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>
        <p:scale>
          <a:sx n="72" d="100"/>
          <a:sy n="72" d="100"/>
        </p:scale>
        <p:origin x="7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D4B3-310F-4E5B-9455-54F0135429E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1904-968A-4FF1-84D5-093D5DD3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2" t="5944"/>
          <a:stretch/>
        </p:blipFill>
        <p:spPr>
          <a:xfrm>
            <a:off x="173770" y="2048052"/>
            <a:ext cx="1883875" cy="18320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4650" y="17225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35191" y="1518886"/>
            <a:ext cx="2025678" cy="3042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85715" y="678059"/>
            <a:ext cx="115614" cy="4614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10996" y="1308681"/>
            <a:ext cx="105104" cy="125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68174" y="1119495"/>
            <a:ext cx="367408" cy="16004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0</a:t>
            </a:r>
          </a:p>
          <a:p>
            <a:pPr algn="ctr"/>
            <a:r>
              <a:rPr lang="en-US" sz="1400" dirty="0" smtClean="0"/>
              <a:t>1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dirty="0" smtClean="0"/>
              <a:t>8</a:t>
            </a:r>
          </a:p>
          <a:p>
            <a:pPr algn="ctr"/>
            <a:r>
              <a:rPr lang="en-US" sz="1400" dirty="0"/>
              <a:t>9</a:t>
            </a:r>
            <a:endParaRPr lang="en-US" sz="1400" dirty="0" smtClean="0"/>
          </a:p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6984119" y="2175784"/>
            <a:ext cx="105104" cy="125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41297" y="1986598"/>
            <a:ext cx="367408" cy="16004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0</a:t>
            </a:r>
          </a:p>
          <a:p>
            <a:pPr algn="ctr"/>
            <a:r>
              <a:rPr lang="en-US" sz="1400" dirty="0" smtClean="0"/>
              <a:t>1</a:t>
            </a:r>
          </a:p>
          <a:p>
            <a:pPr algn="ctr"/>
            <a:r>
              <a:rPr lang="en-US" sz="1400" dirty="0"/>
              <a:t>2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sz="1400" dirty="0"/>
              <a:t>9</a:t>
            </a:r>
            <a:endParaRPr lang="en-US" sz="1400" dirty="0" smtClean="0"/>
          </a:p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7378253" y="2990341"/>
            <a:ext cx="105104" cy="125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35431" y="2801155"/>
            <a:ext cx="367408" cy="16004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0</a:t>
            </a:r>
          </a:p>
          <a:p>
            <a:pPr algn="ctr"/>
            <a:r>
              <a:rPr lang="en-US" sz="1400" dirty="0" smtClean="0"/>
              <a:t>1</a:t>
            </a:r>
          </a:p>
          <a:p>
            <a:pPr algn="ctr"/>
            <a:r>
              <a:rPr lang="en-US" sz="1400" dirty="0"/>
              <a:t>2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sz="1400" dirty="0"/>
              <a:t>9</a:t>
            </a:r>
            <a:endParaRPr lang="en-US" sz="1400" dirty="0" smtClean="0"/>
          </a:p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772386" y="3783872"/>
            <a:ext cx="105104" cy="125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29564" y="3594686"/>
            <a:ext cx="367408" cy="160043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400" dirty="0" smtClean="0"/>
              <a:t>1</a:t>
            </a:r>
          </a:p>
          <a:p>
            <a:pPr algn="ctr"/>
            <a:r>
              <a:rPr lang="en-US" sz="1400" dirty="0"/>
              <a:t>2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dirty="0" smtClean="0"/>
              <a:t>8</a:t>
            </a:r>
          </a:p>
          <a:p>
            <a:pPr algn="ctr"/>
            <a:r>
              <a:rPr lang="en-US" sz="1400" dirty="0"/>
              <a:t>9</a:t>
            </a:r>
            <a:endParaRPr lang="en-US" sz="1400" dirty="0" smtClean="0"/>
          </a:p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8923274" y="2648602"/>
            <a:ext cx="1828800" cy="599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1695" y="3850192"/>
            <a:ext cx="14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Label: [2, 8, 8, 0]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295142" y="22792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32082" y="2794330"/>
            <a:ext cx="14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Label: [2, 8, 8, 0]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699181" y="1124015"/>
            <a:ext cx="2090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CONV - RELU - POOL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6645" y="456148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3 (and x 4)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72115" y="308727"/>
            <a:ext cx="114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FC - DOUT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0270" y="529210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 1 (and x 2)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2556" y="883931"/>
            <a:ext cx="57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LC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06860" y="1758770"/>
            <a:ext cx="57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LC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313253" y="2583975"/>
            <a:ext cx="57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LC 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676790" y="3316460"/>
            <a:ext cx="57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LC 1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421026" y="841891"/>
            <a:ext cx="1797532" cy="4408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26115" y="2964060"/>
            <a:ext cx="706702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74560" y="2958810"/>
            <a:ext cx="706702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6" idx="1"/>
          </p:cNvCxnSpPr>
          <p:nvPr/>
        </p:nvCxnSpPr>
        <p:spPr>
          <a:xfrm flipV="1">
            <a:off x="5615380" y="1933783"/>
            <a:ext cx="995616" cy="10250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4" idx="1"/>
          </p:cNvCxnSpPr>
          <p:nvPr/>
        </p:nvCxnSpPr>
        <p:spPr>
          <a:xfrm flipV="1">
            <a:off x="5610135" y="2800886"/>
            <a:ext cx="1373984" cy="1631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26" idx="1"/>
          </p:cNvCxnSpPr>
          <p:nvPr/>
        </p:nvCxnSpPr>
        <p:spPr>
          <a:xfrm>
            <a:off x="5610127" y="2964070"/>
            <a:ext cx="1768126" cy="6513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9224" y="2961439"/>
            <a:ext cx="2163162" cy="16000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227196" y="2964070"/>
            <a:ext cx="706702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18703" y="0"/>
            <a:ext cx="10675089" cy="6858000"/>
            <a:chOff x="818703" y="0"/>
            <a:chExt cx="10675089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3004" t="43022" r="18624" b="23696"/>
            <a:stretch/>
          </p:blipFill>
          <p:spPr>
            <a:xfrm>
              <a:off x="818703" y="0"/>
              <a:ext cx="10675089" cy="34236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3062" t="34237" r="18857" b="31550"/>
            <a:stretch/>
          </p:blipFill>
          <p:spPr>
            <a:xfrm>
              <a:off x="818703" y="3338622"/>
              <a:ext cx="10621927" cy="3519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84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2503" y="0"/>
            <a:ext cx="10611294" cy="6730410"/>
            <a:chOff x="882503" y="0"/>
            <a:chExt cx="10611294" cy="67304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3179" t="35272" r="18798" b="32067"/>
            <a:stretch/>
          </p:blipFill>
          <p:spPr>
            <a:xfrm>
              <a:off x="882503" y="0"/>
              <a:ext cx="10611294" cy="33598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3062" t="40750" r="18915" b="26486"/>
            <a:stretch/>
          </p:blipFill>
          <p:spPr>
            <a:xfrm>
              <a:off x="882503" y="3359889"/>
              <a:ext cx="10611294" cy="3370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94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Korotcov</dc:creator>
  <cp:lastModifiedBy>Alexandru Korotcov</cp:lastModifiedBy>
  <cp:revision>11</cp:revision>
  <dcterms:created xsi:type="dcterms:W3CDTF">2017-01-11T02:25:05Z</dcterms:created>
  <dcterms:modified xsi:type="dcterms:W3CDTF">2017-01-12T02:13:42Z</dcterms:modified>
</cp:coreProperties>
</file>