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67" r:id="rId4"/>
    <p:sldId id="268" r:id="rId5"/>
    <p:sldId id="269" r:id="rId6"/>
    <p:sldId id="270" r:id="rId7"/>
    <p:sldId id="273" r:id="rId8"/>
    <p:sldId id="274" r:id="rId9"/>
    <p:sldId id="276" r:id="rId10"/>
    <p:sldId id="275" r:id="rId11"/>
    <p:sldId id="277" r:id="rId12"/>
    <p:sldId id="278" r:id="rId13"/>
    <p:sldId id="279" r:id="rId14"/>
    <p:sldId id="271" r:id="rId15"/>
    <p:sldId id="266"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hf1v5hIWU5vCkQ/NwHj6AI7p9qP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388620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1588"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r" rtl="1">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r" rtl="1">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r" rtl="1">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r" rtl="1">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r" rtl="1">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r" rtl="1">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r" rtl="1">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r" rtl="1">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r" rtl="1">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388620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1588"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9777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9293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90098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1704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6580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1bb5e95f3c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1bb5e95f3c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g11bb5e95f3c_0_2:notes"/>
          <p:cNvSpPr txBox="1">
            <a:spLocks noGrp="1"/>
          </p:cNvSpPr>
          <p:nvPr>
            <p:ph type="sldNum" idx="12"/>
          </p:nvPr>
        </p:nvSpPr>
        <p:spPr>
          <a:xfrm>
            <a:off x="1588"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1094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8824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1298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6476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6705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2814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8557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תוכן עם כיתוב" type="objTx">
  <p:cSld name="OBJECT_WITH_CAPTION_TEXT">
    <p:spTree>
      <p:nvGrpSpPr>
        <p:cNvPr id="1" name="Shape 15"/>
        <p:cNvGrpSpPr/>
        <p:nvPr/>
      </p:nvGrpSpPr>
      <p:grpSpPr>
        <a:xfrm>
          <a:off x="0" y="0"/>
          <a:ext cx="0" cy="0"/>
          <a:chOff x="0" y="0"/>
          <a:chExt cx="0" cy="0"/>
        </a:xfrm>
      </p:grpSpPr>
      <p:sp>
        <p:nvSpPr>
          <p:cNvPr id="16" name="Google Shape;16;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r" rtl="1">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r" rtl="1">
              <a:lnSpc>
                <a:spcPct val="90000"/>
              </a:lnSpc>
              <a:spcBef>
                <a:spcPts val="1000"/>
              </a:spcBef>
              <a:spcAft>
                <a:spcPts val="0"/>
              </a:spcAft>
              <a:buClr>
                <a:schemeClr val="dk1"/>
              </a:buClr>
              <a:buSzPts val="3200"/>
              <a:buChar char="•"/>
              <a:defRPr sz="3200"/>
            </a:lvl1pPr>
            <a:lvl2pPr marL="914400" lvl="1" indent="-406400" algn="r" rtl="1">
              <a:lnSpc>
                <a:spcPct val="90000"/>
              </a:lnSpc>
              <a:spcBef>
                <a:spcPts val="500"/>
              </a:spcBef>
              <a:spcAft>
                <a:spcPts val="0"/>
              </a:spcAft>
              <a:buClr>
                <a:schemeClr val="dk1"/>
              </a:buClr>
              <a:buSzPts val="2800"/>
              <a:buChar char="•"/>
              <a:defRPr sz="2800"/>
            </a:lvl2pPr>
            <a:lvl3pPr marL="1371600" lvl="2" indent="-381000" algn="r" rtl="1">
              <a:lnSpc>
                <a:spcPct val="90000"/>
              </a:lnSpc>
              <a:spcBef>
                <a:spcPts val="500"/>
              </a:spcBef>
              <a:spcAft>
                <a:spcPts val="0"/>
              </a:spcAft>
              <a:buClr>
                <a:schemeClr val="dk1"/>
              </a:buClr>
              <a:buSzPts val="2400"/>
              <a:buChar char="•"/>
              <a:defRPr sz="2400"/>
            </a:lvl3pPr>
            <a:lvl4pPr marL="1828800" lvl="3" indent="-355600" algn="r" rtl="1">
              <a:lnSpc>
                <a:spcPct val="90000"/>
              </a:lnSpc>
              <a:spcBef>
                <a:spcPts val="500"/>
              </a:spcBef>
              <a:spcAft>
                <a:spcPts val="0"/>
              </a:spcAft>
              <a:buClr>
                <a:schemeClr val="dk1"/>
              </a:buClr>
              <a:buSzPts val="2000"/>
              <a:buChar char="•"/>
              <a:defRPr sz="2000"/>
            </a:lvl4pPr>
            <a:lvl5pPr marL="2286000" lvl="4" indent="-355600" algn="r" rtl="1">
              <a:lnSpc>
                <a:spcPct val="90000"/>
              </a:lnSpc>
              <a:spcBef>
                <a:spcPts val="500"/>
              </a:spcBef>
              <a:spcAft>
                <a:spcPts val="0"/>
              </a:spcAft>
              <a:buClr>
                <a:schemeClr val="dk1"/>
              </a:buClr>
              <a:buSzPts val="2000"/>
              <a:buChar char="•"/>
              <a:defRPr sz="2000"/>
            </a:lvl5pPr>
            <a:lvl6pPr marL="2743200" lvl="5" indent="-355600" algn="r" rtl="1">
              <a:lnSpc>
                <a:spcPct val="90000"/>
              </a:lnSpc>
              <a:spcBef>
                <a:spcPts val="500"/>
              </a:spcBef>
              <a:spcAft>
                <a:spcPts val="0"/>
              </a:spcAft>
              <a:buClr>
                <a:schemeClr val="dk1"/>
              </a:buClr>
              <a:buSzPts val="2000"/>
              <a:buChar char="•"/>
              <a:defRPr sz="2000"/>
            </a:lvl6pPr>
            <a:lvl7pPr marL="3200400" lvl="6" indent="-355600" algn="r" rtl="1">
              <a:lnSpc>
                <a:spcPct val="90000"/>
              </a:lnSpc>
              <a:spcBef>
                <a:spcPts val="500"/>
              </a:spcBef>
              <a:spcAft>
                <a:spcPts val="0"/>
              </a:spcAft>
              <a:buClr>
                <a:schemeClr val="dk1"/>
              </a:buClr>
              <a:buSzPts val="2000"/>
              <a:buChar char="•"/>
              <a:defRPr sz="2000"/>
            </a:lvl7pPr>
            <a:lvl8pPr marL="3657600" lvl="7" indent="-355600" algn="r" rtl="1">
              <a:lnSpc>
                <a:spcPct val="90000"/>
              </a:lnSpc>
              <a:spcBef>
                <a:spcPts val="500"/>
              </a:spcBef>
              <a:spcAft>
                <a:spcPts val="0"/>
              </a:spcAft>
              <a:buClr>
                <a:schemeClr val="dk1"/>
              </a:buClr>
              <a:buSzPts val="2000"/>
              <a:buChar char="•"/>
              <a:defRPr sz="2000"/>
            </a:lvl8pPr>
            <a:lvl9pPr marL="4114800" lvl="8" indent="-355600" algn="r" rtl="1">
              <a:lnSpc>
                <a:spcPct val="90000"/>
              </a:lnSpc>
              <a:spcBef>
                <a:spcPts val="500"/>
              </a:spcBef>
              <a:spcAft>
                <a:spcPts val="0"/>
              </a:spcAft>
              <a:buClr>
                <a:schemeClr val="dk1"/>
              </a:buClr>
              <a:buSzPts val="2000"/>
              <a:buChar char="•"/>
              <a:defRPr sz="2000"/>
            </a:lvl9pPr>
          </a:lstStyle>
          <a:p>
            <a:endParaRPr/>
          </a:p>
        </p:txBody>
      </p:sp>
      <p:sp>
        <p:nvSpPr>
          <p:cNvPr id="18" name="Google Shape;18;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r" rtl="1">
              <a:lnSpc>
                <a:spcPct val="90000"/>
              </a:lnSpc>
              <a:spcBef>
                <a:spcPts val="1000"/>
              </a:spcBef>
              <a:spcAft>
                <a:spcPts val="0"/>
              </a:spcAft>
              <a:buClr>
                <a:schemeClr val="dk1"/>
              </a:buClr>
              <a:buSzPts val="1600"/>
              <a:buNone/>
              <a:defRPr sz="1600"/>
            </a:lvl1pPr>
            <a:lvl2pPr marL="914400" lvl="1" indent="-228600" algn="r" rtl="1">
              <a:lnSpc>
                <a:spcPct val="90000"/>
              </a:lnSpc>
              <a:spcBef>
                <a:spcPts val="500"/>
              </a:spcBef>
              <a:spcAft>
                <a:spcPts val="0"/>
              </a:spcAft>
              <a:buClr>
                <a:schemeClr val="dk1"/>
              </a:buClr>
              <a:buSzPts val="1400"/>
              <a:buNone/>
              <a:defRPr sz="1400"/>
            </a:lvl2pPr>
            <a:lvl3pPr marL="1371600" lvl="2" indent="-228600" algn="r" rtl="1">
              <a:lnSpc>
                <a:spcPct val="90000"/>
              </a:lnSpc>
              <a:spcBef>
                <a:spcPts val="500"/>
              </a:spcBef>
              <a:spcAft>
                <a:spcPts val="0"/>
              </a:spcAft>
              <a:buClr>
                <a:schemeClr val="dk1"/>
              </a:buClr>
              <a:buSzPts val="1200"/>
              <a:buNone/>
              <a:defRPr sz="1200"/>
            </a:lvl3pPr>
            <a:lvl4pPr marL="1828800" lvl="3" indent="-228600" algn="r" rtl="1">
              <a:lnSpc>
                <a:spcPct val="90000"/>
              </a:lnSpc>
              <a:spcBef>
                <a:spcPts val="500"/>
              </a:spcBef>
              <a:spcAft>
                <a:spcPts val="0"/>
              </a:spcAft>
              <a:buClr>
                <a:schemeClr val="dk1"/>
              </a:buClr>
              <a:buSzPts val="1000"/>
              <a:buNone/>
              <a:defRPr sz="1000"/>
            </a:lvl4pPr>
            <a:lvl5pPr marL="2286000" lvl="4" indent="-228600" algn="r" rtl="1">
              <a:lnSpc>
                <a:spcPct val="90000"/>
              </a:lnSpc>
              <a:spcBef>
                <a:spcPts val="500"/>
              </a:spcBef>
              <a:spcAft>
                <a:spcPts val="0"/>
              </a:spcAft>
              <a:buClr>
                <a:schemeClr val="dk1"/>
              </a:buClr>
              <a:buSzPts val="1000"/>
              <a:buNone/>
              <a:defRPr sz="1000"/>
            </a:lvl5pPr>
            <a:lvl6pPr marL="2743200" lvl="5" indent="-228600" algn="r" rtl="1">
              <a:lnSpc>
                <a:spcPct val="90000"/>
              </a:lnSpc>
              <a:spcBef>
                <a:spcPts val="500"/>
              </a:spcBef>
              <a:spcAft>
                <a:spcPts val="0"/>
              </a:spcAft>
              <a:buClr>
                <a:schemeClr val="dk1"/>
              </a:buClr>
              <a:buSzPts val="1000"/>
              <a:buNone/>
              <a:defRPr sz="1000"/>
            </a:lvl6pPr>
            <a:lvl7pPr marL="3200400" lvl="6" indent="-228600" algn="r" rtl="1">
              <a:lnSpc>
                <a:spcPct val="90000"/>
              </a:lnSpc>
              <a:spcBef>
                <a:spcPts val="500"/>
              </a:spcBef>
              <a:spcAft>
                <a:spcPts val="0"/>
              </a:spcAft>
              <a:buClr>
                <a:schemeClr val="dk1"/>
              </a:buClr>
              <a:buSzPts val="1000"/>
              <a:buNone/>
              <a:defRPr sz="1000"/>
            </a:lvl7pPr>
            <a:lvl8pPr marL="3657600" lvl="7" indent="-228600" algn="r" rtl="1">
              <a:lnSpc>
                <a:spcPct val="90000"/>
              </a:lnSpc>
              <a:spcBef>
                <a:spcPts val="500"/>
              </a:spcBef>
              <a:spcAft>
                <a:spcPts val="0"/>
              </a:spcAft>
              <a:buClr>
                <a:schemeClr val="dk1"/>
              </a:buClr>
              <a:buSzPts val="1000"/>
              <a:buNone/>
              <a:defRPr sz="1000"/>
            </a:lvl8pPr>
            <a:lvl9pPr marL="4114800" lvl="8" indent="-228600" algn="r" rtl="1">
              <a:lnSpc>
                <a:spcPct val="90000"/>
              </a:lnSpc>
              <a:spcBef>
                <a:spcPts val="500"/>
              </a:spcBef>
              <a:spcAft>
                <a:spcPts val="0"/>
              </a:spcAft>
              <a:buClr>
                <a:schemeClr val="dk1"/>
              </a:buClr>
              <a:buSzPts val="1000"/>
              <a:buNone/>
              <a:defRPr sz="1000"/>
            </a:lvl9pPr>
          </a:lstStyle>
          <a:p>
            <a:endParaRPr/>
          </a:p>
        </p:txBody>
      </p:sp>
      <p:sp>
        <p:nvSpPr>
          <p:cNvPr id="19" name="Google Shape;19;p15"/>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כותרת אנכית וטקסט" type="vertTitleAndTx">
  <p:cSld name="VERTICAL_TITLE_AND_VERTICAL_TEXT">
    <p:spTree>
      <p:nvGrpSpPr>
        <p:cNvPr id="1" name="Shape 78"/>
        <p:cNvGrpSpPr/>
        <p:nvPr/>
      </p:nvGrpSpPr>
      <p:grpSpPr>
        <a:xfrm>
          <a:off x="0" y="0"/>
          <a:ext cx="0" cy="0"/>
          <a:chOff x="0" y="0"/>
          <a:chExt cx="0" cy="0"/>
        </a:xfrm>
      </p:grpSpPr>
      <p:sp>
        <p:nvSpPr>
          <p:cNvPr id="79" name="Google Shape;79;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r" rtl="1">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r" rtl="1">
              <a:lnSpc>
                <a:spcPct val="90000"/>
              </a:lnSpc>
              <a:spcBef>
                <a:spcPts val="1000"/>
              </a:spcBef>
              <a:spcAft>
                <a:spcPts val="0"/>
              </a:spcAft>
              <a:buClr>
                <a:schemeClr val="dk1"/>
              </a:buClr>
              <a:buSzPts val="1800"/>
              <a:buChar char="•"/>
              <a:defRPr/>
            </a:lvl1pPr>
            <a:lvl2pPr marL="914400" lvl="1" indent="-342900" algn="r" rtl="1">
              <a:lnSpc>
                <a:spcPct val="90000"/>
              </a:lnSpc>
              <a:spcBef>
                <a:spcPts val="500"/>
              </a:spcBef>
              <a:spcAft>
                <a:spcPts val="0"/>
              </a:spcAft>
              <a:buClr>
                <a:schemeClr val="dk1"/>
              </a:buClr>
              <a:buSzPts val="1800"/>
              <a:buChar char="•"/>
              <a:defRPr/>
            </a:lvl2pPr>
            <a:lvl3pPr marL="1371600" lvl="2" indent="-342900" algn="r" rtl="1">
              <a:lnSpc>
                <a:spcPct val="90000"/>
              </a:lnSpc>
              <a:spcBef>
                <a:spcPts val="500"/>
              </a:spcBef>
              <a:spcAft>
                <a:spcPts val="0"/>
              </a:spcAft>
              <a:buClr>
                <a:schemeClr val="dk1"/>
              </a:buClr>
              <a:buSzPts val="1800"/>
              <a:buChar char="•"/>
              <a:defRPr/>
            </a:lvl3pPr>
            <a:lvl4pPr marL="1828800" lvl="3" indent="-342900" algn="r" rtl="1">
              <a:lnSpc>
                <a:spcPct val="90000"/>
              </a:lnSpc>
              <a:spcBef>
                <a:spcPts val="500"/>
              </a:spcBef>
              <a:spcAft>
                <a:spcPts val="0"/>
              </a:spcAft>
              <a:buClr>
                <a:schemeClr val="dk1"/>
              </a:buClr>
              <a:buSzPts val="1800"/>
              <a:buChar char="•"/>
              <a:defRPr/>
            </a:lvl4pPr>
            <a:lvl5pPr marL="2286000" lvl="4" indent="-342900" algn="r" rtl="1">
              <a:lnSpc>
                <a:spcPct val="90000"/>
              </a:lnSpc>
              <a:spcBef>
                <a:spcPts val="500"/>
              </a:spcBef>
              <a:spcAft>
                <a:spcPts val="0"/>
              </a:spcAft>
              <a:buClr>
                <a:schemeClr val="dk1"/>
              </a:buClr>
              <a:buSzPts val="1800"/>
              <a:buChar char="•"/>
              <a:defRPr/>
            </a:lvl5pPr>
            <a:lvl6pPr marL="2743200" lvl="5" indent="-342900" algn="r" rtl="1">
              <a:lnSpc>
                <a:spcPct val="90000"/>
              </a:lnSpc>
              <a:spcBef>
                <a:spcPts val="500"/>
              </a:spcBef>
              <a:spcAft>
                <a:spcPts val="0"/>
              </a:spcAft>
              <a:buClr>
                <a:schemeClr val="dk1"/>
              </a:buClr>
              <a:buSzPts val="1800"/>
              <a:buChar char="•"/>
              <a:defRPr/>
            </a:lvl6pPr>
            <a:lvl7pPr marL="3200400" lvl="6" indent="-342900" algn="r" rtl="1">
              <a:lnSpc>
                <a:spcPct val="90000"/>
              </a:lnSpc>
              <a:spcBef>
                <a:spcPts val="500"/>
              </a:spcBef>
              <a:spcAft>
                <a:spcPts val="0"/>
              </a:spcAft>
              <a:buClr>
                <a:schemeClr val="dk1"/>
              </a:buClr>
              <a:buSzPts val="1800"/>
              <a:buChar char="•"/>
              <a:defRPr/>
            </a:lvl7pPr>
            <a:lvl8pPr marL="3657600" lvl="7" indent="-342900" algn="r" rtl="1">
              <a:lnSpc>
                <a:spcPct val="90000"/>
              </a:lnSpc>
              <a:spcBef>
                <a:spcPts val="500"/>
              </a:spcBef>
              <a:spcAft>
                <a:spcPts val="0"/>
              </a:spcAft>
              <a:buClr>
                <a:schemeClr val="dk1"/>
              </a:buClr>
              <a:buSzPts val="1800"/>
              <a:buChar char="•"/>
              <a:defRPr/>
            </a:lvl8pPr>
            <a:lvl9pPr marL="4114800" lvl="8" indent="-342900" algn="r" rtl="1">
              <a:lnSpc>
                <a:spcPct val="90000"/>
              </a:lnSpc>
              <a:spcBef>
                <a:spcPts val="500"/>
              </a:spcBef>
              <a:spcAft>
                <a:spcPts val="0"/>
              </a:spcAft>
              <a:buClr>
                <a:schemeClr val="dk1"/>
              </a:buClr>
              <a:buSzPts val="1800"/>
              <a:buChar char="•"/>
              <a:defRPr/>
            </a:lvl9pPr>
          </a:lstStyle>
          <a:p>
            <a:endParaRPr/>
          </a:p>
        </p:txBody>
      </p:sp>
      <p:sp>
        <p:nvSpPr>
          <p:cNvPr id="81" name="Google Shape;81;p25"/>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5"/>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שקופית כותרת" type="title">
  <p:cSld name="TITLE">
    <p:spTree>
      <p:nvGrpSpPr>
        <p:cNvPr id="1" name="Shape 26"/>
        <p:cNvGrpSpPr/>
        <p:nvPr/>
      </p:nvGrpSpPr>
      <p:grpSpPr>
        <a:xfrm>
          <a:off x="0" y="0"/>
          <a:ext cx="0" cy="0"/>
          <a:chOff x="0" y="0"/>
          <a:chExt cx="0" cy="0"/>
        </a:xfrm>
      </p:grpSpPr>
      <p:sp>
        <p:nvSpPr>
          <p:cNvPr id="27" name="Google Shape;27;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rtl="1">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rtl="1">
              <a:lnSpc>
                <a:spcPct val="90000"/>
              </a:lnSpc>
              <a:spcBef>
                <a:spcPts val="1000"/>
              </a:spcBef>
              <a:spcAft>
                <a:spcPts val="0"/>
              </a:spcAft>
              <a:buClr>
                <a:schemeClr val="dk1"/>
              </a:buClr>
              <a:buSzPts val="2400"/>
              <a:buNone/>
              <a:defRPr sz="2400"/>
            </a:lvl1pPr>
            <a:lvl2pPr lvl="1" algn="ctr" rtl="1">
              <a:lnSpc>
                <a:spcPct val="90000"/>
              </a:lnSpc>
              <a:spcBef>
                <a:spcPts val="500"/>
              </a:spcBef>
              <a:spcAft>
                <a:spcPts val="0"/>
              </a:spcAft>
              <a:buClr>
                <a:schemeClr val="dk1"/>
              </a:buClr>
              <a:buSzPts val="2000"/>
              <a:buNone/>
              <a:defRPr sz="2000"/>
            </a:lvl2pPr>
            <a:lvl3pPr lvl="2" algn="ctr" rtl="1">
              <a:lnSpc>
                <a:spcPct val="90000"/>
              </a:lnSpc>
              <a:spcBef>
                <a:spcPts val="500"/>
              </a:spcBef>
              <a:spcAft>
                <a:spcPts val="0"/>
              </a:spcAft>
              <a:buClr>
                <a:schemeClr val="dk1"/>
              </a:buClr>
              <a:buSzPts val="1800"/>
              <a:buNone/>
              <a:defRPr sz="1800"/>
            </a:lvl3pPr>
            <a:lvl4pPr lvl="3" algn="ctr" rtl="1">
              <a:lnSpc>
                <a:spcPct val="90000"/>
              </a:lnSpc>
              <a:spcBef>
                <a:spcPts val="500"/>
              </a:spcBef>
              <a:spcAft>
                <a:spcPts val="0"/>
              </a:spcAft>
              <a:buClr>
                <a:schemeClr val="dk1"/>
              </a:buClr>
              <a:buSzPts val="1600"/>
              <a:buNone/>
              <a:defRPr sz="1600"/>
            </a:lvl4pPr>
            <a:lvl5pPr lvl="4" algn="ctr" rtl="1">
              <a:lnSpc>
                <a:spcPct val="90000"/>
              </a:lnSpc>
              <a:spcBef>
                <a:spcPts val="500"/>
              </a:spcBef>
              <a:spcAft>
                <a:spcPts val="0"/>
              </a:spcAft>
              <a:buClr>
                <a:schemeClr val="dk1"/>
              </a:buClr>
              <a:buSzPts val="1600"/>
              <a:buNone/>
              <a:defRPr sz="1600"/>
            </a:lvl5pPr>
            <a:lvl6pPr lvl="5" algn="ctr" rtl="1">
              <a:lnSpc>
                <a:spcPct val="90000"/>
              </a:lnSpc>
              <a:spcBef>
                <a:spcPts val="500"/>
              </a:spcBef>
              <a:spcAft>
                <a:spcPts val="0"/>
              </a:spcAft>
              <a:buClr>
                <a:schemeClr val="dk1"/>
              </a:buClr>
              <a:buSzPts val="1600"/>
              <a:buNone/>
              <a:defRPr sz="1600"/>
            </a:lvl6pPr>
            <a:lvl7pPr lvl="6" algn="ctr" rtl="1">
              <a:lnSpc>
                <a:spcPct val="90000"/>
              </a:lnSpc>
              <a:spcBef>
                <a:spcPts val="500"/>
              </a:spcBef>
              <a:spcAft>
                <a:spcPts val="0"/>
              </a:spcAft>
              <a:buClr>
                <a:schemeClr val="dk1"/>
              </a:buClr>
              <a:buSzPts val="1600"/>
              <a:buNone/>
              <a:defRPr sz="1600"/>
            </a:lvl7pPr>
            <a:lvl8pPr lvl="7" algn="ctr" rtl="1">
              <a:lnSpc>
                <a:spcPct val="90000"/>
              </a:lnSpc>
              <a:spcBef>
                <a:spcPts val="500"/>
              </a:spcBef>
              <a:spcAft>
                <a:spcPts val="0"/>
              </a:spcAft>
              <a:buClr>
                <a:schemeClr val="dk1"/>
              </a:buClr>
              <a:buSzPts val="1600"/>
              <a:buNone/>
              <a:defRPr sz="1600"/>
            </a:lvl8pPr>
            <a:lvl9pPr lvl="8" algn="ctr" rtl="1">
              <a:lnSpc>
                <a:spcPct val="90000"/>
              </a:lnSpc>
              <a:spcBef>
                <a:spcPts val="500"/>
              </a:spcBef>
              <a:spcAft>
                <a:spcPts val="0"/>
              </a:spcAft>
              <a:buClr>
                <a:schemeClr val="dk1"/>
              </a:buClr>
              <a:buSzPts val="1600"/>
              <a:buNone/>
              <a:defRPr sz="1600"/>
            </a:lvl9pPr>
          </a:lstStyle>
          <a:p>
            <a:endParaRPr/>
          </a:p>
        </p:txBody>
      </p:sp>
      <p:sp>
        <p:nvSpPr>
          <p:cNvPr id="29" name="Google Shape;29;p17"/>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7"/>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כותרת ותוכן" type="obj">
  <p:cSld name="OBJECT">
    <p:spTree>
      <p:nvGrpSpPr>
        <p:cNvPr id="1" name="Shape 32"/>
        <p:cNvGrpSpPr/>
        <p:nvPr/>
      </p:nvGrpSpPr>
      <p:grpSpPr>
        <a:xfrm>
          <a:off x="0" y="0"/>
          <a:ext cx="0" cy="0"/>
          <a:chOff x="0" y="0"/>
          <a:chExt cx="0" cy="0"/>
        </a:xfrm>
      </p:grpSpPr>
      <p:sp>
        <p:nvSpPr>
          <p:cNvPr id="33" name="Google Shape;33;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r" rtl="1">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r" rtl="1">
              <a:lnSpc>
                <a:spcPct val="90000"/>
              </a:lnSpc>
              <a:spcBef>
                <a:spcPts val="1000"/>
              </a:spcBef>
              <a:spcAft>
                <a:spcPts val="0"/>
              </a:spcAft>
              <a:buClr>
                <a:schemeClr val="dk1"/>
              </a:buClr>
              <a:buSzPts val="1800"/>
              <a:buChar char="•"/>
              <a:defRPr/>
            </a:lvl1pPr>
            <a:lvl2pPr marL="914400" lvl="1" indent="-342900" algn="r" rtl="1">
              <a:lnSpc>
                <a:spcPct val="90000"/>
              </a:lnSpc>
              <a:spcBef>
                <a:spcPts val="500"/>
              </a:spcBef>
              <a:spcAft>
                <a:spcPts val="0"/>
              </a:spcAft>
              <a:buClr>
                <a:schemeClr val="dk1"/>
              </a:buClr>
              <a:buSzPts val="1800"/>
              <a:buChar char="•"/>
              <a:defRPr/>
            </a:lvl2pPr>
            <a:lvl3pPr marL="1371600" lvl="2" indent="-342900" algn="r" rtl="1">
              <a:lnSpc>
                <a:spcPct val="90000"/>
              </a:lnSpc>
              <a:spcBef>
                <a:spcPts val="500"/>
              </a:spcBef>
              <a:spcAft>
                <a:spcPts val="0"/>
              </a:spcAft>
              <a:buClr>
                <a:schemeClr val="dk1"/>
              </a:buClr>
              <a:buSzPts val="1800"/>
              <a:buChar char="•"/>
              <a:defRPr/>
            </a:lvl3pPr>
            <a:lvl4pPr marL="1828800" lvl="3" indent="-342900" algn="r" rtl="1">
              <a:lnSpc>
                <a:spcPct val="90000"/>
              </a:lnSpc>
              <a:spcBef>
                <a:spcPts val="500"/>
              </a:spcBef>
              <a:spcAft>
                <a:spcPts val="0"/>
              </a:spcAft>
              <a:buClr>
                <a:schemeClr val="dk1"/>
              </a:buClr>
              <a:buSzPts val="1800"/>
              <a:buChar char="•"/>
              <a:defRPr/>
            </a:lvl4pPr>
            <a:lvl5pPr marL="2286000" lvl="4" indent="-342900" algn="r" rtl="1">
              <a:lnSpc>
                <a:spcPct val="90000"/>
              </a:lnSpc>
              <a:spcBef>
                <a:spcPts val="500"/>
              </a:spcBef>
              <a:spcAft>
                <a:spcPts val="0"/>
              </a:spcAft>
              <a:buClr>
                <a:schemeClr val="dk1"/>
              </a:buClr>
              <a:buSzPts val="1800"/>
              <a:buChar char="•"/>
              <a:defRPr/>
            </a:lvl5pPr>
            <a:lvl6pPr marL="2743200" lvl="5" indent="-342900" algn="r" rtl="1">
              <a:lnSpc>
                <a:spcPct val="90000"/>
              </a:lnSpc>
              <a:spcBef>
                <a:spcPts val="500"/>
              </a:spcBef>
              <a:spcAft>
                <a:spcPts val="0"/>
              </a:spcAft>
              <a:buClr>
                <a:schemeClr val="dk1"/>
              </a:buClr>
              <a:buSzPts val="1800"/>
              <a:buChar char="•"/>
              <a:defRPr/>
            </a:lvl6pPr>
            <a:lvl7pPr marL="3200400" lvl="6" indent="-342900" algn="r" rtl="1">
              <a:lnSpc>
                <a:spcPct val="90000"/>
              </a:lnSpc>
              <a:spcBef>
                <a:spcPts val="500"/>
              </a:spcBef>
              <a:spcAft>
                <a:spcPts val="0"/>
              </a:spcAft>
              <a:buClr>
                <a:schemeClr val="dk1"/>
              </a:buClr>
              <a:buSzPts val="1800"/>
              <a:buChar char="•"/>
              <a:defRPr/>
            </a:lvl7pPr>
            <a:lvl8pPr marL="3657600" lvl="7" indent="-342900" algn="r" rtl="1">
              <a:lnSpc>
                <a:spcPct val="90000"/>
              </a:lnSpc>
              <a:spcBef>
                <a:spcPts val="500"/>
              </a:spcBef>
              <a:spcAft>
                <a:spcPts val="0"/>
              </a:spcAft>
              <a:buClr>
                <a:schemeClr val="dk1"/>
              </a:buClr>
              <a:buSzPts val="1800"/>
              <a:buChar char="•"/>
              <a:defRPr/>
            </a:lvl8pPr>
            <a:lvl9pPr marL="4114800" lvl="8" indent="-342900" algn="r" rtl="1">
              <a:lnSpc>
                <a:spcPct val="90000"/>
              </a:lnSpc>
              <a:spcBef>
                <a:spcPts val="500"/>
              </a:spcBef>
              <a:spcAft>
                <a:spcPts val="0"/>
              </a:spcAft>
              <a:buClr>
                <a:schemeClr val="dk1"/>
              </a:buClr>
              <a:buSzPts val="1800"/>
              <a:buChar char="•"/>
              <a:defRPr/>
            </a:lvl9pPr>
          </a:lstStyle>
          <a:p>
            <a:endParaRPr/>
          </a:p>
        </p:txBody>
      </p:sp>
      <p:sp>
        <p:nvSpPr>
          <p:cNvPr id="35" name="Google Shape;35;p18"/>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8"/>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כותרת מקטע עליונה" type="secHead">
  <p:cSld name="SECTION_HEADER">
    <p:spTree>
      <p:nvGrpSpPr>
        <p:cNvPr id="1" name="Shape 38"/>
        <p:cNvGrpSpPr/>
        <p:nvPr/>
      </p:nvGrpSpPr>
      <p:grpSpPr>
        <a:xfrm>
          <a:off x="0" y="0"/>
          <a:ext cx="0" cy="0"/>
          <a:chOff x="0" y="0"/>
          <a:chExt cx="0" cy="0"/>
        </a:xfrm>
      </p:grpSpPr>
      <p:sp>
        <p:nvSpPr>
          <p:cNvPr id="39" name="Google Shape;39;p1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r" rtl="1">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r" rtl="1">
              <a:lnSpc>
                <a:spcPct val="90000"/>
              </a:lnSpc>
              <a:spcBef>
                <a:spcPts val="1000"/>
              </a:spcBef>
              <a:spcAft>
                <a:spcPts val="0"/>
              </a:spcAft>
              <a:buClr>
                <a:srgbClr val="888888"/>
              </a:buClr>
              <a:buSzPts val="2400"/>
              <a:buNone/>
              <a:defRPr sz="2400">
                <a:solidFill>
                  <a:srgbClr val="888888"/>
                </a:solidFill>
              </a:defRPr>
            </a:lvl1pPr>
            <a:lvl2pPr marL="914400" lvl="1" indent="-228600" algn="r" rtl="1">
              <a:lnSpc>
                <a:spcPct val="90000"/>
              </a:lnSpc>
              <a:spcBef>
                <a:spcPts val="500"/>
              </a:spcBef>
              <a:spcAft>
                <a:spcPts val="0"/>
              </a:spcAft>
              <a:buClr>
                <a:srgbClr val="888888"/>
              </a:buClr>
              <a:buSzPts val="2000"/>
              <a:buNone/>
              <a:defRPr sz="2000">
                <a:solidFill>
                  <a:srgbClr val="888888"/>
                </a:solidFill>
              </a:defRPr>
            </a:lvl2pPr>
            <a:lvl3pPr marL="1371600" lvl="2" indent="-228600" algn="r" rtl="1">
              <a:lnSpc>
                <a:spcPct val="90000"/>
              </a:lnSpc>
              <a:spcBef>
                <a:spcPts val="500"/>
              </a:spcBef>
              <a:spcAft>
                <a:spcPts val="0"/>
              </a:spcAft>
              <a:buClr>
                <a:srgbClr val="888888"/>
              </a:buClr>
              <a:buSzPts val="1800"/>
              <a:buNone/>
              <a:defRPr sz="1800">
                <a:solidFill>
                  <a:srgbClr val="888888"/>
                </a:solidFill>
              </a:defRPr>
            </a:lvl3pPr>
            <a:lvl4pPr marL="1828800" lvl="3" indent="-228600" algn="r" rtl="1">
              <a:lnSpc>
                <a:spcPct val="90000"/>
              </a:lnSpc>
              <a:spcBef>
                <a:spcPts val="500"/>
              </a:spcBef>
              <a:spcAft>
                <a:spcPts val="0"/>
              </a:spcAft>
              <a:buClr>
                <a:srgbClr val="888888"/>
              </a:buClr>
              <a:buSzPts val="1600"/>
              <a:buNone/>
              <a:defRPr sz="1600">
                <a:solidFill>
                  <a:srgbClr val="888888"/>
                </a:solidFill>
              </a:defRPr>
            </a:lvl4pPr>
            <a:lvl5pPr marL="2286000" lvl="4" indent="-228600" algn="r" rtl="1">
              <a:lnSpc>
                <a:spcPct val="90000"/>
              </a:lnSpc>
              <a:spcBef>
                <a:spcPts val="500"/>
              </a:spcBef>
              <a:spcAft>
                <a:spcPts val="0"/>
              </a:spcAft>
              <a:buClr>
                <a:srgbClr val="888888"/>
              </a:buClr>
              <a:buSzPts val="1600"/>
              <a:buNone/>
              <a:defRPr sz="1600">
                <a:solidFill>
                  <a:srgbClr val="888888"/>
                </a:solidFill>
              </a:defRPr>
            </a:lvl5pPr>
            <a:lvl6pPr marL="2743200" lvl="5" indent="-228600" algn="r" rtl="1">
              <a:lnSpc>
                <a:spcPct val="90000"/>
              </a:lnSpc>
              <a:spcBef>
                <a:spcPts val="500"/>
              </a:spcBef>
              <a:spcAft>
                <a:spcPts val="0"/>
              </a:spcAft>
              <a:buClr>
                <a:srgbClr val="888888"/>
              </a:buClr>
              <a:buSzPts val="1600"/>
              <a:buNone/>
              <a:defRPr sz="1600">
                <a:solidFill>
                  <a:srgbClr val="888888"/>
                </a:solidFill>
              </a:defRPr>
            </a:lvl6pPr>
            <a:lvl7pPr marL="3200400" lvl="6" indent="-228600" algn="r" rtl="1">
              <a:lnSpc>
                <a:spcPct val="90000"/>
              </a:lnSpc>
              <a:spcBef>
                <a:spcPts val="500"/>
              </a:spcBef>
              <a:spcAft>
                <a:spcPts val="0"/>
              </a:spcAft>
              <a:buClr>
                <a:srgbClr val="888888"/>
              </a:buClr>
              <a:buSzPts val="1600"/>
              <a:buNone/>
              <a:defRPr sz="1600">
                <a:solidFill>
                  <a:srgbClr val="888888"/>
                </a:solidFill>
              </a:defRPr>
            </a:lvl7pPr>
            <a:lvl8pPr marL="3657600" lvl="7" indent="-228600" algn="r" rtl="1">
              <a:lnSpc>
                <a:spcPct val="90000"/>
              </a:lnSpc>
              <a:spcBef>
                <a:spcPts val="500"/>
              </a:spcBef>
              <a:spcAft>
                <a:spcPts val="0"/>
              </a:spcAft>
              <a:buClr>
                <a:srgbClr val="888888"/>
              </a:buClr>
              <a:buSzPts val="1600"/>
              <a:buNone/>
              <a:defRPr sz="1600">
                <a:solidFill>
                  <a:srgbClr val="888888"/>
                </a:solidFill>
              </a:defRPr>
            </a:lvl8pPr>
            <a:lvl9pPr marL="4114800" lvl="8" indent="-228600" algn="r" rtl="1">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1" name="Google Shape;41;p19"/>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9"/>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שני תכנים" type="twoObj">
  <p:cSld name="TWO_OBJECTS">
    <p:spTree>
      <p:nvGrpSpPr>
        <p:cNvPr id="1" name="Shape 44"/>
        <p:cNvGrpSpPr/>
        <p:nvPr/>
      </p:nvGrpSpPr>
      <p:grpSpPr>
        <a:xfrm>
          <a:off x="0" y="0"/>
          <a:ext cx="0" cy="0"/>
          <a:chOff x="0" y="0"/>
          <a:chExt cx="0" cy="0"/>
        </a:xfrm>
      </p:grpSpPr>
      <p:sp>
        <p:nvSpPr>
          <p:cNvPr id="45" name="Google Shape;45;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r" rtl="1">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r" rtl="1">
              <a:lnSpc>
                <a:spcPct val="90000"/>
              </a:lnSpc>
              <a:spcBef>
                <a:spcPts val="1000"/>
              </a:spcBef>
              <a:spcAft>
                <a:spcPts val="0"/>
              </a:spcAft>
              <a:buClr>
                <a:schemeClr val="dk1"/>
              </a:buClr>
              <a:buSzPts val="1800"/>
              <a:buChar char="•"/>
              <a:defRPr/>
            </a:lvl1pPr>
            <a:lvl2pPr marL="914400" lvl="1" indent="-342900" algn="r" rtl="1">
              <a:lnSpc>
                <a:spcPct val="90000"/>
              </a:lnSpc>
              <a:spcBef>
                <a:spcPts val="500"/>
              </a:spcBef>
              <a:spcAft>
                <a:spcPts val="0"/>
              </a:spcAft>
              <a:buClr>
                <a:schemeClr val="dk1"/>
              </a:buClr>
              <a:buSzPts val="1800"/>
              <a:buChar char="•"/>
              <a:defRPr/>
            </a:lvl2pPr>
            <a:lvl3pPr marL="1371600" lvl="2" indent="-342900" algn="r" rtl="1">
              <a:lnSpc>
                <a:spcPct val="90000"/>
              </a:lnSpc>
              <a:spcBef>
                <a:spcPts val="500"/>
              </a:spcBef>
              <a:spcAft>
                <a:spcPts val="0"/>
              </a:spcAft>
              <a:buClr>
                <a:schemeClr val="dk1"/>
              </a:buClr>
              <a:buSzPts val="1800"/>
              <a:buChar char="•"/>
              <a:defRPr/>
            </a:lvl3pPr>
            <a:lvl4pPr marL="1828800" lvl="3" indent="-342900" algn="r" rtl="1">
              <a:lnSpc>
                <a:spcPct val="90000"/>
              </a:lnSpc>
              <a:spcBef>
                <a:spcPts val="500"/>
              </a:spcBef>
              <a:spcAft>
                <a:spcPts val="0"/>
              </a:spcAft>
              <a:buClr>
                <a:schemeClr val="dk1"/>
              </a:buClr>
              <a:buSzPts val="1800"/>
              <a:buChar char="•"/>
              <a:defRPr/>
            </a:lvl4pPr>
            <a:lvl5pPr marL="2286000" lvl="4" indent="-342900" algn="r" rtl="1">
              <a:lnSpc>
                <a:spcPct val="90000"/>
              </a:lnSpc>
              <a:spcBef>
                <a:spcPts val="500"/>
              </a:spcBef>
              <a:spcAft>
                <a:spcPts val="0"/>
              </a:spcAft>
              <a:buClr>
                <a:schemeClr val="dk1"/>
              </a:buClr>
              <a:buSzPts val="1800"/>
              <a:buChar char="•"/>
              <a:defRPr/>
            </a:lvl5pPr>
            <a:lvl6pPr marL="2743200" lvl="5" indent="-342900" algn="r" rtl="1">
              <a:lnSpc>
                <a:spcPct val="90000"/>
              </a:lnSpc>
              <a:spcBef>
                <a:spcPts val="500"/>
              </a:spcBef>
              <a:spcAft>
                <a:spcPts val="0"/>
              </a:spcAft>
              <a:buClr>
                <a:schemeClr val="dk1"/>
              </a:buClr>
              <a:buSzPts val="1800"/>
              <a:buChar char="•"/>
              <a:defRPr/>
            </a:lvl6pPr>
            <a:lvl7pPr marL="3200400" lvl="6" indent="-342900" algn="r" rtl="1">
              <a:lnSpc>
                <a:spcPct val="90000"/>
              </a:lnSpc>
              <a:spcBef>
                <a:spcPts val="500"/>
              </a:spcBef>
              <a:spcAft>
                <a:spcPts val="0"/>
              </a:spcAft>
              <a:buClr>
                <a:schemeClr val="dk1"/>
              </a:buClr>
              <a:buSzPts val="1800"/>
              <a:buChar char="•"/>
              <a:defRPr/>
            </a:lvl7pPr>
            <a:lvl8pPr marL="3657600" lvl="7" indent="-342900" algn="r" rtl="1">
              <a:lnSpc>
                <a:spcPct val="90000"/>
              </a:lnSpc>
              <a:spcBef>
                <a:spcPts val="500"/>
              </a:spcBef>
              <a:spcAft>
                <a:spcPts val="0"/>
              </a:spcAft>
              <a:buClr>
                <a:schemeClr val="dk1"/>
              </a:buClr>
              <a:buSzPts val="1800"/>
              <a:buChar char="•"/>
              <a:defRPr/>
            </a:lvl8pPr>
            <a:lvl9pPr marL="4114800" lvl="8" indent="-342900" algn="r" rtl="1">
              <a:lnSpc>
                <a:spcPct val="90000"/>
              </a:lnSpc>
              <a:spcBef>
                <a:spcPts val="500"/>
              </a:spcBef>
              <a:spcAft>
                <a:spcPts val="0"/>
              </a:spcAft>
              <a:buClr>
                <a:schemeClr val="dk1"/>
              </a:buClr>
              <a:buSzPts val="1800"/>
              <a:buChar char="•"/>
              <a:defRPr/>
            </a:lvl9pPr>
          </a:lstStyle>
          <a:p>
            <a:endParaRPr/>
          </a:p>
        </p:txBody>
      </p:sp>
      <p:sp>
        <p:nvSpPr>
          <p:cNvPr id="47" name="Google Shape;47;p2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r" rtl="1">
              <a:lnSpc>
                <a:spcPct val="90000"/>
              </a:lnSpc>
              <a:spcBef>
                <a:spcPts val="1000"/>
              </a:spcBef>
              <a:spcAft>
                <a:spcPts val="0"/>
              </a:spcAft>
              <a:buClr>
                <a:schemeClr val="dk1"/>
              </a:buClr>
              <a:buSzPts val="1800"/>
              <a:buChar char="•"/>
              <a:defRPr/>
            </a:lvl1pPr>
            <a:lvl2pPr marL="914400" lvl="1" indent="-342900" algn="r" rtl="1">
              <a:lnSpc>
                <a:spcPct val="90000"/>
              </a:lnSpc>
              <a:spcBef>
                <a:spcPts val="500"/>
              </a:spcBef>
              <a:spcAft>
                <a:spcPts val="0"/>
              </a:spcAft>
              <a:buClr>
                <a:schemeClr val="dk1"/>
              </a:buClr>
              <a:buSzPts val="1800"/>
              <a:buChar char="•"/>
              <a:defRPr/>
            </a:lvl2pPr>
            <a:lvl3pPr marL="1371600" lvl="2" indent="-342900" algn="r" rtl="1">
              <a:lnSpc>
                <a:spcPct val="90000"/>
              </a:lnSpc>
              <a:spcBef>
                <a:spcPts val="500"/>
              </a:spcBef>
              <a:spcAft>
                <a:spcPts val="0"/>
              </a:spcAft>
              <a:buClr>
                <a:schemeClr val="dk1"/>
              </a:buClr>
              <a:buSzPts val="1800"/>
              <a:buChar char="•"/>
              <a:defRPr/>
            </a:lvl3pPr>
            <a:lvl4pPr marL="1828800" lvl="3" indent="-342900" algn="r" rtl="1">
              <a:lnSpc>
                <a:spcPct val="90000"/>
              </a:lnSpc>
              <a:spcBef>
                <a:spcPts val="500"/>
              </a:spcBef>
              <a:spcAft>
                <a:spcPts val="0"/>
              </a:spcAft>
              <a:buClr>
                <a:schemeClr val="dk1"/>
              </a:buClr>
              <a:buSzPts val="1800"/>
              <a:buChar char="•"/>
              <a:defRPr/>
            </a:lvl4pPr>
            <a:lvl5pPr marL="2286000" lvl="4" indent="-342900" algn="r" rtl="1">
              <a:lnSpc>
                <a:spcPct val="90000"/>
              </a:lnSpc>
              <a:spcBef>
                <a:spcPts val="500"/>
              </a:spcBef>
              <a:spcAft>
                <a:spcPts val="0"/>
              </a:spcAft>
              <a:buClr>
                <a:schemeClr val="dk1"/>
              </a:buClr>
              <a:buSzPts val="1800"/>
              <a:buChar char="•"/>
              <a:defRPr/>
            </a:lvl5pPr>
            <a:lvl6pPr marL="2743200" lvl="5" indent="-342900" algn="r" rtl="1">
              <a:lnSpc>
                <a:spcPct val="90000"/>
              </a:lnSpc>
              <a:spcBef>
                <a:spcPts val="500"/>
              </a:spcBef>
              <a:spcAft>
                <a:spcPts val="0"/>
              </a:spcAft>
              <a:buClr>
                <a:schemeClr val="dk1"/>
              </a:buClr>
              <a:buSzPts val="1800"/>
              <a:buChar char="•"/>
              <a:defRPr/>
            </a:lvl6pPr>
            <a:lvl7pPr marL="3200400" lvl="6" indent="-342900" algn="r" rtl="1">
              <a:lnSpc>
                <a:spcPct val="90000"/>
              </a:lnSpc>
              <a:spcBef>
                <a:spcPts val="500"/>
              </a:spcBef>
              <a:spcAft>
                <a:spcPts val="0"/>
              </a:spcAft>
              <a:buClr>
                <a:schemeClr val="dk1"/>
              </a:buClr>
              <a:buSzPts val="1800"/>
              <a:buChar char="•"/>
              <a:defRPr/>
            </a:lvl7pPr>
            <a:lvl8pPr marL="3657600" lvl="7" indent="-342900" algn="r" rtl="1">
              <a:lnSpc>
                <a:spcPct val="90000"/>
              </a:lnSpc>
              <a:spcBef>
                <a:spcPts val="500"/>
              </a:spcBef>
              <a:spcAft>
                <a:spcPts val="0"/>
              </a:spcAft>
              <a:buClr>
                <a:schemeClr val="dk1"/>
              </a:buClr>
              <a:buSzPts val="1800"/>
              <a:buChar char="•"/>
              <a:defRPr/>
            </a:lvl8pPr>
            <a:lvl9pPr marL="4114800" lvl="8" indent="-342900" algn="r" rtl="1">
              <a:lnSpc>
                <a:spcPct val="90000"/>
              </a:lnSpc>
              <a:spcBef>
                <a:spcPts val="500"/>
              </a:spcBef>
              <a:spcAft>
                <a:spcPts val="0"/>
              </a:spcAft>
              <a:buClr>
                <a:schemeClr val="dk1"/>
              </a:buClr>
              <a:buSzPts val="1800"/>
              <a:buChar char="•"/>
              <a:defRPr/>
            </a:lvl9pPr>
          </a:lstStyle>
          <a:p>
            <a:endParaRPr/>
          </a:p>
        </p:txBody>
      </p:sp>
      <p:sp>
        <p:nvSpPr>
          <p:cNvPr id="48" name="Google Shape;48;p20"/>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0"/>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השוואה" type="twoTxTwoObj">
  <p:cSld name="TWO_OBJECTS_WITH_TEXT">
    <p:spTree>
      <p:nvGrpSpPr>
        <p:cNvPr id="1" name="Shape 51"/>
        <p:cNvGrpSpPr/>
        <p:nvPr/>
      </p:nvGrpSpPr>
      <p:grpSpPr>
        <a:xfrm>
          <a:off x="0" y="0"/>
          <a:ext cx="0" cy="0"/>
          <a:chOff x="0" y="0"/>
          <a:chExt cx="0" cy="0"/>
        </a:xfrm>
      </p:grpSpPr>
      <p:sp>
        <p:nvSpPr>
          <p:cNvPr id="52" name="Google Shape;52;p2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r" rtl="1">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2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r" rtl="1">
              <a:lnSpc>
                <a:spcPct val="90000"/>
              </a:lnSpc>
              <a:spcBef>
                <a:spcPts val="1000"/>
              </a:spcBef>
              <a:spcAft>
                <a:spcPts val="0"/>
              </a:spcAft>
              <a:buClr>
                <a:schemeClr val="dk1"/>
              </a:buClr>
              <a:buSzPts val="2400"/>
              <a:buNone/>
              <a:defRPr sz="2400" b="1"/>
            </a:lvl1pPr>
            <a:lvl2pPr marL="914400" lvl="1" indent="-228600" algn="r" rtl="1">
              <a:lnSpc>
                <a:spcPct val="90000"/>
              </a:lnSpc>
              <a:spcBef>
                <a:spcPts val="500"/>
              </a:spcBef>
              <a:spcAft>
                <a:spcPts val="0"/>
              </a:spcAft>
              <a:buClr>
                <a:schemeClr val="dk1"/>
              </a:buClr>
              <a:buSzPts val="2000"/>
              <a:buNone/>
              <a:defRPr sz="2000" b="1"/>
            </a:lvl2pPr>
            <a:lvl3pPr marL="1371600" lvl="2" indent="-228600" algn="r" rtl="1">
              <a:lnSpc>
                <a:spcPct val="90000"/>
              </a:lnSpc>
              <a:spcBef>
                <a:spcPts val="500"/>
              </a:spcBef>
              <a:spcAft>
                <a:spcPts val="0"/>
              </a:spcAft>
              <a:buClr>
                <a:schemeClr val="dk1"/>
              </a:buClr>
              <a:buSzPts val="1800"/>
              <a:buNone/>
              <a:defRPr sz="1800" b="1"/>
            </a:lvl3pPr>
            <a:lvl4pPr marL="1828800" lvl="3" indent="-228600" algn="r" rtl="1">
              <a:lnSpc>
                <a:spcPct val="90000"/>
              </a:lnSpc>
              <a:spcBef>
                <a:spcPts val="500"/>
              </a:spcBef>
              <a:spcAft>
                <a:spcPts val="0"/>
              </a:spcAft>
              <a:buClr>
                <a:schemeClr val="dk1"/>
              </a:buClr>
              <a:buSzPts val="1600"/>
              <a:buNone/>
              <a:defRPr sz="1600" b="1"/>
            </a:lvl4pPr>
            <a:lvl5pPr marL="2286000" lvl="4" indent="-228600" algn="r" rtl="1">
              <a:lnSpc>
                <a:spcPct val="90000"/>
              </a:lnSpc>
              <a:spcBef>
                <a:spcPts val="500"/>
              </a:spcBef>
              <a:spcAft>
                <a:spcPts val="0"/>
              </a:spcAft>
              <a:buClr>
                <a:schemeClr val="dk1"/>
              </a:buClr>
              <a:buSzPts val="1600"/>
              <a:buNone/>
              <a:defRPr sz="1600" b="1"/>
            </a:lvl5pPr>
            <a:lvl6pPr marL="2743200" lvl="5" indent="-228600" algn="r" rtl="1">
              <a:lnSpc>
                <a:spcPct val="90000"/>
              </a:lnSpc>
              <a:spcBef>
                <a:spcPts val="500"/>
              </a:spcBef>
              <a:spcAft>
                <a:spcPts val="0"/>
              </a:spcAft>
              <a:buClr>
                <a:schemeClr val="dk1"/>
              </a:buClr>
              <a:buSzPts val="1600"/>
              <a:buNone/>
              <a:defRPr sz="1600" b="1"/>
            </a:lvl6pPr>
            <a:lvl7pPr marL="3200400" lvl="6" indent="-228600" algn="r" rtl="1">
              <a:lnSpc>
                <a:spcPct val="90000"/>
              </a:lnSpc>
              <a:spcBef>
                <a:spcPts val="500"/>
              </a:spcBef>
              <a:spcAft>
                <a:spcPts val="0"/>
              </a:spcAft>
              <a:buClr>
                <a:schemeClr val="dk1"/>
              </a:buClr>
              <a:buSzPts val="1600"/>
              <a:buNone/>
              <a:defRPr sz="1600" b="1"/>
            </a:lvl7pPr>
            <a:lvl8pPr marL="3657600" lvl="7" indent="-228600" algn="r" rtl="1">
              <a:lnSpc>
                <a:spcPct val="90000"/>
              </a:lnSpc>
              <a:spcBef>
                <a:spcPts val="500"/>
              </a:spcBef>
              <a:spcAft>
                <a:spcPts val="0"/>
              </a:spcAft>
              <a:buClr>
                <a:schemeClr val="dk1"/>
              </a:buClr>
              <a:buSzPts val="1600"/>
              <a:buNone/>
              <a:defRPr sz="1600" b="1"/>
            </a:lvl8pPr>
            <a:lvl9pPr marL="4114800" lvl="8" indent="-228600" algn="r" rtl="1">
              <a:lnSpc>
                <a:spcPct val="90000"/>
              </a:lnSpc>
              <a:spcBef>
                <a:spcPts val="500"/>
              </a:spcBef>
              <a:spcAft>
                <a:spcPts val="0"/>
              </a:spcAft>
              <a:buClr>
                <a:schemeClr val="dk1"/>
              </a:buClr>
              <a:buSzPts val="1600"/>
              <a:buNone/>
              <a:defRPr sz="1600" b="1"/>
            </a:lvl9pPr>
          </a:lstStyle>
          <a:p>
            <a:endParaRPr/>
          </a:p>
        </p:txBody>
      </p:sp>
      <p:sp>
        <p:nvSpPr>
          <p:cNvPr id="54" name="Google Shape;54;p2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r" rtl="1">
              <a:lnSpc>
                <a:spcPct val="90000"/>
              </a:lnSpc>
              <a:spcBef>
                <a:spcPts val="1000"/>
              </a:spcBef>
              <a:spcAft>
                <a:spcPts val="0"/>
              </a:spcAft>
              <a:buClr>
                <a:schemeClr val="dk1"/>
              </a:buClr>
              <a:buSzPts val="1800"/>
              <a:buChar char="•"/>
              <a:defRPr/>
            </a:lvl1pPr>
            <a:lvl2pPr marL="914400" lvl="1" indent="-342900" algn="r" rtl="1">
              <a:lnSpc>
                <a:spcPct val="90000"/>
              </a:lnSpc>
              <a:spcBef>
                <a:spcPts val="500"/>
              </a:spcBef>
              <a:spcAft>
                <a:spcPts val="0"/>
              </a:spcAft>
              <a:buClr>
                <a:schemeClr val="dk1"/>
              </a:buClr>
              <a:buSzPts val="1800"/>
              <a:buChar char="•"/>
              <a:defRPr/>
            </a:lvl2pPr>
            <a:lvl3pPr marL="1371600" lvl="2" indent="-342900" algn="r" rtl="1">
              <a:lnSpc>
                <a:spcPct val="90000"/>
              </a:lnSpc>
              <a:spcBef>
                <a:spcPts val="500"/>
              </a:spcBef>
              <a:spcAft>
                <a:spcPts val="0"/>
              </a:spcAft>
              <a:buClr>
                <a:schemeClr val="dk1"/>
              </a:buClr>
              <a:buSzPts val="1800"/>
              <a:buChar char="•"/>
              <a:defRPr/>
            </a:lvl3pPr>
            <a:lvl4pPr marL="1828800" lvl="3" indent="-342900" algn="r" rtl="1">
              <a:lnSpc>
                <a:spcPct val="90000"/>
              </a:lnSpc>
              <a:spcBef>
                <a:spcPts val="500"/>
              </a:spcBef>
              <a:spcAft>
                <a:spcPts val="0"/>
              </a:spcAft>
              <a:buClr>
                <a:schemeClr val="dk1"/>
              </a:buClr>
              <a:buSzPts val="1800"/>
              <a:buChar char="•"/>
              <a:defRPr/>
            </a:lvl4pPr>
            <a:lvl5pPr marL="2286000" lvl="4" indent="-342900" algn="r" rtl="1">
              <a:lnSpc>
                <a:spcPct val="90000"/>
              </a:lnSpc>
              <a:spcBef>
                <a:spcPts val="500"/>
              </a:spcBef>
              <a:spcAft>
                <a:spcPts val="0"/>
              </a:spcAft>
              <a:buClr>
                <a:schemeClr val="dk1"/>
              </a:buClr>
              <a:buSzPts val="1800"/>
              <a:buChar char="•"/>
              <a:defRPr/>
            </a:lvl5pPr>
            <a:lvl6pPr marL="2743200" lvl="5" indent="-342900" algn="r" rtl="1">
              <a:lnSpc>
                <a:spcPct val="90000"/>
              </a:lnSpc>
              <a:spcBef>
                <a:spcPts val="500"/>
              </a:spcBef>
              <a:spcAft>
                <a:spcPts val="0"/>
              </a:spcAft>
              <a:buClr>
                <a:schemeClr val="dk1"/>
              </a:buClr>
              <a:buSzPts val="1800"/>
              <a:buChar char="•"/>
              <a:defRPr/>
            </a:lvl6pPr>
            <a:lvl7pPr marL="3200400" lvl="6" indent="-342900" algn="r" rtl="1">
              <a:lnSpc>
                <a:spcPct val="90000"/>
              </a:lnSpc>
              <a:spcBef>
                <a:spcPts val="500"/>
              </a:spcBef>
              <a:spcAft>
                <a:spcPts val="0"/>
              </a:spcAft>
              <a:buClr>
                <a:schemeClr val="dk1"/>
              </a:buClr>
              <a:buSzPts val="1800"/>
              <a:buChar char="•"/>
              <a:defRPr/>
            </a:lvl7pPr>
            <a:lvl8pPr marL="3657600" lvl="7" indent="-342900" algn="r" rtl="1">
              <a:lnSpc>
                <a:spcPct val="90000"/>
              </a:lnSpc>
              <a:spcBef>
                <a:spcPts val="500"/>
              </a:spcBef>
              <a:spcAft>
                <a:spcPts val="0"/>
              </a:spcAft>
              <a:buClr>
                <a:schemeClr val="dk1"/>
              </a:buClr>
              <a:buSzPts val="1800"/>
              <a:buChar char="•"/>
              <a:defRPr/>
            </a:lvl8pPr>
            <a:lvl9pPr marL="4114800" lvl="8" indent="-342900" algn="r" rtl="1">
              <a:lnSpc>
                <a:spcPct val="90000"/>
              </a:lnSpc>
              <a:spcBef>
                <a:spcPts val="500"/>
              </a:spcBef>
              <a:spcAft>
                <a:spcPts val="0"/>
              </a:spcAft>
              <a:buClr>
                <a:schemeClr val="dk1"/>
              </a:buClr>
              <a:buSzPts val="1800"/>
              <a:buChar char="•"/>
              <a:defRPr/>
            </a:lvl9pPr>
          </a:lstStyle>
          <a:p>
            <a:endParaRPr/>
          </a:p>
        </p:txBody>
      </p:sp>
      <p:sp>
        <p:nvSpPr>
          <p:cNvPr id="55" name="Google Shape;55;p2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r" rtl="1">
              <a:lnSpc>
                <a:spcPct val="90000"/>
              </a:lnSpc>
              <a:spcBef>
                <a:spcPts val="1000"/>
              </a:spcBef>
              <a:spcAft>
                <a:spcPts val="0"/>
              </a:spcAft>
              <a:buClr>
                <a:schemeClr val="dk1"/>
              </a:buClr>
              <a:buSzPts val="2400"/>
              <a:buNone/>
              <a:defRPr sz="2400" b="1"/>
            </a:lvl1pPr>
            <a:lvl2pPr marL="914400" lvl="1" indent="-228600" algn="r" rtl="1">
              <a:lnSpc>
                <a:spcPct val="90000"/>
              </a:lnSpc>
              <a:spcBef>
                <a:spcPts val="500"/>
              </a:spcBef>
              <a:spcAft>
                <a:spcPts val="0"/>
              </a:spcAft>
              <a:buClr>
                <a:schemeClr val="dk1"/>
              </a:buClr>
              <a:buSzPts val="2000"/>
              <a:buNone/>
              <a:defRPr sz="2000" b="1"/>
            </a:lvl2pPr>
            <a:lvl3pPr marL="1371600" lvl="2" indent="-228600" algn="r" rtl="1">
              <a:lnSpc>
                <a:spcPct val="90000"/>
              </a:lnSpc>
              <a:spcBef>
                <a:spcPts val="500"/>
              </a:spcBef>
              <a:spcAft>
                <a:spcPts val="0"/>
              </a:spcAft>
              <a:buClr>
                <a:schemeClr val="dk1"/>
              </a:buClr>
              <a:buSzPts val="1800"/>
              <a:buNone/>
              <a:defRPr sz="1800" b="1"/>
            </a:lvl3pPr>
            <a:lvl4pPr marL="1828800" lvl="3" indent="-228600" algn="r" rtl="1">
              <a:lnSpc>
                <a:spcPct val="90000"/>
              </a:lnSpc>
              <a:spcBef>
                <a:spcPts val="500"/>
              </a:spcBef>
              <a:spcAft>
                <a:spcPts val="0"/>
              </a:spcAft>
              <a:buClr>
                <a:schemeClr val="dk1"/>
              </a:buClr>
              <a:buSzPts val="1600"/>
              <a:buNone/>
              <a:defRPr sz="1600" b="1"/>
            </a:lvl4pPr>
            <a:lvl5pPr marL="2286000" lvl="4" indent="-228600" algn="r" rtl="1">
              <a:lnSpc>
                <a:spcPct val="90000"/>
              </a:lnSpc>
              <a:spcBef>
                <a:spcPts val="500"/>
              </a:spcBef>
              <a:spcAft>
                <a:spcPts val="0"/>
              </a:spcAft>
              <a:buClr>
                <a:schemeClr val="dk1"/>
              </a:buClr>
              <a:buSzPts val="1600"/>
              <a:buNone/>
              <a:defRPr sz="1600" b="1"/>
            </a:lvl5pPr>
            <a:lvl6pPr marL="2743200" lvl="5" indent="-228600" algn="r" rtl="1">
              <a:lnSpc>
                <a:spcPct val="90000"/>
              </a:lnSpc>
              <a:spcBef>
                <a:spcPts val="500"/>
              </a:spcBef>
              <a:spcAft>
                <a:spcPts val="0"/>
              </a:spcAft>
              <a:buClr>
                <a:schemeClr val="dk1"/>
              </a:buClr>
              <a:buSzPts val="1600"/>
              <a:buNone/>
              <a:defRPr sz="1600" b="1"/>
            </a:lvl6pPr>
            <a:lvl7pPr marL="3200400" lvl="6" indent="-228600" algn="r" rtl="1">
              <a:lnSpc>
                <a:spcPct val="90000"/>
              </a:lnSpc>
              <a:spcBef>
                <a:spcPts val="500"/>
              </a:spcBef>
              <a:spcAft>
                <a:spcPts val="0"/>
              </a:spcAft>
              <a:buClr>
                <a:schemeClr val="dk1"/>
              </a:buClr>
              <a:buSzPts val="1600"/>
              <a:buNone/>
              <a:defRPr sz="1600" b="1"/>
            </a:lvl7pPr>
            <a:lvl8pPr marL="3657600" lvl="7" indent="-228600" algn="r" rtl="1">
              <a:lnSpc>
                <a:spcPct val="90000"/>
              </a:lnSpc>
              <a:spcBef>
                <a:spcPts val="500"/>
              </a:spcBef>
              <a:spcAft>
                <a:spcPts val="0"/>
              </a:spcAft>
              <a:buClr>
                <a:schemeClr val="dk1"/>
              </a:buClr>
              <a:buSzPts val="1600"/>
              <a:buNone/>
              <a:defRPr sz="1600" b="1"/>
            </a:lvl8pPr>
            <a:lvl9pPr marL="4114800" lvl="8" indent="-228600" algn="r" rtl="1">
              <a:lnSpc>
                <a:spcPct val="90000"/>
              </a:lnSpc>
              <a:spcBef>
                <a:spcPts val="500"/>
              </a:spcBef>
              <a:spcAft>
                <a:spcPts val="0"/>
              </a:spcAft>
              <a:buClr>
                <a:schemeClr val="dk1"/>
              </a:buClr>
              <a:buSzPts val="1600"/>
              <a:buNone/>
              <a:defRPr sz="1600" b="1"/>
            </a:lvl9pPr>
          </a:lstStyle>
          <a:p>
            <a:endParaRPr/>
          </a:p>
        </p:txBody>
      </p:sp>
      <p:sp>
        <p:nvSpPr>
          <p:cNvPr id="56" name="Google Shape;56;p2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r" rtl="1">
              <a:lnSpc>
                <a:spcPct val="90000"/>
              </a:lnSpc>
              <a:spcBef>
                <a:spcPts val="1000"/>
              </a:spcBef>
              <a:spcAft>
                <a:spcPts val="0"/>
              </a:spcAft>
              <a:buClr>
                <a:schemeClr val="dk1"/>
              </a:buClr>
              <a:buSzPts val="1800"/>
              <a:buChar char="•"/>
              <a:defRPr/>
            </a:lvl1pPr>
            <a:lvl2pPr marL="914400" lvl="1" indent="-342900" algn="r" rtl="1">
              <a:lnSpc>
                <a:spcPct val="90000"/>
              </a:lnSpc>
              <a:spcBef>
                <a:spcPts val="500"/>
              </a:spcBef>
              <a:spcAft>
                <a:spcPts val="0"/>
              </a:spcAft>
              <a:buClr>
                <a:schemeClr val="dk1"/>
              </a:buClr>
              <a:buSzPts val="1800"/>
              <a:buChar char="•"/>
              <a:defRPr/>
            </a:lvl2pPr>
            <a:lvl3pPr marL="1371600" lvl="2" indent="-342900" algn="r" rtl="1">
              <a:lnSpc>
                <a:spcPct val="90000"/>
              </a:lnSpc>
              <a:spcBef>
                <a:spcPts val="500"/>
              </a:spcBef>
              <a:spcAft>
                <a:spcPts val="0"/>
              </a:spcAft>
              <a:buClr>
                <a:schemeClr val="dk1"/>
              </a:buClr>
              <a:buSzPts val="1800"/>
              <a:buChar char="•"/>
              <a:defRPr/>
            </a:lvl3pPr>
            <a:lvl4pPr marL="1828800" lvl="3" indent="-342900" algn="r" rtl="1">
              <a:lnSpc>
                <a:spcPct val="90000"/>
              </a:lnSpc>
              <a:spcBef>
                <a:spcPts val="500"/>
              </a:spcBef>
              <a:spcAft>
                <a:spcPts val="0"/>
              </a:spcAft>
              <a:buClr>
                <a:schemeClr val="dk1"/>
              </a:buClr>
              <a:buSzPts val="1800"/>
              <a:buChar char="•"/>
              <a:defRPr/>
            </a:lvl4pPr>
            <a:lvl5pPr marL="2286000" lvl="4" indent="-342900" algn="r" rtl="1">
              <a:lnSpc>
                <a:spcPct val="90000"/>
              </a:lnSpc>
              <a:spcBef>
                <a:spcPts val="500"/>
              </a:spcBef>
              <a:spcAft>
                <a:spcPts val="0"/>
              </a:spcAft>
              <a:buClr>
                <a:schemeClr val="dk1"/>
              </a:buClr>
              <a:buSzPts val="1800"/>
              <a:buChar char="•"/>
              <a:defRPr/>
            </a:lvl5pPr>
            <a:lvl6pPr marL="2743200" lvl="5" indent="-342900" algn="r" rtl="1">
              <a:lnSpc>
                <a:spcPct val="90000"/>
              </a:lnSpc>
              <a:spcBef>
                <a:spcPts val="500"/>
              </a:spcBef>
              <a:spcAft>
                <a:spcPts val="0"/>
              </a:spcAft>
              <a:buClr>
                <a:schemeClr val="dk1"/>
              </a:buClr>
              <a:buSzPts val="1800"/>
              <a:buChar char="•"/>
              <a:defRPr/>
            </a:lvl6pPr>
            <a:lvl7pPr marL="3200400" lvl="6" indent="-342900" algn="r" rtl="1">
              <a:lnSpc>
                <a:spcPct val="90000"/>
              </a:lnSpc>
              <a:spcBef>
                <a:spcPts val="500"/>
              </a:spcBef>
              <a:spcAft>
                <a:spcPts val="0"/>
              </a:spcAft>
              <a:buClr>
                <a:schemeClr val="dk1"/>
              </a:buClr>
              <a:buSzPts val="1800"/>
              <a:buChar char="•"/>
              <a:defRPr/>
            </a:lvl7pPr>
            <a:lvl8pPr marL="3657600" lvl="7" indent="-342900" algn="r" rtl="1">
              <a:lnSpc>
                <a:spcPct val="90000"/>
              </a:lnSpc>
              <a:spcBef>
                <a:spcPts val="500"/>
              </a:spcBef>
              <a:spcAft>
                <a:spcPts val="0"/>
              </a:spcAft>
              <a:buClr>
                <a:schemeClr val="dk1"/>
              </a:buClr>
              <a:buSzPts val="1800"/>
              <a:buChar char="•"/>
              <a:defRPr/>
            </a:lvl8pPr>
            <a:lvl9pPr marL="4114800" lvl="8" indent="-342900" algn="r" rtl="1">
              <a:lnSpc>
                <a:spcPct val="90000"/>
              </a:lnSpc>
              <a:spcBef>
                <a:spcPts val="500"/>
              </a:spcBef>
              <a:spcAft>
                <a:spcPts val="0"/>
              </a:spcAft>
              <a:buClr>
                <a:schemeClr val="dk1"/>
              </a:buClr>
              <a:buSzPts val="1800"/>
              <a:buChar char="•"/>
              <a:defRPr/>
            </a:lvl9pPr>
          </a:lstStyle>
          <a:p>
            <a:endParaRPr/>
          </a:p>
        </p:txBody>
      </p:sp>
      <p:sp>
        <p:nvSpPr>
          <p:cNvPr id="57" name="Google Shape;57;p21"/>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1"/>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כותרת בלבד" type="titleOnly">
  <p:cSld name="TITLE_ONLY">
    <p:spTree>
      <p:nvGrpSpPr>
        <p:cNvPr id="1" name="Shape 60"/>
        <p:cNvGrpSpPr/>
        <p:nvPr/>
      </p:nvGrpSpPr>
      <p:grpSpPr>
        <a:xfrm>
          <a:off x="0" y="0"/>
          <a:ext cx="0" cy="0"/>
          <a:chOff x="0" y="0"/>
          <a:chExt cx="0" cy="0"/>
        </a:xfrm>
      </p:grpSpPr>
      <p:sp>
        <p:nvSpPr>
          <p:cNvPr id="61" name="Google Shape;61;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r" rtl="1">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2"/>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2"/>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תמונה עם כיתוב" type="picTx">
  <p:cSld name="PICTURE_WITH_CAPTION_TEXT">
    <p:spTree>
      <p:nvGrpSpPr>
        <p:cNvPr id="1" name="Shape 65"/>
        <p:cNvGrpSpPr/>
        <p:nvPr/>
      </p:nvGrpSpPr>
      <p:grpSpPr>
        <a:xfrm>
          <a:off x="0" y="0"/>
          <a:ext cx="0" cy="0"/>
          <a:chOff x="0" y="0"/>
          <a:chExt cx="0" cy="0"/>
        </a:xfrm>
      </p:grpSpPr>
      <p:sp>
        <p:nvSpPr>
          <p:cNvPr id="66" name="Google Shape;66;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r" rtl="1">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3"/>
          <p:cNvSpPr>
            <a:spLocks noGrp="1"/>
          </p:cNvSpPr>
          <p:nvPr>
            <p:ph type="pic" idx="2"/>
          </p:nvPr>
        </p:nvSpPr>
        <p:spPr>
          <a:xfrm>
            <a:off x="5183188" y="987425"/>
            <a:ext cx="6172200" cy="4873625"/>
          </a:xfrm>
          <a:prstGeom prst="rect">
            <a:avLst/>
          </a:prstGeom>
          <a:noFill/>
          <a:ln>
            <a:noFill/>
          </a:ln>
        </p:spPr>
      </p:sp>
      <p:sp>
        <p:nvSpPr>
          <p:cNvPr id="68" name="Google Shape;68;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r" rtl="1">
              <a:lnSpc>
                <a:spcPct val="90000"/>
              </a:lnSpc>
              <a:spcBef>
                <a:spcPts val="1000"/>
              </a:spcBef>
              <a:spcAft>
                <a:spcPts val="0"/>
              </a:spcAft>
              <a:buClr>
                <a:schemeClr val="dk1"/>
              </a:buClr>
              <a:buSzPts val="1600"/>
              <a:buNone/>
              <a:defRPr sz="1600"/>
            </a:lvl1pPr>
            <a:lvl2pPr marL="914400" lvl="1" indent="-228600" algn="r" rtl="1">
              <a:lnSpc>
                <a:spcPct val="90000"/>
              </a:lnSpc>
              <a:spcBef>
                <a:spcPts val="500"/>
              </a:spcBef>
              <a:spcAft>
                <a:spcPts val="0"/>
              </a:spcAft>
              <a:buClr>
                <a:schemeClr val="dk1"/>
              </a:buClr>
              <a:buSzPts val="1400"/>
              <a:buNone/>
              <a:defRPr sz="1400"/>
            </a:lvl2pPr>
            <a:lvl3pPr marL="1371600" lvl="2" indent="-228600" algn="r" rtl="1">
              <a:lnSpc>
                <a:spcPct val="90000"/>
              </a:lnSpc>
              <a:spcBef>
                <a:spcPts val="500"/>
              </a:spcBef>
              <a:spcAft>
                <a:spcPts val="0"/>
              </a:spcAft>
              <a:buClr>
                <a:schemeClr val="dk1"/>
              </a:buClr>
              <a:buSzPts val="1200"/>
              <a:buNone/>
              <a:defRPr sz="1200"/>
            </a:lvl3pPr>
            <a:lvl4pPr marL="1828800" lvl="3" indent="-228600" algn="r" rtl="1">
              <a:lnSpc>
                <a:spcPct val="90000"/>
              </a:lnSpc>
              <a:spcBef>
                <a:spcPts val="500"/>
              </a:spcBef>
              <a:spcAft>
                <a:spcPts val="0"/>
              </a:spcAft>
              <a:buClr>
                <a:schemeClr val="dk1"/>
              </a:buClr>
              <a:buSzPts val="1000"/>
              <a:buNone/>
              <a:defRPr sz="1000"/>
            </a:lvl4pPr>
            <a:lvl5pPr marL="2286000" lvl="4" indent="-228600" algn="r" rtl="1">
              <a:lnSpc>
                <a:spcPct val="90000"/>
              </a:lnSpc>
              <a:spcBef>
                <a:spcPts val="500"/>
              </a:spcBef>
              <a:spcAft>
                <a:spcPts val="0"/>
              </a:spcAft>
              <a:buClr>
                <a:schemeClr val="dk1"/>
              </a:buClr>
              <a:buSzPts val="1000"/>
              <a:buNone/>
              <a:defRPr sz="1000"/>
            </a:lvl5pPr>
            <a:lvl6pPr marL="2743200" lvl="5" indent="-228600" algn="r" rtl="1">
              <a:lnSpc>
                <a:spcPct val="90000"/>
              </a:lnSpc>
              <a:spcBef>
                <a:spcPts val="500"/>
              </a:spcBef>
              <a:spcAft>
                <a:spcPts val="0"/>
              </a:spcAft>
              <a:buClr>
                <a:schemeClr val="dk1"/>
              </a:buClr>
              <a:buSzPts val="1000"/>
              <a:buNone/>
              <a:defRPr sz="1000"/>
            </a:lvl6pPr>
            <a:lvl7pPr marL="3200400" lvl="6" indent="-228600" algn="r" rtl="1">
              <a:lnSpc>
                <a:spcPct val="90000"/>
              </a:lnSpc>
              <a:spcBef>
                <a:spcPts val="500"/>
              </a:spcBef>
              <a:spcAft>
                <a:spcPts val="0"/>
              </a:spcAft>
              <a:buClr>
                <a:schemeClr val="dk1"/>
              </a:buClr>
              <a:buSzPts val="1000"/>
              <a:buNone/>
              <a:defRPr sz="1000"/>
            </a:lvl7pPr>
            <a:lvl8pPr marL="3657600" lvl="7" indent="-228600" algn="r" rtl="1">
              <a:lnSpc>
                <a:spcPct val="90000"/>
              </a:lnSpc>
              <a:spcBef>
                <a:spcPts val="500"/>
              </a:spcBef>
              <a:spcAft>
                <a:spcPts val="0"/>
              </a:spcAft>
              <a:buClr>
                <a:schemeClr val="dk1"/>
              </a:buClr>
              <a:buSzPts val="1000"/>
              <a:buNone/>
              <a:defRPr sz="1000"/>
            </a:lvl8pPr>
            <a:lvl9pPr marL="4114800" lvl="8" indent="-228600" algn="r" rtl="1">
              <a:lnSpc>
                <a:spcPct val="90000"/>
              </a:lnSpc>
              <a:spcBef>
                <a:spcPts val="500"/>
              </a:spcBef>
              <a:spcAft>
                <a:spcPts val="0"/>
              </a:spcAft>
              <a:buClr>
                <a:schemeClr val="dk1"/>
              </a:buClr>
              <a:buSzPts val="1000"/>
              <a:buNone/>
              <a:defRPr sz="1000"/>
            </a:lvl9pPr>
          </a:lstStyle>
          <a:p>
            <a:endParaRPr/>
          </a:p>
        </p:txBody>
      </p:sp>
      <p:sp>
        <p:nvSpPr>
          <p:cNvPr id="69" name="Google Shape;69;p23"/>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3"/>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כותרת וטקסט אנכי" type="vertTx">
  <p:cSld name="VERTICAL_TEXT">
    <p:spTree>
      <p:nvGrpSpPr>
        <p:cNvPr id="1" name="Shape 72"/>
        <p:cNvGrpSpPr/>
        <p:nvPr/>
      </p:nvGrpSpPr>
      <p:grpSpPr>
        <a:xfrm>
          <a:off x="0" y="0"/>
          <a:ext cx="0" cy="0"/>
          <a:chOff x="0" y="0"/>
          <a:chExt cx="0" cy="0"/>
        </a:xfrm>
      </p:grpSpPr>
      <p:sp>
        <p:nvSpPr>
          <p:cNvPr id="73" name="Google Shape;73;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r" rtl="1">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r" rtl="1">
              <a:lnSpc>
                <a:spcPct val="90000"/>
              </a:lnSpc>
              <a:spcBef>
                <a:spcPts val="1000"/>
              </a:spcBef>
              <a:spcAft>
                <a:spcPts val="0"/>
              </a:spcAft>
              <a:buClr>
                <a:schemeClr val="dk1"/>
              </a:buClr>
              <a:buSzPts val="1800"/>
              <a:buChar char="•"/>
              <a:defRPr/>
            </a:lvl1pPr>
            <a:lvl2pPr marL="914400" lvl="1" indent="-342900" algn="r" rtl="1">
              <a:lnSpc>
                <a:spcPct val="90000"/>
              </a:lnSpc>
              <a:spcBef>
                <a:spcPts val="500"/>
              </a:spcBef>
              <a:spcAft>
                <a:spcPts val="0"/>
              </a:spcAft>
              <a:buClr>
                <a:schemeClr val="dk1"/>
              </a:buClr>
              <a:buSzPts val="1800"/>
              <a:buChar char="•"/>
              <a:defRPr/>
            </a:lvl2pPr>
            <a:lvl3pPr marL="1371600" lvl="2" indent="-342900" algn="r" rtl="1">
              <a:lnSpc>
                <a:spcPct val="90000"/>
              </a:lnSpc>
              <a:spcBef>
                <a:spcPts val="500"/>
              </a:spcBef>
              <a:spcAft>
                <a:spcPts val="0"/>
              </a:spcAft>
              <a:buClr>
                <a:schemeClr val="dk1"/>
              </a:buClr>
              <a:buSzPts val="1800"/>
              <a:buChar char="•"/>
              <a:defRPr/>
            </a:lvl3pPr>
            <a:lvl4pPr marL="1828800" lvl="3" indent="-342900" algn="r" rtl="1">
              <a:lnSpc>
                <a:spcPct val="90000"/>
              </a:lnSpc>
              <a:spcBef>
                <a:spcPts val="500"/>
              </a:spcBef>
              <a:spcAft>
                <a:spcPts val="0"/>
              </a:spcAft>
              <a:buClr>
                <a:schemeClr val="dk1"/>
              </a:buClr>
              <a:buSzPts val="1800"/>
              <a:buChar char="•"/>
              <a:defRPr/>
            </a:lvl4pPr>
            <a:lvl5pPr marL="2286000" lvl="4" indent="-342900" algn="r" rtl="1">
              <a:lnSpc>
                <a:spcPct val="90000"/>
              </a:lnSpc>
              <a:spcBef>
                <a:spcPts val="500"/>
              </a:spcBef>
              <a:spcAft>
                <a:spcPts val="0"/>
              </a:spcAft>
              <a:buClr>
                <a:schemeClr val="dk1"/>
              </a:buClr>
              <a:buSzPts val="1800"/>
              <a:buChar char="•"/>
              <a:defRPr/>
            </a:lvl5pPr>
            <a:lvl6pPr marL="2743200" lvl="5" indent="-342900" algn="r" rtl="1">
              <a:lnSpc>
                <a:spcPct val="90000"/>
              </a:lnSpc>
              <a:spcBef>
                <a:spcPts val="500"/>
              </a:spcBef>
              <a:spcAft>
                <a:spcPts val="0"/>
              </a:spcAft>
              <a:buClr>
                <a:schemeClr val="dk1"/>
              </a:buClr>
              <a:buSzPts val="1800"/>
              <a:buChar char="•"/>
              <a:defRPr/>
            </a:lvl6pPr>
            <a:lvl7pPr marL="3200400" lvl="6" indent="-342900" algn="r" rtl="1">
              <a:lnSpc>
                <a:spcPct val="90000"/>
              </a:lnSpc>
              <a:spcBef>
                <a:spcPts val="500"/>
              </a:spcBef>
              <a:spcAft>
                <a:spcPts val="0"/>
              </a:spcAft>
              <a:buClr>
                <a:schemeClr val="dk1"/>
              </a:buClr>
              <a:buSzPts val="1800"/>
              <a:buChar char="•"/>
              <a:defRPr/>
            </a:lvl7pPr>
            <a:lvl8pPr marL="3657600" lvl="7" indent="-342900" algn="r" rtl="1">
              <a:lnSpc>
                <a:spcPct val="90000"/>
              </a:lnSpc>
              <a:spcBef>
                <a:spcPts val="500"/>
              </a:spcBef>
              <a:spcAft>
                <a:spcPts val="0"/>
              </a:spcAft>
              <a:buClr>
                <a:schemeClr val="dk1"/>
              </a:buClr>
              <a:buSzPts val="1800"/>
              <a:buChar char="•"/>
              <a:defRPr/>
            </a:lvl8pPr>
            <a:lvl9pPr marL="4114800" lvl="8" indent="-342900" algn="r" rtl="1">
              <a:lnSpc>
                <a:spcPct val="90000"/>
              </a:lnSpc>
              <a:spcBef>
                <a:spcPts val="500"/>
              </a:spcBef>
              <a:spcAft>
                <a:spcPts val="0"/>
              </a:spcAft>
              <a:buClr>
                <a:schemeClr val="dk1"/>
              </a:buClr>
              <a:buSzPts val="1800"/>
              <a:buChar char="•"/>
              <a:defRPr/>
            </a:lvl9pPr>
          </a:lstStyle>
          <a:p>
            <a:endParaRPr/>
          </a:p>
        </p:txBody>
      </p:sp>
      <p:sp>
        <p:nvSpPr>
          <p:cNvPr id="75" name="Google Shape;75;p24"/>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4"/>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r" rtl="1">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r" rtl="1">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r" rtl="1">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r" rtl="1">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r" rtl="1">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r" rtl="1">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r" rtl="1">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r" rtl="1">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r" rtl="1">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r" rtl="1">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4"/>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4"/>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jp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p:nvPr/>
        </p:nvSpPr>
        <p:spPr>
          <a:xfrm>
            <a:off x="405477" y="5320669"/>
            <a:ext cx="4115572" cy="1446509"/>
          </a:xfrm>
          <a:prstGeom prst="rect">
            <a:avLst/>
          </a:prstGeom>
          <a:noFill/>
          <a:ln>
            <a:noFill/>
          </a:ln>
        </p:spPr>
        <p:txBody>
          <a:bodyPr spcFirstLastPara="1" wrap="square" lIns="91425" tIns="45700" rIns="91425" bIns="45700" anchor="t" anchorCtr="0">
            <a:spAutoFit/>
          </a:bodyPr>
          <a:lstStyle/>
          <a:p>
            <a:pPr marL="38100" marR="0" lvl="0" algn="l" rtl="0">
              <a:spcBef>
                <a:spcPts val="0"/>
              </a:spcBef>
              <a:spcAft>
                <a:spcPts val="0"/>
              </a:spcAft>
              <a:buClr>
                <a:srgbClr val="9EA1A8"/>
              </a:buClr>
              <a:buSzPts val="2200"/>
            </a:pPr>
            <a:r>
              <a:rPr lang="en-US" sz="2200" i="0" u="none" strike="noStrike" cap="none" dirty="0">
                <a:solidFill>
                  <a:schemeClr val="bg1">
                    <a:lumMod val="50000"/>
                  </a:schemeClr>
                </a:solidFill>
                <a:latin typeface="Calibri"/>
                <a:ea typeface="Calibri"/>
                <a:cs typeface="Calibri"/>
                <a:sym typeface="Calibri"/>
              </a:rPr>
              <a:t>Team Leader: </a:t>
            </a:r>
            <a:r>
              <a:rPr lang="en-US" sz="2200" i="0" u="none" strike="noStrike" cap="none" dirty="0" err="1">
                <a:solidFill>
                  <a:schemeClr val="bg1">
                    <a:lumMod val="50000"/>
                  </a:schemeClr>
                </a:solidFill>
                <a:latin typeface="Calibri"/>
                <a:ea typeface="Calibri"/>
                <a:cs typeface="Calibri"/>
                <a:sym typeface="Calibri"/>
              </a:rPr>
              <a:t>Ziva</a:t>
            </a:r>
            <a:r>
              <a:rPr lang="en-US" sz="2200" i="0" u="none" strike="noStrike" cap="none" dirty="0">
                <a:solidFill>
                  <a:schemeClr val="bg1">
                    <a:lumMod val="50000"/>
                  </a:schemeClr>
                </a:solidFill>
                <a:latin typeface="Calibri"/>
                <a:ea typeface="Calibri"/>
                <a:cs typeface="Calibri"/>
                <a:sym typeface="Calibri"/>
              </a:rPr>
              <a:t> </a:t>
            </a:r>
            <a:r>
              <a:rPr lang="en-US" sz="2200" i="0" u="none" strike="noStrike" cap="none" dirty="0" err="1">
                <a:solidFill>
                  <a:schemeClr val="bg1">
                    <a:lumMod val="50000"/>
                  </a:schemeClr>
                </a:solidFill>
                <a:latin typeface="Calibri"/>
                <a:ea typeface="Calibri"/>
                <a:cs typeface="Calibri"/>
                <a:sym typeface="Calibri"/>
              </a:rPr>
              <a:t>Grushka</a:t>
            </a:r>
            <a:r>
              <a:rPr lang="en-US" sz="2200" i="0" u="none" strike="noStrike" cap="none" dirty="0">
                <a:solidFill>
                  <a:schemeClr val="bg1">
                    <a:lumMod val="50000"/>
                  </a:schemeClr>
                </a:solidFill>
                <a:latin typeface="Calibri"/>
                <a:ea typeface="Calibri"/>
                <a:cs typeface="Calibri"/>
                <a:sym typeface="Calibri"/>
              </a:rPr>
              <a:t>-Enav</a:t>
            </a:r>
          </a:p>
          <a:p>
            <a:pPr marL="38100" marR="0" lvl="0" algn="l" rtl="0">
              <a:spcBef>
                <a:spcPts val="0"/>
              </a:spcBef>
              <a:spcAft>
                <a:spcPts val="0"/>
              </a:spcAft>
              <a:buClr>
                <a:srgbClr val="9EA1A8"/>
              </a:buClr>
              <a:buSzPts val="2200"/>
            </a:pPr>
            <a:r>
              <a:rPr lang="en-US" sz="2200" dirty="0">
                <a:solidFill>
                  <a:schemeClr val="bg1">
                    <a:lumMod val="50000"/>
                  </a:schemeClr>
                </a:solidFill>
                <a:latin typeface="Calibri"/>
                <a:ea typeface="Calibri"/>
                <a:cs typeface="Calibri"/>
                <a:sym typeface="Calibri"/>
              </a:rPr>
              <a:t>Team Members:</a:t>
            </a:r>
            <a:endParaRPr sz="2200" i="0" u="none" strike="noStrike" cap="none" dirty="0">
              <a:solidFill>
                <a:schemeClr val="bg1">
                  <a:lumMod val="50000"/>
                </a:schemeClr>
              </a:solidFill>
              <a:latin typeface="Calibri"/>
              <a:ea typeface="Calibri"/>
              <a:cs typeface="Calibri"/>
              <a:sym typeface="Calibri"/>
            </a:endParaRPr>
          </a:p>
          <a:p>
            <a:pPr marL="285750" marR="0" lvl="0" indent="-247650" algn="l" rtl="0">
              <a:spcBef>
                <a:spcPts val="0"/>
              </a:spcBef>
              <a:spcAft>
                <a:spcPts val="0"/>
              </a:spcAft>
              <a:buClr>
                <a:srgbClr val="9EA1A8"/>
              </a:buClr>
              <a:buSzPts val="2200"/>
              <a:buChar char="•"/>
            </a:pPr>
            <a:r>
              <a:rPr lang="en-US" sz="2200" i="0" u="none" strike="noStrike" cap="none" dirty="0" err="1">
                <a:solidFill>
                  <a:schemeClr val="bg1">
                    <a:lumMod val="50000"/>
                  </a:schemeClr>
                </a:solidFill>
                <a:latin typeface="Calibri"/>
                <a:ea typeface="Calibri"/>
                <a:cs typeface="Calibri"/>
                <a:sym typeface="Calibri"/>
              </a:rPr>
              <a:t>Meital</a:t>
            </a:r>
            <a:r>
              <a:rPr lang="en-US" sz="2200" i="0" u="none" strike="noStrike" cap="none" dirty="0">
                <a:solidFill>
                  <a:schemeClr val="bg1">
                    <a:lumMod val="50000"/>
                  </a:schemeClr>
                </a:solidFill>
                <a:latin typeface="Calibri"/>
                <a:ea typeface="Calibri"/>
                <a:cs typeface="Calibri"/>
                <a:sym typeface="Calibri"/>
              </a:rPr>
              <a:t> </a:t>
            </a:r>
            <a:r>
              <a:rPr lang="en-US" sz="2200" i="0" u="none" strike="noStrike" cap="none" dirty="0" err="1">
                <a:solidFill>
                  <a:schemeClr val="bg1">
                    <a:lumMod val="50000"/>
                  </a:schemeClr>
                </a:solidFill>
                <a:latin typeface="Calibri"/>
                <a:ea typeface="Calibri"/>
                <a:cs typeface="Calibri"/>
                <a:sym typeface="Calibri"/>
              </a:rPr>
              <a:t>Shemer</a:t>
            </a:r>
            <a:endParaRPr sz="800" dirty="0">
              <a:solidFill>
                <a:schemeClr val="bg1">
                  <a:lumMod val="50000"/>
                </a:schemeClr>
              </a:solidFill>
            </a:endParaRPr>
          </a:p>
          <a:p>
            <a:pPr marL="285750" marR="0" lvl="0" indent="-247650" algn="l" rtl="0">
              <a:spcBef>
                <a:spcPts val="0"/>
              </a:spcBef>
              <a:spcAft>
                <a:spcPts val="0"/>
              </a:spcAft>
              <a:buClr>
                <a:srgbClr val="9EA1A8"/>
              </a:buClr>
              <a:buSzPts val="2200"/>
              <a:buChar char="•"/>
            </a:pPr>
            <a:r>
              <a:rPr lang="en-US" sz="2200" i="0" u="none" strike="noStrike" cap="none" dirty="0">
                <a:solidFill>
                  <a:schemeClr val="bg1">
                    <a:lumMod val="50000"/>
                  </a:schemeClr>
                </a:solidFill>
                <a:latin typeface="Calibri"/>
                <a:ea typeface="Calibri"/>
                <a:cs typeface="Calibri"/>
                <a:sym typeface="Calibri"/>
              </a:rPr>
              <a:t>Eli Hirsch</a:t>
            </a:r>
            <a:endParaRPr sz="800" dirty="0">
              <a:solidFill>
                <a:schemeClr val="bg1">
                  <a:lumMod val="50000"/>
                </a:schemeClr>
              </a:solidFill>
            </a:endParaRPr>
          </a:p>
        </p:txBody>
      </p:sp>
      <p:sp>
        <p:nvSpPr>
          <p:cNvPr id="90" name="Google Shape;90;p1"/>
          <p:cNvSpPr txBox="1"/>
          <p:nvPr/>
        </p:nvSpPr>
        <p:spPr>
          <a:xfrm>
            <a:off x="4781540" y="3667983"/>
            <a:ext cx="2628900" cy="354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700" b="0" i="0" u="none" strike="noStrike" cap="none" dirty="0">
                <a:solidFill>
                  <a:schemeClr val="tx1">
                    <a:lumMod val="75000"/>
                    <a:lumOff val="25000"/>
                  </a:schemeClr>
                </a:solidFill>
                <a:latin typeface="Calibri"/>
                <a:ea typeface="Calibri"/>
                <a:cs typeface="Calibri"/>
                <a:sym typeface="Calibri"/>
              </a:rPr>
              <a:t>May 2022</a:t>
            </a:r>
            <a:endParaRPr sz="1300" dirty="0">
              <a:solidFill>
                <a:schemeClr val="tx1">
                  <a:lumMod val="75000"/>
                  <a:lumOff val="25000"/>
                </a:schemeClr>
              </a:solidFill>
            </a:endParaRPr>
          </a:p>
        </p:txBody>
      </p:sp>
      <p:pic>
        <p:nvPicPr>
          <p:cNvPr id="5" name="Picture 4">
            <a:extLst>
              <a:ext uri="{FF2B5EF4-FFF2-40B4-BE49-F238E27FC236}">
                <a16:creationId xmlns:a16="http://schemas.microsoft.com/office/drawing/2014/main" id="{9B4B9118-5287-4C99-2F99-C913BA0C8ED8}"/>
              </a:ext>
            </a:extLst>
          </p:cNvPr>
          <p:cNvPicPr>
            <a:picLocks noChangeAspect="1"/>
          </p:cNvPicPr>
          <p:nvPr/>
        </p:nvPicPr>
        <p:blipFill rotWithShape="1">
          <a:blip r:embed="rId3"/>
          <a:srcRect l="11721" t="37345" r="10250" b="36988"/>
          <a:stretch/>
        </p:blipFill>
        <p:spPr>
          <a:xfrm>
            <a:off x="8412187" y="5253332"/>
            <a:ext cx="2516991" cy="621437"/>
          </a:xfrm>
          <a:prstGeom prst="rect">
            <a:avLst/>
          </a:prstGeom>
        </p:spPr>
      </p:pic>
      <p:sp>
        <p:nvSpPr>
          <p:cNvPr id="6" name="Google Shape;90;p1">
            <a:extLst>
              <a:ext uri="{FF2B5EF4-FFF2-40B4-BE49-F238E27FC236}">
                <a16:creationId xmlns:a16="http://schemas.microsoft.com/office/drawing/2014/main" id="{92813CCA-4D30-EA88-533F-6F3AD2AE0FD0}"/>
              </a:ext>
            </a:extLst>
          </p:cNvPr>
          <p:cNvSpPr txBox="1"/>
          <p:nvPr/>
        </p:nvSpPr>
        <p:spPr>
          <a:xfrm>
            <a:off x="4031577" y="3021693"/>
            <a:ext cx="4115573"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0" i="0" u="none" strike="noStrike" cap="none" dirty="0">
                <a:solidFill>
                  <a:schemeClr val="tx1">
                    <a:lumMod val="75000"/>
                    <a:lumOff val="25000"/>
                  </a:schemeClr>
                </a:solidFill>
                <a:latin typeface="Calibri"/>
                <a:ea typeface="Calibri"/>
                <a:cs typeface="Calibri"/>
                <a:sym typeface="Calibri"/>
              </a:rPr>
              <a:t>NFT Dataset Analysis</a:t>
            </a:r>
            <a:endParaRPr sz="3600" dirty="0">
              <a:solidFill>
                <a:schemeClr val="tx1">
                  <a:lumMod val="75000"/>
                  <a:lumOff val="25000"/>
                </a:schemeClr>
              </a:solidFill>
            </a:endParaRPr>
          </a:p>
        </p:txBody>
      </p:sp>
      <p:pic>
        <p:nvPicPr>
          <p:cNvPr id="9" name="Picture 8">
            <a:extLst>
              <a:ext uri="{FF2B5EF4-FFF2-40B4-BE49-F238E27FC236}">
                <a16:creationId xmlns:a16="http://schemas.microsoft.com/office/drawing/2014/main" id="{551FF93E-F0EB-1182-2240-AB36EFB5380F}"/>
              </a:ext>
            </a:extLst>
          </p:cNvPr>
          <p:cNvPicPr>
            <a:picLocks noChangeAspect="1"/>
          </p:cNvPicPr>
          <p:nvPr/>
        </p:nvPicPr>
        <p:blipFill rotWithShape="1">
          <a:blip r:embed="rId4"/>
          <a:srcRect l="3224" r="3024"/>
          <a:stretch/>
        </p:blipFill>
        <p:spPr>
          <a:xfrm>
            <a:off x="4203182" y="613715"/>
            <a:ext cx="3785616" cy="2268777"/>
          </a:xfrm>
          <a:prstGeom prst="rect">
            <a:avLst/>
          </a:prstGeom>
        </p:spPr>
      </p:pic>
      <p:pic>
        <p:nvPicPr>
          <p:cNvPr id="13" name="Picture 12">
            <a:extLst>
              <a:ext uri="{FF2B5EF4-FFF2-40B4-BE49-F238E27FC236}">
                <a16:creationId xmlns:a16="http://schemas.microsoft.com/office/drawing/2014/main" id="{C137C5E3-09C9-8B7D-1830-7FB5AFD280A7}"/>
              </a:ext>
            </a:extLst>
          </p:cNvPr>
          <p:cNvPicPr>
            <a:picLocks noChangeAspect="1"/>
          </p:cNvPicPr>
          <p:nvPr/>
        </p:nvPicPr>
        <p:blipFill>
          <a:blip r:embed="rId5"/>
          <a:stretch>
            <a:fillRect/>
          </a:stretch>
        </p:blipFill>
        <p:spPr>
          <a:xfrm>
            <a:off x="208230" y="2685743"/>
            <a:ext cx="3823347" cy="214107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9" name="Google Shape;99;p2"/>
          <p:cNvSpPr txBox="1">
            <a:spLocks noGrp="1"/>
          </p:cNvSpPr>
          <p:nvPr>
            <p:ph type="title"/>
          </p:nvPr>
        </p:nvSpPr>
        <p:spPr>
          <a:xfrm>
            <a:off x="2977245" y="0"/>
            <a:ext cx="6468507" cy="560716"/>
          </a:xfrm>
          <a:prstGeom prst="rect">
            <a:avLst/>
          </a:prstGeom>
          <a:noFill/>
          <a:ln>
            <a:noFill/>
          </a:ln>
        </p:spPr>
        <p:txBody>
          <a:bodyPr spcFirstLastPara="1" wrap="square" lIns="91425" tIns="45700" rIns="91425" bIns="45700" anchor="b" anchorCtr="0">
            <a:normAutofit fontScale="90000"/>
          </a:bodyPr>
          <a:lstStyle/>
          <a:p>
            <a:pPr marL="0" lvl="0" indent="0" algn="ctr" rtl="1">
              <a:lnSpc>
                <a:spcPct val="90000"/>
              </a:lnSpc>
              <a:spcBef>
                <a:spcPts val="0"/>
              </a:spcBef>
              <a:spcAft>
                <a:spcPts val="0"/>
              </a:spcAft>
              <a:buClr>
                <a:srgbClr val="9EA1A8"/>
              </a:buClr>
              <a:buSzPts val="3200"/>
              <a:buFont typeface="Calibri"/>
              <a:buNone/>
            </a:pPr>
            <a:r>
              <a:rPr lang="en-US" b="1" dirty="0">
                <a:solidFill>
                  <a:srgbClr val="666666"/>
                </a:solidFill>
              </a:rPr>
              <a:t>Key Insights and Takeaways (Continued)</a:t>
            </a:r>
            <a:endParaRPr dirty="0">
              <a:solidFill>
                <a:srgbClr val="666666"/>
              </a:solidFill>
            </a:endParaRPr>
          </a:p>
        </p:txBody>
      </p:sp>
      <p:sp>
        <p:nvSpPr>
          <p:cNvPr id="100" name="Google Shape;100;p2"/>
          <p:cNvSpPr txBox="1"/>
          <p:nvPr/>
        </p:nvSpPr>
        <p:spPr>
          <a:xfrm>
            <a:off x="397658" y="537597"/>
            <a:ext cx="11992462" cy="4001055"/>
          </a:xfrm>
          <a:prstGeom prst="rect">
            <a:avLst/>
          </a:prstGeom>
          <a:noFill/>
          <a:ln>
            <a:noFill/>
          </a:ln>
        </p:spPr>
        <p:txBody>
          <a:bodyPr spcFirstLastPara="1" wrap="square" lIns="91425" tIns="45700" rIns="91425" bIns="45700" anchor="t" anchorCtr="0">
            <a:spAutoFit/>
          </a:bodyPr>
          <a:lstStyle/>
          <a:p>
            <a:pPr lvl="0">
              <a:buClr>
                <a:srgbClr val="434343"/>
              </a:buClr>
              <a:buSzPts val="2400"/>
            </a:pPr>
            <a:r>
              <a:rPr lang="en-US" sz="1800" u="sng" dirty="0">
                <a:solidFill>
                  <a:srgbClr val="434343"/>
                </a:solidFill>
                <a:latin typeface="Calibri" panose="020F0502020204030204" pitchFamily="34" charset="0"/>
                <a:ea typeface="Calibri"/>
                <a:cs typeface="Calibri" panose="020F0502020204030204" pitchFamily="34" charset="0"/>
                <a:sym typeface="Calibri"/>
              </a:rPr>
              <a:t>What’s the average holding time of an NFT?</a:t>
            </a: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r>
              <a:rPr lang="en-US" sz="1800" dirty="0">
                <a:solidFill>
                  <a:srgbClr val="434343"/>
                </a:solidFill>
                <a:latin typeface="Calibri" panose="020F0502020204030204" pitchFamily="34" charset="0"/>
                <a:ea typeface="Calibri"/>
                <a:cs typeface="Calibri" panose="020F0502020204030204" pitchFamily="34" charset="0"/>
                <a:sym typeface="Calibri"/>
              </a:rPr>
              <a:t>The average holding time of an NFT was around 10 days. </a:t>
            </a: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r>
              <a:rPr lang="en-US" sz="1800" dirty="0">
                <a:solidFill>
                  <a:srgbClr val="434343"/>
                </a:solidFill>
                <a:latin typeface="Calibri" panose="020F0502020204030204" pitchFamily="34" charset="0"/>
                <a:ea typeface="Calibri"/>
                <a:cs typeface="Calibri" panose="020F0502020204030204" pitchFamily="34" charset="0"/>
                <a:sym typeface="Calibri"/>
              </a:rPr>
              <a:t>This might be due to the huge spike in the volume of transfer transactions towards the end of our dataset.</a:t>
            </a:r>
          </a:p>
          <a:p>
            <a:pPr lvl="0">
              <a:buClr>
                <a:srgbClr val="434343"/>
              </a:buClr>
              <a:buSzPts val="2400"/>
            </a:pPr>
            <a:endParaRPr lang="en-US" sz="2000" dirty="0">
              <a:solidFill>
                <a:srgbClr val="434343"/>
              </a:solidFill>
              <a:latin typeface="Calibri" panose="020F0502020204030204" pitchFamily="34" charset="0"/>
              <a:ea typeface="Calibri"/>
              <a:cs typeface="Calibri" panose="020F0502020204030204" pitchFamily="34" charset="0"/>
              <a:sym typeface="Calibri"/>
            </a:endParaRPr>
          </a:p>
        </p:txBody>
      </p:sp>
      <p:pic>
        <p:nvPicPr>
          <p:cNvPr id="13" name="Picture 12">
            <a:extLst>
              <a:ext uri="{FF2B5EF4-FFF2-40B4-BE49-F238E27FC236}">
                <a16:creationId xmlns:a16="http://schemas.microsoft.com/office/drawing/2014/main" id="{5BAEC2A4-52B7-1CEB-F365-FAB33B3130F8}"/>
              </a:ext>
            </a:extLst>
          </p:cNvPr>
          <p:cNvPicPr>
            <a:picLocks noChangeAspect="1"/>
          </p:cNvPicPr>
          <p:nvPr/>
        </p:nvPicPr>
        <p:blipFill rotWithShape="1">
          <a:blip r:embed="rId3"/>
          <a:srcRect l="2025" t="56923" r="73300" b="13724"/>
          <a:stretch/>
        </p:blipFill>
        <p:spPr>
          <a:xfrm>
            <a:off x="4124283" y="1472885"/>
            <a:ext cx="3273213" cy="2109183"/>
          </a:xfrm>
          <a:prstGeom prst="rect">
            <a:avLst/>
          </a:prstGeom>
        </p:spPr>
      </p:pic>
      <p:pic>
        <p:nvPicPr>
          <p:cNvPr id="3" name="Picture 2">
            <a:extLst>
              <a:ext uri="{FF2B5EF4-FFF2-40B4-BE49-F238E27FC236}">
                <a16:creationId xmlns:a16="http://schemas.microsoft.com/office/drawing/2014/main" id="{12B35AD0-BD7D-91BC-52DA-9159B0525BF1}"/>
              </a:ext>
            </a:extLst>
          </p:cNvPr>
          <p:cNvPicPr>
            <a:picLocks noChangeAspect="1"/>
          </p:cNvPicPr>
          <p:nvPr/>
        </p:nvPicPr>
        <p:blipFill rotWithShape="1">
          <a:blip r:embed="rId4"/>
          <a:srcRect l="2025" t="29645" r="50000" b="20440"/>
          <a:stretch/>
        </p:blipFill>
        <p:spPr>
          <a:xfrm>
            <a:off x="2421807" y="4229061"/>
            <a:ext cx="4417905" cy="2489758"/>
          </a:xfrm>
          <a:prstGeom prst="rect">
            <a:avLst/>
          </a:prstGeom>
        </p:spPr>
      </p:pic>
      <p:pic>
        <p:nvPicPr>
          <p:cNvPr id="4" name="Picture 3">
            <a:extLst>
              <a:ext uri="{FF2B5EF4-FFF2-40B4-BE49-F238E27FC236}">
                <a16:creationId xmlns:a16="http://schemas.microsoft.com/office/drawing/2014/main" id="{7FC10922-A5CB-CC2D-DF91-A932A7C32744}"/>
              </a:ext>
            </a:extLst>
          </p:cNvPr>
          <p:cNvPicPr>
            <a:picLocks noChangeAspect="1"/>
          </p:cNvPicPr>
          <p:nvPr/>
        </p:nvPicPr>
        <p:blipFill rotWithShape="1">
          <a:blip r:embed="rId5"/>
          <a:srcRect l="2099" t="18985" r="73751" b="44462"/>
          <a:stretch/>
        </p:blipFill>
        <p:spPr>
          <a:xfrm>
            <a:off x="925948" y="1472885"/>
            <a:ext cx="2653538" cy="2175571"/>
          </a:xfrm>
          <a:prstGeom prst="rect">
            <a:avLst/>
          </a:prstGeom>
        </p:spPr>
      </p:pic>
    </p:spTree>
    <p:extLst>
      <p:ext uri="{BB962C8B-B14F-4D97-AF65-F5344CB8AC3E}">
        <p14:creationId xmlns:p14="http://schemas.microsoft.com/office/powerpoint/2010/main" val="2565744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9" name="Google Shape;99;p2"/>
          <p:cNvSpPr txBox="1">
            <a:spLocks noGrp="1"/>
          </p:cNvSpPr>
          <p:nvPr>
            <p:ph type="title"/>
          </p:nvPr>
        </p:nvSpPr>
        <p:spPr>
          <a:xfrm>
            <a:off x="2977245" y="0"/>
            <a:ext cx="6468507" cy="560716"/>
          </a:xfrm>
          <a:prstGeom prst="rect">
            <a:avLst/>
          </a:prstGeom>
          <a:noFill/>
          <a:ln>
            <a:noFill/>
          </a:ln>
        </p:spPr>
        <p:txBody>
          <a:bodyPr spcFirstLastPara="1" wrap="square" lIns="91425" tIns="45700" rIns="91425" bIns="45700" anchor="b" anchorCtr="0">
            <a:normAutofit fontScale="90000"/>
          </a:bodyPr>
          <a:lstStyle/>
          <a:p>
            <a:pPr marL="0" lvl="0" indent="0" algn="ctr" rtl="1">
              <a:lnSpc>
                <a:spcPct val="90000"/>
              </a:lnSpc>
              <a:spcBef>
                <a:spcPts val="0"/>
              </a:spcBef>
              <a:spcAft>
                <a:spcPts val="0"/>
              </a:spcAft>
              <a:buClr>
                <a:srgbClr val="9EA1A8"/>
              </a:buClr>
              <a:buSzPts val="3200"/>
              <a:buFont typeface="Calibri"/>
              <a:buNone/>
            </a:pPr>
            <a:r>
              <a:rPr lang="en-US" b="1" dirty="0">
                <a:solidFill>
                  <a:srgbClr val="666666"/>
                </a:solidFill>
              </a:rPr>
              <a:t>Key Insights and Takeaways (Continued)</a:t>
            </a:r>
            <a:endParaRPr dirty="0">
              <a:solidFill>
                <a:srgbClr val="666666"/>
              </a:solidFill>
            </a:endParaRPr>
          </a:p>
        </p:txBody>
      </p:sp>
      <p:sp>
        <p:nvSpPr>
          <p:cNvPr id="100" name="Google Shape;100;p2"/>
          <p:cNvSpPr txBox="1"/>
          <p:nvPr/>
        </p:nvSpPr>
        <p:spPr>
          <a:xfrm>
            <a:off x="397658" y="537597"/>
            <a:ext cx="11992462" cy="4001055"/>
          </a:xfrm>
          <a:prstGeom prst="rect">
            <a:avLst/>
          </a:prstGeom>
          <a:noFill/>
          <a:ln>
            <a:noFill/>
          </a:ln>
        </p:spPr>
        <p:txBody>
          <a:bodyPr spcFirstLastPara="1" wrap="square" lIns="91425" tIns="45700" rIns="91425" bIns="45700" anchor="t" anchorCtr="0">
            <a:spAutoFit/>
          </a:bodyPr>
          <a:lstStyle/>
          <a:p>
            <a:pPr lvl="0">
              <a:buClr>
                <a:srgbClr val="434343"/>
              </a:buClr>
              <a:buSzPts val="2400"/>
            </a:pPr>
            <a:r>
              <a:rPr lang="en-US" sz="1800" u="sng" dirty="0">
                <a:solidFill>
                  <a:srgbClr val="434343"/>
                </a:solidFill>
                <a:latin typeface="Calibri" panose="020F0502020204030204" pitchFamily="34" charset="0"/>
                <a:ea typeface="Calibri"/>
                <a:cs typeface="Calibri" panose="020F0502020204030204" pitchFamily="34" charset="0"/>
                <a:sym typeface="Calibri"/>
              </a:rPr>
              <a:t>How many mints did most users have?</a:t>
            </a: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r>
              <a:rPr lang="en-US" sz="1800" dirty="0">
                <a:solidFill>
                  <a:srgbClr val="434343"/>
                </a:solidFill>
                <a:latin typeface="Calibri" panose="020F0502020204030204" pitchFamily="34" charset="0"/>
                <a:ea typeface="Calibri"/>
                <a:cs typeface="Calibri" panose="020F0502020204030204" pitchFamily="34" charset="0"/>
                <a:sym typeface="Calibri"/>
              </a:rPr>
              <a:t>Nearly 60% of users only minted 1 NFT, and around 40% of users minted 2 to 20 NFTS, with a minority of users who minted more than 20 NFTs. </a:t>
            </a:r>
            <a:r>
              <a:rPr lang="en-US" sz="1800" dirty="0" err="1">
                <a:solidFill>
                  <a:srgbClr val="434343"/>
                </a:solidFill>
                <a:latin typeface="Calibri" panose="020F0502020204030204" pitchFamily="34" charset="0"/>
                <a:ea typeface="Calibri"/>
                <a:cs typeface="Calibri" panose="020F0502020204030204" pitchFamily="34" charset="0"/>
                <a:sym typeface="Calibri"/>
              </a:rPr>
              <a:t>OpenSea</a:t>
            </a:r>
            <a:r>
              <a:rPr lang="en-US" sz="1800" dirty="0">
                <a:solidFill>
                  <a:srgbClr val="434343"/>
                </a:solidFill>
                <a:latin typeface="Calibri" panose="020F0502020204030204" pitchFamily="34" charset="0"/>
                <a:ea typeface="Calibri"/>
                <a:cs typeface="Calibri" panose="020F0502020204030204" pitchFamily="34" charset="0"/>
                <a:sym typeface="Calibri"/>
              </a:rPr>
              <a:t> might want to consider giving an incentive for minting more than 20 NFTs.</a:t>
            </a: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2000" dirty="0">
              <a:solidFill>
                <a:srgbClr val="434343"/>
              </a:solidFill>
              <a:latin typeface="Calibri" panose="020F0502020204030204" pitchFamily="34" charset="0"/>
              <a:ea typeface="Calibri"/>
              <a:cs typeface="Calibri" panose="020F0502020204030204" pitchFamily="34" charset="0"/>
              <a:sym typeface="Calibri"/>
            </a:endParaRPr>
          </a:p>
        </p:txBody>
      </p:sp>
      <p:pic>
        <p:nvPicPr>
          <p:cNvPr id="4" name="Picture 3">
            <a:extLst>
              <a:ext uri="{FF2B5EF4-FFF2-40B4-BE49-F238E27FC236}">
                <a16:creationId xmlns:a16="http://schemas.microsoft.com/office/drawing/2014/main" id="{8DF9F1F7-81B9-EC19-C635-93604CB7872E}"/>
              </a:ext>
            </a:extLst>
          </p:cNvPr>
          <p:cNvPicPr>
            <a:picLocks noChangeAspect="1"/>
          </p:cNvPicPr>
          <p:nvPr/>
        </p:nvPicPr>
        <p:blipFill rotWithShape="1">
          <a:blip r:embed="rId3"/>
          <a:srcRect l="3262" t="59276" r="29650" b="13446"/>
          <a:stretch/>
        </p:blipFill>
        <p:spPr>
          <a:xfrm>
            <a:off x="516530" y="1997124"/>
            <a:ext cx="9158945" cy="2017092"/>
          </a:xfrm>
          <a:prstGeom prst="rect">
            <a:avLst/>
          </a:prstGeom>
        </p:spPr>
      </p:pic>
    </p:spTree>
    <p:extLst>
      <p:ext uri="{BB962C8B-B14F-4D97-AF65-F5344CB8AC3E}">
        <p14:creationId xmlns:p14="http://schemas.microsoft.com/office/powerpoint/2010/main" val="3272156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9" name="Google Shape;99;p2"/>
          <p:cNvSpPr txBox="1">
            <a:spLocks noGrp="1"/>
          </p:cNvSpPr>
          <p:nvPr>
            <p:ph type="title"/>
          </p:nvPr>
        </p:nvSpPr>
        <p:spPr>
          <a:xfrm>
            <a:off x="2977245" y="0"/>
            <a:ext cx="6468507" cy="560716"/>
          </a:xfrm>
          <a:prstGeom prst="rect">
            <a:avLst/>
          </a:prstGeom>
          <a:noFill/>
          <a:ln>
            <a:noFill/>
          </a:ln>
        </p:spPr>
        <p:txBody>
          <a:bodyPr spcFirstLastPara="1" wrap="square" lIns="91425" tIns="45700" rIns="91425" bIns="45700" anchor="b" anchorCtr="0">
            <a:normAutofit fontScale="90000"/>
          </a:bodyPr>
          <a:lstStyle/>
          <a:p>
            <a:pPr marL="0" lvl="0" indent="0" algn="ctr" rtl="1">
              <a:lnSpc>
                <a:spcPct val="90000"/>
              </a:lnSpc>
              <a:spcBef>
                <a:spcPts val="0"/>
              </a:spcBef>
              <a:spcAft>
                <a:spcPts val="0"/>
              </a:spcAft>
              <a:buClr>
                <a:srgbClr val="9EA1A8"/>
              </a:buClr>
              <a:buSzPts val="3200"/>
              <a:buFont typeface="Calibri"/>
              <a:buNone/>
            </a:pPr>
            <a:r>
              <a:rPr lang="en-US" b="1" dirty="0">
                <a:solidFill>
                  <a:srgbClr val="666666"/>
                </a:solidFill>
              </a:rPr>
              <a:t>Key Insights and Takeaways (Continued)</a:t>
            </a:r>
            <a:endParaRPr dirty="0">
              <a:solidFill>
                <a:srgbClr val="666666"/>
              </a:solidFill>
            </a:endParaRPr>
          </a:p>
        </p:txBody>
      </p:sp>
      <p:sp>
        <p:nvSpPr>
          <p:cNvPr id="100" name="Google Shape;100;p2"/>
          <p:cNvSpPr txBox="1"/>
          <p:nvPr/>
        </p:nvSpPr>
        <p:spPr>
          <a:xfrm>
            <a:off x="333650" y="554504"/>
            <a:ext cx="11992462" cy="3970277"/>
          </a:xfrm>
          <a:prstGeom prst="rect">
            <a:avLst/>
          </a:prstGeom>
          <a:noFill/>
          <a:ln>
            <a:noFill/>
          </a:ln>
        </p:spPr>
        <p:txBody>
          <a:bodyPr spcFirstLastPara="1" wrap="square" lIns="91425" tIns="45700" rIns="91425" bIns="45700" anchor="t" anchorCtr="0">
            <a:spAutoFit/>
          </a:bodyPr>
          <a:lstStyle/>
          <a:p>
            <a:pPr lvl="0">
              <a:buClr>
                <a:srgbClr val="434343"/>
              </a:buClr>
              <a:buSzPts val="2400"/>
            </a:pPr>
            <a:r>
              <a:rPr lang="en-US" sz="1800" u="sng" dirty="0">
                <a:solidFill>
                  <a:srgbClr val="434343"/>
                </a:solidFill>
                <a:latin typeface="Calibri" panose="020F0502020204030204" pitchFamily="34" charset="0"/>
                <a:ea typeface="Calibri"/>
                <a:cs typeface="Calibri" panose="020F0502020204030204" pitchFamily="34" charset="0"/>
                <a:sym typeface="Calibri"/>
              </a:rPr>
              <a:t>How many NFTs did most users sell?</a:t>
            </a:r>
          </a:p>
          <a:p>
            <a:pPr lvl="0">
              <a:buClr>
                <a:srgbClr val="434343"/>
              </a:buClr>
              <a:buSzPts val="2400"/>
            </a:pPr>
            <a:r>
              <a:rPr lang="en-US" sz="1800" dirty="0">
                <a:solidFill>
                  <a:srgbClr val="434343"/>
                </a:solidFill>
                <a:latin typeface="Calibri" panose="020F0502020204030204" pitchFamily="34" charset="0"/>
                <a:ea typeface="Calibri"/>
                <a:cs typeface="Calibri" panose="020F0502020204030204" pitchFamily="34" charset="0"/>
                <a:sym typeface="Calibri"/>
              </a:rPr>
              <a:t>Around 56% of users only sold 1 NFT, and around 40% of users sold 2 to 20 NFTS, with a minority of users who sold more than 20 NFTs.</a:t>
            </a: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a:buClr>
                <a:srgbClr val="434343"/>
              </a:buClr>
              <a:buSzPts val="2400"/>
            </a:pPr>
            <a:endParaRPr lang="en-US" sz="1800" u="sng" dirty="0">
              <a:solidFill>
                <a:srgbClr val="434343"/>
              </a:solidFill>
              <a:latin typeface="Calibri" panose="020F0502020204030204" pitchFamily="34" charset="0"/>
              <a:ea typeface="Calibri"/>
              <a:cs typeface="Calibri" panose="020F0502020204030204" pitchFamily="34" charset="0"/>
              <a:sym typeface="Calibri"/>
            </a:endParaRPr>
          </a:p>
          <a:p>
            <a:pPr>
              <a:buClr>
                <a:srgbClr val="434343"/>
              </a:buClr>
              <a:buSzPts val="2400"/>
            </a:pPr>
            <a:r>
              <a:rPr lang="en-US" sz="1800" u="sng" dirty="0">
                <a:solidFill>
                  <a:srgbClr val="434343"/>
                </a:solidFill>
                <a:latin typeface="Calibri" panose="020F0502020204030204" pitchFamily="34" charset="0"/>
                <a:ea typeface="Calibri"/>
                <a:cs typeface="Calibri" panose="020F0502020204030204" pitchFamily="34" charset="0"/>
                <a:sym typeface="Calibri"/>
              </a:rPr>
              <a:t>How many NFTs did most users buy?</a:t>
            </a:r>
          </a:p>
          <a:p>
            <a:pPr lvl="0">
              <a:buClr>
                <a:srgbClr val="434343"/>
              </a:buClr>
              <a:buSzPts val="2400"/>
            </a:pPr>
            <a:r>
              <a:rPr lang="en-US" sz="1800" dirty="0">
                <a:solidFill>
                  <a:srgbClr val="434343"/>
                </a:solidFill>
                <a:latin typeface="Calibri" panose="020F0502020204030204" pitchFamily="34" charset="0"/>
                <a:ea typeface="Calibri"/>
                <a:cs typeface="Calibri" panose="020F0502020204030204" pitchFamily="34" charset="0"/>
                <a:sym typeface="Calibri"/>
              </a:rPr>
              <a:t>Most users bought 1 NFT, and up to 5 NFTs.</a:t>
            </a:r>
          </a:p>
        </p:txBody>
      </p:sp>
      <p:pic>
        <p:nvPicPr>
          <p:cNvPr id="3" name="Picture 2">
            <a:extLst>
              <a:ext uri="{FF2B5EF4-FFF2-40B4-BE49-F238E27FC236}">
                <a16:creationId xmlns:a16="http://schemas.microsoft.com/office/drawing/2014/main" id="{D96174A5-A24E-4DBD-796F-32534D278CDD}"/>
              </a:ext>
            </a:extLst>
          </p:cNvPr>
          <p:cNvPicPr>
            <a:picLocks noChangeAspect="1"/>
          </p:cNvPicPr>
          <p:nvPr/>
        </p:nvPicPr>
        <p:blipFill rotWithShape="1">
          <a:blip r:embed="rId3"/>
          <a:srcRect l="1801" t="55677" r="28974" b="13446"/>
          <a:stretch/>
        </p:blipFill>
        <p:spPr>
          <a:xfrm>
            <a:off x="397658" y="1632918"/>
            <a:ext cx="8142838" cy="1967338"/>
          </a:xfrm>
          <a:prstGeom prst="rect">
            <a:avLst/>
          </a:prstGeom>
        </p:spPr>
      </p:pic>
      <p:pic>
        <p:nvPicPr>
          <p:cNvPr id="6" name="Picture 5">
            <a:extLst>
              <a:ext uri="{FF2B5EF4-FFF2-40B4-BE49-F238E27FC236}">
                <a16:creationId xmlns:a16="http://schemas.microsoft.com/office/drawing/2014/main" id="{519D5DC6-BDD8-7AD3-B839-CAA66DDDF7F9}"/>
              </a:ext>
            </a:extLst>
          </p:cNvPr>
          <p:cNvPicPr>
            <a:picLocks noChangeAspect="1"/>
          </p:cNvPicPr>
          <p:nvPr/>
        </p:nvPicPr>
        <p:blipFill rotWithShape="1">
          <a:blip r:embed="rId3"/>
          <a:srcRect l="51750" t="25631" r="28975" b="46123"/>
          <a:stretch/>
        </p:blipFill>
        <p:spPr>
          <a:xfrm>
            <a:off x="8979408" y="1654244"/>
            <a:ext cx="2350008" cy="1865376"/>
          </a:xfrm>
          <a:prstGeom prst="rect">
            <a:avLst/>
          </a:prstGeom>
        </p:spPr>
      </p:pic>
      <p:pic>
        <p:nvPicPr>
          <p:cNvPr id="8" name="Picture 7">
            <a:extLst>
              <a:ext uri="{FF2B5EF4-FFF2-40B4-BE49-F238E27FC236}">
                <a16:creationId xmlns:a16="http://schemas.microsoft.com/office/drawing/2014/main" id="{30A709AE-6987-CCA4-9D18-E3049E7D9CC5}"/>
              </a:ext>
            </a:extLst>
          </p:cNvPr>
          <p:cNvPicPr>
            <a:picLocks noChangeAspect="1"/>
          </p:cNvPicPr>
          <p:nvPr/>
        </p:nvPicPr>
        <p:blipFill rotWithShape="1">
          <a:blip r:embed="rId4"/>
          <a:srcRect l="1637" t="55192" r="29138" b="13931"/>
          <a:stretch/>
        </p:blipFill>
        <p:spPr>
          <a:xfrm>
            <a:off x="397658" y="4494004"/>
            <a:ext cx="8439912" cy="2039112"/>
          </a:xfrm>
          <a:prstGeom prst="rect">
            <a:avLst/>
          </a:prstGeom>
        </p:spPr>
      </p:pic>
      <p:pic>
        <p:nvPicPr>
          <p:cNvPr id="10" name="Picture 9">
            <a:extLst>
              <a:ext uri="{FF2B5EF4-FFF2-40B4-BE49-F238E27FC236}">
                <a16:creationId xmlns:a16="http://schemas.microsoft.com/office/drawing/2014/main" id="{77E940A8-343D-03D8-1E15-A8F0AAC0FF93}"/>
              </a:ext>
            </a:extLst>
          </p:cNvPr>
          <p:cNvPicPr>
            <a:picLocks noChangeAspect="1"/>
          </p:cNvPicPr>
          <p:nvPr/>
        </p:nvPicPr>
        <p:blipFill rotWithShape="1">
          <a:blip r:embed="rId4"/>
          <a:srcRect l="44925" t="22862" r="29350" b="64399"/>
          <a:stretch/>
        </p:blipFill>
        <p:spPr>
          <a:xfrm>
            <a:off x="8901578" y="5048508"/>
            <a:ext cx="3136392" cy="841248"/>
          </a:xfrm>
          <a:prstGeom prst="rect">
            <a:avLst/>
          </a:prstGeom>
        </p:spPr>
      </p:pic>
    </p:spTree>
    <p:extLst>
      <p:ext uri="{BB962C8B-B14F-4D97-AF65-F5344CB8AC3E}">
        <p14:creationId xmlns:p14="http://schemas.microsoft.com/office/powerpoint/2010/main" val="2065450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9" name="Google Shape;99;p2"/>
          <p:cNvSpPr txBox="1">
            <a:spLocks noGrp="1"/>
          </p:cNvSpPr>
          <p:nvPr>
            <p:ph type="title"/>
          </p:nvPr>
        </p:nvSpPr>
        <p:spPr>
          <a:xfrm>
            <a:off x="2977245" y="0"/>
            <a:ext cx="6468507" cy="560716"/>
          </a:xfrm>
          <a:prstGeom prst="rect">
            <a:avLst/>
          </a:prstGeom>
          <a:noFill/>
          <a:ln>
            <a:noFill/>
          </a:ln>
        </p:spPr>
        <p:txBody>
          <a:bodyPr spcFirstLastPara="1" wrap="square" lIns="91425" tIns="45700" rIns="91425" bIns="45700" anchor="b" anchorCtr="0">
            <a:normAutofit fontScale="90000"/>
          </a:bodyPr>
          <a:lstStyle/>
          <a:p>
            <a:pPr marL="0" lvl="0" indent="0" algn="ctr" rtl="1">
              <a:lnSpc>
                <a:spcPct val="90000"/>
              </a:lnSpc>
              <a:spcBef>
                <a:spcPts val="0"/>
              </a:spcBef>
              <a:spcAft>
                <a:spcPts val="0"/>
              </a:spcAft>
              <a:buClr>
                <a:srgbClr val="9EA1A8"/>
              </a:buClr>
              <a:buSzPts val="3200"/>
              <a:buFont typeface="Calibri"/>
              <a:buNone/>
            </a:pPr>
            <a:r>
              <a:rPr lang="en-US" b="1" dirty="0">
                <a:solidFill>
                  <a:srgbClr val="666666"/>
                </a:solidFill>
              </a:rPr>
              <a:t>Key Insights and Takeaways (Continued)</a:t>
            </a:r>
            <a:endParaRPr dirty="0">
              <a:solidFill>
                <a:srgbClr val="666666"/>
              </a:solidFill>
            </a:endParaRPr>
          </a:p>
        </p:txBody>
      </p:sp>
      <p:sp>
        <p:nvSpPr>
          <p:cNvPr id="100" name="Google Shape;100;p2"/>
          <p:cNvSpPr txBox="1"/>
          <p:nvPr/>
        </p:nvSpPr>
        <p:spPr>
          <a:xfrm>
            <a:off x="333650" y="554504"/>
            <a:ext cx="11992462" cy="6186269"/>
          </a:xfrm>
          <a:prstGeom prst="rect">
            <a:avLst/>
          </a:prstGeom>
          <a:noFill/>
          <a:ln>
            <a:noFill/>
          </a:ln>
        </p:spPr>
        <p:txBody>
          <a:bodyPr spcFirstLastPara="1" wrap="square" lIns="91425" tIns="45700" rIns="91425" bIns="45700" anchor="t" anchorCtr="0">
            <a:spAutoFit/>
          </a:bodyPr>
          <a:lstStyle/>
          <a:p>
            <a:pPr lvl="0">
              <a:buClr>
                <a:srgbClr val="434343"/>
              </a:buClr>
              <a:buSzPts val="2400"/>
            </a:pPr>
            <a:r>
              <a:rPr lang="en-US" sz="1800" u="sng" dirty="0">
                <a:solidFill>
                  <a:srgbClr val="434343"/>
                </a:solidFill>
                <a:latin typeface="Calibri" panose="020F0502020204030204" pitchFamily="34" charset="0"/>
                <a:ea typeface="Calibri"/>
                <a:cs typeface="Calibri" panose="020F0502020204030204" pitchFamily="34" charset="0"/>
                <a:sym typeface="Calibri"/>
              </a:rPr>
              <a:t>Is there a preferred hour in the day or day of the week to mint or to have a transfer transaction?</a:t>
            </a:r>
          </a:p>
          <a:p>
            <a:pPr lvl="0">
              <a:buClr>
                <a:srgbClr val="434343"/>
              </a:buClr>
              <a:buSzPts val="2400"/>
            </a:pPr>
            <a:r>
              <a:rPr lang="en-US" sz="1800" dirty="0">
                <a:solidFill>
                  <a:srgbClr val="434343"/>
                </a:solidFill>
                <a:latin typeface="Calibri" panose="020F0502020204030204" pitchFamily="34" charset="0"/>
                <a:ea typeface="Calibri"/>
                <a:cs typeface="Calibri" panose="020F0502020204030204" pitchFamily="34" charset="0"/>
                <a:sym typeface="Calibri"/>
              </a:rPr>
              <a:t>Most mints occurred on a Friday, and most transfers took place on the weekend (Fri-Sun), which makes sense.</a:t>
            </a:r>
          </a:p>
          <a:p>
            <a:pPr lvl="0">
              <a:buClr>
                <a:srgbClr val="434343"/>
              </a:buClr>
              <a:buSzPts val="2400"/>
            </a:pPr>
            <a:r>
              <a:rPr lang="en-US" sz="1800" dirty="0">
                <a:solidFill>
                  <a:srgbClr val="434343"/>
                </a:solidFill>
                <a:latin typeface="Calibri" panose="020F0502020204030204" pitchFamily="34" charset="0"/>
                <a:ea typeface="Calibri"/>
                <a:cs typeface="Calibri" panose="020F0502020204030204" pitchFamily="34" charset="0"/>
                <a:sym typeface="Calibri"/>
              </a:rPr>
              <a:t>Surprisingly, there were more mints on a Wednesday than on a Sunday or a Saturday.</a:t>
            </a:r>
          </a:p>
          <a:p>
            <a:pPr lvl="0">
              <a:buClr>
                <a:srgbClr val="434343"/>
              </a:buClr>
              <a:buSzPts val="2400"/>
            </a:pPr>
            <a:r>
              <a:rPr lang="en-US" sz="1800">
                <a:solidFill>
                  <a:srgbClr val="434343"/>
                </a:solidFill>
                <a:latin typeface="Calibri" panose="020F0502020204030204" pitchFamily="34" charset="0"/>
                <a:ea typeface="Calibri"/>
                <a:cs typeface="Calibri" panose="020F0502020204030204" pitchFamily="34" charset="0"/>
                <a:sym typeface="Calibri"/>
              </a:rPr>
              <a:t>Both mints’ and transfers’ </a:t>
            </a:r>
            <a:r>
              <a:rPr lang="en-US" sz="1800" dirty="0">
                <a:solidFill>
                  <a:srgbClr val="434343"/>
                </a:solidFill>
                <a:latin typeface="Calibri" panose="020F0502020204030204" pitchFamily="34" charset="0"/>
                <a:ea typeface="Calibri"/>
                <a:cs typeface="Calibri" panose="020F0502020204030204" pitchFamily="34" charset="0"/>
                <a:sym typeface="Calibri"/>
              </a:rPr>
              <a:t>strongest hour of the day is 22:00.</a:t>
            </a: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r>
              <a:rPr lang="en-US" sz="1800" dirty="0">
                <a:solidFill>
                  <a:srgbClr val="434343"/>
                </a:solidFill>
                <a:latin typeface="Calibri" panose="020F0502020204030204" pitchFamily="34" charset="0"/>
                <a:ea typeface="Calibri"/>
                <a:cs typeface="Calibri" panose="020F0502020204030204" pitchFamily="34" charset="0"/>
                <a:sym typeface="Calibri"/>
              </a:rPr>
              <a:t>For the full insights and visualizations, please check our dashboard in the Power BI file.</a:t>
            </a:r>
          </a:p>
        </p:txBody>
      </p:sp>
      <p:pic>
        <p:nvPicPr>
          <p:cNvPr id="7" name="Picture 6">
            <a:extLst>
              <a:ext uri="{FF2B5EF4-FFF2-40B4-BE49-F238E27FC236}">
                <a16:creationId xmlns:a16="http://schemas.microsoft.com/office/drawing/2014/main" id="{6FBF4AEA-4D7C-7AB8-0D50-E665977DF806}"/>
              </a:ext>
            </a:extLst>
          </p:cNvPr>
          <p:cNvPicPr>
            <a:picLocks noChangeAspect="1"/>
          </p:cNvPicPr>
          <p:nvPr/>
        </p:nvPicPr>
        <p:blipFill rotWithShape="1">
          <a:blip r:embed="rId3"/>
          <a:srcRect l="2736" t="14964" r="60851" b="13445"/>
          <a:stretch/>
        </p:blipFill>
        <p:spPr>
          <a:xfrm>
            <a:off x="7520835" y="1848858"/>
            <a:ext cx="4183015" cy="4454638"/>
          </a:xfrm>
          <a:prstGeom prst="rect">
            <a:avLst/>
          </a:prstGeom>
        </p:spPr>
      </p:pic>
      <p:pic>
        <p:nvPicPr>
          <p:cNvPr id="11" name="Picture 10">
            <a:extLst>
              <a:ext uri="{FF2B5EF4-FFF2-40B4-BE49-F238E27FC236}">
                <a16:creationId xmlns:a16="http://schemas.microsoft.com/office/drawing/2014/main" id="{AD629C17-AC16-F7AA-CA14-D989AE5D2A8D}"/>
              </a:ext>
            </a:extLst>
          </p:cNvPr>
          <p:cNvPicPr>
            <a:picLocks noChangeAspect="1"/>
          </p:cNvPicPr>
          <p:nvPr/>
        </p:nvPicPr>
        <p:blipFill rotWithShape="1">
          <a:blip r:embed="rId4"/>
          <a:srcRect l="7050" t="16259" r="34075" b="13795"/>
          <a:stretch/>
        </p:blipFill>
        <p:spPr>
          <a:xfrm>
            <a:off x="403926" y="1848859"/>
            <a:ext cx="6963262" cy="4454637"/>
          </a:xfrm>
          <a:prstGeom prst="rect">
            <a:avLst/>
          </a:prstGeom>
        </p:spPr>
      </p:pic>
    </p:spTree>
    <p:extLst>
      <p:ext uri="{BB962C8B-B14F-4D97-AF65-F5344CB8AC3E}">
        <p14:creationId xmlns:p14="http://schemas.microsoft.com/office/powerpoint/2010/main" val="2589073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9" name="Google Shape;99;p2"/>
          <p:cNvSpPr txBox="1">
            <a:spLocks noGrp="1"/>
          </p:cNvSpPr>
          <p:nvPr>
            <p:ph type="title"/>
          </p:nvPr>
        </p:nvSpPr>
        <p:spPr>
          <a:xfrm>
            <a:off x="978408" y="236345"/>
            <a:ext cx="9820656" cy="612647"/>
          </a:xfrm>
          <a:prstGeom prst="rect">
            <a:avLst/>
          </a:prstGeom>
          <a:noFill/>
          <a:ln>
            <a:noFill/>
          </a:ln>
        </p:spPr>
        <p:txBody>
          <a:bodyPr spcFirstLastPara="1" wrap="square" lIns="91425" tIns="45700" rIns="91425" bIns="45700" anchor="b" anchorCtr="0">
            <a:normAutofit fontScale="90000"/>
          </a:bodyPr>
          <a:lstStyle/>
          <a:p>
            <a:pPr marL="0" lvl="0" indent="0" algn="ctr" rtl="1">
              <a:lnSpc>
                <a:spcPct val="90000"/>
              </a:lnSpc>
              <a:spcBef>
                <a:spcPts val="0"/>
              </a:spcBef>
              <a:spcAft>
                <a:spcPts val="0"/>
              </a:spcAft>
              <a:buClr>
                <a:srgbClr val="9EA1A8"/>
              </a:buClr>
              <a:buSzPts val="3200"/>
              <a:buFont typeface="Calibri"/>
              <a:buNone/>
            </a:pPr>
            <a:r>
              <a:rPr lang="en-US" b="1" dirty="0">
                <a:solidFill>
                  <a:srgbClr val="666666"/>
                </a:solidFill>
              </a:rPr>
              <a:t>Anomalies in the Dataset That Require Further Investigation</a:t>
            </a:r>
            <a:endParaRPr dirty="0">
              <a:solidFill>
                <a:srgbClr val="666666"/>
              </a:solidFill>
            </a:endParaRPr>
          </a:p>
        </p:txBody>
      </p:sp>
      <p:sp>
        <p:nvSpPr>
          <p:cNvPr id="100" name="Google Shape;100;p2"/>
          <p:cNvSpPr txBox="1"/>
          <p:nvPr/>
        </p:nvSpPr>
        <p:spPr>
          <a:xfrm>
            <a:off x="491437" y="848992"/>
            <a:ext cx="11209126" cy="430847"/>
          </a:xfrm>
          <a:prstGeom prst="rect">
            <a:avLst/>
          </a:prstGeom>
          <a:noFill/>
          <a:ln>
            <a:noFill/>
          </a:ln>
        </p:spPr>
        <p:txBody>
          <a:bodyPr spcFirstLastPara="1" wrap="square" lIns="91425" tIns="45700" rIns="91425" bIns="45700" anchor="t" anchorCtr="0">
            <a:spAutoFit/>
          </a:bodyPr>
          <a:lstStyle/>
          <a:p>
            <a:pPr marL="342900" lvl="0" indent="-342900">
              <a:buClr>
                <a:srgbClr val="434343"/>
              </a:buClr>
              <a:buSzPts val="2400"/>
              <a:buFont typeface="Wingdings" panose="05000000000000000000" pitchFamily="2" charset="2"/>
              <a:buChar char="q"/>
            </a:pPr>
            <a:endParaRPr lang="en-US" sz="2200" dirty="0">
              <a:solidFill>
                <a:srgbClr val="434343"/>
              </a:solidFill>
              <a:latin typeface="Calibri" panose="020F0502020204030204" pitchFamily="34" charset="0"/>
              <a:ea typeface="Calibri"/>
              <a:cs typeface="Calibri" panose="020F0502020204030204" pitchFamily="34" charset="0"/>
              <a:sym typeface="Calibri"/>
            </a:endParaRPr>
          </a:p>
        </p:txBody>
      </p:sp>
      <p:sp>
        <p:nvSpPr>
          <p:cNvPr id="6" name="Google Shape;100;p2">
            <a:extLst>
              <a:ext uri="{FF2B5EF4-FFF2-40B4-BE49-F238E27FC236}">
                <a16:creationId xmlns:a16="http://schemas.microsoft.com/office/drawing/2014/main" id="{F8BE3B55-9D16-C827-B2B8-317AD8BD40EE}"/>
              </a:ext>
            </a:extLst>
          </p:cNvPr>
          <p:cNvSpPr txBox="1"/>
          <p:nvPr/>
        </p:nvSpPr>
        <p:spPr>
          <a:xfrm>
            <a:off x="491437" y="848992"/>
            <a:ext cx="11209126" cy="3139281"/>
          </a:xfrm>
          <a:prstGeom prst="rect">
            <a:avLst/>
          </a:prstGeom>
          <a:noFill/>
          <a:ln>
            <a:noFill/>
          </a:ln>
        </p:spPr>
        <p:txBody>
          <a:bodyPr spcFirstLastPara="1" wrap="square" lIns="91425" tIns="45700" rIns="91425" bIns="45700" anchor="t" anchorCtr="0">
            <a:spAutoFit/>
          </a:bodyPr>
          <a:lstStyle/>
          <a:p>
            <a:pPr marL="342900" lvl="0" indent="-342900">
              <a:buClr>
                <a:srgbClr val="434343"/>
              </a:buClr>
              <a:buSzPts val="2400"/>
              <a:buFont typeface="Wingdings" panose="05000000000000000000" pitchFamily="2" charset="2"/>
              <a:buChar char="q"/>
            </a:pPr>
            <a:r>
              <a:rPr lang="en-US" sz="2200" dirty="0">
                <a:solidFill>
                  <a:srgbClr val="434343"/>
                </a:solidFill>
                <a:latin typeface="Calibri" panose="020F0502020204030204" pitchFamily="34" charset="0"/>
                <a:ea typeface="Calibri"/>
                <a:cs typeface="Calibri" panose="020F0502020204030204" pitchFamily="34" charset="0"/>
                <a:sym typeface="Calibri"/>
              </a:rPr>
              <a:t>There are many transfer transactions at a 0 USD value (either bought or sold at 0 USD, and around 200,000 transactions at 0 USD value both by the seller and the buyer).</a:t>
            </a:r>
            <a:br>
              <a:rPr lang="en-US" sz="2200" dirty="0">
                <a:solidFill>
                  <a:srgbClr val="434343"/>
                </a:solidFill>
                <a:latin typeface="Calibri" panose="020F0502020204030204" pitchFamily="34" charset="0"/>
                <a:ea typeface="Calibri"/>
                <a:cs typeface="Calibri" panose="020F0502020204030204" pitchFamily="34" charset="0"/>
                <a:sym typeface="Calibri"/>
              </a:rPr>
            </a:br>
            <a:r>
              <a:rPr lang="en-US" sz="2200" dirty="0">
                <a:solidFill>
                  <a:srgbClr val="434343"/>
                </a:solidFill>
                <a:latin typeface="Calibri" panose="020F0502020204030204" pitchFamily="34" charset="0"/>
                <a:ea typeface="Calibri"/>
                <a:cs typeface="Calibri" panose="020F0502020204030204" pitchFamily="34" charset="0"/>
                <a:sym typeface="Calibri"/>
              </a:rPr>
              <a:t>This might be due to a technical issue during the creation of the dataset, or a bug in the blockchain. If it’s neither a technical issue nor a bug, we would suggest </a:t>
            </a:r>
            <a:r>
              <a:rPr lang="en-US" sz="2200" dirty="0" err="1">
                <a:solidFill>
                  <a:srgbClr val="434343"/>
                </a:solidFill>
                <a:latin typeface="Calibri" panose="020F0502020204030204" pitchFamily="34" charset="0"/>
                <a:ea typeface="Calibri"/>
                <a:cs typeface="Calibri" panose="020F0502020204030204" pitchFamily="34" charset="0"/>
                <a:sym typeface="Calibri"/>
              </a:rPr>
              <a:t>OpenSea</a:t>
            </a:r>
            <a:r>
              <a:rPr lang="en-US" sz="2200" dirty="0">
                <a:solidFill>
                  <a:srgbClr val="434343"/>
                </a:solidFill>
                <a:latin typeface="Calibri" panose="020F0502020204030204" pitchFamily="34" charset="0"/>
                <a:ea typeface="Calibri"/>
                <a:cs typeface="Calibri" panose="020F0502020204030204" pitchFamily="34" charset="0"/>
                <a:sym typeface="Calibri"/>
              </a:rPr>
              <a:t> and/ or AML authorities investigate the legitimacy of those transactions.</a:t>
            </a:r>
          </a:p>
          <a:p>
            <a:pPr marL="342900" indent="-342900">
              <a:buClr>
                <a:srgbClr val="434343"/>
              </a:buClr>
              <a:buSzPts val="2400"/>
              <a:buFont typeface="Wingdings" panose="05000000000000000000" pitchFamily="2" charset="2"/>
              <a:buChar char="q"/>
            </a:pPr>
            <a:r>
              <a:rPr lang="en-US" sz="2200" dirty="0">
                <a:solidFill>
                  <a:srgbClr val="434343"/>
                </a:solidFill>
                <a:latin typeface="Calibri" panose="020F0502020204030204" pitchFamily="34" charset="0"/>
                <a:ea typeface="Calibri"/>
                <a:cs typeface="Calibri" panose="020F0502020204030204" pitchFamily="34" charset="0"/>
                <a:sym typeface="Calibri"/>
              </a:rPr>
              <a:t>There are around 3,900 transactions where the seller and buyer are the same user. We would suggest that </a:t>
            </a:r>
            <a:r>
              <a:rPr lang="en-US" sz="2200" dirty="0" err="1">
                <a:solidFill>
                  <a:srgbClr val="434343"/>
                </a:solidFill>
                <a:latin typeface="Calibri" panose="020F0502020204030204" pitchFamily="34" charset="0"/>
                <a:ea typeface="Calibri"/>
                <a:cs typeface="Calibri" panose="020F0502020204030204" pitchFamily="34" charset="0"/>
                <a:sym typeface="Calibri"/>
              </a:rPr>
              <a:t>OpenSea</a:t>
            </a:r>
            <a:r>
              <a:rPr lang="en-US" sz="2200" dirty="0">
                <a:solidFill>
                  <a:srgbClr val="434343"/>
                </a:solidFill>
                <a:latin typeface="Calibri" panose="020F0502020204030204" pitchFamily="34" charset="0"/>
                <a:ea typeface="Calibri"/>
                <a:cs typeface="Calibri" panose="020F0502020204030204" pitchFamily="34" charset="0"/>
                <a:sym typeface="Calibri"/>
              </a:rPr>
              <a:t> investigate whether those users are trying to inflate the price of the NFTs, and AML authorities should also investigate the legitimacy of those transactions.</a:t>
            </a:r>
          </a:p>
          <a:p>
            <a:pPr marL="342900" indent="-342900">
              <a:buClr>
                <a:srgbClr val="434343"/>
              </a:buClr>
              <a:buSzPts val="2400"/>
              <a:buFont typeface="Wingdings" panose="05000000000000000000" pitchFamily="2" charset="2"/>
              <a:buChar char="q"/>
            </a:pPr>
            <a:r>
              <a:rPr lang="en-US" sz="2200" dirty="0">
                <a:solidFill>
                  <a:srgbClr val="434343"/>
                </a:solidFill>
                <a:latin typeface="Calibri" panose="020F0502020204030204" pitchFamily="34" charset="0"/>
                <a:ea typeface="Calibri"/>
                <a:cs typeface="Calibri" panose="020F0502020204030204" pitchFamily="34" charset="0"/>
                <a:sym typeface="Calibri"/>
              </a:rPr>
              <a:t>Please see the following examples which illustrate these points:</a:t>
            </a:r>
          </a:p>
        </p:txBody>
      </p:sp>
      <p:pic>
        <p:nvPicPr>
          <p:cNvPr id="4" name="Picture 3">
            <a:extLst>
              <a:ext uri="{FF2B5EF4-FFF2-40B4-BE49-F238E27FC236}">
                <a16:creationId xmlns:a16="http://schemas.microsoft.com/office/drawing/2014/main" id="{C9B73AD8-8CA2-8D44-43B1-F5029E04EE66}"/>
              </a:ext>
            </a:extLst>
          </p:cNvPr>
          <p:cNvPicPr>
            <a:picLocks noChangeAspect="1"/>
          </p:cNvPicPr>
          <p:nvPr/>
        </p:nvPicPr>
        <p:blipFill>
          <a:blip r:embed="rId3"/>
          <a:stretch>
            <a:fillRect/>
          </a:stretch>
        </p:blipFill>
        <p:spPr>
          <a:xfrm>
            <a:off x="592021" y="3980439"/>
            <a:ext cx="11211516" cy="2877561"/>
          </a:xfrm>
          <a:prstGeom prst="rect">
            <a:avLst/>
          </a:prstGeom>
        </p:spPr>
      </p:pic>
    </p:spTree>
    <p:extLst>
      <p:ext uri="{BB962C8B-B14F-4D97-AF65-F5344CB8AC3E}">
        <p14:creationId xmlns:p14="http://schemas.microsoft.com/office/powerpoint/2010/main" val="952466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11bb5e95f3c_0_2"/>
          <p:cNvSpPr txBox="1"/>
          <p:nvPr/>
        </p:nvSpPr>
        <p:spPr>
          <a:xfrm>
            <a:off x="3832350" y="1866600"/>
            <a:ext cx="4527300" cy="846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300">
                <a:latin typeface="Calibri"/>
                <a:ea typeface="Calibri"/>
                <a:cs typeface="Calibri"/>
                <a:sym typeface="Calibri"/>
              </a:rPr>
              <a:t>Thank You!</a:t>
            </a:r>
            <a:endParaRPr sz="4300">
              <a:latin typeface="Calibri"/>
              <a:ea typeface="Calibri"/>
              <a:cs typeface="Calibri"/>
              <a:sym typeface="Calibri"/>
            </a:endParaRPr>
          </a:p>
        </p:txBody>
      </p:sp>
      <p:sp>
        <p:nvSpPr>
          <p:cNvPr id="164" name="Google Shape;164;g11bb5e95f3c_0_2"/>
          <p:cNvSpPr txBox="1"/>
          <p:nvPr/>
        </p:nvSpPr>
        <p:spPr>
          <a:xfrm>
            <a:off x="3474125" y="3586925"/>
            <a:ext cx="41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pic>
        <p:nvPicPr>
          <p:cNvPr id="95" name="Google Shape;95;p2"/>
          <p:cNvPicPr preferRelativeResize="0"/>
          <p:nvPr/>
        </p:nvPicPr>
        <p:blipFill rotWithShape="1">
          <a:blip r:embed="rId3">
            <a:alphaModFix/>
          </a:blip>
          <a:srcRect/>
          <a:stretch/>
        </p:blipFill>
        <p:spPr>
          <a:xfrm>
            <a:off x="7019794" y="1409062"/>
            <a:ext cx="1952722" cy="749802"/>
          </a:xfrm>
          <a:prstGeom prst="rect">
            <a:avLst/>
          </a:prstGeom>
          <a:noFill/>
          <a:ln>
            <a:noFill/>
          </a:ln>
        </p:spPr>
      </p:pic>
      <p:pic>
        <p:nvPicPr>
          <p:cNvPr id="98" name="Google Shape;98;p2"/>
          <p:cNvPicPr preferRelativeResize="0"/>
          <p:nvPr/>
        </p:nvPicPr>
        <p:blipFill rotWithShape="1">
          <a:blip r:embed="rId4">
            <a:alphaModFix/>
          </a:blip>
          <a:srcRect/>
          <a:stretch/>
        </p:blipFill>
        <p:spPr>
          <a:xfrm>
            <a:off x="8726750" y="2508625"/>
            <a:ext cx="1995054" cy="1995054"/>
          </a:xfrm>
          <a:prstGeom prst="rect">
            <a:avLst/>
          </a:prstGeom>
          <a:noFill/>
          <a:ln>
            <a:noFill/>
          </a:ln>
        </p:spPr>
      </p:pic>
      <p:sp>
        <p:nvSpPr>
          <p:cNvPr id="99" name="Google Shape;99;p2"/>
          <p:cNvSpPr txBox="1">
            <a:spLocks noGrp="1"/>
          </p:cNvSpPr>
          <p:nvPr>
            <p:ph type="title"/>
          </p:nvPr>
        </p:nvSpPr>
        <p:spPr>
          <a:xfrm>
            <a:off x="4017312" y="648070"/>
            <a:ext cx="3824460" cy="629158"/>
          </a:xfrm>
          <a:prstGeom prst="rect">
            <a:avLst/>
          </a:prstGeom>
          <a:noFill/>
          <a:ln>
            <a:noFill/>
          </a:ln>
        </p:spPr>
        <p:txBody>
          <a:bodyPr spcFirstLastPara="1" wrap="square" lIns="91425" tIns="45700" rIns="91425" bIns="45700" anchor="b" anchorCtr="0">
            <a:normAutofit/>
          </a:bodyPr>
          <a:lstStyle/>
          <a:p>
            <a:pPr marL="0" lvl="0" indent="0" algn="ctr" rtl="1">
              <a:lnSpc>
                <a:spcPct val="90000"/>
              </a:lnSpc>
              <a:spcBef>
                <a:spcPts val="0"/>
              </a:spcBef>
              <a:spcAft>
                <a:spcPts val="0"/>
              </a:spcAft>
              <a:buClr>
                <a:srgbClr val="9EA1A8"/>
              </a:buClr>
              <a:buSzPts val="3200"/>
              <a:buFont typeface="Calibri"/>
              <a:buNone/>
            </a:pPr>
            <a:r>
              <a:rPr lang="en-US" b="1" dirty="0">
                <a:solidFill>
                  <a:srgbClr val="666666"/>
                </a:solidFill>
              </a:rPr>
              <a:t>Project Stages</a:t>
            </a:r>
            <a:endParaRPr dirty="0">
              <a:solidFill>
                <a:srgbClr val="666666"/>
              </a:solidFill>
            </a:endParaRPr>
          </a:p>
        </p:txBody>
      </p:sp>
      <p:sp>
        <p:nvSpPr>
          <p:cNvPr id="100" name="Google Shape;100;p2"/>
          <p:cNvSpPr txBox="1"/>
          <p:nvPr/>
        </p:nvSpPr>
        <p:spPr>
          <a:xfrm>
            <a:off x="571541" y="2328018"/>
            <a:ext cx="6601616" cy="381638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434343"/>
              </a:buClr>
              <a:buSzPts val="2400"/>
              <a:buFont typeface="Arial"/>
              <a:buChar char="•"/>
            </a:pPr>
            <a:r>
              <a:rPr lang="en-US" sz="2200" dirty="0">
                <a:solidFill>
                  <a:srgbClr val="434343"/>
                </a:solidFill>
                <a:latin typeface="Calibri"/>
                <a:ea typeface="Calibri"/>
                <a:cs typeface="Calibri"/>
                <a:sym typeface="Calibri"/>
              </a:rPr>
              <a:t>Finding and downloading a relevant dataset</a:t>
            </a:r>
          </a:p>
          <a:p>
            <a:pPr marL="285750" marR="0" lvl="0" indent="-285750" algn="l" rtl="0">
              <a:spcBef>
                <a:spcPts val="0"/>
              </a:spcBef>
              <a:spcAft>
                <a:spcPts val="0"/>
              </a:spcAft>
              <a:buClr>
                <a:srgbClr val="434343"/>
              </a:buClr>
              <a:buSzPts val="2400"/>
              <a:buFont typeface="Arial"/>
              <a:buChar char="•"/>
            </a:pPr>
            <a:r>
              <a:rPr lang="en-US" sz="2200" dirty="0">
                <a:solidFill>
                  <a:srgbClr val="434343"/>
                </a:solidFill>
                <a:latin typeface="Calibri"/>
                <a:cs typeface="Calibri"/>
              </a:rPr>
              <a:t>Posing business questions</a:t>
            </a:r>
            <a:endParaRPr sz="2200" dirty="0">
              <a:solidFill>
                <a:srgbClr val="434343"/>
              </a:solidFill>
              <a:latin typeface="Calibri"/>
              <a:cs typeface="Calibri"/>
            </a:endParaRPr>
          </a:p>
          <a:p>
            <a:pPr marL="285750" marR="0" lvl="0" indent="-285750" algn="l" rtl="0">
              <a:spcBef>
                <a:spcPts val="0"/>
              </a:spcBef>
              <a:spcAft>
                <a:spcPts val="0"/>
              </a:spcAft>
              <a:buClr>
                <a:srgbClr val="434343"/>
              </a:buClr>
              <a:buSzPts val="2400"/>
              <a:buFont typeface="Arial"/>
              <a:buChar char="•"/>
            </a:pPr>
            <a:r>
              <a:rPr lang="en-US" sz="2200" dirty="0">
                <a:solidFill>
                  <a:srgbClr val="434343"/>
                </a:solidFill>
                <a:latin typeface="Calibri"/>
                <a:ea typeface="Calibri"/>
                <a:cs typeface="Calibri"/>
                <a:sym typeface="Calibri"/>
              </a:rPr>
              <a:t>Creating a warehouse</a:t>
            </a:r>
            <a:endParaRPr sz="2200" dirty="0">
              <a:solidFill>
                <a:srgbClr val="434343"/>
              </a:solidFill>
            </a:endParaRPr>
          </a:p>
          <a:p>
            <a:pPr marL="285750" marR="0" lvl="0" indent="-285750" algn="l" rtl="0">
              <a:spcBef>
                <a:spcPts val="0"/>
              </a:spcBef>
              <a:spcAft>
                <a:spcPts val="0"/>
              </a:spcAft>
              <a:buClr>
                <a:srgbClr val="434343"/>
              </a:buClr>
              <a:buSzPts val="2400"/>
              <a:buFont typeface="Arial"/>
              <a:buChar char="•"/>
            </a:pPr>
            <a:r>
              <a:rPr lang="en-US" sz="2200" dirty="0">
                <a:solidFill>
                  <a:srgbClr val="434343"/>
                </a:solidFill>
                <a:latin typeface="Calibri"/>
                <a:ea typeface="Calibri"/>
                <a:cs typeface="Calibri"/>
                <a:sym typeface="Calibri"/>
              </a:rPr>
              <a:t>Analyzing the dataset using SQL </a:t>
            </a:r>
            <a:endParaRPr sz="2200" dirty="0">
              <a:solidFill>
                <a:srgbClr val="434343"/>
              </a:solidFill>
            </a:endParaRPr>
          </a:p>
          <a:p>
            <a:pPr marL="285750" marR="0" lvl="0" indent="-285750" algn="l" rtl="0">
              <a:spcBef>
                <a:spcPts val="0"/>
              </a:spcBef>
              <a:spcAft>
                <a:spcPts val="0"/>
              </a:spcAft>
              <a:buClr>
                <a:srgbClr val="434343"/>
              </a:buClr>
              <a:buSzPts val="2400"/>
              <a:buFont typeface="Arial"/>
              <a:buChar char="•"/>
            </a:pPr>
            <a:r>
              <a:rPr lang="en-US" sz="2200" dirty="0">
                <a:solidFill>
                  <a:srgbClr val="434343"/>
                </a:solidFill>
                <a:latin typeface="Calibri"/>
                <a:ea typeface="Calibri"/>
                <a:cs typeface="Calibri"/>
                <a:sym typeface="Calibri"/>
              </a:rPr>
              <a:t>Creating dashboards and visualizations</a:t>
            </a:r>
            <a:endParaRPr sz="2200" dirty="0">
              <a:solidFill>
                <a:srgbClr val="434343"/>
              </a:solidFill>
            </a:endParaRPr>
          </a:p>
          <a:p>
            <a:pPr marL="285750" marR="0" lvl="0" indent="-285750" algn="l" rtl="0">
              <a:spcBef>
                <a:spcPts val="0"/>
              </a:spcBef>
              <a:spcAft>
                <a:spcPts val="0"/>
              </a:spcAft>
              <a:buClr>
                <a:srgbClr val="434343"/>
              </a:buClr>
              <a:buSzPts val="2400"/>
              <a:buFont typeface="Arial"/>
              <a:buChar char="•"/>
            </a:pPr>
            <a:r>
              <a:rPr lang="en-US" sz="2200" dirty="0">
                <a:solidFill>
                  <a:srgbClr val="434343"/>
                </a:solidFill>
                <a:latin typeface="Calibri"/>
                <a:ea typeface="Calibri"/>
                <a:cs typeface="Calibri"/>
                <a:sym typeface="Calibri"/>
              </a:rPr>
              <a:t>Producing insights and making recommendations</a:t>
            </a:r>
          </a:p>
          <a:p>
            <a:pPr marL="285750" marR="0" lvl="0" indent="-285750" algn="l" rtl="0">
              <a:spcBef>
                <a:spcPts val="0"/>
              </a:spcBef>
              <a:spcAft>
                <a:spcPts val="0"/>
              </a:spcAft>
              <a:buClr>
                <a:srgbClr val="434343"/>
              </a:buClr>
              <a:buSzPts val="2400"/>
              <a:buFont typeface="Arial"/>
              <a:buChar char="•"/>
            </a:pPr>
            <a:endParaRPr lang="en-US" sz="2200" dirty="0">
              <a:solidFill>
                <a:srgbClr val="434343"/>
              </a:solidFill>
              <a:latin typeface="Calibri"/>
              <a:cs typeface="Calibri"/>
              <a:sym typeface="Calibri"/>
            </a:endParaRPr>
          </a:p>
          <a:p>
            <a:pPr marL="285750" marR="0" lvl="0" indent="-285750" algn="l" rtl="0">
              <a:spcBef>
                <a:spcPts val="0"/>
              </a:spcBef>
              <a:spcAft>
                <a:spcPts val="0"/>
              </a:spcAft>
              <a:buClr>
                <a:srgbClr val="434343"/>
              </a:buClr>
              <a:buSzPts val="2400"/>
              <a:buFont typeface="Arial"/>
              <a:buChar char="•"/>
            </a:pPr>
            <a:endParaRPr lang="en-US" sz="2200" dirty="0">
              <a:solidFill>
                <a:srgbClr val="434343"/>
              </a:solidFill>
              <a:latin typeface="Calibri"/>
              <a:cs typeface="Calibri"/>
              <a:sym typeface="Calibri"/>
            </a:endParaRPr>
          </a:p>
          <a:p>
            <a:pPr rtl="0">
              <a:spcBef>
                <a:spcPts val="0"/>
              </a:spcBef>
              <a:spcAft>
                <a:spcPts val="0"/>
              </a:spcAft>
            </a:pPr>
            <a:r>
              <a:rPr lang="en-US" sz="2200" b="1" i="0" u="sng" dirty="0">
                <a:solidFill>
                  <a:schemeClr val="tx1">
                    <a:lumMod val="75000"/>
                    <a:lumOff val="25000"/>
                  </a:schemeClr>
                </a:solidFill>
                <a:effectLst/>
                <a:latin typeface="Calibri" panose="020F0502020204030204" pitchFamily="34" charset="0"/>
                <a:cs typeface="Calibri" panose="020F0502020204030204" pitchFamily="34" charset="0"/>
              </a:rPr>
              <a:t>Platforms:</a:t>
            </a:r>
            <a:endParaRPr lang="en-US" sz="2200" b="0" dirty="0">
              <a:solidFill>
                <a:schemeClr val="tx1">
                  <a:lumMod val="75000"/>
                  <a:lumOff val="25000"/>
                </a:schemeClr>
              </a:solidFill>
              <a:effectLst/>
              <a:latin typeface="Calibri" panose="020F0502020204030204" pitchFamily="34" charset="0"/>
              <a:cs typeface="Calibri" panose="020F0502020204030204" pitchFamily="34" charset="0"/>
            </a:endParaRPr>
          </a:p>
          <a:p>
            <a:pPr rtl="0"/>
            <a:r>
              <a:rPr lang="en-US" sz="2200" b="0" i="0" u="none" strike="noStrike" dirty="0">
                <a:solidFill>
                  <a:schemeClr val="tx1">
                    <a:lumMod val="75000"/>
                    <a:lumOff val="25000"/>
                  </a:schemeClr>
                </a:solidFill>
                <a:effectLst/>
                <a:latin typeface="Calibri" panose="020F0502020204030204" pitchFamily="34" charset="0"/>
                <a:cs typeface="Calibri" panose="020F0502020204030204" pitchFamily="34" charset="0"/>
              </a:rPr>
              <a:t>Database - Kaggle</a:t>
            </a:r>
            <a:endParaRPr lang="en-US" sz="2200" b="0" dirty="0">
              <a:solidFill>
                <a:schemeClr val="tx1">
                  <a:lumMod val="75000"/>
                  <a:lumOff val="25000"/>
                </a:schemeClr>
              </a:solidFill>
              <a:effectLst/>
              <a:latin typeface="Calibri" panose="020F0502020204030204" pitchFamily="34" charset="0"/>
              <a:cs typeface="Calibri" panose="020F0502020204030204" pitchFamily="34" charset="0"/>
            </a:endParaRPr>
          </a:p>
          <a:p>
            <a:pPr rtl="0">
              <a:spcBef>
                <a:spcPts val="0"/>
              </a:spcBef>
              <a:spcAft>
                <a:spcPts val="0"/>
              </a:spcAft>
            </a:pPr>
            <a:r>
              <a:rPr lang="en-US" sz="2200" b="0" i="0" u="none" strike="noStrike" dirty="0">
                <a:solidFill>
                  <a:schemeClr val="tx1">
                    <a:lumMod val="75000"/>
                    <a:lumOff val="25000"/>
                  </a:schemeClr>
                </a:solidFill>
                <a:effectLst/>
                <a:latin typeface="Calibri" panose="020F0502020204030204" pitchFamily="34" charset="0"/>
                <a:cs typeface="Calibri" panose="020F0502020204030204" pitchFamily="34" charset="0"/>
              </a:rPr>
              <a:t>Analysis &amp; Visualization - Snowflake, Power BI</a:t>
            </a:r>
            <a:endParaRPr lang="en-US" sz="2200" b="0" dirty="0">
              <a:solidFill>
                <a:schemeClr val="tx1">
                  <a:lumMod val="75000"/>
                  <a:lumOff val="25000"/>
                </a:schemeClr>
              </a:solidFill>
              <a:effectLst/>
              <a:latin typeface="Calibri" panose="020F0502020204030204" pitchFamily="34" charset="0"/>
              <a:cs typeface="Calibri" panose="020F0502020204030204" pitchFamily="34" charset="0"/>
            </a:endParaRPr>
          </a:p>
        </p:txBody>
      </p:sp>
      <p:cxnSp>
        <p:nvCxnSpPr>
          <p:cNvPr id="104" name="Google Shape;104;p2"/>
          <p:cNvCxnSpPr>
            <a:cxnSpLocks/>
          </p:cNvCxnSpPr>
          <p:nvPr/>
        </p:nvCxnSpPr>
        <p:spPr>
          <a:xfrm flipH="1">
            <a:off x="8465284" y="4162068"/>
            <a:ext cx="507232" cy="537069"/>
          </a:xfrm>
          <a:prstGeom prst="straightConnector1">
            <a:avLst/>
          </a:prstGeom>
          <a:noFill/>
          <a:ln w="9525" cap="flat" cmpd="sng">
            <a:solidFill>
              <a:srgbClr val="434343"/>
            </a:solidFill>
            <a:prstDash val="solid"/>
            <a:miter lim="800000"/>
            <a:headEnd type="none" w="sm" len="sm"/>
            <a:tailEnd type="triangle" w="med" len="med"/>
          </a:ln>
        </p:spPr>
      </p:cxnSp>
      <p:cxnSp>
        <p:nvCxnSpPr>
          <p:cNvPr id="105" name="Google Shape;105;p2"/>
          <p:cNvCxnSpPr>
            <a:cxnSpLocks/>
          </p:cNvCxnSpPr>
          <p:nvPr/>
        </p:nvCxnSpPr>
        <p:spPr>
          <a:xfrm>
            <a:off x="8101266" y="2241138"/>
            <a:ext cx="610144" cy="534973"/>
          </a:xfrm>
          <a:prstGeom prst="straightConnector1">
            <a:avLst/>
          </a:prstGeom>
          <a:noFill/>
          <a:ln w="9525" cap="flat" cmpd="sng">
            <a:solidFill>
              <a:srgbClr val="434343"/>
            </a:solidFill>
            <a:prstDash val="solid"/>
            <a:miter lim="800000"/>
            <a:headEnd type="none" w="sm" len="sm"/>
            <a:tailEnd type="triangle" w="med" len="med"/>
          </a:ln>
        </p:spPr>
      </p:cxnSp>
      <p:pic>
        <p:nvPicPr>
          <p:cNvPr id="106" name="Google Shape;106;p2"/>
          <p:cNvPicPr preferRelativeResize="0"/>
          <p:nvPr/>
        </p:nvPicPr>
        <p:blipFill>
          <a:blip r:embed="rId5">
            <a:alphaModFix/>
          </a:blip>
          <a:stretch>
            <a:fillRect/>
          </a:stretch>
        </p:blipFill>
        <p:spPr>
          <a:xfrm>
            <a:off x="6277590" y="4746976"/>
            <a:ext cx="2727943" cy="143437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9" name="Google Shape;99;p2"/>
          <p:cNvSpPr txBox="1">
            <a:spLocks noGrp="1"/>
          </p:cNvSpPr>
          <p:nvPr>
            <p:ph type="title"/>
          </p:nvPr>
        </p:nvSpPr>
        <p:spPr>
          <a:xfrm>
            <a:off x="3828205" y="275871"/>
            <a:ext cx="3824460" cy="629158"/>
          </a:xfrm>
          <a:prstGeom prst="rect">
            <a:avLst/>
          </a:prstGeom>
          <a:noFill/>
          <a:ln>
            <a:noFill/>
          </a:ln>
        </p:spPr>
        <p:txBody>
          <a:bodyPr spcFirstLastPara="1" wrap="square" lIns="91425" tIns="45700" rIns="91425" bIns="45700" anchor="b" anchorCtr="0">
            <a:normAutofit/>
          </a:bodyPr>
          <a:lstStyle/>
          <a:p>
            <a:pPr marL="0" lvl="0" indent="0" algn="ctr" rtl="1">
              <a:lnSpc>
                <a:spcPct val="90000"/>
              </a:lnSpc>
              <a:spcBef>
                <a:spcPts val="0"/>
              </a:spcBef>
              <a:spcAft>
                <a:spcPts val="0"/>
              </a:spcAft>
              <a:buClr>
                <a:srgbClr val="9EA1A8"/>
              </a:buClr>
              <a:buSzPts val="3200"/>
              <a:buFont typeface="Calibri"/>
              <a:buNone/>
            </a:pPr>
            <a:r>
              <a:rPr lang="en-US" b="1" dirty="0">
                <a:solidFill>
                  <a:srgbClr val="666666"/>
                </a:solidFill>
              </a:rPr>
              <a:t>Glossary</a:t>
            </a:r>
            <a:endParaRPr dirty="0">
              <a:solidFill>
                <a:srgbClr val="666666"/>
              </a:solidFill>
            </a:endParaRPr>
          </a:p>
        </p:txBody>
      </p:sp>
      <p:sp>
        <p:nvSpPr>
          <p:cNvPr id="100" name="Google Shape;100;p2"/>
          <p:cNvSpPr txBox="1"/>
          <p:nvPr/>
        </p:nvSpPr>
        <p:spPr>
          <a:xfrm>
            <a:off x="333582" y="905029"/>
            <a:ext cx="11524835" cy="550916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434343"/>
              </a:buClr>
              <a:buSzPts val="2400"/>
              <a:buFont typeface="Wingdings" panose="05000000000000000000" pitchFamily="2" charset="2"/>
              <a:buChar char="q"/>
            </a:pPr>
            <a:r>
              <a:rPr lang="en-US" sz="2200" dirty="0">
                <a:solidFill>
                  <a:srgbClr val="434343"/>
                </a:solidFill>
                <a:latin typeface="Calibri"/>
                <a:ea typeface="Calibri"/>
                <a:cs typeface="Calibri"/>
                <a:sym typeface="Calibri"/>
              </a:rPr>
              <a:t>NFT - Non-fungible tokens (NFTs) are cryptographic assets on a blockchain with unique identification codes and metadata that distinguish them from each other. Unlike cryptocurrencies, they cannot be traded or exchanged at equivalency.</a:t>
            </a:r>
          </a:p>
          <a:p>
            <a:pPr marL="342900" marR="0" lvl="0" indent="-342900" algn="l" rtl="0">
              <a:spcBef>
                <a:spcPts val="0"/>
              </a:spcBef>
              <a:spcAft>
                <a:spcPts val="0"/>
              </a:spcAft>
              <a:buClr>
                <a:srgbClr val="434343"/>
              </a:buClr>
              <a:buSzPts val="2400"/>
              <a:buFont typeface="Wingdings" panose="05000000000000000000" pitchFamily="2" charset="2"/>
              <a:buChar char="q"/>
            </a:pPr>
            <a:r>
              <a:rPr lang="en-US" sz="2200" dirty="0" err="1">
                <a:solidFill>
                  <a:srgbClr val="434343"/>
                </a:solidFill>
                <a:latin typeface="Calibri"/>
                <a:ea typeface="Calibri"/>
                <a:cs typeface="Calibri"/>
                <a:sym typeface="Calibri"/>
              </a:rPr>
              <a:t>OpenSea</a:t>
            </a:r>
            <a:r>
              <a:rPr lang="en-US" sz="2200" dirty="0">
                <a:solidFill>
                  <a:srgbClr val="434343"/>
                </a:solidFill>
                <a:latin typeface="Calibri"/>
                <a:ea typeface="Calibri"/>
                <a:cs typeface="Calibri"/>
                <a:sym typeface="Calibri"/>
              </a:rPr>
              <a:t> - An American online non-fungible token marketplace headquartered in New York City. Currently the largest NFT marketplace.</a:t>
            </a:r>
          </a:p>
          <a:p>
            <a:pPr marL="342900" marR="0" lvl="0" indent="-342900" algn="l" rtl="0">
              <a:spcBef>
                <a:spcPts val="0"/>
              </a:spcBef>
              <a:spcAft>
                <a:spcPts val="0"/>
              </a:spcAft>
              <a:buClr>
                <a:srgbClr val="434343"/>
              </a:buClr>
              <a:buSzPts val="2400"/>
              <a:buFont typeface="Wingdings" panose="05000000000000000000" pitchFamily="2" charset="2"/>
              <a:buChar char="q"/>
            </a:pPr>
            <a:r>
              <a:rPr lang="en-US" sz="2200" dirty="0">
                <a:solidFill>
                  <a:srgbClr val="434343"/>
                </a:solidFill>
                <a:latin typeface="Calibri"/>
                <a:ea typeface="Calibri"/>
                <a:cs typeface="Calibri"/>
                <a:sym typeface="Calibri"/>
              </a:rPr>
              <a:t>Ethereum - A decentralized, open-source blockchain with smart contract functionality. Ether (ETH) is the cryptocurrency of Ethereum, and is used for buying and selling NFTs.</a:t>
            </a:r>
          </a:p>
          <a:p>
            <a:pPr marL="342900" marR="0" lvl="0" indent="-342900" algn="l" rtl="0">
              <a:spcBef>
                <a:spcPts val="0"/>
              </a:spcBef>
              <a:spcAft>
                <a:spcPts val="0"/>
              </a:spcAft>
              <a:buClr>
                <a:srgbClr val="434343"/>
              </a:buClr>
              <a:buSzPts val="2400"/>
              <a:buFont typeface="Wingdings" panose="05000000000000000000" pitchFamily="2" charset="2"/>
              <a:buChar char="q"/>
            </a:pPr>
            <a:r>
              <a:rPr lang="en-US" sz="2200" dirty="0">
                <a:solidFill>
                  <a:srgbClr val="434343"/>
                </a:solidFill>
                <a:latin typeface="Calibri"/>
                <a:ea typeface="Calibri"/>
                <a:cs typeface="Calibri"/>
                <a:sym typeface="Calibri"/>
              </a:rPr>
              <a:t>Wei - Wei is the smallest denomination of Ether - the cryptocurrency coin used on the Ethereum network. One ether = 1,000,000,000,000,000,000 </a:t>
            </a:r>
            <a:r>
              <a:rPr lang="en-US" sz="2200" dirty="0" err="1">
                <a:solidFill>
                  <a:srgbClr val="434343"/>
                </a:solidFill>
                <a:latin typeface="Calibri" panose="020F0502020204030204" pitchFamily="34" charset="0"/>
                <a:ea typeface="Calibri"/>
                <a:cs typeface="Calibri" panose="020F0502020204030204" pitchFamily="34" charset="0"/>
                <a:sym typeface="Calibri"/>
              </a:rPr>
              <a:t>wei</a:t>
            </a:r>
            <a:r>
              <a:rPr lang="en-US" sz="2200" dirty="0">
                <a:solidFill>
                  <a:srgbClr val="434343"/>
                </a:solidFill>
                <a:latin typeface="Calibri" panose="020F0502020204030204" pitchFamily="34" charset="0"/>
                <a:ea typeface="Calibri"/>
                <a:cs typeface="Calibri" panose="020F0502020204030204" pitchFamily="34" charset="0"/>
                <a:sym typeface="Calibri"/>
              </a:rPr>
              <a:t> </a:t>
            </a:r>
            <a:r>
              <a:rPr lang="en-IL" sz="2200" i="0" dirty="0">
                <a:solidFill>
                  <a:schemeClr val="tx1">
                    <a:lumMod val="75000"/>
                    <a:lumOff val="25000"/>
                  </a:schemeClr>
                </a:solidFill>
                <a:effectLst/>
                <a:latin typeface="Calibri" panose="020F0502020204030204" pitchFamily="34" charset="0"/>
                <a:cs typeface="Calibri" panose="020F0502020204030204" pitchFamily="34" charset="0"/>
              </a:rPr>
              <a:t>(10</a:t>
            </a:r>
            <a:r>
              <a:rPr lang="en-IL" sz="2200" i="0" baseline="30000" dirty="0">
                <a:solidFill>
                  <a:schemeClr val="tx1">
                    <a:lumMod val="75000"/>
                    <a:lumOff val="25000"/>
                  </a:schemeClr>
                </a:solidFill>
                <a:effectLst/>
                <a:latin typeface="Calibri" panose="020F0502020204030204" pitchFamily="34" charset="0"/>
                <a:cs typeface="Calibri" panose="020F0502020204030204" pitchFamily="34" charset="0"/>
              </a:rPr>
              <a:t>18</a:t>
            </a:r>
            <a:r>
              <a:rPr lang="en-IL" sz="2200" i="0" dirty="0">
                <a:solidFill>
                  <a:schemeClr val="tx1">
                    <a:lumMod val="75000"/>
                    <a:lumOff val="25000"/>
                  </a:schemeClr>
                </a:solidFill>
                <a:effectLst/>
                <a:latin typeface="Calibri" panose="020F0502020204030204" pitchFamily="34" charset="0"/>
                <a:cs typeface="Calibri" panose="020F0502020204030204" pitchFamily="34" charset="0"/>
              </a:rPr>
              <a:t>)</a:t>
            </a:r>
            <a:r>
              <a:rPr lang="en-US" sz="2200" dirty="0">
                <a:solidFill>
                  <a:srgbClr val="434343"/>
                </a:solidFill>
                <a:latin typeface="Calibri" panose="020F0502020204030204" pitchFamily="34" charset="0"/>
                <a:ea typeface="Calibri"/>
                <a:cs typeface="Calibri" panose="020F0502020204030204" pitchFamily="34" charset="0"/>
                <a:sym typeface="Calibri"/>
              </a:rPr>
              <a:t>.</a:t>
            </a:r>
          </a:p>
          <a:p>
            <a:pPr marL="342900" marR="0" lvl="0" indent="-342900" algn="l" rtl="0">
              <a:spcBef>
                <a:spcPts val="0"/>
              </a:spcBef>
              <a:spcAft>
                <a:spcPts val="0"/>
              </a:spcAft>
              <a:buClr>
                <a:srgbClr val="434343"/>
              </a:buClr>
              <a:buSzPts val="2400"/>
              <a:buFont typeface="Wingdings" panose="05000000000000000000" pitchFamily="2" charset="2"/>
              <a:buChar char="q"/>
            </a:pPr>
            <a:r>
              <a:rPr lang="en-US" sz="2200" dirty="0">
                <a:solidFill>
                  <a:srgbClr val="434343"/>
                </a:solidFill>
                <a:latin typeface="Calibri" panose="020F0502020204030204" pitchFamily="34" charset="0"/>
                <a:ea typeface="Calibri"/>
                <a:cs typeface="Calibri" panose="020F0502020204030204" pitchFamily="34" charset="0"/>
                <a:sym typeface="Calibri"/>
              </a:rPr>
              <a:t>NFT Minting - Minting an NFT means converting digital data into crypto collections or digital assets recorded on the blockchain. The digital products or files are stored in a distributed ledger or decentralized database and cannot be edited, modified, or deleted. Each token minted has a unique identifier that is directly linked to one Ethereum address. There are usually fees associated with minting.</a:t>
            </a:r>
          </a:p>
          <a:p>
            <a:pPr marL="342900" marR="0" lvl="0" indent="-342900" algn="l" rtl="0">
              <a:spcBef>
                <a:spcPts val="0"/>
              </a:spcBef>
              <a:spcAft>
                <a:spcPts val="0"/>
              </a:spcAft>
              <a:buClr>
                <a:srgbClr val="434343"/>
              </a:buClr>
              <a:buSzPts val="2400"/>
              <a:buFont typeface="Wingdings" panose="05000000000000000000" pitchFamily="2" charset="2"/>
              <a:buChar char="q"/>
            </a:pPr>
            <a:r>
              <a:rPr lang="en-US" sz="2200" dirty="0">
                <a:solidFill>
                  <a:srgbClr val="434343"/>
                </a:solidFill>
                <a:latin typeface="Calibri" panose="020F0502020204030204" pitchFamily="34" charset="0"/>
                <a:ea typeface="Calibri"/>
                <a:cs typeface="Calibri" panose="020F0502020204030204" pitchFamily="34" charset="0"/>
                <a:sym typeface="Calibri"/>
              </a:rPr>
              <a:t>Transfer events - Every time an NFT is transferred on the Ethereum blockchain, it emits a Transfer event which is stored on the blockchain. </a:t>
            </a:r>
          </a:p>
        </p:txBody>
      </p:sp>
    </p:spTree>
    <p:extLst>
      <p:ext uri="{BB962C8B-B14F-4D97-AF65-F5344CB8AC3E}">
        <p14:creationId xmlns:p14="http://schemas.microsoft.com/office/powerpoint/2010/main" val="2635174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9" name="Google Shape;99;p2"/>
          <p:cNvSpPr txBox="1">
            <a:spLocks noGrp="1"/>
          </p:cNvSpPr>
          <p:nvPr>
            <p:ph type="title"/>
          </p:nvPr>
        </p:nvSpPr>
        <p:spPr>
          <a:xfrm>
            <a:off x="4026548" y="509525"/>
            <a:ext cx="3824460" cy="629158"/>
          </a:xfrm>
          <a:prstGeom prst="rect">
            <a:avLst/>
          </a:prstGeom>
          <a:noFill/>
          <a:ln>
            <a:noFill/>
          </a:ln>
        </p:spPr>
        <p:txBody>
          <a:bodyPr spcFirstLastPara="1" wrap="square" lIns="91425" tIns="45700" rIns="91425" bIns="45700" anchor="b" anchorCtr="0">
            <a:normAutofit/>
          </a:bodyPr>
          <a:lstStyle/>
          <a:p>
            <a:pPr marL="0" lvl="0" indent="0" algn="ctr" rtl="1">
              <a:lnSpc>
                <a:spcPct val="90000"/>
              </a:lnSpc>
              <a:spcBef>
                <a:spcPts val="0"/>
              </a:spcBef>
              <a:spcAft>
                <a:spcPts val="0"/>
              </a:spcAft>
              <a:buClr>
                <a:srgbClr val="9EA1A8"/>
              </a:buClr>
              <a:buSzPts val="3200"/>
              <a:buFont typeface="Calibri"/>
              <a:buNone/>
            </a:pPr>
            <a:r>
              <a:rPr lang="en-US" b="1" dirty="0">
                <a:solidFill>
                  <a:srgbClr val="666666"/>
                </a:solidFill>
              </a:rPr>
              <a:t>About the Dataset</a:t>
            </a:r>
            <a:endParaRPr dirty="0">
              <a:solidFill>
                <a:srgbClr val="666666"/>
              </a:solidFill>
            </a:endParaRPr>
          </a:p>
        </p:txBody>
      </p:sp>
      <p:sp>
        <p:nvSpPr>
          <p:cNvPr id="100" name="Google Shape;100;p2"/>
          <p:cNvSpPr txBox="1"/>
          <p:nvPr/>
        </p:nvSpPr>
        <p:spPr>
          <a:xfrm>
            <a:off x="376695" y="1138683"/>
            <a:ext cx="11331396" cy="318822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434343"/>
              </a:buClr>
              <a:buSzPts val="2400"/>
              <a:buFont typeface="Wingdings" panose="05000000000000000000" pitchFamily="2" charset="2"/>
              <a:buChar char="q"/>
            </a:pPr>
            <a:r>
              <a:rPr lang="en-US" sz="2200" dirty="0">
                <a:solidFill>
                  <a:srgbClr val="434343"/>
                </a:solidFill>
                <a:latin typeface="Calibri"/>
                <a:ea typeface="Calibri"/>
                <a:cs typeface="Calibri"/>
                <a:sym typeface="Calibri"/>
              </a:rPr>
              <a:t>The dataset represents the activity of the Ethereum NFT market between April 1, 2021 - September 25, 2021.</a:t>
            </a:r>
          </a:p>
          <a:p>
            <a:pPr marL="342900" marR="0" lvl="0" indent="-342900" algn="l" rtl="0">
              <a:spcBef>
                <a:spcPts val="0"/>
              </a:spcBef>
              <a:spcAft>
                <a:spcPts val="0"/>
              </a:spcAft>
              <a:buClr>
                <a:srgbClr val="434343"/>
              </a:buClr>
              <a:buSzPts val="2400"/>
              <a:buFont typeface="Wingdings" panose="05000000000000000000" pitchFamily="2" charset="2"/>
              <a:buChar char="q"/>
            </a:pPr>
            <a:r>
              <a:rPr lang="en-US" sz="2200" dirty="0">
                <a:solidFill>
                  <a:srgbClr val="434343"/>
                </a:solidFill>
                <a:latin typeface="Calibri"/>
                <a:ea typeface="Calibri"/>
                <a:cs typeface="Calibri"/>
                <a:sym typeface="Calibri"/>
              </a:rPr>
              <a:t>The dataset contains 4 tables:</a:t>
            </a:r>
          </a:p>
          <a:p>
            <a:pPr marL="358775" marR="0" lvl="0" algn="l" rtl="0">
              <a:spcBef>
                <a:spcPts val="0"/>
              </a:spcBef>
              <a:spcAft>
                <a:spcPts val="0"/>
              </a:spcAft>
              <a:buClr>
                <a:srgbClr val="434343"/>
              </a:buClr>
              <a:buSzPts val="2400"/>
            </a:pPr>
            <a:r>
              <a:rPr lang="en-US" sz="2200" dirty="0">
                <a:solidFill>
                  <a:srgbClr val="434343"/>
                </a:solidFill>
                <a:latin typeface="Calibri"/>
                <a:ea typeface="Calibri"/>
                <a:cs typeface="Calibri"/>
                <a:sym typeface="Calibri"/>
              </a:rPr>
              <a:t>Mints</a:t>
            </a:r>
          </a:p>
          <a:p>
            <a:pPr marL="358775" marR="0" lvl="0" algn="l" rtl="0">
              <a:spcBef>
                <a:spcPts val="0"/>
              </a:spcBef>
              <a:spcAft>
                <a:spcPts val="0"/>
              </a:spcAft>
              <a:buClr>
                <a:srgbClr val="434343"/>
              </a:buClr>
              <a:buSzPts val="2400"/>
            </a:pPr>
            <a:r>
              <a:rPr lang="en-US" sz="2200" dirty="0">
                <a:solidFill>
                  <a:srgbClr val="434343"/>
                </a:solidFill>
                <a:latin typeface="Calibri"/>
                <a:ea typeface="Calibri"/>
                <a:cs typeface="Calibri"/>
                <a:sym typeface="Calibri"/>
              </a:rPr>
              <a:t>Transfers</a:t>
            </a:r>
          </a:p>
          <a:p>
            <a:pPr marL="358775" marR="0" lvl="0" algn="l" rtl="0">
              <a:spcBef>
                <a:spcPts val="0"/>
              </a:spcBef>
              <a:spcAft>
                <a:spcPts val="0"/>
              </a:spcAft>
              <a:buClr>
                <a:srgbClr val="434343"/>
              </a:buClr>
              <a:buSzPts val="2400"/>
            </a:pPr>
            <a:r>
              <a:rPr lang="en-US" sz="2200" dirty="0">
                <a:solidFill>
                  <a:srgbClr val="434343"/>
                </a:solidFill>
                <a:latin typeface="Calibri"/>
                <a:ea typeface="Calibri"/>
                <a:cs typeface="Calibri"/>
                <a:sym typeface="Calibri"/>
              </a:rPr>
              <a:t>NFTs</a:t>
            </a:r>
          </a:p>
          <a:p>
            <a:pPr marL="358775" marR="0" lvl="0" algn="l" rtl="0">
              <a:spcBef>
                <a:spcPts val="0"/>
              </a:spcBef>
              <a:spcAft>
                <a:spcPts val="0"/>
              </a:spcAft>
              <a:buClr>
                <a:srgbClr val="434343"/>
              </a:buClr>
              <a:buSzPts val="2400"/>
            </a:pPr>
            <a:r>
              <a:rPr lang="en-US" sz="2200" dirty="0">
                <a:solidFill>
                  <a:srgbClr val="434343"/>
                </a:solidFill>
                <a:latin typeface="Calibri"/>
                <a:ea typeface="Calibri"/>
                <a:cs typeface="Calibri"/>
                <a:sym typeface="Calibri"/>
              </a:rPr>
              <a:t>ETH-USD</a:t>
            </a:r>
          </a:p>
          <a:p>
            <a:pPr marL="342900" marR="0" lvl="0" indent="-342900" algn="l" rtl="0">
              <a:spcBef>
                <a:spcPts val="0"/>
              </a:spcBef>
              <a:spcAft>
                <a:spcPts val="0"/>
              </a:spcAft>
              <a:buClr>
                <a:srgbClr val="434343"/>
              </a:buClr>
              <a:buSzPts val="2400"/>
              <a:buFont typeface="Wingdings" panose="05000000000000000000" pitchFamily="2" charset="2"/>
              <a:buChar char="q"/>
            </a:pPr>
            <a:r>
              <a:rPr lang="en-US" sz="2200" dirty="0">
                <a:solidFill>
                  <a:srgbClr val="434343"/>
                </a:solidFill>
                <a:latin typeface="Calibri"/>
                <a:ea typeface="Calibri"/>
                <a:cs typeface="Calibri"/>
                <a:sym typeface="Calibri"/>
              </a:rPr>
              <a:t>The Mints and Transfers tables have the same schema.</a:t>
            </a:r>
          </a:p>
          <a:p>
            <a:pPr marL="342900" marR="0" lvl="0" indent="-342900" algn="l" rtl="0">
              <a:spcBef>
                <a:spcPts val="0"/>
              </a:spcBef>
              <a:spcAft>
                <a:spcPts val="0"/>
              </a:spcAft>
              <a:buClr>
                <a:srgbClr val="434343"/>
              </a:buClr>
              <a:buSzPts val="2400"/>
              <a:buFont typeface="Wingdings" panose="05000000000000000000" pitchFamily="2" charset="2"/>
              <a:buChar char="q"/>
            </a:pPr>
            <a:r>
              <a:rPr lang="en-US" sz="2200" dirty="0">
                <a:solidFill>
                  <a:srgbClr val="434343"/>
                </a:solidFill>
                <a:latin typeface="Calibri"/>
                <a:ea typeface="Calibri"/>
                <a:cs typeface="Calibri"/>
                <a:sym typeface="Calibri"/>
              </a:rPr>
              <a:t>THE ETH-USD table was downloaded from </a:t>
            </a:r>
            <a:endParaRPr lang="en-US" sz="2200" dirty="0">
              <a:solidFill>
                <a:srgbClr val="434343"/>
              </a:solidFill>
              <a:latin typeface="Calibri" panose="020F0502020204030204" pitchFamily="34" charset="0"/>
              <a:ea typeface="Calibri"/>
              <a:cs typeface="Calibri" panose="020F0502020204030204" pitchFamily="34" charset="0"/>
              <a:sym typeface="Calibri"/>
            </a:endParaRPr>
          </a:p>
        </p:txBody>
      </p:sp>
      <p:pic>
        <p:nvPicPr>
          <p:cNvPr id="3" name="Picture 2">
            <a:extLst>
              <a:ext uri="{FF2B5EF4-FFF2-40B4-BE49-F238E27FC236}">
                <a16:creationId xmlns:a16="http://schemas.microsoft.com/office/drawing/2014/main" id="{848621AB-6D65-C68A-C795-0B45569B0305}"/>
              </a:ext>
            </a:extLst>
          </p:cNvPr>
          <p:cNvPicPr>
            <a:picLocks noChangeAspect="1"/>
          </p:cNvPicPr>
          <p:nvPr/>
        </p:nvPicPr>
        <p:blipFill rotWithShape="1">
          <a:blip r:embed="rId3"/>
          <a:srcRect t="29323" b="24875"/>
          <a:stretch/>
        </p:blipFill>
        <p:spPr>
          <a:xfrm>
            <a:off x="5693681" y="3861863"/>
            <a:ext cx="1605699" cy="550872"/>
          </a:xfrm>
          <a:prstGeom prst="rect">
            <a:avLst/>
          </a:prstGeom>
        </p:spPr>
      </p:pic>
    </p:spTree>
    <p:extLst>
      <p:ext uri="{BB962C8B-B14F-4D97-AF65-F5344CB8AC3E}">
        <p14:creationId xmlns:p14="http://schemas.microsoft.com/office/powerpoint/2010/main" val="2791748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9" name="Google Shape;99;p2"/>
          <p:cNvSpPr txBox="1">
            <a:spLocks noGrp="1"/>
          </p:cNvSpPr>
          <p:nvPr>
            <p:ph type="title"/>
          </p:nvPr>
        </p:nvSpPr>
        <p:spPr>
          <a:xfrm>
            <a:off x="3497345" y="123025"/>
            <a:ext cx="4656841" cy="734252"/>
          </a:xfrm>
          <a:prstGeom prst="rect">
            <a:avLst/>
          </a:prstGeom>
          <a:noFill/>
          <a:ln>
            <a:noFill/>
          </a:ln>
        </p:spPr>
        <p:txBody>
          <a:bodyPr spcFirstLastPara="1" wrap="square" lIns="91425" tIns="45700" rIns="91425" bIns="45700" anchor="b" anchorCtr="0">
            <a:normAutofit fontScale="90000"/>
          </a:bodyPr>
          <a:lstStyle/>
          <a:p>
            <a:pPr marL="0" lvl="0" indent="0" algn="ctr" rtl="1">
              <a:lnSpc>
                <a:spcPct val="90000"/>
              </a:lnSpc>
              <a:spcBef>
                <a:spcPts val="0"/>
              </a:spcBef>
              <a:spcAft>
                <a:spcPts val="0"/>
              </a:spcAft>
              <a:buClr>
                <a:srgbClr val="9EA1A8"/>
              </a:buClr>
              <a:buSzPts val="3200"/>
              <a:buFont typeface="Calibri"/>
              <a:buNone/>
            </a:pPr>
            <a:r>
              <a:rPr lang="en-US" b="1" dirty="0">
                <a:solidFill>
                  <a:srgbClr val="666666"/>
                </a:solidFill>
              </a:rPr>
              <a:t>Mints and Transfers Columns</a:t>
            </a:r>
            <a:endParaRPr dirty="0">
              <a:solidFill>
                <a:srgbClr val="666666"/>
              </a:solidFill>
            </a:endParaRPr>
          </a:p>
        </p:txBody>
      </p:sp>
      <p:graphicFrame>
        <p:nvGraphicFramePr>
          <p:cNvPr id="2" name="Table 2">
            <a:extLst>
              <a:ext uri="{FF2B5EF4-FFF2-40B4-BE49-F238E27FC236}">
                <a16:creationId xmlns:a16="http://schemas.microsoft.com/office/drawing/2014/main" id="{C255D76B-32AC-B4A8-A98D-340AE274F26B}"/>
              </a:ext>
            </a:extLst>
          </p:cNvPr>
          <p:cNvGraphicFramePr>
            <a:graphicFrameLocks noGrp="1"/>
          </p:cNvGraphicFramePr>
          <p:nvPr>
            <p:extLst>
              <p:ext uri="{D42A27DB-BD31-4B8C-83A1-F6EECF244321}">
                <p14:modId xmlns:p14="http://schemas.microsoft.com/office/powerpoint/2010/main" val="3236522082"/>
              </p:ext>
            </p:extLst>
          </p:nvPr>
        </p:nvGraphicFramePr>
        <p:xfrm>
          <a:off x="1682496" y="1078992"/>
          <a:ext cx="8705088" cy="4689903"/>
        </p:xfrm>
        <a:graphic>
          <a:graphicData uri="http://schemas.openxmlformats.org/drawingml/2006/table">
            <a:tbl>
              <a:tblPr firstRow="1" bandRow="1">
                <a:tableStyleId>{F5AB1C69-6EDB-4FF4-983F-18BD219EF322}</a:tableStyleId>
              </a:tblPr>
              <a:tblGrid>
                <a:gridCol w="1691640">
                  <a:extLst>
                    <a:ext uri="{9D8B030D-6E8A-4147-A177-3AD203B41FA5}">
                      <a16:colId xmlns:a16="http://schemas.microsoft.com/office/drawing/2014/main" val="92473757"/>
                    </a:ext>
                  </a:extLst>
                </a:gridCol>
                <a:gridCol w="7013448">
                  <a:extLst>
                    <a:ext uri="{9D8B030D-6E8A-4147-A177-3AD203B41FA5}">
                      <a16:colId xmlns:a16="http://schemas.microsoft.com/office/drawing/2014/main" val="1519566272"/>
                    </a:ext>
                  </a:extLst>
                </a:gridCol>
              </a:tblGrid>
              <a:tr h="507939">
                <a:tc>
                  <a:txBody>
                    <a:bodyPr/>
                    <a:lstStyle/>
                    <a:p>
                      <a:r>
                        <a:rPr lang="en-US" dirty="0"/>
                        <a:t>Column Name</a:t>
                      </a:r>
                      <a:endParaRPr lang="en-IL" dirty="0"/>
                    </a:p>
                  </a:txBody>
                  <a:tcPr/>
                </a:tc>
                <a:tc>
                  <a:txBody>
                    <a:bodyPr/>
                    <a:lstStyle/>
                    <a:p>
                      <a:r>
                        <a:rPr lang="en-US" dirty="0"/>
                        <a:t>Description</a:t>
                      </a:r>
                      <a:endParaRPr lang="en-IL" dirty="0"/>
                    </a:p>
                  </a:txBody>
                  <a:tcPr/>
                </a:tc>
                <a:extLst>
                  <a:ext uri="{0D108BD9-81ED-4DB2-BD59-A6C34878D82A}">
                    <a16:rowId xmlns:a16="http://schemas.microsoft.com/office/drawing/2014/main" val="3586897920"/>
                  </a:ext>
                </a:extLst>
              </a:tr>
              <a:tr h="308609">
                <a:tc>
                  <a:txBody>
                    <a:bodyPr/>
                    <a:lstStyle/>
                    <a:p>
                      <a:r>
                        <a:rPr lang="en-US" b="1" dirty="0" err="1"/>
                        <a:t>event_id</a:t>
                      </a:r>
                      <a:r>
                        <a:rPr lang="en-US" b="1" dirty="0"/>
                        <a:t> </a:t>
                      </a:r>
                      <a:endParaRPr lang="en-IL" b="1" dirty="0"/>
                    </a:p>
                  </a:txBody>
                  <a:tcPr/>
                </a:tc>
                <a:tc>
                  <a:txBody>
                    <a:bodyPr/>
                    <a:lstStyle/>
                    <a:p>
                      <a:r>
                        <a:rPr lang="en-US" sz="1400" dirty="0">
                          <a:solidFill>
                            <a:schemeClr val="tx1"/>
                          </a:solidFill>
                          <a:latin typeface="Calibri"/>
                          <a:ea typeface="Calibri"/>
                          <a:cs typeface="Calibri"/>
                          <a:sym typeface="Calibri"/>
                        </a:rPr>
                        <a:t>A unique ID associated with each event, generated when the dataset was created</a:t>
                      </a:r>
                      <a:endParaRPr lang="en-IL" dirty="0">
                        <a:solidFill>
                          <a:schemeClr val="tx1"/>
                        </a:solidFill>
                      </a:endParaRPr>
                    </a:p>
                  </a:txBody>
                  <a:tcPr/>
                </a:tc>
                <a:extLst>
                  <a:ext uri="{0D108BD9-81ED-4DB2-BD59-A6C34878D82A}">
                    <a16:rowId xmlns:a16="http://schemas.microsoft.com/office/drawing/2014/main" val="2982169240"/>
                  </a:ext>
                </a:extLst>
              </a:tr>
              <a:tr h="372172">
                <a:tc>
                  <a:txBody>
                    <a:bodyPr/>
                    <a:lstStyle/>
                    <a:p>
                      <a:pPr marR="0" algn="l" rtl="0">
                        <a:lnSpc>
                          <a:spcPct val="100000"/>
                        </a:lnSpc>
                        <a:spcBef>
                          <a:spcPts val="0"/>
                        </a:spcBef>
                        <a:spcAft>
                          <a:spcPts val="0"/>
                        </a:spcAft>
                        <a:buClr>
                          <a:srgbClr val="000000"/>
                        </a:buClr>
                        <a:buFont typeface="Arial"/>
                      </a:pPr>
                      <a:r>
                        <a:rPr lang="en-US" sz="1400" b="1" i="0" u="none" strike="noStrike" cap="none" dirty="0" err="1">
                          <a:solidFill>
                            <a:schemeClr val="dk1"/>
                          </a:solidFill>
                          <a:latin typeface="+mn-lt"/>
                          <a:ea typeface="+mn-ea"/>
                          <a:cs typeface="+mn-cs"/>
                          <a:sym typeface="Calibri"/>
                        </a:rPr>
                        <a:t>transaction_hash</a:t>
                      </a:r>
                      <a:r>
                        <a:rPr lang="en-US" sz="1400" b="1" i="0" u="none" strike="noStrike" cap="none" dirty="0">
                          <a:solidFill>
                            <a:schemeClr val="dk1"/>
                          </a:solidFill>
                          <a:latin typeface="+mn-lt"/>
                          <a:ea typeface="+mn-ea"/>
                          <a:cs typeface="+mn-cs"/>
                          <a:sym typeface="Calibri"/>
                        </a:rPr>
                        <a:t> </a:t>
                      </a:r>
                      <a:endParaRPr lang="en-IL" sz="1400" b="1" i="0" u="none" strike="noStrike" cap="none" dirty="0">
                        <a:solidFill>
                          <a:schemeClr val="dk1"/>
                        </a:solidFill>
                        <a:latin typeface="+mn-lt"/>
                        <a:ea typeface="+mn-ea"/>
                        <a:cs typeface="+mn-cs"/>
                        <a:sym typeface="Arial"/>
                      </a:endParaRPr>
                    </a:p>
                  </a:txBody>
                  <a:tcPr/>
                </a:tc>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chemeClr val="tx1"/>
                          </a:solidFill>
                          <a:latin typeface="Calibri"/>
                          <a:cs typeface="Calibri"/>
                          <a:sym typeface="Arial"/>
                        </a:rPr>
                        <a:t>The hash of the Ethereum transaction in which the event was observed</a:t>
                      </a:r>
                      <a:endParaRPr lang="en-IL" sz="1400" b="0" i="0" u="none" strike="noStrike" cap="none" dirty="0">
                        <a:solidFill>
                          <a:schemeClr val="tx1"/>
                        </a:solidFill>
                        <a:latin typeface="Calibri"/>
                        <a:cs typeface="Calibri"/>
                        <a:sym typeface="Arial"/>
                      </a:endParaRPr>
                    </a:p>
                  </a:txBody>
                  <a:tcPr/>
                </a:tc>
                <a:extLst>
                  <a:ext uri="{0D108BD9-81ED-4DB2-BD59-A6C34878D82A}">
                    <a16:rowId xmlns:a16="http://schemas.microsoft.com/office/drawing/2014/main" val="939236930"/>
                  </a:ext>
                </a:extLst>
              </a:tr>
              <a:tr h="516451">
                <a:tc>
                  <a:txBody>
                    <a:bodyPr/>
                    <a:lstStyle/>
                    <a:p>
                      <a:pPr marR="0" algn="l" rtl="0">
                        <a:lnSpc>
                          <a:spcPct val="100000"/>
                        </a:lnSpc>
                        <a:spcBef>
                          <a:spcPts val="0"/>
                        </a:spcBef>
                        <a:spcAft>
                          <a:spcPts val="0"/>
                        </a:spcAft>
                        <a:buClr>
                          <a:srgbClr val="000000"/>
                        </a:buClr>
                        <a:buFont typeface="Arial"/>
                      </a:pPr>
                      <a:r>
                        <a:rPr lang="en-US" sz="1400" b="1" i="0" u="none" strike="noStrike" cap="none" dirty="0" err="1">
                          <a:solidFill>
                            <a:schemeClr val="dk1"/>
                          </a:solidFill>
                          <a:latin typeface="+mn-lt"/>
                          <a:ea typeface="+mn-ea"/>
                          <a:cs typeface="+mn-cs"/>
                          <a:sym typeface="Arial"/>
                        </a:rPr>
                        <a:t>block_number</a:t>
                      </a:r>
                      <a:r>
                        <a:rPr lang="en-US" sz="1400" b="1" i="0" u="none" strike="noStrike" cap="none" dirty="0">
                          <a:solidFill>
                            <a:schemeClr val="dk1"/>
                          </a:solidFill>
                          <a:latin typeface="+mn-lt"/>
                          <a:ea typeface="+mn-ea"/>
                          <a:cs typeface="+mn-cs"/>
                          <a:sym typeface="Arial"/>
                        </a:rPr>
                        <a:t> </a:t>
                      </a:r>
                      <a:endParaRPr lang="en-IL" sz="1400" b="1" i="0" u="none" strike="noStrike" cap="none" dirty="0">
                        <a:solidFill>
                          <a:schemeClr val="dk1"/>
                        </a:solidFill>
                        <a:latin typeface="+mn-lt"/>
                        <a:ea typeface="+mn-ea"/>
                        <a:cs typeface="+mn-cs"/>
                        <a:sym typeface="Arial"/>
                      </a:endParaRPr>
                    </a:p>
                  </a:txBody>
                  <a:tcPr/>
                </a:tc>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chemeClr val="tx1"/>
                          </a:solidFill>
                          <a:latin typeface="Calibri"/>
                          <a:ea typeface="+mn-ea"/>
                          <a:cs typeface="Calibri"/>
                          <a:sym typeface="Arial"/>
                        </a:rPr>
                        <a:t>The number of the Ethereum transaction block in which the transaction containing the event was mined</a:t>
                      </a:r>
                      <a:endParaRPr lang="en-IL" sz="1400" b="0" i="0" u="none" strike="noStrike" cap="none" dirty="0">
                        <a:solidFill>
                          <a:schemeClr val="tx1"/>
                        </a:solidFill>
                        <a:latin typeface="Calibri"/>
                        <a:ea typeface="+mn-ea"/>
                        <a:cs typeface="Calibri"/>
                        <a:sym typeface="Arial"/>
                      </a:endParaRPr>
                    </a:p>
                  </a:txBody>
                  <a:tcPr/>
                </a:tc>
                <a:extLst>
                  <a:ext uri="{0D108BD9-81ED-4DB2-BD59-A6C34878D82A}">
                    <a16:rowId xmlns:a16="http://schemas.microsoft.com/office/drawing/2014/main" val="2529450669"/>
                  </a:ext>
                </a:extLst>
              </a:tr>
              <a:tr h="325113">
                <a:tc>
                  <a:txBody>
                    <a:bodyPr/>
                    <a:lstStyle/>
                    <a:p>
                      <a:pPr marR="0" algn="l" rtl="0">
                        <a:lnSpc>
                          <a:spcPct val="100000"/>
                        </a:lnSpc>
                        <a:spcBef>
                          <a:spcPts val="0"/>
                        </a:spcBef>
                        <a:spcAft>
                          <a:spcPts val="0"/>
                        </a:spcAft>
                        <a:buClr>
                          <a:srgbClr val="000000"/>
                        </a:buClr>
                        <a:buFont typeface="Arial"/>
                      </a:pPr>
                      <a:r>
                        <a:rPr lang="en-US" sz="1400" b="1" i="0" u="none" strike="noStrike" cap="none" dirty="0" err="1">
                          <a:solidFill>
                            <a:schemeClr val="dk1"/>
                          </a:solidFill>
                          <a:latin typeface="+mn-lt"/>
                          <a:ea typeface="+mn-ea"/>
                          <a:cs typeface="+mn-cs"/>
                          <a:sym typeface="Arial"/>
                        </a:rPr>
                        <a:t>nft_address</a:t>
                      </a:r>
                      <a:r>
                        <a:rPr lang="en-US" sz="1400" b="1" i="0" u="none" strike="noStrike" cap="none" dirty="0">
                          <a:solidFill>
                            <a:schemeClr val="dk1"/>
                          </a:solidFill>
                          <a:latin typeface="+mn-lt"/>
                          <a:ea typeface="+mn-ea"/>
                          <a:cs typeface="+mn-cs"/>
                          <a:sym typeface="Arial"/>
                        </a:rPr>
                        <a:t> </a:t>
                      </a:r>
                      <a:endParaRPr lang="en-IL" sz="1400" b="1" i="0" u="none" strike="noStrike" cap="none" dirty="0">
                        <a:solidFill>
                          <a:schemeClr val="dk1"/>
                        </a:solidFill>
                        <a:latin typeface="+mn-lt"/>
                        <a:ea typeface="+mn-ea"/>
                        <a:cs typeface="+mn-cs"/>
                        <a:sym typeface="Arial"/>
                      </a:endParaRPr>
                    </a:p>
                  </a:txBody>
                  <a:tcPr/>
                </a:tc>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chemeClr val="tx1"/>
                          </a:solidFill>
                          <a:latin typeface="Calibri"/>
                          <a:ea typeface="+mn-ea"/>
                          <a:cs typeface="Calibri"/>
                          <a:sym typeface="Arial"/>
                        </a:rPr>
                        <a:t>The address of the smart contract containing the NFT that the event describes</a:t>
                      </a:r>
                      <a:endParaRPr lang="en-IL" sz="1400" b="0" i="0" u="none" strike="noStrike" cap="none" dirty="0">
                        <a:solidFill>
                          <a:schemeClr val="tx1"/>
                        </a:solidFill>
                        <a:latin typeface="Calibri"/>
                        <a:ea typeface="+mn-ea"/>
                        <a:cs typeface="Calibri"/>
                        <a:sym typeface="Arial"/>
                      </a:endParaRPr>
                    </a:p>
                  </a:txBody>
                  <a:tcPr/>
                </a:tc>
                <a:extLst>
                  <a:ext uri="{0D108BD9-81ED-4DB2-BD59-A6C34878D82A}">
                    <a16:rowId xmlns:a16="http://schemas.microsoft.com/office/drawing/2014/main" val="2252544800"/>
                  </a:ext>
                </a:extLst>
              </a:tr>
              <a:tr h="516451">
                <a:tc>
                  <a:txBody>
                    <a:bodyPr/>
                    <a:lstStyle/>
                    <a:p>
                      <a:pPr marR="0" algn="l" rtl="0">
                        <a:lnSpc>
                          <a:spcPct val="100000"/>
                        </a:lnSpc>
                        <a:spcBef>
                          <a:spcPts val="0"/>
                        </a:spcBef>
                        <a:spcAft>
                          <a:spcPts val="0"/>
                        </a:spcAft>
                        <a:buClr>
                          <a:srgbClr val="000000"/>
                        </a:buClr>
                        <a:buFont typeface="Arial"/>
                      </a:pPr>
                      <a:r>
                        <a:rPr lang="en-US" sz="1400" b="1" i="0" u="none" strike="noStrike" cap="none" dirty="0" err="1">
                          <a:solidFill>
                            <a:schemeClr val="dk1"/>
                          </a:solidFill>
                          <a:latin typeface="+mn-lt"/>
                          <a:ea typeface="+mn-ea"/>
                          <a:cs typeface="+mn-cs"/>
                          <a:sym typeface="Arial"/>
                        </a:rPr>
                        <a:t>token_id</a:t>
                      </a:r>
                      <a:endParaRPr lang="en-IL" sz="1400" b="1" i="0" u="none" strike="noStrike" cap="none" dirty="0">
                        <a:solidFill>
                          <a:schemeClr val="dk1"/>
                        </a:solidFill>
                        <a:latin typeface="+mn-lt"/>
                        <a:ea typeface="+mn-ea"/>
                        <a:cs typeface="+mn-cs"/>
                        <a:sym typeface="Arial"/>
                      </a:endParaRPr>
                    </a:p>
                  </a:txBody>
                  <a:tcPr/>
                </a:tc>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chemeClr val="tx1"/>
                          </a:solidFill>
                          <a:latin typeface="Calibri"/>
                          <a:ea typeface="+mn-ea"/>
                          <a:cs typeface="Calibri"/>
                          <a:sym typeface="Arial"/>
                        </a:rPr>
                        <a:t>The identifier that represents the NFT that the event describes within the context of the smart contract with address </a:t>
                      </a:r>
                      <a:r>
                        <a:rPr lang="en-US" sz="1400" b="0" i="0" u="none" strike="noStrike" cap="none" dirty="0" err="1">
                          <a:solidFill>
                            <a:schemeClr val="tx1"/>
                          </a:solidFill>
                          <a:latin typeface="Calibri"/>
                          <a:ea typeface="+mn-ea"/>
                          <a:cs typeface="Calibri"/>
                          <a:sym typeface="Arial"/>
                        </a:rPr>
                        <a:t>nft_address</a:t>
                      </a:r>
                      <a:endParaRPr lang="en-IL" sz="1400" b="0" i="0" u="none" strike="noStrike" cap="none" dirty="0">
                        <a:solidFill>
                          <a:schemeClr val="tx1"/>
                        </a:solidFill>
                        <a:latin typeface="Calibri"/>
                        <a:ea typeface="+mn-ea"/>
                        <a:cs typeface="Calibri"/>
                        <a:sym typeface="Arial"/>
                      </a:endParaRPr>
                    </a:p>
                  </a:txBody>
                  <a:tcPr/>
                </a:tc>
                <a:extLst>
                  <a:ext uri="{0D108BD9-81ED-4DB2-BD59-A6C34878D82A}">
                    <a16:rowId xmlns:a16="http://schemas.microsoft.com/office/drawing/2014/main" val="468324400"/>
                  </a:ext>
                </a:extLst>
              </a:tr>
              <a:tr h="516451">
                <a:tc>
                  <a:txBody>
                    <a:bodyPr/>
                    <a:lstStyle/>
                    <a:p>
                      <a:pPr marR="0" algn="l" rtl="0">
                        <a:lnSpc>
                          <a:spcPct val="100000"/>
                        </a:lnSpc>
                        <a:spcBef>
                          <a:spcPts val="0"/>
                        </a:spcBef>
                        <a:spcAft>
                          <a:spcPts val="0"/>
                        </a:spcAft>
                        <a:buClr>
                          <a:srgbClr val="000000"/>
                        </a:buClr>
                        <a:buFont typeface="Arial"/>
                      </a:pPr>
                      <a:r>
                        <a:rPr lang="en-US" sz="1400" b="1" i="0" u="none" strike="noStrike" cap="none" dirty="0" err="1">
                          <a:solidFill>
                            <a:schemeClr val="dk1"/>
                          </a:solidFill>
                          <a:latin typeface="+mn-lt"/>
                          <a:ea typeface="+mn-ea"/>
                          <a:cs typeface="+mn-cs"/>
                          <a:sym typeface="Arial"/>
                        </a:rPr>
                        <a:t>from_address</a:t>
                      </a:r>
                      <a:endParaRPr lang="en-IL" sz="1400" b="1" i="0" u="none" strike="noStrike" cap="none" dirty="0">
                        <a:solidFill>
                          <a:schemeClr val="dk1"/>
                        </a:solidFill>
                        <a:latin typeface="+mn-lt"/>
                        <a:ea typeface="+mn-ea"/>
                        <a:cs typeface="+mn-cs"/>
                        <a:sym typeface="Arial"/>
                      </a:endParaRPr>
                    </a:p>
                  </a:txBody>
                  <a:tcPr/>
                </a:tc>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chemeClr val="tx1"/>
                          </a:solidFill>
                          <a:latin typeface="Calibri"/>
                          <a:ea typeface="+mn-ea"/>
                          <a:cs typeface="Calibri"/>
                          <a:sym typeface="Arial"/>
                        </a:rPr>
                        <a:t>The address that owned the NFT before the Transfer event denoted by this row in the relation (it is not the address that initiated the transaction in which the NFT transfer took place)</a:t>
                      </a:r>
                    </a:p>
                  </a:txBody>
                  <a:tcPr/>
                </a:tc>
                <a:extLst>
                  <a:ext uri="{0D108BD9-81ED-4DB2-BD59-A6C34878D82A}">
                    <a16:rowId xmlns:a16="http://schemas.microsoft.com/office/drawing/2014/main" val="3977642386"/>
                  </a:ext>
                </a:extLst>
              </a:tr>
              <a:tr h="507939">
                <a:tc>
                  <a:txBody>
                    <a:bodyPr/>
                    <a:lstStyle/>
                    <a:p>
                      <a:pPr marR="0" algn="l" rtl="0">
                        <a:lnSpc>
                          <a:spcPct val="100000"/>
                        </a:lnSpc>
                        <a:spcBef>
                          <a:spcPts val="0"/>
                        </a:spcBef>
                        <a:spcAft>
                          <a:spcPts val="0"/>
                        </a:spcAft>
                        <a:buClr>
                          <a:srgbClr val="000000"/>
                        </a:buClr>
                        <a:buFont typeface="Arial"/>
                      </a:pPr>
                      <a:r>
                        <a:rPr lang="en-US" sz="1400" b="1" i="0" u="none" strike="noStrike" cap="none" dirty="0" err="1">
                          <a:solidFill>
                            <a:schemeClr val="dk1"/>
                          </a:solidFill>
                          <a:latin typeface="+mn-lt"/>
                          <a:ea typeface="+mn-ea"/>
                          <a:cs typeface="+mn-cs"/>
                          <a:sym typeface="Arial"/>
                        </a:rPr>
                        <a:t>to_address</a:t>
                      </a:r>
                      <a:endParaRPr lang="en-IL" sz="1400" b="1" i="0" u="none" strike="noStrike" cap="none" dirty="0">
                        <a:solidFill>
                          <a:schemeClr val="dk1"/>
                        </a:solidFill>
                        <a:latin typeface="+mn-lt"/>
                        <a:ea typeface="+mn-ea"/>
                        <a:cs typeface="+mn-cs"/>
                        <a:sym typeface="Arial"/>
                      </a:endParaRPr>
                    </a:p>
                  </a:txBody>
                  <a:tcPr/>
                </a:tc>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chemeClr val="tx1"/>
                          </a:solidFill>
                          <a:latin typeface="Calibri"/>
                          <a:cs typeface="Calibri"/>
                          <a:sym typeface="Arial"/>
                        </a:rPr>
                        <a:t>The address that owned the NFT after the Transfer event denoted by this row in the relation (it is not the address that was the recipient of the transaction in which the NFT transfer took place)</a:t>
                      </a:r>
                    </a:p>
                  </a:txBody>
                  <a:tcPr/>
                </a:tc>
                <a:extLst>
                  <a:ext uri="{0D108BD9-81ED-4DB2-BD59-A6C34878D82A}">
                    <a16:rowId xmlns:a16="http://schemas.microsoft.com/office/drawing/2014/main" val="2023212301"/>
                  </a:ext>
                </a:extLst>
              </a:tr>
              <a:tr h="371910">
                <a:tc>
                  <a:txBody>
                    <a:bodyPr/>
                    <a:lstStyle/>
                    <a:p>
                      <a:pPr marR="0" algn="l" rtl="0">
                        <a:lnSpc>
                          <a:spcPct val="100000"/>
                        </a:lnSpc>
                        <a:spcBef>
                          <a:spcPts val="0"/>
                        </a:spcBef>
                        <a:spcAft>
                          <a:spcPts val="0"/>
                        </a:spcAft>
                        <a:buClr>
                          <a:srgbClr val="000000"/>
                        </a:buClr>
                        <a:buFont typeface="Arial"/>
                      </a:pPr>
                      <a:r>
                        <a:rPr lang="en-US" sz="1400" b="1" i="0" u="none" strike="noStrike" cap="none" dirty="0" err="1">
                          <a:solidFill>
                            <a:schemeClr val="dk1"/>
                          </a:solidFill>
                          <a:latin typeface="+mn-lt"/>
                          <a:ea typeface="+mn-ea"/>
                          <a:cs typeface="+mn-cs"/>
                          <a:sym typeface="Arial"/>
                        </a:rPr>
                        <a:t>transaction_value</a:t>
                      </a:r>
                      <a:endParaRPr lang="en-IL" sz="1400" b="1" i="0" u="none" strike="noStrike" cap="none" dirty="0">
                        <a:solidFill>
                          <a:schemeClr val="dk1"/>
                        </a:solidFill>
                        <a:latin typeface="+mn-lt"/>
                        <a:ea typeface="+mn-ea"/>
                        <a:cs typeface="+mn-cs"/>
                        <a:sym typeface="Arial"/>
                      </a:endParaRPr>
                    </a:p>
                  </a:txBody>
                  <a:tcPr/>
                </a:tc>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chemeClr val="tx1"/>
                          </a:solidFill>
                          <a:latin typeface="Calibri"/>
                          <a:cs typeface="Calibri"/>
                          <a:sym typeface="Arial"/>
                        </a:rPr>
                        <a:t>The amount of WEI that were sent with the transaction in which the Transfer event took place</a:t>
                      </a:r>
                      <a:endParaRPr lang="en-IL" sz="1400" b="0" i="0" u="none" strike="noStrike" cap="none" dirty="0">
                        <a:solidFill>
                          <a:schemeClr val="tx1"/>
                        </a:solidFill>
                        <a:latin typeface="Calibri"/>
                        <a:cs typeface="Calibri"/>
                        <a:sym typeface="Arial"/>
                      </a:endParaRPr>
                    </a:p>
                  </a:txBody>
                  <a:tcPr/>
                </a:tc>
                <a:extLst>
                  <a:ext uri="{0D108BD9-81ED-4DB2-BD59-A6C34878D82A}">
                    <a16:rowId xmlns:a16="http://schemas.microsoft.com/office/drawing/2014/main" val="3615276820"/>
                  </a:ext>
                </a:extLst>
              </a:tr>
              <a:tr h="507939">
                <a:tc>
                  <a:txBody>
                    <a:bodyPr/>
                    <a:lstStyle/>
                    <a:p>
                      <a:pPr marR="0" algn="l" rtl="0">
                        <a:lnSpc>
                          <a:spcPct val="100000"/>
                        </a:lnSpc>
                        <a:spcBef>
                          <a:spcPts val="0"/>
                        </a:spcBef>
                        <a:spcAft>
                          <a:spcPts val="0"/>
                        </a:spcAft>
                        <a:buClr>
                          <a:srgbClr val="000000"/>
                        </a:buClr>
                        <a:buFont typeface="Arial"/>
                      </a:pPr>
                      <a:r>
                        <a:rPr lang="en-US" sz="1400" b="1" i="0" u="none" strike="noStrike" cap="none" dirty="0">
                          <a:solidFill>
                            <a:schemeClr val="dk1"/>
                          </a:solidFill>
                          <a:latin typeface="+mn-lt"/>
                          <a:ea typeface="+mn-ea"/>
                          <a:cs typeface="+mn-cs"/>
                          <a:sym typeface="Arial"/>
                        </a:rPr>
                        <a:t>timestamp</a:t>
                      </a:r>
                      <a:endParaRPr lang="en-IL" sz="1400" b="1" i="0" u="none" strike="noStrike" cap="none" dirty="0">
                        <a:solidFill>
                          <a:schemeClr val="dk1"/>
                        </a:solidFill>
                        <a:latin typeface="+mn-lt"/>
                        <a:ea typeface="+mn-ea"/>
                        <a:cs typeface="+mn-cs"/>
                        <a:sym typeface="Arial"/>
                      </a:endParaRPr>
                    </a:p>
                  </a:txBody>
                  <a:tcPr/>
                </a:tc>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chemeClr val="tx1"/>
                          </a:solidFill>
                          <a:latin typeface="Calibri"/>
                          <a:cs typeface="Calibri"/>
                          <a:sym typeface="Arial"/>
                        </a:rPr>
                        <a:t>The Unix timestamp at which the Ethereum transaction block with number </a:t>
                      </a:r>
                      <a:r>
                        <a:rPr lang="en-US" sz="1400" b="0" i="0" u="none" strike="noStrike" cap="none" dirty="0" err="1">
                          <a:solidFill>
                            <a:schemeClr val="tx1"/>
                          </a:solidFill>
                          <a:latin typeface="Calibri"/>
                          <a:cs typeface="Calibri"/>
                          <a:sym typeface="Arial"/>
                        </a:rPr>
                        <a:t>block_number</a:t>
                      </a:r>
                      <a:r>
                        <a:rPr lang="en-US" sz="1400" b="0" i="0" u="none" strike="noStrike" cap="none" dirty="0">
                          <a:solidFill>
                            <a:schemeClr val="tx1"/>
                          </a:solidFill>
                          <a:latin typeface="Calibri"/>
                          <a:cs typeface="Calibri"/>
                          <a:sym typeface="Arial"/>
                        </a:rPr>
                        <a:t> was mined into the Ethereum blockchain</a:t>
                      </a:r>
                      <a:endParaRPr lang="en-IL" sz="1400" b="0" i="0" u="none" strike="noStrike" cap="none" dirty="0">
                        <a:solidFill>
                          <a:schemeClr val="tx1"/>
                        </a:solidFill>
                        <a:latin typeface="Calibri"/>
                        <a:cs typeface="Calibri"/>
                        <a:sym typeface="Arial"/>
                      </a:endParaRPr>
                    </a:p>
                  </a:txBody>
                  <a:tcPr/>
                </a:tc>
                <a:extLst>
                  <a:ext uri="{0D108BD9-81ED-4DB2-BD59-A6C34878D82A}">
                    <a16:rowId xmlns:a16="http://schemas.microsoft.com/office/drawing/2014/main" val="4050582713"/>
                  </a:ext>
                </a:extLst>
              </a:tr>
            </a:tbl>
          </a:graphicData>
        </a:graphic>
      </p:graphicFrame>
    </p:spTree>
    <p:extLst>
      <p:ext uri="{BB962C8B-B14F-4D97-AF65-F5344CB8AC3E}">
        <p14:creationId xmlns:p14="http://schemas.microsoft.com/office/powerpoint/2010/main" val="923067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9" name="Google Shape;99;p2"/>
          <p:cNvSpPr txBox="1">
            <a:spLocks noGrp="1"/>
          </p:cNvSpPr>
          <p:nvPr>
            <p:ph type="title"/>
          </p:nvPr>
        </p:nvSpPr>
        <p:spPr>
          <a:xfrm>
            <a:off x="3520441" y="169270"/>
            <a:ext cx="4656841" cy="509805"/>
          </a:xfrm>
          <a:prstGeom prst="rect">
            <a:avLst/>
          </a:prstGeom>
          <a:noFill/>
          <a:ln>
            <a:noFill/>
          </a:ln>
        </p:spPr>
        <p:txBody>
          <a:bodyPr spcFirstLastPara="1" wrap="square" lIns="91425" tIns="45700" rIns="91425" bIns="45700" anchor="b" anchorCtr="0">
            <a:normAutofit fontScale="90000"/>
          </a:bodyPr>
          <a:lstStyle/>
          <a:p>
            <a:pPr marL="0" lvl="0" indent="0" algn="ctr" rtl="1">
              <a:lnSpc>
                <a:spcPct val="90000"/>
              </a:lnSpc>
              <a:spcBef>
                <a:spcPts val="0"/>
              </a:spcBef>
              <a:spcAft>
                <a:spcPts val="0"/>
              </a:spcAft>
              <a:buClr>
                <a:srgbClr val="9EA1A8"/>
              </a:buClr>
              <a:buSzPts val="3200"/>
              <a:buFont typeface="Calibri"/>
              <a:buNone/>
            </a:pPr>
            <a:r>
              <a:rPr lang="en-US" b="1" dirty="0">
                <a:solidFill>
                  <a:srgbClr val="666666"/>
                </a:solidFill>
              </a:rPr>
              <a:t>Key Insights and Takeaways</a:t>
            </a:r>
            <a:endParaRPr dirty="0">
              <a:solidFill>
                <a:srgbClr val="666666"/>
              </a:solidFill>
            </a:endParaRPr>
          </a:p>
        </p:txBody>
      </p:sp>
      <p:sp>
        <p:nvSpPr>
          <p:cNvPr id="100" name="Google Shape;100;p2"/>
          <p:cNvSpPr txBox="1"/>
          <p:nvPr/>
        </p:nvSpPr>
        <p:spPr>
          <a:xfrm>
            <a:off x="199538" y="679075"/>
            <a:ext cx="11992462" cy="1508065"/>
          </a:xfrm>
          <a:prstGeom prst="rect">
            <a:avLst/>
          </a:prstGeom>
          <a:noFill/>
          <a:ln>
            <a:noFill/>
          </a:ln>
        </p:spPr>
        <p:txBody>
          <a:bodyPr spcFirstLastPara="1" wrap="square" lIns="91425" tIns="45700" rIns="91425" bIns="45700" anchor="t" anchorCtr="0">
            <a:spAutoFit/>
          </a:bodyPr>
          <a:lstStyle/>
          <a:p>
            <a:pPr lvl="0">
              <a:buClr>
                <a:srgbClr val="434343"/>
              </a:buClr>
              <a:buSzPts val="2400"/>
            </a:pPr>
            <a:r>
              <a:rPr lang="en-US" sz="1800" u="sng" dirty="0">
                <a:solidFill>
                  <a:srgbClr val="434343"/>
                </a:solidFill>
                <a:latin typeface="Calibri" panose="020F0502020204030204" pitchFamily="34" charset="0"/>
                <a:ea typeface="Calibri"/>
                <a:cs typeface="Calibri" panose="020F0502020204030204" pitchFamily="34" charset="0"/>
                <a:sym typeface="Calibri"/>
              </a:rPr>
              <a:t>Did most users buy an NFT for personal enjoyment, or as an investment, in order to make a quick flip?</a:t>
            </a: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r>
              <a:rPr lang="en-US" sz="1800" dirty="0">
                <a:solidFill>
                  <a:srgbClr val="434343"/>
                </a:solidFill>
                <a:latin typeface="Calibri" panose="020F0502020204030204" pitchFamily="34" charset="0"/>
                <a:ea typeface="Calibri"/>
                <a:cs typeface="Calibri" panose="020F0502020204030204" pitchFamily="34" charset="0"/>
                <a:sym typeface="Calibri"/>
              </a:rPr>
              <a:t>Most NFTs sold were sold only once (93.4%), with 6.6% of NFTs sold between 2 to 20 times, and a negligible percent of NFTs that were sold more than 20 times and up to 72 times, which may suggest that most users buy an NFT for personal enjoyment.</a:t>
            </a:r>
          </a:p>
          <a:p>
            <a:pPr lvl="0">
              <a:buClr>
                <a:srgbClr val="434343"/>
              </a:buClr>
              <a:buSzPts val="2400"/>
            </a:pPr>
            <a:endParaRPr lang="en-US" sz="2000" dirty="0">
              <a:solidFill>
                <a:srgbClr val="434343"/>
              </a:solidFill>
              <a:latin typeface="Calibri" panose="020F0502020204030204" pitchFamily="34" charset="0"/>
              <a:ea typeface="Calibri"/>
              <a:cs typeface="Calibri" panose="020F0502020204030204" pitchFamily="34" charset="0"/>
              <a:sym typeface="Calibri"/>
            </a:endParaRPr>
          </a:p>
        </p:txBody>
      </p:sp>
      <p:pic>
        <p:nvPicPr>
          <p:cNvPr id="15" name="Picture 14">
            <a:extLst>
              <a:ext uri="{FF2B5EF4-FFF2-40B4-BE49-F238E27FC236}">
                <a16:creationId xmlns:a16="http://schemas.microsoft.com/office/drawing/2014/main" id="{CB78A37B-3A07-A3A0-8498-781383E36124}"/>
              </a:ext>
            </a:extLst>
          </p:cNvPr>
          <p:cNvPicPr>
            <a:picLocks noChangeAspect="1"/>
          </p:cNvPicPr>
          <p:nvPr/>
        </p:nvPicPr>
        <p:blipFill rotWithShape="1">
          <a:blip r:embed="rId3"/>
          <a:srcRect l="2372" t="55677" r="73676" b="14071"/>
          <a:stretch/>
        </p:blipFill>
        <p:spPr>
          <a:xfrm>
            <a:off x="2487168" y="2450306"/>
            <a:ext cx="3568987" cy="2441733"/>
          </a:xfrm>
          <a:prstGeom prst="rect">
            <a:avLst/>
          </a:prstGeom>
        </p:spPr>
      </p:pic>
      <p:pic>
        <p:nvPicPr>
          <p:cNvPr id="17" name="Picture 16">
            <a:extLst>
              <a:ext uri="{FF2B5EF4-FFF2-40B4-BE49-F238E27FC236}">
                <a16:creationId xmlns:a16="http://schemas.microsoft.com/office/drawing/2014/main" id="{663DF421-F05B-BECE-9603-D2B374564B53}"/>
              </a:ext>
            </a:extLst>
          </p:cNvPr>
          <p:cNvPicPr>
            <a:picLocks noChangeAspect="1"/>
          </p:cNvPicPr>
          <p:nvPr/>
        </p:nvPicPr>
        <p:blipFill rotWithShape="1">
          <a:blip r:embed="rId3"/>
          <a:srcRect l="2025" t="27015" r="85525" b="61077"/>
          <a:stretch/>
        </p:blipFill>
        <p:spPr>
          <a:xfrm>
            <a:off x="6955536" y="2962656"/>
            <a:ext cx="1676754" cy="868680"/>
          </a:xfrm>
          <a:prstGeom prst="rect">
            <a:avLst/>
          </a:prstGeom>
        </p:spPr>
      </p:pic>
    </p:spTree>
    <p:extLst>
      <p:ext uri="{BB962C8B-B14F-4D97-AF65-F5344CB8AC3E}">
        <p14:creationId xmlns:p14="http://schemas.microsoft.com/office/powerpoint/2010/main" val="2848045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9" name="Google Shape;99;p2"/>
          <p:cNvSpPr txBox="1">
            <a:spLocks noGrp="1"/>
          </p:cNvSpPr>
          <p:nvPr>
            <p:ph type="title"/>
          </p:nvPr>
        </p:nvSpPr>
        <p:spPr>
          <a:xfrm>
            <a:off x="3035809" y="88147"/>
            <a:ext cx="6382511" cy="509804"/>
          </a:xfrm>
          <a:prstGeom prst="rect">
            <a:avLst/>
          </a:prstGeom>
          <a:noFill/>
          <a:ln>
            <a:noFill/>
          </a:ln>
        </p:spPr>
        <p:txBody>
          <a:bodyPr spcFirstLastPara="1" wrap="square" lIns="91425" tIns="45700" rIns="91425" bIns="45700" anchor="b" anchorCtr="0">
            <a:normAutofit fontScale="90000"/>
          </a:bodyPr>
          <a:lstStyle/>
          <a:p>
            <a:pPr marL="0" lvl="0" indent="0" algn="ctr" rtl="1">
              <a:lnSpc>
                <a:spcPct val="90000"/>
              </a:lnSpc>
              <a:spcBef>
                <a:spcPts val="0"/>
              </a:spcBef>
              <a:spcAft>
                <a:spcPts val="0"/>
              </a:spcAft>
              <a:buClr>
                <a:srgbClr val="9EA1A8"/>
              </a:buClr>
              <a:buSzPts val="3200"/>
              <a:buFont typeface="Calibri"/>
              <a:buNone/>
            </a:pPr>
            <a:r>
              <a:rPr lang="en-US" b="1" dirty="0">
                <a:solidFill>
                  <a:srgbClr val="666666"/>
                </a:solidFill>
              </a:rPr>
              <a:t>Key Insights and Takeaways (Continued)</a:t>
            </a:r>
            <a:endParaRPr dirty="0">
              <a:solidFill>
                <a:srgbClr val="666666"/>
              </a:solidFill>
            </a:endParaRPr>
          </a:p>
        </p:txBody>
      </p:sp>
      <p:sp>
        <p:nvSpPr>
          <p:cNvPr id="100" name="Google Shape;100;p2"/>
          <p:cNvSpPr txBox="1"/>
          <p:nvPr/>
        </p:nvSpPr>
        <p:spPr>
          <a:xfrm>
            <a:off x="324506" y="679075"/>
            <a:ext cx="11992462" cy="3724056"/>
          </a:xfrm>
          <a:prstGeom prst="rect">
            <a:avLst/>
          </a:prstGeom>
          <a:noFill/>
          <a:ln>
            <a:noFill/>
          </a:ln>
        </p:spPr>
        <p:txBody>
          <a:bodyPr spcFirstLastPara="1" wrap="square" lIns="91425" tIns="45700" rIns="91425" bIns="45700" anchor="t" anchorCtr="0">
            <a:spAutoFit/>
          </a:bodyPr>
          <a:lstStyle/>
          <a:p>
            <a:pPr lvl="0">
              <a:buClr>
                <a:srgbClr val="434343"/>
              </a:buClr>
              <a:buSzPts val="2400"/>
            </a:pPr>
            <a:r>
              <a:rPr lang="en-US" sz="1800" u="sng" dirty="0">
                <a:solidFill>
                  <a:srgbClr val="434343"/>
                </a:solidFill>
                <a:latin typeface="Calibri" panose="020F0502020204030204" pitchFamily="34" charset="0"/>
                <a:ea typeface="Calibri"/>
                <a:cs typeface="Calibri" panose="020F0502020204030204" pitchFamily="34" charset="0"/>
                <a:sym typeface="Calibri"/>
              </a:rPr>
              <a:t>What’s the average and median cost to mint an NFT?</a:t>
            </a: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r>
              <a:rPr lang="en-US" sz="1800" dirty="0">
                <a:solidFill>
                  <a:srgbClr val="434343"/>
                </a:solidFill>
                <a:latin typeface="Calibri" panose="020F0502020204030204" pitchFamily="34" charset="0"/>
                <a:ea typeface="Calibri"/>
                <a:cs typeface="Calibri" panose="020F0502020204030204" pitchFamily="34" charset="0"/>
                <a:sym typeface="Calibri"/>
              </a:rPr>
              <a:t>The cost of minting an NFT is largely overlooked. It is important to take the minting cost into account,  so you can set a profitable selling price.</a:t>
            </a: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2000" dirty="0">
              <a:solidFill>
                <a:srgbClr val="434343"/>
              </a:solidFill>
              <a:latin typeface="Calibri" panose="020F0502020204030204" pitchFamily="34" charset="0"/>
              <a:ea typeface="Calibri"/>
              <a:cs typeface="Calibri" panose="020F0502020204030204" pitchFamily="34" charset="0"/>
              <a:sym typeface="Calibri"/>
            </a:endParaRPr>
          </a:p>
        </p:txBody>
      </p:sp>
      <p:pic>
        <p:nvPicPr>
          <p:cNvPr id="3" name="Picture 2">
            <a:extLst>
              <a:ext uri="{FF2B5EF4-FFF2-40B4-BE49-F238E27FC236}">
                <a16:creationId xmlns:a16="http://schemas.microsoft.com/office/drawing/2014/main" id="{F09E32DF-46DF-EAFC-B712-3483AE909484}"/>
              </a:ext>
            </a:extLst>
          </p:cNvPr>
          <p:cNvPicPr>
            <a:picLocks noChangeAspect="1"/>
          </p:cNvPicPr>
          <p:nvPr/>
        </p:nvPicPr>
        <p:blipFill rotWithShape="1">
          <a:blip r:embed="rId3"/>
          <a:srcRect l="2398" t="27708" r="55253" b="14000"/>
          <a:stretch/>
        </p:blipFill>
        <p:spPr>
          <a:xfrm>
            <a:off x="621792" y="2112264"/>
            <a:ext cx="5163312" cy="3849624"/>
          </a:xfrm>
          <a:prstGeom prst="rect">
            <a:avLst/>
          </a:prstGeom>
        </p:spPr>
      </p:pic>
      <p:pic>
        <p:nvPicPr>
          <p:cNvPr id="5" name="Picture 4">
            <a:extLst>
              <a:ext uri="{FF2B5EF4-FFF2-40B4-BE49-F238E27FC236}">
                <a16:creationId xmlns:a16="http://schemas.microsoft.com/office/drawing/2014/main" id="{816E3F2A-999E-DB50-7461-B37F678BB7E3}"/>
              </a:ext>
            </a:extLst>
          </p:cNvPr>
          <p:cNvPicPr>
            <a:picLocks noChangeAspect="1"/>
          </p:cNvPicPr>
          <p:nvPr/>
        </p:nvPicPr>
        <p:blipFill rotWithShape="1">
          <a:blip r:embed="rId3"/>
          <a:srcRect l="52900" t="26622" r="34538" b="26395"/>
          <a:stretch/>
        </p:blipFill>
        <p:spPr>
          <a:xfrm>
            <a:off x="6310175" y="2191512"/>
            <a:ext cx="1531620" cy="3102864"/>
          </a:xfrm>
          <a:prstGeom prst="rect">
            <a:avLst/>
          </a:prstGeom>
        </p:spPr>
      </p:pic>
    </p:spTree>
    <p:extLst>
      <p:ext uri="{BB962C8B-B14F-4D97-AF65-F5344CB8AC3E}">
        <p14:creationId xmlns:p14="http://schemas.microsoft.com/office/powerpoint/2010/main" val="1665997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9" name="Google Shape;99;p2"/>
          <p:cNvSpPr txBox="1">
            <a:spLocks noGrp="1"/>
          </p:cNvSpPr>
          <p:nvPr>
            <p:ph type="title"/>
          </p:nvPr>
        </p:nvSpPr>
        <p:spPr>
          <a:xfrm>
            <a:off x="3035809" y="88147"/>
            <a:ext cx="6382511" cy="509804"/>
          </a:xfrm>
          <a:prstGeom prst="rect">
            <a:avLst/>
          </a:prstGeom>
          <a:noFill/>
          <a:ln>
            <a:noFill/>
          </a:ln>
        </p:spPr>
        <p:txBody>
          <a:bodyPr spcFirstLastPara="1" wrap="square" lIns="91425" tIns="45700" rIns="91425" bIns="45700" anchor="b" anchorCtr="0">
            <a:normAutofit fontScale="90000"/>
          </a:bodyPr>
          <a:lstStyle/>
          <a:p>
            <a:pPr marL="0" lvl="0" indent="0" algn="ctr" rtl="1">
              <a:lnSpc>
                <a:spcPct val="90000"/>
              </a:lnSpc>
              <a:spcBef>
                <a:spcPts val="0"/>
              </a:spcBef>
              <a:spcAft>
                <a:spcPts val="0"/>
              </a:spcAft>
              <a:buClr>
                <a:srgbClr val="9EA1A8"/>
              </a:buClr>
              <a:buSzPts val="3200"/>
              <a:buFont typeface="Calibri"/>
              <a:buNone/>
            </a:pPr>
            <a:r>
              <a:rPr lang="en-US" b="1" dirty="0">
                <a:solidFill>
                  <a:srgbClr val="666666"/>
                </a:solidFill>
              </a:rPr>
              <a:t>Key Insights and Takeaways (Continued)</a:t>
            </a:r>
            <a:endParaRPr dirty="0">
              <a:solidFill>
                <a:srgbClr val="666666"/>
              </a:solidFill>
            </a:endParaRPr>
          </a:p>
        </p:txBody>
      </p:sp>
      <p:sp>
        <p:nvSpPr>
          <p:cNvPr id="100" name="Google Shape;100;p2"/>
          <p:cNvSpPr txBox="1"/>
          <p:nvPr/>
        </p:nvSpPr>
        <p:spPr>
          <a:xfrm>
            <a:off x="324506" y="679075"/>
            <a:ext cx="11992462" cy="3170058"/>
          </a:xfrm>
          <a:prstGeom prst="rect">
            <a:avLst/>
          </a:prstGeom>
          <a:noFill/>
          <a:ln>
            <a:noFill/>
          </a:ln>
        </p:spPr>
        <p:txBody>
          <a:bodyPr spcFirstLastPara="1" wrap="square" lIns="91425" tIns="45700" rIns="91425" bIns="45700" anchor="t" anchorCtr="0">
            <a:spAutoFit/>
          </a:bodyPr>
          <a:lstStyle/>
          <a:p>
            <a:pPr lvl="0">
              <a:buClr>
                <a:srgbClr val="434343"/>
              </a:buClr>
              <a:buSzPts val="2400"/>
            </a:pPr>
            <a:r>
              <a:rPr lang="en-US" sz="1800" u="sng" dirty="0">
                <a:solidFill>
                  <a:srgbClr val="434343"/>
                </a:solidFill>
                <a:latin typeface="Calibri" panose="020F0502020204030204" pitchFamily="34" charset="0"/>
                <a:ea typeface="Calibri"/>
                <a:cs typeface="Calibri" panose="020F0502020204030204" pitchFamily="34" charset="0"/>
                <a:sym typeface="Calibri"/>
              </a:rPr>
              <a:t>Did most minters profit or lose selling an NFT, and how much?</a:t>
            </a: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2000" dirty="0">
              <a:solidFill>
                <a:srgbClr val="434343"/>
              </a:solidFill>
              <a:latin typeface="Calibri" panose="020F0502020204030204" pitchFamily="34" charset="0"/>
              <a:ea typeface="Calibri"/>
              <a:cs typeface="Calibri" panose="020F0502020204030204" pitchFamily="34" charset="0"/>
              <a:sym typeface="Calibri"/>
            </a:endParaRPr>
          </a:p>
        </p:txBody>
      </p:sp>
      <p:pic>
        <p:nvPicPr>
          <p:cNvPr id="4" name="Picture 3">
            <a:extLst>
              <a:ext uri="{FF2B5EF4-FFF2-40B4-BE49-F238E27FC236}">
                <a16:creationId xmlns:a16="http://schemas.microsoft.com/office/drawing/2014/main" id="{23AC8277-E173-2ECE-30B2-B0BF485E486E}"/>
              </a:ext>
            </a:extLst>
          </p:cNvPr>
          <p:cNvPicPr>
            <a:picLocks noChangeAspect="1"/>
          </p:cNvPicPr>
          <p:nvPr/>
        </p:nvPicPr>
        <p:blipFill rotWithShape="1">
          <a:blip r:embed="rId3"/>
          <a:srcRect l="2662" t="23692" r="29050" b="13723"/>
          <a:stretch/>
        </p:blipFill>
        <p:spPr>
          <a:xfrm>
            <a:off x="606552" y="1179576"/>
            <a:ext cx="8325718" cy="4133088"/>
          </a:xfrm>
          <a:prstGeom prst="rect">
            <a:avLst/>
          </a:prstGeom>
        </p:spPr>
      </p:pic>
      <p:pic>
        <p:nvPicPr>
          <p:cNvPr id="6" name="Picture 5">
            <a:extLst>
              <a:ext uri="{FF2B5EF4-FFF2-40B4-BE49-F238E27FC236}">
                <a16:creationId xmlns:a16="http://schemas.microsoft.com/office/drawing/2014/main" id="{0CEECDF2-EEAB-F031-9A87-2B2AC7CFDEC2}"/>
              </a:ext>
            </a:extLst>
          </p:cNvPr>
          <p:cNvPicPr>
            <a:picLocks noChangeAspect="1"/>
          </p:cNvPicPr>
          <p:nvPr/>
        </p:nvPicPr>
        <p:blipFill rotWithShape="1">
          <a:blip r:embed="rId4"/>
          <a:srcRect l="51600" t="40029" r="28975" b="13586"/>
          <a:stretch/>
        </p:blipFill>
        <p:spPr>
          <a:xfrm>
            <a:off x="9070848" y="1833372"/>
            <a:ext cx="2368296" cy="3063240"/>
          </a:xfrm>
          <a:prstGeom prst="rect">
            <a:avLst/>
          </a:prstGeom>
        </p:spPr>
      </p:pic>
    </p:spTree>
    <p:extLst>
      <p:ext uri="{BB962C8B-B14F-4D97-AF65-F5344CB8AC3E}">
        <p14:creationId xmlns:p14="http://schemas.microsoft.com/office/powerpoint/2010/main" val="777014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9" name="Google Shape;99;p2"/>
          <p:cNvSpPr txBox="1">
            <a:spLocks noGrp="1"/>
          </p:cNvSpPr>
          <p:nvPr>
            <p:ph type="title"/>
          </p:nvPr>
        </p:nvSpPr>
        <p:spPr>
          <a:xfrm>
            <a:off x="3035809" y="88147"/>
            <a:ext cx="6382511" cy="509804"/>
          </a:xfrm>
          <a:prstGeom prst="rect">
            <a:avLst/>
          </a:prstGeom>
          <a:noFill/>
          <a:ln>
            <a:noFill/>
          </a:ln>
        </p:spPr>
        <p:txBody>
          <a:bodyPr spcFirstLastPara="1" wrap="square" lIns="91425" tIns="45700" rIns="91425" bIns="45700" anchor="b" anchorCtr="0">
            <a:normAutofit fontScale="90000"/>
          </a:bodyPr>
          <a:lstStyle/>
          <a:p>
            <a:pPr marL="0" lvl="0" indent="0" algn="ctr" rtl="1">
              <a:lnSpc>
                <a:spcPct val="90000"/>
              </a:lnSpc>
              <a:spcBef>
                <a:spcPts val="0"/>
              </a:spcBef>
              <a:spcAft>
                <a:spcPts val="0"/>
              </a:spcAft>
              <a:buClr>
                <a:srgbClr val="9EA1A8"/>
              </a:buClr>
              <a:buSzPts val="3200"/>
              <a:buFont typeface="Calibri"/>
              <a:buNone/>
            </a:pPr>
            <a:r>
              <a:rPr lang="en-US" b="1" dirty="0">
                <a:solidFill>
                  <a:srgbClr val="666666"/>
                </a:solidFill>
              </a:rPr>
              <a:t>Key Insights and Takeaways (Continued)</a:t>
            </a:r>
            <a:endParaRPr dirty="0">
              <a:solidFill>
                <a:srgbClr val="666666"/>
              </a:solidFill>
            </a:endParaRPr>
          </a:p>
        </p:txBody>
      </p:sp>
      <p:sp>
        <p:nvSpPr>
          <p:cNvPr id="100" name="Google Shape;100;p2"/>
          <p:cNvSpPr txBox="1"/>
          <p:nvPr/>
        </p:nvSpPr>
        <p:spPr>
          <a:xfrm>
            <a:off x="324506" y="871099"/>
            <a:ext cx="11992462" cy="3170058"/>
          </a:xfrm>
          <a:prstGeom prst="rect">
            <a:avLst/>
          </a:prstGeom>
          <a:noFill/>
          <a:ln>
            <a:noFill/>
          </a:ln>
        </p:spPr>
        <p:txBody>
          <a:bodyPr spcFirstLastPara="1" wrap="square" lIns="91425" tIns="45700" rIns="91425" bIns="45700" anchor="t" anchorCtr="0">
            <a:spAutoFit/>
          </a:bodyPr>
          <a:lstStyle/>
          <a:p>
            <a:pPr lvl="0">
              <a:buClr>
                <a:srgbClr val="434343"/>
              </a:buClr>
              <a:buSzPts val="2400"/>
            </a:pPr>
            <a:r>
              <a:rPr lang="en-US" sz="1800" u="sng" dirty="0">
                <a:solidFill>
                  <a:srgbClr val="434343"/>
                </a:solidFill>
                <a:latin typeface="Calibri" panose="020F0502020204030204" pitchFamily="34" charset="0"/>
                <a:ea typeface="Calibri"/>
                <a:cs typeface="Calibri" panose="020F0502020204030204" pitchFamily="34" charset="0"/>
                <a:sym typeface="Calibri"/>
              </a:rPr>
              <a:t>Did most sellers profit or lose selling an NFT, and how much?</a:t>
            </a: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2000" dirty="0">
              <a:solidFill>
                <a:srgbClr val="434343"/>
              </a:solidFill>
              <a:latin typeface="Calibri" panose="020F0502020204030204" pitchFamily="34" charset="0"/>
              <a:ea typeface="Calibri"/>
              <a:cs typeface="Calibri" panose="020F0502020204030204" pitchFamily="34" charset="0"/>
              <a:sym typeface="Calibri"/>
            </a:endParaRPr>
          </a:p>
        </p:txBody>
      </p:sp>
      <p:pic>
        <p:nvPicPr>
          <p:cNvPr id="3" name="Picture 2">
            <a:extLst>
              <a:ext uri="{FF2B5EF4-FFF2-40B4-BE49-F238E27FC236}">
                <a16:creationId xmlns:a16="http://schemas.microsoft.com/office/drawing/2014/main" id="{64DC45DC-7E84-6D04-BE2F-0C83F5BDC81E}"/>
              </a:ext>
            </a:extLst>
          </p:cNvPr>
          <p:cNvPicPr>
            <a:picLocks noChangeAspect="1"/>
          </p:cNvPicPr>
          <p:nvPr/>
        </p:nvPicPr>
        <p:blipFill rotWithShape="1">
          <a:blip r:embed="rId3"/>
          <a:srcRect l="1951" t="26046" r="29575" b="29923"/>
          <a:stretch/>
        </p:blipFill>
        <p:spPr>
          <a:xfrm>
            <a:off x="396505" y="1271016"/>
            <a:ext cx="8532241" cy="2971799"/>
          </a:xfrm>
          <a:prstGeom prst="rect">
            <a:avLst/>
          </a:prstGeom>
        </p:spPr>
      </p:pic>
      <p:pic>
        <p:nvPicPr>
          <p:cNvPr id="7" name="Picture 6">
            <a:extLst>
              <a:ext uri="{FF2B5EF4-FFF2-40B4-BE49-F238E27FC236}">
                <a16:creationId xmlns:a16="http://schemas.microsoft.com/office/drawing/2014/main" id="{D67DF95F-3D7C-D2CF-FFBE-1CFF243AD137}"/>
              </a:ext>
            </a:extLst>
          </p:cNvPr>
          <p:cNvPicPr>
            <a:picLocks noChangeAspect="1"/>
          </p:cNvPicPr>
          <p:nvPr/>
        </p:nvPicPr>
        <p:blipFill rotWithShape="1">
          <a:blip r:embed="rId4"/>
          <a:srcRect l="51675" t="41139" r="28900" b="13860"/>
          <a:stretch/>
        </p:blipFill>
        <p:spPr>
          <a:xfrm>
            <a:off x="9089136" y="1271016"/>
            <a:ext cx="2441448" cy="3063593"/>
          </a:xfrm>
          <a:prstGeom prst="rect">
            <a:avLst/>
          </a:prstGeom>
        </p:spPr>
      </p:pic>
      <p:pic>
        <p:nvPicPr>
          <p:cNvPr id="9" name="Picture 8">
            <a:extLst>
              <a:ext uri="{FF2B5EF4-FFF2-40B4-BE49-F238E27FC236}">
                <a16:creationId xmlns:a16="http://schemas.microsoft.com/office/drawing/2014/main" id="{AA52700D-BE3E-71F5-D1BC-8D50500085E3}"/>
              </a:ext>
            </a:extLst>
          </p:cNvPr>
          <p:cNvPicPr>
            <a:picLocks noChangeAspect="1"/>
          </p:cNvPicPr>
          <p:nvPr/>
        </p:nvPicPr>
        <p:blipFill rotWithShape="1">
          <a:blip r:embed="rId5"/>
          <a:srcRect l="1937" t="29369" r="29275" b="22629"/>
          <a:stretch/>
        </p:blipFill>
        <p:spPr>
          <a:xfrm>
            <a:off x="1216623" y="4242815"/>
            <a:ext cx="6903249" cy="2609341"/>
          </a:xfrm>
          <a:prstGeom prst="rect">
            <a:avLst/>
          </a:prstGeom>
        </p:spPr>
      </p:pic>
      <p:sp>
        <p:nvSpPr>
          <p:cNvPr id="2" name="TextBox 1">
            <a:extLst>
              <a:ext uri="{FF2B5EF4-FFF2-40B4-BE49-F238E27FC236}">
                <a16:creationId xmlns:a16="http://schemas.microsoft.com/office/drawing/2014/main" id="{54F5CDFC-64B0-C62A-E4DE-7DA70B9C1C7C}"/>
              </a:ext>
            </a:extLst>
          </p:cNvPr>
          <p:cNvSpPr txBox="1"/>
          <p:nvPr/>
        </p:nvSpPr>
        <p:spPr>
          <a:xfrm>
            <a:off x="8483266" y="4828032"/>
            <a:ext cx="3120469" cy="954107"/>
          </a:xfrm>
          <a:prstGeom prst="rect">
            <a:avLst/>
          </a:prstGeom>
          <a:noFill/>
        </p:spPr>
        <p:txBody>
          <a:bodyPr wrap="square" rtlCol="0">
            <a:spAutoFit/>
          </a:bodyPr>
          <a:lstStyle/>
          <a:p>
            <a:r>
              <a:rPr lang="en-US" b="1" i="0" dirty="0">
                <a:solidFill>
                  <a:srgbClr val="D64550"/>
                </a:solidFill>
                <a:effectLst/>
                <a:latin typeface="Calibri" panose="020F0502020204030204" pitchFamily="34" charset="0"/>
              </a:rPr>
              <a:t>The average percent return (not including 0 USD profits) is 722.15%, but there are sellers who lost 100% of their investment</a:t>
            </a:r>
            <a:endParaRPr lang="en-IL" dirty="0">
              <a:solidFill>
                <a:srgbClr val="C00000"/>
              </a:solidFill>
            </a:endParaRPr>
          </a:p>
        </p:txBody>
      </p:sp>
    </p:spTree>
    <p:extLst>
      <p:ext uri="{BB962C8B-B14F-4D97-AF65-F5344CB8AC3E}">
        <p14:creationId xmlns:p14="http://schemas.microsoft.com/office/powerpoint/2010/main" val="366393460"/>
      </p:ext>
    </p:extLst>
  </p:cSld>
  <p:clrMapOvr>
    <a:masterClrMapping/>
  </p:clrMapOvr>
</p:sld>
</file>

<file path=ppt/theme/theme1.xml><?xml version="1.0" encoding="utf-8"?>
<a:theme xmlns:a="http://schemas.openxmlformats.org/drawingml/2006/main" name="ערכת נושא Office">
  <a:themeElements>
    <a:clrScheme name="סגול אדום">
      <a:dk1>
        <a:srgbClr val="000000"/>
      </a:dk1>
      <a:lt1>
        <a:srgbClr val="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ערכת נושא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1169</Words>
  <Application>Microsoft Office PowerPoint</Application>
  <PresentationFormat>Widescreen</PresentationFormat>
  <Paragraphs>160</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Wingdings</vt:lpstr>
      <vt:lpstr>ערכת נושא Office</vt:lpstr>
      <vt:lpstr>PowerPoint Presentation</vt:lpstr>
      <vt:lpstr>Project Stages</vt:lpstr>
      <vt:lpstr>Glossary</vt:lpstr>
      <vt:lpstr>About the Dataset</vt:lpstr>
      <vt:lpstr>Mints and Transfers Columns</vt:lpstr>
      <vt:lpstr>Key Insights and Takeaways</vt:lpstr>
      <vt:lpstr>Key Insights and Takeaways (Continued)</vt:lpstr>
      <vt:lpstr>Key Insights and Takeaways (Continued)</vt:lpstr>
      <vt:lpstr>Key Insights and Takeaways (Continued)</vt:lpstr>
      <vt:lpstr>Key Insights and Takeaways (Continued)</vt:lpstr>
      <vt:lpstr>Key Insights and Takeaways (Continued)</vt:lpstr>
      <vt:lpstr>Key Insights and Takeaways (Continued)</vt:lpstr>
      <vt:lpstr>Key Insights and Takeaways (Continued)</vt:lpstr>
      <vt:lpstr>Anomalies in the Dataset That Require Further Investigation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Jon Enav</cp:lastModifiedBy>
  <cp:revision>46</cp:revision>
  <dcterms:created xsi:type="dcterms:W3CDTF">2016-09-04T11:54:55Z</dcterms:created>
  <dcterms:modified xsi:type="dcterms:W3CDTF">2022-06-22T18:55:14Z</dcterms:modified>
</cp:coreProperties>
</file>