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9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4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1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7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08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4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9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7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2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AE28-9EB4-4E37-94C3-E48E881E3F2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C625-5D8B-407D-9D66-8B58A6111A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53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96</Words>
  <Application>Microsoft Office PowerPoint</Application>
  <PresentationFormat>Grand écran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GHESQUIERE, Thomas</dc:creator>
  <cp:lastModifiedBy>GHESQUIERE, Thomas</cp:lastModifiedBy>
  <cp:revision>11</cp:revision>
  <dcterms:created xsi:type="dcterms:W3CDTF">2018-01-05T10:59:54Z</dcterms:created>
  <dcterms:modified xsi:type="dcterms:W3CDTF">2018-01-11T13:36:55Z</dcterms:modified>
</cp:coreProperties>
</file>