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A64-5EC9-49CE-8D11-673EC435AE7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1FC3-E891-40AF-8A05-1D84817C1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43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A64-5EC9-49CE-8D11-673EC435AE7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1FC3-E891-40AF-8A05-1D84817C1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29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A64-5EC9-49CE-8D11-673EC435AE7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1FC3-E891-40AF-8A05-1D84817C1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51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A64-5EC9-49CE-8D11-673EC435AE7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1FC3-E891-40AF-8A05-1D84817C1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2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A64-5EC9-49CE-8D11-673EC435AE7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1FC3-E891-40AF-8A05-1D84817C1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8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A64-5EC9-49CE-8D11-673EC435AE7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1FC3-E891-40AF-8A05-1D84817C1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39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A64-5EC9-49CE-8D11-673EC435AE7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1FC3-E891-40AF-8A05-1D84817C1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A64-5EC9-49CE-8D11-673EC435AE7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1FC3-E891-40AF-8A05-1D84817C1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34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A64-5EC9-49CE-8D11-673EC435AE7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1FC3-E891-40AF-8A05-1D84817C1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88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A64-5EC9-49CE-8D11-673EC435AE7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1FC3-E891-40AF-8A05-1D84817C1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30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A64-5EC9-49CE-8D11-673EC435AE7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1FC3-E891-40AF-8A05-1D84817C1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0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4A64-5EC9-49CE-8D11-673EC435AE7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01FC3-E891-40AF-8A05-1D84817C1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11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62181" y="6003985"/>
            <a:ext cx="2458529" cy="51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b="1" dirty="0" smtClean="0"/>
              <a:t>Level2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Simple : simple2A &lt;uint32&gt; 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7082288" y="4658264"/>
            <a:ext cx="4218316" cy="1026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b="1" dirty="0" smtClean="0"/>
              <a:t>Level1B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Simple: simple1B &lt;uint16&gt; // même 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Simple: simple1C &lt;libRoot.level1B.level2:simple2A&gt;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Simple: uint32 &lt;ECOA:uint16&gt; // test surcharge de ECOA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Array</a:t>
            </a:r>
            <a:r>
              <a:rPr lang="fr-FR" sz="1200" dirty="0" smtClean="0"/>
              <a:t> : </a:t>
            </a:r>
            <a:r>
              <a:rPr lang="fr-FR" sz="1200" dirty="0" err="1" smtClean="0"/>
              <a:t>array_overload</a:t>
            </a:r>
            <a:r>
              <a:rPr lang="fr-FR" sz="1200" dirty="0" smtClean="0"/>
              <a:t> type:&lt;uint32&gt; // level1B:uint32 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986287" y="4658264"/>
            <a:ext cx="4186687" cy="1345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b="1" dirty="0" smtClean="0"/>
              <a:t>Level1A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Constante: Pi_level1A &lt;double64&gt; 3.141516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Constante: min_simple1A &lt;uint32&gt;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Simple: simple1B &lt;uint16&gt;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Array</a:t>
            </a:r>
            <a:r>
              <a:rPr lang="fr-FR" sz="1200" dirty="0" smtClean="0"/>
              <a:t> : array_1A type:&lt;simple1A&gt;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Simple: simple1A &lt;uint32&gt;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6602" y="92014"/>
            <a:ext cx="6823495" cy="3979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b="1" dirty="0" err="1" smtClean="0"/>
              <a:t>LibRoot</a:t>
            </a:r>
            <a:endParaRPr lang="fr-FR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Constante: Pi &lt;double64&gt; %libRoot.level1A:pi_level1A%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Simple: </a:t>
            </a:r>
            <a:r>
              <a:rPr lang="fr-FR" sz="1200" dirty="0" err="1" smtClean="0"/>
              <a:t>root_int</a:t>
            </a:r>
            <a:r>
              <a:rPr lang="fr-FR" sz="1200" dirty="0" smtClean="0"/>
              <a:t> &lt;libRoot.level1A:simple1A&gt; </a:t>
            </a:r>
            <a:r>
              <a:rPr lang="fr-FR" sz="1200" dirty="0" err="1" smtClean="0"/>
              <a:t>minRange</a:t>
            </a:r>
            <a:r>
              <a:rPr lang="fr-FR" sz="1200" dirty="0" smtClean="0"/>
              <a:t>=%</a:t>
            </a:r>
            <a:r>
              <a:rPr lang="fr-FR" sz="1200" dirty="0" smtClean="0"/>
              <a:t>libRoot.level1A:min_simple1A</a:t>
            </a:r>
            <a:r>
              <a:rPr lang="fr-FR" sz="1200" dirty="0" smtClean="0"/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Simple: root_int1 &lt;</a:t>
            </a:r>
            <a:r>
              <a:rPr lang="fr-FR" sz="1200" dirty="0" smtClean="0"/>
              <a:t> libRoot.level1A:simple1B&gt;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Simple: root_int2 &lt; libRoot.level1B:simple1B&gt;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Simple: root_int3 &lt;</a:t>
            </a:r>
            <a:r>
              <a:rPr lang="fr-FR" sz="1200" dirty="0" smtClean="0"/>
              <a:t> libRoot.level1B.level2:simple2A </a:t>
            </a:r>
            <a:r>
              <a:rPr lang="fr-FR" sz="1200" dirty="0" smtClean="0"/>
              <a:t>&gt;</a:t>
            </a: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Array</a:t>
            </a:r>
            <a:r>
              <a:rPr lang="fr-FR" sz="1200" dirty="0" smtClean="0"/>
              <a:t>: array_1A type:&lt;libRoot.level1A:simple1A&gt;</a:t>
            </a: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F</a:t>
            </a:r>
            <a:r>
              <a:rPr lang="fr-FR" sz="1200" dirty="0" err="1" smtClean="0"/>
              <a:t>ixedArray</a:t>
            </a:r>
            <a:r>
              <a:rPr lang="fr-FR" sz="1200" dirty="0" smtClean="0"/>
              <a:t>: fixedArray_1A type:&lt;libRoot.level1A:simple1A&gt;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Enum</a:t>
            </a:r>
            <a:r>
              <a:rPr lang="fr-FR" sz="1200" dirty="0" smtClean="0"/>
              <a:t>: </a:t>
            </a:r>
            <a:r>
              <a:rPr lang="fr-FR" sz="1200" dirty="0" err="1" smtClean="0"/>
              <a:t>tcolor</a:t>
            </a:r>
            <a:r>
              <a:rPr lang="fr-FR" sz="1200" dirty="0" smtClean="0"/>
              <a:t> &lt;libRoot.levelA1:simple1A&gt;</a:t>
            </a:r>
            <a:endParaRPr lang="fr-F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GREEN: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BLUE: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YELLOW: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PINK: %libRoot.level1A:min_simple1A%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Record: </a:t>
            </a:r>
            <a:r>
              <a:rPr lang="fr-FR" sz="1200" dirty="0" err="1" smtClean="0"/>
              <a:t>tstruct</a:t>
            </a:r>
            <a:r>
              <a:rPr lang="fr-FR" sz="12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Champ1: libRoot.level1A:simple1A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Champ2: libRoot.level1A:simple1B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/>
              <a:t>variantRecord</a:t>
            </a:r>
            <a:r>
              <a:rPr lang="fr-FR" sz="1200" dirty="0" smtClean="0"/>
              <a:t> : </a:t>
            </a:r>
            <a:r>
              <a:rPr lang="fr-FR" sz="1200" dirty="0" err="1" smtClean="0"/>
              <a:t>compoTrain</a:t>
            </a:r>
            <a:r>
              <a:rPr lang="fr-FR" sz="1200" dirty="0" smtClean="0"/>
              <a:t> </a:t>
            </a:r>
            <a:r>
              <a:rPr lang="fr-FR" sz="1200" dirty="0" err="1" smtClean="0"/>
              <a:t>selectorType</a:t>
            </a:r>
            <a:r>
              <a:rPr lang="fr-FR" sz="1200" dirty="0" smtClean="0"/>
              <a:t>&lt;libRoot.level1A:simple1A&gt;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Field: loco1 &lt;</a:t>
            </a:r>
            <a:r>
              <a:rPr lang="fr-FR" sz="1200" dirty="0" smtClean="0"/>
              <a:t>libRoot.level1A:simple1A</a:t>
            </a:r>
            <a:r>
              <a:rPr lang="fr-FR" sz="1200" dirty="0" smtClean="0"/>
              <a:t>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Field: loco2 &lt;libRoot.level1A:simple1B&gt;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Union: wagon1 </a:t>
            </a:r>
            <a:r>
              <a:rPr lang="fr-FR" sz="1200" dirty="0" smtClean="0"/>
              <a:t>&lt;libRoot.level1A:simple1A&gt; </a:t>
            </a:r>
            <a:r>
              <a:rPr lang="fr-FR" sz="1200" dirty="0" err="1" smtClean="0"/>
              <a:t>when</a:t>
            </a:r>
            <a:r>
              <a:rPr lang="fr-FR" sz="1200" dirty="0" smtClean="0"/>
              <a:t>=0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Union: wagon2 &lt;libRoot.level1A:simple1B&gt; </a:t>
            </a:r>
            <a:r>
              <a:rPr lang="fr-FR" sz="1200" dirty="0" err="1" smtClean="0"/>
              <a:t>when</a:t>
            </a:r>
            <a:r>
              <a:rPr lang="fr-FR" sz="1200" dirty="0" smtClean="0"/>
              <a:t>=%libRoot.level1A:min_simple1A%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 smtClean="0"/>
          </a:p>
        </p:txBody>
      </p:sp>
      <p:cxnSp>
        <p:nvCxnSpPr>
          <p:cNvPr id="9" name="Connecteur en angle 8"/>
          <p:cNvCxnSpPr>
            <a:stCxn id="7" idx="2"/>
            <a:endCxn id="6" idx="0"/>
          </p:cNvCxnSpPr>
          <p:nvPr/>
        </p:nvCxnSpPr>
        <p:spPr>
          <a:xfrm rot="5400000">
            <a:off x="4030693" y="3120606"/>
            <a:ext cx="586597" cy="2488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7" idx="2"/>
            <a:endCxn id="5" idx="0"/>
          </p:cNvCxnSpPr>
          <p:nvPr/>
        </p:nvCxnSpPr>
        <p:spPr>
          <a:xfrm rot="16200000" flipH="1">
            <a:off x="7086600" y="2553417"/>
            <a:ext cx="586597" cy="36230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5" idx="2"/>
            <a:endCxn id="4" idx="0"/>
          </p:cNvCxnSpPr>
          <p:nvPr/>
        </p:nvCxnSpPr>
        <p:spPr>
          <a:xfrm rot="5400000">
            <a:off x="9031858" y="5844396"/>
            <a:ext cx="31917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6292" y="882769"/>
            <a:ext cx="2778418" cy="117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Ping_Cpp</a:t>
            </a:r>
            <a:r>
              <a:rPr lang="fr-FR" sz="1000" b="1" dirty="0" smtClean="0">
                <a:solidFill>
                  <a:schemeClr val="tx1"/>
                </a:solidFill>
              </a:rPr>
              <a:t> (</a:t>
            </a:r>
            <a:r>
              <a:rPr lang="fr-FR" sz="1000" b="1" dirty="0" err="1" smtClean="0">
                <a:solidFill>
                  <a:schemeClr val="tx1"/>
                </a:solidFill>
              </a:rPr>
              <a:t>implementation</a:t>
            </a:r>
            <a:r>
              <a:rPr lang="fr-FR" sz="1000" b="1" dirty="0" smtClean="0">
                <a:solidFill>
                  <a:schemeClr val="tx1"/>
                </a:solidFill>
              </a:rPr>
              <a:t> in CPP)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000" dirty="0" smtClean="0">
                <a:solidFill>
                  <a:schemeClr val="tx1"/>
                </a:solidFill>
              </a:rPr>
              <a:t>Property1: libRoot.level1A:simpleB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000" dirty="0" smtClean="0">
                <a:solidFill>
                  <a:schemeClr val="tx1"/>
                </a:solidFill>
              </a:rPr>
              <a:t>Property2_complex: libRoot.level1A:array_1A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000" dirty="0" err="1" smtClean="0">
                <a:solidFill>
                  <a:schemeClr val="tx1"/>
                </a:solidFill>
              </a:rPr>
              <a:t>Property_Pi</a:t>
            </a:r>
            <a:r>
              <a:rPr lang="fr-FR" sz="1000" dirty="0" smtClean="0">
                <a:solidFill>
                  <a:schemeClr val="tx1"/>
                </a:solidFill>
              </a:rPr>
              <a:t>: double64 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2422" y="457201"/>
            <a:ext cx="4813539" cy="325215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 smtClean="0"/>
              <a:t>Component Ping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74276" y="2339251"/>
            <a:ext cx="2760434" cy="117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Ping_C</a:t>
            </a:r>
            <a:r>
              <a:rPr lang="fr-FR" sz="1000" b="1" dirty="0" smtClean="0">
                <a:solidFill>
                  <a:schemeClr val="tx1"/>
                </a:solidFill>
              </a:rPr>
              <a:t> (</a:t>
            </a:r>
            <a:r>
              <a:rPr lang="fr-FR" sz="1000" b="1" dirty="0" err="1" smtClean="0">
                <a:solidFill>
                  <a:schemeClr val="tx1"/>
                </a:solidFill>
              </a:rPr>
              <a:t>Implementation</a:t>
            </a:r>
            <a:r>
              <a:rPr lang="fr-FR" sz="1000" b="1" dirty="0" smtClean="0">
                <a:solidFill>
                  <a:schemeClr val="tx1"/>
                </a:solidFill>
              </a:rPr>
              <a:t>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</a:rPr>
              <a:t>Property1: libRoot.level1A:simpleB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000" dirty="0" smtClean="0">
                <a:solidFill>
                  <a:schemeClr val="tx1"/>
                </a:solidFill>
              </a:rPr>
              <a:t>Property2_complex: libRoot.level1A:array_1A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 smtClean="0">
                <a:solidFill>
                  <a:schemeClr val="tx1"/>
                </a:solidFill>
              </a:rPr>
              <a:t>Property_Pi</a:t>
            </a:r>
            <a:r>
              <a:rPr lang="fr-FR" sz="1000" dirty="0" smtClean="0">
                <a:solidFill>
                  <a:schemeClr val="tx1"/>
                </a:solidFill>
              </a:rPr>
              <a:t>: double64 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5582819" y="1340591"/>
            <a:ext cx="851882" cy="1294358"/>
          </a:xfrm>
          <a:prstGeom prst="homePlate">
            <a:avLst>
              <a:gd name="adj" fmla="val 5298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3659925" y="824335"/>
            <a:ext cx="13591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err="1" smtClean="0"/>
              <a:t>Event_sent</a:t>
            </a:r>
            <a:endParaRPr lang="fr-FR" sz="1000" dirty="0" smtClean="0"/>
          </a:p>
          <a:p>
            <a:pPr algn="r"/>
            <a:r>
              <a:rPr lang="fr-FR" sz="1000" dirty="0" err="1" smtClean="0"/>
              <a:t>External_event</a:t>
            </a:r>
            <a:endParaRPr lang="fr-FR" sz="1000" dirty="0" smtClean="0"/>
          </a:p>
          <a:p>
            <a:pPr algn="r"/>
            <a:r>
              <a:rPr lang="fr-FR" sz="1000" dirty="0" smtClean="0"/>
              <a:t>Data_r1</a:t>
            </a:r>
          </a:p>
          <a:p>
            <a:pPr algn="r"/>
            <a:r>
              <a:rPr lang="fr-FR" sz="1000" dirty="0" smtClean="0"/>
              <a:t>Data_r2</a:t>
            </a:r>
          </a:p>
          <a:p>
            <a:pPr algn="r"/>
            <a:r>
              <a:rPr lang="fr-FR" sz="1000" dirty="0" smtClean="0"/>
              <a:t>Data_r3</a:t>
            </a:r>
          </a:p>
          <a:p>
            <a:pPr algn="r"/>
            <a:r>
              <a:rPr lang="fr-FR" sz="1000" dirty="0" err="1" smtClean="0"/>
              <a:t>Async_req</a:t>
            </a:r>
            <a:endParaRPr lang="fr-FR" sz="1000" dirty="0" smtClean="0"/>
          </a:p>
          <a:p>
            <a:pPr algn="r"/>
            <a:r>
              <a:rPr lang="fr-FR" sz="1000" dirty="0" err="1" smtClean="0"/>
              <a:t>Syn_req</a:t>
            </a:r>
            <a:endParaRPr lang="fr-FR" sz="10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7890295" y="448576"/>
            <a:ext cx="3735237" cy="325215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 smtClean="0"/>
              <a:t>Component </a:t>
            </a:r>
            <a:r>
              <a:rPr lang="fr-FR" dirty="0" err="1" smtClean="0"/>
              <a:t>Pong</a:t>
            </a:r>
            <a:endParaRPr lang="fr-FR" dirty="0"/>
          </a:p>
        </p:txBody>
      </p:sp>
      <p:sp>
        <p:nvSpPr>
          <p:cNvPr id="45" name="Pentagone 44"/>
          <p:cNvSpPr/>
          <p:nvPr/>
        </p:nvSpPr>
        <p:spPr>
          <a:xfrm>
            <a:off x="7573588" y="1176600"/>
            <a:ext cx="845793" cy="2040572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9107663" y="1163531"/>
            <a:ext cx="1204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/>
              <a:t>received_req</a:t>
            </a: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/>
              <a:t>Event_received</a:t>
            </a: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Data_w1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Data_w2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Data_w3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107663" y="972441"/>
            <a:ext cx="2414353" cy="1080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err="1" smtClean="0">
                <a:solidFill>
                  <a:schemeClr val="tx1"/>
                </a:solidFill>
              </a:rPr>
              <a:t>Pong_Cpp</a:t>
            </a:r>
            <a:r>
              <a:rPr lang="fr-FR" sz="1000" b="1" dirty="0" smtClean="0">
                <a:solidFill>
                  <a:schemeClr val="tx1"/>
                </a:solidFill>
              </a:rPr>
              <a:t> (</a:t>
            </a:r>
            <a:r>
              <a:rPr lang="fr-FR" sz="1000" b="1" dirty="0" err="1" smtClean="0">
                <a:solidFill>
                  <a:schemeClr val="tx1"/>
                </a:solidFill>
              </a:rPr>
              <a:t>implementation</a:t>
            </a:r>
            <a:r>
              <a:rPr lang="fr-FR" sz="1000" b="1" dirty="0" smtClean="0">
                <a:solidFill>
                  <a:schemeClr val="tx1"/>
                </a:solidFill>
              </a:rPr>
              <a:t> in CPP)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07663" y="2448278"/>
            <a:ext cx="2414354" cy="106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Ping_ (</a:t>
            </a:r>
            <a:r>
              <a:rPr lang="fr-FR" sz="1000" b="1" dirty="0" err="1" smtClean="0">
                <a:solidFill>
                  <a:schemeClr val="tx1"/>
                </a:solidFill>
              </a:rPr>
              <a:t>implementation</a:t>
            </a:r>
            <a:r>
              <a:rPr lang="fr-FR" sz="1000" b="1" dirty="0" smtClean="0">
                <a:solidFill>
                  <a:schemeClr val="tx1"/>
                </a:solidFill>
              </a:rPr>
              <a:t> in C)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9142765" y="2634948"/>
            <a:ext cx="1343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/>
              <a:t>received_req</a:t>
            </a: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/>
              <a:t>Event_received</a:t>
            </a: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Data_w1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Data_w2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Data_w3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7555914" y="1689054"/>
            <a:ext cx="715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RR_Cpp</a:t>
            </a:r>
            <a:endParaRPr lang="fr-FR" sz="1000" dirty="0" smtClean="0"/>
          </a:p>
          <a:p>
            <a:r>
              <a:rPr lang="fr-FR" sz="1000" dirty="0" smtClean="0"/>
              <a:t>Ping</a:t>
            </a:r>
          </a:p>
          <a:p>
            <a:r>
              <a:rPr lang="fr-FR" sz="1000" dirty="0" smtClean="0"/>
              <a:t>RR_C</a:t>
            </a:r>
            <a:endParaRPr lang="fr-FR" sz="1000" dirty="0" smtClean="0"/>
          </a:p>
          <a:p>
            <a:r>
              <a:rPr lang="fr-FR" sz="1000" dirty="0" smtClean="0"/>
              <a:t>Data_1</a:t>
            </a:r>
          </a:p>
          <a:p>
            <a:r>
              <a:rPr lang="fr-FR" sz="1000" dirty="0" smtClean="0"/>
              <a:t>Data_2</a:t>
            </a:r>
          </a:p>
          <a:p>
            <a:r>
              <a:rPr lang="fr-FR" sz="1000" dirty="0" smtClean="0"/>
              <a:t>Data_3</a:t>
            </a:r>
            <a:endParaRPr lang="fr-FR" sz="1000" dirty="0"/>
          </a:p>
        </p:txBody>
      </p:sp>
      <p:cxnSp>
        <p:nvCxnSpPr>
          <p:cNvPr id="52" name="Connecteur en angle 51"/>
          <p:cNvCxnSpPr>
            <a:stCxn id="8" idx="3"/>
            <a:endCxn id="45" idx="1"/>
          </p:cNvCxnSpPr>
          <p:nvPr/>
        </p:nvCxnSpPr>
        <p:spPr>
          <a:xfrm>
            <a:off x="6434701" y="1987770"/>
            <a:ext cx="1138887" cy="209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3782071" y="2309329"/>
            <a:ext cx="1260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err="1" smtClean="0"/>
              <a:t>Event_sent</a:t>
            </a:r>
            <a:endParaRPr lang="fr-FR" sz="1000" dirty="0" smtClean="0"/>
          </a:p>
          <a:p>
            <a:pPr algn="r"/>
            <a:r>
              <a:rPr lang="fr-FR" sz="1000" dirty="0" err="1" smtClean="0"/>
              <a:t>External_event</a:t>
            </a:r>
            <a:endParaRPr lang="fr-FR" sz="1000" dirty="0" smtClean="0"/>
          </a:p>
          <a:p>
            <a:pPr algn="r"/>
            <a:r>
              <a:rPr lang="fr-FR" sz="1000" dirty="0" smtClean="0"/>
              <a:t>Data_r1</a:t>
            </a:r>
          </a:p>
          <a:p>
            <a:pPr algn="r"/>
            <a:r>
              <a:rPr lang="fr-FR" sz="1000" dirty="0" smtClean="0"/>
              <a:t>Data_r2</a:t>
            </a:r>
          </a:p>
          <a:p>
            <a:pPr algn="r"/>
            <a:r>
              <a:rPr lang="fr-FR" sz="1000" dirty="0" smtClean="0"/>
              <a:t>Data_r3</a:t>
            </a:r>
          </a:p>
          <a:p>
            <a:pPr algn="r"/>
            <a:r>
              <a:rPr lang="fr-FR" sz="1000" dirty="0" err="1" smtClean="0"/>
              <a:t>Async_req</a:t>
            </a:r>
            <a:endParaRPr lang="fr-FR" sz="1000" dirty="0" smtClean="0"/>
          </a:p>
          <a:p>
            <a:pPr algn="r"/>
            <a:r>
              <a:rPr lang="fr-FR" sz="1000" dirty="0" err="1" smtClean="0"/>
              <a:t>Syn_req</a:t>
            </a:r>
            <a:endParaRPr lang="fr-FR" sz="1000" dirty="0" smtClean="0"/>
          </a:p>
        </p:txBody>
      </p:sp>
      <p:cxnSp>
        <p:nvCxnSpPr>
          <p:cNvPr id="55" name="Connecteur en angle 54"/>
          <p:cNvCxnSpPr>
            <a:stCxn id="105" idx="3"/>
          </p:cNvCxnSpPr>
          <p:nvPr/>
        </p:nvCxnSpPr>
        <p:spPr>
          <a:xfrm flipV="1">
            <a:off x="8164557" y="1293795"/>
            <a:ext cx="943106" cy="5253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/>
          <p:cNvCxnSpPr/>
          <p:nvPr/>
        </p:nvCxnSpPr>
        <p:spPr>
          <a:xfrm>
            <a:off x="8173757" y="1959470"/>
            <a:ext cx="933906" cy="879693"/>
          </a:xfrm>
          <a:prstGeom prst="bentConnector3">
            <a:avLst>
              <a:gd name="adj1" fmla="val 657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107" idx="3"/>
          </p:cNvCxnSpPr>
          <p:nvPr/>
        </p:nvCxnSpPr>
        <p:spPr>
          <a:xfrm>
            <a:off x="8173757" y="2132732"/>
            <a:ext cx="933906" cy="5904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ngle 66"/>
          <p:cNvCxnSpPr>
            <a:stCxn id="106" idx="3"/>
          </p:cNvCxnSpPr>
          <p:nvPr/>
        </p:nvCxnSpPr>
        <p:spPr>
          <a:xfrm flipV="1">
            <a:off x="8168198" y="1434665"/>
            <a:ext cx="939465" cy="529720"/>
          </a:xfrm>
          <a:prstGeom prst="bentConnector3">
            <a:avLst>
              <a:gd name="adj1" fmla="val 662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690512" y="1500717"/>
            <a:ext cx="715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Ping</a:t>
            </a:r>
          </a:p>
          <a:p>
            <a:r>
              <a:rPr lang="fr-FR" sz="1000" dirty="0" err="1" smtClean="0"/>
              <a:t>RR_Cpp</a:t>
            </a:r>
            <a:endParaRPr lang="fr-FR" sz="1000" dirty="0" smtClean="0"/>
          </a:p>
          <a:p>
            <a:r>
              <a:rPr lang="fr-FR" sz="1000" dirty="0" smtClean="0"/>
              <a:t>RR_C</a:t>
            </a:r>
          </a:p>
          <a:p>
            <a:r>
              <a:rPr lang="fr-FR" sz="1000" dirty="0" smtClean="0"/>
              <a:t>Data_1</a:t>
            </a:r>
          </a:p>
          <a:p>
            <a:r>
              <a:rPr lang="fr-FR" sz="1000" dirty="0" smtClean="0"/>
              <a:t>Data_2</a:t>
            </a:r>
          </a:p>
          <a:p>
            <a:r>
              <a:rPr lang="fr-FR" sz="1000" dirty="0" smtClean="0"/>
              <a:t>Data_3</a:t>
            </a:r>
            <a:endParaRPr lang="fr-FR" sz="1000" dirty="0"/>
          </a:p>
        </p:txBody>
      </p:sp>
      <p:sp>
        <p:nvSpPr>
          <p:cNvPr id="73" name="Rectangle 72"/>
          <p:cNvSpPr/>
          <p:nvPr/>
        </p:nvSpPr>
        <p:spPr>
          <a:xfrm>
            <a:off x="5675059" y="1599123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5009881" y="926767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en angle 75"/>
          <p:cNvCxnSpPr>
            <a:stCxn id="74" idx="3"/>
            <a:endCxn id="73" idx="1"/>
          </p:cNvCxnSpPr>
          <p:nvPr/>
        </p:nvCxnSpPr>
        <p:spPr>
          <a:xfrm>
            <a:off x="5075995" y="950166"/>
            <a:ext cx="599064" cy="6723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678700" y="1744326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5684259" y="1912673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5684259" y="2057876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5684259" y="2207284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5678700" y="2347912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003452" y="1112353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5003714" y="1289802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5003714" y="1438326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5009824" y="1581123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5009824" y="1742650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/>
          <p:cNvSpPr/>
          <p:nvPr/>
        </p:nvSpPr>
        <p:spPr>
          <a:xfrm>
            <a:off x="5008312" y="1884579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en angle 91"/>
          <p:cNvCxnSpPr>
            <a:stCxn id="91" idx="3"/>
            <a:endCxn id="82" idx="1"/>
          </p:cNvCxnSpPr>
          <p:nvPr/>
        </p:nvCxnSpPr>
        <p:spPr>
          <a:xfrm>
            <a:off x="5074426" y="1907978"/>
            <a:ext cx="609833" cy="280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en angle 94"/>
          <p:cNvCxnSpPr>
            <a:stCxn id="90" idx="3"/>
            <a:endCxn id="81" idx="1"/>
          </p:cNvCxnSpPr>
          <p:nvPr/>
        </p:nvCxnSpPr>
        <p:spPr>
          <a:xfrm>
            <a:off x="5075938" y="1766049"/>
            <a:ext cx="602762" cy="16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8098443" y="1795783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8102084" y="1940986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8107643" y="2109333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/>
          <p:cNvSpPr/>
          <p:nvPr/>
        </p:nvSpPr>
        <p:spPr>
          <a:xfrm>
            <a:off x="8107643" y="2254536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/>
          <p:cNvSpPr/>
          <p:nvPr/>
        </p:nvSpPr>
        <p:spPr>
          <a:xfrm>
            <a:off x="8107643" y="2403944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8102084" y="2544572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/>
          <p:cNvSpPr/>
          <p:nvPr/>
        </p:nvSpPr>
        <p:spPr>
          <a:xfrm>
            <a:off x="5004988" y="2410479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/>
          <p:cNvSpPr/>
          <p:nvPr/>
        </p:nvSpPr>
        <p:spPr>
          <a:xfrm>
            <a:off x="5003452" y="3168505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/>
          <p:cNvSpPr/>
          <p:nvPr/>
        </p:nvSpPr>
        <p:spPr>
          <a:xfrm>
            <a:off x="5002161" y="3331842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en angle 125"/>
          <p:cNvCxnSpPr>
            <a:stCxn id="123" idx="3"/>
            <a:endCxn id="73" idx="1"/>
          </p:cNvCxnSpPr>
          <p:nvPr/>
        </p:nvCxnSpPr>
        <p:spPr>
          <a:xfrm flipV="1">
            <a:off x="5071102" y="1622522"/>
            <a:ext cx="603957" cy="811356"/>
          </a:xfrm>
          <a:prstGeom prst="bentConnector3">
            <a:avLst>
              <a:gd name="adj1" fmla="val 247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129"/>
          <p:cNvCxnSpPr>
            <a:stCxn id="124" idx="3"/>
            <a:endCxn id="81" idx="1"/>
          </p:cNvCxnSpPr>
          <p:nvPr/>
        </p:nvCxnSpPr>
        <p:spPr>
          <a:xfrm flipV="1">
            <a:off x="5069566" y="1767725"/>
            <a:ext cx="609134" cy="14241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en angle 135"/>
          <p:cNvCxnSpPr>
            <a:stCxn id="125" idx="3"/>
            <a:endCxn id="82" idx="1"/>
          </p:cNvCxnSpPr>
          <p:nvPr/>
        </p:nvCxnSpPr>
        <p:spPr>
          <a:xfrm flipV="1">
            <a:off x="5068275" y="1936072"/>
            <a:ext cx="615984" cy="1419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/>
          <p:cNvSpPr txBox="1"/>
          <p:nvPr/>
        </p:nvSpPr>
        <p:spPr>
          <a:xfrm>
            <a:off x="4519736" y="3739281"/>
            <a:ext cx="510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Pour ne pas alourdir le schéma, les </a:t>
            </a:r>
            <a:r>
              <a:rPr lang="fr-FR" sz="1200" dirty="0" err="1" smtClean="0"/>
              <a:t>dataLink</a:t>
            </a:r>
            <a:r>
              <a:rPr lang="fr-FR" sz="1200" dirty="0" smtClean="0"/>
              <a:t> n’ont pas été tracés.</a:t>
            </a:r>
          </a:p>
        </p:txBody>
      </p:sp>
      <p:sp>
        <p:nvSpPr>
          <p:cNvPr id="141" name="ZoneTexte 140"/>
          <p:cNvSpPr txBox="1"/>
          <p:nvPr/>
        </p:nvSpPr>
        <p:spPr>
          <a:xfrm>
            <a:off x="1923281" y="4577351"/>
            <a:ext cx="7219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fr-FR" dirty="0"/>
              <a:t>Event : Ping( param1 : libRoot:level1A:simple1B, param2 : uint32, param3 : libRoot:array_1A)</a:t>
            </a:r>
          </a:p>
          <a:p>
            <a:r>
              <a:rPr lang="fr-FR" dirty="0" err="1"/>
              <a:t>Request</a:t>
            </a:r>
            <a:r>
              <a:rPr lang="fr-FR" dirty="0"/>
              <a:t>: </a:t>
            </a:r>
            <a:r>
              <a:rPr lang="fr-FR" dirty="0" err="1"/>
              <a:t>RR_Cpp</a:t>
            </a:r>
            <a:r>
              <a:rPr lang="fr-FR" dirty="0"/>
              <a:t>(param1 : libRoot:level1A:simple1B, param2 : uint32, param3 : libRoot:array_1A)</a:t>
            </a:r>
          </a:p>
          <a:p>
            <a:r>
              <a:rPr lang="fr-FR" dirty="0" err="1"/>
              <a:t>Request</a:t>
            </a:r>
            <a:r>
              <a:rPr lang="fr-FR" dirty="0"/>
              <a:t>: RR_C(param1 : libRoot:level1A:simple1B, param2 : uint32, param3 : libRoot:array_1A)</a:t>
            </a:r>
          </a:p>
          <a:p>
            <a:r>
              <a:rPr lang="fr-FR" dirty="0"/>
              <a:t>Data_1:  libRoot:level1A:simple1B</a:t>
            </a:r>
          </a:p>
          <a:p>
            <a:r>
              <a:rPr lang="fr-FR" dirty="0"/>
              <a:t>Data_2: uint32</a:t>
            </a:r>
          </a:p>
          <a:p>
            <a:r>
              <a:rPr lang="fr-FR" dirty="0"/>
              <a:t>Data_3: libRoot:array_1A</a:t>
            </a:r>
          </a:p>
          <a:p>
            <a:endParaRPr lang="fr-FR" dirty="0"/>
          </a:p>
          <a:p>
            <a:r>
              <a:rPr lang="fr-FR" dirty="0"/>
              <a:t>driver API: </a:t>
            </a:r>
            <a:r>
              <a:rPr lang="fr-FR" dirty="0" err="1"/>
              <a:t>external_event</a:t>
            </a:r>
            <a:r>
              <a:rPr lang="fr-FR" dirty="0"/>
              <a:t> ( param1 : libRoot:level1A:simple1B, param2 : uint32, param3 : libRoot:array_1A)</a:t>
            </a:r>
          </a:p>
          <a:p>
            <a:endParaRPr lang="fr-FR" dirty="0"/>
          </a:p>
        </p:txBody>
      </p:sp>
      <p:sp>
        <p:nvSpPr>
          <p:cNvPr id="156" name="Rectangle 155"/>
          <p:cNvSpPr/>
          <p:nvPr/>
        </p:nvSpPr>
        <p:spPr>
          <a:xfrm>
            <a:off x="4996815" y="2728787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>
            <a:off x="4996815" y="2877311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/>
          <p:cNvSpPr/>
          <p:nvPr/>
        </p:nvSpPr>
        <p:spPr>
          <a:xfrm>
            <a:off x="5002925" y="3020108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158"/>
          <p:cNvSpPr/>
          <p:nvPr/>
        </p:nvSpPr>
        <p:spPr>
          <a:xfrm>
            <a:off x="4993324" y="2580263"/>
            <a:ext cx="66114" cy="4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2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359</Words>
  <Application>Microsoft Office PowerPoint</Application>
  <PresentationFormat>Grand écran</PresentationFormat>
  <Paragraphs>93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GHESQUIERE, Thomas</dc:creator>
  <cp:lastModifiedBy>GHESQUIERE, Thomas</cp:lastModifiedBy>
  <cp:revision>11</cp:revision>
  <dcterms:created xsi:type="dcterms:W3CDTF">2017-12-20T08:26:52Z</dcterms:created>
  <dcterms:modified xsi:type="dcterms:W3CDTF">2017-12-20T12:14:58Z</dcterms:modified>
</cp:coreProperties>
</file>