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0" r:id="rId3"/>
    <p:sldId id="266" r:id="rId4"/>
    <p:sldId id="294" r:id="rId5"/>
    <p:sldId id="270" r:id="rId6"/>
    <p:sldId id="265" r:id="rId7"/>
    <p:sldId id="269" r:id="rId8"/>
    <p:sldId id="293" r:id="rId9"/>
    <p:sldId id="279" r:id="rId10"/>
    <p:sldId id="268" r:id="rId11"/>
    <p:sldId id="292" r:id="rId12"/>
    <p:sldId id="280" r:id="rId13"/>
    <p:sldId id="275" r:id="rId14"/>
    <p:sldId id="286" r:id="rId15"/>
    <p:sldId id="291" r:id="rId16"/>
    <p:sldId id="271" r:id="rId17"/>
    <p:sldId id="272" r:id="rId18"/>
    <p:sldId id="273" r:id="rId19"/>
    <p:sldId id="290" r:id="rId20"/>
    <p:sldId id="285" r:id="rId21"/>
    <p:sldId id="295" r:id="rId22"/>
    <p:sldId id="277" r:id="rId23"/>
    <p:sldId id="288" r:id="rId24"/>
  </p:sldIdLst>
  <p:sldSz cx="9906000" cy="6858000" type="A4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-1014" y="-102"/>
      </p:cViewPr>
      <p:guideLst>
        <p:guide orient="horz" pos="255"/>
        <p:guide orient="horz" pos="1185"/>
        <p:guide orient="horz" pos="2318"/>
        <p:guide orient="horz" pos="3226"/>
        <p:guide pos="5552"/>
        <p:guide pos="164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4613" cy="737346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D1E99-D54E-412C-8FBA-AF4B022C2A81}" type="datetime1">
              <a:rPr lang="en-US" altLang="zh-CN"/>
              <a:pPr>
                <a:defRPr/>
              </a:pPr>
              <a:t>3/27/2015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4B204-2DC6-4A6C-BC3C-87CEF525D7A0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591C7-2C20-459F-9066-72FD51282CD8}" type="datetime1">
              <a:rPr lang="en-US" altLang="zh-CN"/>
              <a:pPr>
                <a:defRPr/>
              </a:pPr>
              <a:t>3/27/2015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043DF-2238-4427-B087-96F170EF0929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42844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E0E37-8C81-47CD-93ED-A5F91460A701}" type="datetime1">
              <a:rPr lang="en-US" altLang="zh-CN"/>
              <a:pPr>
                <a:defRPr/>
              </a:pPr>
              <a:t>3/27/2015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4C7FA-370F-400F-9FB2-75D6E037C914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E9F19-77FB-4134-864C-2A8DFC2BACDE}" type="datetime1">
              <a:rPr lang="en-US" altLang="zh-CN"/>
              <a:pPr>
                <a:defRPr/>
              </a:pPr>
              <a:t>3/27/2015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EAE9C-CEC4-419A-B6E4-68788CAA9985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ECF67-931D-41B3-9BB6-519EB6C624CB}" type="datetime1">
              <a:rPr lang="en-US" altLang="zh-CN"/>
              <a:pPr>
                <a:defRPr/>
              </a:pPr>
              <a:t>3/27/2015</a:t>
            </a:fld>
            <a:endParaRPr lang="zh-CN" altLang="zh-CN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A33A7-0C16-479F-B779-995FE752C3A0}" type="slidenum">
              <a:rPr lang="zh-CN" altLang="zh-CN"/>
              <a:pPr>
                <a:defRPr/>
              </a:pPr>
              <a:t>‹#›</a:t>
            </a:fld>
            <a:endParaRPr lang="zh-CN" altLang="zh-CN" sz="1800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55409-E38B-4897-97A0-F05091393522}" type="datetime1">
              <a:rPr lang="en-US" altLang="zh-CN"/>
              <a:pPr>
                <a:defRPr/>
              </a:pPr>
              <a:t>3/27/2015</a:t>
            </a:fld>
            <a:endParaRPr lang="zh-CN" altLang="zh-CN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78694-A35B-4125-983A-6EF9FA5E1AE2}" type="slidenum">
              <a:rPr lang="zh-CN" altLang="zh-CN"/>
              <a:pPr>
                <a:defRPr/>
              </a:pPr>
              <a:t>‹#›</a:t>
            </a:fld>
            <a:endParaRPr lang="zh-CN" altLang="zh-CN" sz="1800"/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73248-30FA-467D-A8AB-CD6B0EDC9020}" type="datetime1">
              <a:rPr lang="en-US" altLang="zh-CN"/>
              <a:pPr>
                <a:defRPr/>
              </a:pPr>
              <a:t>3/27/2015</a:t>
            </a:fld>
            <a:endParaRPr lang="zh-CN" altLang="zh-CN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21F8A-E89D-48DC-A3C0-551905838FA5}" type="slidenum">
              <a:rPr lang="zh-CN" altLang="zh-CN"/>
              <a:pPr>
                <a:defRPr/>
              </a:pPr>
              <a:t>‹#›</a:t>
            </a:fld>
            <a:endParaRPr lang="zh-CN" altLang="zh-CN" sz="1800"/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1037" y="1825625"/>
            <a:ext cx="4189413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825625"/>
            <a:ext cx="4189413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60548-C483-4487-AB9C-A09D735CC82F}" type="datetime1">
              <a:rPr lang="en-US" altLang="zh-CN"/>
              <a:pPr>
                <a:defRPr/>
              </a:pPr>
              <a:t>3/27/2015</a:t>
            </a:fld>
            <a:endParaRPr lang="zh-CN" altLang="zh-CN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D0FD5-A9D6-49BD-ADD9-776DD538D701}" type="slidenum">
              <a:rPr lang="zh-CN" altLang="zh-CN"/>
              <a:pPr>
                <a:defRPr/>
              </a:pPr>
              <a:t>‹#›</a:t>
            </a:fld>
            <a:endParaRPr lang="zh-CN" altLang="zh-CN" sz="1800"/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31A2B-BA97-4C0C-B5A4-16D0A7236EE0}" type="datetime1">
              <a:rPr lang="en-US" altLang="zh-CN"/>
              <a:pPr>
                <a:defRPr/>
              </a:pPr>
              <a:t>3/27/2015</a:t>
            </a:fld>
            <a:endParaRPr lang="zh-CN" altLang="zh-CN" sz="180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BE165-D9FB-4AD4-AF6D-BEF23EF904B4}" type="slidenum">
              <a:rPr lang="zh-CN" altLang="zh-CN"/>
              <a:pPr>
                <a:defRPr/>
              </a:pPr>
              <a:t>‹#›</a:t>
            </a:fld>
            <a:endParaRPr lang="zh-CN" altLang="zh-CN" sz="1800"/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8ABEA-9E06-470D-A3CC-798C856532D9}" type="datetime1">
              <a:rPr lang="en-US" altLang="zh-CN"/>
              <a:pPr>
                <a:defRPr/>
              </a:pPr>
              <a:t>3/27/2015</a:t>
            </a:fld>
            <a:endParaRPr lang="zh-CN" altLang="zh-CN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DB832-3792-470E-904F-796927EFBDE9}" type="slidenum">
              <a:rPr lang="zh-CN" altLang="zh-CN"/>
              <a:pPr>
                <a:defRPr/>
              </a:pPr>
              <a:t>‹#›</a:t>
            </a:fld>
            <a:endParaRPr lang="zh-CN" altLang="zh-CN" sz="1800"/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4C858-5D08-4010-9724-A2DB9DA32EE3}" type="datetime1">
              <a:rPr lang="en-US" altLang="zh-CN"/>
              <a:pPr>
                <a:defRPr/>
              </a:pPr>
              <a:t>3/27/2015</a:t>
            </a:fld>
            <a:endParaRPr lang="zh-CN" altLang="zh-CN" sz="180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F4DC6-E371-4377-B7DC-EDBF35669477}" type="slidenum">
              <a:rPr lang="zh-CN" altLang="zh-CN"/>
              <a:pPr>
                <a:defRPr/>
              </a:pPr>
              <a:t>‹#›</a:t>
            </a:fld>
            <a:endParaRPr lang="zh-CN" altLang="zh-CN" sz="1800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72E29-BC28-42E7-B4DF-BB512666885E}" type="datetime1">
              <a:rPr lang="en-US" altLang="zh-CN"/>
              <a:pPr>
                <a:defRPr/>
              </a:pPr>
              <a:t>3/27/2015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3A162-0563-499A-82C8-AC6B4C9D9E83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3F09F-8BB2-4EC6-905F-E179034E9881}" type="datetime1">
              <a:rPr lang="en-US" altLang="zh-CN"/>
              <a:pPr>
                <a:defRPr/>
              </a:pPr>
              <a:t>3/27/2015</a:t>
            </a:fld>
            <a:endParaRPr lang="zh-CN" altLang="zh-CN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93082-8BCB-49AA-8681-322102545676}" type="slidenum">
              <a:rPr lang="zh-CN" altLang="zh-CN"/>
              <a:pPr>
                <a:defRPr/>
              </a:pPr>
              <a:t>‹#›</a:t>
            </a:fld>
            <a:endParaRPr lang="zh-CN" altLang="zh-CN" sz="1800"/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947A6-50F5-40CC-AF28-E630DE32D6E1}" type="datetime1">
              <a:rPr lang="en-US" altLang="zh-CN"/>
              <a:pPr>
                <a:defRPr/>
              </a:pPr>
              <a:t>3/27/2015</a:t>
            </a:fld>
            <a:endParaRPr lang="zh-CN" altLang="zh-CN" sz="18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79164-E59C-4961-8EC3-F3D21B2D9B24}" type="slidenum">
              <a:rPr lang="zh-CN" altLang="zh-CN"/>
              <a:pPr>
                <a:defRPr/>
              </a:pPr>
              <a:t>‹#›</a:t>
            </a:fld>
            <a:endParaRPr lang="zh-CN" altLang="zh-CN" sz="1800"/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C00E5-1A9F-493F-9C70-C4DAB2DF5A4F}" type="datetime1">
              <a:rPr lang="en-US" altLang="zh-CN"/>
              <a:pPr>
                <a:defRPr/>
              </a:pPr>
              <a:t>3/27/2015</a:t>
            </a:fld>
            <a:endParaRPr lang="zh-CN" altLang="zh-CN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6B4D7-C4FF-4DDF-AE91-3CFA2D34FB93}" type="slidenum">
              <a:rPr lang="zh-CN" altLang="zh-CN"/>
              <a:pPr>
                <a:defRPr/>
              </a:pPr>
              <a:t>‹#›</a:t>
            </a:fld>
            <a:endParaRPr lang="zh-CN" altLang="zh-CN" sz="1800"/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42844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2039A-E97F-411B-A3B7-244AE55654E7}" type="datetime1">
              <a:rPr lang="en-US" altLang="zh-CN"/>
              <a:pPr>
                <a:defRPr/>
              </a:pPr>
              <a:t>3/27/2015</a:t>
            </a:fld>
            <a:endParaRPr lang="zh-CN" altLang="zh-CN" sz="18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E1D06-3CC0-432D-A037-8B55800A5E92}" type="slidenum">
              <a:rPr lang="zh-CN" altLang="zh-CN"/>
              <a:pPr>
                <a:defRPr/>
              </a:pPr>
              <a:t>‹#›</a:t>
            </a:fld>
            <a:endParaRPr lang="zh-CN" altLang="zh-CN" sz="1800"/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E016F-9AB9-40C7-A909-117A1DD87674}" type="datetime1">
              <a:rPr lang="en-US" altLang="zh-CN"/>
              <a:pPr>
                <a:defRPr/>
              </a:pPr>
              <a:t>3/27/2015</a:t>
            </a:fld>
            <a:endParaRPr lang="zh-CN" altLang="zh-CN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A6AF7-50A3-4672-B70D-1DD89258D21D}" type="slidenum">
              <a:rPr lang="zh-CN" altLang="zh-CN"/>
              <a:pPr>
                <a:defRPr/>
              </a:pPr>
              <a:t>‹#›</a:t>
            </a:fld>
            <a:endParaRPr lang="zh-CN" altLang="zh-CN" sz="1800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1469E-C21F-4779-AABA-8E3D38B241EF}" type="datetime1">
              <a:rPr lang="en-US" altLang="zh-CN"/>
              <a:pPr>
                <a:defRPr/>
              </a:pPr>
              <a:t>3/27/2015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9444C-2E05-49C1-ADCA-9DAB569863AB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1037" y="1825625"/>
            <a:ext cx="4189413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825625"/>
            <a:ext cx="4189413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146C2-02EA-4F3D-8521-2B98E94C232E}" type="datetime1">
              <a:rPr lang="en-US" altLang="zh-CN"/>
              <a:pPr>
                <a:defRPr/>
              </a:pPr>
              <a:t>3/27/2015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79039-03A4-4CD7-A817-4CB6CFBB1A4C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C3407-D975-46FD-9423-F57D6F59AB9F}" type="datetime1">
              <a:rPr lang="en-US" altLang="zh-CN"/>
              <a:pPr>
                <a:defRPr/>
              </a:pPr>
              <a:t>3/27/2015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F9BC0-E0A8-4133-90C0-E1863E36135E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37DE7-1776-49E9-B5B2-3B20EA755539}" type="datetime1">
              <a:rPr lang="en-US" altLang="zh-CN"/>
              <a:pPr>
                <a:defRPr/>
              </a:pPr>
              <a:t>3/27/2015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FA693-B69B-4E6E-B493-729A671CCCD1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2E9A8-A352-4FBA-AD31-E4350FB002CC}" type="datetime1">
              <a:rPr lang="en-US" altLang="zh-CN"/>
              <a:pPr>
                <a:defRPr/>
              </a:pPr>
              <a:t>3/27/2015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3C2ED-049B-4E39-9864-A7F6C0592FA7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D3DC2-3AC8-44BC-A071-37A353270B82}" type="datetime1">
              <a:rPr lang="en-US" altLang="zh-CN"/>
              <a:pPr>
                <a:defRPr/>
              </a:pPr>
              <a:t>3/27/2015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CA681-4A85-4D89-927B-235562DD9766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F5B4A-41A9-4A4A-9873-C01AB9754310}" type="datetime1">
              <a:rPr lang="en-US" altLang="zh-CN"/>
              <a:pPr>
                <a:defRPr/>
              </a:pPr>
              <a:t>3/27/2015</a:t>
            </a:fld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2E437-5803-43D3-868A-4CAA767C40DA}" type="slidenum">
              <a:rPr lang="zh-CN" altLang="zh-CN"/>
              <a:pPr>
                <a:defRPr/>
              </a:pPr>
              <a:t>‹#›</a:t>
            </a:fld>
            <a:endParaRPr lang="zh-CN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1038" y="365125"/>
            <a:ext cx="8543925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 Light"/>
              </a:rPr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1825625"/>
            <a:ext cx="854392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1038" y="6356350"/>
            <a:ext cx="22288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C2A7D3B-2D51-4E16-BED5-A72964595B27}" type="datetime1">
              <a:rPr lang="en-US" altLang="zh-CN"/>
              <a:pPr>
                <a:defRPr/>
              </a:pPr>
              <a:t>3/27/2015</a:t>
            </a:fld>
            <a:endParaRPr lang="zh-CN" altLang="zh-CN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81363" y="6356350"/>
            <a:ext cx="3343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96113" y="6356350"/>
            <a:ext cx="22288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1633D04-CED4-453B-A70B-9DA101E0BA1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1038" y="365125"/>
            <a:ext cx="8543925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 Light"/>
              </a:rPr>
              <a:t>单击此处编辑母版标题样式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038" y="1825625"/>
            <a:ext cx="854392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205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1038" y="6356350"/>
            <a:ext cx="22288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10A981B-B062-4F81-9D41-DE04D6C298A1}" type="datetime1">
              <a:rPr lang="en-US" altLang="zh-CN"/>
              <a:pPr>
                <a:defRPr/>
              </a:pPr>
              <a:t>3/27/2015</a:t>
            </a:fld>
            <a:endParaRPr lang="zh-CN" altLang="zh-CN"/>
          </a:p>
        </p:txBody>
      </p:sp>
      <p:sp>
        <p:nvSpPr>
          <p:cNvPr id="205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81363" y="6356350"/>
            <a:ext cx="3343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96113" y="6356350"/>
            <a:ext cx="22288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0422622-435A-4160-B8A6-34A30C0752D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ransition>
    <p:wipe/>
  </p:transition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椭圆 19"/>
          <p:cNvSpPr>
            <a:spLocks noChangeArrowheads="1"/>
          </p:cNvSpPr>
          <p:nvPr/>
        </p:nvSpPr>
        <p:spPr bwMode="auto">
          <a:xfrm>
            <a:off x="6707188" y="428625"/>
            <a:ext cx="1128712" cy="1042988"/>
          </a:xfrm>
          <a:prstGeom prst="ellipse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LOGO</a:t>
            </a:r>
            <a:endParaRPr lang="zh-CN" altLang="en-US" sz="24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7651" name="文本框 20"/>
          <p:cNvSpPr>
            <a:spLocks noChangeArrowheads="1"/>
          </p:cNvSpPr>
          <p:nvPr/>
        </p:nvSpPr>
        <p:spPr bwMode="auto">
          <a:xfrm>
            <a:off x="7983538" y="688975"/>
            <a:ext cx="17494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E74E3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XX</a:t>
            </a:r>
            <a:r>
              <a:rPr lang="zh-CN" altLang="en-US" sz="2800" b="1">
                <a:solidFill>
                  <a:srgbClr val="E74E3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学校</a:t>
            </a:r>
          </a:p>
        </p:txBody>
      </p:sp>
      <p:sp>
        <p:nvSpPr>
          <p:cNvPr id="27652" name="文本框 6"/>
          <p:cNvSpPr>
            <a:spLocks noChangeArrowheads="1"/>
          </p:cNvSpPr>
          <p:nvPr/>
        </p:nvSpPr>
        <p:spPr bwMode="auto">
          <a:xfrm>
            <a:off x="2000250" y="2705100"/>
            <a:ext cx="5905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7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我们毕业啦</a:t>
            </a:r>
            <a:endParaRPr lang="en-US" sz="7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其实是答辩的标题地方</a:t>
            </a:r>
            <a:endParaRPr 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7653" name="矩形 16"/>
          <p:cNvSpPr>
            <a:spLocks noChangeArrowheads="1"/>
          </p:cNvSpPr>
          <p:nvPr/>
        </p:nvSpPr>
        <p:spPr bwMode="auto">
          <a:xfrm>
            <a:off x="0" y="2259013"/>
            <a:ext cx="9906000" cy="2339975"/>
          </a:xfrm>
          <a:prstGeom prst="rect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7654" name="矩形 22"/>
          <p:cNvSpPr>
            <a:spLocks noChangeArrowheads="1"/>
          </p:cNvSpPr>
          <p:nvPr/>
        </p:nvSpPr>
        <p:spPr bwMode="auto">
          <a:xfrm>
            <a:off x="1338263" y="4784725"/>
            <a:ext cx="1470025" cy="400050"/>
          </a:xfrm>
          <a:prstGeom prst="rect">
            <a:avLst/>
          </a:prstGeom>
          <a:solidFill>
            <a:srgbClr val="00B050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答辩人</a:t>
            </a:r>
          </a:p>
        </p:txBody>
      </p:sp>
      <p:sp>
        <p:nvSpPr>
          <p:cNvPr id="27655" name="矩形 23"/>
          <p:cNvSpPr>
            <a:spLocks noChangeArrowheads="1"/>
          </p:cNvSpPr>
          <p:nvPr/>
        </p:nvSpPr>
        <p:spPr bwMode="auto">
          <a:xfrm>
            <a:off x="1338263" y="5307013"/>
            <a:ext cx="1470025" cy="400050"/>
          </a:xfrm>
          <a:prstGeom prst="rect">
            <a:avLst/>
          </a:prstGeom>
          <a:solidFill>
            <a:srgbClr val="00B050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指导老师</a:t>
            </a:r>
          </a:p>
        </p:txBody>
      </p:sp>
      <p:sp>
        <p:nvSpPr>
          <p:cNvPr id="27656" name="文本框 24"/>
          <p:cNvSpPr>
            <a:spLocks noChangeArrowheads="1"/>
          </p:cNvSpPr>
          <p:nvPr/>
        </p:nvSpPr>
        <p:spPr bwMode="auto">
          <a:xfrm>
            <a:off x="2840038" y="4800600"/>
            <a:ext cx="1747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75707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xxx</a:t>
            </a:r>
          </a:p>
        </p:txBody>
      </p:sp>
      <p:sp>
        <p:nvSpPr>
          <p:cNvPr id="27657" name="文本框 25"/>
          <p:cNvSpPr>
            <a:spLocks noChangeArrowheads="1"/>
          </p:cNvSpPr>
          <p:nvPr/>
        </p:nvSpPr>
        <p:spPr bwMode="auto">
          <a:xfrm>
            <a:off x="2840038" y="5321300"/>
            <a:ext cx="17478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75707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XX</a:t>
            </a:r>
            <a:r>
              <a:rPr lang="zh-CN" altLang="en-US" sz="2000" b="1">
                <a:solidFill>
                  <a:srgbClr val="75707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教授</a:t>
            </a:r>
          </a:p>
        </p:txBody>
      </p:sp>
      <p:sp>
        <p:nvSpPr>
          <p:cNvPr id="27658" name="TextBox 6"/>
          <p:cNvSpPr txBox="1">
            <a:spLocks noChangeArrowheads="1"/>
          </p:cNvSpPr>
          <p:nvPr/>
        </p:nvSpPr>
        <p:spPr bwMode="auto">
          <a:xfrm>
            <a:off x="3497263" y="2908300"/>
            <a:ext cx="485775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latin typeface="Calibri" pitchFamily="34" charset="0"/>
              </a:rPr>
              <a:t>POWERPOINT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模板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         适用于毕业论文及相关类别演示</a:t>
            </a:r>
          </a:p>
          <a:p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                     sc.chinaz.com</a:t>
            </a:r>
          </a:p>
          <a:p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                         站长素材</a:t>
            </a:r>
          </a:p>
          <a:p>
            <a:endParaRPr lang="zh-CN" altLang="en-US"/>
          </a:p>
          <a:p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568700" y="3408363"/>
            <a:ext cx="300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组合 2"/>
          <p:cNvGrpSpPr>
            <a:grpSpLocks/>
          </p:cNvGrpSpPr>
          <p:nvPr/>
        </p:nvGrpSpPr>
        <p:grpSpPr bwMode="auto">
          <a:xfrm>
            <a:off x="1689100" y="2568575"/>
            <a:ext cx="6527800" cy="1720850"/>
            <a:chOff x="0" y="0"/>
            <a:chExt cx="6024563" cy="1720986"/>
          </a:xfrm>
        </p:grpSpPr>
        <p:grpSp>
          <p:nvGrpSpPr>
            <p:cNvPr id="36867" name="组合 13"/>
            <p:cNvGrpSpPr>
              <a:grpSpLocks/>
            </p:cNvGrpSpPr>
            <p:nvPr/>
          </p:nvGrpSpPr>
          <p:grpSpPr bwMode="auto">
            <a:xfrm>
              <a:off x="0" y="0"/>
              <a:ext cx="6024563" cy="1720986"/>
              <a:chOff x="0" y="0"/>
              <a:chExt cx="6024563" cy="1720986"/>
            </a:xfrm>
          </p:grpSpPr>
          <p:grpSp>
            <p:nvGrpSpPr>
              <p:cNvPr id="36869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1847850" cy="1720986"/>
                <a:chOff x="0" y="0"/>
                <a:chExt cx="3219" cy="2998"/>
              </a:xfrm>
            </p:grpSpPr>
            <p:sp>
              <p:nvSpPr>
                <p:cNvPr id="36871" name="Freeform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219" cy="2998"/>
                </a:xfrm>
                <a:custGeom>
                  <a:avLst/>
                  <a:gdLst>
                    <a:gd name="T0" fmla="*/ 537 w 1360"/>
                    <a:gd name="T1" fmla="*/ 2266 h 1266"/>
                    <a:gd name="T2" fmla="*/ 537 w 1360"/>
                    <a:gd name="T3" fmla="*/ 2955 h 1266"/>
                    <a:gd name="T4" fmla="*/ 589 w 1360"/>
                    <a:gd name="T5" fmla="*/ 3012 h 1266"/>
                    <a:gd name="T6" fmla="*/ 689 w 1360"/>
                    <a:gd name="T7" fmla="*/ 3455 h 1266"/>
                    <a:gd name="T8" fmla="*/ 667 w 1360"/>
                    <a:gd name="T9" fmla="*/ 3528 h 1266"/>
                    <a:gd name="T10" fmla="*/ 824 w 1360"/>
                    <a:gd name="T11" fmla="*/ 5271 h 1266"/>
                    <a:gd name="T12" fmla="*/ 947 w 1360"/>
                    <a:gd name="T13" fmla="*/ 6695 h 1266"/>
                    <a:gd name="T14" fmla="*/ 980 w 1360"/>
                    <a:gd name="T15" fmla="*/ 7100 h 1266"/>
                    <a:gd name="T16" fmla="*/ 0 w 1360"/>
                    <a:gd name="T17" fmla="*/ 7100 h 1266"/>
                    <a:gd name="T18" fmla="*/ 33 w 1360"/>
                    <a:gd name="T19" fmla="*/ 6714 h 1266"/>
                    <a:gd name="T20" fmla="*/ 213 w 1360"/>
                    <a:gd name="T21" fmla="*/ 4549 h 1266"/>
                    <a:gd name="T22" fmla="*/ 303 w 1360"/>
                    <a:gd name="T23" fmla="*/ 3528 h 1266"/>
                    <a:gd name="T24" fmla="*/ 279 w 1360"/>
                    <a:gd name="T25" fmla="*/ 3438 h 1266"/>
                    <a:gd name="T26" fmla="*/ 398 w 1360"/>
                    <a:gd name="T27" fmla="*/ 3012 h 1266"/>
                    <a:gd name="T28" fmla="*/ 443 w 1360"/>
                    <a:gd name="T29" fmla="*/ 2944 h 1266"/>
                    <a:gd name="T30" fmla="*/ 443 w 1360"/>
                    <a:gd name="T31" fmla="*/ 2283 h 1266"/>
                    <a:gd name="T32" fmla="*/ 393 w 1360"/>
                    <a:gd name="T33" fmla="*/ 2198 h 1266"/>
                    <a:gd name="T34" fmla="*/ 173 w 1360"/>
                    <a:gd name="T35" fmla="*/ 2098 h 1266"/>
                    <a:gd name="T36" fmla="*/ 246 w 1360"/>
                    <a:gd name="T37" fmla="*/ 2053 h 1266"/>
                    <a:gd name="T38" fmla="*/ 3496 w 1360"/>
                    <a:gd name="T39" fmla="*/ 246 h 1266"/>
                    <a:gd name="T40" fmla="*/ 3877 w 1360"/>
                    <a:gd name="T41" fmla="*/ 28 h 1266"/>
                    <a:gd name="T42" fmla="*/ 4021 w 1360"/>
                    <a:gd name="T43" fmla="*/ 28 h 1266"/>
                    <a:gd name="T44" fmla="*/ 7030 w 1360"/>
                    <a:gd name="T45" fmla="*/ 1542 h 1266"/>
                    <a:gd name="T46" fmla="*/ 7619 w 1360"/>
                    <a:gd name="T47" fmla="*/ 1840 h 1266"/>
                    <a:gd name="T48" fmla="*/ 7295 w 1360"/>
                    <a:gd name="T49" fmla="*/ 2020 h 1266"/>
                    <a:gd name="T50" fmla="*/ 4050 w 1360"/>
                    <a:gd name="T51" fmla="*/ 3734 h 1266"/>
                    <a:gd name="T52" fmla="*/ 3853 w 1360"/>
                    <a:gd name="T53" fmla="*/ 3746 h 1266"/>
                    <a:gd name="T54" fmla="*/ 627 w 1360"/>
                    <a:gd name="T55" fmla="*/ 2304 h 1266"/>
                    <a:gd name="T56" fmla="*/ 537 w 1360"/>
                    <a:gd name="T57" fmla="*/ 2266 h 126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360"/>
                    <a:gd name="T88" fmla="*/ 0 h 1266"/>
                    <a:gd name="T89" fmla="*/ 1360 w 1360"/>
                    <a:gd name="T90" fmla="*/ 1266 h 126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bevel/>
                  <a:headEnd/>
                  <a:tailEnd/>
                </a:ln>
              </p:spPr>
              <p:txBody>
                <a:bodyPr/>
                <a:lstStyle/>
                <a:p>
                  <a:endParaRPr lang="zh-CN" altLang="zh-CN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  <a:sym typeface="Calibri" pitchFamily="34" charset="0"/>
                  </a:endParaRPr>
                </a:p>
              </p:txBody>
            </p:sp>
            <p:sp>
              <p:nvSpPr>
                <p:cNvPr id="36872" name="Freeform 7"/>
                <p:cNvSpPr>
                  <a:spLocks noChangeArrowheads="1"/>
                </p:cNvSpPr>
                <p:nvPr/>
              </p:nvSpPr>
              <p:spPr bwMode="auto">
                <a:xfrm>
                  <a:off x="665" y="1272"/>
                  <a:ext cx="2000" cy="947"/>
                </a:xfrm>
                <a:custGeom>
                  <a:avLst/>
                  <a:gdLst>
                    <a:gd name="T0" fmla="*/ 0 w 845"/>
                    <a:gd name="T1" fmla="*/ 824 h 400"/>
                    <a:gd name="T2" fmla="*/ 438 w 845"/>
                    <a:gd name="T3" fmla="*/ 180 h 400"/>
                    <a:gd name="T4" fmla="*/ 537 w 845"/>
                    <a:gd name="T5" fmla="*/ 156 h 400"/>
                    <a:gd name="T6" fmla="*/ 1467 w 845"/>
                    <a:gd name="T7" fmla="*/ 566 h 400"/>
                    <a:gd name="T8" fmla="*/ 2336 w 845"/>
                    <a:gd name="T9" fmla="*/ 952 h 400"/>
                    <a:gd name="T10" fmla="*/ 2431 w 845"/>
                    <a:gd name="T11" fmla="*/ 935 h 400"/>
                    <a:gd name="T12" fmla="*/ 4057 w 845"/>
                    <a:gd name="T13" fmla="*/ 73 h 400"/>
                    <a:gd name="T14" fmla="*/ 4196 w 845"/>
                    <a:gd name="T15" fmla="*/ 0 h 400"/>
                    <a:gd name="T16" fmla="*/ 4734 w 845"/>
                    <a:gd name="T17" fmla="*/ 803 h 400"/>
                    <a:gd name="T18" fmla="*/ 4163 w 845"/>
                    <a:gd name="T19" fmla="*/ 1160 h 400"/>
                    <a:gd name="T20" fmla="*/ 2509 w 845"/>
                    <a:gd name="T21" fmla="*/ 2202 h 400"/>
                    <a:gd name="T22" fmla="*/ 2357 w 845"/>
                    <a:gd name="T23" fmla="*/ 2209 h 400"/>
                    <a:gd name="T24" fmla="*/ 45 w 845"/>
                    <a:gd name="T25" fmla="*/ 857 h 400"/>
                    <a:gd name="T26" fmla="*/ 0 w 845"/>
                    <a:gd name="T27" fmla="*/ 824 h 40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45"/>
                    <a:gd name="T43" fmla="*/ 0 h 400"/>
                    <a:gd name="T44" fmla="*/ 845 w 845"/>
                    <a:gd name="T45" fmla="*/ 400 h 400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bevel/>
                  <a:headEnd/>
                  <a:tailEnd/>
                </a:ln>
              </p:spPr>
              <p:txBody>
                <a:bodyPr/>
                <a:lstStyle/>
                <a:p>
                  <a:endParaRPr lang="zh-CN" altLang="zh-CN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  <a:sym typeface="Calibri" pitchFamily="34" charset="0"/>
                  </a:endParaRPr>
                </a:p>
              </p:txBody>
            </p:sp>
          </p:grpSp>
          <p:sp>
            <p:nvSpPr>
              <p:cNvPr id="36870" name="文本框 12"/>
              <p:cNvSpPr>
                <a:spLocks noChangeArrowheads="1"/>
              </p:cNvSpPr>
              <p:nvPr/>
            </p:nvSpPr>
            <p:spPr bwMode="auto">
              <a:xfrm>
                <a:off x="2003425" y="130020"/>
                <a:ext cx="4021138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72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研究方法</a:t>
                </a:r>
              </a:p>
            </p:txBody>
          </p:sp>
        </p:grpSp>
        <p:sp>
          <p:nvSpPr>
            <p:cNvPr id="36868" name="矩形 14"/>
            <p:cNvSpPr>
              <a:spLocks noChangeArrowheads="1"/>
            </p:cNvSpPr>
            <p:nvPr/>
          </p:nvSpPr>
          <p:spPr bwMode="auto">
            <a:xfrm>
              <a:off x="2066925" y="1248405"/>
              <a:ext cx="38560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9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It was the best of times, it was the worst of times; it was the age of wisdom, it was the age of foolishness.</a:t>
              </a:r>
              <a:r>
                <a:rPr lang="zh-CN" altLang="en-US" sz="9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 </a:t>
              </a:r>
              <a:endParaRPr lang="zh-CN" altLang="en-US" sz="90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3"/>
          <p:cNvSpPr>
            <a:spLocks noChangeArrowheads="1"/>
          </p:cNvSpPr>
          <p:nvPr/>
        </p:nvSpPr>
        <p:spPr bwMode="auto">
          <a:xfrm>
            <a:off x="0" y="0"/>
            <a:ext cx="9906000" cy="557213"/>
          </a:xfrm>
          <a:prstGeom prst="rect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7891" name="文本框 4"/>
          <p:cNvSpPr>
            <a:spLocks noChangeArrowheads="1"/>
          </p:cNvSpPr>
          <p:nvPr/>
        </p:nvSpPr>
        <p:spPr bwMode="auto">
          <a:xfrm>
            <a:off x="1411288" y="93663"/>
            <a:ext cx="1357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研究背景</a:t>
            </a:r>
          </a:p>
        </p:txBody>
      </p:sp>
      <p:sp>
        <p:nvSpPr>
          <p:cNvPr id="37892" name="矩形 5"/>
          <p:cNvSpPr>
            <a:spLocks noChangeArrowheads="1"/>
          </p:cNvSpPr>
          <p:nvPr/>
        </p:nvSpPr>
        <p:spPr bwMode="auto">
          <a:xfrm>
            <a:off x="2906713" y="96838"/>
            <a:ext cx="1339850" cy="357187"/>
          </a:xfrm>
          <a:prstGeom prst="rect">
            <a:avLst/>
          </a:prstGeom>
          <a:solidFill>
            <a:schemeClr val="bg1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7893" name="直接连接符 7"/>
          <p:cNvSpPr>
            <a:spLocks noChangeShapeType="1"/>
          </p:cNvSpPr>
          <p:nvPr/>
        </p:nvSpPr>
        <p:spPr bwMode="auto">
          <a:xfrm>
            <a:off x="135890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4" name="文本框 8"/>
          <p:cNvSpPr>
            <a:spLocks noChangeArrowheads="1"/>
          </p:cNvSpPr>
          <p:nvPr/>
        </p:nvSpPr>
        <p:spPr bwMode="auto">
          <a:xfrm>
            <a:off x="2908300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研究方法</a:t>
            </a:r>
          </a:p>
        </p:txBody>
      </p:sp>
      <p:sp>
        <p:nvSpPr>
          <p:cNvPr id="37895" name="文本框 9"/>
          <p:cNvSpPr>
            <a:spLocks noChangeArrowheads="1"/>
          </p:cNvSpPr>
          <p:nvPr/>
        </p:nvSpPr>
        <p:spPr bwMode="auto">
          <a:xfrm>
            <a:off x="4379913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研究结果</a:t>
            </a:r>
          </a:p>
        </p:txBody>
      </p:sp>
      <p:sp>
        <p:nvSpPr>
          <p:cNvPr id="37896" name="文本框 10"/>
          <p:cNvSpPr>
            <a:spLocks noChangeArrowheads="1"/>
          </p:cNvSpPr>
          <p:nvPr/>
        </p:nvSpPr>
        <p:spPr bwMode="auto">
          <a:xfrm>
            <a:off x="5854700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问题讨论</a:t>
            </a:r>
          </a:p>
        </p:txBody>
      </p:sp>
      <p:sp>
        <p:nvSpPr>
          <p:cNvPr id="37897" name="直接连接符 12"/>
          <p:cNvSpPr>
            <a:spLocks noChangeShapeType="1"/>
          </p:cNvSpPr>
          <p:nvPr/>
        </p:nvSpPr>
        <p:spPr bwMode="auto">
          <a:xfrm>
            <a:off x="2824163" y="93663"/>
            <a:ext cx="1587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8" name="直接连接符 13"/>
          <p:cNvSpPr>
            <a:spLocks noChangeShapeType="1"/>
          </p:cNvSpPr>
          <p:nvPr/>
        </p:nvSpPr>
        <p:spPr bwMode="auto">
          <a:xfrm>
            <a:off x="431165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9" name="直接连接符 14"/>
          <p:cNvSpPr>
            <a:spLocks noChangeShapeType="1"/>
          </p:cNvSpPr>
          <p:nvPr/>
        </p:nvSpPr>
        <p:spPr bwMode="auto">
          <a:xfrm>
            <a:off x="5751513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00" name="直接连接符 15"/>
          <p:cNvSpPr>
            <a:spLocks noChangeShapeType="1"/>
          </p:cNvSpPr>
          <p:nvPr/>
        </p:nvSpPr>
        <p:spPr bwMode="auto">
          <a:xfrm>
            <a:off x="725805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7901" name="组合 77"/>
          <p:cNvGrpSpPr>
            <a:grpSpLocks/>
          </p:cNvGrpSpPr>
          <p:nvPr/>
        </p:nvGrpSpPr>
        <p:grpSpPr bwMode="auto">
          <a:xfrm>
            <a:off x="5607050" y="2435225"/>
            <a:ext cx="1082675" cy="690563"/>
            <a:chOff x="0" y="0"/>
            <a:chExt cx="1000370" cy="690765"/>
          </a:xfrm>
        </p:grpSpPr>
        <p:sp>
          <p:nvSpPr>
            <p:cNvPr id="37935" name="Freeform 6"/>
            <p:cNvSpPr>
              <a:spLocks noChangeArrowheads="1"/>
            </p:cNvSpPr>
            <p:nvPr/>
          </p:nvSpPr>
          <p:spPr bwMode="auto">
            <a:xfrm>
              <a:off x="46441" y="0"/>
              <a:ext cx="915744" cy="405584"/>
            </a:xfrm>
            <a:custGeom>
              <a:avLst/>
              <a:gdLst>
                <a:gd name="T0" fmla="*/ 745410612 w 1125"/>
                <a:gd name="T1" fmla="*/ 1326700 h 498"/>
                <a:gd name="T2" fmla="*/ 736134333 w 1125"/>
                <a:gd name="T3" fmla="*/ 12602423 h 498"/>
                <a:gd name="T4" fmla="*/ 389601386 w 1125"/>
                <a:gd name="T5" fmla="*/ 322358675 h 498"/>
                <a:gd name="T6" fmla="*/ 364422914 w 1125"/>
                <a:gd name="T7" fmla="*/ 321031975 h 498"/>
                <a:gd name="T8" fmla="*/ 54332518 w 1125"/>
                <a:gd name="T9" fmla="*/ 55052746 h 498"/>
                <a:gd name="T10" fmla="*/ 5963324 w 1125"/>
                <a:gd name="T11" fmla="*/ 13266180 h 498"/>
                <a:gd name="T12" fmla="*/ 0 w 1125"/>
                <a:gd name="T13" fmla="*/ 3980099 h 498"/>
                <a:gd name="T14" fmla="*/ 11264056 w 1125"/>
                <a:gd name="T15" fmla="*/ 0 h 498"/>
                <a:gd name="T16" fmla="*/ 378999924 w 1125"/>
                <a:gd name="T17" fmla="*/ 0 h 498"/>
                <a:gd name="T18" fmla="*/ 716256592 w 1125"/>
                <a:gd name="T19" fmla="*/ 0 h 498"/>
                <a:gd name="T20" fmla="*/ 745410612 w 1125"/>
                <a:gd name="T21" fmla="*/ 1326700 h 4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25"/>
                <a:gd name="T34" fmla="*/ 0 h 498"/>
                <a:gd name="T35" fmla="*/ 1125 w 1125"/>
                <a:gd name="T36" fmla="*/ 498 h 4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25" h="498">
                  <a:moveTo>
                    <a:pt x="1125" y="2"/>
                  </a:moveTo>
                  <a:cubicBezTo>
                    <a:pt x="1119" y="10"/>
                    <a:pt x="1116" y="15"/>
                    <a:pt x="1111" y="19"/>
                  </a:cubicBezTo>
                  <a:cubicBezTo>
                    <a:pt x="937" y="175"/>
                    <a:pt x="762" y="330"/>
                    <a:pt x="588" y="486"/>
                  </a:cubicBezTo>
                  <a:cubicBezTo>
                    <a:pt x="574" y="498"/>
                    <a:pt x="566" y="497"/>
                    <a:pt x="550" y="484"/>
                  </a:cubicBezTo>
                  <a:cubicBezTo>
                    <a:pt x="394" y="350"/>
                    <a:pt x="238" y="217"/>
                    <a:pt x="82" y="83"/>
                  </a:cubicBezTo>
                  <a:cubicBezTo>
                    <a:pt x="58" y="62"/>
                    <a:pt x="33" y="42"/>
                    <a:pt x="9" y="20"/>
                  </a:cubicBezTo>
                  <a:cubicBezTo>
                    <a:pt x="5" y="17"/>
                    <a:pt x="3" y="11"/>
                    <a:pt x="0" y="6"/>
                  </a:cubicBezTo>
                  <a:cubicBezTo>
                    <a:pt x="6" y="4"/>
                    <a:pt x="11" y="0"/>
                    <a:pt x="17" y="0"/>
                  </a:cubicBezTo>
                  <a:cubicBezTo>
                    <a:pt x="202" y="0"/>
                    <a:pt x="387" y="0"/>
                    <a:pt x="572" y="0"/>
                  </a:cubicBezTo>
                  <a:cubicBezTo>
                    <a:pt x="742" y="0"/>
                    <a:pt x="912" y="0"/>
                    <a:pt x="1081" y="0"/>
                  </a:cubicBezTo>
                  <a:cubicBezTo>
                    <a:pt x="1095" y="0"/>
                    <a:pt x="1108" y="1"/>
                    <a:pt x="1125" y="2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7936" name="Freeform 7"/>
            <p:cNvSpPr>
              <a:spLocks noChangeArrowheads="1"/>
            </p:cNvSpPr>
            <p:nvPr/>
          </p:nvSpPr>
          <p:spPr bwMode="auto">
            <a:xfrm>
              <a:off x="41625" y="355359"/>
              <a:ext cx="919873" cy="335406"/>
            </a:xfrm>
            <a:custGeom>
              <a:avLst/>
              <a:gdLst>
                <a:gd name="T0" fmla="*/ 483750623 w 1130"/>
                <a:gd name="T1" fmla="*/ 5302183 h 412"/>
                <a:gd name="T2" fmla="*/ 748819646 w 1130"/>
                <a:gd name="T3" fmla="*/ 268411930 h 412"/>
                <a:gd name="T4" fmla="*/ 0 w 1130"/>
                <a:gd name="T5" fmla="*/ 269074601 h 412"/>
                <a:gd name="T6" fmla="*/ 271032831 w 1130"/>
                <a:gd name="T7" fmla="*/ 0 h 412"/>
                <a:gd name="T8" fmla="*/ 349891148 w 1130"/>
                <a:gd name="T9" fmla="*/ 67599782 h 412"/>
                <a:gd name="T10" fmla="*/ 369770979 w 1130"/>
                <a:gd name="T11" fmla="*/ 84168996 h 412"/>
                <a:gd name="T12" fmla="*/ 395615329 w 1130"/>
                <a:gd name="T13" fmla="*/ 84168996 h 412"/>
                <a:gd name="T14" fmla="*/ 483750623 w 1130"/>
                <a:gd name="T15" fmla="*/ 5302183 h 4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30"/>
                <a:gd name="T25" fmla="*/ 0 h 412"/>
                <a:gd name="T26" fmla="*/ 1130 w 1130"/>
                <a:gd name="T27" fmla="*/ 412 h 4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30" h="412">
                  <a:moveTo>
                    <a:pt x="730" y="8"/>
                  </a:moveTo>
                  <a:cubicBezTo>
                    <a:pt x="865" y="141"/>
                    <a:pt x="997" y="273"/>
                    <a:pt x="1130" y="405"/>
                  </a:cubicBezTo>
                  <a:cubicBezTo>
                    <a:pt x="1116" y="411"/>
                    <a:pt x="19" y="412"/>
                    <a:pt x="0" y="406"/>
                  </a:cubicBezTo>
                  <a:cubicBezTo>
                    <a:pt x="136" y="271"/>
                    <a:pt x="272" y="136"/>
                    <a:pt x="409" y="0"/>
                  </a:cubicBezTo>
                  <a:cubicBezTo>
                    <a:pt x="446" y="32"/>
                    <a:pt x="487" y="67"/>
                    <a:pt x="528" y="102"/>
                  </a:cubicBezTo>
                  <a:cubicBezTo>
                    <a:pt x="538" y="110"/>
                    <a:pt x="548" y="119"/>
                    <a:pt x="558" y="127"/>
                  </a:cubicBezTo>
                  <a:cubicBezTo>
                    <a:pt x="574" y="140"/>
                    <a:pt x="582" y="140"/>
                    <a:pt x="597" y="127"/>
                  </a:cubicBezTo>
                  <a:cubicBezTo>
                    <a:pt x="642" y="86"/>
                    <a:pt x="687" y="46"/>
                    <a:pt x="730" y="8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7937" name="Freeform 8"/>
            <p:cNvSpPr>
              <a:spLocks noChangeArrowheads="1"/>
            </p:cNvSpPr>
            <p:nvPr/>
          </p:nvSpPr>
          <p:spPr bwMode="auto">
            <a:xfrm>
              <a:off x="0" y="38529"/>
              <a:ext cx="334718" cy="609923"/>
            </a:xfrm>
            <a:custGeom>
              <a:avLst/>
              <a:gdLst>
                <a:gd name="T0" fmla="*/ 3979154 w 411"/>
                <a:gd name="T1" fmla="*/ 496670357 h 749"/>
                <a:gd name="T2" fmla="*/ 4642889 w 411"/>
                <a:gd name="T3" fmla="*/ 0 h 749"/>
                <a:gd name="T4" fmla="*/ 272594034 w 411"/>
                <a:gd name="T5" fmla="*/ 230099789 h 749"/>
                <a:gd name="T6" fmla="*/ 3979154 w 411"/>
                <a:gd name="T7" fmla="*/ 496670357 h 7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1"/>
                <a:gd name="T13" fmla="*/ 0 h 749"/>
                <a:gd name="T14" fmla="*/ 411 w 411"/>
                <a:gd name="T15" fmla="*/ 749 h 7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1" h="749">
                  <a:moveTo>
                    <a:pt x="6" y="749"/>
                  </a:moveTo>
                  <a:cubicBezTo>
                    <a:pt x="0" y="736"/>
                    <a:pt x="0" y="20"/>
                    <a:pt x="7" y="0"/>
                  </a:cubicBezTo>
                  <a:cubicBezTo>
                    <a:pt x="142" y="116"/>
                    <a:pt x="276" y="231"/>
                    <a:pt x="411" y="347"/>
                  </a:cubicBezTo>
                  <a:cubicBezTo>
                    <a:pt x="275" y="481"/>
                    <a:pt x="140" y="615"/>
                    <a:pt x="6" y="749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7938" name="Freeform 9"/>
            <p:cNvSpPr>
              <a:spLocks noChangeArrowheads="1"/>
            </p:cNvSpPr>
            <p:nvPr/>
          </p:nvSpPr>
          <p:spPr bwMode="auto">
            <a:xfrm>
              <a:off x="674940" y="39217"/>
              <a:ext cx="325430" cy="609235"/>
            </a:xfrm>
            <a:custGeom>
              <a:avLst/>
              <a:gdLst>
                <a:gd name="T0" fmla="*/ 0 w 400"/>
                <a:gd name="T1" fmla="*/ 234175136 h 748"/>
                <a:gd name="T2" fmla="*/ 262775797 w 400"/>
                <a:gd name="T3" fmla="*/ 0 h 748"/>
                <a:gd name="T4" fmla="*/ 264761733 w 400"/>
                <a:gd name="T5" fmla="*/ 14594764 h 748"/>
                <a:gd name="T6" fmla="*/ 264761733 w 400"/>
                <a:gd name="T7" fmla="*/ 482945029 h 748"/>
                <a:gd name="T8" fmla="*/ 262775797 w 400"/>
                <a:gd name="T9" fmla="*/ 496212990 h 748"/>
                <a:gd name="T10" fmla="*/ 0 w 400"/>
                <a:gd name="T11" fmla="*/ 234175136 h 7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0"/>
                <a:gd name="T19" fmla="*/ 0 h 748"/>
                <a:gd name="T20" fmla="*/ 400 w 400"/>
                <a:gd name="T21" fmla="*/ 748 h 7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0" h="748">
                  <a:moveTo>
                    <a:pt x="0" y="353"/>
                  </a:moveTo>
                  <a:cubicBezTo>
                    <a:pt x="132" y="236"/>
                    <a:pt x="263" y="119"/>
                    <a:pt x="397" y="0"/>
                  </a:cubicBezTo>
                  <a:cubicBezTo>
                    <a:pt x="398" y="9"/>
                    <a:pt x="400" y="15"/>
                    <a:pt x="400" y="22"/>
                  </a:cubicBezTo>
                  <a:cubicBezTo>
                    <a:pt x="400" y="257"/>
                    <a:pt x="400" y="492"/>
                    <a:pt x="400" y="728"/>
                  </a:cubicBezTo>
                  <a:cubicBezTo>
                    <a:pt x="400" y="735"/>
                    <a:pt x="398" y="742"/>
                    <a:pt x="397" y="748"/>
                  </a:cubicBezTo>
                  <a:cubicBezTo>
                    <a:pt x="265" y="617"/>
                    <a:pt x="133" y="486"/>
                    <a:pt x="0" y="353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</p:grpSp>
      <p:grpSp>
        <p:nvGrpSpPr>
          <p:cNvPr id="37902" name="组合 75"/>
          <p:cNvGrpSpPr>
            <a:grpSpLocks/>
          </p:cNvGrpSpPr>
          <p:nvPr/>
        </p:nvGrpSpPr>
        <p:grpSpPr bwMode="auto">
          <a:xfrm>
            <a:off x="955675" y="2301875"/>
            <a:ext cx="1185863" cy="955675"/>
            <a:chOff x="0" y="0"/>
            <a:chExt cx="1093895" cy="955612"/>
          </a:xfrm>
        </p:grpSpPr>
        <p:sp>
          <p:nvSpPr>
            <p:cNvPr id="37927" name="Freeform 14"/>
            <p:cNvSpPr>
              <a:spLocks noChangeArrowheads="1"/>
            </p:cNvSpPr>
            <p:nvPr/>
          </p:nvSpPr>
          <p:spPr bwMode="auto">
            <a:xfrm>
              <a:off x="0" y="0"/>
              <a:ext cx="820672" cy="955612"/>
            </a:xfrm>
            <a:custGeom>
              <a:avLst/>
              <a:gdLst>
                <a:gd name="T0" fmla="*/ 569777607 w 1036"/>
                <a:gd name="T1" fmla="*/ 233567108 h 1206"/>
                <a:gd name="T2" fmla="*/ 569777607 w 1036"/>
                <a:gd name="T3" fmla="*/ 185849076 h 1206"/>
                <a:gd name="T4" fmla="*/ 569777607 w 1036"/>
                <a:gd name="T5" fmla="*/ 95435990 h 1206"/>
                <a:gd name="T6" fmla="*/ 554089787 w 1036"/>
                <a:gd name="T7" fmla="*/ 80367278 h 1206"/>
                <a:gd name="T8" fmla="*/ 254140551 w 1036"/>
                <a:gd name="T9" fmla="*/ 80367278 h 1206"/>
                <a:gd name="T10" fmla="*/ 242846018 w 1036"/>
                <a:gd name="T11" fmla="*/ 80367278 h 1206"/>
                <a:gd name="T12" fmla="*/ 242846018 w 1036"/>
                <a:gd name="T13" fmla="*/ 94180066 h 1206"/>
                <a:gd name="T14" fmla="*/ 242846018 w 1036"/>
                <a:gd name="T15" fmla="*/ 185849076 h 1206"/>
                <a:gd name="T16" fmla="*/ 185115365 w 1036"/>
                <a:gd name="T17" fmla="*/ 242356992 h 1206"/>
                <a:gd name="T18" fmla="*/ 90988425 w 1036"/>
                <a:gd name="T19" fmla="*/ 242356992 h 1206"/>
                <a:gd name="T20" fmla="*/ 80321279 w 1036"/>
                <a:gd name="T21" fmla="*/ 242356992 h 1206"/>
                <a:gd name="T22" fmla="*/ 80321279 w 1036"/>
                <a:gd name="T23" fmla="*/ 253658723 h 1206"/>
                <a:gd name="T24" fmla="*/ 80321279 w 1036"/>
                <a:gd name="T25" fmla="*/ 660517202 h 1206"/>
                <a:gd name="T26" fmla="*/ 96009098 w 1036"/>
                <a:gd name="T27" fmla="*/ 676841837 h 1206"/>
                <a:gd name="T28" fmla="*/ 553462401 w 1036"/>
                <a:gd name="T29" fmla="*/ 676841837 h 1206"/>
                <a:gd name="T30" fmla="*/ 569777607 w 1036"/>
                <a:gd name="T31" fmla="*/ 660517202 h 1206"/>
                <a:gd name="T32" fmla="*/ 569777607 w 1036"/>
                <a:gd name="T33" fmla="*/ 545617187 h 1206"/>
                <a:gd name="T34" fmla="*/ 573542715 w 1036"/>
                <a:gd name="T35" fmla="*/ 534316248 h 1206"/>
                <a:gd name="T36" fmla="*/ 645078980 w 1036"/>
                <a:gd name="T37" fmla="*/ 457715974 h 1206"/>
                <a:gd name="T38" fmla="*/ 649471474 w 1036"/>
                <a:gd name="T39" fmla="*/ 454576560 h 1206"/>
                <a:gd name="T40" fmla="*/ 650098860 w 1036"/>
                <a:gd name="T41" fmla="*/ 463366444 h 1206"/>
                <a:gd name="T42" fmla="*/ 650098860 w 1036"/>
                <a:gd name="T43" fmla="*/ 671191368 h 1206"/>
                <a:gd name="T44" fmla="*/ 564130340 w 1036"/>
                <a:gd name="T45" fmla="*/ 757209091 h 1206"/>
                <a:gd name="T46" fmla="*/ 83459001 w 1036"/>
                <a:gd name="T47" fmla="*/ 757209091 h 1206"/>
                <a:gd name="T48" fmla="*/ 0 w 1036"/>
                <a:gd name="T49" fmla="*/ 673702423 h 1206"/>
                <a:gd name="T50" fmla="*/ 0 w 1036"/>
                <a:gd name="T51" fmla="*/ 198406732 h 1206"/>
                <a:gd name="T52" fmla="*/ 11922714 w 1036"/>
                <a:gd name="T53" fmla="*/ 167640950 h 1206"/>
                <a:gd name="T54" fmla="*/ 166289823 w 1036"/>
                <a:gd name="T55" fmla="*/ 16952208 h 1206"/>
                <a:gd name="T56" fmla="*/ 207705272 w 1036"/>
                <a:gd name="T57" fmla="*/ 0 h 1206"/>
                <a:gd name="T58" fmla="*/ 566012498 w 1036"/>
                <a:gd name="T59" fmla="*/ 0 h 1206"/>
                <a:gd name="T60" fmla="*/ 650098860 w 1036"/>
                <a:gd name="T61" fmla="*/ 80994844 h 1206"/>
                <a:gd name="T62" fmla="*/ 649471474 w 1036"/>
                <a:gd name="T63" fmla="*/ 129341210 h 1206"/>
                <a:gd name="T64" fmla="*/ 645078980 w 1036"/>
                <a:gd name="T65" fmla="*/ 140642149 h 1206"/>
                <a:gd name="T66" fmla="*/ 591112692 w 1036"/>
                <a:gd name="T67" fmla="*/ 205940691 h 1206"/>
                <a:gd name="T68" fmla="*/ 577935209 w 1036"/>
                <a:gd name="T69" fmla="*/ 224777224 h 1206"/>
                <a:gd name="T70" fmla="*/ 569777607 w 1036"/>
                <a:gd name="T71" fmla="*/ 233567108 h 120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36"/>
                <a:gd name="T109" fmla="*/ 0 h 1206"/>
                <a:gd name="T110" fmla="*/ 1036 w 1036"/>
                <a:gd name="T111" fmla="*/ 1206 h 120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36" h="1206">
                  <a:moveTo>
                    <a:pt x="908" y="372"/>
                  </a:moveTo>
                  <a:cubicBezTo>
                    <a:pt x="908" y="344"/>
                    <a:pt x="908" y="320"/>
                    <a:pt x="908" y="296"/>
                  </a:cubicBezTo>
                  <a:cubicBezTo>
                    <a:pt x="908" y="248"/>
                    <a:pt x="908" y="200"/>
                    <a:pt x="908" y="152"/>
                  </a:cubicBezTo>
                  <a:cubicBezTo>
                    <a:pt x="908" y="131"/>
                    <a:pt x="905" y="128"/>
                    <a:pt x="883" y="128"/>
                  </a:cubicBezTo>
                  <a:cubicBezTo>
                    <a:pt x="724" y="128"/>
                    <a:pt x="565" y="128"/>
                    <a:pt x="405" y="128"/>
                  </a:cubicBezTo>
                  <a:cubicBezTo>
                    <a:pt x="400" y="128"/>
                    <a:pt x="394" y="128"/>
                    <a:pt x="387" y="128"/>
                  </a:cubicBezTo>
                  <a:cubicBezTo>
                    <a:pt x="387" y="137"/>
                    <a:pt x="387" y="144"/>
                    <a:pt x="387" y="150"/>
                  </a:cubicBezTo>
                  <a:cubicBezTo>
                    <a:pt x="387" y="199"/>
                    <a:pt x="387" y="247"/>
                    <a:pt x="387" y="296"/>
                  </a:cubicBezTo>
                  <a:cubicBezTo>
                    <a:pt x="386" y="352"/>
                    <a:pt x="351" y="386"/>
                    <a:pt x="295" y="386"/>
                  </a:cubicBezTo>
                  <a:cubicBezTo>
                    <a:pt x="245" y="386"/>
                    <a:pt x="195" y="386"/>
                    <a:pt x="145" y="386"/>
                  </a:cubicBezTo>
                  <a:cubicBezTo>
                    <a:pt x="140" y="386"/>
                    <a:pt x="135" y="386"/>
                    <a:pt x="128" y="386"/>
                  </a:cubicBezTo>
                  <a:cubicBezTo>
                    <a:pt x="128" y="394"/>
                    <a:pt x="128" y="399"/>
                    <a:pt x="128" y="404"/>
                  </a:cubicBezTo>
                  <a:cubicBezTo>
                    <a:pt x="128" y="620"/>
                    <a:pt x="128" y="836"/>
                    <a:pt x="128" y="1052"/>
                  </a:cubicBezTo>
                  <a:cubicBezTo>
                    <a:pt x="128" y="1076"/>
                    <a:pt x="130" y="1078"/>
                    <a:pt x="153" y="1078"/>
                  </a:cubicBezTo>
                  <a:cubicBezTo>
                    <a:pt x="396" y="1078"/>
                    <a:pt x="639" y="1078"/>
                    <a:pt x="882" y="1078"/>
                  </a:cubicBezTo>
                  <a:cubicBezTo>
                    <a:pt x="906" y="1078"/>
                    <a:pt x="908" y="1076"/>
                    <a:pt x="908" y="1052"/>
                  </a:cubicBezTo>
                  <a:cubicBezTo>
                    <a:pt x="908" y="991"/>
                    <a:pt x="908" y="930"/>
                    <a:pt x="908" y="869"/>
                  </a:cubicBezTo>
                  <a:cubicBezTo>
                    <a:pt x="908" y="863"/>
                    <a:pt x="910" y="855"/>
                    <a:pt x="914" y="851"/>
                  </a:cubicBezTo>
                  <a:cubicBezTo>
                    <a:pt x="952" y="810"/>
                    <a:pt x="990" y="770"/>
                    <a:pt x="1028" y="729"/>
                  </a:cubicBezTo>
                  <a:cubicBezTo>
                    <a:pt x="1030" y="728"/>
                    <a:pt x="1031" y="727"/>
                    <a:pt x="1035" y="724"/>
                  </a:cubicBezTo>
                  <a:cubicBezTo>
                    <a:pt x="1035" y="730"/>
                    <a:pt x="1036" y="734"/>
                    <a:pt x="1036" y="738"/>
                  </a:cubicBezTo>
                  <a:cubicBezTo>
                    <a:pt x="1036" y="849"/>
                    <a:pt x="1036" y="959"/>
                    <a:pt x="1036" y="1069"/>
                  </a:cubicBezTo>
                  <a:cubicBezTo>
                    <a:pt x="1035" y="1151"/>
                    <a:pt x="981" y="1206"/>
                    <a:pt x="899" y="1206"/>
                  </a:cubicBezTo>
                  <a:cubicBezTo>
                    <a:pt x="643" y="1206"/>
                    <a:pt x="388" y="1206"/>
                    <a:pt x="133" y="1206"/>
                  </a:cubicBezTo>
                  <a:cubicBezTo>
                    <a:pt x="56" y="1206"/>
                    <a:pt x="0" y="1150"/>
                    <a:pt x="0" y="1073"/>
                  </a:cubicBezTo>
                  <a:cubicBezTo>
                    <a:pt x="0" y="821"/>
                    <a:pt x="0" y="568"/>
                    <a:pt x="0" y="316"/>
                  </a:cubicBezTo>
                  <a:cubicBezTo>
                    <a:pt x="0" y="297"/>
                    <a:pt x="6" y="281"/>
                    <a:pt x="19" y="267"/>
                  </a:cubicBezTo>
                  <a:cubicBezTo>
                    <a:pt x="101" y="187"/>
                    <a:pt x="183" y="107"/>
                    <a:pt x="265" y="27"/>
                  </a:cubicBezTo>
                  <a:cubicBezTo>
                    <a:pt x="283" y="9"/>
                    <a:pt x="305" y="0"/>
                    <a:pt x="331" y="0"/>
                  </a:cubicBezTo>
                  <a:cubicBezTo>
                    <a:pt x="521" y="0"/>
                    <a:pt x="712" y="0"/>
                    <a:pt x="902" y="0"/>
                  </a:cubicBezTo>
                  <a:cubicBezTo>
                    <a:pt x="978" y="1"/>
                    <a:pt x="1033" y="53"/>
                    <a:pt x="1036" y="129"/>
                  </a:cubicBezTo>
                  <a:cubicBezTo>
                    <a:pt x="1036" y="155"/>
                    <a:pt x="1036" y="180"/>
                    <a:pt x="1035" y="206"/>
                  </a:cubicBezTo>
                  <a:cubicBezTo>
                    <a:pt x="1035" y="212"/>
                    <a:pt x="1032" y="219"/>
                    <a:pt x="1028" y="224"/>
                  </a:cubicBezTo>
                  <a:cubicBezTo>
                    <a:pt x="999" y="259"/>
                    <a:pt x="970" y="293"/>
                    <a:pt x="942" y="328"/>
                  </a:cubicBezTo>
                  <a:cubicBezTo>
                    <a:pt x="934" y="337"/>
                    <a:pt x="928" y="348"/>
                    <a:pt x="921" y="358"/>
                  </a:cubicBezTo>
                  <a:cubicBezTo>
                    <a:pt x="918" y="362"/>
                    <a:pt x="914" y="365"/>
                    <a:pt x="908" y="372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7928" name="Freeform 15"/>
            <p:cNvSpPr>
              <a:spLocks noChangeArrowheads="1"/>
            </p:cNvSpPr>
            <p:nvPr/>
          </p:nvSpPr>
          <p:spPr bwMode="auto">
            <a:xfrm>
              <a:off x="479479" y="338181"/>
              <a:ext cx="386396" cy="443988"/>
            </a:xfrm>
            <a:custGeom>
              <a:avLst/>
              <a:gdLst>
                <a:gd name="T0" fmla="*/ 220055733 w 488"/>
                <a:gd name="T1" fmla="*/ 0 h 560"/>
                <a:gd name="T2" fmla="*/ 305946475 w 488"/>
                <a:gd name="T3" fmla="*/ 71658864 h 560"/>
                <a:gd name="T4" fmla="*/ 270211188 w 488"/>
                <a:gd name="T5" fmla="*/ 113145585 h 560"/>
                <a:gd name="T6" fmla="*/ 79621335 w 488"/>
                <a:gd name="T7" fmla="*/ 308007919 h 560"/>
                <a:gd name="T8" fmla="*/ 24450632 w 488"/>
                <a:gd name="T9" fmla="*/ 348237971 h 560"/>
                <a:gd name="T10" fmla="*/ 3134717 w 488"/>
                <a:gd name="T11" fmla="*/ 352009489 h 560"/>
                <a:gd name="T12" fmla="*/ 2507615 w 488"/>
                <a:gd name="T13" fmla="*/ 330637819 h 560"/>
                <a:gd name="T14" fmla="*/ 40124218 w 488"/>
                <a:gd name="T15" fmla="*/ 253950025 h 560"/>
                <a:gd name="T16" fmla="*/ 217548119 w 488"/>
                <a:gd name="T17" fmla="*/ 4400238 h 560"/>
                <a:gd name="T18" fmla="*/ 220055733 w 488"/>
                <a:gd name="T19" fmla="*/ 0 h 5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8"/>
                <a:gd name="T31" fmla="*/ 0 h 560"/>
                <a:gd name="T32" fmla="*/ 488 w 488"/>
                <a:gd name="T33" fmla="*/ 560 h 5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8" h="560">
                  <a:moveTo>
                    <a:pt x="351" y="0"/>
                  </a:moveTo>
                  <a:cubicBezTo>
                    <a:pt x="398" y="39"/>
                    <a:pt x="443" y="76"/>
                    <a:pt x="488" y="114"/>
                  </a:cubicBezTo>
                  <a:cubicBezTo>
                    <a:pt x="469" y="137"/>
                    <a:pt x="450" y="159"/>
                    <a:pt x="431" y="180"/>
                  </a:cubicBezTo>
                  <a:cubicBezTo>
                    <a:pt x="336" y="289"/>
                    <a:pt x="238" y="396"/>
                    <a:pt x="127" y="490"/>
                  </a:cubicBezTo>
                  <a:cubicBezTo>
                    <a:pt x="100" y="514"/>
                    <a:pt x="69" y="534"/>
                    <a:pt x="39" y="554"/>
                  </a:cubicBezTo>
                  <a:cubicBezTo>
                    <a:pt x="30" y="560"/>
                    <a:pt x="17" y="558"/>
                    <a:pt x="5" y="560"/>
                  </a:cubicBezTo>
                  <a:cubicBezTo>
                    <a:pt x="5" y="549"/>
                    <a:pt x="0" y="536"/>
                    <a:pt x="4" y="526"/>
                  </a:cubicBezTo>
                  <a:cubicBezTo>
                    <a:pt x="23" y="485"/>
                    <a:pt x="41" y="443"/>
                    <a:pt x="64" y="404"/>
                  </a:cubicBezTo>
                  <a:cubicBezTo>
                    <a:pt x="147" y="264"/>
                    <a:pt x="245" y="134"/>
                    <a:pt x="347" y="7"/>
                  </a:cubicBezTo>
                  <a:cubicBezTo>
                    <a:pt x="348" y="5"/>
                    <a:pt x="349" y="3"/>
                    <a:pt x="351" y="0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7929" name="Freeform 16"/>
            <p:cNvSpPr>
              <a:spLocks noChangeArrowheads="1"/>
            </p:cNvSpPr>
            <p:nvPr/>
          </p:nvSpPr>
          <p:spPr bwMode="auto">
            <a:xfrm>
              <a:off x="785180" y="97436"/>
              <a:ext cx="273223" cy="299340"/>
            </a:xfrm>
            <a:custGeom>
              <a:avLst/>
              <a:gdLst>
                <a:gd name="T0" fmla="*/ 87178722 w 345"/>
                <a:gd name="T1" fmla="*/ 237048794 h 378"/>
                <a:gd name="T2" fmla="*/ 0 w 345"/>
                <a:gd name="T3" fmla="*/ 165557981 h 378"/>
                <a:gd name="T4" fmla="*/ 11916481 w 345"/>
                <a:gd name="T5" fmla="*/ 150507044 h 378"/>
                <a:gd name="T6" fmla="*/ 114775052 w 345"/>
                <a:gd name="T7" fmla="*/ 33864225 h 378"/>
                <a:gd name="T8" fmla="*/ 144880256 w 345"/>
                <a:gd name="T9" fmla="*/ 10660622 h 378"/>
                <a:gd name="T10" fmla="*/ 193173394 w 345"/>
                <a:gd name="T11" fmla="*/ 16305320 h 378"/>
                <a:gd name="T12" fmla="*/ 209480495 w 345"/>
                <a:gd name="T13" fmla="*/ 64592508 h 378"/>
                <a:gd name="T14" fmla="*/ 195682293 w 345"/>
                <a:gd name="T15" fmla="*/ 94067193 h 378"/>
                <a:gd name="T16" fmla="*/ 87178722 w 345"/>
                <a:gd name="T17" fmla="*/ 237048794 h 3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5"/>
                <a:gd name="T28" fmla="*/ 0 h 378"/>
                <a:gd name="T29" fmla="*/ 345 w 345"/>
                <a:gd name="T30" fmla="*/ 378 h 3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5" h="378">
                  <a:moveTo>
                    <a:pt x="139" y="378"/>
                  </a:moveTo>
                  <a:cubicBezTo>
                    <a:pt x="90" y="338"/>
                    <a:pt x="46" y="301"/>
                    <a:pt x="0" y="264"/>
                  </a:cubicBezTo>
                  <a:cubicBezTo>
                    <a:pt x="7" y="255"/>
                    <a:pt x="13" y="247"/>
                    <a:pt x="19" y="240"/>
                  </a:cubicBezTo>
                  <a:cubicBezTo>
                    <a:pt x="74" y="178"/>
                    <a:pt x="128" y="115"/>
                    <a:pt x="183" y="54"/>
                  </a:cubicBezTo>
                  <a:cubicBezTo>
                    <a:pt x="196" y="39"/>
                    <a:pt x="214" y="27"/>
                    <a:pt x="231" y="17"/>
                  </a:cubicBezTo>
                  <a:cubicBezTo>
                    <a:pt x="259" y="0"/>
                    <a:pt x="280" y="4"/>
                    <a:pt x="308" y="26"/>
                  </a:cubicBezTo>
                  <a:cubicBezTo>
                    <a:pt x="336" y="50"/>
                    <a:pt x="345" y="73"/>
                    <a:pt x="334" y="103"/>
                  </a:cubicBezTo>
                  <a:cubicBezTo>
                    <a:pt x="328" y="119"/>
                    <a:pt x="322" y="136"/>
                    <a:pt x="312" y="150"/>
                  </a:cubicBezTo>
                  <a:cubicBezTo>
                    <a:pt x="255" y="226"/>
                    <a:pt x="197" y="301"/>
                    <a:pt x="139" y="378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7930" name="Freeform 17"/>
            <p:cNvSpPr>
              <a:spLocks noChangeArrowheads="1"/>
            </p:cNvSpPr>
            <p:nvPr/>
          </p:nvSpPr>
          <p:spPr bwMode="auto">
            <a:xfrm>
              <a:off x="205921" y="376352"/>
              <a:ext cx="408829" cy="66632"/>
            </a:xfrm>
            <a:custGeom>
              <a:avLst/>
              <a:gdLst>
                <a:gd name="T0" fmla="*/ 161330552 w 516"/>
                <a:gd name="T1" fmla="*/ 0 h 84"/>
                <a:gd name="T2" fmla="*/ 311362058 w 516"/>
                <a:gd name="T3" fmla="*/ 0 h 84"/>
                <a:gd name="T4" fmla="*/ 323916906 w 516"/>
                <a:gd name="T5" fmla="*/ 11955683 h 84"/>
                <a:gd name="T6" fmla="*/ 323916906 w 516"/>
                <a:gd name="T7" fmla="*/ 30832373 h 84"/>
                <a:gd name="T8" fmla="*/ 301945526 w 516"/>
                <a:gd name="T9" fmla="*/ 52855046 h 84"/>
                <a:gd name="T10" fmla="*/ 14438160 w 516"/>
                <a:gd name="T11" fmla="*/ 52855046 h 84"/>
                <a:gd name="T12" fmla="*/ 0 w 516"/>
                <a:gd name="T13" fmla="*/ 38383203 h 84"/>
                <a:gd name="T14" fmla="*/ 0 w 516"/>
                <a:gd name="T15" fmla="*/ 13842799 h 84"/>
                <a:gd name="T16" fmla="*/ 13810655 w 516"/>
                <a:gd name="T17" fmla="*/ 0 h 84"/>
                <a:gd name="T18" fmla="*/ 161330552 w 516"/>
                <a:gd name="T19" fmla="*/ 0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16"/>
                <a:gd name="T31" fmla="*/ 0 h 84"/>
                <a:gd name="T32" fmla="*/ 516 w 516"/>
                <a:gd name="T33" fmla="*/ 84 h 8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16" h="84">
                  <a:moveTo>
                    <a:pt x="257" y="0"/>
                  </a:moveTo>
                  <a:cubicBezTo>
                    <a:pt x="337" y="0"/>
                    <a:pt x="416" y="0"/>
                    <a:pt x="496" y="0"/>
                  </a:cubicBezTo>
                  <a:cubicBezTo>
                    <a:pt x="515" y="0"/>
                    <a:pt x="516" y="1"/>
                    <a:pt x="516" y="19"/>
                  </a:cubicBezTo>
                  <a:cubicBezTo>
                    <a:pt x="516" y="29"/>
                    <a:pt x="516" y="39"/>
                    <a:pt x="516" y="49"/>
                  </a:cubicBezTo>
                  <a:cubicBezTo>
                    <a:pt x="516" y="71"/>
                    <a:pt x="503" y="84"/>
                    <a:pt x="481" y="84"/>
                  </a:cubicBezTo>
                  <a:cubicBezTo>
                    <a:pt x="329" y="84"/>
                    <a:pt x="176" y="84"/>
                    <a:pt x="23" y="84"/>
                  </a:cubicBezTo>
                  <a:cubicBezTo>
                    <a:pt x="0" y="84"/>
                    <a:pt x="0" y="83"/>
                    <a:pt x="0" y="61"/>
                  </a:cubicBezTo>
                  <a:cubicBezTo>
                    <a:pt x="0" y="48"/>
                    <a:pt x="0" y="35"/>
                    <a:pt x="0" y="22"/>
                  </a:cubicBezTo>
                  <a:cubicBezTo>
                    <a:pt x="0" y="0"/>
                    <a:pt x="0" y="0"/>
                    <a:pt x="22" y="0"/>
                  </a:cubicBezTo>
                  <a:cubicBezTo>
                    <a:pt x="100" y="0"/>
                    <a:pt x="179" y="0"/>
                    <a:pt x="257" y="0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7931" name="Freeform 18"/>
            <p:cNvSpPr>
              <a:spLocks noChangeArrowheads="1"/>
            </p:cNvSpPr>
            <p:nvPr/>
          </p:nvSpPr>
          <p:spPr bwMode="auto">
            <a:xfrm>
              <a:off x="205252" y="512629"/>
              <a:ext cx="344542" cy="67301"/>
            </a:xfrm>
            <a:custGeom>
              <a:avLst/>
              <a:gdLst>
                <a:gd name="T0" fmla="*/ 272894712 w 435"/>
                <a:gd name="T1" fmla="*/ 0 h 85"/>
                <a:gd name="T2" fmla="*/ 239645230 w 435"/>
                <a:gd name="T3" fmla="*/ 50152700 h 85"/>
                <a:gd name="T4" fmla="*/ 232744887 w 435"/>
                <a:gd name="T5" fmla="*/ 52660267 h 85"/>
                <a:gd name="T6" fmla="*/ 9410353 w 435"/>
                <a:gd name="T7" fmla="*/ 53287354 h 85"/>
                <a:gd name="T8" fmla="*/ 627304 w 435"/>
                <a:gd name="T9" fmla="*/ 43257121 h 85"/>
                <a:gd name="T10" fmla="*/ 0 w 435"/>
                <a:gd name="T11" fmla="*/ 11284397 h 85"/>
                <a:gd name="T12" fmla="*/ 11919569 w 435"/>
                <a:gd name="T13" fmla="*/ 0 h 85"/>
                <a:gd name="T14" fmla="*/ 119195707 w 435"/>
                <a:gd name="T15" fmla="*/ 0 h 85"/>
                <a:gd name="T16" fmla="*/ 260347842 w 435"/>
                <a:gd name="T17" fmla="*/ 0 h 85"/>
                <a:gd name="T18" fmla="*/ 272894712 w 435"/>
                <a:gd name="T19" fmla="*/ 0 h 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5"/>
                <a:gd name="T31" fmla="*/ 0 h 85"/>
                <a:gd name="T32" fmla="*/ 435 w 435"/>
                <a:gd name="T33" fmla="*/ 85 h 8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5" h="85">
                  <a:moveTo>
                    <a:pt x="435" y="0"/>
                  </a:moveTo>
                  <a:cubicBezTo>
                    <a:pt x="417" y="29"/>
                    <a:pt x="400" y="55"/>
                    <a:pt x="382" y="80"/>
                  </a:cubicBezTo>
                  <a:cubicBezTo>
                    <a:pt x="380" y="83"/>
                    <a:pt x="375" y="84"/>
                    <a:pt x="371" y="84"/>
                  </a:cubicBezTo>
                  <a:cubicBezTo>
                    <a:pt x="252" y="85"/>
                    <a:pt x="134" y="84"/>
                    <a:pt x="15" y="85"/>
                  </a:cubicBezTo>
                  <a:cubicBezTo>
                    <a:pt x="4" y="85"/>
                    <a:pt x="0" y="80"/>
                    <a:pt x="1" y="69"/>
                  </a:cubicBezTo>
                  <a:cubicBezTo>
                    <a:pt x="1" y="52"/>
                    <a:pt x="1" y="35"/>
                    <a:pt x="0" y="18"/>
                  </a:cubicBezTo>
                  <a:cubicBezTo>
                    <a:pt x="0" y="4"/>
                    <a:pt x="6" y="0"/>
                    <a:pt x="19" y="0"/>
                  </a:cubicBezTo>
                  <a:cubicBezTo>
                    <a:pt x="76" y="0"/>
                    <a:pt x="133" y="0"/>
                    <a:pt x="190" y="0"/>
                  </a:cubicBezTo>
                  <a:cubicBezTo>
                    <a:pt x="265" y="0"/>
                    <a:pt x="340" y="0"/>
                    <a:pt x="415" y="0"/>
                  </a:cubicBezTo>
                  <a:cubicBezTo>
                    <a:pt x="421" y="0"/>
                    <a:pt x="426" y="0"/>
                    <a:pt x="435" y="0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7932" name="Freeform 19"/>
            <p:cNvSpPr>
              <a:spLocks noChangeArrowheads="1"/>
            </p:cNvSpPr>
            <p:nvPr/>
          </p:nvSpPr>
          <p:spPr bwMode="auto">
            <a:xfrm>
              <a:off x="199894" y="642544"/>
              <a:ext cx="244427" cy="146657"/>
            </a:xfrm>
            <a:custGeom>
              <a:avLst/>
              <a:gdLst>
                <a:gd name="T0" fmla="*/ 178956139 w 309"/>
                <a:gd name="T1" fmla="*/ 93009071 h 185"/>
                <a:gd name="T2" fmla="*/ 177079035 w 309"/>
                <a:gd name="T3" fmla="*/ 93009071 h 185"/>
                <a:gd name="T4" fmla="*/ 146418884 w 309"/>
                <a:gd name="T5" fmla="*/ 96150700 h 185"/>
                <a:gd name="T6" fmla="*/ 133904859 w 309"/>
                <a:gd name="T7" fmla="*/ 106205843 h 185"/>
                <a:gd name="T8" fmla="*/ 97612581 w 309"/>
                <a:gd name="T9" fmla="*/ 103063396 h 185"/>
                <a:gd name="T10" fmla="*/ 65701027 w 309"/>
                <a:gd name="T11" fmla="*/ 69127770 h 185"/>
                <a:gd name="T12" fmla="*/ 50057693 w 309"/>
                <a:gd name="T13" fmla="*/ 98664480 h 185"/>
                <a:gd name="T14" fmla="*/ 23777444 w 309"/>
                <a:gd name="T15" fmla="*/ 111862045 h 185"/>
                <a:gd name="T16" fmla="*/ 6882717 w 309"/>
                <a:gd name="T17" fmla="*/ 79182888 h 185"/>
                <a:gd name="T18" fmla="*/ 40046473 w 309"/>
                <a:gd name="T19" fmla="*/ 15082683 h 185"/>
                <a:gd name="T20" fmla="*/ 78840753 w 309"/>
                <a:gd name="T21" fmla="*/ 13197546 h 185"/>
                <a:gd name="T22" fmla="*/ 119512940 w 309"/>
                <a:gd name="T23" fmla="*/ 56559665 h 185"/>
                <a:gd name="T24" fmla="*/ 143916079 w 309"/>
                <a:gd name="T25" fmla="*/ 37705911 h 185"/>
                <a:gd name="T26" fmla="*/ 175827633 w 309"/>
                <a:gd name="T27" fmla="*/ 36449418 h 185"/>
                <a:gd name="T28" fmla="*/ 193348058 w 309"/>
                <a:gd name="T29" fmla="*/ 47761029 h 185"/>
                <a:gd name="T30" fmla="*/ 178956139 w 309"/>
                <a:gd name="T31" fmla="*/ 93009071 h 18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09"/>
                <a:gd name="T49" fmla="*/ 0 h 185"/>
                <a:gd name="T50" fmla="*/ 309 w 309"/>
                <a:gd name="T51" fmla="*/ 185 h 18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09" h="185">
                  <a:moveTo>
                    <a:pt x="286" y="148"/>
                  </a:moveTo>
                  <a:cubicBezTo>
                    <a:pt x="284" y="148"/>
                    <a:pt x="284" y="148"/>
                    <a:pt x="283" y="148"/>
                  </a:cubicBezTo>
                  <a:cubicBezTo>
                    <a:pt x="265" y="131"/>
                    <a:pt x="249" y="137"/>
                    <a:pt x="234" y="153"/>
                  </a:cubicBezTo>
                  <a:cubicBezTo>
                    <a:pt x="228" y="159"/>
                    <a:pt x="221" y="164"/>
                    <a:pt x="214" y="169"/>
                  </a:cubicBezTo>
                  <a:cubicBezTo>
                    <a:pt x="193" y="185"/>
                    <a:pt x="174" y="183"/>
                    <a:pt x="156" y="164"/>
                  </a:cubicBezTo>
                  <a:cubicBezTo>
                    <a:pt x="139" y="147"/>
                    <a:pt x="123" y="129"/>
                    <a:pt x="105" y="110"/>
                  </a:cubicBezTo>
                  <a:cubicBezTo>
                    <a:pt x="96" y="126"/>
                    <a:pt x="88" y="142"/>
                    <a:pt x="80" y="157"/>
                  </a:cubicBezTo>
                  <a:cubicBezTo>
                    <a:pt x="71" y="174"/>
                    <a:pt x="55" y="181"/>
                    <a:pt x="38" y="178"/>
                  </a:cubicBezTo>
                  <a:cubicBezTo>
                    <a:pt x="14" y="174"/>
                    <a:pt x="0" y="149"/>
                    <a:pt x="11" y="126"/>
                  </a:cubicBezTo>
                  <a:cubicBezTo>
                    <a:pt x="28" y="92"/>
                    <a:pt x="45" y="57"/>
                    <a:pt x="64" y="24"/>
                  </a:cubicBezTo>
                  <a:cubicBezTo>
                    <a:pt x="77" y="0"/>
                    <a:pt x="107" y="0"/>
                    <a:pt x="126" y="21"/>
                  </a:cubicBezTo>
                  <a:cubicBezTo>
                    <a:pt x="148" y="43"/>
                    <a:pt x="169" y="66"/>
                    <a:pt x="191" y="90"/>
                  </a:cubicBezTo>
                  <a:cubicBezTo>
                    <a:pt x="204" y="80"/>
                    <a:pt x="217" y="70"/>
                    <a:pt x="230" y="60"/>
                  </a:cubicBezTo>
                  <a:cubicBezTo>
                    <a:pt x="247" y="47"/>
                    <a:pt x="262" y="46"/>
                    <a:pt x="281" y="58"/>
                  </a:cubicBezTo>
                  <a:cubicBezTo>
                    <a:pt x="291" y="64"/>
                    <a:pt x="300" y="70"/>
                    <a:pt x="309" y="76"/>
                  </a:cubicBezTo>
                  <a:cubicBezTo>
                    <a:pt x="301" y="100"/>
                    <a:pt x="294" y="124"/>
                    <a:pt x="286" y="148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7933" name="Freeform 20"/>
            <p:cNvSpPr>
              <a:spLocks noChangeArrowheads="1"/>
            </p:cNvSpPr>
            <p:nvPr/>
          </p:nvSpPr>
          <p:spPr bwMode="auto">
            <a:xfrm>
              <a:off x="865875" y="237731"/>
              <a:ext cx="228020" cy="273223"/>
            </a:xfrm>
            <a:custGeom>
              <a:avLst/>
              <a:gdLst>
                <a:gd name="T0" fmla="*/ 180531641 w 288"/>
                <a:gd name="T1" fmla="*/ 23205738 h 345"/>
                <a:gd name="T2" fmla="*/ 175516787 w 288"/>
                <a:gd name="T3" fmla="*/ 32613324 h 345"/>
                <a:gd name="T4" fmla="*/ 73967940 w 288"/>
                <a:gd name="T5" fmla="*/ 163068190 h 345"/>
                <a:gd name="T6" fmla="*/ 35730256 w 288"/>
                <a:gd name="T7" fmla="*/ 204462647 h 345"/>
                <a:gd name="T8" fmla="*/ 15044569 w 288"/>
                <a:gd name="T9" fmla="*/ 215124726 h 345"/>
                <a:gd name="T10" fmla="*/ 1880373 w 288"/>
                <a:gd name="T11" fmla="*/ 211988602 h 345"/>
                <a:gd name="T12" fmla="*/ 1880373 w 288"/>
                <a:gd name="T13" fmla="*/ 196936742 h 345"/>
                <a:gd name="T14" fmla="*/ 27580920 w 288"/>
                <a:gd name="T15" fmla="*/ 164322639 h 345"/>
                <a:gd name="T16" fmla="*/ 131637998 w 288"/>
                <a:gd name="T17" fmla="*/ 33240548 h 345"/>
                <a:gd name="T18" fmla="*/ 147935879 w 288"/>
                <a:gd name="T19" fmla="*/ 9407582 h 345"/>
                <a:gd name="T20" fmla="*/ 164860815 w 288"/>
                <a:gd name="T21" fmla="*/ 2508900 h 345"/>
                <a:gd name="T22" fmla="*/ 180531641 w 288"/>
                <a:gd name="T23" fmla="*/ 23205738 h 3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8"/>
                <a:gd name="T37" fmla="*/ 0 h 345"/>
                <a:gd name="T38" fmla="*/ 288 w 288"/>
                <a:gd name="T39" fmla="*/ 345 h 34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8" h="345">
                  <a:moveTo>
                    <a:pt x="288" y="37"/>
                  </a:moveTo>
                  <a:cubicBezTo>
                    <a:pt x="286" y="40"/>
                    <a:pt x="284" y="46"/>
                    <a:pt x="280" y="52"/>
                  </a:cubicBezTo>
                  <a:cubicBezTo>
                    <a:pt x="226" y="121"/>
                    <a:pt x="172" y="191"/>
                    <a:pt x="118" y="260"/>
                  </a:cubicBezTo>
                  <a:cubicBezTo>
                    <a:pt x="99" y="283"/>
                    <a:pt x="78" y="305"/>
                    <a:pt x="57" y="326"/>
                  </a:cubicBezTo>
                  <a:cubicBezTo>
                    <a:pt x="48" y="334"/>
                    <a:pt x="36" y="339"/>
                    <a:pt x="24" y="343"/>
                  </a:cubicBezTo>
                  <a:cubicBezTo>
                    <a:pt x="18" y="345"/>
                    <a:pt x="6" y="343"/>
                    <a:pt x="3" y="338"/>
                  </a:cubicBezTo>
                  <a:cubicBezTo>
                    <a:pt x="0" y="332"/>
                    <a:pt x="0" y="320"/>
                    <a:pt x="3" y="314"/>
                  </a:cubicBezTo>
                  <a:cubicBezTo>
                    <a:pt x="15" y="296"/>
                    <a:pt x="30" y="279"/>
                    <a:pt x="44" y="262"/>
                  </a:cubicBezTo>
                  <a:cubicBezTo>
                    <a:pt x="99" y="192"/>
                    <a:pt x="154" y="123"/>
                    <a:pt x="210" y="53"/>
                  </a:cubicBezTo>
                  <a:cubicBezTo>
                    <a:pt x="219" y="41"/>
                    <a:pt x="228" y="28"/>
                    <a:pt x="236" y="15"/>
                  </a:cubicBezTo>
                  <a:cubicBezTo>
                    <a:pt x="243" y="5"/>
                    <a:pt x="251" y="0"/>
                    <a:pt x="263" y="4"/>
                  </a:cubicBezTo>
                  <a:cubicBezTo>
                    <a:pt x="275" y="7"/>
                    <a:pt x="288" y="23"/>
                    <a:pt x="288" y="37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7934" name="Freeform 21"/>
            <p:cNvSpPr>
              <a:spLocks noChangeArrowheads="1"/>
            </p:cNvSpPr>
            <p:nvPr/>
          </p:nvSpPr>
          <p:spPr bwMode="auto">
            <a:xfrm>
              <a:off x="410504" y="171099"/>
              <a:ext cx="204247" cy="66632"/>
            </a:xfrm>
            <a:custGeom>
              <a:avLst/>
              <a:gdLst>
                <a:gd name="T0" fmla="*/ 80846966 w 258"/>
                <a:gd name="T1" fmla="*/ 52855046 h 84"/>
                <a:gd name="T2" fmla="*/ 11281082 w 258"/>
                <a:gd name="T3" fmla="*/ 52855046 h 84"/>
                <a:gd name="T4" fmla="*/ 0 w 258"/>
                <a:gd name="T5" fmla="*/ 41529185 h 84"/>
                <a:gd name="T6" fmla="*/ 0 w 258"/>
                <a:gd name="T7" fmla="*/ 10067777 h 84"/>
                <a:gd name="T8" fmla="*/ 9400902 w 258"/>
                <a:gd name="T9" fmla="*/ 0 h 84"/>
                <a:gd name="T10" fmla="*/ 152292241 w 258"/>
                <a:gd name="T11" fmla="*/ 0 h 84"/>
                <a:gd name="T12" fmla="*/ 161693140 w 258"/>
                <a:gd name="T13" fmla="*/ 9438740 h 84"/>
                <a:gd name="T14" fmla="*/ 161693140 w 258"/>
                <a:gd name="T15" fmla="*/ 42787260 h 84"/>
                <a:gd name="T16" fmla="*/ 151039051 w 258"/>
                <a:gd name="T17" fmla="*/ 52855046 h 84"/>
                <a:gd name="T18" fmla="*/ 80846966 w 258"/>
                <a:gd name="T19" fmla="*/ 52855046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58"/>
                <a:gd name="T31" fmla="*/ 0 h 84"/>
                <a:gd name="T32" fmla="*/ 258 w 258"/>
                <a:gd name="T33" fmla="*/ 84 h 8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58" h="84">
                  <a:moveTo>
                    <a:pt x="129" y="84"/>
                  </a:moveTo>
                  <a:cubicBezTo>
                    <a:pt x="92" y="84"/>
                    <a:pt x="55" y="83"/>
                    <a:pt x="18" y="84"/>
                  </a:cubicBezTo>
                  <a:cubicBezTo>
                    <a:pt x="5" y="84"/>
                    <a:pt x="0" y="79"/>
                    <a:pt x="0" y="66"/>
                  </a:cubicBezTo>
                  <a:cubicBezTo>
                    <a:pt x="1" y="50"/>
                    <a:pt x="1" y="33"/>
                    <a:pt x="0" y="16"/>
                  </a:cubicBezTo>
                  <a:cubicBezTo>
                    <a:pt x="0" y="5"/>
                    <a:pt x="4" y="0"/>
                    <a:pt x="15" y="0"/>
                  </a:cubicBezTo>
                  <a:cubicBezTo>
                    <a:pt x="91" y="0"/>
                    <a:pt x="167" y="0"/>
                    <a:pt x="243" y="0"/>
                  </a:cubicBezTo>
                  <a:cubicBezTo>
                    <a:pt x="254" y="0"/>
                    <a:pt x="258" y="4"/>
                    <a:pt x="258" y="15"/>
                  </a:cubicBezTo>
                  <a:cubicBezTo>
                    <a:pt x="257" y="33"/>
                    <a:pt x="257" y="50"/>
                    <a:pt x="258" y="68"/>
                  </a:cubicBezTo>
                  <a:cubicBezTo>
                    <a:pt x="258" y="80"/>
                    <a:pt x="253" y="84"/>
                    <a:pt x="241" y="84"/>
                  </a:cubicBezTo>
                  <a:cubicBezTo>
                    <a:pt x="203" y="84"/>
                    <a:pt x="166" y="84"/>
                    <a:pt x="129" y="84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</p:grpSp>
      <p:grpSp>
        <p:nvGrpSpPr>
          <p:cNvPr id="37903" name="组合 76"/>
          <p:cNvGrpSpPr>
            <a:grpSpLocks/>
          </p:cNvGrpSpPr>
          <p:nvPr/>
        </p:nvGrpSpPr>
        <p:grpSpPr bwMode="auto">
          <a:xfrm>
            <a:off x="3094038" y="2301875"/>
            <a:ext cx="1330325" cy="958850"/>
            <a:chOff x="0" y="0"/>
            <a:chExt cx="1229112" cy="958730"/>
          </a:xfrm>
        </p:grpSpPr>
        <p:sp>
          <p:nvSpPr>
            <p:cNvPr id="37925" name="Freeform 26"/>
            <p:cNvSpPr>
              <a:spLocks noChangeArrowheads="1"/>
            </p:cNvSpPr>
            <p:nvPr/>
          </p:nvSpPr>
          <p:spPr bwMode="auto">
            <a:xfrm>
              <a:off x="0" y="230200"/>
              <a:ext cx="807015" cy="728530"/>
            </a:xfrm>
            <a:custGeom>
              <a:avLst/>
              <a:gdLst>
                <a:gd name="T0" fmla="*/ 101901642 w 908"/>
                <a:gd name="T1" fmla="*/ 511163048 h 819"/>
                <a:gd name="T2" fmla="*/ 67934141 w 908"/>
                <a:gd name="T3" fmla="*/ 511163048 h 819"/>
                <a:gd name="T4" fmla="*/ 0 w 908"/>
                <a:gd name="T5" fmla="*/ 443113452 h 819"/>
                <a:gd name="T6" fmla="*/ 0 w 908"/>
                <a:gd name="T7" fmla="*/ 68841200 h 819"/>
                <a:gd name="T8" fmla="*/ 68724269 w 908"/>
                <a:gd name="T9" fmla="*/ 0 h 819"/>
                <a:gd name="T10" fmla="*/ 649327161 w 908"/>
                <a:gd name="T11" fmla="*/ 0 h 819"/>
                <a:gd name="T12" fmla="*/ 717261274 w 908"/>
                <a:gd name="T13" fmla="*/ 71214481 h 819"/>
                <a:gd name="T14" fmla="*/ 717261274 w 908"/>
                <a:gd name="T15" fmla="*/ 371898998 h 819"/>
                <a:gd name="T16" fmla="*/ 717261274 w 908"/>
                <a:gd name="T17" fmla="*/ 440740170 h 819"/>
                <a:gd name="T18" fmla="*/ 646167538 w 908"/>
                <a:gd name="T19" fmla="*/ 511163048 h 819"/>
                <a:gd name="T20" fmla="*/ 266998463 w 908"/>
                <a:gd name="T21" fmla="*/ 511163048 h 819"/>
                <a:gd name="T22" fmla="*/ 247249710 w 908"/>
                <a:gd name="T23" fmla="*/ 519076358 h 819"/>
                <a:gd name="T24" fmla="*/ 131129292 w 908"/>
                <a:gd name="T25" fmla="*/ 636184630 h 819"/>
                <a:gd name="T26" fmla="*/ 123229791 w 908"/>
                <a:gd name="T27" fmla="*/ 643306253 h 819"/>
                <a:gd name="T28" fmla="*/ 109801144 w 908"/>
                <a:gd name="T29" fmla="*/ 646471221 h 819"/>
                <a:gd name="T30" fmla="*/ 102691770 w 908"/>
                <a:gd name="T31" fmla="*/ 634602146 h 819"/>
                <a:gd name="T32" fmla="*/ 101901642 w 908"/>
                <a:gd name="T33" fmla="*/ 609281511 h 819"/>
                <a:gd name="T34" fmla="*/ 101901642 w 908"/>
                <a:gd name="T35" fmla="*/ 511163048 h 81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08"/>
                <a:gd name="T55" fmla="*/ 0 h 819"/>
                <a:gd name="T56" fmla="*/ 908 w 908"/>
                <a:gd name="T57" fmla="*/ 819 h 81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08" h="819">
                  <a:moveTo>
                    <a:pt x="129" y="646"/>
                  </a:moveTo>
                  <a:cubicBezTo>
                    <a:pt x="114" y="646"/>
                    <a:pt x="100" y="646"/>
                    <a:pt x="86" y="646"/>
                  </a:cubicBezTo>
                  <a:cubicBezTo>
                    <a:pt x="38" y="646"/>
                    <a:pt x="0" y="608"/>
                    <a:pt x="0" y="560"/>
                  </a:cubicBezTo>
                  <a:cubicBezTo>
                    <a:pt x="0" y="402"/>
                    <a:pt x="0" y="245"/>
                    <a:pt x="0" y="87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332" y="0"/>
                    <a:pt x="577" y="0"/>
                    <a:pt x="822" y="0"/>
                  </a:cubicBezTo>
                  <a:cubicBezTo>
                    <a:pt x="872" y="0"/>
                    <a:pt x="908" y="38"/>
                    <a:pt x="908" y="90"/>
                  </a:cubicBezTo>
                  <a:cubicBezTo>
                    <a:pt x="908" y="217"/>
                    <a:pt x="908" y="343"/>
                    <a:pt x="908" y="470"/>
                  </a:cubicBezTo>
                  <a:cubicBezTo>
                    <a:pt x="908" y="499"/>
                    <a:pt x="908" y="528"/>
                    <a:pt x="908" y="557"/>
                  </a:cubicBezTo>
                  <a:cubicBezTo>
                    <a:pt x="908" y="609"/>
                    <a:pt x="871" y="646"/>
                    <a:pt x="818" y="646"/>
                  </a:cubicBezTo>
                  <a:cubicBezTo>
                    <a:pt x="658" y="646"/>
                    <a:pt x="498" y="646"/>
                    <a:pt x="338" y="646"/>
                  </a:cubicBezTo>
                  <a:cubicBezTo>
                    <a:pt x="328" y="646"/>
                    <a:pt x="321" y="649"/>
                    <a:pt x="313" y="656"/>
                  </a:cubicBezTo>
                  <a:cubicBezTo>
                    <a:pt x="265" y="706"/>
                    <a:pt x="215" y="755"/>
                    <a:pt x="166" y="804"/>
                  </a:cubicBezTo>
                  <a:cubicBezTo>
                    <a:pt x="163" y="807"/>
                    <a:pt x="160" y="811"/>
                    <a:pt x="156" y="813"/>
                  </a:cubicBezTo>
                  <a:cubicBezTo>
                    <a:pt x="151" y="815"/>
                    <a:pt x="143" y="819"/>
                    <a:pt x="139" y="817"/>
                  </a:cubicBezTo>
                  <a:cubicBezTo>
                    <a:pt x="134" y="815"/>
                    <a:pt x="131" y="807"/>
                    <a:pt x="130" y="802"/>
                  </a:cubicBezTo>
                  <a:cubicBezTo>
                    <a:pt x="129" y="791"/>
                    <a:pt x="130" y="781"/>
                    <a:pt x="129" y="770"/>
                  </a:cubicBezTo>
                  <a:cubicBezTo>
                    <a:pt x="129" y="730"/>
                    <a:pt x="129" y="689"/>
                    <a:pt x="129" y="646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7926" name="Freeform 27"/>
            <p:cNvSpPr>
              <a:spLocks noChangeArrowheads="1"/>
            </p:cNvSpPr>
            <p:nvPr/>
          </p:nvSpPr>
          <p:spPr bwMode="auto">
            <a:xfrm>
              <a:off x="382290" y="0"/>
              <a:ext cx="846822" cy="731909"/>
            </a:xfrm>
            <a:custGeom>
              <a:avLst/>
              <a:gdLst>
                <a:gd name="T0" fmla="*/ 650617041 w 953"/>
                <a:gd name="T1" fmla="*/ 511704065 h 823"/>
                <a:gd name="T2" fmla="*/ 650617041 w 953"/>
                <a:gd name="T3" fmla="*/ 620846516 h 823"/>
                <a:gd name="T4" fmla="*/ 642721961 w 953"/>
                <a:gd name="T5" fmla="*/ 646154730 h 823"/>
                <a:gd name="T6" fmla="*/ 619824007 w 953"/>
                <a:gd name="T7" fmla="*/ 634291227 h 823"/>
                <a:gd name="T8" fmla="*/ 503755219 w 953"/>
                <a:gd name="T9" fmla="*/ 518822167 h 823"/>
                <a:gd name="T10" fmla="*/ 487963281 w 953"/>
                <a:gd name="T11" fmla="*/ 511704065 h 823"/>
                <a:gd name="T12" fmla="*/ 427954339 w 953"/>
                <a:gd name="T13" fmla="*/ 511704065 h 823"/>
                <a:gd name="T14" fmla="*/ 427954339 w 953"/>
                <a:gd name="T15" fmla="*/ 498259354 h 823"/>
                <a:gd name="T16" fmla="*/ 427954339 w 953"/>
                <a:gd name="T17" fmla="*/ 277601640 h 823"/>
                <a:gd name="T18" fmla="*/ 303989582 w 953"/>
                <a:gd name="T19" fmla="*/ 153432326 h 823"/>
                <a:gd name="T20" fmla="*/ 15791945 w 953"/>
                <a:gd name="T21" fmla="*/ 153432326 h 823"/>
                <a:gd name="T22" fmla="*/ 3158033 w 953"/>
                <a:gd name="T23" fmla="*/ 153432326 h 823"/>
                <a:gd name="T24" fmla="*/ 3947986 w 953"/>
                <a:gd name="T25" fmla="*/ 56153336 h 823"/>
                <a:gd name="T26" fmla="*/ 73430939 w 953"/>
                <a:gd name="T27" fmla="*/ 0 h 823"/>
                <a:gd name="T28" fmla="*/ 310306535 w 953"/>
                <a:gd name="T29" fmla="*/ 0 h 823"/>
                <a:gd name="T30" fmla="*/ 676673916 w 953"/>
                <a:gd name="T31" fmla="*/ 0 h 823"/>
                <a:gd name="T32" fmla="*/ 752473796 w 953"/>
                <a:gd name="T33" fmla="*/ 76716163 h 823"/>
                <a:gd name="T34" fmla="*/ 752473796 w 953"/>
                <a:gd name="T35" fmla="*/ 436569916 h 823"/>
                <a:gd name="T36" fmla="*/ 678252932 w 953"/>
                <a:gd name="T37" fmla="*/ 511704065 h 823"/>
                <a:gd name="T38" fmla="*/ 650617041 w 953"/>
                <a:gd name="T39" fmla="*/ 511704065 h 82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53"/>
                <a:gd name="T61" fmla="*/ 0 h 823"/>
                <a:gd name="T62" fmla="*/ 953 w 953"/>
                <a:gd name="T63" fmla="*/ 823 h 82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53" h="823">
                  <a:moveTo>
                    <a:pt x="824" y="647"/>
                  </a:moveTo>
                  <a:cubicBezTo>
                    <a:pt x="824" y="694"/>
                    <a:pt x="824" y="740"/>
                    <a:pt x="824" y="785"/>
                  </a:cubicBezTo>
                  <a:cubicBezTo>
                    <a:pt x="823" y="796"/>
                    <a:pt x="828" y="811"/>
                    <a:pt x="814" y="817"/>
                  </a:cubicBezTo>
                  <a:cubicBezTo>
                    <a:pt x="801" y="823"/>
                    <a:pt x="793" y="810"/>
                    <a:pt x="785" y="802"/>
                  </a:cubicBezTo>
                  <a:cubicBezTo>
                    <a:pt x="736" y="753"/>
                    <a:pt x="687" y="704"/>
                    <a:pt x="638" y="656"/>
                  </a:cubicBezTo>
                  <a:cubicBezTo>
                    <a:pt x="633" y="651"/>
                    <a:pt x="625" y="648"/>
                    <a:pt x="618" y="647"/>
                  </a:cubicBezTo>
                  <a:cubicBezTo>
                    <a:pt x="593" y="646"/>
                    <a:pt x="569" y="647"/>
                    <a:pt x="542" y="647"/>
                  </a:cubicBezTo>
                  <a:cubicBezTo>
                    <a:pt x="542" y="641"/>
                    <a:pt x="542" y="636"/>
                    <a:pt x="542" y="630"/>
                  </a:cubicBezTo>
                  <a:cubicBezTo>
                    <a:pt x="542" y="537"/>
                    <a:pt x="542" y="444"/>
                    <a:pt x="542" y="351"/>
                  </a:cubicBezTo>
                  <a:cubicBezTo>
                    <a:pt x="542" y="258"/>
                    <a:pt x="478" y="194"/>
                    <a:pt x="385" y="194"/>
                  </a:cubicBezTo>
                  <a:cubicBezTo>
                    <a:pt x="263" y="194"/>
                    <a:pt x="142" y="194"/>
                    <a:pt x="20" y="194"/>
                  </a:cubicBezTo>
                  <a:cubicBezTo>
                    <a:pt x="15" y="194"/>
                    <a:pt x="9" y="194"/>
                    <a:pt x="4" y="194"/>
                  </a:cubicBezTo>
                  <a:cubicBezTo>
                    <a:pt x="4" y="152"/>
                    <a:pt x="0" y="111"/>
                    <a:pt x="5" y="71"/>
                  </a:cubicBezTo>
                  <a:cubicBezTo>
                    <a:pt x="9" y="27"/>
                    <a:pt x="47" y="0"/>
                    <a:pt x="93" y="0"/>
                  </a:cubicBezTo>
                  <a:cubicBezTo>
                    <a:pt x="193" y="0"/>
                    <a:pt x="293" y="0"/>
                    <a:pt x="393" y="0"/>
                  </a:cubicBezTo>
                  <a:cubicBezTo>
                    <a:pt x="548" y="0"/>
                    <a:pt x="702" y="0"/>
                    <a:pt x="857" y="0"/>
                  </a:cubicBezTo>
                  <a:cubicBezTo>
                    <a:pt x="918" y="0"/>
                    <a:pt x="953" y="35"/>
                    <a:pt x="953" y="97"/>
                  </a:cubicBezTo>
                  <a:cubicBezTo>
                    <a:pt x="953" y="249"/>
                    <a:pt x="953" y="401"/>
                    <a:pt x="953" y="552"/>
                  </a:cubicBezTo>
                  <a:cubicBezTo>
                    <a:pt x="953" y="611"/>
                    <a:pt x="917" y="647"/>
                    <a:pt x="859" y="647"/>
                  </a:cubicBezTo>
                  <a:cubicBezTo>
                    <a:pt x="848" y="647"/>
                    <a:pt x="837" y="647"/>
                    <a:pt x="824" y="647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</p:grpSp>
      <p:grpSp>
        <p:nvGrpSpPr>
          <p:cNvPr id="37904" name="组合 78"/>
          <p:cNvGrpSpPr>
            <a:grpSpLocks/>
          </p:cNvGrpSpPr>
          <p:nvPr/>
        </p:nvGrpSpPr>
        <p:grpSpPr bwMode="auto">
          <a:xfrm>
            <a:off x="7981950" y="2282825"/>
            <a:ext cx="1084263" cy="993775"/>
            <a:chOff x="0" y="0"/>
            <a:chExt cx="1001878" cy="994714"/>
          </a:xfrm>
        </p:grpSpPr>
        <p:sp>
          <p:nvSpPr>
            <p:cNvPr id="37915" name="Freeform 32"/>
            <p:cNvSpPr>
              <a:spLocks noChangeArrowheads="1"/>
            </p:cNvSpPr>
            <p:nvPr/>
          </p:nvSpPr>
          <p:spPr bwMode="auto">
            <a:xfrm>
              <a:off x="266809" y="206225"/>
              <a:ext cx="473930" cy="596888"/>
            </a:xfrm>
            <a:custGeom>
              <a:avLst/>
              <a:gdLst>
                <a:gd name="T0" fmla="*/ 328752002 w 671"/>
                <a:gd name="T1" fmla="*/ 175137528 h 845"/>
                <a:gd name="T2" fmla="*/ 320770063 w 671"/>
                <a:gd name="T3" fmla="*/ 214056778 h 845"/>
                <a:gd name="T4" fmla="*/ 328752002 w 671"/>
                <a:gd name="T5" fmla="*/ 228526893 h 845"/>
                <a:gd name="T6" fmla="*/ 331246667 w 671"/>
                <a:gd name="T7" fmla="*/ 245991336 h 845"/>
                <a:gd name="T8" fmla="*/ 188571187 w 671"/>
                <a:gd name="T9" fmla="*/ 418134580 h 845"/>
                <a:gd name="T10" fmla="*/ 178095245 w 671"/>
                <a:gd name="T11" fmla="*/ 419132690 h 845"/>
                <a:gd name="T12" fmla="*/ 142675524 w 671"/>
                <a:gd name="T13" fmla="*/ 418134580 h 845"/>
                <a:gd name="T14" fmla="*/ 133196927 w 671"/>
                <a:gd name="T15" fmla="*/ 416139068 h 845"/>
                <a:gd name="T16" fmla="*/ 7483291 w 671"/>
                <a:gd name="T17" fmla="*/ 182622290 h 845"/>
                <a:gd name="T18" fmla="*/ 20453150 w 671"/>
                <a:gd name="T19" fmla="*/ 24449102 h 845"/>
                <a:gd name="T20" fmla="*/ 22449164 w 671"/>
                <a:gd name="T21" fmla="*/ 19459961 h 845"/>
                <a:gd name="T22" fmla="*/ 28934451 w 671"/>
                <a:gd name="T23" fmla="*/ 19459961 h 845"/>
                <a:gd name="T24" fmla="*/ 64852834 w 671"/>
                <a:gd name="T25" fmla="*/ 3493031 h 845"/>
                <a:gd name="T26" fmla="*/ 72335416 w 671"/>
                <a:gd name="T27" fmla="*/ 498702 h 845"/>
                <a:gd name="T28" fmla="*/ 328253351 w 671"/>
                <a:gd name="T29" fmla="*/ 174139419 h 845"/>
                <a:gd name="T30" fmla="*/ 328752002 w 671"/>
                <a:gd name="T31" fmla="*/ 175137528 h 84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71"/>
                <a:gd name="T49" fmla="*/ 0 h 845"/>
                <a:gd name="T50" fmla="*/ 671 w 671"/>
                <a:gd name="T51" fmla="*/ 845 h 84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71" h="845">
                  <a:moveTo>
                    <a:pt x="659" y="351"/>
                  </a:moveTo>
                  <a:cubicBezTo>
                    <a:pt x="641" y="374"/>
                    <a:pt x="634" y="401"/>
                    <a:pt x="643" y="429"/>
                  </a:cubicBezTo>
                  <a:cubicBezTo>
                    <a:pt x="647" y="440"/>
                    <a:pt x="651" y="451"/>
                    <a:pt x="659" y="458"/>
                  </a:cubicBezTo>
                  <a:cubicBezTo>
                    <a:pt x="671" y="469"/>
                    <a:pt x="670" y="479"/>
                    <a:pt x="664" y="493"/>
                  </a:cubicBezTo>
                  <a:cubicBezTo>
                    <a:pt x="602" y="635"/>
                    <a:pt x="505" y="749"/>
                    <a:pt x="378" y="838"/>
                  </a:cubicBezTo>
                  <a:cubicBezTo>
                    <a:pt x="371" y="844"/>
                    <a:pt x="366" y="845"/>
                    <a:pt x="357" y="840"/>
                  </a:cubicBezTo>
                  <a:cubicBezTo>
                    <a:pt x="334" y="828"/>
                    <a:pt x="310" y="827"/>
                    <a:pt x="286" y="838"/>
                  </a:cubicBezTo>
                  <a:cubicBezTo>
                    <a:pt x="278" y="842"/>
                    <a:pt x="273" y="840"/>
                    <a:pt x="267" y="834"/>
                  </a:cubicBezTo>
                  <a:cubicBezTo>
                    <a:pt x="129" y="707"/>
                    <a:pt x="41" y="553"/>
                    <a:pt x="15" y="366"/>
                  </a:cubicBezTo>
                  <a:cubicBezTo>
                    <a:pt x="0" y="259"/>
                    <a:pt x="9" y="153"/>
                    <a:pt x="41" y="49"/>
                  </a:cubicBezTo>
                  <a:cubicBezTo>
                    <a:pt x="42" y="46"/>
                    <a:pt x="44" y="43"/>
                    <a:pt x="45" y="39"/>
                  </a:cubicBezTo>
                  <a:cubicBezTo>
                    <a:pt x="50" y="39"/>
                    <a:pt x="54" y="39"/>
                    <a:pt x="58" y="39"/>
                  </a:cubicBezTo>
                  <a:cubicBezTo>
                    <a:pt x="87" y="40"/>
                    <a:pt x="110" y="29"/>
                    <a:pt x="130" y="7"/>
                  </a:cubicBezTo>
                  <a:cubicBezTo>
                    <a:pt x="133" y="3"/>
                    <a:pt x="141" y="0"/>
                    <a:pt x="145" y="1"/>
                  </a:cubicBezTo>
                  <a:cubicBezTo>
                    <a:pt x="359" y="54"/>
                    <a:pt x="532" y="167"/>
                    <a:pt x="658" y="349"/>
                  </a:cubicBezTo>
                  <a:cubicBezTo>
                    <a:pt x="658" y="349"/>
                    <a:pt x="658" y="350"/>
                    <a:pt x="659" y="351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7916" name="Freeform 33"/>
            <p:cNvSpPr>
              <a:spLocks noChangeArrowheads="1"/>
            </p:cNvSpPr>
            <p:nvPr/>
          </p:nvSpPr>
          <p:spPr bwMode="auto">
            <a:xfrm>
              <a:off x="0" y="210403"/>
              <a:ext cx="439907" cy="697464"/>
            </a:xfrm>
            <a:custGeom>
              <a:avLst/>
              <a:gdLst>
                <a:gd name="T0" fmla="*/ 168523901 w 623"/>
                <a:gd name="T1" fmla="*/ 492863308 h 987"/>
                <a:gd name="T2" fmla="*/ 163538055 w 623"/>
                <a:gd name="T3" fmla="*/ 490366713 h 987"/>
                <a:gd name="T4" fmla="*/ 6481391 w 623"/>
                <a:gd name="T5" fmla="*/ 251674999 h 987"/>
                <a:gd name="T6" fmla="*/ 9971695 w 623"/>
                <a:gd name="T7" fmla="*/ 129832194 h 987"/>
                <a:gd name="T8" fmla="*/ 18946362 w 623"/>
                <a:gd name="T9" fmla="*/ 111356115 h 987"/>
                <a:gd name="T10" fmla="*/ 180490356 w 623"/>
                <a:gd name="T11" fmla="*/ 499602 h 987"/>
                <a:gd name="T12" fmla="*/ 186972494 w 623"/>
                <a:gd name="T13" fmla="*/ 1498099 h 987"/>
                <a:gd name="T14" fmla="*/ 189465064 w 623"/>
                <a:gd name="T15" fmla="*/ 10486693 h 987"/>
                <a:gd name="T16" fmla="*/ 171515691 w 623"/>
                <a:gd name="T17" fmla="*/ 154300666 h 987"/>
                <a:gd name="T18" fmla="*/ 282702010 w 623"/>
                <a:gd name="T19" fmla="*/ 405476108 h 987"/>
                <a:gd name="T20" fmla="*/ 306634212 w 623"/>
                <a:gd name="T21" fmla="*/ 428946084 h 987"/>
                <a:gd name="T22" fmla="*/ 308129754 w 623"/>
                <a:gd name="T23" fmla="*/ 436935472 h 987"/>
                <a:gd name="T24" fmla="*/ 305138670 w 623"/>
                <a:gd name="T25" fmla="*/ 446922560 h 987"/>
                <a:gd name="T26" fmla="*/ 293172216 w 623"/>
                <a:gd name="T27" fmla="*/ 461403944 h 987"/>
                <a:gd name="T28" fmla="*/ 172014205 w 623"/>
                <a:gd name="T29" fmla="*/ 492363707 h 987"/>
                <a:gd name="T30" fmla="*/ 168523901 w 623"/>
                <a:gd name="T31" fmla="*/ 492863308 h 98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23"/>
                <a:gd name="T49" fmla="*/ 0 h 987"/>
                <a:gd name="T50" fmla="*/ 623 w 623"/>
                <a:gd name="T51" fmla="*/ 987 h 98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23" h="987">
                  <a:moveTo>
                    <a:pt x="338" y="987"/>
                  </a:moveTo>
                  <a:cubicBezTo>
                    <a:pt x="336" y="986"/>
                    <a:pt x="332" y="984"/>
                    <a:pt x="328" y="982"/>
                  </a:cubicBezTo>
                  <a:cubicBezTo>
                    <a:pt x="154" y="868"/>
                    <a:pt x="47" y="710"/>
                    <a:pt x="13" y="504"/>
                  </a:cubicBezTo>
                  <a:cubicBezTo>
                    <a:pt x="0" y="422"/>
                    <a:pt x="3" y="341"/>
                    <a:pt x="20" y="260"/>
                  </a:cubicBezTo>
                  <a:cubicBezTo>
                    <a:pt x="23" y="245"/>
                    <a:pt x="28" y="234"/>
                    <a:pt x="38" y="223"/>
                  </a:cubicBezTo>
                  <a:cubicBezTo>
                    <a:pt x="129" y="124"/>
                    <a:pt x="237" y="51"/>
                    <a:pt x="362" y="1"/>
                  </a:cubicBezTo>
                  <a:cubicBezTo>
                    <a:pt x="365" y="0"/>
                    <a:pt x="373" y="1"/>
                    <a:pt x="375" y="3"/>
                  </a:cubicBezTo>
                  <a:cubicBezTo>
                    <a:pt x="379" y="8"/>
                    <a:pt x="382" y="16"/>
                    <a:pt x="380" y="21"/>
                  </a:cubicBezTo>
                  <a:cubicBezTo>
                    <a:pt x="351" y="115"/>
                    <a:pt x="338" y="211"/>
                    <a:pt x="344" y="309"/>
                  </a:cubicBezTo>
                  <a:cubicBezTo>
                    <a:pt x="358" y="504"/>
                    <a:pt x="435" y="670"/>
                    <a:pt x="567" y="812"/>
                  </a:cubicBezTo>
                  <a:cubicBezTo>
                    <a:pt x="582" y="828"/>
                    <a:pt x="598" y="844"/>
                    <a:pt x="615" y="859"/>
                  </a:cubicBezTo>
                  <a:cubicBezTo>
                    <a:pt x="620" y="864"/>
                    <a:pt x="623" y="868"/>
                    <a:pt x="618" y="875"/>
                  </a:cubicBezTo>
                  <a:cubicBezTo>
                    <a:pt x="615" y="881"/>
                    <a:pt x="612" y="889"/>
                    <a:pt x="612" y="895"/>
                  </a:cubicBezTo>
                  <a:cubicBezTo>
                    <a:pt x="614" y="914"/>
                    <a:pt x="601" y="918"/>
                    <a:pt x="588" y="924"/>
                  </a:cubicBezTo>
                  <a:cubicBezTo>
                    <a:pt x="510" y="956"/>
                    <a:pt x="429" y="976"/>
                    <a:pt x="345" y="986"/>
                  </a:cubicBezTo>
                  <a:cubicBezTo>
                    <a:pt x="344" y="986"/>
                    <a:pt x="342" y="986"/>
                    <a:pt x="338" y="987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7917" name="Freeform 34"/>
            <p:cNvSpPr>
              <a:spLocks noChangeArrowheads="1"/>
            </p:cNvSpPr>
            <p:nvPr/>
          </p:nvSpPr>
          <p:spPr bwMode="auto">
            <a:xfrm>
              <a:off x="801323" y="260542"/>
              <a:ext cx="200555" cy="558090"/>
            </a:xfrm>
            <a:custGeom>
              <a:avLst/>
              <a:gdLst>
                <a:gd name="T0" fmla="*/ 19448889 w 284"/>
                <a:gd name="T1" fmla="*/ 0 h 790"/>
                <a:gd name="T2" fmla="*/ 114199825 w 284"/>
                <a:gd name="T3" fmla="*/ 79350505 h 790"/>
                <a:gd name="T4" fmla="*/ 117191907 w 284"/>
                <a:gd name="T5" fmla="*/ 86337931 h 790"/>
                <a:gd name="T6" fmla="*/ 38897778 w 284"/>
                <a:gd name="T7" fmla="*/ 391763694 h 790"/>
                <a:gd name="T8" fmla="*/ 36902821 w 284"/>
                <a:gd name="T9" fmla="*/ 394258850 h 790"/>
                <a:gd name="T10" fmla="*/ 35407134 w 284"/>
                <a:gd name="T11" fmla="*/ 394258850 h 790"/>
                <a:gd name="T12" fmla="*/ 36404259 w 284"/>
                <a:gd name="T13" fmla="*/ 384277519 h 790"/>
                <a:gd name="T14" fmla="*/ 11469767 w 284"/>
                <a:gd name="T15" fmla="*/ 205613803 h 790"/>
                <a:gd name="T16" fmla="*/ 13963288 w 284"/>
                <a:gd name="T17" fmla="*/ 194634269 h 790"/>
                <a:gd name="T18" fmla="*/ 5984166 w 284"/>
                <a:gd name="T19" fmla="*/ 126762024 h 790"/>
                <a:gd name="T20" fmla="*/ 997125 w 284"/>
                <a:gd name="T21" fmla="*/ 115283035 h 790"/>
                <a:gd name="T22" fmla="*/ 2493520 w 284"/>
                <a:gd name="T23" fmla="*/ 18465008 h 790"/>
                <a:gd name="T24" fmla="*/ 6482728 w 284"/>
                <a:gd name="T25" fmla="*/ 9981333 h 790"/>
                <a:gd name="T26" fmla="*/ 19448889 w 284"/>
                <a:gd name="T27" fmla="*/ 0 h 79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4"/>
                <a:gd name="T43" fmla="*/ 0 h 790"/>
                <a:gd name="T44" fmla="*/ 284 w 284"/>
                <a:gd name="T45" fmla="*/ 790 h 79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4" h="790">
                  <a:moveTo>
                    <a:pt x="39" y="0"/>
                  </a:moveTo>
                  <a:cubicBezTo>
                    <a:pt x="110" y="44"/>
                    <a:pt x="173" y="97"/>
                    <a:pt x="229" y="159"/>
                  </a:cubicBezTo>
                  <a:cubicBezTo>
                    <a:pt x="232" y="163"/>
                    <a:pt x="234" y="168"/>
                    <a:pt x="235" y="173"/>
                  </a:cubicBezTo>
                  <a:cubicBezTo>
                    <a:pt x="284" y="403"/>
                    <a:pt x="231" y="607"/>
                    <a:pt x="78" y="785"/>
                  </a:cubicBezTo>
                  <a:cubicBezTo>
                    <a:pt x="77" y="787"/>
                    <a:pt x="75" y="788"/>
                    <a:pt x="74" y="790"/>
                  </a:cubicBezTo>
                  <a:cubicBezTo>
                    <a:pt x="73" y="790"/>
                    <a:pt x="73" y="790"/>
                    <a:pt x="71" y="790"/>
                  </a:cubicBezTo>
                  <a:cubicBezTo>
                    <a:pt x="71" y="784"/>
                    <a:pt x="72" y="777"/>
                    <a:pt x="73" y="770"/>
                  </a:cubicBezTo>
                  <a:cubicBezTo>
                    <a:pt x="86" y="647"/>
                    <a:pt x="68" y="527"/>
                    <a:pt x="23" y="412"/>
                  </a:cubicBezTo>
                  <a:cubicBezTo>
                    <a:pt x="20" y="403"/>
                    <a:pt x="20" y="398"/>
                    <a:pt x="28" y="390"/>
                  </a:cubicBezTo>
                  <a:cubicBezTo>
                    <a:pt x="70" y="351"/>
                    <a:pt x="63" y="283"/>
                    <a:pt x="12" y="254"/>
                  </a:cubicBezTo>
                  <a:cubicBezTo>
                    <a:pt x="1" y="248"/>
                    <a:pt x="0" y="242"/>
                    <a:pt x="2" y="231"/>
                  </a:cubicBezTo>
                  <a:cubicBezTo>
                    <a:pt x="12" y="167"/>
                    <a:pt x="13" y="102"/>
                    <a:pt x="5" y="37"/>
                  </a:cubicBezTo>
                  <a:cubicBezTo>
                    <a:pt x="4" y="30"/>
                    <a:pt x="5" y="25"/>
                    <a:pt x="13" y="20"/>
                  </a:cubicBezTo>
                  <a:cubicBezTo>
                    <a:pt x="21" y="15"/>
                    <a:pt x="29" y="8"/>
                    <a:pt x="39" y="0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7918" name="Freeform 35"/>
            <p:cNvSpPr>
              <a:spLocks noChangeArrowheads="1"/>
            </p:cNvSpPr>
            <p:nvPr/>
          </p:nvSpPr>
          <p:spPr bwMode="auto">
            <a:xfrm>
              <a:off x="545855" y="552420"/>
              <a:ext cx="280239" cy="378725"/>
            </a:xfrm>
            <a:custGeom>
              <a:avLst/>
              <a:gdLst>
                <a:gd name="T0" fmla="*/ 196821689 w 397"/>
                <a:gd name="T1" fmla="*/ 157762958 h 536"/>
                <a:gd name="T2" fmla="*/ 189846070 w 397"/>
                <a:gd name="T3" fmla="*/ 210683438 h 536"/>
                <a:gd name="T4" fmla="*/ 184863138 w 397"/>
                <a:gd name="T5" fmla="*/ 219670380 h 536"/>
                <a:gd name="T6" fmla="*/ 114605054 w 397"/>
                <a:gd name="T7" fmla="*/ 266100207 h 536"/>
                <a:gd name="T8" fmla="*/ 105137637 w 397"/>
                <a:gd name="T9" fmla="*/ 267098599 h 536"/>
                <a:gd name="T10" fmla="*/ 8470700 w 397"/>
                <a:gd name="T11" fmla="*/ 224662341 h 536"/>
                <a:gd name="T12" fmla="*/ 4982889 w 397"/>
                <a:gd name="T13" fmla="*/ 217672890 h 536"/>
                <a:gd name="T14" fmla="*/ 2989452 w 397"/>
                <a:gd name="T15" fmla="*/ 202196045 h 536"/>
                <a:gd name="T16" fmla="*/ 8470700 w 397"/>
                <a:gd name="T17" fmla="*/ 188217142 h 536"/>
                <a:gd name="T18" fmla="*/ 154965810 w 397"/>
                <a:gd name="T19" fmla="*/ 5991062 h 536"/>
                <a:gd name="T20" fmla="*/ 161942136 w 397"/>
                <a:gd name="T21" fmla="*/ 499550 h 536"/>
                <a:gd name="T22" fmla="*/ 171907912 w 397"/>
                <a:gd name="T23" fmla="*/ 6989454 h 536"/>
                <a:gd name="T24" fmla="*/ 196821689 w 397"/>
                <a:gd name="T25" fmla="*/ 157762958 h 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7"/>
                <a:gd name="T40" fmla="*/ 0 h 536"/>
                <a:gd name="T41" fmla="*/ 397 w 397"/>
                <a:gd name="T42" fmla="*/ 536 h 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7" h="536">
                  <a:moveTo>
                    <a:pt x="395" y="316"/>
                  </a:moveTo>
                  <a:cubicBezTo>
                    <a:pt x="393" y="337"/>
                    <a:pt x="388" y="380"/>
                    <a:pt x="381" y="422"/>
                  </a:cubicBezTo>
                  <a:cubicBezTo>
                    <a:pt x="380" y="428"/>
                    <a:pt x="376" y="435"/>
                    <a:pt x="371" y="440"/>
                  </a:cubicBezTo>
                  <a:cubicBezTo>
                    <a:pt x="328" y="477"/>
                    <a:pt x="281" y="508"/>
                    <a:pt x="230" y="533"/>
                  </a:cubicBezTo>
                  <a:cubicBezTo>
                    <a:pt x="224" y="535"/>
                    <a:pt x="217" y="536"/>
                    <a:pt x="211" y="535"/>
                  </a:cubicBezTo>
                  <a:cubicBezTo>
                    <a:pt x="143" y="515"/>
                    <a:pt x="78" y="486"/>
                    <a:pt x="17" y="450"/>
                  </a:cubicBezTo>
                  <a:cubicBezTo>
                    <a:pt x="13" y="448"/>
                    <a:pt x="10" y="441"/>
                    <a:pt x="10" y="436"/>
                  </a:cubicBezTo>
                  <a:cubicBezTo>
                    <a:pt x="8" y="426"/>
                    <a:pt x="10" y="414"/>
                    <a:pt x="6" y="405"/>
                  </a:cubicBezTo>
                  <a:cubicBezTo>
                    <a:pt x="0" y="391"/>
                    <a:pt x="6" y="385"/>
                    <a:pt x="17" y="377"/>
                  </a:cubicBezTo>
                  <a:cubicBezTo>
                    <a:pt x="149" y="283"/>
                    <a:pt x="248" y="162"/>
                    <a:pt x="311" y="12"/>
                  </a:cubicBezTo>
                  <a:cubicBezTo>
                    <a:pt x="314" y="6"/>
                    <a:pt x="315" y="0"/>
                    <a:pt x="325" y="1"/>
                  </a:cubicBezTo>
                  <a:cubicBezTo>
                    <a:pt x="335" y="2"/>
                    <a:pt x="341" y="3"/>
                    <a:pt x="345" y="14"/>
                  </a:cubicBezTo>
                  <a:cubicBezTo>
                    <a:pt x="380" y="104"/>
                    <a:pt x="397" y="198"/>
                    <a:pt x="395" y="316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7919" name="Freeform 36"/>
            <p:cNvSpPr>
              <a:spLocks noChangeArrowheads="1"/>
            </p:cNvSpPr>
            <p:nvPr/>
          </p:nvSpPr>
          <p:spPr bwMode="auto">
            <a:xfrm>
              <a:off x="347986" y="0"/>
              <a:ext cx="396036" cy="180857"/>
            </a:xfrm>
            <a:custGeom>
              <a:avLst/>
              <a:gdLst>
                <a:gd name="T0" fmla="*/ 0 w 561"/>
                <a:gd name="T1" fmla="*/ 87343314 h 256"/>
                <a:gd name="T2" fmla="*/ 63291630 w 561"/>
                <a:gd name="T3" fmla="*/ 7486490 h 256"/>
                <a:gd name="T4" fmla="*/ 69770805 w 561"/>
                <a:gd name="T5" fmla="*/ 4991228 h 256"/>
                <a:gd name="T6" fmla="*/ 226754249 w 561"/>
                <a:gd name="T7" fmla="*/ 26951930 h 256"/>
                <a:gd name="T8" fmla="*/ 237717594 w 561"/>
                <a:gd name="T9" fmla="*/ 35935432 h 256"/>
                <a:gd name="T10" fmla="*/ 279081806 w 561"/>
                <a:gd name="T11" fmla="*/ 114794025 h 256"/>
                <a:gd name="T12" fmla="*/ 278583408 w 561"/>
                <a:gd name="T13" fmla="*/ 122779281 h 256"/>
                <a:gd name="T14" fmla="*/ 268117755 w 561"/>
                <a:gd name="T15" fmla="*/ 126273494 h 256"/>
                <a:gd name="T16" fmla="*/ 91698200 w 561"/>
                <a:gd name="T17" fmla="*/ 96326838 h 256"/>
                <a:gd name="T18" fmla="*/ 21429709 w 561"/>
                <a:gd name="T19" fmla="*/ 102815080 h 256"/>
                <a:gd name="T20" fmla="*/ 9468859 w 561"/>
                <a:gd name="T21" fmla="*/ 98323329 h 256"/>
                <a:gd name="T22" fmla="*/ 0 w 561"/>
                <a:gd name="T23" fmla="*/ 87343314 h 2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61"/>
                <a:gd name="T37" fmla="*/ 0 h 256"/>
                <a:gd name="T38" fmla="*/ 561 w 561"/>
                <a:gd name="T39" fmla="*/ 256 h 2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61" h="256">
                  <a:moveTo>
                    <a:pt x="0" y="175"/>
                  </a:moveTo>
                  <a:cubicBezTo>
                    <a:pt x="36" y="116"/>
                    <a:pt x="78" y="63"/>
                    <a:pt x="127" y="15"/>
                  </a:cubicBezTo>
                  <a:cubicBezTo>
                    <a:pt x="130" y="12"/>
                    <a:pt x="136" y="11"/>
                    <a:pt x="140" y="10"/>
                  </a:cubicBezTo>
                  <a:cubicBezTo>
                    <a:pt x="249" y="0"/>
                    <a:pt x="354" y="15"/>
                    <a:pt x="455" y="54"/>
                  </a:cubicBezTo>
                  <a:cubicBezTo>
                    <a:pt x="463" y="58"/>
                    <a:pt x="472" y="65"/>
                    <a:pt x="477" y="72"/>
                  </a:cubicBezTo>
                  <a:cubicBezTo>
                    <a:pt x="511" y="121"/>
                    <a:pt x="539" y="174"/>
                    <a:pt x="560" y="230"/>
                  </a:cubicBezTo>
                  <a:cubicBezTo>
                    <a:pt x="561" y="235"/>
                    <a:pt x="561" y="242"/>
                    <a:pt x="559" y="246"/>
                  </a:cubicBezTo>
                  <a:cubicBezTo>
                    <a:pt x="554" y="253"/>
                    <a:pt x="548" y="256"/>
                    <a:pt x="538" y="253"/>
                  </a:cubicBezTo>
                  <a:cubicBezTo>
                    <a:pt x="424" y="210"/>
                    <a:pt x="306" y="189"/>
                    <a:pt x="184" y="193"/>
                  </a:cubicBezTo>
                  <a:cubicBezTo>
                    <a:pt x="137" y="195"/>
                    <a:pt x="90" y="201"/>
                    <a:pt x="43" y="206"/>
                  </a:cubicBezTo>
                  <a:cubicBezTo>
                    <a:pt x="32" y="208"/>
                    <a:pt x="24" y="208"/>
                    <a:pt x="19" y="197"/>
                  </a:cubicBezTo>
                  <a:cubicBezTo>
                    <a:pt x="15" y="189"/>
                    <a:pt x="7" y="183"/>
                    <a:pt x="0" y="175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7920" name="Freeform 37"/>
            <p:cNvSpPr>
              <a:spLocks noChangeArrowheads="1"/>
            </p:cNvSpPr>
            <p:nvPr/>
          </p:nvSpPr>
          <p:spPr bwMode="auto">
            <a:xfrm>
              <a:off x="379920" y="152505"/>
              <a:ext cx="400214" cy="282627"/>
            </a:xfrm>
            <a:custGeom>
              <a:avLst/>
              <a:gdLst>
                <a:gd name="T0" fmla="*/ 0 w 567"/>
                <a:gd name="T1" fmla="*/ 17473414 h 400"/>
                <a:gd name="T2" fmla="*/ 239143732 w 567"/>
                <a:gd name="T3" fmla="*/ 39439890 h 400"/>
                <a:gd name="T4" fmla="*/ 278004706 w 567"/>
                <a:gd name="T5" fmla="*/ 92858530 h 400"/>
                <a:gd name="T6" fmla="*/ 279001359 w 567"/>
                <a:gd name="T7" fmla="*/ 174233884 h 400"/>
                <a:gd name="T8" fmla="*/ 277507086 w 567"/>
                <a:gd name="T9" fmla="*/ 188212655 h 400"/>
                <a:gd name="T10" fmla="*/ 266047700 w 567"/>
                <a:gd name="T11" fmla="*/ 199695080 h 400"/>
                <a:gd name="T12" fmla="*/ 0 w 567"/>
                <a:gd name="T13" fmla="*/ 17473414 h 4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7"/>
                <a:gd name="T22" fmla="*/ 0 h 400"/>
                <a:gd name="T23" fmla="*/ 567 w 567"/>
                <a:gd name="T24" fmla="*/ 400 h 4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7" h="400">
                  <a:moveTo>
                    <a:pt x="0" y="35"/>
                  </a:moveTo>
                  <a:cubicBezTo>
                    <a:pt x="97" y="0"/>
                    <a:pt x="371" y="25"/>
                    <a:pt x="480" y="79"/>
                  </a:cubicBezTo>
                  <a:cubicBezTo>
                    <a:pt x="481" y="147"/>
                    <a:pt x="497" y="169"/>
                    <a:pt x="558" y="186"/>
                  </a:cubicBezTo>
                  <a:cubicBezTo>
                    <a:pt x="566" y="240"/>
                    <a:pt x="567" y="294"/>
                    <a:pt x="560" y="349"/>
                  </a:cubicBezTo>
                  <a:cubicBezTo>
                    <a:pt x="559" y="358"/>
                    <a:pt x="558" y="368"/>
                    <a:pt x="557" y="377"/>
                  </a:cubicBezTo>
                  <a:cubicBezTo>
                    <a:pt x="554" y="397"/>
                    <a:pt x="558" y="395"/>
                    <a:pt x="534" y="400"/>
                  </a:cubicBezTo>
                  <a:cubicBezTo>
                    <a:pt x="402" y="212"/>
                    <a:pt x="222" y="93"/>
                    <a:pt x="0" y="35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7921" name="Freeform 38"/>
            <p:cNvSpPr>
              <a:spLocks noChangeArrowheads="1"/>
            </p:cNvSpPr>
            <p:nvPr/>
          </p:nvSpPr>
          <p:spPr bwMode="auto">
            <a:xfrm>
              <a:off x="287999" y="888766"/>
              <a:ext cx="366490" cy="105948"/>
            </a:xfrm>
            <a:custGeom>
              <a:avLst/>
              <a:gdLst>
                <a:gd name="T0" fmla="*/ 258795574 w 519"/>
                <a:gd name="T1" fmla="*/ 43902019 h 150"/>
                <a:gd name="T2" fmla="*/ 0 w 519"/>
                <a:gd name="T3" fmla="*/ 31928487 h 150"/>
                <a:gd name="T4" fmla="*/ 107707097 w 519"/>
                <a:gd name="T5" fmla="*/ 0 h 150"/>
                <a:gd name="T6" fmla="*/ 175522544 w 519"/>
                <a:gd name="T7" fmla="*/ 4988738 h 150"/>
                <a:gd name="T8" fmla="*/ 258795574 w 519"/>
                <a:gd name="T9" fmla="*/ 43902019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9"/>
                <a:gd name="T16" fmla="*/ 0 h 150"/>
                <a:gd name="T17" fmla="*/ 519 w 519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9" h="150">
                  <a:moveTo>
                    <a:pt x="519" y="88"/>
                  </a:moveTo>
                  <a:cubicBezTo>
                    <a:pt x="376" y="150"/>
                    <a:pt x="104" y="137"/>
                    <a:pt x="0" y="64"/>
                  </a:cubicBezTo>
                  <a:cubicBezTo>
                    <a:pt x="70" y="43"/>
                    <a:pt x="143" y="22"/>
                    <a:pt x="216" y="0"/>
                  </a:cubicBezTo>
                  <a:cubicBezTo>
                    <a:pt x="256" y="51"/>
                    <a:pt x="316" y="46"/>
                    <a:pt x="352" y="10"/>
                  </a:cubicBezTo>
                  <a:cubicBezTo>
                    <a:pt x="408" y="36"/>
                    <a:pt x="463" y="62"/>
                    <a:pt x="519" y="88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7922" name="Freeform 39"/>
            <p:cNvSpPr>
              <a:spLocks noChangeArrowheads="1"/>
            </p:cNvSpPr>
            <p:nvPr/>
          </p:nvSpPr>
          <p:spPr bwMode="auto">
            <a:xfrm>
              <a:off x="134300" y="16116"/>
              <a:ext cx="251887" cy="145044"/>
            </a:xfrm>
            <a:custGeom>
              <a:avLst/>
              <a:gdLst>
                <a:gd name="T0" fmla="*/ 177722843 w 357"/>
                <a:gd name="T1" fmla="*/ 0 h 205"/>
                <a:gd name="T2" fmla="*/ 132421299 w 357"/>
                <a:gd name="T3" fmla="*/ 64577837 h 205"/>
                <a:gd name="T4" fmla="*/ 127442828 w 357"/>
                <a:gd name="T5" fmla="*/ 68081533 h 205"/>
                <a:gd name="T6" fmla="*/ 83634239 w 357"/>
                <a:gd name="T7" fmla="*/ 99118839 h 205"/>
                <a:gd name="T8" fmla="*/ 83136109 w 357"/>
                <a:gd name="T9" fmla="*/ 99619771 h 205"/>
                <a:gd name="T10" fmla="*/ 0 w 357"/>
                <a:gd name="T11" fmla="*/ 102623243 h 205"/>
                <a:gd name="T12" fmla="*/ 177722843 w 357"/>
                <a:gd name="T13" fmla="*/ 0 h 2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7"/>
                <a:gd name="T22" fmla="*/ 0 h 205"/>
                <a:gd name="T23" fmla="*/ 357 w 357"/>
                <a:gd name="T24" fmla="*/ 205 h 2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7" h="205">
                  <a:moveTo>
                    <a:pt x="357" y="0"/>
                  </a:moveTo>
                  <a:cubicBezTo>
                    <a:pt x="326" y="44"/>
                    <a:pt x="296" y="87"/>
                    <a:pt x="266" y="129"/>
                  </a:cubicBezTo>
                  <a:cubicBezTo>
                    <a:pt x="264" y="132"/>
                    <a:pt x="259" y="136"/>
                    <a:pt x="256" y="136"/>
                  </a:cubicBezTo>
                  <a:cubicBezTo>
                    <a:pt x="211" y="135"/>
                    <a:pt x="182" y="157"/>
                    <a:pt x="168" y="198"/>
                  </a:cubicBezTo>
                  <a:cubicBezTo>
                    <a:pt x="167" y="200"/>
                    <a:pt x="166" y="201"/>
                    <a:pt x="167" y="199"/>
                  </a:cubicBezTo>
                  <a:cubicBezTo>
                    <a:pt x="110" y="201"/>
                    <a:pt x="56" y="203"/>
                    <a:pt x="0" y="205"/>
                  </a:cubicBezTo>
                  <a:cubicBezTo>
                    <a:pt x="99" y="101"/>
                    <a:pt x="218" y="32"/>
                    <a:pt x="357" y="0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7923" name="Freeform 40"/>
            <p:cNvSpPr>
              <a:spLocks noChangeArrowheads="1"/>
            </p:cNvSpPr>
            <p:nvPr/>
          </p:nvSpPr>
          <p:spPr bwMode="auto">
            <a:xfrm>
              <a:off x="737158" y="72820"/>
              <a:ext cx="204733" cy="234577"/>
            </a:xfrm>
            <a:custGeom>
              <a:avLst/>
              <a:gdLst>
                <a:gd name="T0" fmla="*/ 144536539 w 290"/>
                <a:gd name="T1" fmla="*/ 165742058 h 332"/>
                <a:gd name="T2" fmla="*/ 140050771 w 290"/>
                <a:gd name="T3" fmla="*/ 162247428 h 332"/>
                <a:gd name="T4" fmla="*/ 77252104 w 290"/>
                <a:gd name="T5" fmla="*/ 115320740 h 332"/>
                <a:gd name="T6" fmla="*/ 73264754 w 290"/>
                <a:gd name="T7" fmla="*/ 107333113 h 332"/>
                <a:gd name="T8" fmla="*/ 32894237 w 290"/>
                <a:gd name="T9" fmla="*/ 62901963 h 332"/>
                <a:gd name="T10" fmla="*/ 26415499 w 290"/>
                <a:gd name="T11" fmla="*/ 59407332 h 332"/>
                <a:gd name="T12" fmla="*/ 0 w 290"/>
                <a:gd name="T13" fmla="*/ 0 h 332"/>
                <a:gd name="T14" fmla="*/ 144536539 w 290"/>
                <a:gd name="T15" fmla="*/ 165742058 h 3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90"/>
                <a:gd name="T25" fmla="*/ 0 h 332"/>
                <a:gd name="T26" fmla="*/ 290 w 290"/>
                <a:gd name="T27" fmla="*/ 332 h 3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90" h="332">
                  <a:moveTo>
                    <a:pt x="290" y="332"/>
                  </a:moveTo>
                  <a:cubicBezTo>
                    <a:pt x="286" y="329"/>
                    <a:pt x="284" y="327"/>
                    <a:pt x="281" y="325"/>
                  </a:cubicBezTo>
                  <a:cubicBezTo>
                    <a:pt x="239" y="294"/>
                    <a:pt x="197" y="263"/>
                    <a:pt x="155" y="231"/>
                  </a:cubicBezTo>
                  <a:cubicBezTo>
                    <a:pt x="151" y="228"/>
                    <a:pt x="147" y="221"/>
                    <a:pt x="147" y="215"/>
                  </a:cubicBezTo>
                  <a:cubicBezTo>
                    <a:pt x="146" y="168"/>
                    <a:pt x="114" y="132"/>
                    <a:pt x="66" y="126"/>
                  </a:cubicBezTo>
                  <a:cubicBezTo>
                    <a:pt x="61" y="126"/>
                    <a:pt x="54" y="123"/>
                    <a:pt x="53" y="119"/>
                  </a:cubicBezTo>
                  <a:cubicBezTo>
                    <a:pt x="34" y="79"/>
                    <a:pt x="17" y="39"/>
                    <a:pt x="0" y="0"/>
                  </a:cubicBezTo>
                  <a:cubicBezTo>
                    <a:pt x="84" y="22"/>
                    <a:pt x="264" y="226"/>
                    <a:pt x="290" y="332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7924" name="Freeform 41"/>
            <p:cNvSpPr>
              <a:spLocks noChangeArrowheads="1"/>
            </p:cNvSpPr>
            <p:nvPr/>
          </p:nvSpPr>
          <p:spPr bwMode="auto">
            <a:xfrm>
              <a:off x="39693" y="188020"/>
              <a:ext cx="185632" cy="123556"/>
            </a:xfrm>
            <a:custGeom>
              <a:avLst/>
              <a:gdLst>
                <a:gd name="T0" fmla="*/ 131023707 w 263"/>
                <a:gd name="T1" fmla="*/ 498460 h 175"/>
                <a:gd name="T2" fmla="*/ 0 w 263"/>
                <a:gd name="T3" fmla="*/ 87234764 h 175"/>
                <a:gd name="T4" fmla="*/ 1992544 w 263"/>
                <a:gd name="T5" fmla="*/ 80754783 h 175"/>
                <a:gd name="T6" fmla="*/ 39855112 w 263"/>
                <a:gd name="T7" fmla="*/ 13957592 h 175"/>
                <a:gd name="T8" fmla="*/ 51811795 w 263"/>
                <a:gd name="T9" fmla="*/ 5981523 h 175"/>
                <a:gd name="T10" fmla="*/ 124547059 w 263"/>
                <a:gd name="T11" fmla="*/ 0 h 175"/>
                <a:gd name="T12" fmla="*/ 131023707 w 263"/>
                <a:gd name="T13" fmla="*/ 498460 h 1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3"/>
                <a:gd name="T22" fmla="*/ 0 h 175"/>
                <a:gd name="T23" fmla="*/ 263 w 263"/>
                <a:gd name="T24" fmla="*/ 175 h 1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3" h="175">
                  <a:moveTo>
                    <a:pt x="263" y="1"/>
                  </a:moveTo>
                  <a:cubicBezTo>
                    <a:pt x="167" y="46"/>
                    <a:pt x="80" y="101"/>
                    <a:pt x="0" y="175"/>
                  </a:cubicBezTo>
                  <a:cubicBezTo>
                    <a:pt x="2" y="168"/>
                    <a:pt x="3" y="165"/>
                    <a:pt x="4" y="162"/>
                  </a:cubicBezTo>
                  <a:cubicBezTo>
                    <a:pt x="30" y="117"/>
                    <a:pt x="55" y="72"/>
                    <a:pt x="80" y="28"/>
                  </a:cubicBezTo>
                  <a:cubicBezTo>
                    <a:pt x="85" y="19"/>
                    <a:pt x="93" y="13"/>
                    <a:pt x="104" y="12"/>
                  </a:cubicBezTo>
                  <a:cubicBezTo>
                    <a:pt x="153" y="9"/>
                    <a:pt x="201" y="4"/>
                    <a:pt x="250" y="0"/>
                  </a:cubicBezTo>
                  <a:cubicBezTo>
                    <a:pt x="254" y="0"/>
                    <a:pt x="258" y="1"/>
                    <a:pt x="263" y="1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</p:grpSp>
      <p:sp>
        <p:nvSpPr>
          <p:cNvPr id="37905" name="文本框 59"/>
          <p:cNvSpPr>
            <a:spLocks noChangeArrowheads="1"/>
          </p:cNvSpPr>
          <p:nvPr/>
        </p:nvSpPr>
        <p:spPr bwMode="auto">
          <a:xfrm>
            <a:off x="915988" y="3332163"/>
            <a:ext cx="923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E74E3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TEXT</a:t>
            </a:r>
            <a:endParaRPr lang="zh-CN" altLang="en-US" b="1">
              <a:solidFill>
                <a:srgbClr val="E74E3E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7906" name="文本框 63"/>
          <p:cNvSpPr>
            <a:spLocks noChangeArrowheads="1"/>
          </p:cNvSpPr>
          <p:nvPr/>
        </p:nvSpPr>
        <p:spPr bwMode="auto">
          <a:xfrm>
            <a:off x="3300413" y="3332163"/>
            <a:ext cx="923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E74E3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TEXT</a:t>
            </a:r>
            <a:endParaRPr lang="zh-CN" altLang="en-US" b="1">
              <a:solidFill>
                <a:srgbClr val="E74E3E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7907" name="文本框 66"/>
          <p:cNvSpPr>
            <a:spLocks noChangeArrowheads="1"/>
          </p:cNvSpPr>
          <p:nvPr/>
        </p:nvSpPr>
        <p:spPr bwMode="auto">
          <a:xfrm>
            <a:off x="5681663" y="3332163"/>
            <a:ext cx="923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E74E3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TEXT</a:t>
            </a:r>
            <a:endParaRPr lang="zh-CN" altLang="en-US" b="1">
              <a:solidFill>
                <a:srgbClr val="E74E3E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7908" name="文本框 69"/>
          <p:cNvSpPr>
            <a:spLocks noChangeArrowheads="1"/>
          </p:cNvSpPr>
          <p:nvPr/>
        </p:nvSpPr>
        <p:spPr bwMode="auto">
          <a:xfrm>
            <a:off x="8066088" y="3332163"/>
            <a:ext cx="923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E74E3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TEXT</a:t>
            </a:r>
            <a:endParaRPr lang="zh-CN" altLang="en-US" b="1">
              <a:solidFill>
                <a:srgbClr val="E74E3E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7909" name="文本框 79"/>
          <p:cNvSpPr>
            <a:spLocks noChangeArrowheads="1"/>
          </p:cNvSpPr>
          <p:nvPr/>
        </p:nvSpPr>
        <p:spPr bwMode="auto">
          <a:xfrm>
            <a:off x="0" y="93663"/>
            <a:ext cx="1389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论文绪论</a:t>
            </a:r>
          </a:p>
        </p:txBody>
      </p:sp>
      <p:sp>
        <p:nvSpPr>
          <p:cNvPr id="37910" name="文本框 80"/>
          <p:cNvSpPr>
            <a:spLocks noChangeArrowheads="1"/>
          </p:cNvSpPr>
          <p:nvPr/>
        </p:nvSpPr>
        <p:spPr bwMode="auto">
          <a:xfrm>
            <a:off x="7326313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论文总结</a:t>
            </a:r>
          </a:p>
        </p:txBody>
      </p:sp>
      <p:sp>
        <p:nvSpPr>
          <p:cNvPr id="37911" name="矩形 17"/>
          <p:cNvSpPr>
            <a:spLocks noChangeArrowheads="1"/>
          </p:cNvSpPr>
          <p:nvPr/>
        </p:nvSpPr>
        <p:spPr bwMode="auto">
          <a:xfrm>
            <a:off x="711200" y="4210050"/>
            <a:ext cx="137953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37912" name="矩形 17"/>
          <p:cNvSpPr>
            <a:spLocks noChangeArrowheads="1"/>
          </p:cNvSpPr>
          <p:nvPr/>
        </p:nvSpPr>
        <p:spPr bwMode="auto">
          <a:xfrm>
            <a:off x="3386138" y="4073525"/>
            <a:ext cx="1381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37913" name="矩形 17"/>
          <p:cNvSpPr>
            <a:spLocks noChangeArrowheads="1"/>
          </p:cNvSpPr>
          <p:nvPr/>
        </p:nvSpPr>
        <p:spPr bwMode="auto">
          <a:xfrm>
            <a:off x="8013700" y="4108450"/>
            <a:ext cx="1379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37914" name="矩形 17"/>
          <p:cNvSpPr>
            <a:spLocks noChangeArrowheads="1"/>
          </p:cNvSpPr>
          <p:nvPr/>
        </p:nvSpPr>
        <p:spPr bwMode="auto">
          <a:xfrm>
            <a:off x="5473700" y="3992563"/>
            <a:ext cx="1381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椭圆 36"/>
          <p:cNvSpPr>
            <a:spLocks noChangeArrowheads="1"/>
          </p:cNvSpPr>
          <p:nvPr/>
        </p:nvSpPr>
        <p:spPr bwMode="auto">
          <a:xfrm>
            <a:off x="773113" y="2724150"/>
            <a:ext cx="2216150" cy="2044700"/>
          </a:xfrm>
          <a:prstGeom prst="ellipse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grpSp>
        <p:nvGrpSpPr>
          <p:cNvPr id="38915" name="Group 12"/>
          <p:cNvGrpSpPr>
            <a:grpSpLocks/>
          </p:cNvGrpSpPr>
          <p:nvPr/>
        </p:nvGrpSpPr>
        <p:grpSpPr bwMode="auto">
          <a:xfrm>
            <a:off x="1282700" y="3105150"/>
            <a:ext cx="1476375" cy="1282700"/>
            <a:chOff x="0" y="0"/>
            <a:chExt cx="3267" cy="2854"/>
          </a:xfrm>
        </p:grpSpPr>
        <p:sp>
          <p:nvSpPr>
            <p:cNvPr id="38937" name="Freeform 14"/>
            <p:cNvSpPr>
              <a:spLocks noChangeArrowheads="1"/>
            </p:cNvSpPr>
            <p:nvPr/>
          </p:nvSpPr>
          <p:spPr bwMode="auto">
            <a:xfrm>
              <a:off x="0" y="0"/>
              <a:ext cx="2451" cy="2854"/>
            </a:xfrm>
            <a:custGeom>
              <a:avLst/>
              <a:gdLst>
                <a:gd name="T0" fmla="*/ 5082 w 1036"/>
                <a:gd name="T1" fmla="*/ 2083 h 1206"/>
                <a:gd name="T2" fmla="*/ 5082 w 1036"/>
                <a:gd name="T3" fmla="*/ 1657 h 1206"/>
                <a:gd name="T4" fmla="*/ 5082 w 1036"/>
                <a:gd name="T5" fmla="*/ 852 h 1206"/>
                <a:gd name="T6" fmla="*/ 4942 w 1036"/>
                <a:gd name="T7" fmla="*/ 717 h 1206"/>
                <a:gd name="T8" fmla="*/ 2266 w 1036"/>
                <a:gd name="T9" fmla="*/ 717 h 1206"/>
                <a:gd name="T10" fmla="*/ 2167 w 1036"/>
                <a:gd name="T11" fmla="*/ 717 h 1206"/>
                <a:gd name="T12" fmla="*/ 2167 w 1036"/>
                <a:gd name="T13" fmla="*/ 840 h 1206"/>
                <a:gd name="T14" fmla="*/ 2167 w 1036"/>
                <a:gd name="T15" fmla="*/ 1657 h 1206"/>
                <a:gd name="T16" fmla="*/ 1651 w 1036"/>
                <a:gd name="T17" fmla="*/ 2161 h 1206"/>
                <a:gd name="T18" fmla="*/ 811 w 1036"/>
                <a:gd name="T19" fmla="*/ 2161 h 1206"/>
                <a:gd name="T20" fmla="*/ 717 w 1036"/>
                <a:gd name="T21" fmla="*/ 2161 h 1206"/>
                <a:gd name="T22" fmla="*/ 717 w 1036"/>
                <a:gd name="T23" fmla="*/ 2262 h 1206"/>
                <a:gd name="T24" fmla="*/ 717 w 1036"/>
                <a:gd name="T25" fmla="*/ 5893 h 1206"/>
                <a:gd name="T26" fmla="*/ 856 w 1036"/>
                <a:gd name="T27" fmla="*/ 6037 h 1206"/>
                <a:gd name="T28" fmla="*/ 4937 w 1036"/>
                <a:gd name="T29" fmla="*/ 6037 h 1206"/>
                <a:gd name="T30" fmla="*/ 5082 w 1036"/>
                <a:gd name="T31" fmla="*/ 5893 h 1206"/>
                <a:gd name="T32" fmla="*/ 5082 w 1036"/>
                <a:gd name="T33" fmla="*/ 4866 h 1206"/>
                <a:gd name="T34" fmla="*/ 5115 w 1036"/>
                <a:gd name="T35" fmla="*/ 4766 h 1206"/>
                <a:gd name="T36" fmla="*/ 5754 w 1036"/>
                <a:gd name="T37" fmla="*/ 4082 h 1206"/>
                <a:gd name="T38" fmla="*/ 5794 w 1036"/>
                <a:gd name="T39" fmla="*/ 4054 h 1206"/>
                <a:gd name="T40" fmla="*/ 5799 w 1036"/>
                <a:gd name="T41" fmla="*/ 4132 h 1206"/>
                <a:gd name="T42" fmla="*/ 5799 w 1036"/>
                <a:gd name="T43" fmla="*/ 5987 h 1206"/>
                <a:gd name="T44" fmla="*/ 5032 w 1036"/>
                <a:gd name="T45" fmla="*/ 6754 h 1206"/>
                <a:gd name="T46" fmla="*/ 745 w 1036"/>
                <a:gd name="T47" fmla="*/ 6754 h 1206"/>
                <a:gd name="T48" fmla="*/ 0 w 1036"/>
                <a:gd name="T49" fmla="*/ 6009 h 1206"/>
                <a:gd name="T50" fmla="*/ 0 w 1036"/>
                <a:gd name="T51" fmla="*/ 1770 h 1206"/>
                <a:gd name="T52" fmla="*/ 106 w 1036"/>
                <a:gd name="T53" fmla="*/ 1496 h 1206"/>
                <a:gd name="T54" fmla="*/ 1483 w 1036"/>
                <a:gd name="T55" fmla="*/ 151 h 1206"/>
                <a:gd name="T56" fmla="*/ 1852 w 1036"/>
                <a:gd name="T57" fmla="*/ 0 h 1206"/>
                <a:gd name="T58" fmla="*/ 5049 w 1036"/>
                <a:gd name="T59" fmla="*/ 0 h 1206"/>
                <a:gd name="T60" fmla="*/ 5799 w 1036"/>
                <a:gd name="T61" fmla="*/ 722 h 1206"/>
                <a:gd name="T62" fmla="*/ 5794 w 1036"/>
                <a:gd name="T63" fmla="*/ 1152 h 1206"/>
                <a:gd name="T64" fmla="*/ 5754 w 1036"/>
                <a:gd name="T65" fmla="*/ 1254 h 1206"/>
                <a:gd name="T66" fmla="*/ 5273 w 1036"/>
                <a:gd name="T67" fmla="*/ 1836 h 1206"/>
                <a:gd name="T68" fmla="*/ 5155 w 1036"/>
                <a:gd name="T69" fmla="*/ 2004 h 1206"/>
                <a:gd name="T70" fmla="*/ 5082 w 1036"/>
                <a:gd name="T71" fmla="*/ 2083 h 120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36"/>
                <a:gd name="T109" fmla="*/ 0 h 1206"/>
                <a:gd name="T110" fmla="*/ 1036 w 1036"/>
                <a:gd name="T111" fmla="*/ 1206 h 120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36" h="1206">
                  <a:moveTo>
                    <a:pt x="908" y="372"/>
                  </a:moveTo>
                  <a:cubicBezTo>
                    <a:pt x="908" y="344"/>
                    <a:pt x="908" y="320"/>
                    <a:pt x="908" y="296"/>
                  </a:cubicBezTo>
                  <a:cubicBezTo>
                    <a:pt x="908" y="248"/>
                    <a:pt x="908" y="200"/>
                    <a:pt x="908" y="152"/>
                  </a:cubicBezTo>
                  <a:cubicBezTo>
                    <a:pt x="908" y="131"/>
                    <a:pt x="905" y="128"/>
                    <a:pt x="883" y="128"/>
                  </a:cubicBezTo>
                  <a:cubicBezTo>
                    <a:pt x="724" y="128"/>
                    <a:pt x="565" y="128"/>
                    <a:pt x="405" y="128"/>
                  </a:cubicBezTo>
                  <a:cubicBezTo>
                    <a:pt x="400" y="128"/>
                    <a:pt x="394" y="128"/>
                    <a:pt x="387" y="128"/>
                  </a:cubicBezTo>
                  <a:cubicBezTo>
                    <a:pt x="387" y="137"/>
                    <a:pt x="387" y="144"/>
                    <a:pt x="387" y="150"/>
                  </a:cubicBezTo>
                  <a:cubicBezTo>
                    <a:pt x="387" y="199"/>
                    <a:pt x="387" y="247"/>
                    <a:pt x="387" y="296"/>
                  </a:cubicBezTo>
                  <a:cubicBezTo>
                    <a:pt x="386" y="352"/>
                    <a:pt x="351" y="386"/>
                    <a:pt x="295" y="386"/>
                  </a:cubicBezTo>
                  <a:cubicBezTo>
                    <a:pt x="245" y="386"/>
                    <a:pt x="195" y="386"/>
                    <a:pt x="145" y="386"/>
                  </a:cubicBezTo>
                  <a:cubicBezTo>
                    <a:pt x="140" y="386"/>
                    <a:pt x="135" y="386"/>
                    <a:pt x="128" y="386"/>
                  </a:cubicBezTo>
                  <a:cubicBezTo>
                    <a:pt x="128" y="394"/>
                    <a:pt x="128" y="399"/>
                    <a:pt x="128" y="404"/>
                  </a:cubicBezTo>
                  <a:cubicBezTo>
                    <a:pt x="128" y="620"/>
                    <a:pt x="128" y="836"/>
                    <a:pt x="128" y="1052"/>
                  </a:cubicBezTo>
                  <a:cubicBezTo>
                    <a:pt x="128" y="1076"/>
                    <a:pt x="130" y="1078"/>
                    <a:pt x="153" y="1078"/>
                  </a:cubicBezTo>
                  <a:cubicBezTo>
                    <a:pt x="396" y="1078"/>
                    <a:pt x="639" y="1078"/>
                    <a:pt x="882" y="1078"/>
                  </a:cubicBezTo>
                  <a:cubicBezTo>
                    <a:pt x="906" y="1078"/>
                    <a:pt x="908" y="1076"/>
                    <a:pt x="908" y="1052"/>
                  </a:cubicBezTo>
                  <a:cubicBezTo>
                    <a:pt x="908" y="991"/>
                    <a:pt x="908" y="930"/>
                    <a:pt x="908" y="869"/>
                  </a:cubicBezTo>
                  <a:cubicBezTo>
                    <a:pt x="908" y="863"/>
                    <a:pt x="910" y="855"/>
                    <a:pt x="914" y="851"/>
                  </a:cubicBezTo>
                  <a:cubicBezTo>
                    <a:pt x="952" y="810"/>
                    <a:pt x="990" y="770"/>
                    <a:pt x="1028" y="729"/>
                  </a:cubicBezTo>
                  <a:cubicBezTo>
                    <a:pt x="1030" y="728"/>
                    <a:pt x="1031" y="727"/>
                    <a:pt x="1035" y="724"/>
                  </a:cubicBezTo>
                  <a:cubicBezTo>
                    <a:pt x="1035" y="730"/>
                    <a:pt x="1036" y="734"/>
                    <a:pt x="1036" y="738"/>
                  </a:cubicBezTo>
                  <a:cubicBezTo>
                    <a:pt x="1036" y="849"/>
                    <a:pt x="1036" y="959"/>
                    <a:pt x="1036" y="1069"/>
                  </a:cubicBezTo>
                  <a:cubicBezTo>
                    <a:pt x="1035" y="1151"/>
                    <a:pt x="981" y="1206"/>
                    <a:pt x="899" y="1206"/>
                  </a:cubicBezTo>
                  <a:cubicBezTo>
                    <a:pt x="643" y="1206"/>
                    <a:pt x="388" y="1206"/>
                    <a:pt x="133" y="1206"/>
                  </a:cubicBezTo>
                  <a:cubicBezTo>
                    <a:pt x="56" y="1206"/>
                    <a:pt x="0" y="1150"/>
                    <a:pt x="0" y="1073"/>
                  </a:cubicBezTo>
                  <a:cubicBezTo>
                    <a:pt x="0" y="821"/>
                    <a:pt x="0" y="568"/>
                    <a:pt x="0" y="316"/>
                  </a:cubicBezTo>
                  <a:cubicBezTo>
                    <a:pt x="0" y="297"/>
                    <a:pt x="6" y="281"/>
                    <a:pt x="19" y="267"/>
                  </a:cubicBezTo>
                  <a:cubicBezTo>
                    <a:pt x="101" y="187"/>
                    <a:pt x="183" y="107"/>
                    <a:pt x="265" y="27"/>
                  </a:cubicBezTo>
                  <a:cubicBezTo>
                    <a:pt x="283" y="9"/>
                    <a:pt x="305" y="0"/>
                    <a:pt x="331" y="0"/>
                  </a:cubicBezTo>
                  <a:cubicBezTo>
                    <a:pt x="521" y="0"/>
                    <a:pt x="712" y="0"/>
                    <a:pt x="902" y="0"/>
                  </a:cubicBezTo>
                  <a:cubicBezTo>
                    <a:pt x="978" y="1"/>
                    <a:pt x="1033" y="53"/>
                    <a:pt x="1036" y="129"/>
                  </a:cubicBezTo>
                  <a:cubicBezTo>
                    <a:pt x="1036" y="155"/>
                    <a:pt x="1036" y="180"/>
                    <a:pt x="1035" y="206"/>
                  </a:cubicBezTo>
                  <a:cubicBezTo>
                    <a:pt x="1035" y="212"/>
                    <a:pt x="1032" y="219"/>
                    <a:pt x="1028" y="224"/>
                  </a:cubicBezTo>
                  <a:cubicBezTo>
                    <a:pt x="999" y="259"/>
                    <a:pt x="970" y="293"/>
                    <a:pt x="942" y="328"/>
                  </a:cubicBezTo>
                  <a:cubicBezTo>
                    <a:pt x="934" y="337"/>
                    <a:pt x="928" y="348"/>
                    <a:pt x="921" y="358"/>
                  </a:cubicBezTo>
                  <a:cubicBezTo>
                    <a:pt x="918" y="362"/>
                    <a:pt x="914" y="365"/>
                    <a:pt x="908" y="37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8938" name="Freeform 15"/>
            <p:cNvSpPr>
              <a:spLocks noChangeArrowheads="1"/>
            </p:cNvSpPr>
            <p:nvPr/>
          </p:nvSpPr>
          <p:spPr bwMode="auto">
            <a:xfrm>
              <a:off x="1432" y="1010"/>
              <a:ext cx="1154" cy="1326"/>
            </a:xfrm>
            <a:custGeom>
              <a:avLst/>
              <a:gdLst>
                <a:gd name="T0" fmla="*/ 1963 w 488"/>
                <a:gd name="T1" fmla="*/ 0 h 560"/>
                <a:gd name="T2" fmla="*/ 2729 w 488"/>
                <a:gd name="T3" fmla="*/ 639 h 560"/>
                <a:gd name="T4" fmla="*/ 2410 w 488"/>
                <a:gd name="T5" fmla="*/ 1009 h 560"/>
                <a:gd name="T6" fmla="*/ 709 w 488"/>
                <a:gd name="T7" fmla="*/ 2747 h 560"/>
                <a:gd name="T8" fmla="*/ 218 w 488"/>
                <a:gd name="T9" fmla="*/ 3107 h 560"/>
                <a:gd name="T10" fmla="*/ 28 w 488"/>
                <a:gd name="T11" fmla="*/ 3140 h 560"/>
                <a:gd name="T12" fmla="*/ 21 w 488"/>
                <a:gd name="T13" fmla="*/ 2948 h 560"/>
                <a:gd name="T14" fmla="*/ 357 w 488"/>
                <a:gd name="T15" fmla="*/ 2266 h 560"/>
                <a:gd name="T16" fmla="*/ 1941 w 488"/>
                <a:gd name="T17" fmla="*/ 40 h 560"/>
                <a:gd name="T18" fmla="*/ 1963 w 488"/>
                <a:gd name="T19" fmla="*/ 0 h 5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8"/>
                <a:gd name="T31" fmla="*/ 0 h 560"/>
                <a:gd name="T32" fmla="*/ 488 w 488"/>
                <a:gd name="T33" fmla="*/ 560 h 5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8" h="560">
                  <a:moveTo>
                    <a:pt x="351" y="0"/>
                  </a:moveTo>
                  <a:cubicBezTo>
                    <a:pt x="398" y="39"/>
                    <a:pt x="443" y="76"/>
                    <a:pt x="488" y="114"/>
                  </a:cubicBezTo>
                  <a:cubicBezTo>
                    <a:pt x="469" y="137"/>
                    <a:pt x="450" y="159"/>
                    <a:pt x="431" y="180"/>
                  </a:cubicBezTo>
                  <a:cubicBezTo>
                    <a:pt x="336" y="289"/>
                    <a:pt x="238" y="396"/>
                    <a:pt x="127" y="490"/>
                  </a:cubicBezTo>
                  <a:cubicBezTo>
                    <a:pt x="100" y="514"/>
                    <a:pt x="69" y="534"/>
                    <a:pt x="39" y="554"/>
                  </a:cubicBezTo>
                  <a:cubicBezTo>
                    <a:pt x="30" y="560"/>
                    <a:pt x="17" y="558"/>
                    <a:pt x="5" y="560"/>
                  </a:cubicBezTo>
                  <a:cubicBezTo>
                    <a:pt x="5" y="549"/>
                    <a:pt x="0" y="536"/>
                    <a:pt x="4" y="526"/>
                  </a:cubicBezTo>
                  <a:cubicBezTo>
                    <a:pt x="23" y="485"/>
                    <a:pt x="41" y="443"/>
                    <a:pt x="64" y="404"/>
                  </a:cubicBezTo>
                  <a:cubicBezTo>
                    <a:pt x="147" y="264"/>
                    <a:pt x="245" y="134"/>
                    <a:pt x="347" y="7"/>
                  </a:cubicBezTo>
                  <a:cubicBezTo>
                    <a:pt x="348" y="5"/>
                    <a:pt x="349" y="3"/>
                    <a:pt x="35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8939" name="Freeform 16"/>
            <p:cNvSpPr>
              <a:spLocks noChangeArrowheads="1"/>
            </p:cNvSpPr>
            <p:nvPr/>
          </p:nvSpPr>
          <p:spPr bwMode="auto">
            <a:xfrm>
              <a:off x="2345" y="291"/>
              <a:ext cx="816" cy="894"/>
            </a:xfrm>
            <a:custGeom>
              <a:avLst/>
              <a:gdLst>
                <a:gd name="T0" fmla="*/ 778 w 345"/>
                <a:gd name="T1" fmla="*/ 2114 h 378"/>
                <a:gd name="T2" fmla="*/ 0 w 345"/>
                <a:gd name="T3" fmla="*/ 1476 h 378"/>
                <a:gd name="T4" fmla="*/ 106 w 345"/>
                <a:gd name="T5" fmla="*/ 1343 h 378"/>
                <a:gd name="T6" fmla="*/ 1024 w 345"/>
                <a:gd name="T7" fmla="*/ 303 h 378"/>
                <a:gd name="T8" fmla="*/ 1291 w 345"/>
                <a:gd name="T9" fmla="*/ 95 h 378"/>
                <a:gd name="T10" fmla="*/ 1722 w 345"/>
                <a:gd name="T11" fmla="*/ 144 h 378"/>
                <a:gd name="T12" fmla="*/ 1869 w 345"/>
                <a:gd name="T13" fmla="*/ 577 h 378"/>
                <a:gd name="T14" fmla="*/ 1746 w 345"/>
                <a:gd name="T15" fmla="*/ 840 h 378"/>
                <a:gd name="T16" fmla="*/ 778 w 345"/>
                <a:gd name="T17" fmla="*/ 2114 h 3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5"/>
                <a:gd name="T28" fmla="*/ 0 h 378"/>
                <a:gd name="T29" fmla="*/ 345 w 345"/>
                <a:gd name="T30" fmla="*/ 378 h 3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5" h="378">
                  <a:moveTo>
                    <a:pt x="139" y="378"/>
                  </a:moveTo>
                  <a:cubicBezTo>
                    <a:pt x="90" y="338"/>
                    <a:pt x="46" y="301"/>
                    <a:pt x="0" y="264"/>
                  </a:cubicBezTo>
                  <a:cubicBezTo>
                    <a:pt x="7" y="255"/>
                    <a:pt x="13" y="247"/>
                    <a:pt x="19" y="240"/>
                  </a:cubicBezTo>
                  <a:cubicBezTo>
                    <a:pt x="74" y="178"/>
                    <a:pt x="128" y="115"/>
                    <a:pt x="183" y="54"/>
                  </a:cubicBezTo>
                  <a:cubicBezTo>
                    <a:pt x="196" y="39"/>
                    <a:pt x="214" y="27"/>
                    <a:pt x="231" y="17"/>
                  </a:cubicBezTo>
                  <a:cubicBezTo>
                    <a:pt x="259" y="0"/>
                    <a:pt x="280" y="4"/>
                    <a:pt x="308" y="26"/>
                  </a:cubicBezTo>
                  <a:cubicBezTo>
                    <a:pt x="336" y="50"/>
                    <a:pt x="345" y="73"/>
                    <a:pt x="334" y="103"/>
                  </a:cubicBezTo>
                  <a:cubicBezTo>
                    <a:pt x="328" y="119"/>
                    <a:pt x="322" y="136"/>
                    <a:pt x="312" y="150"/>
                  </a:cubicBezTo>
                  <a:cubicBezTo>
                    <a:pt x="255" y="226"/>
                    <a:pt x="197" y="301"/>
                    <a:pt x="139" y="37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8940" name="Freeform 17"/>
            <p:cNvSpPr>
              <a:spLocks noChangeArrowheads="1"/>
            </p:cNvSpPr>
            <p:nvPr/>
          </p:nvSpPr>
          <p:spPr bwMode="auto">
            <a:xfrm>
              <a:off x="615" y="1124"/>
              <a:ext cx="1221" cy="199"/>
            </a:xfrm>
            <a:custGeom>
              <a:avLst/>
              <a:gdLst>
                <a:gd name="T0" fmla="*/ 1439 w 516"/>
                <a:gd name="T1" fmla="*/ 0 h 84"/>
                <a:gd name="T2" fmla="*/ 2778 w 516"/>
                <a:gd name="T3" fmla="*/ 0 h 84"/>
                <a:gd name="T4" fmla="*/ 2889 w 516"/>
                <a:gd name="T5" fmla="*/ 107 h 84"/>
                <a:gd name="T6" fmla="*/ 2889 w 516"/>
                <a:gd name="T7" fmla="*/ 275 h 84"/>
                <a:gd name="T8" fmla="*/ 2693 w 516"/>
                <a:gd name="T9" fmla="*/ 471 h 84"/>
                <a:gd name="T10" fmla="*/ 128 w 516"/>
                <a:gd name="T11" fmla="*/ 471 h 84"/>
                <a:gd name="T12" fmla="*/ 0 w 516"/>
                <a:gd name="T13" fmla="*/ 344 h 84"/>
                <a:gd name="T14" fmla="*/ 0 w 516"/>
                <a:gd name="T15" fmla="*/ 123 h 84"/>
                <a:gd name="T16" fmla="*/ 123 w 516"/>
                <a:gd name="T17" fmla="*/ 0 h 84"/>
                <a:gd name="T18" fmla="*/ 1439 w 516"/>
                <a:gd name="T19" fmla="*/ 0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16"/>
                <a:gd name="T31" fmla="*/ 0 h 84"/>
                <a:gd name="T32" fmla="*/ 516 w 516"/>
                <a:gd name="T33" fmla="*/ 84 h 8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16" h="84">
                  <a:moveTo>
                    <a:pt x="257" y="0"/>
                  </a:moveTo>
                  <a:cubicBezTo>
                    <a:pt x="337" y="0"/>
                    <a:pt x="416" y="0"/>
                    <a:pt x="496" y="0"/>
                  </a:cubicBezTo>
                  <a:cubicBezTo>
                    <a:pt x="515" y="0"/>
                    <a:pt x="516" y="1"/>
                    <a:pt x="516" y="19"/>
                  </a:cubicBezTo>
                  <a:cubicBezTo>
                    <a:pt x="516" y="29"/>
                    <a:pt x="516" y="39"/>
                    <a:pt x="516" y="49"/>
                  </a:cubicBezTo>
                  <a:cubicBezTo>
                    <a:pt x="516" y="71"/>
                    <a:pt x="503" y="84"/>
                    <a:pt x="481" y="84"/>
                  </a:cubicBezTo>
                  <a:cubicBezTo>
                    <a:pt x="329" y="84"/>
                    <a:pt x="176" y="84"/>
                    <a:pt x="23" y="84"/>
                  </a:cubicBezTo>
                  <a:cubicBezTo>
                    <a:pt x="0" y="84"/>
                    <a:pt x="0" y="83"/>
                    <a:pt x="0" y="61"/>
                  </a:cubicBezTo>
                  <a:cubicBezTo>
                    <a:pt x="0" y="48"/>
                    <a:pt x="0" y="35"/>
                    <a:pt x="0" y="22"/>
                  </a:cubicBezTo>
                  <a:cubicBezTo>
                    <a:pt x="0" y="0"/>
                    <a:pt x="0" y="0"/>
                    <a:pt x="22" y="0"/>
                  </a:cubicBezTo>
                  <a:cubicBezTo>
                    <a:pt x="100" y="0"/>
                    <a:pt x="179" y="0"/>
                    <a:pt x="257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8941" name="Freeform 18"/>
            <p:cNvSpPr>
              <a:spLocks noChangeArrowheads="1"/>
            </p:cNvSpPr>
            <p:nvPr/>
          </p:nvSpPr>
          <p:spPr bwMode="auto">
            <a:xfrm>
              <a:off x="613" y="1531"/>
              <a:ext cx="1029" cy="201"/>
            </a:xfrm>
            <a:custGeom>
              <a:avLst/>
              <a:gdLst>
                <a:gd name="T0" fmla="*/ 2434 w 435"/>
                <a:gd name="T1" fmla="*/ 0 h 85"/>
                <a:gd name="T2" fmla="*/ 2138 w 435"/>
                <a:gd name="T3" fmla="*/ 447 h 85"/>
                <a:gd name="T4" fmla="*/ 2077 w 435"/>
                <a:gd name="T5" fmla="*/ 471 h 85"/>
                <a:gd name="T6" fmla="*/ 83 w 435"/>
                <a:gd name="T7" fmla="*/ 475 h 85"/>
                <a:gd name="T8" fmla="*/ 5 w 435"/>
                <a:gd name="T9" fmla="*/ 385 h 85"/>
                <a:gd name="T10" fmla="*/ 0 w 435"/>
                <a:gd name="T11" fmla="*/ 102 h 85"/>
                <a:gd name="T12" fmla="*/ 106 w 435"/>
                <a:gd name="T13" fmla="*/ 0 h 85"/>
                <a:gd name="T14" fmla="*/ 1062 w 435"/>
                <a:gd name="T15" fmla="*/ 0 h 85"/>
                <a:gd name="T16" fmla="*/ 2323 w 435"/>
                <a:gd name="T17" fmla="*/ 0 h 85"/>
                <a:gd name="T18" fmla="*/ 2434 w 435"/>
                <a:gd name="T19" fmla="*/ 0 h 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5"/>
                <a:gd name="T31" fmla="*/ 0 h 85"/>
                <a:gd name="T32" fmla="*/ 435 w 435"/>
                <a:gd name="T33" fmla="*/ 85 h 8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5" h="85">
                  <a:moveTo>
                    <a:pt x="435" y="0"/>
                  </a:moveTo>
                  <a:cubicBezTo>
                    <a:pt x="417" y="29"/>
                    <a:pt x="400" y="55"/>
                    <a:pt x="382" y="80"/>
                  </a:cubicBezTo>
                  <a:cubicBezTo>
                    <a:pt x="380" y="83"/>
                    <a:pt x="375" y="84"/>
                    <a:pt x="371" y="84"/>
                  </a:cubicBezTo>
                  <a:cubicBezTo>
                    <a:pt x="252" y="85"/>
                    <a:pt x="134" y="84"/>
                    <a:pt x="15" y="85"/>
                  </a:cubicBezTo>
                  <a:cubicBezTo>
                    <a:pt x="4" y="85"/>
                    <a:pt x="0" y="80"/>
                    <a:pt x="1" y="69"/>
                  </a:cubicBezTo>
                  <a:cubicBezTo>
                    <a:pt x="1" y="52"/>
                    <a:pt x="1" y="35"/>
                    <a:pt x="0" y="18"/>
                  </a:cubicBezTo>
                  <a:cubicBezTo>
                    <a:pt x="0" y="4"/>
                    <a:pt x="6" y="0"/>
                    <a:pt x="19" y="0"/>
                  </a:cubicBezTo>
                  <a:cubicBezTo>
                    <a:pt x="76" y="0"/>
                    <a:pt x="133" y="0"/>
                    <a:pt x="190" y="0"/>
                  </a:cubicBezTo>
                  <a:cubicBezTo>
                    <a:pt x="265" y="0"/>
                    <a:pt x="340" y="0"/>
                    <a:pt x="415" y="0"/>
                  </a:cubicBezTo>
                  <a:cubicBezTo>
                    <a:pt x="421" y="0"/>
                    <a:pt x="426" y="0"/>
                    <a:pt x="43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8942" name="Freeform 19"/>
            <p:cNvSpPr>
              <a:spLocks noChangeArrowheads="1"/>
            </p:cNvSpPr>
            <p:nvPr/>
          </p:nvSpPr>
          <p:spPr bwMode="auto">
            <a:xfrm>
              <a:off x="597" y="1919"/>
              <a:ext cx="730" cy="438"/>
            </a:xfrm>
            <a:custGeom>
              <a:avLst/>
              <a:gdLst>
                <a:gd name="T0" fmla="*/ 1597 w 309"/>
                <a:gd name="T1" fmla="*/ 829 h 185"/>
                <a:gd name="T2" fmla="*/ 1580 w 309"/>
                <a:gd name="T3" fmla="*/ 829 h 185"/>
                <a:gd name="T4" fmla="*/ 1306 w 309"/>
                <a:gd name="T5" fmla="*/ 857 h 185"/>
                <a:gd name="T6" fmla="*/ 1195 w 309"/>
                <a:gd name="T7" fmla="*/ 947 h 185"/>
                <a:gd name="T8" fmla="*/ 872 w 309"/>
                <a:gd name="T9" fmla="*/ 919 h 185"/>
                <a:gd name="T10" fmla="*/ 586 w 309"/>
                <a:gd name="T11" fmla="*/ 616 h 185"/>
                <a:gd name="T12" fmla="*/ 447 w 309"/>
                <a:gd name="T13" fmla="*/ 881 h 185"/>
                <a:gd name="T14" fmla="*/ 213 w 309"/>
                <a:gd name="T15" fmla="*/ 997 h 185"/>
                <a:gd name="T16" fmla="*/ 61 w 309"/>
                <a:gd name="T17" fmla="*/ 706 h 185"/>
                <a:gd name="T18" fmla="*/ 357 w 309"/>
                <a:gd name="T19" fmla="*/ 135 h 185"/>
                <a:gd name="T20" fmla="*/ 704 w 309"/>
                <a:gd name="T21" fmla="*/ 118 h 185"/>
                <a:gd name="T22" fmla="*/ 1065 w 309"/>
                <a:gd name="T23" fmla="*/ 504 h 185"/>
                <a:gd name="T24" fmla="*/ 1283 w 309"/>
                <a:gd name="T25" fmla="*/ 336 h 185"/>
                <a:gd name="T26" fmla="*/ 1569 w 309"/>
                <a:gd name="T27" fmla="*/ 324 h 185"/>
                <a:gd name="T28" fmla="*/ 1725 w 309"/>
                <a:gd name="T29" fmla="*/ 426 h 185"/>
                <a:gd name="T30" fmla="*/ 1597 w 309"/>
                <a:gd name="T31" fmla="*/ 829 h 18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09"/>
                <a:gd name="T49" fmla="*/ 0 h 185"/>
                <a:gd name="T50" fmla="*/ 309 w 309"/>
                <a:gd name="T51" fmla="*/ 185 h 18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09" h="185">
                  <a:moveTo>
                    <a:pt x="286" y="148"/>
                  </a:moveTo>
                  <a:cubicBezTo>
                    <a:pt x="284" y="148"/>
                    <a:pt x="284" y="148"/>
                    <a:pt x="283" y="148"/>
                  </a:cubicBezTo>
                  <a:cubicBezTo>
                    <a:pt x="265" y="131"/>
                    <a:pt x="249" y="137"/>
                    <a:pt x="234" y="153"/>
                  </a:cubicBezTo>
                  <a:cubicBezTo>
                    <a:pt x="228" y="159"/>
                    <a:pt x="221" y="164"/>
                    <a:pt x="214" y="169"/>
                  </a:cubicBezTo>
                  <a:cubicBezTo>
                    <a:pt x="193" y="185"/>
                    <a:pt x="174" y="183"/>
                    <a:pt x="156" y="164"/>
                  </a:cubicBezTo>
                  <a:cubicBezTo>
                    <a:pt x="139" y="147"/>
                    <a:pt x="123" y="129"/>
                    <a:pt x="105" y="110"/>
                  </a:cubicBezTo>
                  <a:cubicBezTo>
                    <a:pt x="96" y="126"/>
                    <a:pt x="88" y="142"/>
                    <a:pt x="80" y="157"/>
                  </a:cubicBezTo>
                  <a:cubicBezTo>
                    <a:pt x="71" y="174"/>
                    <a:pt x="55" y="181"/>
                    <a:pt x="38" y="178"/>
                  </a:cubicBezTo>
                  <a:cubicBezTo>
                    <a:pt x="14" y="174"/>
                    <a:pt x="0" y="149"/>
                    <a:pt x="11" y="126"/>
                  </a:cubicBezTo>
                  <a:cubicBezTo>
                    <a:pt x="28" y="92"/>
                    <a:pt x="45" y="57"/>
                    <a:pt x="64" y="24"/>
                  </a:cubicBezTo>
                  <a:cubicBezTo>
                    <a:pt x="77" y="0"/>
                    <a:pt x="107" y="0"/>
                    <a:pt x="126" y="21"/>
                  </a:cubicBezTo>
                  <a:cubicBezTo>
                    <a:pt x="148" y="43"/>
                    <a:pt x="169" y="66"/>
                    <a:pt x="191" y="90"/>
                  </a:cubicBezTo>
                  <a:cubicBezTo>
                    <a:pt x="204" y="80"/>
                    <a:pt x="217" y="70"/>
                    <a:pt x="230" y="60"/>
                  </a:cubicBezTo>
                  <a:cubicBezTo>
                    <a:pt x="247" y="47"/>
                    <a:pt x="262" y="46"/>
                    <a:pt x="281" y="58"/>
                  </a:cubicBezTo>
                  <a:cubicBezTo>
                    <a:pt x="291" y="64"/>
                    <a:pt x="300" y="70"/>
                    <a:pt x="309" y="76"/>
                  </a:cubicBezTo>
                  <a:cubicBezTo>
                    <a:pt x="301" y="100"/>
                    <a:pt x="294" y="124"/>
                    <a:pt x="286" y="14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8943" name="Freeform 20"/>
            <p:cNvSpPr>
              <a:spLocks noChangeArrowheads="1"/>
            </p:cNvSpPr>
            <p:nvPr/>
          </p:nvSpPr>
          <p:spPr bwMode="auto">
            <a:xfrm>
              <a:off x="2586" y="710"/>
              <a:ext cx="681" cy="816"/>
            </a:xfrm>
            <a:custGeom>
              <a:avLst/>
              <a:gdLst>
                <a:gd name="T0" fmla="*/ 1610 w 288"/>
                <a:gd name="T1" fmla="*/ 208 h 345"/>
                <a:gd name="T2" fmla="*/ 1565 w 288"/>
                <a:gd name="T3" fmla="*/ 291 h 345"/>
                <a:gd name="T4" fmla="*/ 660 w 288"/>
                <a:gd name="T5" fmla="*/ 1455 h 345"/>
                <a:gd name="T6" fmla="*/ 319 w 288"/>
                <a:gd name="T7" fmla="*/ 1824 h 345"/>
                <a:gd name="T8" fmla="*/ 135 w 288"/>
                <a:gd name="T9" fmla="*/ 1918 h 345"/>
                <a:gd name="T10" fmla="*/ 17 w 288"/>
                <a:gd name="T11" fmla="*/ 1890 h 345"/>
                <a:gd name="T12" fmla="*/ 17 w 288"/>
                <a:gd name="T13" fmla="*/ 1757 h 345"/>
                <a:gd name="T14" fmla="*/ 246 w 288"/>
                <a:gd name="T15" fmla="*/ 1466 h 345"/>
                <a:gd name="T16" fmla="*/ 1175 w 288"/>
                <a:gd name="T17" fmla="*/ 296 h 345"/>
                <a:gd name="T18" fmla="*/ 1319 w 288"/>
                <a:gd name="T19" fmla="*/ 83 h 345"/>
                <a:gd name="T20" fmla="*/ 1471 w 288"/>
                <a:gd name="T21" fmla="*/ 21 h 345"/>
                <a:gd name="T22" fmla="*/ 1610 w 288"/>
                <a:gd name="T23" fmla="*/ 208 h 3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8"/>
                <a:gd name="T37" fmla="*/ 0 h 345"/>
                <a:gd name="T38" fmla="*/ 288 w 288"/>
                <a:gd name="T39" fmla="*/ 345 h 34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8" h="345">
                  <a:moveTo>
                    <a:pt x="288" y="37"/>
                  </a:moveTo>
                  <a:cubicBezTo>
                    <a:pt x="286" y="40"/>
                    <a:pt x="284" y="46"/>
                    <a:pt x="280" y="52"/>
                  </a:cubicBezTo>
                  <a:cubicBezTo>
                    <a:pt x="226" y="121"/>
                    <a:pt x="172" y="191"/>
                    <a:pt x="118" y="260"/>
                  </a:cubicBezTo>
                  <a:cubicBezTo>
                    <a:pt x="99" y="283"/>
                    <a:pt x="78" y="305"/>
                    <a:pt x="57" y="326"/>
                  </a:cubicBezTo>
                  <a:cubicBezTo>
                    <a:pt x="48" y="334"/>
                    <a:pt x="36" y="339"/>
                    <a:pt x="24" y="343"/>
                  </a:cubicBezTo>
                  <a:cubicBezTo>
                    <a:pt x="18" y="345"/>
                    <a:pt x="6" y="343"/>
                    <a:pt x="3" y="338"/>
                  </a:cubicBezTo>
                  <a:cubicBezTo>
                    <a:pt x="0" y="332"/>
                    <a:pt x="0" y="320"/>
                    <a:pt x="3" y="314"/>
                  </a:cubicBezTo>
                  <a:cubicBezTo>
                    <a:pt x="15" y="296"/>
                    <a:pt x="30" y="279"/>
                    <a:pt x="44" y="262"/>
                  </a:cubicBezTo>
                  <a:cubicBezTo>
                    <a:pt x="99" y="192"/>
                    <a:pt x="154" y="123"/>
                    <a:pt x="210" y="53"/>
                  </a:cubicBezTo>
                  <a:cubicBezTo>
                    <a:pt x="219" y="41"/>
                    <a:pt x="228" y="28"/>
                    <a:pt x="236" y="15"/>
                  </a:cubicBezTo>
                  <a:cubicBezTo>
                    <a:pt x="243" y="5"/>
                    <a:pt x="251" y="0"/>
                    <a:pt x="263" y="4"/>
                  </a:cubicBezTo>
                  <a:cubicBezTo>
                    <a:pt x="275" y="7"/>
                    <a:pt x="288" y="23"/>
                    <a:pt x="288" y="3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38944" name="Freeform 21"/>
            <p:cNvSpPr>
              <a:spLocks noChangeArrowheads="1"/>
            </p:cNvSpPr>
            <p:nvPr/>
          </p:nvSpPr>
          <p:spPr bwMode="auto">
            <a:xfrm>
              <a:off x="1226" y="511"/>
              <a:ext cx="610" cy="199"/>
            </a:xfrm>
            <a:custGeom>
              <a:avLst/>
              <a:gdLst>
                <a:gd name="T0" fmla="*/ 721 w 258"/>
                <a:gd name="T1" fmla="*/ 471 h 84"/>
                <a:gd name="T2" fmla="*/ 102 w 258"/>
                <a:gd name="T3" fmla="*/ 471 h 84"/>
                <a:gd name="T4" fmla="*/ 0 w 258"/>
                <a:gd name="T5" fmla="*/ 370 h 84"/>
                <a:gd name="T6" fmla="*/ 0 w 258"/>
                <a:gd name="T7" fmla="*/ 90 h 84"/>
                <a:gd name="T8" fmla="*/ 83 w 258"/>
                <a:gd name="T9" fmla="*/ 0 h 84"/>
                <a:gd name="T10" fmla="*/ 1359 w 258"/>
                <a:gd name="T11" fmla="*/ 0 h 84"/>
                <a:gd name="T12" fmla="*/ 1442 w 258"/>
                <a:gd name="T13" fmla="*/ 85 h 84"/>
                <a:gd name="T14" fmla="*/ 1442 w 258"/>
                <a:gd name="T15" fmla="*/ 381 h 84"/>
                <a:gd name="T16" fmla="*/ 1348 w 258"/>
                <a:gd name="T17" fmla="*/ 471 h 84"/>
                <a:gd name="T18" fmla="*/ 721 w 258"/>
                <a:gd name="T19" fmla="*/ 471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58"/>
                <a:gd name="T31" fmla="*/ 0 h 84"/>
                <a:gd name="T32" fmla="*/ 258 w 258"/>
                <a:gd name="T33" fmla="*/ 84 h 8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58" h="84">
                  <a:moveTo>
                    <a:pt x="129" y="84"/>
                  </a:moveTo>
                  <a:cubicBezTo>
                    <a:pt x="92" y="84"/>
                    <a:pt x="55" y="83"/>
                    <a:pt x="18" y="84"/>
                  </a:cubicBezTo>
                  <a:cubicBezTo>
                    <a:pt x="5" y="84"/>
                    <a:pt x="0" y="79"/>
                    <a:pt x="0" y="66"/>
                  </a:cubicBezTo>
                  <a:cubicBezTo>
                    <a:pt x="1" y="50"/>
                    <a:pt x="1" y="33"/>
                    <a:pt x="0" y="16"/>
                  </a:cubicBezTo>
                  <a:cubicBezTo>
                    <a:pt x="0" y="5"/>
                    <a:pt x="4" y="0"/>
                    <a:pt x="15" y="0"/>
                  </a:cubicBezTo>
                  <a:cubicBezTo>
                    <a:pt x="91" y="0"/>
                    <a:pt x="167" y="0"/>
                    <a:pt x="243" y="0"/>
                  </a:cubicBezTo>
                  <a:cubicBezTo>
                    <a:pt x="254" y="0"/>
                    <a:pt x="258" y="4"/>
                    <a:pt x="258" y="15"/>
                  </a:cubicBezTo>
                  <a:cubicBezTo>
                    <a:pt x="257" y="33"/>
                    <a:pt x="257" y="50"/>
                    <a:pt x="258" y="68"/>
                  </a:cubicBezTo>
                  <a:cubicBezTo>
                    <a:pt x="258" y="80"/>
                    <a:pt x="253" y="84"/>
                    <a:pt x="241" y="84"/>
                  </a:cubicBezTo>
                  <a:cubicBezTo>
                    <a:pt x="203" y="84"/>
                    <a:pt x="166" y="84"/>
                    <a:pt x="129" y="8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</p:grpSp>
      <p:grpSp>
        <p:nvGrpSpPr>
          <p:cNvPr id="38916" name="组合 61"/>
          <p:cNvGrpSpPr>
            <a:grpSpLocks/>
          </p:cNvGrpSpPr>
          <p:nvPr/>
        </p:nvGrpSpPr>
        <p:grpSpPr bwMode="auto">
          <a:xfrm>
            <a:off x="3917950" y="1892300"/>
            <a:ext cx="238125" cy="3708400"/>
            <a:chOff x="0" y="0"/>
            <a:chExt cx="221360" cy="3708400"/>
          </a:xfrm>
        </p:grpSpPr>
        <p:sp>
          <p:nvSpPr>
            <p:cNvPr id="38934" name="直接连接符 41"/>
            <p:cNvSpPr>
              <a:spLocks noChangeShapeType="1"/>
            </p:cNvSpPr>
            <p:nvPr/>
          </p:nvSpPr>
          <p:spPr bwMode="auto">
            <a:xfrm>
              <a:off x="110680" y="0"/>
              <a:ext cx="1" cy="3708400"/>
            </a:xfrm>
            <a:prstGeom prst="line">
              <a:avLst/>
            </a:prstGeom>
            <a:noFill/>
            <a:ln w="19050">
              <a:solidFill>
                <a:srgbClr val="E74E3E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椭圆 43"/>
            <p:cNvSpPr>
              <a:spLocks noChangeArrowheads="1"/>
            </p:cNvSpPr>
            <p:nvPr/>
          </p:nvSpPr>
          <p:spPr bwMode="auto">
            <a:xfrm>
              <a:off x="0" y="2757291"/>
              <a:ext cx="221360" cy="221360"/>
            </a:xfrm>
            <a:prstGeom prst="ellipse">
              <a:avLst/>
            </a:prstGeom>
            <a:solidFill>
              <a:srgbClr val="E74E3E"/>
            </a:solidFill>
            <a:ln w="12700">
              <a:solidFill>
                <a:srgbClr val="E74E3E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8936" name="椭圆 42"/>
            <p:cNvSpPr>
              <a:spLocks noChangeArrowheads="1"/>
            </p:cNvSpPr>
            <p:nvPr/>
          </p:nvSpPr>
          <p:spPr bwMode="auto">
            <a:xfrm>
              <a:off x="0" y="729805"/>
              <a:ext cx="221360" cy="221360"/>
            </a:xfrm>
            <a:prstGeom prst="ellipse">
              <a:avLst/>
            </a:prstGeom>
            <a:solidFill>
              <a:srgbClr val="E74E3E"/>
            </a:solidFill>
            <a:ln w="12700">
              <a:solidFill>
                <a:srgbClr val="E74E3E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38917" name="矩形 62"/>
          <p:cNvSpPr>
            <a:spLocks noChangeArrowheads="1"/>
          </p:cNvSpPr>
          <p:nvPr/>
        </p:nvSpPr>
        <p:spPr bwMode="auto">
          <a:xfrm>
            <a:off x="0" y="0"/>
            <a:ext cx="9906000" cy="557213"/>
          </a:xfrm>
          <a:prstGeom prst="rect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8918" name="文本框 63"/>
          <p:cNvSpPr>
            <a:spLocks noChangeArrowheads="1"/>
          </p:cNvSpPr>
          <p:nvPr/>
        </p:nvSpPr>
        <p:spPr bwMode="auto">
          <a:xfrm>
            <a:off x="1411288" y="93663"/>
            <a:ext cx="1357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研究背景</a:t>
            </a:r>
          </a:p>
        </p:txBody>
      </p:sp>
      <p:sp>
        <p:nvSpPr>
          <p:cNvPr id="38919" name="矩形 64"/>
          <p:cNvSpPr>
            <a:spLocks noChangeArrowheads="1"/>
          </p:cNvSpPr>
          <p:nvPr/>
        </p:nvSpPr>
        <p:spPr bwMode="auto">
          <a:xfrm>
            <a:off x="2906713" y="96838"/>
            <a:ext cx="1339850" cy="357187"/>
          </a:xfrm>
          <a:prstGeom prst="rect">
            <a:avLst/>
          </a:prstGeom>
          <a:solidFill>
            <a:schemeClr val="bg1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8920" name="直接连接符 65"/>
          <p:cNvSpPr>
            <a:spLocks noChangeShapeType="1"/>
          </p:cNvSpPr>
          <p:nvPr/>
        </p:nvSpPr>
        <p:spPr bwMode="auto">
          <a:xfrm>
            <a:off x="135890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1" name="文本框 66"/>
          <p:cNvSpPr>
            <a:spLocks noChangeArrowheads="1"/>
          </p:cNvSpPr>
          <p:nvPr/>
        </p:nvSpPr>
        <p:spPr bwMode="auto">
          <a:xfrm>
            <a:off x="2908300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研究方法</a:t>
            </a:r>
          </a:p>
        </p:txBody>
      </p:sp>
      <p:sp>
        <p:nvSpPr>
          <p:cNvPr id="38922" name="文本框 67"/>
          <p:cNvSpPr>
            <a:spLocks noChangeArrowheads="1"/>
          </p:cNvSpPr>
          <p:nvPr/>
        </p:nvSpPr>
        <p:spPr bwMode="auto">
          <a:xfrm>
            <a:off x="4379913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研究结果</a:t>
            </a:r>
          </a:p>
        </p:txBody>
      </p:sp>
      <p:sp>
        <p:nvSpPr>
          <p:cNvPr id="38923" name="文本框 68"/>
          <p:cNvSpPr>
            <a:spLocks noChangeArrowheads="1"/>
          </p:cNvSpPr>
          <p:nvPr/>
        </p:nvSpPr>
        <p:spPr bwMode="auto">
          <a:xfrm>
            <a:off x="5854700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问题讨论</a:t>
            </a:r>
          </a:p>
        </p:txBody>
      </p:sp>
      <p:sp>
        <p:nvSpPr>
          <p:cNvPr id="38924" name="直接连接符 69"/>
          <p:cNvSpPr>
            <a:spLocks noChangeShapeType="1"/>
          </p:cNvSpPr>
          <p:nvPr/>
        </p:nvSpPr>
        <p:spPr bwMode="auto">
          <a:xfrm>
            <a:off x="2824163" y="93663"/>
            <a:ext cx="1587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5" name="直接连接符 70"/>
          <p:cNvSpPr>
            <a:spLocks noChangeShapeType="1"/>
          </p:cNvSpPr>
          <p:nvPr/>
        </p:nvSpPr>
        <p:spPr bwMode="auto">
          <a:xfrm>
            <a:off x="431165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6" name="直接连接符 71"/>
          <p:cNvSpPr>
            <a:spLocks noChangeShapeType="1"/>
          </p:cNvSpPr>
          <p:nvPr/>
        </p:nvSpPr>
        <p:spPr bwMode="auto">
          <a:xfrm>
            <a:off x="5751513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7" name="直接连接符 72"/>
          <p:cNvSpPr>
            <a:spLocks noChangeShapeType="1"/>
          </p:cNvSpPr>
          <p:nvPr/>
        </p:nvSpPr>
        <p:spPr bwMode="auto">
          <a:xfrm>
            <a:off x="725805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8" name="文本框 73"/>
          <p:cNvSpPr>
            <a:spLocks noChangeArrowheads="1"/>
          </p:cNvSpPr>
          <p:nvPr/>
        </p:nvSpPr>
        <p:spPr bwMode="auto">
          <a:xfrm>
            <a:off x="0" y="93663"/>
            <a:ext cx="1389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论文绪论</a:t>
            </a:r>
          </a:p>
        </p:txBody>
      </p:sp>
      <p:sp>
        <p:nvSpPr>
          <p:cNvPr id="38929" name="文本框 74"/>
          <p:cNvSpPr>
            <a:spLocks noChangeArrowheads="1"/>
          </p:cNvSpPr>
          <p:nvPr/>
        </p:nvSpPr>
        <p:spPr bwMode="auto">
          <a:xfrm>
            <a:off x="7326313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论文总结</a:t>
            </a:r>
          </a:p>
        </p:txBody>
      </p:sp>
      <p:sp>
        <p:nvSpPr>
          <p:cNvPr id="38930" name="矩形 17"/>
          <p:cNvSpPr>
            <a:spLocks noChangeArrowheads="1"/>
          </p:cNvSpPr>
          <p:nvPr/>
        </p:nvSpPr>
        <p:spPr bwMode="auto">
          <a:xfrm>
            <a:off x="5351463" y="2662238"/>
            <a:ext cx="13795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38931" name="矩形 17"/>
          <p:cNvSpPr>
            <a:spLocks noChangeArrowheads="1"/>
          </p:cNvSpPr>
          <p:nvPr/>
        </p:nvSpPr>
        <p:spPr bwMode="auto">
          <a:xfrm>
            <a:off x="5351463" y="3206750"/>
            <a:ext cx="13795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38932" name="矩形 17"/>
          <p:cNvSpPr>
            <a:spLocks noChangeArrowheads="1"/>
          </p:cNvSpPr>
          <p:nvPr/>
        </p:nvSpPr>
        <p:spPr bwMode="auto">
          <a:xfrm>
            <a:off x="5407025" y="3749675"/>
            <a:ext cx="137953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38933" name="矩形 17"/>
          <p:cNvSpPr>
            <a:spLocks noChangeArrowheads="1"/>
          </p:cNvSpPr>
          <p:nvPr/>
        </p:nvSpPr>
        <p:spPr bwMode="auto">
          <a:xfrm>
            <a:off x="5407025" y="4294188"/>
            <a:ext cx="1379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1"/>
          <p:cNvSpPr>
            <a:spLocks noChangeArrowheads="1"/>
          </p:cNvSpPr>
          <p:nvPr/>
        </p:nvSpPr>
        <p:spPr bwMode="auto">
          <a:xfrm rot="2700000">
            <a:off x="4088607" y="2997993"/>
            <a:ext cx="1346200" cy="1458913"/>
          </a:xfrm>
          <a:prstGeom prst="rect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9939" name="Freeform 32"/>
          <p:cNvSpPr>
            <a:spLocks noChangeArrowheads="1"/>
          </p:cNvSpPr>
          <p:nvPr/>
        </p:nvSpPr>
        <p:spPr bwMode="auto">
          <a:xfrm>
            <a:off x="4510088" y="3436938"/>
            <a:ext cx="511175" cy="596900"/>
          </a:xfrm>
          <a:custGeom>
            <a:avLst/>
            <a:gdLst>
              <a:gd name="T0" fmla="*/ 383444436 w 671"/>
              <a:gd name="T1" fmla="*/ 175144581 h 845"/>
              <a:gd name="T2" fmla="*/ 374134350 w 671"/>
              <a:gd name="T3" fmla="*/ 214066026 h 845"/>
              <a:gd name="T4" fmla="*/ 383444436 w 671"/>
              <a:gd name="T5" fmla="*/ 228536432 h 845"/>
              <a:gd name="T6" fmla="*/ 386353790 w 671"/>
              <a:gd name="T7" fmla="*/ 246001227 h 845"/>
              <a:gd name="T8" fmla="*/ 219942391 w 671"/>
              <a:gd name="T9" fmla="*/ 418151463 h 845"/>
              <a:gd name="T10" fmla="*/ 207722951 w 671"/>
              <a:gd name="T11" fmla="*/ 419149593 h 845"/>
              <a:gd name="T12" fmla="*/ 166411447 w 671"/>
              <a:gd name="T13" fmla="*/ 418151463 h 845"/>
              <a:gd name="T14" fmla="*/ 155356053 w 671"/>
              <a:gd name="T15" fmla="*/ 416155911 h 845"/>
              <a:gd name="T16" fmla="*/ 8728065 w 671"/>
              <a:gd name="T17" fmla="*/ 182629493 h 845"/>
              <a:gd name="T18" fmla="*/ 23856100 w 671"/>
              <a:gd name="T19" fmla="*/ 24450299 h 845"/>
              <a:gd name="T20" fmla="*/ 26183437 w 671"/>
              <a:gd name="T21" fmla="*/ 19460353 h 845"/>
              <a:gd name="T22" fmla="*/ 33747453 w 671"/>
              <a:gd name="T23" fmla="*/ 19460353 h 845"/>
              <a:gd name="T24" fmla="*/ 75641707 w 671"/>
              <a:gd name="T25" fmla="*/ 3493102 h 845"/>
              <a:gd name="T26" fmla="*/ 84369008 w 671"/>
              <a:gd name="T27" fmla="*/ 498712 h 845"/>
              <a:gd name="T28" fmla="*/ 382862413 w 671"/>
              <a:gd name="T29" fmla="*/ 174146452 h 845"/>
              <a:gd name="T30" fmla="*/ 383444436 w 671"/>
              <a:gd name="T31" fmla="*/ 175144581 h 84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71"/>
              <a:gd name="T49" fmla="*/ 0 h 845"/>
              <a:gd name="T50" fmla="*/ 671 w 671"/>
              <a:gd name="T51" fmla="*/ 845 h 84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71" h="845">
                <a:moveTo>
                  <a:pt x="659" y="351"/>
                </a:moveTo>
                <a:cubicBezTo>
                  <a:pt x="641" y="374"/>
                  <a:pt x="634" y="401"/>
                  <a:pt x="643" y="429"/>
                </a:cubicBezTo>
                <a:cubicBezTo>
                  <a:pt x="647" y="440"/>
                  <a:pt x="651" y="451"/>
                  <a:pt x="659" y="458"/>
                </a:cubicBezTo>
                <a:cubicBezTo>
                  <a:pt x="671" y="469"/>
                  <a:pt x="670" y="479"/>
                  <a:pt x="664" y="493"/>
                </a:cubicBezTo>
                <a:cubicBezTo>
                  <a:pt x="602" y="635"/>
                  <a:pt x="505" y="749"/>
                  <a:pt x="378" y="838"/>
                </a:cubicBezTo>
                <a:cubicBezTo>
                  <a:pt x="371" y="844"/>
                  <a:pt x="366" y="845"/>
                  <a:pt x="357" y="840"/>
                </a:cubicBezTo>
                <a:cubicBezTo>
                  <a:pt x="334" y="828"/>
                  <a:pt x="310" y="827"/>
                  <a:pt x="286" y="838"/>
                </a:cubicBezTo>
                <a:cubicBezTo>
                  <a:pt x="278" y="842"/>
                  <a:pt x="273" y="840"/>
                  <a:pt x="267" y="834"/>
                </a:cubicBezTo>
                <a:cubicBezTo>
                  <a:pt x="129" y="707"/>
                  <a:pt x="41" y="553"/>
                  <a:pt x="15" y="366"/>
                </a:cubicBezTo>
                <a:cubicBezTo>
                  <a:pt x="0" y="259"/>
                  <a:pt x="9" y="153"/>
                  <a:pt x="41" y="49"/>
                </a:cubicBezTo>
                <a:cubicBezTo>
                  <a:pt x="42" y="46"/>
                  <a:pt x="44" y="43"/>
                  <a:pt x="45" y="39"/>
                </a:cubicBezTo>
                <a:cubicBezTo>
                  <a:pt x="50" y="39"/>
                  <a:pt x="54" y="39"/>
                  <a:pt x="58" y="39"/>
                </a:cubicBezTo>
                <a:cubicBezTo>
                  <a:pt x="87" y="40"/>
                  <a:pt x="110" y="29"/>
                  <a:pt x="130" y="7"/>
                </a:cubicBezTo>
                <a:cubicBezTo>
                  <a:pt x="133" y="3"/>
                  <a:pt x="141" y="0"/>
                  <a:pt x="145" y="1"/>
                </a:cubicBezTo>
                <a:cubicBezTo>
                  <a:pt x="359" y="54"/>
                  <a:pt x="532" y="167"/>
                  <a:pt x="658" y="349"/>
                </a:cubicBezTo>
                <a:cubicBezTo>
                  <a:pt x="658" y="349"/>
                  <a:pt x="658" y="350"/>
                  <a:pt x="659" y="3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bevel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9940" name="Freeform 33"/>
          <p:cNvSpPr>
            <a:spLocks noChangeArrowheads="1"/>
          </p:cNvSpPr>
          <p:nvPr/>
        </p:nvSpPr>
        <p:spPr bwMode="auto">
          <a:xfrm>
            <a:off x="4221163" y="3441700"/>
            <a:ext cx="476250" cy="696913"/>
          </a:xfrm>
          <a:custGeom>
            <a:avLst/>
            <a:gdLst>
              <a:gd name="T0" fmla="*/ 197574920 w 623"/>
              <a:gd name="T1" fmla="*/ 492084887 h 987"/>
              <a:gd name="T2" fmla="*/ 191729202 w 623"/>
              <a:gd name="T3" fmla="*/ 489592382 h 987"/>
              <a:gd name="T4" fmla="*/ 7599360 w 623"/>
              <a:gd name="T5" fmla="*/ 251277057 h 987"/>
              <a:gd name="T6" fmla="*/ 11690675 w 623"/>
              <a:gd name="T7" fmla="*/ 129627242 h 987"/>
              <a:gd name="T8" fmla="*/ 22212511 w 623"/>
              <a:gd name="T9" fmla="*/ 111180588 h 987"/>
              <a:gd name="T10" fmla="*/ 211604080 w 623"/>
              <a:gd name="T11" fmla="*/ 498501 h 987"/>
              <a:gd name="T12" fmla="*/ 219202672 w 623"/>
              <a:gd name="T13" fmla="*/ 1495504 h 987"/>
              <a:gd name="T14" fmla="*/ 222125913 w 623"/>
              <a:gd name="T15" fmla="*/ 10469935 h 987"/>
              <a:gd name="T16" fmla="*/ 201082246 w 623"/>
              <a:gd name="T17" fmla="*/ 154057320 h 987"/>
              <a:gd name="T18" fmla="*/ 331434801 w 623"/>
              <a:gd name="T19" fmla="*/ 404835920 h 987"/>
              <a:gd name="T20" fmla="*/ 359493025 w 623"/>
              <a:gd name="T21" fmla="*/ 428268290 h 987"/>
              <a:gd name="T22" fmla="*/ 361246663 w 623"/>
              <a:gd name="T23" fmla="*/ 436245718 h 987"/>
              <a:gd name="T24" fmla="*/ 357739386 w 623"/>
              <a:gd name="T25" fmla="*/ 446217149 h 987"/>
              <a:gd name="T26" fmla="*/ 343710274 w 623"/>
              <a:gd name="T27" fmla="*/ 460675090 h 987"/>
              <a:gd name="T28" fmla="*/ 201667047 w 623"/>
              <a:gd name="T29" fmla="*/ 491586386 h 987"/>
              <a:gd name="T30" fmla="*/ 197574920 w 623"/>
              <a:gd name="T31" fmla="*/ 492084887 h 98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23"/>
              <a:gd name="T49" fmla="*/ 0 h 987"/>
              <a:gd name="T50" fmla="*/ 623 w 623"/>
              <a:gd name="T51" fmla="*/ 987 h 98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23" h="987">
                <a:moveTo>
                  <a:pt x="338" y="987"/>
                </a:moveTo>
                <a:cubicBezTo>
                  <a:pt x="336" y="986"/>
                  <a:pt x="332" y="984"/>
                  <a:pt x="328" y="982"/>
                </a:cubicBezTo>
                <a:cubicBezTo>
                  <a:pt x="154" y="868"/>
                  <a:pt x="47" y="710"/>
                  <a:pt x="13" y="504"/>
                </a:cubicBezTo>
                <a:cubicBezTo>
                  <a:pt x="0" y="422"/>
                  <a:pt x="3" y="341"/>
                  <a:pt x="20" y="260"/>
                </a:cubicBezTo>
                <a:cubicBezTo>
                  <a:pt x="23" y="245"/>
                  <a:pt x="28" y="234"/>
                  <a:pt x="38" y="223"/>
                </a:cubicBezTo>
                <a:cubicBezTo>
                  <a:pt x="129" y="124"/>
                  <a:pt x="237" y="51"/>
                  <a:pt x="362" y="1"/>
                </a:cubicBezTo>
                <a:cubicBezTo>
                  <a:pt x="365" y="0"/>
                  <a:pt x="373" y="1"/>
                  <a:pt x="375" y="3"/>
                </a:cubicBezTo>
                <a:cubicBezTo>
                  <a:pt x="379" y="8"/>
                  <a:pt x="382" y="16"/>
                  <a:pt x="380" y="21"/>
                </a:cubicBezTo>
                <a:cubicBezTo>
                  <a:pt x="351" y="115"/>
                  <a:pt x="338" y="211"/>
                  <a:pt x="344" y="309"/>
                </a:cubicBezTo>
                <a:cubicBezTo>
                  <a:pt x="358" y="504"/>
                  <a:pt x="435" y="670"/>
                  <a:pt x="567" y="812"/>
                </a:cubicBezTo>
                <a:cubicBezTo>
                  <a:pt x="582" y="828"/>
                  <a:pt x="598" y="844"/>
                  <a:pt x="615" y="859"/>
                </a:cubicBezTo>
                <a:cubicBezTo>
                  <a:pt x="620" y="864"/>
                  <a:pt x="623" y="868"/>
                  <a:pt x="618" y="875"/>
                </a:cubicBezTo>
                <a:cubicBezTo>
                  <a:pt x="615" y="881"/>
                  <a:pt x="612" y="889"/>
                  <a:pt x="612" y="895"/>
                </a:cubicBezTo>
                <a:cubicBezTo>
                  <a:pt x="614" y="914"/>
                  <a:pt x="601" y="918"/>
                  <a:pt x="588" y="924"/>
                </a:cubicBezTo>
                <a:cubicBezTo>
                  <a:pt x="510" y="956"/>
                  <a:pt x="429" y="976"/>
                  <a:pt x="345" y="986"/>
                </a:cubicBezTo>
                <a:cubicBezTo>
                  <a:pt x="344" y="986"/>
                  <a:pt x="342" y="986"/>
                  <a:pt x="338" y="98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bevel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9941" name="Freeform 34"/>
          <p:cNvSpPr>
            <a:spLocks noChangeArrowheads="1"/>
          </p:cNvSpPr>
          <p:nvPr/>
        </p:nvSpPr>
        <p:spPr bwMode="auto">
          <a:xfrm>
            <a:off x="5087938" y="3490913"/>
            <a:ext cx="217487" cy="558800"/>
          </a:xfrm>
          <a:custGeom>
            <a:avLst/>
            <a:gdLst>
              <a:gd name="T0" fmla="*/ 22968614 w 284"/>
              <a:gd name="T1" fmla="*/ 0 h 790"/>
              <a:gd name="T2" fmla="*/ 134868733 w 284"/>
              <a:gd name="T3" fmla="*/ 79552605 h 790"/>
              <a:gd name="T4" fmla="*/ 138402895 w 284"/>
              <a:gd name="T5" fmla="*/ 86557408 h 790"/>
              <a:gd name="T6" fmla="*/ 45937995 w 284"/>
              <a:gd name="T7" fmla="*/ 392760770 h 790"/>
              <a:gd name="T8" fmla="*/ 43582397 w 284"/>
              <a:gd name="T9" fmla="*/ 395262637 h 790"/>
              <a:gd name="T10" fmla="*/ 41815699 w 284"/>
              <a:gd name="T11" fmla="*/ 395262637 h 790"/>
              <a:gd name="T12" fmla="*/ 42993498 w 284"/>
              <a:gd name="T13" fmla="*/ 385255876 h 790"/>
              <a:gd name="T14" fmla="*/ 13545458 w 284"/>
              <a:gd name="T15" fmla="*/ 206137101 h 790"/>
              <a:gd name="T16" fmla="*/ 16490721 w 284"/>
              <a:gd name="T17" fmla="*/ 195129451 h 790"/>
              <a:gd name="T18" fmla="*/ 7067562 w 284"/>
              <a:gd name="T19" fmla="*/ 127084564 h 790"/>
              <a:gd name="T20" fmla="*/ 1177799 w 284"/>
              <a:gd name="T21" fmla="*/ 115576825 h 790"/>
              <a:gd name="T22" fmla="*/ 2944498 w 284"/>
              <a:gd name="T23" fmla="*/ 18512549 h 790"/>
              <a:gd name="T24" fmla="*/ 7656461 w 284"/>
              <a:gd name="T25" fmla="*/ 10006764 h 790"/>
              <a:gd name="T26" fmla="*/ 22968614 w 284"/>
              <a:gd name="T27" fmla="*/ 0 h 7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84"/>
              <a:gd name="T43" fmla="*/ 0 h 790"/>
              <a:gd name="T44" fmla="*/ 284 w 284"/>
              <a:gd name="T45" fmla="*/ 790 h 79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84" h="790">
                <a:moveTo>
                  <a:pt x="39" y="0"/>
                </a:moveTo>
                <a:cubicBezTo>
                  <a:pt x="110" y="44"/>
                  <a:pt x="173" y="97"/>
                  <a:pt x="229" y="159"/>
                </a:cubicBezTo>
                <a:cubicBezTo>
                  <a:pt x="232" y="163"/>
                  <a:pt x="234" y="168"/>
                  <a:pt x="235" y="173"/>
                </a:cubicBezTo>
                <a:cubicBezTo>
                  <a:pt x="284" y="403"/>
                  <a:pt x="231" y="607"/>
                  <a:pt x="78" y="785"/>
                </a:cubicBezTo>
                <a:cubicBezTo>
                  <a:pt x="77" y="787"/>
                  <a:pt x="75" y="788"/>
                  <a:pt x="74" y="790"/>
                </a:cubicBezTo>
                <a:cubicBezTo>
                  <a:pt x="73" y="790"/>
                  <a:pt x="73" y="790"/>
                  <a:pt x="71" y="790"/>
                </a:cubicBezTo>
                <a:cubicBezTo>
                  <a:pt x="71" y="784"/>
                  <a:pt x="72" y="777"/>
                  <a:pt x="73" y="770"/>
                </a:cubicBezTo>
                <a:cubicBezTo>
                  <a:pt x="86" y="647"/>
                  <a:pt x="68" y="527"/>
                  <a:pt x="23" y="412"/>
                </a:cubicBezTo>
                <a:cubicBezTo>
                  <a:pt x="20" y="403"/>
                  <a:pt x="20" y="398"/>
                  <a:pt x="28" y="390"/>
                </a:cubicBezTo>
                <a:cubicBezTo>
                  <a:pt x="70" y="351"/>
                  <a:pt x="63" y="283"/>
                  <a:pt x="12" y="254"/>
                </a:cubicBezTo>
                <a:cubicBezTo>
                  <a:pt x="1" y="248"/>
                  <a:pt x="0" y="242"/>
                  <a:pt x="2" y="231"/>
                </a:cubicBezTo>
                <a:cubicBezTo>
                  <a:pt x="12" y="167"/>
                  <a:pt x="13" y="102"/>
                  <a:pt x="5" y="37"/>
                </a:cubicBezTo>
                <a:cubicBezTo>
                  <a:pt x="4" y="30"/>
                  <a:pt x="5" y="25"/>
                  <a:pt x="13" y="20"/>
                </a:cubicBezTo>
                <a:cubicBezTo>
                  <a:pt x="21" y="15"/>
                  <a:pt x="29" y="8"/>
                  <a:pt x="39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bevel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9942" name="Freeform 35"/>
          <p:cNvSpPr>
            <a:spLocks noChangeArrowheads="1"/>
          </p:cNvSpPr>
          <p:nvPr/>
        </p:nvSpPr>
        <p:spPr bwMode="auto">
          <a:xfrm>
            <a:off x="4811713" y="3783013"/>
            <a:ext cx="303212" cy="379412"/>
          </a:xfrm>
          <a:custGeom>
            <a:avLst/>
            <a:gdLst>
              <a:gd name="T0" fmla="*/ 230011913 w 397"/>
              <a:gd name="T1" fmla="*/ 158335820 h 536"/>
              <a:gd name="T2" fmla="*/ 221859560 w 397"/>
              <a:gd name="T3" fmla="*/ 211448565 h 536"/>
              <a:gd name="T4" fmla="*/ 216036670 w 397"/>
              <a:gd name="T5" fmla="*/ 220468090 h 536"/>
              <a:gd name="T6" fmla="*/ 133931115 w 397"/>
              <a:gd name="T7" fmla="*/ 267066375 h 536"/>
              <a:gd name="T8" fmla="*/ 122867317 w 397"/>
              <a:gd name="T9" fmla="*/ 268068702 h 536"/>
              <a:gd name="T10" fmla="*/ 9899070 w 397"/>
              <a:gd name="T11" fmla="*/ 225478308 h 536"/>
              <a:gd name="T12" fmla="*/ 5822892 w 397"/>
              <a:gd name="T13" fmla="*/ 218463437 h 536"/>
              <a:gd name="T14" fmla="*/ 3494194 w 397"/>
              <a:gd name="T15" fmla="*/ 202930911 h 536"/>
              <a:gd name="T16" fmla="*/ 9899070 w 397"/>
              <a:gd name="T17" fmla="*/ 188901168 h 536"/>
              <a:gd name="T18" fmla="*/ 181097751 w 397"/>
              <a:gd name="T19" fmla="*/ 6012548 h 536"/>
              <a:gd name="T20" fmla="*/ 189250103 w 397"/>
              <a:gd name="T21" fmla="*/ 501164 h 536"/>
              <a:gd name="T22" fmla="*/ 200896696 w 397"/>
              <a:gd name="T23" fmla="*/ 7014874 h 536"/>
              <a:gd name="T24" fmla="*/ 230011913 w 397"/>
              <a:gd name="T25" fmla="*/ 158335820 h 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97"/>
              <a:gd name="T40" fmla="*/ 0 h 536"/>
              <a:gd name="T41" fmla="*/ 397 w 397"/>
              <a:gd name="T42" fmla="*/ 536 h 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97" h="536">
                <a:moveTo>
                  <a:pt x="395" y="316"/>
                </a:moveTo>
                <a:cubicBezTo>
                  <a:pt x="393" y="337"/>
                  <a:pt x="388" y="380"/>
                  <a:pt x="381" y="422"/>
                </a:cubicBezTo>
                <a:cubicBezTo>
                  <a:pt x="380" y="428"/>
                  <a:pt x="376" y="435"/>
                  <a:pt x="371" y="440"/>
                </a:cubicBezTo>
                <a:cubicBezTo>
                  <a:pt x="328" y="477"/>
                  <a:pt x="281" y="508"/>
                  <a:pt x="230" y="533"/>
                </a:cubicBezTo>
                <a:cubicBezTo>
                  <a:pt x="224" y="535"/>
                  <a:pt x="217" y="536"/>
                  <a:pt x="211" y="535"/>
                </a:cubicBezTo>
                <a:cubicBezTo>
                  <a:pt x="143" y="515"/>
                  <a:pt x="78" y="486"/>
                  <a:pt x="17" y="450"/>
                </a:cubicBezTo>
                <a:cubicBezTo>
                  <a:pt x="13" y="448"/>
                  <a:pt x="10" y="441"/>
                  <a:pt x="10" y="436"/>
                </a:cubicBezTo>
                <a:cubicBezTo>
                  <a:pt x="8" y="426"/>
                  <a:pt x="10" y="414"/>
                  <a:pt x="6" y="405"/>
                </a:cubicBezTo>
                <a:cubicBezTo>
                  <a:pt x="0" y="391"/>
                  <a:pt x="6" y="385"/>
                  <a:pt x="17" y="377"/>
                </a:cubicBezTo>
                <a:cubicBezTo>
                  <a:pt x="149" y="283"/>
                  <a:pt x="248" y="162"/>
                  <a:pt x="311" y="12"/>
                </a:cubicBezTo>
                <a:cubicBezTo>
                  <a:pt x="314" y="6"/>
                  <a:pt x="315" y="0"/>
                  <a:pt x="325" y="1"/>
                </a:cubicBezTo>
                <a:cubicBezTo>
                  <a:pt x="335" y="2"/>
                  <a:pt x="341" y="3"/>
                  <a:pt x="345" y="14"/>
                </a:cubicBezTo>
                <a:cubicBezTo>
                  <a:pt x="380" y="104"/>
                  <a:pt x="397" y="198"/>
                  <a:pt x="395" y="31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bevel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9943" name="Freeform 36"/>
          <p:cNvSpPr>
            <a:spLocks noChangeArrowheads="1"/>
          </p:cNvSpPr>
          <p:nvPr/>
        </p:nvSpPr>
        <p:spPr bwMode="auto">
          <a:xfrm>
            <a:off x="4597400" y="3230563"/>
            <a:ext cx="428625" cy="180975"/>
          </a:xfrm>
          <a:custGeom>
            <a:avLst/>
            <a:gdLst>
              <a:gd name="T0" fmla="*/ 0 w 561"/>
              <a:gd name="T1" fmla="*/ 87456856 h 256"/>
              <a:gd name="T2" fmla="*/ 74068073 w 561"/>
              <a:gd name="T3" fmla="*/ 7496323 h 256"/>
              <a:gd name="T4" fmla="*/ 81649613 w 561"/>
              <a:gd name="T5" fmla="*/ 4997313 h 256"/>
              <a:gd name="T6" fmla="*/ 265361641 w 561"/>
              <a:gd name="T7" fmla="*/ 26986481 h 256"/>
              <a:gd name="T8" fmla="*/ 278192116 w 561"/>
              <a:gd name="T9" fmla="*/ 35982207 h 256"/>
              <a:gd name="T10" fmla="*/ 326599215 w 561"/>
              <a:gd name="T11" fmla="*/ 114943857 h 256"/>
              <a:gd name="T12" fmla="*/ 326015490 w 561"/>
              <a:gd name="T13" fmla="*/ 122939979 h 256"/>
              <a:gd name="T14" fmla="*/ 313767976 w 561"/>
              <a:gd name="T15" fmla="*/ 126437885 h 256"/>
              <a:gd name="T16" fmla="*/ 107311351 w 561"/>
              <a:gd name="T17" fmla="*/ 96452604 h 256"/>
              <a:gd name="T18" fmla="*/ 25078002 w 561"/>
              <a:gd name="T19" fmla="*/ 102949320 h 256"/>
              <a:gd name="T20" fmla="*/ 11080833 w 561"/>
              <a:gd name="T21" fmla="*/ 98451811 h 256"/>
              <a:gd name="T22" fmla="*/ 0 w 561"/>
              <a:gd name="T23" fmla="*/ 87456856 h 25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61"/>
              <a:gd name="T37" fmla="*/ 0 h 256"/>
              <a:gd name="T38" fmla="*/ 561 w 561"/>
              <a:gd name="T39" fmla="*/ 256 h 25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61" h="256">
                <a:moveTo>
                  <a:pt x="0" y="175"/>
                </a:moveTo>
                <a:cubicBezTo>
                  <a:pt x="36" y="116"/>
                  <a:pt x="78" y="63"/>
                  <a:pt x="127" y="15"/>
                </a:cubicBezTo>
                <a:cubicBezTo>
                  <a:pt x="130" y="12"/>
                  <a:pt x="136" y="11"/>
                  <a:pt x="140" y="10"/>
                </a:cubicBezTo>
                <a:cubicBezTo>
                  <a:pt x="249" y="0"/>
                  <a:pt x="354" y="15"/>
                  <a:pt x="455" y="54"/>
                </a:cubicBezTo>
                <a:cubicBezTo>
                  <a:pt x="463" y="58"/>
                  <a:pt x="472" y="65"/>
                  <a:pt x="477" y="72"/>
                </a:cubicBezTo>
                <a:cubicBezTo>
                  <a:pt x="511" y="121"/>
                  <a:pt x="539" y="174"/>
                  <a:pt x="560" y="230"/>
                </a:cubicBezTo>
                <a:cubicBezTo>
                  <a:pt x="561" y="235"/>
                  <a:pt x="561" y="242"/>
                  <a:pt x="559" y="246"/>
                </a:cubicBezTo>
                <a:cubicBezTo>
                  <a:pt x="554" y="253"/>
                  <a:pt x="548" y="256"/>
                  <a:pt x="538" y="253"/>
                </a:cubicBezTo>
                <a:cubicBezTo>
                  <a:pt x="424" y="210"/>
                  <a:pt x="306" y="189"/>
                  <a:pt x="184" y="193"/>
                </a:cubicBezTo>
                <a:cubicBezTo>
                  <a:pt x="137" y="195"/>
                  <a:pt x="90" y="201"/>
                  <a:pt x="43" y="206"/>
                </a:cubicBezTo>
                <a:cubicBezTo>
                  <a:pt x="32" y="208"/>
                  <a:pt x="24" y="208"/>
                  <a:pt x="19" y="197"/>
                </a:cubicBezTo>
                <a:cubicBezTo>
                  <a:pt x="15" y="189"/>
                  <a:pt x="7" y="183"/>
                  <a:pt x="0" y="17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bevel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9944" name="Freeform 37"/>
          <p:cNvSpPr>
            <a:spLocks noChangeArrowheads="1"/>
          </p:cNvSpPr>
          <p:nvPr/>
        </p:nvSpPr>
        <p:spPr bwMode="auto">
          <a:xfrm>
            <a:off x="4630738" y="3382963"/>
            <a:ext cx="433387" cy="282575"/>
          </a:xfrm>
          <a:custGeom>
            <a:avLst/>
            <a:gdLst>
              <a:gd name="T0" fmla="*/ 0 w 567"/>
              <a:gd name="T1" fmla="*/ 17466667 h 400"/>
              <a:gd name="T2" fmla="*/ 280431938 w 567"/>
              <a:gd name="T3" fmla="*/ 39425569 h 400"/>
              <a:gd name="T4" fmla="*/ 326002523 w 567"/>
              <a:gd name="T5" fmla="*/ 92823784 h 400"/>
              <a:gd name="T6" fmla="*/ 327171215 w 567"/>
              <a:gd name="T7" fmla="*/ 174170037 h 400"/>
              <a:gd name="T8" fmla="*/ 325417795 w 567"/>
              <a:gd name="T9" fmla="*/ 188143411 h 400"/>
              <a:gd name="T10" fmla="*/ 311980511 w 567"/>
              <a:gd name="T11" fmla="*/ 199621604 h 400"/>
              <a:gd name="T12" fmla="*/ 0 w 567"/>
              <a:gd name="T13" fmla="*/ 17466667 h 4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67"/>
              <a:gd name="T22" fmla="*/ 0 h 400"/>
              <a:gd name="T23" fmla="*/ 567 w 567"/>
              <a:gd name="T24" fmla="*/ 400 h 4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67" h="400">
                <a:moveTo>
                  <a:pt x="0" y="35"/>
                </a:moveTo>
                <a:cubicBezTo>
                  <a:pt x="97" y="0"/>
                  <a:pt x="371" y="25"/>
                  <a:pt x="480" y="79"/>
                </a:cubicBezTo>
                <a:cubicBezTo>
                  <a:pt x="481" y="147"/>
                  <a:pt x="497" y="169"/>
                  <a:pt x="558" y="186"/>
                </a:cubicBezTo>
                <a:cubicBezTo>
                  <a:pt x="566" y="240"/>
                  <a:pt x="567" y="294"/>
                  <a:pt x="560" y="349"/>
                </a:cubicBezTo>
                <a:cubicBezTo>
                  <a:pt x="559" y="358"/>
                  <a:pt x="558" y="368"/>
                  <a:pt x="557" y="377"/>
                </a:cubicBezTo>
                <a:cubicBezTo>
                  <a:pt x="554" y="397"/>
                  <a:pt x="558" y="395"/>
                  <a:pt x="534" y="400"/>
                </a:cubicBezTo>
                <a:cubicBezTo>
                  <a:pt x="402" y="212"/>
                  <a:pt x="222" y="93"/>
                  <a:pt x="0" y="3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bevel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9945" name="Freeform 38"/>
          <p:cNvSpPr>
            <a:spLocks noChangeArrowheads="1"/>
          </p:cNvSpPr>
          <p:nvPr/>
        </p:nvSpPr>
        <p:spPr bwMode="auto">
          <a:xfrm>
            <a:off x="4532313" y="4119563"/>
            <a:ext cx="396875" cy="106362"/>
          </a:xfrm>
          <a:custGeom>
            <a:avLst/>
            <a:gdLst>
              <a:gd name="T0" fmla="*/ 303789795 w 519"/>
              <a:gd name="T1" fmla="*/ 44245876 h 150"/>
              <a:gd name="T2" fmla="*/ 0 w 519"/>
              <a:gd name="T3" fmla="*/ 32178757 h 150"/>
              <a:gd name="T4" fmla="*/ 126432587 w 519"/>
              <a:gd name="T5" fmla="*/ 0 h 150"/>
              <a:gd name="T6" fmla="*/ 206038534 w 519"/>
              <a:gd name="T7" fmla="*/ 5028086 h 150"/>
              <a:gd name="T8" fmla="*/ 303789795 w 519"/>
              <a:gd name="T9" fmla="*/ 44245876 h 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9"/>
              <a:gd name="T16" fmla="*/ 0 h 150"/>
              <a:gd name="T17" fmla="*/ 519 w 519"/>
              <a:gd name="T18" fmla="*/ 150 h 1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9" h="150">
                <a:moveTo>
                  <a:pt x="519" y="88"/>
                </a:moveTo>
                <a:cubicBezTo>
                  <a:pt x="376" y="150"/>
                  <a:pt x="104" y="137"/>
                  <a:pt x="0" y="64"/>
                </a:cubicBezTo>
                <a:cubicBezTo>
                  <a:pt x="70" y="43"/>
                  <a:pt x="143" y="22"/>
                  <a:pt x="216" y="0"/>
                </a:cubicBezTo>
                <a:cubicBezTo>
                  <a:pt x="256" y="51"/>
                  <a:pt x="316" y="46"/>
                  <a:pt x="352" y="10"/>
                </a:cubicBezTo>
                <a:cubicBezTo>
                  <a:pt x="408" y="36"/>
                  <a:pt x="463" y="62"/>
                  <a:pt x="519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bevel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9946" name="Freeform 39"/>
          <p:cNvSpPr>
            <a:spLocks noChangeArrowheads="1"/>
          </p:cNvSpPr>
          <p:nvPr/>
        </p:nvSpPr>
        <p:spPr bwMode="auto">
          <a:xfrm>
            <a:off x="4365625" y="3248025"/>
            <a:ext cx="273050" cy="144463"/>
          </a:xfrm>
          <a:custGeom>
            <a:avLst/>
            <a:gdLst>
              <a:gd name="T0" fmla="*/ 209144851 w 357"/>
              <a:gd name="T1" fmla="*/ 0 h 205"/>
              <a:gd name="T2" fmla="*/ 155833530 w 357"/>
              <a:gd name="T3" fmla="*/ 64061239 h 205"/>
              <a:gd name="T4" fmla="*/ 149974812 w 357"/>
              <a:gd name="T5" fmla="*/ 67537511 h 205"/>
              <a:gd name="T6" fmla="*/ 98421130 w 357"/>
              <a:gd name="T7" fmla="*/ 98326465 h 205"/>
              <a:gd name="T8" fmla="*/ 97835259 w 357"/>
              <a:gd name="T9" fmla="*/ 98823277 h 205"/>
              <a:gd name="T10" fmla="*/ 0 w 357"/>
              <a:gd name="T11" fmla="*/ 101802737 h 205"/>
              <a:gd name="T12" fmla="*/ 209144851 w 357"/>
              <a:gd name="T13" fmla="*/ 0 h 20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7"/>
              <a:gd name="T22" fmla="*/ 0 h 205"/>
              <a:gd name="T23" fmla="*/ 357 w 357"/>
              <a:gd name="T24" fmla="*/ 205 h 20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7" h="205">
                <a:moveTo>
                  <a:pt x="357" y="0"/>
                </a:moveTo>
                <a:cubicBezTo>
                  <a:pt x="326" y="44"/>
                  <a:pt x="296" y="87"/>
                  <a:pt x="266" y="129"/>
                </a:cubicBezTo>
                <a:cubicBezTo>
                  <a:pt x="264" y="132"/>
                  <a:pt x="259" y="136"/>
                  <a:pt x="256" y="136"/>
                </a:cubicBezTo>
                <a:cubicBezTo>
                  <a:pt x="211" y="135"/>
                  <a:pt x="182" y="157"/>
                  <a:pt x="168" y="198"/>
                </a:cubicBezTo>
                <a:cubicBezTo>
                  <a:pt x="167" y="200"/>
                  <a:pt x="166" y="201"/>
                  <a:pt x="167" y="199"/>
                </a:cubicBezTo>
                <a:cubicBezTo>
                  <a:pt x="110" y="201"/>
                  <a:pt x="56" y="203"/>
                  <a:pt x="0" y="205"/>
                </a:cubicBezTo>
                <a:cubicBezTo>
                  <a:pt x="99" y="101"/>
                  <a:pt x="218" y="32"/>
                  <a:pt x="357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bevel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9947" name="Freeform 40"/>
          <p:cNvSpPr>
            <a:spLocks noChangeArrowheads="1"/>
          </p:cNvSpPr>
          <p:nvPr/>
        </p:nvSpPr>
        <p:spPr bwMode="auto">
          <a:xfrm>
            <a:off x="5018088" y="3303588"/>
            <a:ext cx="222250" cy="234950"/>
          </a:xfrm>
          <a:custGeom>
            <a:avLst/>
            <a:gdLst>
              <a:gd name="T0" fmla="*/ 170024292 w 290"/>
              <a:gd name="T1" fmla="*/ 166269569 h 332"/>
              <a:gd name="T2" fmla="*/ 164747773 w 290"/>
              <a:gd name="T3" fmla="*/ 162763720 h 332"/>
              <a:gd name="T4" fmla="*/ 90874945 w 290"/>
              <a:gd name="T5" fmla="*/ 115687400 h 332"/>
              <a:gd name="T6" fmla="*/ 86184706 w 290"/>
              <a:gd name="T7" fmla="*/ 107674334 h 332"/>
              <a:gd name="T8" fmla="*/ 38695253 w 290"/>
              <a:gd name="T9" fmla="*/ 63102474 h 332"/>
              <a:gd name="T10" fmla="*/ 31073614 w 290"/>
              <a:gd name="T11" fmla="*/ 59596625 h 332"/>
              <a:gd name="T12" fmla="*/ 0 w 290"/>
              <a:gd name="T13" fmla="*/ 0 h 332"/>
              <a:gd name="T14" fmla="*/ 170024292 w 290"/>
              <a:gd name="T15" fmla="*/ 166269569 h 3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90"/>
              <a:gd name="T25" fmla="*/ 0 h 332"/>
              <a:gd name="T26" fmla="*/ 290 w 290"/>
              <a:gd name="T27" fmla="*/ 332 h 3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90" h="332">
                <a:moveTo>
                  <a:pt x="290" y="332"/>
                </a:moveTo>
                <a:cubicBezTo>
                  <a:pt x="286" y="329"/>
                  <a:pt x="284" y="327"/>
                  <a:pt x="281" y="325"/>
                </a:cubicBezTo>
                <a:cubicBezTo>
                  <a:pt x="239" y="294"/>
                  <a:pt x="197" y="263"/>
                  <a:pt x="155" y="231"/>
                </a:cubicBezTo>
                <a:cubicBezTo>
                  <a:pt x="151" y="228"/>
                  <a:pt x="147" y="221"/>
                  <a:pt x="147" y="215"/>
                </a:cubicBezTo>
                <a:cubicBezTo>
                  <a:pt x="146" y="168"/>
                  <a:pt x="114" y="132"/>
                  <a:pt x="66" y="126"/>
                </a:cubicBezTo>
                <a:cubicBezTo>
                  <a:pt x="61" y="126"/>
                  <a:pt x="54" y="123"/>
                  <a:pt x="53" y="119"/>
                </a:cubicBezTo>
                <a:cubicBezTo>
                  <a:pt x="34" y="79"/>
                  <a:pt x="17" y="39"/>
                  <a:pt x="0" y="0"/>
                </a:cubicBezTo>
                <a:cubicBezTo>
                  <a:pt x="84" y="22"/>
                  <a:pt x="264" y="226"/>
                  <a:pt x="290" y="33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bevel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9948" name="Freeform 41"/>
          <p:cNvSpPr>
            <a:spLocks noChangeArrowheads="1"/>
          </p:cNvSpPr>
          <p:nvPr/>
        </p:nvSpPr>
        <p:spPr bwMode="auto">
          <a:xfrm>
            <a:off x="4264025" y="3419475"/>
            <a:ext cx="200025" cy="123825"/>
          </a:xfrm>
          <a:custGeom>
            <a:avLst/>
            <a:gdLst>
              <a:gd name="T0" fmla="*/ 153034313 w 263"/>
              <a:gd name="T1" fmla="*/ 500961 h 175"/>
              <a:gd name="T2" fmla="*/ 0 w 263"/>
              <a:gd name="T3" fmla="*/ 87615024 h 175"/>
              <a:gd name="T4" fmla="*/ 2327287 w 263"/>
              <a:gd name="T5" fmla="*/ 81106784 h 175"/>
              <a:gd name="T6" fmla="*/ 46550295 w 263"/>
              <a:gd name="T7" fmla="*/ 14018406 h 175"/>
              <a:gd name="T8" fmla="*/ 60515544 w 263"/>
              <a:gd name="T9" fmla="*/ 6007990 h 175"/>
              <a:gd name="T10" fmla="*/ 145469873 w 263"/>
              <a:gd name="T11" fmla="*/ 0 h 175"/>
              <a:gd name="T12" fmla="*/ 153034313 w 263"/>
              <a:gd name="T13" fmla="*/ 500961 h 1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3"/>
              <a:gd name="T22" fmla="*/ 0 h 175"/>
              <a:gd name="T23" fmla="*/ 263 w 263"/>
              <a:gd name="T24" fmla="*/ 175 h 1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3" h="175">
                <a:moveTo>
                  <a:pt x="263" y="1"/>
                </a:moveTo>
                <a:cubicBezTo>
                  <a:pt x="167" y="46"/>
                  <a:pt x="80" y="101"/>
                  <a:pt x="0" y="175"/>
                </a:cubicBezTo>
                <a:cubicBezTo>
                  <a:pt x="2" y="168"/>
                  <a:pt x="3" y="165"/>
                  <a:pt x="4" y="162"/>
                </a:cubicBezTo>
                <a:cubicBezTo>
                  <a:pt x="30" y="117"/>
                  <a:pt x="55" y="72"/>
                  <a:pt x="80" y="28"/>
                </a:cubicBezTo>
                <a:cubicBezTo>
                  <a:pt x="85" y="19"/>
                  <a:pt x="93" y="13"/>
                  <a:pt x="104" y="12"/>
                </a:cubicBezTo>
                <a:cubicBezTo>
                  <a:pt x="153" y="9"/>
                  <a:pt x="201" y="4"/>
                  <a:pt x="250" y="0"/>
                </a:cubicBezTo>
                <a:cubicBezTo>
                  <a:pt x="254" y="0"/>
                  <a:pt x="258" y="1"/>
                  <a:pt x="263" y="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bevel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9949" name="矩形 3"/>
          <p:cNvSpPr>
            <a:spLocks noChangeArrowheads="1"/>
          </p:cNvSpPr>
          <p:nvPr/>
        </p:nvSpPr>
        <p:spPr bwMode="auto">
          <a:xfrm>
            <a:off x="584200" y="2449513"/>
            <a:ext cx="1470025" cy="46037"/>
          </a:xfrm>
          <a:prstGeom prst="rect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9950" name="矩形 51"/>
          <p:cNvSpPr>
            <a:spLocks noChangeArrowheads="1"/>
          </p:cNvSpPr>
          <p:nvPr/>
        </p:nvSpPr>
        <p:spPr bwMode="auto">
          <a:xfrm>
            <a:off x="584200" y="4560888"/>
            <a:ext cx="1470025" cy="46037"/>
          </a:xfrm>
          <a:prstGeom prst="rect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9951" name="矩形 61"/>
          <p:cNvSpPr>
            <a:spLocks noChangeArrowheads="1"/>
          </p:cNvSpPr>
          <p:nvPr/>
        </p:nvSpPr>
        <p:spPr bwMode="auto">
          <a:xfrm>
            <a:off x="6732588" y="2449513"/>
            <a:ext cx="1468437" cy="46037"/>
          </a:xfrm>
          <a:prstGeom prst="rect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9952" name="矩形 65"/>
          <p:cNvSpPr>
            <a:spLocks noChangeArrowheads="1"/>
          </p:cNvSpPr>
          <p:nvPr/>
        </p:nvSpPr>
        <p:spPr bwMode="auto">
          <a:xfrm>
            <a:off x="6732588" y="4546600"/>
            <a:ext cx="1468437" cy="46038"/>
          </a:xfrm>
          <a:prstGeom prst="rect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9953" name="矩形 67"/>
          <p:cNvSpPr>
            <a:spLocks noChangeArrowheads="1"/>
          </p:cNvSpPr>
          <p:nvPr/>
        </p:nvSpPr>
        <p:spPr bwMode="auto">
          <a:xfrm>
            <a:off x="0" y="0"/>
            <a:ext cx="9906000" cy="557213"/>
          </a:xfrm>
          <a:prstGeom prst="rect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9954" name="文本框 68"/>
          <p:cNvSpPr>
            <a:spLocks noChangeArrowheads="1"/>
          </p:cNvSpPr>
          <p:nvPr/>
        </p:nvSpPr>
        <p:spPr bwMode="auto">
          <a:xfrm>
            <a:off x="1411288" y="93663"/>
            <a:ext cx="1357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研究背景</a:t>
            </a:r>
          </a:p>
        </p:txBody>
      </p:sp>
      <p:sp>
        <p:nvSpPr>
          <p:cNvPr id="39955" name="矩形 69"/>
          <p:cNvSpPr>
            <a:spLocks noChangeArrowheads="1"/>
          </p:cNvSpPr>
          <p:nvPr/>
        </p:nvSpPr>
        <p:spPr bwMode="auto">
          <a:xfrm>
            <a:off x="2906713" y="96838"/>
            <a:ext cx="1339850" cy="357187"/>
          </a:xfrm>
          <a:prstGeom prst="rect">
            <a:avLst/>
          </a:prstGeom>
          <a:solidFill>
            <a:schemeClr val="bg1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9956" name="直接连接符 70"/>
          <p:cNvSpPr>
            <a:spLocks noChangeShapeType="1"/>
          </p:cNvSpPr>
          <p:nvPr/>
        </p:nvSpPr>
        <p:spPr bwMode="auto">
          <a:xfrm>
            <a:off x="135890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7" name="文本框 71"/>
          <p:cNvSpPr>
            <a:spLocks noChangeArrowheads="1"/>
          </p:cNvSpPr>
          <p:nvPr/>
        </p:nvSpPr>
        <p:spPr bwMode="auto">
          <a:xfrm>
            <a:off x="2908300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研究方法</a:t>
            </a:r>
          </a:p>
        </p:txBody>
      </p:sp>
      <p:sp>
        <p:nvSpPr>
          <p:cNvPr id="39958" name="文本框 72"/>
          <p:cNvSpPr>
            <a:spLocks noChangeArrowheads="1"/>
          </p:cNvSpPr>
          <p:nvPr/>
        </p:nvSpPr>
        <p:spPr bwMode="auto">
          <a:xfrm>
            <a:off x="4379913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研究结果</a:t>
            </a:r>
          </a:p>
        </p:txBody>
      </p:sp>
      <p:sp>
        <p:nvSpPr>
          <p:cNvPr id="39959" name="文本框 73"/>
          <p:cNvSpPr>
            <a:spLocks noChangeArrowheads="1"/>
          </p:cNvSpPr>
          <p:nvPr/>
        </p:nvSpPr>
        <p:spPr bwMode="auto">
          <a:xfrm>
            <a:off x="5854700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问题讨论</a:t>
            </a:r>
          </a:p>
        </p:txBody>
      </p:sp>
      <p:sp>
        <p:nvSpPr>
          <p:cNvPr id="39960" name="直接连接符 74"/>
          <p:cNvSpPr>
            <a:spLocks noChangeShapeType="1"/>
          </p:cNvSpPr>
          <p:nvPr/>
        </p:nvSpPr>
        <p:spPr bwMode="auto">
          <a:xfrm>
            <a:off x="2824163" y="93663"/>
            <a:ext cx="1587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61" name="直接连接符 75"/>
          <p:cNvSpPr>
            <a:spLocks noChangeShapeType="1"/>
          </p:cNvSpPr>
          <p:nvPr/>
        </p:nvSpPr>
        <p:spPr bwMode="auto">
          <a:xfrm>
            <a:off x="431165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62" name="直接连接符 76"/>
          <p:cNvSpPr>
            <a:spLocks noChangeShapeType="1"/>
          </p:cNvSpPr>
          <p:nvPr/>
        </p:nvSpPr>
        <p:spPr bwMode="auto">
          <a:xfrm>
            <a:off x="5751513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63" name="直接连接符 77"/>
          <p:cNvSpPr>
            <a:spLocks noChangeShapeType="1"/>
          </p:cNvSpPr>
          <p:nvPr/>
        </p:nvSpPr>
        <p:spPr bwMode="auto">
          <a:xfrm>
            <a:off x="725805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64" name="文本框 78"/>
          <p:cNvSpPr>
            <a:spLocks noChangeArrowheads="1"/>
          </p:cNvSpPr>
          <p:nvPr/>
        </p:nvSpPr>
        <p:spPr bwMode="auto">
          <a:xfrm>
            <a:off x="0" y="93663"/>
            <a:ext cx="1389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论文绪论</a:t>
            </a:r>
          </a:p>
        </p:txBody>
      </p:sp>
      <p:sp>
        <p:nvSpPr>
          <p:cNvPr id="39965" name="文本框 79"/>
          <p:cNvSpPr>
            <a:spLocks noChangeArrowheads="1"/>
          </p:cNvSpPr>
          <p:nvPr/>
        </p:nvSpPr>
        <p:spPr bwMode="auto">
          <a:xfrm>
            <a:off x="7326313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论文总结</a:t>
            </a:r>
          </a:p>
        </p:txBody>
      </p:sp>
      <p:sp>
        <p:nvSpPr>
          <p:cNvPr id="39966" name="矩形 17"/>
          <p:cNvSpPr>
            <a:spLocks noChangeArrowheads="1"/>
          </p:cNvSpPr>
          <p:nvPr/>
        </p:nvSpPr>
        <p:spPr bwMode="auto">
          <a:xfrm>
            <a:off x="584200" y="2584450"/>
            <a:ext cx="1381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39967" name="矩形 17"/>
          <p:cNvSpPr>
            <a:spLocks noChangeArrowheads="1"/>
          </p:cNvSpPr>
          <p:nvPr/>
        </p:nvSpPr>
        <p:spPr bwMode="auto">
          <a:xfrm>
            <a:off x="6713538" y="2555875"/>
            <a:ext cx="13795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39968" name="矩形 17"/>
          <p:cNvSpPr>
            <a:spLocks noChangeArrowheads="1"/>
          </p:cNvSpPr>
          <p:nvPr/>
        </p:nvSpPr>
        <p:spPr bwMode="auto">
          <a:xfrm>
            <a:off x="668338" y="4683125"/>
            <a:ext cx="1381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39969" name="矩形 17"/>
          <p:cNvSpPr>
            <a:spLocks noChangeArrowheads="1"/>
          </p:cNvSpPr>
          <p:nvPr/>
        </p:nvSpPr>
        <p:spPr bwMode="auto">
          <a:xfrm>
            <a:off x="6797675" y="4673600"/>
            <a:ext cx="1379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组合 2"/>
          <p:cNvGrpSpPr>
            <a:grpSpLocks/>
          </p:cNvGrpSpPr>
          <p:nvPr/>
        </p:nvGrpSpPr>
        <p:grpSpPr bwMode="auto">
          <a:xfrm>
            <a:off x="1689100" y="2568575"/>
            <a:ext cx="6527800" cy="1720850"/>
            <a:chOff x="0" y="0"/>
            <a:chExt cx="6024563" cy="1720986"/>
          </a:xfrm>
        </p:grpSpPr>
        <p:grpSp>
          <p:nvGrpSpPr>
            <p:cNvPr id="40963" name="组合 13"/>
            <p:cNvGrpSpPr>
              <a:grpSpLocks/>
            </p:cNvGrpSpPr>
            <p:nvPr/>
          </p:nvGrpSpPr>
          <p:grpSpPr bwMode="auto">
            <a:xfrm>
              <a:off x="0" y="0"/>
              <a:ext cx="6024563" cy="1720986"/>
              <a:chOff x="0" y="0"/>
              <a:chExt cx="6024563" cy="1720986"/>
            </a:xfrm>
          </p:grpSpPr>
          <p:grpSp>
            <p:nvGrpSpPr>
              <p:cNvPr id="40965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1847850" cy="1720986"/>
                <a:chOff x="0" y="0"/>
                <a:chExt cx="3219" cy="2998"/>
              </a:xfrm>
            </p:grpSpPr>
            <p:sp>
              <p:nvSpPr>
                <p:cNvPr id="40967" name="Freeform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219" cy="2998"/>
                </a:xfrm>
                <a:custGeom>
                  <a:avLst/>
                  <a:gdLst>
                    <a:gd name="T0" fmla="*/ 537 w 1360"/>
                    <a:gd name="T1" fmla="*/ 2266 h 1266"/>
                    <a:gd name="T2" fmla="*/ 537 w 1360"/>
                    <a:gd name="T3" fmla="*/ 2955 h 1266"/>
                    <a:gd name="T4" fmla="*/ 589 w 1360"/>
                    <a:gd name="T5" fmla="*/ 3012 h 1266"/>
                    <a:gd name="T6" fmla="*/ 689 w 1360"/>
                    <a:gd name="T7" fmla="*/ 3455 h 1266"/>
                    <a:gd name="T8" fmla="*/ 667 w 1360"/>
                    <a:gd name="T9" fmla="*/ 3528 h 1266"/>
                    <a:gd name="T10" fmla="*/ 824 w 1360"/>
                    <a:gd name="T11" fmla="*/ 5271 h 1266"/>
                    <a:gd name="T12" fmla="*/ 947 w 1360"/>
                    <a:gd name="T13" fmla="*/ 6695 h 1266"/>
                    <a:gd name="T14" fmla="*/ 980 w 1360"/>
                    <a:gd name="T15" fmla="*/ 7100 h 1266"/>
                    <a:gd name="T16" fmla="*/ 0 w 1360"/>
                    <a:gd name="T17" fmla="*/ 7100 h 1266"/>
                    <a:gd name="T18" fmla="*/ 33 w 1360"/>
                    <a:gd name="T19" fmla="*/ 6714 h 1266"/>
                    <a:gd name="T20" fmla="*/ 213 w 1360"/>
                    <a:gd name="T21" fmla="*/ 4549 h 1266"/>
                    <a:gd name="T22" fmla="*/ 303 w 1360"/>
                    <a:gd name="T23" fmla="*/ 3528 h 1266"/>
                    <a:gd name="T24" fmla="*/ 279 w 1360"/>
                    <a:gd name="T25" fmla="*/ 3438 h 1266"/>
                    <a:gd name="T26" fmla="*/ 398 w 1360"/>
                    <a:gd name="T27" fmla="*/ 3012 h 1266"/>
                    <a:gd name="T28" fmla="*/ 443 w 1360"/>
                    <a:gd name="T29" fmla="*/ 2944 h 1266"/>
                    <a:gd name="T30" fmla="*/ 443 w 1360"/>
                    <a:gd name="T31" fmla="*/ 2283 h 1266"/>
                    <a:gd name="T32" fmla="*/ 393 w 1360"/>
                    <a:gd name="T33" fmla="*/ 2198 h 1266"/>
                    <a:gd name="T34" fmla="*/ 173 w 1360"/>
                    <a:gd name="T35" fmla="*/ 2098 h 1266"/>
                    <a:gd name="T36" fmla="*/ 246 w 1360"/>
                    <a:gd name="T37" fmla="*/ 2053 h 1266"/>
                    <a:gd name="T38" fmla="*/ 3496 w 1360"/>
                    <a:gd name="T39" fmla="*/ 246 h 1266"/>
                    <a:gd name="T40" fmla="*/ 3877 w 1360"/>
                    <a:gd name="T41" fmla="*/ 28 h 1266"/>
                    <a:gd name="T42" fmla="*/ 4021 w 1360"/>
                    <a:gd name="T43" fmla="*/ 28 h 1266"/>
                    <a:gd name="T44" fmla="*/ 7030 w 1360"/>
                    <a:gd name="T45" fmla="*/ 1542 h 1266"/>
                    <a:gd name="T46" fmla="*/ 7619 w 1360"/>
                    <a:gd name="T47" fmla="*/ 1840 h 1266"/>
                    <a:gd name="T48" fmla="*/ 7295 w 1360"/>
                    <a:gd name="T49" fmla="*/ 2020 h 1266"/>
                    <a:gd name="T50" fmla="*/ 4050 w 1360"/>
                    <a:gd name="T51" fmla="*/ 3734 h 1266"/>
                    <a:gd name="T52" fmla="*/ 3853 w 1360"/>
                    <a:gd name="T53" fmla="*/ 3746 h 1266"/>
                    <a:gd name="T54" fmla="*/ 627 w 1360"/>
                    <a:gd name="T55" fmla="*/ 2304 h 1266"/>
                    <a:gd name="T56" fmla="*/ 537 w 1360"/>
                    <a:gd name="T57" fmla="*/ 2266 h 126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360"/>
                    <a:gd name="T88" fmla="*/ 0 h 1266"/>
                    <a:gd name="T89" fmla="*/ 1360 w 1360"/>
                    <a:gd name="T90" fmla="*/ 1266 h 126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bevel/>
                  <a:headEnd/>
                  <a:tailEnd/>
                </a:ln>
              </p:spPr>
              <p:txBody>
                <a:bodyPr/>
                <a:lstStyle/>
                <a:p>
                  <a:endParaRPr lang="zh-CN" altLang="zh-CN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  <a:sym typeface="Calibri" pitchFamily="34" charset="0"/>
                  </a:endParaRPr>
                </a:p>
              </p:txBody>
            </p:sp>
            <p:sp>
              <p:nvSpPr>
                <p:cNvPr id="40968" name="Freeform 7"/>
                <p:cNvSpPr>
                  <a:spLocks noChangeArrowheads="1"/>
                </p:cNvSpPr>
                <p:nvPr/>
              </p:nvSpPr>
              <p:spPr bwMode="auto">
                <a:xfrm>
                  <a:off x="665" y="1272"/>
                  <a:ext cx="2000" cy="947"/>
                </a:xfrm>
                <a:custGeom>
                  <a:avLst/>
                  <a:gdLst>
                    <a:gd name="T0" fmla="*/ 0 w 845"/>
                    <a:gd name="T1" fmla="*/ 824 h 400"/>
                    <a:gd name="T2" fmla="*/ 438 w 845"/>
                    <a:gd name="T3" fmla="*/ 180 h 400"/>
                    <a:gd name="T4" fmla="*/ 537 w 845"/>
                    <a:gd name="T5" fmla="*/ 156 h 400"/>
                    <a:gd name="T6" fmla="*/ 1467 w 845"/>
                    <a:gd name="T7" fmla="*/ 566 h 400"/>
                    <a:gd name="T8" fmla="*/ 2336 w 845"/>
                    <a:gd name="T9" fmla="*/ 952 h 400"/>
                    <a:gd name="T10" fmla="*/ 2431 w 845"/>
                    <a:gd name="T11" fmla="*/ 935 h 400"/>
                    <a:gd name="T12" fmla="*/ 4057 w 845"/>
                    <a:gd name="T13" fmla="*/ 73 h 400"/>
                    <a:gd name="T14" fmla="*/ 4196 w 845"/>
                    <a:gd name="T15" fmla="*/ 0 h 400"/>
                    <a:gd name="T16" fmla="*/ 4734 w 845"/>
                    <a:gd name="T17" fmla="*/ 803 h 400"/>
                    <a:gd name="T18" fmla="*/ 4163 w 845"/>
                    <a:gd name="T19" fmla="*/ 1160 h 400"/>
                    <a:gd name="T20" fmla="*/ 2509 w 845"/>
                    <a:gd name="T21" fmla="*/ 2202 h 400"/>
                    <a:gd name="T22" fmla="*/ 2357 w 845"/>
                    <a:gd name="T23" fmla="*/ 2209 h 400"/>
                    <a:gd name="T24" fmla="*/ 45 w 845"/>
                    <a:gd name="T25" fmla="*/ 857 h 400"/>
                    <a:gd name="T26" fmla="*/ 0 w 845"/>
                    <a:gd name="T27" fmla="*/ 824 h 40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45"/>
                    <a:gd name="T43" fmla="*/ 0 h 400"/>
                    <a:gd name="T44" fmla="*/ 845 w 845"/>
                    <a:gd name="T45" fmla="*/ 400 h 400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bevel/>
                  <a:headEnd/>
                  <a:tailEnd/>
                </a:ln>
              </p:spPr>
              <p:txBody>
                <a:bodyPr/>
                <a:lstStyle/>
                <a:p>
                  <a:endParaRPr lang="zh-CN" altLang="zh-CN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  <a:sym typeface="Calibri" pitchFamily="34" charset="0"/>
                  </a:endParaRPr>
                </a:p>
              </p:txBody>
            </p:sp>
          </p:grpSp>
          <p:sp>
            <p:nvSpPr>
              <p:cNvPr id="40966" name="文本框 12"/>
              <p:cNvSpPr>
                <a:spLocks noChangeArrowheads="1"/>
              </p:cNvSpPr>
              <p:nvPr/>
            </p:nvSpPr>
            <p:spPr bwMode="auto">
              <a:xfrm>
                <a:off x="2003425" y="130020"/>
                <a:ext cx="4021138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72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研究结果</a:t>
                </a:r>
              </a:p>
            </p:txBody>
          </p:sp>
        </p:grpSp>
        <p:sp>
          <p:nvSpPr>
            <p:cNvPr id="40964" name="矩形 14"/>
            <p:cNvSpPr>
              <a:spLocks noChangeArrowheads="1"/>
            </p:cNvSpPr>
            <p:nvPr/>
          </p:nvSpPr>
          <p:spPr bwMode="auto">
            <a:xfrm>
              <a:off x="2066925" y="1248405"/>
              <a:ext cx="38560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9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It was the best of times, it was the worst of times; it was the age of wisdom, it was the age of foolishness.</a:t>
              </a:r>
              <a:r>
                <a:rPr lang="zh-CN" altLang="en-US" sz="9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 </a:t>
              </a:r>
              <a:endParaRPr lang="zh-CN" altLang="en-US" sz="90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1"/>
          <p:cNvSpPr>
            <a:spLocks noChangeArrowheads="1"/>
          </p:cNvSpPr>
          <p:nvPr/>
        </p:nvSpPr>
        <p:spPr bwMode="auto">
          <a:xfrm>
            <a:off x="0" y="0"/>
            <a:ext cx="9906000" cy="557213"/>
          </a:xfrm>
          <a:prstGeom prst="rect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987" name="矩形 2"/>
          <p:cNvSpPr>
            <a:spLocks noChangeArrowheads="1"/>
          </p:cNvSpPr>
          <p:nvPr/>
        </p:nvSpPr>
        <p:spPr bwMode="auto">
          <a:xfrm>
            <a:off x="4357688" y="96838"/>
            <a:ext cx="1339850" cy="357187"/>
          </a:xfrm>
          <a:prstGeom prst="rect">
            <a:avLst/>
          </a:prstGeom>
          <a:solidFill>
            <a:schemeClr val="bg1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988" name="文本框 5"/>
          <p:cNvSpPr>
            <a:spLocks noChangeArrowheads="1"/>
          </p:cNvSpPr>
          <p:nvPr/>
        </p:nvSpPr>
        <p:spPr bwMode="auto">
          <a:xfrm>
            <a:off x="1417638" y="93663"/>
            <a:ext cx="1373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研究背景</a:t>
            </a:r>
          </a:p>
        </p:txBody>
      </p:sp>
      <p:sp>
        <p:nvSpPr>
          <p:cNvPr id="41989" name="直接连接符 4"/>
          <p:cNvSpPr>
            <a:spLocks noChangeShapeType="1"/>
          </p:cNvSpPr>
          <p:nvPr/>
        </p:nvSpPr>
        <p:spPr bwMode="auto">
          <a:xfrm>
            <a:off x="135890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90" name="文本框 6"/>
          <p:cNvSpPr>
            <a:spLocks noChangeArrowheads="1"/>
          </p:cNvSpPr>
          <p:nvPr/>
        </p:nvSpPr>
        <p:spPr bwMode="auto">
          <a:xfrm>
            <a:off x="2908300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研究方法</a:t>
            </a:r>
          </a:p>
        </p:txBody>
      </p:sp>
      <p:sp>
        <p:nvSpPr>
          <p:cNvPr id="41991" name="文本框 7"/>
          <p:cNvSpPr>
            <a:spLocks noChangeArrowheads="1"/>
          </p:cNvSpPr>
          <p:nvPr/>
        </p:nvSpPr>
        <p:spPr bwMode="auto">
          <a:xfrm>
            <a:off x="4379913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研究结果</a:t>
            </a:r>
          </a:p>
        </p:txBody>
      </p:sp>
      <p:sp>
        <p:nvSpPr>
          <p:cNvPr id="41992" name="文本框 8"/>
          <p:cNvSpPr>
            <a:spLocks noChangeArrowheads="1"/>
          </p:cNvSpPr>
          <p:nvPr/>
        </p:nvSpPr>
        <p:spPr bwMode="auto">
          <a:xfrm>
            <a:off x="5854700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问题讨论</a:t>
            </a:r>
          </a:p>
        </p:txBody>
      </p:sp>
      <p:sp>
        <p:nvSpPr>
          <p:cNvPr id="41993" name="直接连接符 10"/>
          <p:cNvSpPr>
            <a:spLocks noChangeShapeType="1"/>
          </p:cNvSpPr>
          <p:nvPr/>
        </p:nvSpPr>
        <p:spPr bwMode="auto">
          <a:xfrm>
            <a:off x="2824163" y="93663"/>
            <a:ext cx="1587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94" name="直接连接符 11"/>
          <p:cNvSpPr>
            <a:spLocks noChangeShapeType="1"/>
          </p:cNvSpPr>
          <p:nvPr/>
        </p:nvSpPr>
        <p:spPr bwMode="auto">
          <a:xfrm>
            <a:off x="431165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95" name="直接连接符 12"/>
          <p:cNvSpPr>
            <a:spLocks noChangeShapeType="1"/>
          </p:cNvSpPr>
          <p:nvPr/>
        </p:nvSpPr>
        <p:spPr bwMode="auto">
          <a:xfrm>
            <a:off x="5751513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96" name="直接连接符 13"/>
          <p:cNvSpPr>
            <a:spLocks noChangeShapeType="1"/>
          </p:cNvSpPr>
          <p:nvPr/>
        </p:nvSpPr>
        <p:spPr bwMode="auto">
          <a:xfrm>
            <a:off x="725805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997" name="图表 17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8" y="1928813"/>
            <a:ext cx="55245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8" name="文本框 18"/>
          <p:cNvSpPr>
            <a:spLocks noChangeArrowheads="1"/>
          </p:cNvSpPr>
          <p:nvPr/>
        </p:nvSpPr>
        <p:spPr bwMode="auto">
          <a:xfrm>
            <a:off x="0" y="93663"/>
            <a:ext cx="1389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论文绪论</a:t>
            </a:r>
          </a:p>
        </p:txBody>
      </p:sp>
      <p:sp>
        <p:nvSpPr>
          <p:cNvPr id="41999" name="文本框 22"/>
          <p:cNvSpPr>
            <a:spLocks noChangeArrowheads="1"/>
          </p:cNvSpPr>
          <p:nvPr/>
        </p:nvSpPr>
        <p:spPr bwMode="auto">
          <a:xfrm>
            <a:off x="7326313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论文总结</a:t>
            </a:r>
          </a:p>
        </p:txBody>
      </p:sp>
      <p:sp>
        <p:nvSpPr>
          <p:cNvPr id="42000" name="矩形 17"/>
          <p:cNvSpPr>
            <a:spLocks noChangeArrowheads="1"/>
          </p:cNvSpPr>
          <p:nvPr/>
        </p:nvSpPr>
        <p:spPr bwMode="auto">
          <a:xfrm>
            <a:off x="6527800" y="2593975"/>
            <a:ext cx="1381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42001" name="矩形 17"/>
          <p:cNvSpPr>
            <a:spLocks noChangeArrowheads="1"/>
          </p:cNvSpPr>
          <p:nvPr/>
        </p:nvSpPr>
        <p:spPr bwMode="auto">
          <a:xfrm>
            <a:off x="6527800" y="3140075"/>
            <a:ext cx="138112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42002" name="矩形 17"/>
          <p:cNvSpPr>
            <a:spLocks noChangeArrowheads="1"/>
          </p:cNvSpPr>
          <p:nvPr/>
        </p:nvSpPr>
        <p:spPr bwMode="auto">
          <a:xfrm>
            <a:off x="6583363" y="3681413"/>
            <a:ext cx="1381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42003" name="矩形 17"/>
          <p:cNvSpPr>
            <a:spLocks noChangeArrowheads="1"/>
          </p:cNvSpPr>
          <p:nvPr/>
        </p:nvSpPr>
        <p:spPr bwMode="auto">
          <a:xfrm>
            <a:off x="6583363" y="4225925"/>
            <a:ext cx="1381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0" y="0"/>
            <a:ext cx="9906000" cy="557213"/>
          </a:xfrm>
          <a:prstGeom prst="rect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4357688" y="96838"/>
            <a:ext cx="1339850" cy="357187"/>
          </a:xfrm>
          <a:prstGeom prst="rect">
            <a:avLst/>
          </a:prstGeom>
          <a:solidFill>
            <a:schemeClr val="bg1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3012" name="文本框 5"/>
          <p:cNvSpPr>
            <a:spLocks noChangeArrowheads="1"/>
          </p:cNvSpPr>
          <p:nvPr/>
        </p:nvSpPr>
        <p:spPr bwMode="auto">
          <a:xfrm>
            <a:off x="1417638" y="93663"/>
            <a:ext cx="1373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研究背景</a:t>
            </a:r>
          </a:p>
        </p:txBody>
      </p:sp>
      <p:sp>
        <p:nvSpPr>
          <p:cNvPr id="43013" name="直接连接符 4"/>
          <p:cNvSpPr>
            <a:spLocks noChangeShapeType="1"/>
          </p:cNvSpPr>
          <p:nvPr/>
        </p:nvSpPr>
        <p:spPr bwMode="auto">
          <a:xfrm>
            <a:off x="135890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4" name="文本框 6"/>
          <p:cNvSpPr>
            <a:spLocks noChangeArrowheads="1"/>
          </p:cNvSpPr>
          <p:nvPr/>
        </p:nvSpPr>
        <p:spPr bwMode="auto">
          <a:xfrm>
            <a:off x="2908300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研究方法</a:t>
            </a:r>
          </a:p>
        </p:txBody>
      </p:sp>
      <p:sp>
        <p:nvSpPr>
          <p:cNvPr id="43015" name="文本框 7"/>
          <p:cNvSpPr>
            <a:spLocks noChangeArrowheads="1"/>
          </p:cNvSpPr>
          <p:nvPr/>
        </p:nvSpPr>
        <p:spPr bwMode="auto">
          <a:xfrm>
            <a:off x="4379913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研究结果</a:t>
            </a:r>
          </a:p>
        </p:txBody>
      </p:sp>
      <p:sp>
        <p:nvSpPr>
          <p:cNvPr id="43016" name="文本框 8"/>
          <p:cNvSpPr>
            <a:spLocks noChangeArrowheads="1"/>
          </p:cNvSpPr>
          <p:nvPr/>
        </p:nvSpPr>
        <p:spPr bwMode="auto">
          <a:xfrm>
            <a:off x="5854700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问题讨论</a:t>
            </a:r>
          </a:p>
        </p:txBody>
      </p:sp>
      <p:sp>
        <p:nvSpPr>
          <p:cNvPr id="43017" name="直接连接符 10"/>
          <p:cNvSpPr>
            <a:spLocks noChangeShapeType="1"/>
          </p:cNvSpPr>
          <p:nvPr/>
        </p:nvSpPr>
        <p:spPr bwMode="auto">
          <a:xfrm>
            <a:off x="2824163" y="93663"/>
            <a:ext cx="1587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8" name="直接连接符 11"/>
          <p:cNvSpPr>
            <a:spLocks noChangeShapeType="1"/>
          </p:cNvSpPr>
          <p:nvPr/>
        </p:nvSpPr>
        <p:spPr bwMode="auto">
          <a:xfrm>
            <a:off x="431165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9" name="直接连接符 12"/>
          <p:cNvSpPr>
            <a:spLocks noChangeShapeType="1"/>
          </p:cNvSpPr>
          <p:nvPr/>
        </p:nvSpPr>
        <p:spPr bwMode="auto">
          <a:xfrm>
            <a:off x="5751513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0" name="直接连接符 13"/>
          <p:cNvSpPr>
            <a:spLocks noChangeShapeType="1"/>
          </p:cNvSpPr>
          <p:nvPr/>
        </p:nvSpPr>
        <p:spPr bwMode="auto">
          <a:xfrm>
            <a:off x="725805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3021" name="图表 2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013" y="1857375"/>
            <a:ext cx="3379787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2" name="图表 2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3900" y="1857375"/>
            <a:ext cx="3379788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3" name="图表 2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99200" y="1857375"/>
            <a:ext cx="3379788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24" name="文本框 27"/>
          <p:cNvSpPr>
            <a:spLocks noChangeArrowheads="1"/>
          </p:cNvSpPr>
          <p:nvPr/>
        </p:nvSpPr>
        <p:spPr bwMode="auto">
          <a:xfrm>
            <a:off x="1404938" y="2711450"/>
            <a:ext cx="1022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TEXT</a:t>
            </a:r>
            <a:endParaRPr lang="zh-CN" altLang="en-US" b="1">
              <a:solidFill>
                <a:srgbClr val="66666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3025" name="文本框 28"/>
          <p:cNvSpPr>
            <a:spLocks noChangeArrowheads="1"/>
          </p:cNvSpPr>
          <p:nvPr/>
        </p:nvSpPr>
        <p:spPr bwMode="auto">
          <a:xfrm>
            <a:off x="4441825" y="2711450"/>
            <a:ext cx="1022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TEXT</a:t>
            </a:r>
            <a:endParaRPr lang="zh-CN" altLang="en-US" b="1">
              <a:solidFill>
                <a:srgbClr val="66666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3026" name="文本框 29"/>
          <p:cNvSpPr>
            <a:spLocks noChangeArrowheads="1"/>
          </p:cNvSpPr>
          <p:nvPr/>
        </p:nvSpPr>
        <p:spPr bwMode="auto">
          <a:xfrm>
            <a:off x="7478713" y="2711450"/>
            <a:ext cx="1022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TEXT</a:t>
            </a:r>
            <a:endParaRPr lang="zh-CN" altLang="en-US" b="1">
              <a:solidFill>
                <a:srgbClr val="66666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3027" name="文本框 21"/>
          <p:cNvSpPr>
            <a:spLocks noChangeArrowheads="1"/>
          </p:cNvSpPr>
          <p:nvPr/>
        </p:nvSpPr>
        <p:spPr bwMode="auto">
          <a:xfrm>
            <a:off x="0" y="93663"/>
            <a:ext cx="1389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论文绪论</a:t>
            </a:r>
          </a:p>
        </p:txBody>
      </p:sp>
      <p:sp>
        <p:nvSpPr>
          <p:cNvPr id="43028" name="文本框 22"/>
          <p:cNvSpPr>
            <a:spLocks noChangeArrowheads="1"/>
          </p:cNvSpPr>
          <p:nvPr/>
        </p:nvSpPr>
        <p:spPr bwMode="auto">
          <a:xfrm>
            <a:off x="7326313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论文总结</a:t>
            </a:r>
          </a:p>
        </p:txBody>
      </p:sp>
      <p:sp>
        <p:nvSpPr>
          <p:cNvPr id="43029" name="矩形 17"/>
          <p:cNvSpPr>
            <a:spLocks noChangeArrowheads="1"/>
          </p:cNvSpPr>
          <p:nvPr/>
        </p:nvSpPr>
        <p:spPr bwMode="auto">
          <a:xfrm>
            <a:off x="4368800" y="4102100"/>
            <a:ext cx="1379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43030" name="矩形 17"/>
          <p:cNvSpPr>
            <a:spLocks noChangeArrowheads="1"/>
          </p:cNvSpPr>
          <p:nvPr/>
        </p:nvSpPr>
        <p:spPr bwMode="auto">
          <a:xfrm>
            <a:off x="4368800" y="4646613"/>
            <a:ext cx="1379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43031" name="矩形 17"/>
          <p:cNvSpPr>
            <a:spLocks noChangeArrowheads="1"/>
          </p:cNvSpPr>
          <p:nvPr/>
        </p:nvSpPr>
        <p:spPr bwMode="auto">
          <a:xfrm>
            <a:off x="4424363" y="5187950"/>
            <a:ext cx="13795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43032" name="矩形 17"/>
          <p:cNvSpPr>
            <a:spLocks noChangeArrowheads="1"/>
          </p:cNvSpPr>
          <p:nvPr/>
        </p:nvSpPr>
        <p:spPr bwMode="auto">
          <a:xfrm>
            <a:off x="4424363" y="5734050"/>
            <a:ext cx="1379537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43033" name="矩形 17"/>
          <p:cNvSpPr>
            <a:spLocks noChangeArrowheads="1"/>
          </p:cNvSpPr>
          <p:nvPr/>
        </p:nvSpPr>
        <p:spPr bwMode="auto">
          <a:xfrm>
            <a:off x="7150100" y="4121150"/>
            <a:ext cx="1381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43034" name="矩形 17"/>
          <p:cNvSpPr>
            <a:spLocks noChangeArrowheads="1"/>
          </p:cNvSpPr>
          <p:nvPr/>
        </p:nvSpPr>
        <p:spPr bwMode="auto">
          <a:xfrm>
            <a:off x="7150100" y="4667250"/>
            <a:ext cx="138112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43035" name="矩形 17"/>
          <p:cNvSpPr>
            <a:spLocks noChangeArrowheads="1"/>
          </p:cNvSpPr>
          <p:nvPr/>
        </p:nvSpPr>
        <p:spPr bwMode="auto">
          <a:xfrm>
            <a:off x="7205663" y="5208588"/>
            <a:ext cx="1381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43036" name="矩形 17"/>
          <p:cNvSpPr>
            <a:spLocks noChangeArrowheads="1"/>
          </p:cNvSpPr>
          <p:nvPr/>
        </p:nvSpPr>
        <p:spPr bwMode="auto">
          <a:xfrm>
            <a:off x="7205663" y="5753100"/>
            <a:ext cx="1381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43037" name="矩形 17"/>
          <p:cNvSpPr>
            <a:spLocks noChangeArrowheads="1"/>
          </p:cNvSpPr>
          <p:nvPr/>
        </p:nvSpPr>
        <p:spPr bwMode="auto">
          <a:xfrm>
            <a:off x="1149350" y="4189413"/>
            <a:ext cx="1379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43038" name="矩形 17"/>
          <p:cNvSpPr>
            <a:spLocks noChangeArrowheads="1"/>
          </p:cNvSpPr>
          <p:nvPr/>
        </p:nvSpPr>
        <p:spPr bwMode="auto">
          <a:xfrm>
            <a:off x="1149350" y="4733925"/>
            <a:ext cx="1379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43039" name="矩形 17"/>
          <p:cNvSpPr>
            <a:spLocks noChangeArrowheads="1"/>
          </p:cNvSpPr>
          <p:nvPr/>
        </p:nvSpPr>
        <p:spPr bwMode="auto">
          <a:xfrm>
            <a:off x="1203325" y="5276850"/>
            <a:ext cx="138112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43040" name="矩形 17"/>
          <p:cNvSpPr>
            <a:spLocks noChangeArrowheads="1"/>
          </p:cNvSpPr>
          <p:nvPr/>
        </p:nvSpPr>
        <p:spPr bwMode="auto">
          <a:xfrm>
            <a:off x="1203325" y="5821363"/>
            <a:ext cx="1381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矩形 1"/>
          <p:cNvSpPr>
            <a:spLocks noChangeArrowheads="1"/>
          </p:cNvSpPr>
          <p:nvPr/>
        </p:nvSpPr>
        <p:spPr bwMode="auto">
          <a:xfrm>
            <a:off x="0" y="0"/>
            <a:ext cx="9906000" cy="557213"/>
          </a:xfrm>
          <a:prstGeom prst="rect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4035" name="矩形 2"/>
          <p:cNvSpPr>
            <a:spLocks noChangeArrowheads="1"/>
          </p:cNvSpPr>
          <p:nvPr/>
        </p:nvSpPr>
        <p:spPr bwMode="auto">
          <a:xfrm>
            <a:off x="4357688" y="96838"/>
            <a:ext cx="1339850" cy="357187"/>
          </a:xfrm>
          <a:prstGeom prst="rect">
            <a:avLst/>
          </a:prstGeom>
          <a:solidFill>
            <a:schemeClr val="bg1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4036" name="文本框 5"/>
          <p:cNvSpPr>
            <a:spLocks noChangeArrowheads="1"/>
          </p:cNvSpPr>
          <p:nvPr/>
        </p:nvSpPr>
        <p:spPr bwMode="auto">
          <a:xfrm>
            <a:off x="1417638" y="93663"/>
            <a:ext cx="1373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研究背景</a:t>
            </a:r>
          </a:p>
        </p:txBody>
      </p:sp>
      <p:sp>
        <p:nvSpPr>
          <p:cNvPr id="44037" name="直接连接符 4"/>
          <p:cNvSpPr>
            <a:spLocks noChangeShapeType="1"/>
          </p:cNvSpPr>
          <p:nvPr/>
        </p:nvSpPr>
        <p:spPr bwMode="auto">
          <a:xfrm>
            <a:off x="135890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38" name="文本框 6"/>
          <p:cNvSpPr>
            <a:spLocks noChangeArrowheads="1"/>
          </p:cNvSpPr>
          <p:nvPr/>
        </p:nvSpPr>
        <p:spPr bwMode="auto">
          <a:xfrm>
            <a:off x="2908300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研究方法</a:t>
            </a:r>
          </a:p>
        </p:txBody>
      </p:sp>
      <p:sp>
        <p:nvSpPr>
          <p:cNvPr id="44039" name="文本框 7"/>
          <p:cNvSpPr>
            <a:spLocks noChangeArrowheads="1"/>
          </p:cNvSpPr>
          <p:nvPr/>
        </p:nvSpPr>
        <p:spPr bwMode="auto">
          <a:xfrm>
            <a:off x="4379913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研究结果</a:t>
            </a:r>
          </a:p>
        </p:txBody>
      </p:sp>
      <p:sp>
        <p:nvSpPr>
          <p:cNvPr id="44040" name="文本框 8"/>
          <p:cNvSpPr>
            <a:spLocks noChangeArrowheads="1"/>
          </p:cNvSpPr>
          <p:nvPr/>
        </p:nvSpPr>
        <p:spPr bwMode="auto">
          <a:xfrm>
            <a:off x="5854700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问题讨论</a:t>
            </a:r>
          </a:p>
        </p:txBody>
      </p:sp>
      <p:sp>
        <p:nvSpPr>
          <p:cNvPr id="44041" name="直接连接符 10"/>
          <p:cNvSpPr>
            <a:spLocks noChangeShapeType="1"/>
          </p:cNvSpPr>
          <p:nvPr/>
        </p:nvSpPr>
        <p:spPr bwMode="auto">
          <a:xfrm>
            <a:off x="2824163" y="93663"/>
            <a:ext cx="1587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2" name="直接连接符 11"/>
          <p:cNvSpPr>
            <a:spLocks noChangeShapeType="1"/>
          </p:cNvSpPr>
          <p:nvPr/>
        </p:nvSpPr>
        <p:spPr bwMode="auto">
          <a:xfrm>
            <a:off x="431165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3" name="直接连接符 12"/>
          <p:cNvSpPr>
            <a:spLocks noChangeShapeType="1"/>
          </p:cNvSpPr>
          <p:nvPr/>
        </p:nvSpPr>
        <p:spPr bwMode="auto">
          <a:xfrm>
            <a:off x="5751513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4" name="直接连接符 13"/>
          <p:cNvSpPr>
            <a:spLocks noChangeShapeType="1"/>
          </p:cNvSpPr>
          <p:nvPr/>
        </p:nvSpPr>
        <p:spPr bwMode="auto">
          <a:xfrm>
            <a:off x="725805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4045" name="图表 2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0" y="1296988"/>
            <a:ext cx="6604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6" name="矩形 22"/>
          <p:cNvSpPr>
            <a:spLocks noChangeArrowheads="1"/>
          </p:cNvSpPr>
          <p:nvPr/>
        </p:nvSpPr>
        <p:spPr bwMode="auto">
          <a:xfrm>
            <a:off x="811213" y="5791200"/>
            <a:ext cx="8285162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1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It was the best of times, it was the worst of times; it was the age of wisdom, it was the age of foolishness.</a:t>
            </a:r>
            <a:r>
              <a:rPr lang="zh-CN" altLang="en-US" sz="11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endParaRPr lang="zh-CN" altLang="en-US" sz="1100">
              <a:solidFill>
                <a:srgbClr val="66666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4047" name="文本框 16"/>
          <p:cNvSpPr>
            <a:spLocks noChangeArrowheads="1"/>
          </p:cNvSpPr>
          <p:nvPr/>
        </p:nvSpPr>
        <p:spPr bwMode="auto">
          <a:xfrm>
            <a:off x="0" y="93663"/>
            <a:ext cx="1389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论文绪论</a:t>
            </a:r>
          </a:p>
        </p:txBody>
      </p:sp>
      <p:sp>
        <p:nvSpPr>
          <p:cNvPr id="44048" name="文本框 17"/>
          <p:cNvSpPr>
            <a:spLocks noChangeArrowheads="1"/>
          </p:cNvSpPr>
          <p:nvPr/>
        </p:nvSpPr>
        <p:spPr bwMode="auto">
          <a:xfrm>
            <a:off x="7326313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论文总结</a:t>
            </a:r>
          </a:p>
        </p:txBody>
      </p:sp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2"/>
          <p:cNvGrpSpPr>
            <a:grpSpLocks/>
          </p:cNvGrpSpPr>
          <p:nvPr/>
        </p:nvGrpSpPr>
        <p:grpSpPr bwMode="auto">
          <a:xfrm>
            <a:off x="1689100" y="2568575"/>
            <a:ext cx="6527800" cy="1720850"/>
            <a:chOff x="0" y="0"/>
            <a:chExt cx="6024563" cy="1720986"/>
          </a:xfrm>
        </p:grpSpPr>
        <p:grpSp>
          <p:nvGrpSpPr>
            <p:cNvPr id="45059" name="组合 13"/>
            <p:cNvGrpSpPr>
              <a:grpSpLocks/>
            </p:cNvGrpSpPr>
            <p:nvPr/>
          </p:nvGrpSpPr>
          <p:grpSpPr bwMode="auto">
            <a:xfrm>
              <a:off x="0" y="0"/>
              <a:ext cx="6024563" cy="1720986"/>
              <a:chOff x="0" y="0"/>
              <a:chExt cx="6024563" cy="1720986"/>
            </a:xfrm>
          </p:grpSpPr>
          <p:grpSp>
            <p:nvGrpSpPr>
              <p:cNvPr id="45061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1847850" cy="1720986"/>
                <a:chOff x="0" y="0"/>
                <a:chExt cx="3219" cy="2998"/>
              </a:xfrm>
            </p:grpSpPr>
            <p:sp>
              <p:nvSpPr>
                <p:cNvPr id="45063" name="Freeform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219" cy="2998"/>
                </a:xfrm>
                <a:custGeom>
                  <a:avLst/>
                  <a:gdLst>
                    <a:gd name="T0" fmla="*/ 537 w 1360"/>
                    <a:gd name="T1" fmla="*/ 2266 h 1266"/>
                    <a:gd name="T2" fmla="*/ 537 w 1360"/>
                    <a:gd name="T3" fmla="*/ 2955 h 1266"/>
                    <a:gd name="T4" fmla="*/ 589 w 1360"/>
                    <a:gd name="T5" fmla="*/ 3012 h 1266"/>
                    <a:gd name="T6" fmla="*/ 689 w 1360"/>
                    <a:gd name="T7" fmla="*/ 3455 h 1266"/>
                    <a:gd name="T8" fmla="*/ 667 w 1360"/>
                    <a:gd name="T9" fmla="*/ 3528 h 1266"/>
                    <a:gd name="T10" fmla="*/ 824 w 1360"/>
                    <a:gd name="T11" fmla="*/ 5271 h 1266"/>
                    <a:gd name="T12" fmla="*/ 947 w 1360"/>
                    <a:gd name="T13" fmla="*/ 6695 h 1266"/>
                    <a:gd name="T14" fmla="*/ 980 w 1360"/>
                    <a:gd name="T15" fmla="*/ 7100 h 1266"/>
                    <a:gd name="T16" fmla="*/ 0 w 1360"/>
                    <a:gd name="T17" fmla="*/ 7100 h 1266"/>
                    <a:gd name="T18" fmla="*/ 33 w 1360"/>
                    <a:gd name="T19" fmla="*/ 6714 h 1266"/>
                    <a:gd name="T20" fmla="*/ 213 w 1360"/>
                    <a:gd name="T21" fmla="*/ 4549 h 1266"/>
                    <a:gd name="T22" fmla="*/ 303 w 1360"/>
                    <a:gd name="T23" fmla="*/ 3528 h 1266"/>
                    <a:gd name="T24" fmla="*/ 279 w 1360"/>
                    <a:gd name="T25" fmla="*/ 3438 h 1266"/>
                    <a:gd name="T26" fmla="*/ 398 w 1360"/>
                    <a:gd name="T27" fmla="*/ 3012 h 1266"/>
                    <a:gd name="T28" fmla="*/ 443 w 1360"/>
                    <a:gd name="T29" fmla="*/ 2944 h 1266"/>
                    <a:gd name="T30" fmla="*/ 443 w 1360"/>
                    <a:gd name="T31" fmla="*/ 2283 h 1266"/>
                    <a:gd name="T32" fmla="*/ 393 w 1360"/>
                    <a:gd name="T33" fmla="*/ 2198 h 1266"/>
                    <a:gd name="T34" fmla="*/ 173 w 1360"/>
                    <a:gd name="T35" fmla="*/ 2098 h 1266"/>
                    <a:gd name="T36" fmla="*/ 246 w 1360"/>
                    <a:gd name="T37" fmla="*/ 2053 h 1266"/>
                    <a:gd name="T38" fmla="*/ 3496 w 1360"/>
                    <a:gd name="T39" fmla="*/ 246 h 1266"/>
                    <a:gd name="T40" fmla="*/ 3877 w 1360"/>
                    <a:gd name="T41" fmla="*/ 28 h 1266"/>
                    <a:gd name="T42" fmla="*/ 4021 w 1360"/>
                    <a:gd name="T43" fmla="*/ 28 h 1266"/>
                    <a:gd name="T44" fmla="*/ 7030 w 1360"/>
                    <a:gd name="T45" fmla="*/ 1542 h 1266"/>
                    <a:gd name="T46" fmla="*/ 7619 w 1360"/>
                    <a:gd name="T47" fmla="*/ 1840 h 1266"/>
                    <a:gd name="T48" fmla="*/ 7295 w 1360"/>
                    <a:gd name="T49" fmla="*/ 2020 h 1266"/>
                    <a:gd name="T50" fmla="*/ 4050 w 1360"/>
                    <a:gd name="T51" fmla="*/ 3734 h 1266"/>
                    <a:gd name="T52" fmla="*/ 3853 w 1360"/>
                    <a:gd name="T53" fmla="*/ 3746 h 1266"/>
                    <a:gd name="T54" fmla="*/ 627 w 1360"/>
                    <a:gd name="T55" fmla="*/ 2304 h 1266"/>
                    <a:gd name="T56" fmla="*/ 537 w 1360"/>
                    <a:gd name="T57" fmla="*/ 2266 h 126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360"/>
                    <a:gd name="T88" fmla="*/ 0 h 1266"/>
                    <a:gd name="T89" fmla="*/ 1360 w 1360"/>
                    <a:gd name="T90" fmla="*/ 1266 h 126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bevel/>
                  <a:headEnd/>
                  <a:tailEnd/>
                </a:ln>
              </p:spPr>
              <p:txBody>
                <a:bodyPr/>
                <a:lstStyle/>
                <a:p>
                  <a:endParaRPr lang="zh-CN" altLang="zh-CN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  <a:sym typeface="Calibri" pitchFamily="34" charset="0"/>
                  </a:endParaRPr>
                </a:p>
              </p:txBody>
            </p:sp>
            <p:sp>
              <p:nvSpPr>
                <p:cNvPr id="45064" name="Freeform 7"/>
                <p:cNvSpPr>
                  <a:spLocks noChangeArrowheads="1"/>
                </p:cNvSpPr>
                <p:nvPr/>
              </p:nvSpPr>
              <p:spPr bwMode="auto">
                <a:xfrm>
                  <a:off x="665" y="1272"/>
                  <a:ext cx="2000" cy="947"/>
                </a:xfrm>
                <a:custGeom>
                  <a:avLst/>
                  <a:gdLst>
                    <a:gd name="T0" fmla="*/ 0 w 845"/>
                    <a:gd name="T1" fmla="*/ 824 h 400"/>
                    <a:gd name="T2" fmla="*/ 438 w 845"/>
                    <a:gd name="T3" fmla="*/ 180 h 400"/>
                    <a:gd name="T4" fmla="*/ 537 w 845"/>
                    <a:gd name="T5" fmla="*/ 156 h 400"/>
                    <a:gd name="T6" fmla="*/ 1467 w 845"/>
                    <a:gd name="T7" fmla="*/ 566 h 400"/>
                    <a:gd name="T8" fmla="*/ 2336 w 845"/>
                    <a:gd name="T9" fmla="*/ 952 h 400"/>
                    <a:gd name="T10" fmla="*/ 2431 w 845"/>
                    <a:gd name="T11" fmla="*/ 935 h 400"/>
                    <a:gd name="T12" fmla="*/ 4057 w 845"/>
                    <a:gd name="T13" fmla="*/ 73 h 400"/>
                    <a:gd name="T14" fmla="*/ 4196 w 845"/>
                    <a:gd name="T15" fmla="*/ 0 h 400"/>
                    <a:gd name="T16" fmla="*/ 4734 w 845"/>
                    <a:gd name="T17" fmla="*/ 803 h 400"/>
                    <a:gd name="T18" fmla="*/ 4163 w 845"/>
                    <a:gd name="T19" fmla="*/ 1160 h 400"/>
                    <a:gd name="T20" fmla="*/ 2509 w 845"/>
                    <a:gd name="T21" fmla="*/ 2202 h 400"/>
                    <a:gd name="T22" fmla="*/ 2357 w 845"/>
                    <a:gd name="T23" fmla="*/ 2209 h 400"/>
                    <a:gd name="T24" fmla="*/ 45 w 845"/>
                    <a:gd name="T25" fmla="*/ 857 h 400"/>
                    <a:gd name="T26" fmla="*/ 0 w 845"/>
                    <a:gd name="T27" fmla="*/ 824 h 40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45"/>
                    <a:gd name="T43" fmla="*/ 0 h 400"/>
                    <a:gd name="T44" fmla="*/ 845 w 845"/>
                    <a:gd name="T45" fmla="*/ 400 h 400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bevel/>
                  <a:headEnd/>
                  <a:tailEnd/>
                </a:ln>
              </p:spPr>
              <p:txBody>
                <a:bodyPr/>
                <a:lstStyle/>
                <a:p>
                  <a:endParaRPr lang="zh-CN" altLang="zh-CN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  <a:sym typeface="Calibri" pitchFamily="34" charset="0"/>
                  </a:endParaRPr>
                </a:p>
              </p:txBody>
            </p:sp>
          </p:grpSp>
          <p:sp>
            <p:nvSpPr>
              <p:cNvPr id="45062" name="文本框 12"/>
              <p:cNvSpPr>
                <a:spLocks noChangeArrowheads="1"/>
              </p:cNvSpPr>
              <p:nvPr/>
            </p:nvSpPr>
            <p:spPr bwMode="auto">
              <a:xfrm>
                <a:off x="2003425" y="130020"/>
                <a:ext cx="4021138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72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问题讨论</a:t>
                </a:r>
              </a:p>
            </p:txBody>
          </p:sp>
        </p:grpSp>
        <p:sp>
          <p:nvSpPr>
            <p:cNvPr id="45060" name="矩形 14"/>
            <p:cNvSpPr>
              <a:spLocks noChangeArrowheads="1"/>
            </p:cNvSpPr>
            <p:nvPr/>
          </p:nvSpPr>
          <p:spPr bwMode="auto">
            <a:xfrm>
              <a:off x="2066925" y="1248405"/>
              <a:ext cx="38560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9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It was the best of times, it was the worst of times; it was the age of wisdom, it was the age of foolishness.</a:t>
              </a:r>
              <a:r>
                <a:rPr lang="zh-CN" altLang="en-US" sz="9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 </a:t>
              </a:r>
              <a:endParaRPr lang="zh-CN" altLang="en-US" sz="90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2"/>
          <p:cNvSpPr>
            <a:spLocks noChangeArrowheads="1"/>
          </p:cNvSpPr>
          <p:nvPr/>
        </p:nvSpPr>
        <p:spPr bwMode="auto">
          <a:xfrm>
            <a:off x="0" y="0"/>
            <a:ext cx="9906000" cy="557213"/>
          </a:xfrm>
          <a:prstGeom prst="rect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7C233E"/>
              </a:solidFill>
            </a:endParaRPr>
          </a:p>
        </p:txBody>
      </p:sp>
      <p:sp>
        <p:nvSpPr>
          <p:cNvPr id="46083" name="矩形 3"/>
          <p:cNvSpPr>
            <a:spLocks noChangeArrowheads="1"/>
          </p:cNvSpPr>
          <p:nvPr/>
        </p:nvSpPr>
        <p:spPr bwMode="auto">
          <a:xfrm>
            <a:off x="5843588" y="96838"/>
            <a:ext cx="1339850" cy="357187"/>
          </a:xfrm>
          <a:prstGeom prst="rect">
            <a:avLst/>
          </a:prstGeom>
          <a:solidFill>
            <a:schemeClr val="bg1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666666"/>
              </a:solidFill>
            </a:endParaRPr>
          </a:p>
        </p:txBody>
      </p:sp>
      <p:sp>
        <p:nvSpPr>
          <p:cNvPr id="46084" name="文本框 4"/>
          <p:cNvSpPr>
            <a:spLocks noChangeArrowheads="1"/>
          </p:cNvSpPr>
          <p:nvPr/>
        </p:nvSpPr>
        <p:spPr bwMode="auto">
          <a:xfrm>
            <a:off x="5854700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问题讨论</a:t>
            </a:r>
          </a:p>
        </p:txBody>
      </p:sp>
      <p:sp>
        <p:nvSpPr>
          <p:cNvPr id="46085" name="文本框 5"/>
          <p:cNvSpPr>
            <a:spLocks noChangeArrowheads="1"/>
          </p:cNvSpPr>
          <p:nvPr/>
        </p:nvSpPr>
        <p:spPr bwMode="auto">
          <a:xfrm>
            <a:off x="4379913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研究结果</a:t>
            </a:r>
          </a:p>
        </p:txBody>
      </p:sp>
      <p:sp>
        <p:nvSpPr>
          <p:cNvPr id="46086" name="文本框 6"/>
          <p:cNvSpPr>
            <a:spLocks noChangeArrowheads="1"/>
          </p:cNvSpPr>
          <p:nvPr/>
        </p:nvSpPr>
        <p:spPr bwMode="auto">
          <a:xfrm>
            <a:off x="1417638" y="93663"/>
            <a:ext cx="1373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研究背景</a:t>
            </a:r>
          </a:p>
        </p:txBody>
      </p:sp>
      <p:sp>
        <p:nvSpPr>
          <p:cNvPr id="46087" name="直接连接符 8"/>
          <p:cNvSpPr>
            <a:spLocks noChangeShapeType="1"/>
          </p:cNvSpPr>
          <p:nvPr/>
        </p:nvSpPr>
        <p:spPr bwMode="auto">
          <a:xfrm>
            <a:off x="135890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8" name="文本框 9"/>
          <p:cNvSpPr>
            <a:spLocks noChangeArrowheads="1"/>
          </p:cNvSpPr>
          <p:nvPr/>
        </p:nvSpPr>
        <p:spPr bwMode="auto">
          <a:xfrm>
            <a:off x="2908300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研究方法</a:t>
            </a:r>
          </a:p>
        </p:txBody>
      </p:sp>
      <p:sp>
        <p:nvSpPr>
          <p:cNvPr id="46089" name="直接连接符 11"/>
          <p:cNvSpPr>
            <a:spLocks noChangeShapeType="1"/>
          </p:cNvSpPr>
          <p:nvPr/>
        </p:nvSpPr>
        <p:spPr bwMode="auto">
          <a:xfrm>
            <a:off x="2824163" y="93663"/>
            <a:ext cx="1587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0" name="直接连接符 12"/>
          <p:cNvSpPr>
            <a:spLocks noChangeShapeType="1"/>
          </p:cNvSpPr>
          <p:nvPr/>
        </p:nvSpPr>
        <p:spPr bwMode="auto">
          <a:xfrm>
            <a:off x="431165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1" name="直接连接符 13"/>
          <p:cNvSpPr>
            <a:spLocks noChangeShapeType="1"/>
          </p:cNvSpPr>
          <p:nvPr/>
        </p:nvSpPr>
        <p:spPr bwMode="auto">
          <a:xfrm>
            <a:off x="5751513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2" name="直接连接符 14"/>
          <p:cNvSpPr>
            <a:spLocks noChangeShapeType="1"/>
          </p:cNvSpPr>
          <p:nvPr/>
        </p:nvSpPr>
        <p:spPr bwMode="auto">
          <a:xfrm>
            <a:off x="725805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3" name="同心圆 15"/>
          <p:cNvSpPr>
            <a:spLocks noChangeArrowheads="1"/>
          </p:cNvSpPr>
          <p:nvPr/>
        </p:nvSpPr>
        <p:spPr bwMode="auto">
          <a:xfrm>
            <a:off x="333375" y="2035175"/>
            <a:ext cx="4137025" cy="3816350"/>
          </a:xfrm>
          <a:custGeom>
            <a:avLst/>
            <a:gdLst>
              <a:gd name="T0" fmla="*/ 396091367 w 21600"/>
              <a:gd name="T1" fmla="*/ 0 h 21600"/>
              <a:gd name="T2" fmla="*/ 116003528 w 21600"/>
              <a:gd name="T3" fmla="*/ 98738877 h 21600"/>
              <a:gd name="T4" fmla="*/ 0 w 21600"/>
              <a:gd name="T5" fmla="*/ 337141803 h 21600"/>
              <a:gd name="T6" fmla="*/ 116003528 w 21600"/>
              <a:gd name="T7" fmla="*/ 575544772 h 21600"/>
              <a:gd name="T8" fmla="*/ 396091367 w 21600"/>
              <a:gd name="T9" fmla="*/ 674283605 h 21600"/>
              <a:gd name="T10" fmla="*/ 676179446 w 21600"/>
              <a:gd name="T11" fmla="*/ 575544772 h 21600"/>
              <a:gd name="T12" fmla="*/ 792182734 w 21600"/>
              <a:gd name="T13" fmla="*/ 337141803 h 21600"/>
              <a:gd name="T14" fmla="*/ 676179446 w 21600"/>
              <a:gd name="T15" fmla="*/ 9873887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646" y="10800"/>
                </a:moveTo>
                <a:cubicBezTo>
                  <a:pt x="1646" y="15856"/>
                  <a:pt x="5744" y="19954"/>
                  <a:pt x="10800" y="19954"/>
                </a:cubicBezTo>
                <a:cubicBezTo>
                  <a:pt x="15856" y="19954"/>
                  <a:pt x="19954" y="15856"/>
                  <a:pt x="19954" y="10800"/>
                </a:cubicBezTo>
                <a:cubicBezTo>
                  <a:pt x="19954" y="5744"/>
                  <a:pt x="15856" y="1646"/>
                  <a:pt x="10800" y="1646"/>
                </a:cubicBezTo>
                <a:cubicBezTo>
                  <a:pt x="5744" y="1646"/>
                  <a:pt x="1646" y="5744"/>
                  <a:pt x="1646" y="10800"/>
                </a:cubicBezTo>
                <a:close/>
              </a:path>
            </a:pathLst>
          </a:cu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/>
          </a:p>
        </p:txBody>
      </p:sp>
      <p:sp>
        <p:nvSpPr>
          <p:cNvPr id="46094" name="椭圆 16"/>
          <p:cNvSpPr>
            <a:spLocks noChangeArrowheads="1"/>
          </p:cNvSpPr>
          <p:nvPr/>
        </p:nvSpPr>
        <p:spPr bwMode="auto">
          <a:xfrm>
            <a:off x="1774825" y="1625600"/>
            <a:ext cx="1255713" cy="1158875"/>
          </a:xfrm>
          <a:prstGeom prst="ellipse">
            <a:avLst/>
          </a:prstGeom>
          <a:solidFill>
            <a:srgbClr val="00B050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6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60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6095" name="椭圆 19"/>
          <p:cNvSpPr>
            <a:spLocks noChangeArrowheads="1"/>
          </p:cNvSpPr>
          <p:nvPr/>
        </p:nvSpPr>
        <p:spPr bwMode="auto">
          <a:xfrm>
            <a:off x="419100" y="4692650"/>
            <a:ext cx="1257300" cy="1160463"/>
          </a:xfrm>
          <a:prstGeom prst="ellipse">
            <a:avLst/>
          </a:prstGeom>
          <a:solidFill>
            <a:srgbClr val="00B050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6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endParaRPr lang="zh-CN" altLang="en-US" sz="60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6096" name="椭圆 20"/>
          <p:cNvSpPr>
            <a:spLocks noChangeArrowheads="1"/>
          </p:cNvSpPr>
          <p:nvPr/>
        </p:nvSpPr>
        <p:spPr bwMode="auto">
          <a:xfrm>
            <a:off x="3048000" y="4692650"/>
            <a:ext cx="1255713" cy="1160463"/>
          </a:xfrm>
          <a:prstGeom prst="ellipse">
            <a:avLst/>
          </a:prstGeom>
          <a:solidFill>
            <a:srgbClr val="00B050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6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endParaRPr lang="zh-CN" altLang="en-US" sz="60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6097" name="椭圆 21"/>
          <p:cNvSpPr>
            <a:spLocks noChangeArrowheads="1"/>
          </p:cNvSpPr>
          <p:nvPr/>
        </p:nvSpPr>
        <p:spPr bwMode="auto">
          <a:xfrm>
            <a:off x="1241425" y="2871788"/>
            <a:ext cx="2322513" cy="2144712"/>
          </a:xfrm>
          <a:prstGeom prst="ellipse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TEXT</a:t>
            </a:r>
            <a:endParaRPr lang="zh-CN" altLang="en-US" sz="40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6098" name="文本框 38"/>
          <p:cNvSpPr>
            <a:spLocks noChangeArrowheads="1"/>
          </p:cNvSpPr>
          <p:nvPr/>
        </p:nvSpPr>
        <p:spPr bwMode="auto">
          <a:xfrm>
            <a:off x="0" y="93663"/>
            <a:ext cx="1389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论文绪论</a:t>
            </a:r>
          </a:p>
        </p:txBody>
      </p:sp>
      <p:sp>
        <p:nvSpPr>
          <p:cNvPr id="46099" name="文本框 39"/>
          <p:cNvSpPr>
            <a:spLocks noChangeArrowheads="1"/>
          </p:cNvSpPr>
          <p:nvPr/>
        </p:nvSpPr>
        <p:spPr bwMode="auto">
          <a:xfrm>
            <a:off x="7326313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论文总结</a:t>
            </a:r>
          </a:p>
        </p:txBody>
      </p:sp>
      <p:sp>
        <p:nvSpPr>
          <p:cNvPr id="46100" name="矩形 17"/>
          <p:cNvSpPr>
            <a:spLocks noChangeArrowheads="1"/>
          </p:cNvSpPr>
          <p:nvPr/>
        </p:nvSpPr>
        <p:spPr bwMode="auto">
          <a:xfrm>
            <a:off x="5799138" y="2273300"/>
            <a:ext cx="13795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46101" name="矩形 17"/>
          <p:cNvSpPr>
            <a:spLocks noChangeArrowheads="1"/>
          </p:cNvSpPr>
          <p:nvPr/>
        </p:nvSpPr>
        <p:spPr bwMode="auto">
          <a:xfrm>
            <a:off x="5799138" y="2817813"/>
            <a:ext cx="13795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46102" name="矩形 17"/>
          <p:cNvSpPr>
            <a:spLocks noChangeArrowheads="1"/>
          </p:cNvSpPr>
          <p:nvPr/>
        </p:nvSpPr>
        <p:spPr bwMode="auto">
          <a:xfrm>
            <a:off x="5853113" y="3359150"/>
            <a:ext cx="1381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46103" name="矩形 17"/>
          <p:cNvSpPr>
            <a:spLocks noChangeArrowheads="1"/>
          </p:cNvSpPr>
          <p:nvPr/>
        </p:nvSpPr>
        <p:spPr bwMode="auto">
          <a:xfrm>
            <a:off x="5853113" y="3905250"/>
            <a:ext cx="138112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直接连接符 30"/>
          <p:cNvSpPr>
            <a:spLocks noChangeShapeType="1"/>
          </p:cNvSpPr>
          <p:nvPr/>
        </p:nvSpPr>
        <p:spPr bwMode="auto">
          <a:xfrm>
            <a:off x="13054013" y="1550988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5" name="直接连接符 3"/>
          <p:cNvSpPr>
            <a:spLocks noChangeShapeType="1"/>
          </p:cNvSpPr>
          <p:nvPr/>
        </p:nvSpPr>
        <p:spPr bwMode="auto">
          <a:xfrm>
            <a:off x="5421313" y="1736725"/>
            <a:ext cx="0" cy="3386138"/>
          </a:xfrm>
          <a:prstGeom prst="line">
            <a:avLst/>
          </a:prstGeom>
          <a:noFill/>
          <a:ln w="6350">
            <a:solidFill>
              <a:srgbClr val="0174AB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6" name="文本框 20"/>
          <p:cNvSpPr>
            <a:spLocks noChangeArrowheads="1"/>
          </p:cNvSpPr>
          <p:nvPr/>
        </p:nvSpPr>
        <p:spPr bwMode="auto">
          <a:xfrm>
            <a:off x="6573838" y="1390650"/>
            <a:ext cx="1944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论文绪论</a:t>
            </a:r>
          </a:p>
        </p:txBody>
      </p:sp>
      <p:sp>
        <p:nvSpPr>
          <p:cNvPr id="28677" name="文本框 22"/>
          <p:cNvSpPr>
            <a:spLocks noChangeArrowheads="1"/>
          </p:cNvSpPr>
          <p:nvPr/>
        </p:nvSpPr>
        <p:spPr bwMode="auto">
          <a:xfrm>
            <a:off x="6573838" y="2101850"/>
            <a:ext cx="1944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研究背景</a:t>
            </a:r>
          </a:p>
        </p:txBody>
      </p:sp>
      <p:sp>
        <p:nvSpPr>
          <p:cNvPr id="28678" name="文本框 23"/>
          <p:cNvSpPr>
            <a:spLocks noChangeArrowheads="1"/>
          </p:cNvSpPr>
          <p:nvPr/>
        </p:nvSpPr>
        <p:spPr bwMode="auto">
          <a:xfrm>
            <a:off x="6573838" y="2813050"/>
            <a:ext cx="194468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研究方法</a:t>
            </a:r>
          </a:p>
        </p:txBody>
      </p:sp>
      <p:sp>
        <p:nvSpPr>
          <p:cNvPr id="28679" name="文本框 24"/>
          <p:cNvSpPr>
            <a:spLocks noChangeArrowheads="1"/>
          </p:cNvSpPr>
          <p:nvPr/>
        </p:nvSpPr>
        <p:spPr bwMode="auto">
          <a:xfrm>
            <a:off x="6573838" y="3522663"/>
            <a:ext cx="194468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研究结果</a:t>
            </a:r>
          </a:p>
        </p:txBody>
      </p:sp>
      <p:sp>
        <p:nvSpPr>
          <p:cNvPr id="28680" name="文本框 25"/>
          <p:cNvSpPr>
            <a:spLocks noChangeArrowheads="1"/>
          </p:cNvSpPr>
          <p:nvPr/>
        </p:nvSpPr>
        <p:spPr bwMode="auto">
          <a:xfrm>
            <a:off x="6573838" y="4232275"/>
            <a:ext cx="1944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问题讨论</a:t>
            </a:r>
          </a:p>
        </p:txBody>
      </p:sp>
      <p:sp>
        <p:nvSpPr>
          <p:cNvPr id="28681" name="文本框 26"/>
          <p:cNvSpPr>
            <a:spLocks noChangeArrowheads="1"/>
          </p:cNvSpPr>
          <p:nvPr/>
        </p:nvSpPr>
        <p:spPr bwMode="auto">
          <a:xfrm>
            <a:off x="6573838" y="4943475"/>
            <a:ext cx="1944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论文总结</a:t>
            </a:r>
          </a:p>
        </p:txBody>
      </p:sp>
      <p:grpSp>
        <p:nvGrpSpPr>
          <p:cNvPr id="28682" name="组合 18"/>
          <p:cNvGrpSpPr>
            <a:grpSpLocks/>
          </p:cNvGrpSpPr>
          <p:nvPr/>
        </p:nvGrpSpPr>
        <p:grpSpPr bwMode="auto">
          <a:xfrm>
            <a:off x="1771650" y="2197100"/>
            <a:ext cx="2109788" cy="1939925"/>
            <a:chOff x="0" y="0"/>
            <a:chExt cx="1590160" cy="1584325"/>
          </a:xfrm>
        </p:grpSpPr>
        <p:sp>
          <p:nvSpPr>
            <p:cNvPr id="28684" name="Freeform 6"/>
            <p:cNvSpPr>
              <a:spLocks noChangeArrowheads="1"/>
            </p:cNvSpPr>
            <p:nvPr/>
          </p:nvSpPr>
          <p:spPr bwMode="auto">
            <a:xfrm>
              <a:off x="0" y="0"/>
              <a:ext cx="1468102" cy="1467130"/>
            </a:xfrm>
            <a:custGeom>
              <a:avLst/>
              <a:gdLst>
                <a:gd name="T0" fmla="*/ 914721829 w 1276"/>
                <a:gd name="T1" fmla="*/ 1548963361 h 1274"/>
                <a:gd name="T2" fmla="*/ 876332587 w 1276"/>
                <a:gd name="T3" fmla="*/ 1680254172 h 1274"/>
                <a:gd name="T4" fmla="*/ 865742927 w 1276"/>
                <a:gd name="T5" fmla="*/ 1688210528 h 1274"/>
                <a:gd name="T6" fmla="*/ 851181570 w 1276"/>
                <a:gd name="T7" fmla="*/ 1689537163 h 1274"/>
                <a:gd name="T8" fmla="*/ 227688108 w 1276"/>
                <a:gd name="T9" fmla="*/ 1689537163 h 1274"/>
                <a:gd name="T10" fmla="*/ 107225517 w 1276"/>
                <a:gd name="T11" fmla="*/ 1661688190 h 1274"/>
                <a:gd name="T12" fmla="*/ 1324283 w 1276"/>
                <a:gd name="T13" fmla="*/ 1476024918 h 1274"/>
                <a:gd name="T14" fmla="*/ 0 w 1276"/>
                <a:gd name="T15" fmla="*/ 1182940765 h 1274"/>
                <a:gd name="T16" fmla="*/ 0 w 1276"/>
                <a:gd name="T17" fmla="*/ 225448578 h 1274"/>
                <a:gd name="T18" fmla="*/ 225040693 w 1276"/>
                <a:gd name="T19" fmla="*/ 0 h 1274"/>
                <a:gd name="T20" fmla="*/ 1469380274 w 1276"/>
                <a:gd name="T21" fmla="*/ 0 h 1274"/>
                <a:gd name="T22" fmla="*/ 1685153217 w 1276"/>
                <a:gd name="T23" fmla="*/ 173728235 h 1274"/>
                <a:gd name="T24" fmla="*/ 1689124915 w 1276"/>
                <a:gd name="T25" fmla="*/ 222796460 h 1274"/>
                <a:gd name="T26" fmla="*/ 1689124915 w 1276"/>
                <a:gd name="T27" fmla="*/ 834158955 h 1274"/>
                <a:gd name="T28" fmla="*/ 1687800632 w 1276"/>
                <a:gd name="T29" fmla="*/ 855378207 h 1274"/>
                <a:gd name="T30" fmla="*/ 1550129305 w 1276"/>
                <a:gd name="T31" fmla="*/ 873944189 h 1274"/>
                <a:gd name="T32" fmla="*/ 1550129305 w 1276"/>
                <a:gd name="T33" fmla="*/ 283799794 h 1274"/>
                <a:gd name="T34" fmla="*/ 140318778 w 1276"/>
                <a:gd name="T35" fmla="*/ 283799794 h 1274"/>
                <a:gd name="T36" fmla="*/ 140318778 w 1276"/>
                <a:gd name="T37" fmla="*/ 305017966 h 1274"/>
                <a:gd name="T38" fmla="*/ 138995646 w 1276"/>
                <a:gd name="T39" fmla="*/ 1461436538 h 1274"/>
                <a:gd name="T40" fmla="*/ 226363825 w 1276"/>
                <a:gd name="T41" fmla="*/ 1548963361 h 1274"/>
                <a:gd name="T42" fmla="*/ 888246529 w 1276"/>
                <a:gd name="T43" fmla="*/ 1548963361 h 1274"/>
                <a:gd name="T44" fmla="*/ 914721829 w 1276"/>
                <a:gd name="T45" fmla="*/ 1548963361 h 12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76"/>
                <a:gd name="T70" fmla="*/ 0 h 1274"/>
                <a:gd name="T71" fmla="*/ 1276 w 1276"/>
                <a:gd name="T72" fmla="*/ 1274 h 127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b="1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28685" name="Freeform 7"/>
            <p:cNvSpPr>
              <a:spLocks noEditPoints="1" noChangeArrowheads="1"/>
            </p:cNvSpPr>
            <p:nvPr/>
          </p:nvSpPr>
          <p:spPr bwMode="auto">
            <a:xfrm>
              <a:off x="861701" y="1016827"/>
              <a:ext cx="569443" cy="567498"/>
            </a:xfrm>
            <a:custGeom>
              <a:avLst/>
              <a:gdLst>
                <a:gd name="T0" fmla="*/ 434074357 w 495"/>
                <a:gd name="T1" fmla="*/ 1324930 h 493"/>
                <a:gd name="T2" fmla="*/ 655081601 w 495"/>
                <a:gd name="T3" fmla="*/ 221285099 h 493"/>
                <a:gd name="T4" fmla="*/ 565091079 w 495"/>
                <a:gd name="T5" fmla="*/ 312713336 h 493"/>
                <a:gd name="T6" fmla="*/ 317615814 w 495"/>
                <a:gd name="T7" fmla="*/ 557849389 h 493"/>
                <a:gd name="T8" fmla="*/ 285853485 w 495"/>
                <a:gd name="T9" fmla="*/ 577725627 h 493"/>
                <a:gd name="T10" fmla="*/ 52936347 w 495"/>
                <a:gd name="T11" fmla="*/ 646627839 h 493"/>
                <a:gd name="T12" fmla="*/ 11911139 w 495"/>
                <a:gd name="T13" fmla="*/ 641328122 h 493"/>
                <a:gd name="T14" fmla="*/ 7939991 w 495"/>
                <a:gd name="T15" fmla="*/ 601576653 h 493"/>
                <a:gd name="T16" fmla="*/ 76757482 w 495"/>
                <a:gd name="T17" fmla="*/ 365716254 h 493"/>
                <a:gd name="T18" fmla="*/ 88667466 w 495"/>
                <a:gd name="T19" fmla="*/ 343190158 h 493"/>
                <a:gd name="T20" fmla="*/ 432751409 w 495"/>
                <a:gd name="T21" fmla="*/ 1324930 h 493"/>
                <a:gd name="T22" fmla="*/ 434074357 w 495"/>
                <a:gd name="T23" fmla="*/ 1324930 h 493"/>
                <a:gd name="T24" fmla="*/ 134986753 w 495"/>
                <a:gd name="T25" fmla="*/ 386917422 h 493"/>
                <a:gd name="T26" fmla="*/ 95284507 w 495"/>
                <a:gd name="T27" fmla="*/ 524722708 h 493"/>
                <a:gd name="T28" fmla="*/ 97931554 w 495"/>
                <a:gd name="T29" fmla="*/ 536648221 h 493"/>
                <a:gd name="T30" fmla="*/ 149543784 w 495"/>
                <a:gd name="T31" fmla="*/ 553874601 h 493"/>
                <a:gd name="T32" fmla="*/ 195863107 w 495"/>
                <a:gd name="T33" fmla="*/ 540624160 h 493"/>
                <a:gd name="T34" fmla="*/ 264679414 w 495"/>
                <a:gd name="T35" fmla="*/ 520747921 h 493"/>
                <a:gd name="T36" fmla="*/ 244828291 w 495"/>
                <a:gd name="T37" fmla="*/ 418718022 h 493"/>
                <a:gd name="T38" fmla="*/ 235564203 w 495"/>
                <a:gd name="T39" fmla="*/ 408117438 h 493"/>
                <a:gd name="T40" fmla="*/ 134986753 w 495"/>
                <a:gd name="T41" fmla="*/ 386917422 h 49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95"/>
                <a:gd name="T64" fmla="*/ 0 h 493"/>
                <a:gd name="T65" fmla="*/ 495 w 495"/>
                <a:gd name="T66" fmla="*/ 493 h 49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b="1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28686" name="Freeform 8"/>
            <p:cNvSpPr>
              <a:spLocks noChangeArrowheads="1"/>
            </p:cNvSpPr>
            <p:nvPr/>
          </p:nvSpPr>
          <p:spPr bwMode="auto">
            <a:xfrm>
              <a:off x="552423" y="734781"/>
              <a:ext cx="608346" cy="119627"/>
            </a:xfrm>
            <a:custGeom>
              <a:avLst/>
              <a:gdLst>
                <a:gd name="T0" fmla="*/ 0 w 529"/>
                <a:gd name="T1" fmla="*/ 137602103 h 104"/>
                <a:gd name="T2" fmla="*/ 0 w 529"/>
                <a:gd name="T3" fmla="*/ 0 h 104"/>
                <a:gd name="T4" fmla="*/ 699593265 w 529"/>
                <a:gd name="T5" fmla="*/ 0 h 104"/>
                <a:gd name="T6" fmla="*/ 699593265 w 529"/>
                <a:gd name="T7" fmla="*/ 137602103 h 104"/>
                <a:gd name="T8" fmla="*/ 0 w 529"/>
                <a:gd name="T9" fmla="*/ 137602103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9"/>
                <a:gd name="T16" fmla="*/ 0 h 104"/>
                <a:gd name="T17" fmla="*/ 529 w 529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b="1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28687" name="Freeform 9"/>
            <p:cNvSpPr>
              <a:spLocks noChangeArrowheads="1"/>
            </p:cNvSpPr>
            <p:nvPr/>
          </p:nvSpPr>
          <p:spPr bwMode="auto">
            <a:xfrm>
              <a:off x="553395" y="490664"/>
              <a:ext cx="607373" cy="119627"/>
            </a:xfrm>
            <a:custGeom>
              <a:avLst/>
              <a:gdLst>
                <a:gd name="T0" fmla="*/ 698677921 w 528"/>
                <a:gd name="T1" fmla="*/ 0 h 104"/>
                <a:gd name="T2" fmla="*/ 698677921 w 528"/>
                <a:gd name="T3" fmla="*/ 137602103 h 104"/>
                <a:gd name="T4" fmla="*/ 0 w 528"/>
                <a:gd name="T5" fmla="*/ 137602103 h 104"/>
                <a:gd name="T6" fmla="*/ 0 w 528"/>
                <a:gd name="T7" fmla="*/ 0 h 104"/>
                <a:gd name="T8" fmla="*/ 698677921 w 528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04"/>
                <a:gd name="T17" fmla="*/ 528 w 528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b="1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28688" name="Freeform 10"/>
            <p:cNvSpPr>
              <a:spLocks noChangeArrowheads="1"/>
            </p:cNvSpPr>
            <p:nvPr/>
          </p:nvSpPr>
          <p:spPr bwMode="auto">
            <a:xfrm>
              <a:off x="553395" y="978897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632824603 w 478"/>
                <a:gd name="T3" fmla="*/ 0 h 105"/>
                <a:gd name="T4" fmla="*/ 624880802 w 478"/>
                <a:gd name="T5" fmla="*/ 10552988 h 105"/>
                <a:gd name="T6" fmla="*/ 507053746 w 478"/>
                <a:gd name="T7" fmla="*/ 127962429 h 105"/>
                <a:gd name="T8" fmla="*/ 484547844 w 478"/>
                <a:gd name="T9" fmla="*/ 137195716 h 105"/>
                <a:gd name="T10" fmla="*/ 10591356 w 478"/>
                <a:gd name="T11" fmla="*/ 138515413 h 105"/>
                <a:gd name="T12" fmla="*/ 0 w 478"/>
                <a:gd name="T13" fmla="*/ 137195716 h 105"/>
                <a:gd name="T14" fmla="*/ 0 w 478"/>
                <a:gd name="T15" fmla="*/ 0 h 1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78"/>
                <a:gd name="T25" fmla="*/ 0 h 105"/>
                <a:gd name="T26" fmla="*/ 478 w 478"/>
                <a:gd name="T27" fmla="*/ 105 h 1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b="1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28689" name="Freeform 11"/>
            <p:cNvSpPr>
              <a:spLocks noChangeArrowheads="1"/>
            </p:cNvSpPr>
            <p:nvPr/>
          </p:nvSpPr>
          <p:spPr bwMode="auto">
            <a:xfrm>
              <a:off x="1307141" y="855380"/>
              <a:ext cx="283019" cy="281074"/>
            </a:xfrm>
            <a:custGeom>
              <a:avLst/>
              <a:gdLst>
                <a:gd name="T0" fmla="*/ 0 w 246"/>
                <a:gd name="T1" fmla="*/ 115446545 h 244"/>
                <a:gd name="T2" fmla="*/ 87358546 w 246"/>
                <a:gd name="T3" fmla="*/ 26539608 h 244"/>
                <a:gd name="T4" fmla="*/ 183981934 w 246"/>
                <a:gd name="T5" fmla="*/ 26539608 h 244"/>
                <a:gd name="T6" fmla="*/ 297813068 w 246"/>
                <a:gd name="T7" fmla="*/ 140659107 h 244"/>
                <a:gd name="T8" fmla="*/ 300460331 w 246"/>
                <a:gd name="T9" fmla="*/ 236201240 h 244"/>
                <a:gd name="T10" fmla="*/ 210454559 w 246"/>
                <a:gd name="T11" fmla="*/ 323781184 h 244"/>
                <a:gd name="T12" fmla="*/ 0 w 246"/>
                <a:gd name="T13" fmla="*/ 115446545 h 2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6"/>
                <a:gd name="T22" fmla="*/ 0 h 244"/>
                <a:gd name="T23" fmla="*/ 246 w 246"/>
                <a:gd name="T24" fmla="*/ 244 h 2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b="1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28690" name="Freeform 12"/>
            <p:cNvSpPr>
              <a:spLocks noChangeArrowheads="1"/>
            </p:cNvSpPr>
            <p:nvPr/>
          </p:nvSpPr>
          <p:spPr bwMode="auto">
            <a:xfrm>
              <a:off x="307334" y="735753"/>
              <a:ext cx="119627" cy="117682"/>
            </a:xfrm>
            <a:custGeom>
              <a:avLst/>
              <a:gdLst>
                <a:gd name="T0" fmla="*/ 0 w 104"/>
                <a:gd name="T1" fmla="*/ 135775026 h 102"/>
                <a:gd name="T2" fmla="*/ 0 w 104"/>
                <a:gd name="T3" fmla="*/ 0 h 102"/>
                <a:gd name="T4" fmla="*/ 137602103 w 104"/>
                <a:gd name="T5" fmla="*/ 0 h 102"/>
                <a:gd name="T6" fmla="*/ 137602103 w 104"/>
                <a:gd name="T7" fmla="*/ 135775026 h 102"/>
                <a:gd name="T8" fmla="*/ 0 w 104"/>
                <a:gd name="T9" fmla="*/ 13577502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02"/>
                <a:gd name="T17" fmla="*/ 104 w 104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b="1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28691" name="Freeform 13"/>
            <p:cNvSpPr>
              <a:spLocks noChangeArrowheads="1"/>
            </p:cNvSpPr>
            <p:nvPr/>
          </p:nvSpPr>
          <p:spPr bwMode="auto">
            <a:xfrm>
              <a:off x="308306" y="491637"/>
              <a:ext cx="118654" cy="118654"/>
            </a:xfrm>
            <a:custGeom>
              <a:avLst/>
              <a:gdLst>
                <a:gd name="T0" fmla="*/ 136687100 w 103"/>
                <a:gd name="T1" fmla="*/ 136687100 h 103"/>
                <a:gd name="T2" fmla="*/ 0 w 103"/>
                <a:gd name="T3" fmla="*/ 136687100 h 103"/>
                <a:gd name="T4" fmla="*/ 0 w 103"/>
                <a:gd name="T5" fmla="*/ 0 h 103"/>
                <a:gd name="T6" fmla="*/ 136687100 w 103"/>
                <a:gd name="T7" fmla="*/ 0 h 103"/>
                <a:gd name="T8" fmla="*/ 136687100 w 103"/>
                <a:gd name="T9" fmla="*/ 136687100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103"/>
                <a:gd name="T17" fmla="*/ 103 w 103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b="1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28692" name="Freeform 14"/>
            <p:cNvSpPr>
              <a:spLocks noChangeArrowheads="1"/>
            </p:cNvSpPr>
            <p:nvPr/>
          </p:nvSpPr>
          <p:spPr bwMode="auto">
            <a:xfrm>
              <a:off x="308306" y="979870"/>
              <a:ext cx="118654" cy="118654"/>
            </a:xfrm>
            <a:custGeom>
              <a:avLst/>
              <a:gdLst>
                <a:gd name="T0" fmla="*/ 136687100 w 103"/>
                <a:gd name="T1" fmla="*/ 136687100 h 103"/>
                <a:gd name="T2" fmla="*/ 0 w 103"/>
                <a:gd name="T3" fmla="*/ 136687100 h 103"/>
                <a:gd name="T4" fmla="*/ 0 w 103"/>
                <a:gd name="T5" fmla="*/ 0 h 103"/>
                <a:gd name="T6" fmla="*/ 136687100 w 103"/>
                <a:gd name="T7" fmla="*/ 0 h 103"/>
                <a:gd name="T8" fmla="*/ 136687100 w 103"/>
                <a:gd name="T9" fmla="*/ 136687100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103"/>
                <a:gd name="T17" fmla="*/ 103 w 103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 b="1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</p:grpSp>
      <p:sp>
        <p:nvSpPr>
          <p:cNvPr id="28683" name="文本框 34"/>
          <p:cNvSpPr>
            <a:spLocks noChangeArrowheads="1"/>
          </p:cNvSpPr>
          <p:nvPr/>
        </p:nvSpPr>
        <p:spPr bwMode="auto">
          <a:xfrm>
            <a:off x="1387475" y="4137025"/>
            <a:ext cx="2879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E74E3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CONTANTS</a:t>
            </a:r>
            <a:endParaRPr lang="zh-CN" altLang="en-US" sz="2800" b="1">
              <a:solidFill>
                <a:srgbClr val="E74E3E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组合 2"/>
          <p:cNvGrpSpPr>
            <a:grpSpLocks/>
          </p:cNvGrpSpPr>
          <p:nvPr/>
        </p:nvGrpSpPr>
        <p:grpSpPr bwMode="auto">
          <a:xfrm>
            <a:off x="1689100" y="2568575"/>
            <a:ext cx="6527800" cy="1720850"/>
            <a:chOff x="0" y="0"/>
            <a:chExt cx="6024563" cy="1720986"/>
          </a:xfrm>
        </p:grpSpPr>
        <p:grpSp>
          <p:nvGrpSpPr>
            <p:cNvPr id="47107" name="组合 13"/>
            <p:cNvGrpSpPr>
              <a:grpSpLocks/>
            </p:cNvGrpSpPr>
            <p:nvPr/>
          </p:nvGrpSpPr>
          <p:grpSpPr bwMode="auto">
            <a:xfrm>
              <a:off x="0" y="0"/>
              <a:ext cx="6024563" cy="1720986"/>
              <a:chOff x="0" y="0"/>
              <a:chExt cx="6024563" cy="1720986"/>
            </a:xfrm>
          </p:grpSpPr>
          <p:grpSp>
            <p:nvGrpSpPr>
              <p:cNvPr id="47109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1847850" cy="1720986"/>
                <a:chOff x="0" y="0"/>
                <a:chExt cx="3219" cy="2998"/>
              </a:xfrm>
            </p:grpSpPr>
            <p:sp>
              <p:nvSpPr>
                <p:cNvPr id="47111" name="Freeform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219" cy="2998"/>
                </a:xfrm>
                <a:custGeom>
                  <a:avLst/>
                  <a:gdLst>
                    <a:gd name="T0" fmla="*/ 537 w 1360"/>
                    <a:gd name="T1" fmla="*/ 2266 h 1266"/>
                    <a:gd name="T2" fmla="*/ 537 w 1360"/>
                    <a:gd name="T3" fmla="*/ 2955 h 1266"/>
                    <a:gd name="T4" fmla="*/ 589 w 1360"/>
                    <a:gd name="T5" fmla="*/ 3012 h 1266"/>
                    <a:gd name="T6" fmla="*/ 689 w 1360"/>
                    <a:gd name="T7" fmla="*/ 3455 h 1266"/>
                    <a:gd name="T8" fmla="*/ 667 w 1360"/>
                    <a:gd name="T9" fmla="*/ 3528 h 1266"/>
                    <a:gd name="T10" fmla="*/ 824 w 1360"/>
                    <a:gd name="T11" fmla="*/ 5271 h 1266"/>
                    <a:gd name="T12" fmla="*/ 947 w 1360"/>
                    <a:gd name="T13" fmla="*/ 6695 h 1266"/>
                    <a:gd name="T14" fmla="*/ 980 w 1360"/>
                    <a:gd name="T15" fmla="*/ 7100 h 1266"/>
                    <a:gd name="T16" fmla="*/ 0 w 1360"/>
                    <a:gd name="T17" fmla="*/ 7100 h 1266"/>
                    <a:gd name="T18" fmla="*/ 33 w 1360"/>
                    <a:gd name="T19" fmla="*/ 6714 h 1266"/>
                    <a:gd name="T20" fmla="*/ 213 w 1360"/>
                    <a:gd name="T21" fmla="*/ 4549 h 1266"/>
                    <a:gd name="T22" fmla="*/ 303 w 1360"/>
                    <a:gd name="T23" fmla="*/ 3528 h 1266"/>
                    <a:gd name="T24" fmla="*/ 279 w 1360"/>
                    <a:gd name="T25" fmla="*/ 3438 h 1266"/>
                    <a:gd name="T26" fmla="*/ 398 w 1360"/>
                    <a:gd name="T27" fmla="*/ 3012 h 1266"/>
                    <a:gd name="T28" fmla="*/ 443 w 1360"/>
                    <a:gd name="T29" fmla="*/ 2944 h 1266"/>
                    <a:gd name="T30" fmla="*/ 443 w 1360"/>
                    <a:gd name="T31" fmla="*/ 2283 h 1266"/>
                    <a:gd name="T32" fmla="*/ 393 w 1360"/>
                    <a:gd name="T33" fmla="*/ 2198 h 1266"/>
                    <a:gd name="T34" fmla="*/ 173 w 1360"/>
                    <a:gd name="T35" fmla="*/ 2098 h 1266"/>
                    <a:gd name="T36" fmla="*/ 246 w 1360"/>
                    <a:gd name="T37" fmla="*/ 2053 h 1266"/>
                    <a:gd name="T38" fmla="*/ 3496 w 1360"/>
                    <a:gd name="T39" fmla="*/ 246 h 1266"/>
                    <a:gd name="T40" fmla="*/ 3877 w 1360"/>
                    <a:gd name="T41" fmla="*/ 28 h 1266"/>
                    <a:gd name="T42" fmla="*/ 4021 w 1360"/>
                    <a:gd name="T43" fmla="*/ 28 h 1266"/>
                    <a:gd name="T44" fmla="*/ 7030 w 1360"/>
                    <a:gd name="T45" fmla="*/ 1542 h 1266"/>
                    <a:gd name="T46" fmla="*/ 7619 w 1360"/>
                    <a:gd name="T47" fmla="*/ 1840 h 1266"/>
                    <a:gd name="T48" fmla="*/ 7295 w 1360"/>
                    <a:gd name="T49" fmla="*/ 2020 h 1266"/>
                    <a:gd name="T50" fmla="*/ 4050 w 1360"/>
                    <a:gd name="T51" fmla="*/ 3734 h 1266"/>
                    <a:gd name="T52" fmla="*/ 3853 w 1360"/>
                    <a:gd name="T53" fmla="*/ 3746 h 1266"/>
                    <a:gd name="T54" fmla="*/ 627 w 1360"/>
                    <a:gd name="T55" fmla="*/ 2304 h 1266"/>
                    <a:gd name="T56" fmla="*/ 537 w 1360"/>
                    <a:gd name="T57" fmla="*/ 2266 h 126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360"/>
                    <a:gd name="T88" fmla="*/ 0 h 1266"/>
                    <a:gd name="T89" fmla="*/ 1360 w 1360"/>
                    <a:gd name="T90" fmla="*/ 1266 h 126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bevel/>
                  <a:headEnd/>
                  <a:tailEnd/>
                </a:ln>
              </p:spPr>
              <p:txBody>
                <a:bodyPr/>
                <a:lstStyle/>
                <a:p>
                  <a:endParaRPr lang="zh-CN" altLang="zh-CN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  <a:sym typeface="Calibri" pitchFamily="34" charset="0"/>
                  </a:endParaRPr>
                </a:p>
              </p:txBody>
            </p:sp>
            <p:sp>
              <p:nvSpPr>
                <p:cNvPr id="47112" name="Freeform 7"/>
                <p:cNvSpPr>
                  <a:spLocks noChangeArrowheads="1"/>
                </p:cNvSpPr>
                <p:nvPr/>
              </p:nvSpPr>
              <p:spPr bwMode="auto">
                <a:xfrm>
                  <a:off x="665" y="1272"/>
                  <a:ext cx="2000" cy="947"/>
                </a:xfrm>
                <a:custGeom>
                  <a:avLst/>
                  <a:gdLst>
                    <a:gd name="T0" fmla="*/ 0 w 845"/>
                    <a:gd name="T1" fmla="*/ 824 h 400"/>
                    <a:gd name="T2" fmla="*/ 438 w 845"/>
                    <a:gd name="T3" fmla="*/ 180 h 400"/>
                    <a:gd name="T4" fmla="*/ 537 w 845"/>
                    <a:gd name="T5" fmla="*/ 156 h 400"/>
                    <a:gd name="T6" fmla="*/ 1467 w 845"/>
                    <a:gd name="T7" fmla="*/ 566 h 400"/>
                    <a:gd name="T8" fmla="*/ 2336 w 845"/>
                    <a:gd name="T9" fmla="*/ 952 h 400"/>
                    <a:gd name="T10" fmla="*/ 2431 w 845"/>
                    <a:gd name="T11" fmla="*/ 935 h 400"/>
                    <a:gd name="T12" fmla="*/ 4057 w 845"/>
                    <a:gd name="T13" fmla="*/ 73 h 400"/>
                    <a:gd name="T14" fmla="*/ 4196 w 845"/>
                    <a:gd name="T15" fmla="*/ 0 h 400"/>
                    <a:gd name="T16" fmla="*/ 4734 w 845"/>
                    <a:gd name="T17" fmla="*/ 803 h 400"/>
                    <a:gd name="T18" fmla="*/ 4163 w 845"/>
                    <a:gd name="T19" fmla="*/ 1160 h 400"/>
                    <a:gd name="T20" fmla="*/ 2509 w 845"/>
                    <a:gd name="T21" fmla="*/ 2202 h 400"/>
                    <a:gd name="T22" fmla="*/ 2357 w 845"/>
                    <a:gd name="T23" fmla="*/ 2209 h 400"/>
                    <a:gd name="T24" fmla="*/ 45 w 845"/>
                    <a:gd name="T25" fmla="*/ 857 h 400"/>
                    <a:gd name="T26" fmla="*/ 0 w 845"/>
                    <a:gd name="T27" fmla="*/ 824 h 40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45"/>
                    <a:gd name="T43" fmla="*/ 0 h 400"/>
                    <a:gd name="T44" fmla="*/ 845 w 845"/>
                    <a:gd name="T45" fmla="*/ 400 h 400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bevel/>
                  <a:headEnd/>
                  <a:tailEnd/>
                </a:ln>
              </p:spPr>
              <p:txBody>
                <a:bodyPr/>
                <a:lstStyle/>
                <a:p>
                  <a:endParaRPr lang="zh-CN" altLang="zh-CN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  <a:sym typeface="Calibri" pitchFamily="34" charset="0"/>
                  </a:endParaRPr>
                </a:p>
              </p:txBody>
            </p:sp>
          </p:grpSp>
          <p:sp>
            <p:nvSpPr>
              <p:cNvPr id="47110" name="文本框 12"/>
              <p:cNvSpPr>
                <a:spLocks noChangeArrowheads="1"/>
              </p:cNvSpPr>
              <p:nvPr/>
            </p:nvSpPr>
            <p:spPr bwMode="auto">
              <a:xfrm>
                <a:off x="2003425" y="130020"/>
                <a:ext cx="4021138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72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论文总结</a:t>
                </a:r>
              </a:p>
            </p:txBody>
          </p:sp>
        </p:grpSp>
        <p:sp>
          <p:nvSpPr>
            <p:cNvPr id="47108" name="矩形 14"/>
            <p:cNvSpPr>
              <a:spLocks noChangeArrowheads="1"/>
            </p:cNvSpPr>
            <p:nvPr/>
          </p:nvSpPr>
          <p:spPr bwMode="auto">
            <a:xfrm>
              <a:off x="2066925" y="1248405"/>
              <a:ext cx="38560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9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It was the best of times, it was the worst of times; it was the age of wisdom, it was the age of foolishness.</a:t>
              </a:r>
              <a:r>
                <a:rPr lang="zh-CN" altLang="en-US" sz="9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 </a:t>
              </a:r>
              <a:endParaRPr lang="zh-CN" altLang="en-US" sz="90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矩形 2"/>
          <p:cNvSpPr>
            <a:spLocks noChangeArrowheads="1"/>
          </p:cNvSpPr>
          <p:nvPr/>
        </p:nvSpPr>
        <p:spPr bwMode="auto">
          <a:xfrm>
            <a:off x="0" y="0"/>
            <a:ext cx="9906000" cy="557213"/>
          </a:xfrm>
          <a:prstGeom prst="rect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8131" name="文本框 4"/>
          <p:cNvSpPr>
            <a:spLocks noChangeArrowheads="1"/>
          </p:cNvSpPr>
          <p:nvPr/>
        </p:nvSpPr>
        <p:spPr bwMode="auto">
          <a:xfrm>
            <a:off x="5854700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问题讨论</a:t>
            </a:r>
          </a:p>
        </p:txBody>
      </p:sp>
      <p:sp>
        <p:nvSpPr>
          <p:cNvPr id="48132" name="矩形 3"/>
          <p:cNvSpPr>
            <a:spLocks noChangeArrowheads="1"/>
          </p:cNvSpPr>
          <p:nvPr/>
        </p:nvSpPr>
        <p:spPr bwMode="auto">
          <a:xfrm>
            <a:off x="7366000" y="96838"/>
            <a:ext cx="1339850" cy="357187"/>
          </a:xfrm>
          <a:prstGeom prst="rect">
            <a:avLst/>
          </a:prstGeom>
          <a:solidFill>
            <a:schemeClr val="bg1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666666"/>
              </a:solidFill>
            </a:endParaRPr>
          </a:p>
        </p:txBody>
      </p:sp>
      <p:sp>
        <p:nvSpPr>
          <p:cNvPr id="48133" name="文本框 5"/>
          <p:cNvSpPr>
            <a:spLocks noChangeArrowheads="1"/>
          </p:cNvSpPr>
          <p:nvPr/>
        </p:nvSpPr>
        <p:spPr bwMode="auto">
          <a:xfrm>
            <a:off x="4379913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研究结果</a:t>
            </a:r>
          </a:p>
        </p:txBody>
      </p:sp>
      <p:sp>
        <p:nvSpPr>
          <p:cNvPr id="48134" name="文本框 6"/>
          <p:cNvSpPr>
            <a:spLocks noChangeArrowheads="1"/>
          </p:cNvSpPr>
          <p:nvPr/>
        </p:nvSpPr>
        <p:spPr bwMode="auto">
          <a:xfrm>
            <a:off x="1417638" y="93663"/>
            <a:ext cx="1373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研究背景</a:t>
            </a:r>
          </a:p>
        </p:txBody>
      </p:sp>
      <p:sp>
        <p:nvSpPr>
          <p:cNvPr id="48135" name="直接连接符 8"/>
          <p:cNvSpPr>
            <a:spLocks noChangeShapeType="1"/>
          </p:cNvSpPr>
          <p:nvPr/>
        </p:nvSpPr>
        <p:spPr bwMode="auto">
          <a:xfrm>
            <a:off x="135890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36" name="文本框 9"/>
          <p:cNvSpPr>
            <a:spLocks noChangeArrowheads="1"/>
          </p:cNvSpPr>
          <p:nvPr/>
        </p:nvSpPr>
        <p:spPr bwMode="auto">
          <a:xfrm>
            <a:off x="2908300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研究方法</a:t>
            </a:r>
          </a:p>
        </p:txBody>
      </p:sp>
      <p:sp>
        <p:nvSpPr>
          <p:cNvPr id="48137" name="文本框 10"/>
          <p:cNvSpPr>
            <a:spLocks noChangeArrowheads="1"/>
          </p:cNvSpPr>
          <p:nvPr/>
        </p:nvSpPr>
        <p:spPr bwMode="auto">
          <a:xfrm>
            <a:off x="7334250" y="93663"/>
            <a:ext cx="1457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论文总结</a:t>
            </a:r>
          </a:p>
        </p:txBody>
      </p:sp>
      <p:sp>
        <p:nvSpPr>
          <p:cNvPr id="48138" name="直接连接符 11"/>
          <p:cNvSpPr>
            <a:spLocks noChangeShapeType="1"/>
          </p:cNvSpPr>
          <p:nvPr/>
        </p:nvSpPr>
        <p:spPr bwMode="auto">
          <a:xfrm>
            <a:off x="2824163" y="93663"/>
            <a:ext cx="1587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39" name="直接连接符 12"/>
          <p:cNvSpPr>
            <a:spLocks noChangeShapeType="1"/>
          </p:cNvSpPr>
          <p:nvPr/>
        </p:nvSpPr>
        <p:spPr bwMode="auto">
          <a:xfrm>
            <a:off x="431165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0" name="直接连接符 13"/>
          <p:cNvSpPr>
            <a:spLocks noChangeShapeType="1"/>
          </p:cNvSpPr>
          <p:nvPr/>
        </p:nvSpPr>
        <p:spPr bwMode="auto">
          <a:xfrm>
            <a:off x="5751513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1" name="直接连接符 14"/>
          <p:cNvSpPr>
            <a:spLocks noChangeShapeType="1"/>
          </p:cNvSpPr>
          <p:nvPr/>
        </p:nvSpPr>
        <p:spPr bwMode="auto">
          <a:xfrm>
            <a:off x="725805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2" name="椭圆 30"/>
          <p:cNvSpPr>
            <a:spLocks noChangeArrowheads="1"/>
          </p:cNvSpPr>
          <p:nvPr/>
        </p:nvSpPr>
        <p:spPr bwMode="auto">
          <a:xfrm>
            <a:off x="2614613" y="1581150"/>
            <a:ext cx="995362" cy="919163"/>
          </a:xfrm>
          <a:prstGeom prst="ellipse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</a:t>
            </a:r>
            <a:endParaRPr lang="zh-CN" altLang="en-US" sz="3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8143" name="椭圆 31"/>
          <p:cNvSpPr>
            <a:spLocks noChangeArrowheads="1"/>
          </p:cNvSpPr>
          <p:nvPr/>
        </p:nvSpPr>
        <p:spPr bwMode="auto">
          <a:xfrm>
            <a:off x="3609975" y="3238500"/>
            <a:ext cx="995363" cy="917575"/>
          </a:xfrm>
          <a:prstGeom prst="ellipse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</a:t>
            </a:r>
            <a:endParaRPr lang="zh-CN" altLang="en-US" sz="3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8144" name="椭圆 32"/>
          <p:cNvSpPr>
            <a:spLocks noChangeArrowheads="1"/>
          </p:cNvSpPr>
          <p:nvPr/>
        </p:nvSpPr>
        <p:spPr bwMode="auto">
          <a:xfrm>
            <a:off x="2614613" y="4895850"/>
            <a:ext cx="995362" cy="917575"/>
          </a:xfrm>
          <a:prstGeom prst="ellipse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</a:t>
            </a:r>
            <a:endParaRPr lang="zh-CN" altLang="en-US" sz="3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8145" name="直接连接符 34"/>
          <p:cNvSpPr>
            <a:spLocks noChangeShapeType="1"/>
          </p:cNvSpPr>
          <p:nvPr/>
        </p:nvSpPr>
        <p:spPr bwMode="auto">
          <a:xfrm flipV="1">
            <a:off x="1547813" y="2317750"/>
            <a:ext cx="881062" cy="482600"/>
          </a:xfrm>
          <a:prstGeom prst="line">
            <a:avLst/>
          </a:prstGeom>
          <a:noFill/>
          <a:ln w="28575">
            <a:solidFill>
              <a:srgbClr val="E74E3E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6" name="直接连接符 37"/>
          <p:cNvSpPr>
            <a:spLocks noChangeShapeType="1"/>
          </p:cNvSpPr>
          <p:nvPr/>
        </p:nvSpPr>
        <p:spPr bwMode="auto">
          <a:xfrm>
            <a:off x="1801813" y="3697288"/>
            <a:ext cx="1582737" cy="1587"/>
          </a:xfrm>
          <a:prstGeom prst="line">
            <a:avLst/>
          </a:prstGeom>
          <a:noFill/>
          <a:ln w="28575">
            <a:solidFill>
              <a:srgbClr val="E74E3E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7" name="直接连接符 38"/>
          <p:cNvSpPr>
            <a:spLocks noChangeShapeType="1"/>
          </p:cNvSpPr>
          <p:nvPr/>
        </p:nvSpPr>
        <p:spPr bwMode="auto">
          <a:xfrm>
            <a:off x="1547813" y="4594225"/>
            <a:ext cx="881062" cy="482600"/>
          </a:xfrm>
          <a:prstGeom prst="line">
            <a:avLst/>
          </a:prstGeom>
          <a:noFill/>
          <a:ln w="28575">
            <a:solidFill>
              <a:srgbClr val="E74E3E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8" name="文本框 50"/>
          <p:cNvSpPr>
            <a:spLocks noChangeArrowheads="1"/>
          </p:cNvSpPr>
          <p:nvPr/>
        </p:nvSpPr>
        <p:spPr bwMode="auto">
          <a:xfrm>
            <a:off x="0" y="93663"/>
            <a:ext cx="1389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论文绪论</a:t>
            </a:r>
          </a:p>
        </p:txBody>
      </p:sp>
      <p:pic>
        <p:nvPicPr>
          <p:cNvPr id="48149" name="图片 16"/>
          <p:cNvPicPr>
            <a:picLocks noChangeAspect="1" noChangeArrowheads="1"/>
          </p:cNvPicPr>
          <p:nvPr/>
        </p:nvPicPr>
        <p:blipFill>
          <a:blip r:embed="rId2"/>
          <a:srcRect l="48206"/>
          <a:stretch>
            <a:fillRect/>
          </a:stretch>
        </p:blipFill>
        <p:spPr bwMode="auto">
          <a:xfrm>
            <a:off x="0" y="2084388"/>
            <a:ext cx="1684338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50" name="矩形 17"/>
          <p:cNvSpPr>
            <a:spLocks noChangeArrowheads="1"/>
          </p:cNvSpPr>
          <p:nvPr/>
        </p:nvSpPr>
        <p:spPr bwMode="auto">
          <a:xfrm>
            <a:off x="4164013" y="1700213"/>
            <a:ext cx="1381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48151" name="矩形 17"/>
          <p:cNvSpPr>
            <a:spLocks noChangeArrowheads="1"/>
          </p:cNvSpPr>
          <p:nvPr/>
        </p:nvSpPr>
        <p:spPr bwMode="auto">
          <a:xfrm>
            <a:off x="3756025" y="5348288"/>
            <a:ext cx="137953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48152" name="矩形 17"/>
          <p:cNvSpPr>
            <a:spLocks noChangeArrowheads="1"/>
          </p:cNvSpPr>
          <p:nvPr/>
        </p:nvSpPr>
        <p:spPr bwMode="auto">
          <a:xfrm>
            <a:off x="4841875" y="3554413"/>
            <a:ext cx="1381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矩形 1"/>
          <p:cNvSpPr>
            <a:spLocks noChangeArrowheads="1"/>
          </p:cNvSpPr>
          <p:nvPr/>
        </p:nvSpPr>
        <p:spPr bwMode="auto">
          <a:xfrm>
            <a:off x="2517775" y="3744913"/>
            <a:ext cx="4870450" cy="938212"/>
          </a:xfrm>
          <a:prstGeom prst="rect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6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THANKS</a:t>
            </a:r>
            <a:endParaRPr lang="zh-CN" altLang="en-US" sz="6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9155" name="组合 4"/>
          <p:cNvGrpSpPr>
            <a:grpSpLocks/>
          </p:cNvGrpSpPr>
          <p:nvPr/>
        </p:nvGrpSpPr>
        <p:grpSpPr bwMode="auto">
          <a:xfrm>
            <a:off x="3260725" y="4759325"/>
            <a:ext cx="3384550" cy="460375"/>
            <a:chOff x="0" y="0"/>
            <a:chExt cx="3124200" cy="461665"/>
          </a:xfrm>
        </p:grpSpPr>
        <p:sp>
          <p:nvSpPr>
            <p:cNvPr id="49159" name="矩形 2"/>
            <p:cNvSpPr>
              <a:spLocks noChangeArrowheads="1"/>
            </p:cNvSpPr>
            <p:nvPr/>
          </p:nvSpPr>
          <p:spPr bwMode="auto">
            <a:xfrm>
              <a:off x="0" y="14932"/>
              <a:ext cx="1244600" cy="431800"/>
            </a:xfrm>
            <a:prstGeom prst="rect">
              <a:avLst/>
            </a:prstGeom>
            <a:solidFill>
              <a:srgbClr val="00B050"/>
            </a:solidFill>
            <a:ln w="12700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NAME</a:t>
              </a:r>
              <a:endParaRPr lang="zh-CN" altLang="en-US"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9160" name="文本框 3"/>
            <p:cNvSpPr>
              <a:spLocks noChangeArrowheads="1"/>
            </p:cNvSpPr>
            <p:nvPr/>
          </p:nvSpPr>
          <p:spPr bwMode="auto">
            <a:xfrm>
              <a:off x="1460500" y="0"/>
              <a:ext cx="16637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E74E3E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DAMEN</a:t>
              </a:r>
              <a:endParaRPr lang="zh-CN" altLang="en-US" sz="2400" b="1">
                <a:solidFill>
                  <a:srgbClr val="E74E3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3951288" y="1638300"/>
            <a:ext cx="2003425" cy="1720850"/>
            <a:chOff x="0" y="0"/>
            <a:chExt cx="3219" cy="2998"/>
          </a:xfrm>
        </p:grpSpPr>
        <p:sp>
          <p:nvSpPr>
            <p:cNvPr id="49157" name="Freeform 6"/>
            <p:cNvSpPr>
              <a:spLocks noChangeArrowheads="1"/>
            </p:cNvSpPr>
            <p:nvPr/>
          </p:nvSpPr>
          <p:spPr bwMode="auto">
            <a:xfrm>
              <a:off x="0" y="0"/>
              <a:ext cx="3219" cy="2998"/>
            </a:xfrm>
            <a:custGeom>
              <a:avLst/>
              <a:gdLst>
                <a:gd name="T0" fmla="*/ 537 w 1360"/>
                <a:gd name="T1" fmla="*/ 2266 h 1266"/>
                <a:gd name="T2" fmla="*/ 537 w 1360"/>
                <a:gd name="T3" fmla="*/ 2955 h 1266"/>
                <a:gd name="T4" fmla="*/ 589 w 1360"/>
                <a:gd name="T5" fmla="*/ 3012 h 1266"/>
                <a:gd name="T6" fmla="*/ 689 w 1360"/>
                <a:gd name="T7" fmla="*/ 3455 h 1266"/>
                <a:gd name="T8" fmla="*/ 667 w 1360"/>
                <a:gd name="T9" fmla="*/ 3528 h 1266"/>
                <a:gd name="T10" fmla="*/ 824 w 1360"/>
                <a:gd name="T11" fmla="*/ 5271 h 1266"/>
                <a:gd name="T12" fmla="*/ 947 w 1360"/>
                <a:gd name="T13" fmla="*/ 6695 h 1266"/>
                <a:gd name="T14" fmla="*/ 980 w 1360"/>
                <a:gd name="T15" fmla="*/ 7100 h 1266"/>
                <a:gd name="T16" fmla="*/ 0 w 1360"/>
                <a:gd name="T17" fmla="*/ 7100 h 1266"/>
                <a:gd name="T18" fmla="*/ 33 w 1360"/>
                <a:gd name="T19" fmla="*/ 6714 h 1266"/>
                <a:gd name="T20" fmla="*/ 213 w 1360"/>
                <a:gd name="T21" fmla="*/ 4549 h 1266"/>
                <a:gd name="T22" fmla="*/ 303 w 1360"/>
                <a:gd name="T23" fmla="*/ 3528 h 1266"/>
                <a:gd name="T24" fmla="*/ 279 w 1360"/>
                <a:gd name="T25" fmla="*/ 3438 h 1266"/>
                <a:gd name="T26" fmla="*/ 398 w 1360"/>
                <a:gd name="T27" fmla="*/ 3012 h 1266"/>
                <a:gd name="T28" fmla="*/ 443 w 1360"/>
                <a:gd name="T29" fmla="*/ 2944 h 1266"/>
                <a:gd name="T30" fmla="*/ 443 w 1360"/>
                <a:gd name="T31" fmla="*/ 2283 h 1266"/>
                <a:gd name="T32" fmla="*/ 393 w 1360"/>
                <a:gd name="T33" fmla="*/ 2198 h 1266"/>
                <a:gd name="T34" fmla="*/ 173 w 1360"/>
                <a:gd name="T35" fmla="*/ 2098 h 1266"/>
                <a:gd name="T36" fmla="*/ 246 w 1360"/>
                <a:gd name="T37" fmla="*/ 2053 h 1266"/>
                <a:gd name="T38" fmla="*/ 3496 w 1360"/>
                <a:gd name="T39" fmla="*/ 246 h 1266"/>
                <a:gd name="T40" fmla="*/ 3877 w 1360"/>
                <a:gd name="T41" fmla="*/ 28 h 1266"/>
                <a:gd name="T42" fmla="*/ 4021 w 1360"/>
                <a:gd name="T43" fmla="*/ 28 h 1266"/>
                <a:gd name="T44" fmla="*/ 7030 w 1360"/>
                <a:gd name="T45" fmla="*/ 1542 h 1266"/>
                <a:gd name="T46" fmla="*/ 7619 w 1360"/>
                <a:gd name="T47" fmla="*/ 1840 h 1266"/>
                <a:gd name="T48" fmla="*/ 7295 w 1360"/>
                <a:gd name="T49" fmla="*/ 2020 h 1266"/>
                <a:gd name="T50" fmla="*/ 4050 w 1360"/>
                <a:gd name="T51" fmla="*/ 3734 h 1266"/>
                <a:gd name="T52" fmla="*/ 3853 w 1360"/>
                <a:gd name="T53" fmla="*/ 3746 h 1266"/>
                <a:gd name="T54" fmla="*/ 627 w 1360"/>
                <a:gd name="T55" fmla="*/ 2304 h 1266"/>
                <a:gd name="T56" fmla="*/ 537 w 1360"/>
                <a:gd name="T57" fmla="*/ 2266 h 12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60"/>
                <a:gd name="T88" fmla="*/ 0 h 1266"/>
                <a:gd name="T89" fmla="*/ 1360 w 1360"/>
                <a:gd name="T90" fmla="*/ 1266 h 126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  <p:sp>
          <p:nvSpPr>
            <p:cNvPr id="49158" name="Freeform 7"/>
            <p:cNvSpPr>
              <a:spLocks noChangeArrowheads="1"/>
            </p:cNvSpPr>
            <p:nvPr/>
          </p:nvSpPr>
          <p:spPr bwMode="auto">
            <a:xfrm>
              <a:off x="665" y="1272"/>
              <a:ext cx="2000" cy="947"/>
            </a:xfrm>
            <a:custGeom>
              <a:avLst/>
              <a:gdLst>
                <a:gd name="T0" fmla="*/ 0 w 845"/>
                <a:gd name="T1" fmla="*/ 824 h 400"/>
                <a:gd name="T2" fmla="*/ 438 w 845"/>
                <a:gd name="T3" fmla="*/ 180 h 400"/>
                <a:gd name="T4" fmla="*/ 537 w 845"/>
                <a:gd name="T5" fmla="*/ 156 h 400"/>
                <a:gd name="T6" fmla="*/ 1467 w 845"/>
                <a:gd name="T7" fmla="*/ 566 h 400"/>
                <a:gd name="T8" fmla="*/ 2336 w 845"/>
                <a:gd name="T9" fmla="*/ 952 h 400"/>
                <a:gd name="T10" fmla="*/ 2431 w 845"/>
                <a:gd name="T11" fmla="*/ 935 h 400"/>
                <a:gd name="T12" fmla="*/ 4057 w 845"/>
                <a:gd name="T13" fmla="*/ 73 h 400"/>
                <a:gd name="T14" fmla="*/ 4196 w 845"/>
                <a:gd name="T15" fmla="*/ 0 h 400"/>
                <a:gd name="T16" fmla="*/ 4734 w 845"/>
                <a:gd name="T17" fmla="*/ 803 h 400"/>
                <a:gd name="T18" fmla="*/ 4163 w 845"/>
                <a:gd name="T19" fmla="*/ 1160 h 400"/>
                <a:gd name="T20" fmla="*/ 2509 w 845"/>
                <a:gd name="T21" fmla="*/ 2202 h 400"/>
                <a:gd name="T22" fmla="*/ 2357 w 845"/>
                <a:gd name="T23" fmla="*/ 2209 h 400"/>
                <a:gd name="T24" fmla="*/ 45 w 845"/>
                <a:gd name="T25" fmla="*/ 857 h 400"/>
                <a:gd name="T26" fmla="*/ 0 w 845"/>
                <a:gd name="T27" fmla="*/ 824 h 4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45"/>
                <a:gd name="T43" fmla="*/ 0 h 400"/>
                <a:gd name="T44" fmla="*/ 845 w 845"/>
                <a:gd name="T45" fmla="*/ 400 h 4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solidFill>
              <a:srgbClr val="E74E3E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组合 2"/>
          <p:cNvGrpSpPr>
            <a:grpSpLocks/>
          </p:cNvGrpSpPr>
          <p:nvPr/>
        </p:nvGrpSpPr>
        <p:grpSpPr bwMode="auto">
          <a:xfrm>
            <a:off x="1689100" y="2568575"/>
            <a:ext cx="6527800" cy="1720850"/>
            <a:chOff x="0" y="0"/>
            <a:chExt cx="6024563" cy="1720986"/>
          </a:xfrm>
        </p:grpSpPr>
        <p:grpSp>
          <p:nvGrpSpPr>
            <p:cNvPr id="29699" name="组合 13"/>
            <p:cNvGrpSpPr>
              <a:grpSpLocks/>
            </p:cNvGrpSpPr>
            <p:nvPr/>
          </p:nvGrpSpPr>
          <p:grpSpPr bwMode="auto">
            <a:xfrm>
              <a:off x="0" y="0"/>
              <a:ext cx="6024563" cy="1720986"/>
              <a:chOff x="0" y="0"/>
              <a:chExt cx="6024563" cy="1720986"/>
            </a:xfrm>
          </p:grpSpPr>
          <p:grpSp>
            <p:nvGrpSpPr>
              <p:cNvPr id="29701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1847850" cy="1720986"/>
                <a:chOff x="0" y="0"/>
                <a:chExt cx="3219" cy="2998"/>
              </a:xfrm>
            </p:grpSpPr>
            <p:sp>
              <p:nvSpPr>
                <p:cNvPr id="29703" name="Freeform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219" cy="2998"/>
                </a:xfrm>
                <a:custGeom>
                  <a:avLst/>
                  <a:gdLst>
                    <a:gd name="T0" fmla="*/ 537 w 1360"/>
                    <a:gd name="T1" fmla="*/ 2266 h 1266"/>
                    <a:gd name="T2" fmla="*/ 537 w 1360"/>
                    <a:gd name="T3" fmla="*/ 2955 h 1266"/>
                    <a:gd name="T4" fmla="*/ 589 w 1360"/>
                    <a:gd name="T5" fmla="*/ 3012 h 1266"/>
                    <a:gd name="T6" fmla="*/ 689 w 1360"/>
                    <a:gd name="T7" fmla="*/ 3455 h 1266"/>
                    <a:gd name="T8" fmla="*/ 667 w 1360"/>
                    <a:gd name="T9" fmla="*/ 3528 h 1266"/>
                    <a:gd name="T10" fmla="*/ 824 w 1360"/>
                    <a:gd name="T11" fmla="*/ 5271 h 1266"/>
                    <a:gd name="T12" fmla="*/ 947 w 1360"/>
                    <a:gd name="T13" fmla="*/ 6695 h 1266"/>
                    <a:gd name="T14" fmla="*/ 980 w 1360"/>
                    <a:gd name="T15" fmla="*/ 7100 h 1266"/>
                    <a:gd name="T16" fmla="*/ 0 w 1360"/>
                    <a:gd name="T17" fmla="*/ 7100 h 1266"/>
                    <a:gd name="T18" fmla="*/ 33 w 1360"/>
                    <a:gd name="T19" fmla="*/ 6714 h 1266"/>
                    <a:gd name="T20" fmla="*/ 213 w 1360"/>
                    <a:gd name="T21" fmla="*/ 4549 h 1266"/>
                    <a:gd name="T22" fmla="*/ 303 w 1360"/>
                    <a:gd name="T23" fmla="*/ 3528 h 1266"/>
                    <a:gd name="T24" fmla="*/ 279 w 1360"/>
                    <a:gd name="T25" fmla="*/ 3438 h 1266"/>
                    <a:gd name="T26" fmla="*/ 398 w 1360"/>
                    <a:gd name="T27" fmla="*/ 3012 h 1266"/>
                    <a:gd name="T28" fmla="*/ 443 w 1360"/>
                    <a:gd name="T29" fmla="*/ 2944 h 1266"/>
                    <a:gd name="T30" fmla="*/ 443 w 1360"/>
                    <a:gd name="T31" fmla="*/ 2283 h 1266"/>
                    <a:gd name="T32" fmla="*/ 393 w 1360"/>
                    <a:gd name="T33" fmla="*/ 2198 h 1266"/>
                    <a:gd name="T34" fmla="*/ 173 w 1360"/>
                    <a:gd name="T35" fmla="*/ 2098 h 1266"/>
                    <a:gd name="T36" fmla="*/ 246 w 1360"/>
                    <a:gd name="T37" fmla="*/ 2053 h 1266"/>
                    <a:gd name="T38" fmla="*/ 3496 w 1360"/>
                    <a:gd name="T39" fmla="*/ 246 h 1266"/>
                    <a:gd name="T40" fmla="*/ 3877 w 1360"/>
                    <a:gd name="T41" fmla="*/ 28 h 1266"/>
                    <a:gd name="T42" fmla="*/ 4021 w 1360"/>
                    <a:gd name="T43" fmla="*/ 28 h 1266"/>
                    <a:gd name="T44" fmla="*/ 7030 w 1360"/>
                    <a:gd name="T45" fmla="*/ 1542 h 1266"/>
                    <a:gd name="T46" fmla="*/ 7619 w 1360"/>
                    <a:gd name="T47" fmla="*/ 1840 h 1266"/>
                    <a:gd name="T48" fmla="*/ 7295 w 1360"/>
                    <a:gd name="T49" fmla="*/ 2020 h 1266"/>
                    <a:gd name="T50" fmla="*/ 4050 w 1360"/>
                    <a:gd name="T51" fmla="*/ 3734 h 1266"/>
                    <a:gd name="T52" fmla="*/ 3853 w 1360"/>
                    <a:gd name="T53" fmla="*/ 3746 h 1266"/>
                    <a:gd name="T54" fmla="*/ 627 w 1360"/>
                    <a:gd name="T55" fmla="*/ 2304 h 1266"/>
                    <a:gd name="T56" fmla="*/ 537 w 1360"/>
                    <a:gd name="T57" fmla="*/ 2266 h 126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360"/>
                    <a:gd name="T88" fmla="*/ 0 h 1266"/>
                    <a:gd name="T89" fmla="*/ 1360 w 1360"/>
                    <a:gd name="T90" fmla="*/ 1266 h 126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bevel/>
                  <a:headEnd/>
                  <a:tailEnd/>
                </a:ln>
              </p:spPr>
              <p:txBody>
                <a:bodyPr/>
                <a:lstStyle/>
                <a:p>
                  <a:endParaRPr lang="zh-CN" altLang="zh-CN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  <a:sym typeface="Calibri" pitchFamily="34" charset="0"/>
                  </a:endParaRPr>
                </a:p>
              </p:txBody>
            </p:sp>
            <p:sp>
              <p:nvSpPr>
                <p:cNvPr id="29704" name="Freeform 7"/>
                <p:cNvSpPr>
                  <a:spLocks noChangeArrowheads="1"/>
                </p:cNvSpPr>
                <p:nvPr/>
              </p:nvSpPr>
              <p:spPr bwMode="auto">
                <a:xfrm>
                  <a:off x="665" y="1272"/>
                  <a:ext cx="2000" cy="947"/>
                </a:xfrm>
                <a:custGeom>
                  <a:avLst/>
                  <a:gdLst>
                    <a:gd name="T0" fmla="*/ 0 w 845"/>
                    <a:gd name="T1" fmla="*/ 824 h 400"/>
                    <a:gd name="T2" fmla="*/ 438 w 845"/>
                    <a:gd name="T3" fmla="*/ 180 h 400"/>
                    <a:gd name="T4" fmla="*/ 537 w 845"/>
                    <a:gd name="T5" fmla="*/ 156 h 400"/>
                    <a:gd name="T6" fmla="*/ 1467 w 845"/>
                    <a:gd name="T7" fmla="*/ 566 h 400"/>
                    <a:gd name="T8" fmla="*/ 2336 w 845"/>
                    <a:gd name="T9" fmla="*/ 952 h 400"/>
                    <a:gd name="T10" fmla="*/ 2431 w 845"/>
                    <a:gd name="T11" fmla="*/ 935 h 400"/>
                    <a:gd name="T12" fmla="*/ 4057 w 845"/>
                    <a:gd name="T13" fmla="*/ 73 h 400"/>
                    <a:gd name="T14" fmla="*/ 4196 w 845"/>
                    <a:gd name="T15" fmla="*/ 0 h 400"/>
                    <a:gd name="T16" fmla="*/ 4734 w 845"/>
                    <a:gd name="T17" fmla="*/ 803 h 400"/>
                    <a:gd name="T18" fmla="*/ 4163 w 845"/>
                    <a:gd name="T19" fmla="*/ 1160 h 400"/>
                    <a:gd name="T20" fmla="*/ 2509 w 845"/>
                    <a:gd name="T21" fmla="*/ 2202 h 400"/>
                    <a:gd name="T22" fmla="*/ 2357 w 845"/>
                    <a:gd name="T23" fmla="*/ 2209 h 400"/>
                    <a:gd name="T24" fmla="*/ 45 w 845"/>
                    <a:gd name="T25" fmla="*/ 857 h 400"/>
                    <a:gd name="T26" fmla="*/ 0 w 845"/>
                    <a:gd name="T27" fmla="*/ 824 h 40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45"/>
                    <a:gd name="T43" fmla="*/ 0 h 400"/>
                    <a:gd name="T44" fmla="*/ 845 w 845"/>
                    <a:gd name="T45" fmla="*/ 400 h 400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bevel/>
                  <a:headEnd/>
                  <a:tailEnd/>
                </a:ln>
              </p:spPr>
              <p:txBody>
                <a:bodyPr/>
                <a:lstStyle/>
                <a:p>
                  <a:endParaRPr lang="zh-CN" altLang="zh-CN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  <a:sym typeface="Calibri" pitchFamily="34" charset="0"/>
                  </a:endParaRPr>
                </a:p>
              </p:txBody>
            </p:sp>
          </p:grpSp>
          <p:sp>
            <p:nvSpPr>
              <p:cNvPr id="29702" name="文本框 12"/>
              <p:cNvSpPr>
                <a:spLocks noChangeArrowheads="1"/>
              </p:cNvSpPr>
              <p:nvPr/>
            </p:nvSpPr>
            <p:spPr bwMode="auto">
              <a:xfrm>
                <a:off x="2003425" y="130020"/>
                <a:ext cx="4021138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72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论文绪论</a:t>
                </a:r>
              </a:p>
            </p:txBody>
          </p:sp>
        </p:grpSp>
        <p:sp>
          <p:nvSpPr>
            <p:cNvPr id="29700" name="矩形 14"/>
            <p:cNvSpPr>
              <a:spLocks noChangeArrowheads="1"/>
            </p:cNvSpPr>
            <p:nvPr/>
          </p:nvSpPr>
          <p:spPr bwMode="auto">
            <a:xfrm>
              <a:off x="2066925" y="1248405"/>
              <a:ext cx="38560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9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It was the best of times, it was the worst of times; it was the age of wisdom, it was the age of foolishness.</a:t>
              </a:r>
              <a:r>
                <a:rPr lang="zh-CN" altLang="en-US" sz="9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 </a:t>
              </a:r>
              <a:endParaRPr lang="zh-CN" altLang="en-US" sz="90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11"/>
          <p:cNvSpPr>
            <a:spLocks noChangeArrowheads="1"/>
          </p:cNvSpPr>
          <p:nvPr/>
        </p:nvSpPr>
        <p:spPr bwMode="auto">
          <a:xfrm>
            <a:off x="0" y="0"/>
            <a:ext cx="9906000" cy="557213"/>
          </a:xfrm>
          <a:prstGeom prst="rect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0723" name="矩形 13"/>
          <p:cNvSpPr>
            <a:spLocks noChangeArrowheads="1"/>
          </p:cNvSpPr>
          <p:nvPr/>
        </p:nvSpPr>
        <p:spPr bwMode="auto">
          <a:xfrm>
            <a:off x="55563" y="96838"/>
            <a:ext cx="1282700" cy="357187"/>
          </a:xfrm>
          <a:prstGeom prst="rect">
            <a:avLst/>
          </a:prstGeom>
          <a:solidFill>
            <a:schemeClr val="bg1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0724" name="文本框 12"/>
          <p:cNvSpPr>
            <a:spLocks noChangeArrowheads="1"/>
          </p:cNvSpPr>
          <p:nvPr/>
        </p:nvSpPr>
        <p:spPr bwMode="auto">
          <a:xfrm>
            <a:off x="26988" y="93663"/>
            <a:ext cx="1387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论文绪论</a:t>
            </a:r>
          </a:p>
        </p:txBody>
      </p:sp>
      <p:sp>
        <p:nvSpPr>
          <p:cNvPr id="30725" name="直接连接符 18"/>
          <p:cNvSpPr>
            <a:spLocks noChangeShapeType="1"/>
          </p:cNvSpPr>
          <p:nvPr/>
        </p:nvSpPr>
        <p:spPr bwMode="auto">
          <a:xfrm>
            <a:off x="1414463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6" name="文本框 23"/>
          <p:cNvSpPr>
            <a:spLocks noChangeArrowheads="1"/>
          </p:cNvSpPr>
          <p:nvPr/>
        </p:nvSpPr>
        <p:spPr bwMode="auto">
          <a:xfrm>
            <a:off x="1433513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研究背景</a:t>
            </a:r>
          </a:p>
        </p:txBody>
      </p:sp>
      <p:sp>
        <p:nvSpPr>
          <p:cNvPr id="30727" name="文本框 24"/>
          <p:cNvSpPr>
            <a:spLocks noChangeArrowheads="1"/>
          </p:cNvSpPr>
          <p:nvPr/>
        </p:nvSpPr>
        <p:spPr bwMode="auto">
          <a:xfrm>
            <a:off x="2908300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研究方法</a:t>
            </a:r>
          </a:p>
        </p:txBody>
      </p:sp>
      <p:sp>
        <p:nvSpPr>
          <p:cNvPr id="30728" name="文本框 25"/>
          <p:cNvSpPr>
            <a:spLocks noChangeArrowheads="1"/>
          </p:cNvSpPr>
          <p:nvPr/>
        </p:nvSpPr>
        <p:spPr bwMode="auto">
          <a:xfrm>
            <a:off x="4379913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研究结果</a:t>
            </a:r>
          </a:p>
        </p:txBody>
      </p:sp>
      <p:sp>
        <p:nvSpPr>
          <p:cNvPr id="30729" name="文本框 28"/>
          <p:cNvSpPr>
            <a:spLocks noChangeArrowheads="1"/>
          </p:cNvSpPr>
          <p:nvPr/>
        </p:nvSpPr>
        <p:spPr bwMode="auto">
          <a:xfrm>
            <a:off x="5854700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问题讨论</a:t>
            </a:r>
          </a:p>
        </p:txBody>
      </p:sp>
      <p:sp>
        <p:nvSpPr>
          <p:cNvPr id="30730" name="文本框 29"/>
          <p:cNvSpPr>
            <a:spLocks noChangeArrowheads="1"/>
          </p:cNvSpPr>
          <p:nvPr/>
        </p:nvSpPr>
        <p:spPr bwMode="auto">
          <a:xfrm>
            <a:off x="7326313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论文总结</a:t>
            </a:r>
          </a:p>
        </p:txBody>
      </p:sp>
      <p:sp>
        <p:nvSpPr>
          <p:cNvPr id="30731" name="直接连接符 30"/>
          <p:cNvSpPr>
            <a:spLocks noChangeShapeType="1"/>
          </p:cNvSpPr>
          <p:nvPr/>
        </p:nvSpPr>
        <p:spPr bwMode="auto">
          <a:xfrm>
            <a:off x="2824163" y="93663"/>
            <a:ext cx="1587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2" name="直接连接符 31"/>
          <p:cNvSpPr>
            <a:spLocks noChangeShapeType="1"/>
          </p:cNvSpPr>
          <p:nvPr/>
        </p:nvSpPr>
        <p:spPr bwMode="auto">
          <a:xfrm>
            <a:off x="431165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3" name="直接连接符 32"/>
          <p:cNvSpPr>
            <a:spLocks noChangeShapeType="1"/>
          </p:cNvSpPr>
          <p:nvPr/>
        </p:nvSpPr>
        <p:spPr bwMode="auto">
          <a:xfrm>
            <a:off x="5751513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4" name="直接连接符 33"/>
          <p:cNvSpPr>
            <a:spLocks noChangeShapeType="1"/>
          </p:cNvSpPr>
          <p:nvPr/>
        </p:nvSpPr>
        <p:spPr bwMode="auto">
          <a:xfrm>
            <a:off x="725805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5" name="矩形 17"/>
          <p:cNvSpPr>
            <a:spLocks noChangeArrowheads="1"/>
          </p:cNvSpPr>
          <p:nvPr/>
        </p:nvSpPr>
        <p:spPr bwMode="auto">
          <a:xfrm>
            <a:off x="4135438" y="2447925"/>
            <a:ext cx="13795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30736" name="文本框 2"/>
          <p:cNvSpPr>
            <a:spLocks noChangeArrowheads="1"/>
          </p:cNvSpPr>
          <p:nvPr/>
        </p:nvSpPr>
        <p:spPr bwMode="auto">
          <a:xfrm>
            <a:off x="269875" y="1654175"/>
            <a:ext cx="1560513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3800">
                <a:solidFill>
                  <a:srgbClr val="00B050"/>
                </a:solidFill>
                <a:latin typeface="Adobe 仿宋 Std R" pitchFamily="2" charset="-122"/>
                <a:ea typeface="Adobe 仿宋 Std R" pitchFamily="2" charset="-122"/>
                <a:sym typeface="Adobe 仿宋 Std R" pitchFamily="2" charset="-122"/>
              </a:rPr>
              <a:t>“</a:t>
            </a:r>
            <a:endParaRPr lang="zh-CN" altLang="en-US" sz="13800">
              <a:solidFill>
                <a:srgbClr val="00B050"/>
              </a:solidFill>
              <a:latin typeface="Adobe 仿宋 Std R" pitchFamily="2" charset="-122"/>
              <a:ea typeface="Adobe 仿宋 Std R" pitchFamily="2" charset="-122"/>
              <a:sym typeface="Adobe 仿宋 Std R" pitchFamily="2" charset="-122"/>
            </a:endParaRPr>
          </a:p>
        </p:txBody>
      </p:sp>
      <p:sp>
        <p:nvSpPr>
          <p:cNvPr id="30737" name="文本框 22"/>
          <p:cNvSpPr>
            <a:spLocks noChangeArrowheads="1"/>
          </p:cNvSpPr>
          <p:nvPr/>
        </p:nvSpPr>
        <p:spPr bwMode="auto">
          <a:xfrm>
            <a:off x="7518400" y="4641850"/>
            <a:ext cx="1560513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3800">
                <a:solidFill>
                  <a:srgbClr val="00B050"/>
                </a:solidFill>
                <a:latin typeface="Adobe 仿宋 Std R" pitchFamily="2" charset="-122"/>
                <a:ea typeface="Adobe 仿宋 Std R" pitchFamily="2" charset="-122"/>
                <a:sym typeface="Adobe 仿宋 Std R" pitchFamily="2" charset="-122"/>
              </a:rPr>
              <a:t>”</a:t>
            </a:r>
            <a:endParaRPr lang="zh-CN" altLang="en-US" sz="13800">
              <a:solidFill>
                <a:srgbClr val="00B050"/>
              </a:solidFill>
              <a:latin typeface="Adobe 仿宋 Std R" pitchFamily="2" charset="-122"/>
              <a:ea typeface="Adobe 仿宋 Std R" pitchFamily="2" charset="-122"/>
              <a:sym typeface="Adobe 仿宋 Std R" pitchFamily="2" charset="-122"/>
            </a:endParaRPr>
          </a:p>
        </p:txBody>
      </p:sp>
      <p:sp>
        <p:nvSpPr>
          <p:cNvPr id="30738" name="矩形 17"/>
          <p:cNvSpPr>
            <a:spLocks noChangeArrowheads="1"/>
          </p:cNvSpPr>
          <p:nvPr/>
        </p:nvSpPr>
        <p:spPr bwMode="auto">
          <a:xfrm>
            <a:off x="4141788" y="2767013"/>
            <a:ext cx="13795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30739" name="矩形 17"/>
          <p:cNvSpPr>
            <a:spLocks noChangeArrowheads="1"/>
          </p:cNvSpPr>
          <p:nvPr/>
        </p:nvSpPr>
        <p:spPr bwMode="auto">
          <a:xfrm>
            <a:off x="4170363" y="3175000"/>
            <a:ext cx="1381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30740" name="矩形 17"/>
          <p:cNvSpPr>
            <a:spLocks noChangeArrowheads="1"/>
          </p:cNvSpPr>
          <p:nvPr/>
        </p:nvSpPr>
        <p:spPr bwMode="auto">
          <a:xfrm>
            <a:off x="4176713" y="3492500"/>
            <a:ext cx="1381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35"/>
          <p:cNvSpPr>
            <a:spLocks noChangeArrowheads="1"/>
          </p:cNvSpPr>
          <p:nvPr/>
        </p:nvSpPr>
        <p:spPr bwMode="auto">
          <a:xfrm>
            <a:off x="1354138" y="1560513"/>
            <a:ext cx="1209675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8000" b="1">
                <a:solidFill>
                  <a:srgbClr val="E74E3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8000" b="1">
              <a:solidFill>
                <a:srgbClr val="E74E3E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1747" name="文本框 36"/>
          <p:cNvSpPr>
            <a:spLocks noChangeArrowheads="1"/>
          </p:cNvSpPr>
          <p:nvPr/>
        </p:nvSpPr>
        <p:spPr bwMode="auto">
          <a:xfrm>
            <a:off x="1354138" y="2844800"/>
            <a:ext cx="12096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8000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endParaRPr lang="zh-CN" altLang="en-US" sz="8000" b="1">
              <a:solidFill>
                <a:srgbClr val="00B05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1748" name="文本框 37"/>
          <p:cNvSpPr>
            <a:spLocks noChangeArrowheads="1"/>
          </p:cNvSpPr>
          <p:nvPr/>
        </p:nvSpPr>
        <p:spPr bwMode="auto">
          <a:xfrm>
            <a:off x="1354138" y="4129088"/>
            <a:ext cx="1209675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8000" b="1">
                <a:solidFill>
                  <a:srgbClr val="E74E3E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endParaRPr lang="zh-CN" altLang="en-US" sz="8000" b="1">
              <a:solidFill>
                <a:srgbClr val="E74E3E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1749" name="矩形 26"/>
          <p:cNvSpPr>
            <a:spLocks noChangeArrowheads="1"/>
          </p:cNvSpPr>
          <p:nvPr/>
        </p:nvSpPr>
        <p:spPr bwMode="auto">
          <a:xfrm>
            <a:off x="0" y="0"/>
            <a:ext cx="9906000" cy="557213"/>
          </a:xfrm>
          <a:prstGeom prst="rect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1750" name="矩形 27"/>
          <p:cNvSpPr>
            <a:spLocks noChangeArrowheads="1"/>
          </p:cNvSpPr>
          <p:nvPr/>
        </p:nvSpPr>
        <p:spPr bwMode="auto">
          <a:xfrm>
            <a:off x="55563" y="96838"/>
            <a:ext cx="1282700" cy="357187"/>
          </a:xfrm>
          <a:prstGeom prst="rect">
            <a:avLst/>
          </a:prstGeom>
          <a:solidFill>
            <a:schemeClr val="bg1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1751" name="文本框 34"/>
          <p:cNvSpPr>
            <a:spLocks noChangeArrowheads="1"/>
          </p:cNvSpPr>
          <p:nvPr/>
        </p:nvSpPr>
        <p:spPr bwMode="auto">
          <a:xfrm>
            <a:off x="26988" y="93663"/>
            <a:ext cx="1387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论文绪论</a:t>
            </a:r>
          </a:p>
        </p:txBody>
      </p:sp>
      <p:sp>
        <p:nvSpPr>
          <p:cNvPr id="31752" name="直接连接符 39"/>
          <p:cNvSpPr>
            <a:spLocks noChangeShapeType="1"/>
          </p:cNvSpPr>
          <p:nvPr/>
        </p:nvSpPr>
        <p:spPr bwMode="auto">
          <a:xfrm>
            <a:off x="1414463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3" name="文本框 40"/>
          <p:cNvSpPr>
            <a:spLocks noChangeArrowheads="1"/>
          </p:cNvSpPr>
          <p:nvPr/>
        </p:nvSpPr>
        <p:spPr bwMode="auto">
          <a:xfrm>
            <a:off x="1433513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研究背景</a:t>
            </a:r>
          </a:p>
        </p:txBody>
      </p:sp>
      <p:sp>
        <p:nvSpPr>
          <p:cNvPr id="31754" name="文本框 41"/>
          <p:cNvSpPr>
            <a:spLocks noChangeArrowheads="1"/>
          </p:cNvSpPr>
          <p:nvPr/>
        </p:nvSpPr>
        <p:spPr bwMode="auto">
          <a:xfrm>
            <a:off x="2908300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研究方法</a:t>
            </a:r>
          </a:p>
        </p:txBody>
      </p:sp>
      <p:sp>
        <p:nvSpPr>
          <p:cNvPr id="31755" name="文本框 42"/>
          <p:cNvSpPr>
            <a:spLocks noChangeArrowheads="1"/>
          </p:cNvSpPr>
          <p:nvPr/>
        </p:nvSpPr>
        <p:spPr bwMode="auto">
          <a:xfrm>
            <a:off x="4379913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研究结果</a:t>
            </a:r>
          </a:p>
        </p:txBody>
      </p:sp>
      <p:sp>
        <p:nvSpPr>
          <p:cNvPr id="31756" name="文本框 43"/>
          <p:cNvSpPr>
            <a:spLocks noChangeArrowheads="1"/>
          </p:cNvSpPr>
          <p:nvPr/>
        </p:nvSpPr>
        <p:spPr bwMode="auto">
          <a:xfrm>
            <a:off x="5854700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问题讨论</a:t>
            </a:r>
          </a:p>
        </p:txBody>
      </p:sp>
      <p:sp>
        <p:nvSpPr>
          <p:cNvPr id="31757" name="文本框 44"/>
          <p:cNvSpPr>
            <a:spLocks noChangeArrowheads="1"/>
          </p:cNvSpPr>
          <p:nvPr/>
        </p:nvSpPr>
        <p:spPr bwMode="auto">
          <a:xfrm>
            <a:off x="7326313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论文总结</a:t>
            </a:r>
          </a:p>
        </p:txBody>
      </p:sp>
      <p:sp>
        <p:nvSpPr>
          <p:cNvPr id="31758" name="直接连接符 45"/>
          <p:cNvSpPr>
            <a:spLocks noChangeShapeType="1"/>
          </p:cNvSpPr>
          <p:nvPr/>
        </p:nvSpPr>
        <p:spPr bwMode="auto">
          <a:xfrm>
            <a:off x="2824163" y="93663"/>
            <a:ext cx="1587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9" name="直接连接符 46"/>
          <p:cNvSpPr>
            <a:spLocks noChangeShapeType="1"/>
          </p:cNvSpPr>
          <p:nvPr/>
        </p:nvSpPr>
        <p:spPr bwMode="auto">
          <a:xfrm>
            <a:off x="431165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0" name="直接连接符 49"/>
          <p:cNvSpPr>
            <a:spLocks noChangeShapeType="1"/>
          </p:cNvSpPr>
          <p:nvPr/>
        </p:nvSpPr>
        <p:spPr bwMode="auto">
          <a:xfrm>
            <a:off x="5751513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1" name="直接连接符 50"/>
          <p:cNvSpPr>
            <a:spLocks noChangeShapeType="1"/>
          </p:cNvSpPr>
          <p:nvPr/>
        </p:nvSpPr>
        <p:spPr bwMode="auto">
          <a:xfrm>
            <a:off x="725805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2" name="矩形 17"/>
          <p:cNvSpPr>
            <a:spLocks noChangeArrowheads="1"/>
          </p:cNvSpPr>
          <p:nvPr/>
        </p:nvSpPr>
        <p:spPr bwMode="auto">
          <a:xfrm>
            <a:off x="3581400" y="2108200"/>
            <a:ext cx="1379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31763" name="矩形 17"/>
          <p:cNvSpPr>
            <a:spLocks noChangeArrowheads="1"/>
          </p:cNvSpPr>
          <p:nvPr/>
        </p:nvSpPr>
        <p:spPr bwMode="auto">
          <a:xfrm>
            <a:off x="3551238" y="3217863"/>
            <a:ext cx="138112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31764" name="矩形 17"/>
          <p:cNvSpPr>
            <a:spLocks noChangeArrowheads="1"/>
          </p:cNvSpPr>
          <p:nvPr/>
        </p:nvSpPr>
        <p:spPr bwMode="auto">
          <a:xfrm>
            <a:off x="3581400" y="4540250"/>
            <a:ext cx="1379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1"/>
          <p:cNvPicPr>
            <a:picLocks noChangeAspect="1" noChangeArrowheads="1"/>
          </p:cNvPicPr>
          <p:nvPr/>
        </p:nvPicPr>
        <p:blipFill>
          <a:blip r:embed="rId2"/>
          <a:srcRect l="27974" t="23306"/>
          <a:stretch>
            <a:fillRect/>
          </a:stretch>
        </p:blipFill>
        <p:spPr bwMode="auto">
          <a:xfrm>
            <a:off x="509588" y="2019300"/>
            <a:ext cx="4505325" cy="2952750"/>
          </a:xfrm>
          <a:prstGeom prst="rect">
            <a:avLst/>
          </a:prstGeom>
          <a:noFill/>
          <a:ln w="28575">
            <a:solidFill>
              <a:srgbClr val="666666"/>
            </a:solidFill>
            <a:bevel/>
            <a:headEnd/>
            <a:tailEnd/>
          </a:ln>
        </p:spPr>
      </p:pic>
      <p:sp>
        <p:nvSpPr>
          <p:cNvPr id="32771" name="直接连接符 26"/>
          <p:cNvSpPr>
            <a:spLocks noChangeShapeType="1"/>
          </p:cNvSpPr>
          <p:nvPr/>
        </p:nvSpPr>
        <p:spPr bwMode="auto">
          <a:xfrm>
            <a:off x="5476875" y="1989138"/>
            <a:ext cx="0" cy="2987675"/>
          </a:xfrm>
          <a:prstGeom prst="line">
            <a:avLst/>
          </a:prstGeom>
          <a:noFill/>
          <a:ln w="6350">
            <a:solidFill>
              <a:srgbClr val="E74E3E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2" name="矩形 35"/>
          <p:cNvSpPr>
            <a:spLocks noChangeArrowheads="1"/>
          </p:cNvSpPr>
          <p:nvPr/>
        </p:nvSpPr>
        <p:spPr bwMode="auto">
          <a:xfrm>
            <a:off x="0" y="0"/>
            <a:ext cx="9906000" cy="557213"/>
          </a:xfrm>
          <a:prstGeom prst="rect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2773" name="矩形 36"/>
          <p:cNvSpPr>
            <a:spLocks noChangeArrowheads="1"/>
          </p:cNvSpPr>
          <p:nvPr/>
        </p:nvSpPr>
        <p:spPr bwMode="auto">
          <a:xfrm>
            <a:off x="55563" y="96838"/>
            <a:ext cx="1282700" cy="357187"/>
          </a:xfrm>
          <a:prstGeom prst="rect">
            <a:avLst/>
          </a:prstGeom>
          <a:solidFill>
            <a:schemeClr val="bg1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2774" name="文本框 37"/>
          <p:cNvSpPr>
            <a:spLocks noChangeArrowheads="1"/>
          </p:cNvSpPr>
          <p:nvPr/>
        </p:nvSpPr>
        <p:spPr bwMode="auto">
          <a:xfrm>
            <a:off x="26988" y="93663"/>
            <a:ext cx="1387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论文绪论</a:t>
            </a:r>
          </a:p>
        </p:txBody>
      </p:sp>
      <p:sp>
        <p:nvSpPr>
          <p:cNvPr id="32775" name="直接连接符 38"/>
          <p:cNvSpPr>
            <a:spLocks noChangeShapeType="1"/>
          </p:cNvSpPr>
          <p:nvPr/>
        </p:nvSpPr>
        <p:spPr bwMode="auto">
          <a:xfrm>
            <a:off x="1414463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6" name="文本框 39"/>
          <p:cNvSpPr>
            <a:spLocks noChangeArrowheads="1"/>
          </p:cNvSpPr>
          <p:nvPr/>
        </p:nvSpPr>
        <p:spPr bwMode="auto">
          <a:xfrm>
            <a:off x="1433513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研究背景</a:t>
            </a:r>
          </a:p>
        </p:txBody>
      </p:sp>
      <p:sp>
        <p:nvSpPr>
          <p:cNvPr id="32777" name="文本框 40"/>
          <p:cNvSpPr>
            <a:spLocks noChangeArrowheads="1"/>
          </p:cNvSpPr>
          <p:nvPr/>
        </p:nvSpPr>
        <p:spPr bwMode="auto">
          <a:xfrm>
            <a:off x="2908300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研究方法</a:t>
            </a:r>
          </a:p>
        </p:txBody>
      </p:sp>
      <p:sp>
        <p:nvSpPr>
          <p:cNvPr id="32778" name="文本框 41"/>
          <p:cNvSpPr>
            <a:spLocks noChangeArrowheads="1"/>
          </p:cNvSpPr>
          <p:nvPr/>
        </p:nvSpPr>
        <p:spPr bwMode="auto">
          <a:xfrm>
            <a:off x="4379913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研究结果</a:t>
            </a:r>
          </a:p>
        </p:txBody>
      </p:sp>
      <p:sp>
        <p:nvSpPr>
          <p:cNvPr id="32779" name="文本框 42"/>
          <p:cNvSpPr>
            <a:spLocks noChangeArrowheads="1"/>
          </p:cNvSpPr>
          <p:nvPr/>
        </p:nvSpPr>
        <p:spPr bwMode="auto">
          <a:xfrm>
            <a:off x="5854700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问题讨论</a:t>
            </a:r>
          </a:p>
        </p:txBody>
      </p:sp>
      <p:sp>
        <p:nvSpPr>
          <p:cNvPr id="32780" name="文本框 43"/>
          <p:cNvSpPr>
            <a:spLocks noChangeArrowheads="1"/>
          </p:cNvSpPr>
          <p:nvPr/>
        </p:nvSpPr>
        <p:spPr bwMode="auto">
          <a:xfrm>
            <a:off x="7326313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论文总结</a:t>
            </a:r>
          </a:p>
        </p:txBody>
      </p:sp>
      <p:sp>
        <p:nvSpPr>
          <p:cNvPr id="32781" name="直接连接符 44"/>
          <p:cNvSpPr>
            <a:spLocks noChangeShapeType="1"/>
          </p:cNvSpPr>
          <p:nvPr/>
        </p:nvSpPr>
        <p:spPr bwMode="auto">
          <a:xfrm>
            <a:off x="2824163" y="93663"/>
            <a:ext cx="1587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2" name="直接连接符 45"/>
          <p:cNvSpPr>
            <a:spLocks noChangeShapeType="1"/>
          </p:cNvSpPr>
          <p:nvPr/>
        </p:nvSpPr>
        <p:spPr bwMode="auto">
          <a:xfrm>
            <a:off x="431165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3" name="直接连接符 46"/>
          <p:cNvSpPr>
            <a:spLocks noChangeShapeType="1"/>
          </p:cNvSpPr>
          <p:nvPr/>
        </p:nvSpPr>
        <p:spPr bwMode="auto">
          <a:xfrm>
            <a:off x="5751513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4" name="直接连接符 47"/>
          <p:cNvSpPr>
            <a:spLocks noChangeShapeType="1"/>
          </p:cNvSpPr>
          <p:nvPr/>
        </p:nvSpPr>
        <p:spPr bwMode="auto">
          <a:xfrm>
            <a:off x="725805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5" name="矩形 17"/>
          <p:cNvSpPr>
            <a:spLocks noChangeArrowheads="1"/>
          </p:cNvSpPr>
          <p:nvPr/>
        </p:nvSpPr>
        <p:spPr bwMode="auto">
          <a:xfrm>
            <a:off x="6527800" y="2593975"/>
            <a:ext cx="1381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32786" name="矩形 17"/>
          <p:cNvSpPr>
            <a:spLocks noChangeArrowheads="1"/>
          </p:cNvSpPr>
          <p:nvPr/>
        </p:nvSpPr>
        <p:spPr bwMode="auto">
          <a:xfrm>
            <a:off x="6527800" y="3140075"/>
            <a:ext cx="138112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32787" name="矩形 17"/>
          <p:cNvSpPr>
            <a:spLocks noChangeArrowheads="1"/>
          </p:cNvSpPr>
          <p:nvPr/>
        </p:nvSpPr>
        <p:spPr bwMode="auto">
          <a:xfrm>
            <a:off x="6583363" y="3681413"/>
            <a:ext cx="1381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  <p:sp>
        <p:nvSpPr>
          <p:cNvPr id="32788" name="矩形 17"/>
          <p:cNvSpPr>
            <a:spLocks noChangeArrowheads="1"/>
          </p:cNvSpPr>
          <p:nvPr/>
        </p:nvSpPr>
        <p:spPr bwMode="auto">
          <a:xfrm>
            <a:off x="6583363" y="4225925"/>
            <a:ext cx="1381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140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组合 2"/>
          <p:cNvGrpSpPr>
            <a:grpSpLocks/>
          </p:cNvGrpSpPr>
          <p:nvPr/>
        </p:nvGrpSpPr>
        <p:grpSpPr bwMode="auto">
          <a:xfrm>
            <a:off x="1689100" y="2568575"/>
            <a:ext cx="6527800" cy="1720850"/>
            <a:chOff x="0" y="0"/>
            <a:chExt cx="6024563" cy="1720986"/>
          </a:xfrm>
        </p:grpSpPr>
        <p:grpSp>
          <p:nvGrpSpPr>
            <p:cNvPr id="33795" name="组合 13"/>
            <p:cNvGrpSpPr>
              <a:grpSpLocks/>
            </p:cNvGrpSpPr>
            <p:nvPr/>
          </p:nvGrpSpPr>
          <p:grpSpPr bwMode="auto">
            <a:xfrm>
              <a:off x="0" y="0"/>
              <a:ext cx="6024563" cy="1720986"/>
              <a:chOff x="0" y="0"/>
              <a:chExt cx="6024563" cy="1720986"/>
            </a:xfrm>
          </p:grpSpPr>
          <p:grpSp>
            <p:nvGrpSpPr>
              <p:cNvPr id="33797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1847850" cy="1720986"/>
                <a:chOff x="0" y="0"/>
                <a:chExt cx="3219" cy="2998"/>
              </a:xfrm>
            </p:grpSpPr>
            <p:sp>
              <p:nvSpPr>
                <p:cNvPr id="33799" name="Freeform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219" cy="2998"/>
                </a:xfrm>
                <a:custGeom>
                  <a:avLst/>
                  <a:gdLst>
                    <a:gd name="T0" fmla="*/ 537 w 1360"/>
                    <a:gd name="T1" fmla="*/ 2266 h 1266"/>
                    <a:gd name="T2" fmla="*/ 537 w 1360"/>
                    <a:gd name="T3" fmla="*/ 2955 h 1266"/>
                    <a:gd name="T4" fmla="*/ 589 w 1360"/>
                    <a:gd name="T5" fmla="*/ 3012 h 1266"/>
                    <a:gd name="T6" fmla="*/ 689 w 1360"/>
                    <a:gd name="T7" fmla="*/ 3455 h 1266"/>
                    <a:gd name="T8" fmla="*/ 667 w 1360"/>
                    <a:gd name="T9" fmla="*/ 3528 h 1266"/>
                    <a:gd name="T10" fmla="*/ 824 w 1360"/>
                    <a:gd name="T11" fmla="*/ 5271 h 1266"/>
                    <a:gd name="T12" fmla="*/ 947 w 1360"/>
                    <a:gd name="T13" fmla="*/ 6695 h 1266"/>
                    <a:gd name="T14" fmla="*/ 980 w 1360"/>
                    <a:gd name="T15" fmla="*/ 7100 h 1266"/>
                    <a:gd name="T16" fmla="*/ 0 w 1360"/>
                    <a:gd name="T17" fmla="*/ 7100 h 1266"/>
                    <a:gd name="T18" fmla="*/ 33 w 1360"/>
                    <a:gd name="T19" fmla="*/ 6714 h 1266"/>
                    <a:gd name="T20" fmla="*/ 213 w 1360"/>
                    <a:gd name="T21" fmla="*/ 4549 h 1266"/>
                    <a:gd name="T22" fmla="*/ 303 w 1360"/>
                    <a:gd name="T23" fmla="*/ 3528 h 1266"/>
                    <a:gd name="T24" fmla="*/ 279 w 1360"/>
                    <a:gd name="T25" fmla="*/ 3438 h 1266"/>
                    <a:gd name="T26" fmla="*/ 398 w 1360"/>
                    <a:gd name="T27" fmla="*/ 3012 h 1266"/>
                    <a:gd name="T28" fmla="*/ 443 w 1360"/>
                    <a:gd name="T29" fmla="*/ 2944 h 1266"/>
                    <a:gd name="T30" fmla="*/ 443 w 1360"/>
                    <a:gd name="T31" fmla="*/ 2283 h 1266"/>
                    <a:gd name="T32" fmla="*/ 393 w 1360"/>
                    <a:gd name="T33" fmla="*/ 2198 h 1266"/>
                    <a:gd name="T34" fmla="*/ 173 w 1360"/>
                    <a:gd name="T35" fmla="*/ 2098 h 1266"/>
                    <a:gd name="T36" fmla="*/ 246 w 1360"/>
                    <a:gd name="T37" fmla="*/ 2053 h 1266"/>
                    <a:gd name="T38" fmla="*/ 3496 w 1360"/>
                    <a:gd name="T39" fmla="*/ 246 h 1266"/>
                    <a:gd name="T40" fmla="*/ 3877 w 1360"/>
                    <a:gd name="T41" fmla="*/ 28 h 1266"/>
                    <a:gd name="T42" fmla="*/ 4021 w 1360"/>
                    <a:gd name="T43" fmla="*/ 28 h 1266"/>
                    <a:gd name="T44" fmla="*/ 7030 w 1360"/>
                    <a:gd name="T45" fmla="*/ 1542 h 1266"/>
                    <a:gd name="T46" fmla="*/ 7619 w 1360"/>
                    <a:gd name="T47" fmla="*/ 1840 h 1266"/>
                    <a:gd name="T48" fmla="*/ 7295 w 1360"/>
                    <a:gd name="T49" fmla="*/ 2020 h 1266"/>
                    <a:gd name="T50" fmla="*/ 4050 w 1360"/>
                    <a:gd name="T51" fmla="*/ 3734 h 1266"/>
                    <a:gd name="T52" fmla="*/ 3853 w 1360"/>
                    <a:gd name="T53" fmla="*/ 3746 h 1266"/>
                    <a:gd name="T54" fmla="*/ 627 w 1360"/>
                    <a:gd name="T55" fmla="*/ 2304 h 1266"/>
                    <a:gd name="T56" fmla="*/ 537 w 1360"/>
                    <a:gd name="T57" fmla="*/ 2266 h 126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360"/>
                    <a:gd name="T88" fmla="*/ 0 h 1266"/>
                    <a:gd name="T89" fmla="*/ 1360 w 1360"/>
                    <a:gd name="T90" fmla="*/ 1266 h 126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bevel/>
                  <a:headEnd/>
                  <a:tailEnd/>
                </a:ln>
              </p:spPr>
              <p:txBody>
                <a:bodyPr/>
                <a:lstStyle/>
                <a:p>
                  <a:endParaRPr lang="zh-CN" altLang="zh-CN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  <a:sym typeface="Calibri" pitchFamily="34" charset="0"/>
                  </a:endParaRPr>
                </a:p>
              </p:txBody>
            </p:sp>
            <p:sp>
              <p:nvSpPr>
                <p:cNvPr id="33800" name="Freeform 7"/>
                <p:cNvSpPr>
                  <a:spLocks noChangeArrowheads="1"/>
                </p:cNvSpPr>
                <p:nvPr/>
              </p:nvSpPr>
              <p:spPr bwMode="auto">
                <a:xfrm>
                  <a:off x="665" y="1272"/>
                  <a:ext cx="2000" cy="947"/>
                </a:xfrm>
                <a:custGeom>
                  <a:avLst/>
                  <a:gdLst>
                    <a:gd name="T0" fmla="*/ 0 w 845"/>
                    <a:gd name="T1" fmla="*/ 824 h 400"/>
                    <a:gd name="T2" fmla="*/ 438 w 845"/>
                    <a:gd name="T3" fmla="*/ 180 h 400"/>
                    <a:gd name="T4" fmla="*/ 537 w 845"/>
                    <a:gd name="T5" fmla="*/ 156 h 400"/>
                    <a:gd name="T6" fmla="*/ 1467 w 845"/>
                    <a:gd name="T7" fmla="*/ 566 h 400"/>
                    <a:gd name="T8" fmla="*/ 2336 w 845"/>
                    <a:gd name="T9" fmla="*/ 952 h 400"/>
                    <a:gd name="T10" fmla="*/ 2431 w 845"/>
                    <a:gd name="T11" fmla="*/ 935 h 400"/>
                    <a:gd name="T12" fmla="*/ 4057 w 845"/>
                    <a:gd name="T13" fmla="*/ 73 h 400"/>
                    <a:gd name="T14" fmla="*/ 4196 w 845"/>
                    <a:gd name="T15" fmla="*/ 0 h 400"/>
                    <a:gd name="T16" fmla="*/ 4734 w 845"/>
                    <a:gd name="T17" fmla="*/ 803 h 400"/>
                    <a:gd name="T18" fmla="*/ 4163 w 845"/>
                    <a:gd name="T19" fmla="*/ 1160 h 400"/>
                    <a:gd name="T20" fmla="*/ 2509 w 845"/>
                    <a:gd name="T21" fmla="*/ 2202 h 400"/>
                    <a:gd name="T22" fmla="*/ 2357 w 845"/>
                    <a:gd name="T23" fmla="*/ 2209 h 400"/>
                    <a:gd name="T24" fmla="*/ 45 w 845"/>
                    <a:gd name="T25" fmla="*/ 857 h 400"/>
                    <a:gd name="T26" fmla="*/ 0 w 845"/>
                    <a:gd name="T27" fmla="*/ 824 h 400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45"/>
                    <a:gd name="T43" fmla="*/ 0 h 400"/>
                    <a:gd name="T44" fmla="*/ 845 w 845"/>
                    <a:gd name="T45" fmla="*/ 400 h 400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bevel/>
                  <a:headEnd/>
                  <a:tailEnd/>
                </a:ln>
              </p:spPr>
              <p:txBody>
                <a:bodyPr/>
                <a:lstStyle/>
                <a:p>
                  <a:endParaRPr lang="zh-CN" altLang="zh-CN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  <a:sym typeface="Calibri" pitchFamily="34" charset="0"/>
                  </a:endParaRPr>
                </a:p>
              </p:txBody>
            </p:sp>
          </p:grpSp>
          <p:sp>
            <p:nvSpPr>
              <p:cNvPr id="33798" name="文本框 12"/>
              <p:cNvSpPr>
                <a:spLocks noChangeArrowheads="1"/>
              </p:cNvSpPr>
              <p:nvPr/>
            </p:nvSpPr>
            <p:spPr bwMode="auto">
              <a:xfrm>
                <a:off x="2003425" y="130020"/>
                <a:ext cx="4021138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72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研究背景</a:t>
                </a:r>
              </a:p>
            </p:txBody>
          </p:sp>
        </p:grpSp>
        <p:sp>
          <p:nvSpPr>
            <p:cNvPr id="33796" name="矩形 14"/>
            <p:cNvSpPr>
              <a:spLocks noChangeArrowheads="1"/>
            </p:cNvSpPr>
            <p:nvPr/>
          </p:nvSpPr>
          <p:spPr bwMode="auto">
            <a:xfrm>
              <a:off x="2066925" y="1248405"/>
              <a:ext cx="38560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9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It was the best of times, it was the worst of times; it was the age of wisdom, it was the age of foolishness.</a:t>
              </a:r>
              <a:r>
                <a:rPr lang="zh-CN" altLang="en-US" sz="9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 </a:t>
              </a:r>
              <a:endParaRPr lang="zh-CN" altLang="en-US" sz="90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Calibri" pitchFamily="34" charset="0"/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36"/>
          <p:cNvSpPr>
            <a:spLocks noChangeArrowheads="1"/>
          </p:cNvSpPr>
          <p:nvPr/>
        </p:nvSpPr>
        <p:spPr bwMode="auto">
          <a:xfrm>
            <a:off x="0" y="0"/>
            <a:ext cx="9906000" cy="557213"/>
          </a:xfrm>
          <a:prstGeom prst="rect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4819" name="矩形 37"/>
          <p:cNvSpPr>
            <a:spLocks noChangeArrowheads="1"/>
          </p:cNvSpPr>
          <p:nvPr/>
        </p:nvSpPr>
        <p:spPr bwMode="auto">
          <a:xfrm>
            <a:off x="1420813" y="96838"/>
            <a:ext cx="1339850" cy="357187"/>
          </a:xfrm>
          <a:prstGeom prst="rect">
            <a:avLst/>
          </a:prstGeom>
          <a:solidFill>
            <a:schemeClr val="bg1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4820" name="文本框 38"/>
          <p:cNvSpPr>
            <a:spLocks noChangeArrowheads="1"/>
          </p:cNvSpPr>
          <p:nvPr/>
        </p:nvSpPr>
        <p:spPr bwMode="auto">
          <a:xfrm>
            <a:off x="0" y="93663"/>
            <a:ext cx="1389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论文绪论</a:t>
            </a:r>
          </a:p>
        </p:txBody>
      </p:sp>
      <p:sp>
        <p:nvSpPr>
          <p:cNvPr id="34821" name="直接连接符 39"/>
          <p:cNvSpPr>
            <a:spLocks noChangeShapeType="1"/>
          </p:cNvSpPr>
          <p:nvPr/>
        </p:nvSpPr>
        <p:spPr bwMode="auto">
          <a:xfrm>
            <a:off x="135890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2" name="文本框 40"/>
          <p:cNvSpPr>
            <a:spLocks noChangeArrowheads="1"/>
          </p:cNvSpPr>
          <p:nvPr/>
        </p:nvSpPr>
        <p:spPr bwMode="auto">
          <a:xfrm>
            <a:off x="1411288" y="93663"/>
            <a:ext cx="1357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研究背景</a:t>
            </a:r>
          </a:p>
        </p:txBody>
      </p:sp>
      <p:sp>
        <p:nvSpPr>
          <p:cNvPr id="34823" name="文本框 41"/>
          <p:cNvSpPr>
            <a:spLocks noChangeArrowheads="1"/>
          </p:cNvSpPr>
          <p:nvPr/>
        </p:nvSpPr>
        <p:spPr bwMode="auto">
          <a:xfrm>
            <a:off x="2908300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研究方法</a:t>
            </a:r>
          </a:p>
        </p:txBody>
      </p:sp>
      <p:sp>
        <p:nvSpPr>
          <p:cNvPr id="34824" name="文本框 42"/>
          <p:cNvSpPr>
            <a:spLocks noChangeArrowheads="1"/>
          </p:cNvSpPr>
          <p:nvPr/>
        </p:nvSpPr>
        <p:spPr bwMode="auto">
          <a:xfrm>
            <a:off x="4379913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研究结果</a:t>
            </a:r>
          </a:p>
        </p:txBody>
      </p:sp>
      <p:sp>
        <p:nvSpPr>
          <p:cNvPr id="34825" name="文本框 43"/>
          <p:cNvSpPr>
            <a:spLocks noChangeArrowheads="1"/>
          </p:cNvSpPr>
          <p:nvPr/>
        </p:nvSpPr>
        <p:spPr bwMode="auto">
          <a:xfrm>
            <a:off x="5854700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问题讨论</a:t>
            </a:r>
          </a:p>
        </p:txBody>
      </p:sp>
      <p:sp>
        <p:nvSpPr>
          <p:cNvPr id="34826" name="文本框 44"/>
          <p:cNvSpPr>
            <a:spLocks noChangeArrowheads="1"/>
          </p:cNvSpPr>
          <p:nvPr/>
        </p:nvSpPr>
        <p:spPr bwMode="auto">
          <a:xfrm>
            <a:off x="7326313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论文总结</a:t>
            </a:r>
          </a:p>
        </p:txBody>
      </p:sp>
      <p:sp>
        <p:nvSpPr>
          <p:cNvPr id="34827" name="直接连接符 45"/>
          <p:cNvSpPr>
            <a:spLocks noChangeShapeType="1"/>
          </p:cNvSpPr>
          <p:nvPr/>
        </p:nvSpPr>
        <p:spPr bwMode="auto">
          <a:xfrm>
            <a:off x="2824163" y="93663"/>
            <a:ext cx="1587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8" name="直接连接符 46"/>
          <p:cNvSpPr>
            <a:spLocks noChangeShapeType="1"/>
          </p:cNvSpPr>
          <p:nvPr/>
        </p:nvSpPr>
        <p:spPr bwMode="auto">
          <a:xfrm>
            <a:off x="431165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9" name="直接连接符 47"/>
          <p:cNvSpPr>
            <a:spLocks noChangeShapeType="1"/>
          </p:cNvSpPr>
          <p:nvPr/>
        </p:nvSpPr>
        <p:spPr bwMode="auto">
          <a:xfrm>
            <a:off x="5751513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0" name="直接连接符 48"/>
          <p:cNvSpPr>
            <a:spLocks noChangeShapeType="1"/>
          </p:cNvSpPr>
          <p:nvPr/>
        </p:nvSpPr>
        <p:spPr bwMode="auto">
          <a:xfrm>
            <a:off x="725805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831" name="组合 65"/>
          <p:cNvGrpSpPr>
            <a:grpSpLocks/>
          </p:cNvGrpSpPr>
          <p:nvPr/>
        </p:nvGrpSpPr>
        <p:grpSpPr bwMode="auto">
          <a:xfrm>
            <a:off x="212725" y="1770063"/>
            <a:ext cx="7388225" cy="3738562"/>
            <a:chOff x="0" y="0"/>
            <a:chExt cx="6819170" cy="3737583"/>
          </a:xfrm>
        </p:grpSpPr>
        <p:grpSp>
          <p:nvGrpSpPr>
            <p:cNvPr id="34832" name="组合 3"/>
            <p:cNvGrpSpPr>
              <a:grpSpLocks/>
            </p:cNvGrpSpPr>
            <p:nvPr/>
          </p:nvGrpSpPr>
          <p:grpSpPr bwMode="auto">
            <a:xfrm>
              <a:off x="0" y="160541"/>
              <a:ext cx="4325258" cy="3577042"/>
              <a:chOff x="0" y="0"/>
              <a:chExt cx="6488113" cy="5365750"/>
            </a:xfrm>
          </p:grpSpPr>
          <p:sp>
            <p:nvSpPr>
              <p:cNvPr id="34837" name="Freeform 5"/>
              <p:cNvSpPr>
                <a:spLocks noChangeArrowheads="1"/>
              </p:cNvSpPr>
              <p:nvPr/>
            </p:nvSpPr>
            <p:spPr bwMode="auto">
              <a:xfrm>
                <a:off x="2722562" y="66675"/>
                <a:ext cx="2840038" cy="2424113"/>
              </a:xfrm>
              <a:custGeom>
                <a:avLst/>
                <a:gdLst>
                  <a:gd name="T0" fmla="*/ 2147483647 w 1883"/>
                  <a:gd name="T1" fmla="*/ 309465856 h 1607"/>
                  <a:gd name="T2" fmla="*/ 2147483647 w 1883"/>
                  <a:gd name="T3" fmla="*/ 354976414 h 1607"/>
                  <a:gd name="T4" fmla="*/ 2147483647 w 1883"/>
                  <a:gd name="T5" fmla="*/ 172937151 h 1607"/>
                  <a:gd name="T6" fmla="*/ 2147483647 w 1883"/>
                  <a:gd name="T7" fmla="*/ 179762981 h 1607"/>
                  <a:gd name="T8" fmla="*/ 2147483647 w 1883"/>
                  <a:gd name="T9" fmla="*/ 65989579 h 1607"/>
                  <a:gd name="T10" fmla="*/ 2147483647 w 1883"/>
                  <a:gd name="T11" fmla="*/ 136528705 h 1607"/>
                  <a:gd name="T12" fmla="*/ 2147483647 w 1883"/>
                  <a:gd name="T13" fmla="*/ 250303639 h 1607"/>
                  <a:gd name="T14" fmla="*/ 2147483647 w 1883"/>
                  <a:gd name="T15" fmla="*/ 734981373 h 1607"/>
                  <a:gd name="T16" fmla="*/ 2147483647 w 1883"/>
                  <a:gd name="T17" fmla="*/ 944325603 h 1607"/>
                  <a:gd name="T18" fmla="*/ 2147483647 w 1883"/>
                  <a:gd name="T19" fmla="*/ 1283373982 h 1607"/>
                  <a:gd name="T20" fmla="*/ 2147483647 w 1883"/>
                  <a:gd name="T21" fmla="*/ 1287925038 h 1607"/>
                  <a:gd name="T22" fmla="*/ 2147483647 w 1883"/>
                  <a:gd name="T23" fmla="*/ 1624696003 h 1607"/>
                  <a:gd name="T24" fmla="*/ 2147483647 w 1883"/>
                  <a:gd name="T25" fmla="*/ 1995600264 h 1607"/>
                  <a:gd name="T26" fmla="*/ 2147483647 w 1883"/>
                  <a:gd name="T27" fmla="*/ 2147483647 h 1607"/>
                  <a:gd name="T28" fmla="*/ 2122410524 w 1883"/>
                  <a:gd name="T29" fmla="*/ 2147483647 h 1607"/>
                  <a:gd name="T30" fmla="*/ 1289825245 w 1883"/>
                  <a:gd name="T31" fmla="*/ 2147483647 h 1607"/>
                  <a:gd name="T32" fmla="*/ 607377526 w 1883"/>
                  <a:gd name="T33" fmla="*/ 2147483647 h 1607"/>
                  <a:gd name="T34" fmla="*/ 6824840 w 1883"/>
                  <a:gd name="T35" fmla="*/ 2147483647 h 1607"/>
                  <a:gd name="T36" fmla="*/ 70519823 w 1883"/>
                  <a:gd name="T37" fmla="*/ 2147483647 h 1607"/>
                  <a:gd name="T38" fmla="*/ 141039646 w 1883"/>
                  <a:gd name="T39" fmla="*/ 2147483647 h 1607"/>
                  <a:gd name="T40" fmla="*/ 416292639 w 1883"/>
                  <a:gd name="T41" fmla="*/ 2147483647 h 1607"/>
                  <a:gd name="T42" fmla="*/ 411743753 w 1883"/>
                  <a:gd name="T43" fmla="*/ 2147483647 h 1607"/>
                  <a:gd name="T44" fmla="*/ 570980405 w 1883"/>
                  <a:gd name="T45" fmla="*/ 2147483647 h 1607"/>
                  <a:gd name="T46" fmla="*/ 657424322 w 1883"/>
                  <a:gd name="T47" fmla="*/ 2147483647 h 1607"/>
                  <a:gd name="T48" fmla="*/ 725668170 w 1883"/>
                  <a:gd name="T49" fmla="*/ 2147483647 h 1607"/>
                  <a:gd name="T50" fmla="*/ 1078265847 w 1883"/>
                  <a:gd name="T51" fmla="*/ 2147483647 h 1607"/>
                  <a:gd name="T52" fmla="*/ 1146511204 w 1883"/>
                  <a:gd name="T53" fmla="*/ 2147483647 h 1607"/>
                  <a:gd name="T54" fmla="*/ 1003197162 w 1883"/>
                  <a:gd name="T55" fmla="*/ 2147483647 h 1607"/>
                  <a:gd name="T56" fmla="*/ 1255702567 w 1883"/>
                  <a:gd name="T57" fmla="*/ 2147483647 h 1607"/>
                  <a:gd name="T58" fmla="*/ 1419489613 w 1883"/>
                  <a:gd name="T59" fmla="*/ 2147483647 h 1607"/>
                  <a:gd name="T60" fmla="*/ 1569628492 w 1883"/>
                  <a:gd name="T61" fmla="*/ 2147483647 h 1607"/>
                  <a:gd name="T62" fmla="*/ 1619674156 w 1883"/>
                  <a:gd name="T63" fmla="*/ 2147483647 h 1607"/>
                  <a:gd name="T64" fmla="*/ 1840332835 w 1883"/>
                  <a:gd name="T65" fmla="*/ 2147483647 h 1607"/>
                  <a:gd name="T66" fmla="*/ 1997295043 w 1883"/>
                  <a:gd name="T67" fmla="*/ 2147483647 h 1607"/>
                  <a:gd name="T68" fmla="*/ 2147483647 w 1883"/>
                  <a:gd name="T69" fmla="*/ 2147483647 h 1607"/>
                  <a:gd name="T70" fmla="*/ 2147483647 w 1883"/>
                  <a:gd name="T71" fmla="*/ 2147483647 h 1607"/>
                  <a:gd name="T72" fmla="*/ 2147483647 w 1883"/>
                  <a:gd name="T73" fmla="*/ 2147483647 h 1607"/>
                  <a:gd name="T74" fmla="*/ 2147483647 w 1883"/>
                  <a:gd name="T75" fmla="*/ 2147483647 h 1607"/>
                  <a:gd name="T76" fmla="*/ 2147483647 w 1883"/>
                  <a:gd name="T77" fmla="*/ 2147483647 h 1607"/>
                  <a:gd name="T78" fmla="*/ 2147483647 w 1883"/>
                  <a:gd name="T79" fmla="*/ 2147483647 h 1607"/>
                  <a:gd name="T80" fmla="*/ 2147483647 w 1883"/>
                  <a:gd name="T81" fmla="*/ 2147483647 h 1607"/>
                  <a:gd name="T82" fmla="*/ 2147483647 w 1883"/>
                  <a:gd name="T83" fmla="*/ 2147483647 h 1607"/>
                  <a:gd name="T84" fmla="*/ 2147483647 w 1883"/>
                  <a:gd name="T85" fmla="*/ 2147483647 h 1607"/>
                  <a:gd name="T86" fmla="*/ 2147483647 w 1883"/>
                  <a:gd name="T87" fmla="*/ 2147483647 h 1607"/>
                  <a:gd name="T88" fmla="*/ 2147483647 w 1883"/>
                  <a:gd name="T89" fmla="*/ 2147483647 h 1607"/>
                  <a:gd name="T90" fmla="*/ 2147483647 w 1883"/>
                  <a:gd name="T91" fmla="*/ 2147483647 h 1607"/>
                  <a:gd name="T92" fmla="*/ 2147483647 w 1883"/>
                  <a:gd name="T93" fmla="*/ 2147483647 h 1607"/>
                  <a:gd name="T94" fmla="*/ 2147483647 w 1883"/>
                  <a:gd name="T95" fmla="*/ 2147483647 h 1607"/>
                  <a:gd name="T96" fmla="*/ 2147483647 w 1883"/>
                  <a:gd name="T97" fmla="*/ 2147483647 h 1607"/>
                  <a:gd name="T98" fmla="*/ 2147483647 w 1883"/>
                  <a:gd name="T99" fmla="*/ 2147483647 h 1607"/>
                  <a:gd name="T100" fmla="*/ 2147483647 w 1883"/>
                  <a:gd name="T101" fmla="*/ 2127577866 h 1607"/>
                  <a:gd name="T102" fmla="*/ 2147483647 w 1883"/>
                  <a:gd name="T103" fmla="*/ 1945540159 h 1607"/>
                  <a:gd name="T104" fmla="*/ 2147483647 w 1883"/>
                  <a:gd name="T105" fmla="*/ 1934161765 h 1607"/>
                  <a:gd name="T106" fmla="*/ 2147483647 w 1883"/>
                  <a:gd name="T107" fmla="*/ 1772603055 h 1607"/>
                  <a:gd name="T108" fmla="*/ 2147483647 w 1883"/>
                  <a:gd name="T109" fmla="*/ 1579186576 h 1607"/>
                  <a:gd name="T110" fmla="*/ 2147483647 w 1883"/>
                  <a:gd name="T111" fmla="*/ 1524575415 h 1607"/>
                  <a:gd name="T112" fmla="*/ 2147483647 w 1883"/>
                  <a:gd name="T113" fmla="*/ 1356189367 h 1607"/>
                  <a:gd name="T114" fmla="*/ 2147483647 w 1883"/>
                  <a:gd name="T115" fmla="*/ 1140017987 h 1607"/>
                  <a:gd name="T116" fmla="*/ 2147483647 w 1883"/>
                  <a:gd name="T117" fmla="*/ 1012591441 h 1607"/>
                  <a:gd name="T118" fmla="*/ 2147483647 w 1883"/>
                  <a:gd name="T119" fmla="*/ 980734050 h 1607"/>
                  <a:gd name="T120" fmla="*/ 2147483647 w 1883"/>
                  <a:gd name="T121" fmla="*/ 753185596 h 1607"/>
                  <a:gd name="T122" fmla="*/ 2147483647 w 1883"/>
                  <a:gd name="T123" fmla="*/ 505158333 h 160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883"/>
                  <a:gd name="T187" fmla="*/ 0 h 1607"/>
                  <a:gd name="T188" fmla="*/ 1883 w 1883"/>
                  <a:gd name="T189" fmla="*/ 1607 h 160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883" h="1607">
                    <a:moveTo>
                      <a:pt x="1845" y="171"/>
                    </a:moveTo>
                    <a:cubicBezTo>
                      <a:pt x="1838" y="147"/>
                      <a:pt x="1838" y="147"/>
                      <a:pt x="1838" y="147"/>
                    </a:cubicBezTo>
                    <a:cubicBezTo>
                      <a:pt x="1819" y="115"/>
                      <a:pt x="1819" y="115"/>
                      <a:pt x="1819" y="115"/>
                    </a:cubicBezTo>
                    <a:cubicBezTo>
                      <a:pt x="1803" y="106"/>
                      <a:pt x="1803" y="106"/>
                      <a:pt x="1803" y="106"/>
                    </a:cubicBezTo>
                    <a:cubicBezTo>
                      <a:pt x="1787" y="115"/>
                      <a:pt x="1787" y="115"/>
                      <a:pt x="1787" y="115"/>
                    </a:cubicBezTo>
                    <a:cubicBezTo>
                      <a:pt x="1778" y="134"/>
                      <a:pt x="1778" y="134"/>
                      <a:pt x="1778" y="134"/>
                    </a:cubicBezTo>
                    <a:cubicBezTo>
                      <a:pt x="1777" y="136"/>
                      <a:pt x="1777" y="136"/>
                      <a:pt x="1777" y="136"/>
                    </a:cubicBezTo>
                    <a:cubicBezTo>
                      <a:pt x="1775" y="136"/>
                      <a:pt x="1775" y="136"/>
                      <a:pt x="1775" y="136"/>
                    </a:cubicBezTo>
                    <a:cubicBezTo>
                      <a:pt x="1774" y="136"/>
                      <a:pt x="1774" y="136"/>
                      <a:pt x="1774" y="136"/>
                    </a:cubicBezTo>
                    <a:cubicBezTo>
                      <a:pt x="1744" y="141"/>
                      <a:pt x="1744" y="141"/>
                      <a:pt x="1744" y="141"/>
                    </a:cubicBezTo>
                    <a:cubicBezTo>
                      <a:pt x="1741" y="143"/>
                      <a:pt x="1738" y="144"/>
                      <a:pt x="1736" y="147"/>
                    </a:cubicBezTo>
                    <a:cubicBezTo>
                      <a:pt x="1729" y="155"/>
                      <a:pt x="1729" y="155"/>
                      <a:pt x="1729" y="155"/>
                    </a:cubicBezTo>
                    <a:cubicBezTo>
                      <a:pt x="1714" y="167"/>
                      <a:pt x="1714" y="167"/>
                      <a:pt x="1714" y="167"/>
                    </a:cubicBezTo>
                    <a:cubicBezTo>
                      <a:pt x="1709" y="170"/>
                      <a:pt x="1709" y="170"/>
                      <a:pt x="1709" y="170"/>
                    </a:cubicBezTo>
                    <a:cubicBezTo>
                      <a:pt x="1696" y="172"/>
                      <a:pt x="1696" y="172"/>
                      <a:pt x="1696" y="172"/>
                    </a:cubicBezTo>
                    <a:cubicBezTo>
                      <a:pt x="1689" y="171"/>
                      <a:pt x="1680" y="165"/>
                      <a:pt x="1667" y="156"/>
                    </a:cubicBezTo>
                    <a:cubicBezTo>
                      <a:pt x="1666" y="155"/>
                      <a:pt x="1666" y="155"/>
                      <a:pt x="1666" y="155"/>
                    </a:cubicBezTo>
                    <a:cubicBezTo>
                      <a:pt x="1645" y="134"/>
                      <a:pt x="1634" y="119"/>
                      <a:pt x="1634" y="110"/>
                    </a:cubicBezTo>
                    <a:cubicBezTo>
                      <a:pt x="1634" y="83"/>
                      <a:pt x="1634" y="83"/>
                      <a:pt x="1634" y="83"/>
                    </a:cubicBezTo>
                    <a:cubicBezTo>
                      <a:pt x="1634" y="82"/>
                      <a:pt x="1634" y="82"/>
                      <a:pt x="1634" y="82"/>
                    </a:cubicBezTo>
                    <a:cubicBezTo>
                      <a:pt x="1634" y="81"/>
                      <a:pt x="1634" y="81"/>
                      <a:pt x="1634" y="81"/>
                    </a:cubicBezTo>
                    <a:cubicBezTo>
                      <a:pt x="1638" y="76"/>
                      <a:pt x="1638" y="76"/>
                      <a:pt x="1638" y="76"/>
                    </a:cubicBezTo>
                    <a:cubicBezTo>
                      <a:pt x="1607" y="65"/>
                      <a:pt x="1607" y="65"/>
                      <a:pt x="1607" y="65"/>
                    </a:cubicBezTo>
                    <a:cubicBezTo>
                      <a:pt x="1606" y="76"/>
                      <a:pt x="1606" y="76"/>
                      <a:pt x="1606" y="76"/>
                    </a:cubicBezTo>
                    <a:cubicBezTo>
                      <a:pt x="1606" y="79"/>
                      <a:pt x="1603" y="83"/>
                      <a:pt x="1597" y="86"/>
                    </a:cubicBezTo>
                    <a:cubicBezTo>
                      <a:pt x="1587" y="90"/>
                      <a:pt x="1587" y="90"/>
                      <a:pt x="1587" y="90"/>
                    </a:cubicBezTo>
                    <a:cubicBezTo>
                      <a:pt x="1583" y="89"/>
                      <a:pt x="1583" y="89"/>
                      <a:pt x="1583" y="89"/>
                    </a:cubicBezTo>
                    <a:cubicBezTo>
                      <a:pt x="1583" y="88"/>
                      <a:pt x="1583" y="88"/>
                      <a:pt x="1583" y="88"/>
                    </a:cubicBezTo>
                    <a:cubicBezTo>
                      <a:pt x="1567" y="85"/>
                      <a:pt x="1567" y="85"/>
                      <a:pt x="1567" y="85"/>
                    </a:cubicBezTo>
                    <a:cubicBezTo>
                      <a:pt x="1570" y="97"/>
                      <a:pt x="1570" y="97"/>
                      <a:pt x="1570" y="97"/>
                    </a:cubicBezTo>
                    <a:cubicBezTo>
                      <a:pt x="1543" y="79"/>
                      <a:pt x="1543" y="79"/>
                      <a:pt x="1543" y="79"/>
                    </a:cubicBezTo>
                    <a:cubicBezTo>
                      <a:pt x="1541" y="79"/>
                      <a:pt x="1541" y="79"/>
                      <a:pt x="1541" y="79"/>
                    </a:cubicBezTo>
                    <a:cubicBezTo>
                      <a:pt x="1540" y="78"/>
                      <a:pt x="1540" y="78"/>
                      <a:pt x="1540" y="78"/>
                    </a:cubicBezTo>
                    <a:cubicBezTo>
                      <a:pt x="1540" y="78"/>
                      <a:pt x="1540" y="78"/>
                      <a:pt x="1540" y="78"/>
                    </a:cubicBezTo>
                    <a:cubicBezTo>
                      <a:pt x="1536" y="66"/>
                      <a:pt x="1534" y="55"/>
                      <a:pt x="1534" y="42"/>
                    </a:cubicBezTo>
                    <a:cubicBezTo>
                      <a:pt x="1534" y="31"/>
                      <a:pt x="1535" y="25"/>
                      <a:pt x="1539" y="21"/>
                    </a:cubicBezTo>
                    <a:cubicBezTo>
                      <a:pt x="1546" y="9"/>
                      <a:pt x="1546" y="9"/>
                      <a:pt x="1546" y="9"/>
                    </a:cubicBezTo>
                    <a:cubicBezTo>
                      <a:pt x="1544" y="0"/>
                      <a:pt x="1544" y="0"/>
                      <a:pt x="1544" y="0"/>
                    </a:cubicBezTo>
                    <a:cubicBezTo>
                      <a:pt x="1516" y="4"/>
                      <a:pt x="1516" y="4"/>
                      <a:pt x="1516" y="4"/>
                    </a:cubicBezTo>
                    <a:cubicBezTo>
                      <a:pt x="1502" y="5"/>
                      <a:pt x="1493" y="13"/>
                      <a:pt x="1488" y="29"/>
                    </a:cubicBezTo>
                    <a:cubicBezTo>
                      <a:pt x="1488" y="30"/>
                      <a:pt x="1488" y="30"/>
                      <a:pt x="1488" y="30"/>
                    </a:cubicBezTo>
                    <a:cubicBezTo>
                      <a:pt x="1488" y="30"/>
                      <a:pt x="1488" y="30"/>
                      <a:pt x="1488" y="30"/>
                    </a:cubicBezTo>
                    <a:cubicBezTo>
                      <a:pt x="1472" y="55"/>
                      <a:pt x="1472" y="55"/>
                      <a:pt x="1472" y="55"/>
                    </a:cubicBezTo>
                    <a:cubicBezTo>
                      <a:pt x="1488" y="53"/>
                      <a:pt x="1488" y="53"/>
                      <a:pt x="1488" y="53"/>
                    </a:cubicBezTo>
                    <a:cubicBezTo>
                      <a:pt x="1489" y="53"/>
                      <a:pt x="1489" y="53"/>
                      <a:pt x="1489" y="53"/>
                    </a:cubicBezTo>
                    <a:cubicBezTo>
                      <a:pt x="1490" y="52"/>
                      <a:pt x="1490" y="52"/>
                      <a:pt x="1490" y="52"/>
                    </a:cubicBezTo>
                    <a:cubicBezTo>
                      <a:pt x="1491" y="55"/>
                      <a:pt x="1491" y="55"/>
                      <a:pt x="1491" y="55"/>
                    </a:cubicBezTo>
                    <a:cubicBezTo>
                      <a:pt x="1503" y="60"/>
                      <a:pt x="1503" y="60"/>
                      <a:pt x="1503" y="60"/>
                    </a:cubicBezTo>
                    <a:cubicBezTo>
                      <a:pt x="1506" y="60"/>
                      <a:pt x="1506" y="60"/>
                      <a:pt x="1506" y="60"/>
                    </a:cubicBezTo>
                    <a:cubicBezTo>
                      <a:pt x="1508" y="61"/>
                      <a:pt x="1508" y="61"/>
                      <a:pt x="1508" y="61"/>
                    </a:cubicBezTo>
                    <a:cubicBezTo>
                      <a:pt x="1508" y="64"/>
                      <a:pt x="1508" y="64"/>
                      <a:pt x="1508" y="64"/>
                    </a:cubicBezTo>
                    <a:cubicBezTo>
                      <a:pt x="1510" y="86"/>
                      <a:pt x="1510" y="86"/>
                      <a:pt x="1510" y="86"/>
                    </a:cubicBezTo>
                    <a:cubicBezTo>
                      <a:pt x="1516" y="107"/>
                      <a:pt x="1516" y="107"/>
                      <a:pt x="1516" y="107"/>
                    </a:cubicBezTo>
                    <a:cubicBezTo>
                      <a:pt x="1516" y="108"/>
                      <a:pt x="1516" y="108"/>
                      <a:pt x="1516" y="108"/>
                    </a:cubicBezTo>
                    <a:cubicBezTo>
                      <a:pt x="1516" y="109"/>
                      <a:pt x="1516" y="109"/>
                      <a:pt x="1516" y="109"/>
                    </a:cubicBezTo>
                    <a:cubicBezTo>
                      <a:pt x="1516" y="110"/>
                      <a:pt x="1516" y="110"/>
                      <a:pt x="1516" y="110"/>
                    </a:cubicBezTo>
                    <a:cubicBezTo>
                      <a:pt x="1481" y="179"/>
                      <a:pt x="1481" y="179"/>
                      <a:pt x="1481" y="179"/>
                    </a:cubicBezTo>
                    <a:cubicBezTo>
                      <a:pt x="1475" y="189"/>
                      <a:pt x="1472" y="214"/>
                      <a:pt x="1470" y="252"/>
                    </a:cubicBezTo>
                    <a:cubicBezTo>
                      <a:pt x="1470" y="255"/>
                      <a:pt x="1470" y="255"/>
                      <a:pt x="1470" y="255"/>
                    </a:cubicBezTo>
                    <a:cubicBezTo>
                      <a:pt x="1456" y="281"/>
                      <a:pt x="1456" y="281"/>
                      <a:pt x="1456" y="281"/>
                    </a:cubicBezTo>
                    <a:cubicBezTo>
                      <a:pt x="1465" y="292"/>
                      <a:pt x="1465" y="292"/>
                      <a:pt x="1465" y="292"/>
                    </a:cubicBezTo>
                    <a:cubicBezTo>
                      <a:pt x="1465" y="294"/>
                      <a:pt x="1465" y="294"/>
                      <a:pt x="1465" y="294"/>
                    </a:cubicBezTo>
                    <a:cubicBezTo>
                      <a:pt x="1467" y="310"/>
                      <a:pt x="1465" y="319"/>
                      <a:pt x="1461" y="322"/>
                    </a:cubicBezTo>
                    <a:cubicBezTo>
                      <a:pt x="1458" y="323"/>
                      <a:pt x="1458" y="323"/>
                      <a:pt x="1458" y="323"/>
                    </a:cubicBezTo>
                    <a:cubicBezTo>
                      <a:pt x="1451" y="327"/>
                      <a:pt x="1426" y="352"/>
                      <a:pt x="1387" y="400"/>
                    </a:cubicBezTo>
                    <a:cubicBezTo>
                      <a:pt x="1384" y="403"/>
                      <a:pt x="1384" y="403"/>
                      <a:pt x="1384" y="403"/>
                    </a:cubicBezTo>
                    <a:cubicBezTo>
                      <a:pt x="1382" y="402"/>
                      <a:pt x="1382" y="402"/>
                      <a:pt x="1382" y="402"/>
                    </a:cubicBezTo>
                    <a:cubicBezTo>
                      <a:pt x="1379" y="400"/>
                      <a:pt x="1379" y="400"/>
                      <a:pt x="1379" y="400"/>
                    </a:cubicBezTo>
                    <a:cubicBezTo>
                      <a:pt x="1365" y="390"/>
                      <a:pt x="1353" y="382"/>
                      <a:pt x="1345" y="373"/>
                    </a:cubicBezTo>
                    <a:cubicBezTo>
                      <a:pt x="1339" y="369"/>
                      <a:pt x="1323" y="366"/>
                      <a:pt x="1297" y="366"/>
                    </a:cubicBezTo>
                    <a:cubicBezTo>
                      <a:pt x="1296" y="414"/>
                      <a:pt x="1296" y="414"/>
                      <a:pt x="1296" y="414"/>
                    </a:cubicBezTo>
                    <a:cubicBezTo>
                      <a:pt x="1295" y="415"/>
                      <a:pt x="1295" y="415"/>
                      <a:pt x="1295" y="415"/>
                    </a:cubicBezTo>
                    <a:cubicBezTo>
                      <a:pt x="1276" y="507"/>
                      <a:pt x="1276" y="507"/>
                      <a:pt x="1276" y="507"/>
                    </a:cubicBezTo>
                    <a:cubicBezTo>
                      <a:pt x="1271" y="519"/>
                      <a:pt x="1270" y="540"/>
                      <a:pt x="1270" y="572"/>
                    </a:cubicBezTo>
                    <a:cubicBezTo>
                      <a:pt x="1278" y="581"/>
                      <a:pt x="1278" y="581"/>
                      <a:pt x="1278" y="581"/>
                    </a:cubicBezTo>
                    <a:cubicBezTo>
                      <a:pt x="1284" y="569"/>
                      <a:pt x="1284" y="569"/>
                      <a:pt x="1284" y="569"/>
                    </a:cubicBezTo>
                    <a:cubicBezTo>
                      <a:pt x="1285" y="569"/>
                      <a:pt x="1285" y="569"/>
                      <a:pt x="1285" y="569"/>
                    </a:cubicBezTo>
                    <a:cubicBezTo>
                      <a:pt x="1286" y="566"/>
                      <a:pt x="1286" y="566"/>
                      <a:pt x="1286" y="566"/>
                    </a:cubicBezTo>
                    <a:cubicBezTo>
                      <a:pt x="1310" y="554"/>
                      <a:pt x="1310" y="554"/>
                      <a:pt x="1310" y="554"/>
                    </a:cubicBezTo>
                    <a:cubicBezTo>
                      <a:pt x="1378" y="564"/>
                      <a:pt x="1378" y="564"/>
                      <a:pt x="1378" y="564"/>
                    </a:cubicBezTo>
                    <a:cubicBezTo>
                      <a:pt x="1385" y="556"/>
                      <a:pt x="1385" y="556"/>
                      <a:pt x="1385" y="556"/>
                    </a:cubicBezTo>
                    <a:cubicBezTo>
                      <a:pt x="1395" y="539"/>
                      <a:pt x="1395" y="539"/>
                      <a:pt x="1395" y="539"/>
                    </a:cubicBezTo>
                    <a:cubicBezTo>
                      <a:pt x="1397" y="538"/>
                      <a:pt x="1397" y="538"/>
                      <a:pt x="1397" y="538"/>
                    </a:cubicBezTo>
                    <a:cubicBezTo>
                      <a:pt x="1397" y="538"/>
                      <a:pt x="1397" y="538"/>
                      <a:pt x="1397" y="538"/>
                    </a:cubicBezTo>
                    <a:cubicBezTo>
                      <a:pt x="1398" y="537"/>
                      <a:pt x="1398" y="537"/>
                      <a:pt x="1398" y="537"/>
                    </a:cubicBezTo>
                    <a:cubicBezTo>
                      <a:pt x="1424" y="532"/>
                      <a:pt x="1424" y="532"/>
                      <a:pt x="1424" y="532"/>
                    </a:cubicBezTo>
                    <a:cubicBezTo>
                      <a:pt x="1459" y="529"/>
                      <a:pt x="1459" y="529"/>
                      <a:pt x="1459" y="529"/>
                    </a:cubicBezTo>
                    <a:cubicBezTo>
                      <a:pt x="1470" y="532"/>
                      <a:pt x="1482" y="545"/>
                      <a:pt x="1498" y="566"/>
                    </a:cubicBezTo>
                    <a:cubicBezTo>
                      <a:pt x="1540" y="588"/>
                      <a:pt x="1564" y="607"/>
                      <a:pt x="1569" y="623"/>
                    </a:cubicBezTo>
                    <a:cubicBezTo>
                      <a:pt x="1572" y="632"/>
                      <a:pt x="1572" y="638"/>
                      <a:pt x="1569" y="646"/>
                    </a:cubicBezTo>
                    <a:cubicBezTo>
                      <a:pt x="1566" y="653"/>
                      <a:pt x="1558" y="657"/>
                      <a:pt x="1548" y="658"/>
                    </a:cubicBezTo>
                    <a:cubicBezTo>
                      <a:pt x="1547" y="658"/>
                      <a:pt x="1547" y="658"/>
                      <a:pt x="1547" y="658"/>
                    </a:cubicBezTo>
                    <a:cubicBezTo>
                      <a:pt x="1495" y="656"/>
                      <a:pt x="1465" y="656"/>
                      <a:pt x="1455" y="659"/>
                    </a:cubicBezTo>
                    <a:cubicBezTo>
                      <a:pt x="1430" y="676"/>
                      <a:pt x="1430" y="676"/>
                      <a:pt x="1430" y="676"/>
                    </a:cubicBezTo>
                    <a:cubicBezTo>
                      <a:pt x="1398" y="699"/>
                      <a:pt x="1377" y="711"/>
                      <a:pt x="1365" y="711"/>
                    </a:cubicBezTo>
                    <a:cubicBezTo>
                      <a:pt x="1344" y="714"/>
                      <a:pt x="1344" y="714"/>
                      <a:pt x="1344" y="714"/>
                    </a:cubicBezTo>
                    <a:cubicBezTo>
                      <a:pt x="1331" y="767"/>
                      <a:pt x="1331" y="767"/>
                      <a:pt x="1331" y="767"/>
                    </a:cubicBezTo>
                    <a:cubicBezTo>
                      <a:pt x="1328" y="783"/>
                      <a:pt x="1323" y="793"/>
                      <a:pt x="1314" y="801"/>
                    </a:cubicBezTo>
                    <a:cubicBezTo>
                      <a:pt x="1305" y="809"/>
                      <a:pt x="1292" y="814"/>
                      <a:pt x="1276" y="818"/>
                    </a:cubicBezTo>
                    <a:cubicBezTo>
                      <a:pt x="1255" y="821"/>
                      <a:pt x="1239" y="828"/>
                      <a:pt x="1223" y="838"/>
                    </a:cubicBezTo>
                    <a:cubicBezTo>
                      <a:pt x="1205" y="876"/>
                      <a:pt x="1205" y="876"/>
                      <a:pt x="1205" y="876"/>
                    </a:cubicBezTo>
                    <a:cubicBezTo>
                      <a:pt x="1204" y="877"/>
                      <a:pt x="1204" y="877"/>
                      <a:pt x="1204" y="877"/>
                    </a:cubicBezTo>
                    <a:cubicBezTo>
                      <a:pt x="1203" y="877"/>
                      <a:pt x="1203" y="877"/>
                      <a:pt x="1203" y="877"/>
                    </a:cubicBezTo>
                    <a:cubicBezTo>
                      <a:pt x="1202" y="877"/>
                      <a:pt x="1202" y="877"/>
                      <a:pt x="1202" y="877"/>
                    </a:cubicBezTo>
                    <a:cubicBezTo>
                      <a:pt x="1153" y="897"/>
                      <a:pt x="1153" y="897"/>
                      <a:pt x="1153" y="897"/>
                    </a:cubicBezTo>
                    <a:cubicBezTo>
                      <a:pt x="1150" y="897"/>
                      <a:pt x="1150" y="897"/>
                      <a:pt x="1150" y="897"/>
                    </a:cubicBezTo>
                    <a:cubicBezTo>
                      <a:pt x="1126" y="891"/>
                      <a:pt x="1126" y="891"/>
                      <a:pt x="1126" y="891"/>
                    </a:cubicBezTo>
                    <a:cubicBezTo>
                      <a:pt x="1107" y="888"/>
                      <a:pt x="1092" y="883"/>
                      <a:pt x="1082" y="877"/>
                    </a:cubicBezTo>
                    <a:cubicBezTo>
                      <a:pt x="1070" y="870"/>
                      <a:pt x="1056" y="869"/>
                      <a:pt x="1041" y="874"/>
                    </a:cubicBezTo>
                    <a:cubicBezTo>
                      <a:pt x="1029" y="891"/>
                      <a:pt x="1022" y="914"/>
                      <a:pt x="1023" y="938"/>
                    </a:cubicBezTo>
                    <a:cubicBezTo>
                      <a:pt x="1024" y="951"/>
                      <a:pt x="1027" y="959"/>
                      <a:pt x="1031" y="961"/>
                    </a:cubicBezTo>
                    <a:cubicBezTo>
                      <a:pt x="1038" y="960"/>
                      <a:pt x="1038" y="960"/>
                      <a:pt x="1038" y="960"/>
                    </a:cubicBezTo>
                    <a:cubicBezTo>
                      <a:pt x="1046" y="955"/>
                      <a:pt x="1046" y="955"/>
                      <a:pt x="1046" y="955"/>
                    </a:cubicBezTo>
                    <a:cubicBezTo>
                      <a:pt x="1049" y="989"/>
                      <a:pt x="1049" y="989"/>
                      <a:pt x="1049" y="989"/>
                    </a:cubicBezTo>
                    <a:cubicBezTo>
                      <a:pt x="1049" y="1000"/>
                      <a:pt x="1044" y="1009"/>
                      <a:pt x="1036" y="1015"/>
                    </a:cubicBezTo>
                    <a:cubicBezTo>
                      <a:pt x="1031" y="1019"/>
                      <a:pt x="1021" y="1023"/>
                      <a:pt x="1007" y="1028"/>
                    </a:cubicBezTo>
                    <a:cubicBezTo>
                      <a:pt x="999" y="1030"/>
                      <a:pt x="999" y="1030"/>
                      <a:pt x="999" y="1030"/>
                    </a:cubicBezTo>
                    <a:cubicBezTo>
                      <a:pt x="988" y="1034"/>
                      <a:pt x="966" y="1062"/>
                      <a:pt x="934" y="1114"/>
                    </a:cubicBezTo>
                    <a:cubicBezTo>
                      <a:pt x="934" y="1115"/>
                      <a:pt x="934" y="1115"/>
                      <a:pt x="934" y="1115"/>
                    </a:cubicBezTo>
                    <a:cubicBezTo>
                      <a:pt x="933" y="1115"/>
                      <a:pt x="933" y="1115"/>
                      <a:pt x="933" y="1115"/>
                    </a:cubicBezTo>
                    <a:cubicBezTo>
                      <a:pt x="901" y="1134"/>
                      <a:pt x="901" y="1134"/>
                      <a:pt x="901" y="1134"/>
                    </a:cubicBezTo>
                    <a:cubicBezTo>
                      <a:pt x="906" y="1134"/>
                      <a:pt x="909" y="1136"/>
                      <a:pt x="908" y="1141"/>
                    </a:cubicBezTo>
                    <a:cubicBezTo>
                      <a:pt x="907" y="1145"/>
                      <a:pt x="904" y="1146"/>
                      <a:pt x="896" y="1147"/>
                    </a:cubicBezTo>
                    <a:cubicBezTo>
                      <a:pt x="806" y="1145"/>
                      <a:pt x="806" y="1145"/>
                      <a:pt x="806" y="1145"/>
                    </a:cubicBezTo>
                    <a:cubicBezTo>
                      <a:pt x="706" y="1142"/>
                      <a:pt x="627" y="1169"/>
                      <a:pt x="572" y="1226"/>
                    </a:cubicBezTo>
                    <a:cubicBezTo>
                      <a:pt x="570" y="1227"/>
                      <a:pt x="570" y="1227"/>
                      <a:pt x="570" y="1227"/>
                    </a:cubicBezTo>
                    <a:cubicBezTo>
                      <a:pt x="568" y="1228"/>
                      <a:pt x="568" y="1228"/>
                      <a:pt x="568" y="1228"/>
                    </a:cubicBezTo>
                    <a:cubicBezTo>
                      <a:pt x="567" y="1228"/>
                      <a:pt x="567" y="1228"/>
                      <a:pt x="567" y="1228"/>
                    </a:cubicBezTo>
                    <a:cubicBezTo>
                      <a:pt x="530" y="1232"/>
                      <a:pt x="530" y="1232"/>
                      <a:pt x="530" y="1232"/>
                    </a:cubicBezTo>
                    <a:cubicBezTo>
                      <a:pt x="528" y="1233"/>
                      <a:pt x="528" y="1233"/>
                      <a:pt x="528" y="1233"/>
                    </a:cubicBezTo>
                    <a:cubicBezTo>
                      <a:pt x="526" y="1233"/>
                      <a:pt x="526" y="1233"/>
                      <a:pt x="526" y="1233"/>
                    </a:cubicBezTo>
                    <a:cubicBezTo>
                      <a:pt x="516" y="1208"/>
                      <a:pt x="516" y="1208"/>
                      <a:pt x="516" y="1208"/>
                    </a:cubicBezTo>
                    <a:cubicBezTo>
                      <a:pt x="478" y="1218"/>
                      <a:pt x="478" y="1218"/>
                      <a:pt x="478" y="1218"/>
                    </a:cubicBezTo>
                    <a:cubicBezTo>
                      <a:pt x="458" y="1219"/>
                      <a:pt x="431" y="1213"/>
                      <a:pt x="402" y="1199"/>
                    </a:cubicBezTo>
                    <a:cubicBezTo>
                      <a:pt x="374" y="1187"/>
                      <a:pt x="350" y="1171"/>
                      <a:pt x="326" y="1152"/>
                    </a:cubicBezTo>
                    <a:cubicBezTo>
                      <a:pt x="310" y="1140"/>
                      <a:pt x="290" y="1131"/>
                      <a:pt x="267" y="1127"/>
                    </a:cubicBezTo>
                    <a:cubicBezTo>
                      <a:pt x="233" y="1124"/>
                      <a:pt x="233" y="1124"/>
                      <a:pt x="233" y="1124"/>
                    </a:cubicBezTo>
                    <a:cubicBezTo>
                      <a:pt x="195" y="1129"/>
                      <a:pt x="195" y="1129"/>
                      <a:pt x="195" y="1129"/>
                    </a:cubicBezTo>
                    <a:cubicBezTo>
                      <a:pt x="167" y="1133"/>
                      <a:pt x="140" y="1133"/>
                      <a:pt x="115" y="1131"/>
                    </a:cubicBezTo>
                    <a:cubicBezTo>
                      <a:pt x="84" y="1129"/>
                      <a:pt x="47" y="1121"/>
                      <a:pt x="3" y="1107"/>
                    </a:cubicBezTo>
                    <a:cubicBezTo>
                      <a:pt x="0" y="1113"/>
                      <a:pt x="0" y="1113"/>
                      <a:pt x="0" y="1113"/>
                    </a:cubicBezTo>
                    <a:cubicBezTo>
                      <a:pt x="1" y="1113"/>
                      <a:pt x="1" y="1113"/>
                      <a:pt x="1" y="1113"/>
                    </a:cubicBezTo>
                    <a:cubicBezTo>
                      <a:pt x="2" y="1113"/>
                      <a:pt x="2" y="1113"/>
                      <a:pt x="2" y="1113"/>
                    </a:cubicBezTo>
                    <a:cubicBezTo>
                      <a:pt x="3" y="1114"/>
                      <a:pt x="3" y="1114"/>
                      <a:pt x="3" y="1114"/>
                    </a:cubicBezTo>
                    <a:cubicBezTo>
                      <a:pt x="3" y="1115"/>
                      <a:pt x="3" y="1115"/>
                      <a:pt x="3" y="1115"/>
                    </a:cubicBezTo>
                    <a:cubicBezTo>
                      <a:pt x="4" y="1126"/>
                      <a:pt x="4" y="1126"/>
                      <a:pt x="4" y="1126"/>
                    </a:cubicBezTo>
                    <a:cubicBezTo>
                      <a:pt x="13" y="1146"/>
                      <a:pt x="13" y="1146"/>
                      <a:pt x="13" y="1146"/>
                    </a:cubicBezTo>
                    <a:cubicBezTo>
                      <a:pt x="35" y="1173"/>
                      <a:pt x="35" y="1173"/>
                      <a:pt x="35" y="1173"/>
                    </a:cubicBezTo>
                    <a:cubicBezTo>
                      <a:pt x="36" y="1176"/>
                      <a:pt x="36" y="1176"/>
                      <a:pt x="36" y="1176"/>
                    </a:cubicBezTo>
                    <a:cubicBezTo>
                      <a:pt x="32" y="1196"/>
                      <a:pt x="32" y="1196"/>
                      <a:pt x="32" y="1196"/>
                    </a:cubicBezTo>
                    <a:cubicBezTo>
                      <a:pt x="32" y="1198"/>
                      <a:pt x="32" y="1198"/>
                      <a:pt x="32" y="1198"/>
                    </a:cubicBezTo>
                    <a:cubicBezTo>
                      <a:pt x="31" y="1198"/>
                      <a:pt x="31" y="1198"/>
                      <a:pt x="31" y="1198"/>
                    </a:cubicBezTo>
                    <a:cubicBezTo>
                      <a:pt x="19" y="1214"/>
                      <a:pt x="19" y="1214"/>
                      <a:pt x="19" y="1214"/>
                    </a:cubicBezTo>
                    <a:cubicBezTo>
                      <a:pt x="32" y="1228"/>
                      <a:pt x="32" y="1228"/>
                      <a:pt x="32" y="1228"/>
                    </a:cubicBezTo>
                    <a:cubicBezTo>
                      <a:pt x="38" y="1233"/>
                      <a:pt x="41" y="1238"/>
                      <a:pt x="41" y="1242"/>
                    </a:cubicBezTo>
                    <a:cubicBezTo>
                      <a:pt x="44" y="1262"/>
                      <a:pt x="44" y="1262"/>
                      <a:pt x="44" y="1262"/>
                    </a:cubicBezTo>
                    <a:cubicBezTo>
                      <a:pt x="60" y="1278"/>
                      <a:pt x="60" y="1278"/>
                      <a:pt x="60" y="1278"/>
                    </a:cubicBezTo>
                    <a:cubicBezTo>
                      <a:pt x="60" y="1280"/>
                      <a:pt x="60" y="1280"/>
                      <a:pt x="60" y="1280"/>
                    </a:cubicBezTo>
                    <a:cubicBezTo>
                      <a:pt x="62" y="1294"/>
                      <a:pt x="62" y="1294"/>
                      <a:pt x="62" y="1294"/>
                    </a:cubicBezTo>
                    <a:cubicBezTo>
                      <a:pt x="62" y="1304"/>
                      <a:pt x="62" y="1304"/>
                      <a:pt x="62" y="1304"/>
                    </a:cubicBezTo>
                    <a:cubicBezTo>
                      <a:pt x="71" y="1312"/>
                      <a:pt x="71" y="1312"/>
                      <a:pt x="71" y="1312"/>
                    </a:cubicBezTo>
                    <a:cubicBezTo>
                      <a:pt x="78" y="1309"/>
                      <a:pt x="78" y="1309"/>
                      <a:pt x="78" y="1309"/>
                    </a:cubicBezTo>
                    <a:cubicBezTo>
                      <a:pt x="79" y="1306"/>
                      <a:pt x="79" y="1306"/>
                      <a:pt x="79" y="1306"/>
                    </a:cubicBezTo>
                    <a:cubicBezTo>
                      <a:pt x="82" y="1298"/>
                      <a:pt x="87" y="1294"/>
                      <a:pt x="95" y="1293"/>
                    </a:cubicBezTo>
                    <a:cubicBezTo>
                      <a:pt x="103" y="1289"/>
                      <a:pt x="103" y="1289"/>
                      <a:pt x="103" y="1289"/>
                    </a:cubicBezTo>
                    <a:cubicBezTo>
                      <a:pt x="159" y="1284"/>
                      <a:pt x="159" y="1284"/>
                      <a:pt x="159" y="1284"/>
                    </a:cubicBezTo>
                    <a:cubicBezTo>
                      <a:pt x="181" y="1276"/>
                      <a:pt x="181" y="1276"/>
                      <a:pt x="181" y="1276"/>
                    </a:cubicBezTo>
                    <a:cubicBezTo>
                      <a:pt x="183" y="1275"/>
                      <a:pt x="183" y="1275"/>
                      <a:pt x="183" y="1275"/>
                    </a:cubicBezTo>
                    <a:cubicBezTo>
                      <a:pt x="186" y="1272"/>
                      <a:pt x="186" y="1272"/>
                      <a:pt x="186" y="1272"/>
                    </a:cubicBezTo>
                    <a:cubicBezTo>
                      <a:pt x="198" y="1298"/>
                      <a:pt x="198" y="1298"/>
                      <a:pt x="198" y="1298"/>
                    </a:cubicBezTo>
                    <a:cubicBezTo>
                      <a:pt x="199" y="1298"/>
                      <a:pt x="199" y="1298"/>
                      <a:pt x="199" y="1298"/>
                    </a:cubicBezTo>
                    <a:cubicBezTo>
                      <a:pt x="199" y="1298"/>
                      <a:pt x="199" y="1298"/>
                      <a:pt x="199" y="1298"/>
                    </a:cubicBezTo>
                    <a:cubicBezTo>
                      <a:pt x="200" y="1304"/>
                      <a:pt x="199" y="1309"/>
                      <a:pt x="196" y="1315"/>
                    </a:cubicBezTo>
                    <a:cubicBezTo>
                      <a:pt x="165" y="1358"/>
                      <a:pt x="165" y="1358"/>
                      <a:pt x="165" y="1358"/>
                    </a:cubicBezTo>
                    <a:cubicBezTo>
                      <a:pt x="167" y="1365"/>
                      <a:pt x="167" y="1365"/>
                      <a:pt x="167" y="1365"/>
                    </a:cubicBezTo>
                    <a:cubicBezTo>
                      <a:pt x="181" y="1379"/>
                      <a:pt x="181" y="1379"/>
                      <a:pt x="181" y="1379"/>
                    </a:cubicBezTo>
                    <a:cubicBezTo>
                      <a:pt x="195" y="1388"/>
                      <a:pt x="195" y="1388"/>
                      <a:pt x="195" y="1388"/>
                    </a:cubicBezTo>
                    <a:cubicBezTo>
                      <a:pt x="196" y="1388"/>
                      <a:pt x="196" y="1388"/>
                      <a:pt x="196" y="1388"/>
                    </a:cubicBezTo>
                    <a:cubicBezTo>
                      <a:pt x="202" y="1396"/>
                      <a:pt x="207" y="1401"/>
                      <a:pt x="214" y="1403"/>
                    </a:cubicBezTo>
                    <a:cubicBezTo>
                      <a:pt x="221" y="1405"/>
                      <a:pt x="229" y="1412"/>
                      <a:pt x="235" y="1420"/>
                    </a:cubicBezTo>
                    <a:cubicBezTo>
                      <a:pt x="236" y="1423"/>
                      <a:pt x="236" y="1423"/>
                      <a:pt x="236" y="1423"/>
                    </a:cubicBezTo>
                    <a:cubicBezTo>
                      <a:pt x="246" y="1428"/>
                      <a:pt x="246" y="1428"/>
                      <a:pt x="246" y="1428"/>
                    </a:cubicBezTo>
                    <a:cubicBezTo>
                      <a:pt x="250" y="1429"/>
                      <a:pt x="250" y="1429"/>
                      <a:pt x="250" y="1429"/>
                    </a:cubicBezTo>
                    <a:cubicBezTo>
                      <a:pt x="251" y="1429"/>
                      <a:pt x="251" y="1429"/>
                      <a:pt x="251" y="1429"/>
                    </a:cubicBezTo>
                    <a:cubicBezTo>
                      <a:pt x="254" y="1440"/>
                      <a:pt x="254" y="1440"/>
                      <a:pt x="254" y="1440"/>
                    </a:cubicBezTo>
                    <a:cubicBezTo>
                      <a:pt x="254" y="1440"/>
                      <a:pt x="254" y="1440"/>
                      <a:pt x="254" y="1440"/>
                    </a:cubicBezTo>
                    <a:cubicBezTo>
                      <a:pt x="255" y="1452"/>
                      <a:pt x="255" y="1452"/>
                      <a:pt x="255" y="1452"/>
                    </a:cubicBezTo>
                    <a:cubicBezTo>
                      <a:pt x="259" y="1469"/>
                      <a:pt x="259" y="1469"/>
                      <a:pt x="259" y="1469"/>
                    </a:cubicBezTo>
                    <a:cubicBezTo>
                      <a:pt x="286" y="1473"/>
                      <a:pt x="286" y="1473"/>
                      <a:pt x="286" y="1473"/>
                    </a:cubicBezTo>
                    <a:cubicBezTo>
                      <a:pt x="288" y="1473"/>
                      <a:pt x="288" y="1473"/>
                      <a:pt x="288" y="1473"/>
                    </a:cubicBezTo>
                    <a:cubicBezTo>
                      <a:pt x="289" y="1474"/>
                      <a:pt x="289" y="1474"/>
                      <a:pt x="289" y="1474"/>
                    </a:cubicBezTo>
                    <a:cubicBezTo>
                      <a:pt x="289" y="1475"/>
                      <a:pt x="289" y="1475"/>
                      <a:pt x="289" y="1475"/>
                    </a:cubicBezTo>
                    <a:cubicBezTo>
                      <a:pt x="290" y="1477"/>
                      <a:pt x="290" y="1477"/>
                      <a:pt x="290" y="1477"/>
                    </a:cubicBezTo>
                    <a:cubicBezTo>
                      <a:pt x="297" y="1492"/>
                      <a:pt x="297" y="1492"/>
                      <a:pt x="297" y="1492"/>
                    </a:cubicBezTo>
                    <a:cubicBezTo>
                      <a:pt x="318" y="1499"/>
                      <a:pt x="318" y="1499"/>
                      <a:pt x="318" y="1499"/>
                    </a:cubicBezTo>
                    <a:cubicBezTo>
                      <a:pt x="333" y="1492"/>
                      <a:pt x="333" y="1492"/>
                      <a:pt x="333" y="1492"/>
                    </a:cubicBezTo>
                    <a:cubicBezTo>
                      <a:pt x="331" y="1484"/>
                      <a:pt x="331" y="1484"/>
                      <a:pt x="331" y="1484"/>
                    </a:cubicBezTo>
                    <a:cubicBezTo>
                      <a:pt x="317" y="1471"/>
                      <a:pt x="317" y="1471"/>
                      <a:pt x="317" y="1471"/>
                    </a:cubicBezTo>
                    <a:cubicBezTo>
                      <a:pt x="319" y="1469"/>
                      <a:pt x="319" y="1469"/>
                      <a:pt x="319" y="1469"/>
                    </a:cubicBezTo>
                    <a:cubicBezTo>
                      <a:pt x="319" y="1467"/>
                      <a:pt x="319" y="1467"/>
                      <a:pt x="319" y="1467"/>
                    </a:cubicBezTo>
                    <a:cubicBezTo>
                      <a:pt x="331" y="1445"/>
                      <a:pt x="331" y="1445"/>
                      <a:pt x="331" y="1445"/>
                    </a:cubicBezTo>
                    <a:cubicBezTo>
                      <a:pt x="356" y="1445"/>
                      <a:pt x="356" y="1445"/>
                      <a:pt x="356" y="1445"/>
                    </a:cubicBezTo>
                    <a:cubicBezTo>
                      <a:pt x="357" y="1446"/>
                      <a:pt x="357" y="1446"/>
                      <a:pt x="357" y="1446"/>
                    </a:cubicBezTo>
                    <a:cubicBezTo>
                      <a:pt x="393" y="1458"/>
                      <a:pt x="393" y="1458"/>
                      <a:pt x="393" y="1458"/>
                    </a:cubicBezTo>
                    <a:cubicBezTo>
                      <a:pt x="413" y="1455"/>
                      <a:pt x="413" y="1455"/>
                      <a:pt x="413" y="1455"/>
                    </a:cubicBezTo>
                    <a:cubicBezTo>
                      <a:pt x="429" y="1440"/>
                      <a:pt x="429" y="1440"/>
                      <a:pt x="429" y="1440"/>
                    </a:cubicBezTo>
                    <a:cubicBezTo>
                      <a:pt x="447" y="1418"/>
                      <a:pt x="459" y="1409"/>
                      <a:pt x="466" y="1414"/>
                    </a:cubicBezTo>
                    <a:cubicBezTo>
                      <a:pt x="474" y="1413"/>
                      <a:pt x="474" y="1413"/>
                      <a:pt x="474" y="1413"/>
                    </a:cubicBezTo>
                    <a:cubicBezTo>
                      <a:pt x="484" y="1413"/>
                      <a:pt x="489" y="1414"/>
                      <a:pt x="492" y="1415"/>
                    </a:cubicBezTo>
                    <a:cubicBezTo>
                      <a:pt x="493" y="1417"/>
                      <a:pt x="495" y="1419"/>
                      <a:pt x="495" y="1421"/>
                    </a:cubicBezTo>
                    <a:cubicBezTo>
                      <a:pt x="495" y="1426"/>
                      <a:pt x="499" y="1434"/>
                      <a:pt x="505" y="1446"/>
                    </a:cubicBezTo>
                    <a:cubicBezTo>
                      <a:pt x="505" y="1447"/>
                      <a:pt x="505" y="1447"/>
                      <a:pt x="505" y="1447"/>
                    </a:cubicBezTo>
                    <a:cubicBezTo>
                      <a:pt x="505" y="1448"/>
                      <a:pt x="505" y="1448"/>
                      <a:pt x="505" y="1448"/>
                    </a:cubicBezTo>
                    <a:cubicBezTo>
                      <a:pt x="508" y="1462"/>
                      <a:pt x="508" y="1462"/>
                      <a:pt x="508" y="1462"/>
                    </a:cubicBezTo>
                    <a:cubicBezTo>
                      <a:pt x="508" y="1466"/>
                      <a:pt x="508" y="1466"/>
                      <a:pt x="508" y="1466"/>
                    </a:cubicBezTo>
                    <a:cubicBezTo>
                      <a:pt x="504" y="1483"/>
                      <a:pt x="504" y="1483"/>
                      <a:pt x="504" y="1483"/>
                    </a:cubicBezTo>
                    <a:cubicBezTo>
                      <a:pt x="504" y="1483"/>
                      <a:pt x="504" y="1483"/>
                      <a:pt x="504" y="1483"/>
                    </a:cubicBezTo>
                    <a:cubicBezTo>
                      <a:pt x="504" y="1484"/>
                      <a:pt x="504" y="1484"/>
                      <a:pt x="504" y="1484"/>
                    </a:cubicBezTo>
                    <a:cubicBezTo>
                      <a:pt x="503" y="1485"/>
                      <a:pt x="503" y="1485"/>
                      <a:pt x="503" y="1485"/>
                    </a:cubicBezTo>
                    <a:cubicBezTo>
                      <a:pt x="485" y="1506"/>
                      <a:pt x="485" y="1506"/>
                      <a:pt x="485" y="1506"/>
                    </a:cubicBezTo>
                    <a:cubicBezTo>
                      <a:pt x="484" y="1507"/>
                      <a:pt x="484" y="1507"/>
                      <a:pt x="484" y="1507"/>
                    </a:cubicBezTo>
                    <a:cubicBezTo>
                      <a:pt x="484" y="1507"/>
                      <a:pt x="484" y="1507"/>
                      <a:pt x="484" y="1507"/>
                    </a:cubicBezTo>
                    <a:cubicBezTo>
                      <a:pt x="446" y="1524"/>
                      <a:pt x="446" y="1524"/>
                      <a:pt x="446" y="1524"/>
                    </a:cubicBezTo>
                    <a:cubicBezTo>
                      <a:pt x="441" y="1534"/>
                      <a:pt x="441" y="1534"/>
                      <a:pt x="441" y="1534"/>
                    </a:cubicBezTo>
                    <a:cubicBezTo>
                      <a:pt x="435" y="1565"/>
                      <a:pt x="435" y="1565"/>
                      <a:pt x="435" y="1565"/>
                    </a:cubicBezTo>
                    <a:cubicBezTo>
                      <a:pt x="439" y="1580"/>
                      <a:pt x="439" y="1580"/>
                      <a:pt x="439" y="1580"/>
                    </a:cubicBezTo>
                    <a:cubicBezTo>
                      <a:pt x="448" y="1595"/>
                      <a:pt x="448" y="1595"/>
                      <a:pt x="448" y="1595"/>
                    </a:cubicBezTo>
                    <a:cubicBezTo>
                      <a:pt x="452" y="1599"/>
                      <a:pt x="452" y="1599"/>
                      <a:pt x="452" y="1599"/>
                    </a:cubicBezTo>
                    <a:cubicBezTo>
                      <a:pt x="465" y="1607"/>
                      <a:pt x="465" y="1607"/>
                      <a:pt x="465" y="1607"/>
                    </a:cubicBezTo>
                    <a:cubicBezTo>
                      <a:pt x="509" y="1607"/>
                      <a:pt x="509" y="1607"/>
                      <a:pt x="509" y="1607"/>
                    </a:cubicBezTo>
                    <a:cubicBezTo>
                      <a:pt x="546" y="1602"/>
                      <a:pt x="546" y="1602"/>
                      <a:pt x="546" y="1602"/>
                    </a:cubicBezTo>
                    <a:cubicBezTo>
                      <a:pt x="552" y="1596"/>
                      <a:pt x="552" y="1596"/>
                      <a:pt x="552" y="1596"/>
                    </a:cubicBezTo>
                    <a:cubicBezTo>
                      <a:pt x="557" y="1590"/>
                      <a:pt x="562" y="1588"/>
                      <a:pt x="565" y="1588"/>
                    </a:cubicBezTo>
                    <a:cubicBezTo>
                      <a:pt x="591" y="1592"/>
                      <a:pt x="591" y="1592"/>
                      <a:pt x="591" y="1592"/>
                    </a:cubicBezTo>
                    <a:cubicBezTo>
                      <a:pt x="593" y="1588"/>
                      <a:pt x="593" y="1588"/>
                      <a:pt x="593" y="1588"/>
                    </a:cubicBezTo>
                    <a:cubicBezTo>
                      <a:pt x="591" y="1581"/>
                      <a:pt x="591" y="1574"/>
                      <a:pt x="595" y="1568"/>
                    </a:cubicBezTo>
                    <a:cubicBezTo>
                      <a:pt x="605" y="1550"/>
                      <a:pt x="605" y="1550"/>
                      <a:pt x="605" y="1550"/>
                    </a:cubicBezTo>
                    <a:cubicBezTo>
                      <a:pt x="605" y="1516"/>
                      <a:pt x="605" y="1516"/>
                      <a:pt x="605" y="1516"/>
                    </a:cubicBezTo>
                    <a:cubicBezTo>
                      <a:pt x="605" y="1515"/>
                      <a:pt x="605" y="1515"/>
                      <a:pt x="605" y="1515"/>
                    </a:cubicBezTo>
                    <a:cubicBezTo>
                      <a:pt x="624" y="1460"/>
                      <a:pt x="624" y="1460"/>
                      <a:pt x="624" y="1460"/>
                    </a:cubicBezTo>
                    <a:cubicBezTo>
                      <a:pt x="625" y="1459"/>
                      <a:pt x="625" y="1459"/>
                      <a:pt x="625" y="1459"/>
                    </a:cubicBezTo>
                    <a:cubicBezTo>
                      <a:pt x="625" y="1458"/>
                      <a:pt x="625" y="1458"/>
                      <a:pt x="625" y="1458"/>
                    </a:cubicBezTo>
                    <a:cubicBezTo>
                      <a:pt x="626" y="1458"/>
                      <a:pt x="626" y="1458"/>
                      <a:pt x="626" y="1458"/>
                    </a:cubicBezTo>
                    <a:cubicBezTo>
                      <a:pt x="626" y="1457"/>
                      <a:pt x="626" y="1457"/>
                      <a:pt x="626" y="1457"/>
                    </a:cubicBezTo>
                    <a:cubicBezTo>
                      <a:pt x="659" y="1431"/>
                      <a:pt x="659" y="1431"/>
                      <a:pt x="659" y="1431"/>
                    </a:cubicBezTo>
                    <a:cubicBezTo>
                      <a:pt x="661" y="1429"/>
                      <a:pt x="661" y="1429"/>
                      <a:pt x="661" y="1429"/>
                    </a:cubicBezTo>
                    <a:cubicBezTo>
                      <a:pt x="690" y="1441"/>
                      <a:pt x="690" y="1441"/>
                      <a:pt x="690" y="1441"/>
                    </a:cubicBezTo>
                    <a:cubicBezTo>
                      <a:pt x="690" y="1441"/>
                      <a:pt x="690" y="1441"/>
                      <a:pt x="690" y="1441"/>
                    </a:cubicBezTo>
                    <a:cubicBezTo>
                      <a:pt x="705" y="1452"/>
                      <a:pt x="712" y="1460"/>
                      <a:pt x="712" y="1466"/>
                    </a:cubicBezTo>
                    <a:cubicBezTo>
                      <a:pt x="710" y="1489"/>
                      <a:pt x="710" y="1489"/>
                      <a:pt x="710" y="1489"/>
                    </a:cubicBezTo>
                    <a:cubicBezTo>
                      <a:pt x="700" y="1504"/>
                      <a:pt x="700" y="1504"/>
                      <a:pt x="700" y="1504"/>
                    </a:cubicBezTo>
                    <a:cubicBezTo>
                      <a:pt x="693" y="1525"/>
                      <a:pt x="693" y="1525"/>
                      <a:pt x="693" y="1525"/>
                    </a:cubicBezTo>
                    <a:cubicBezTo>
                      <a:pt x="693" y="1548"/>
                      <a:pt x="693" y="1548"/>
                      <a:pt x="693" y="1548"/>
                    </a:cubicBezTo>
                    <a:cubicBezTo>
                      <a:pt x="700" y="1559"/>
                      <a:pt x="700" y="1559"/>
                      <a:pt x="700" y="1559"/>
                    </a:cubicBezTo>
                    <a:cubicBezTo>
                      <a:pt x="710" y="1557"/>
                      <a:pt x="710" y="1557"/>
                      <a:pt x="710" y="1557"/>
                    </a:cubicBezTo>
                    <a:cubicBezTo>
                      <a:pt x="712" y="1556"/>
                      <a:pt x="712" y="1556"/>
                      <a:pt x="712" y="1556"/>
                    </a:cubicBezTo>
                    <a:cubicBezTo>
                      <a:pt x="728" y="1557"/>
                      <a:pt x="728" y="1557"/>
                      <a:pt x="728" y="1557"/>
                    </a:cubicBezTo>
                    <a:cubicBezTo>
                      <a:pt x="736" y="1562"/>
                      <a:pt x="741" y="1569"/>
                      <a:pt x="746" y="1580"/>
                    </a:cubicBezTo>
                    <a:cubicBezTo>
                      <a:pt x="755" y="1583"/>
                      <a:pt x="755" y="1583"/>
                      <a:pt x="755" y="1583"/>
                    </a:cubicBezTo>
                    <a:cubicBezTo>
                      <a:pt x="756" y="1583"/>
                      <a:pt x="756" y="1583"/>
                      <a:pt x="756" y="1583"/>
                    </a:cubicBezTo>
                    <a:cubicBezTo>
                      <a:pt x="756" y="1583"/>
                      <a:pt x="756" y="1583"/>
                      <a:pt x="756" y="1583"/>
                    </a:cubicBezTo>
                    <a:cubicBezTo>
                      <a:pt x="757" y="1583"/>
                      <a:pt x="757" y="1583"/>
                      <a:pt x="757" y="1583"/>
                    </a:cubicBezTo>
                    <a:cubicBezTo>
                      <a:pt x="793" y="1600"/>
                      <a:pt x="793" y="1600"/>
                      <a:pt x="793" y="1600"/>
                    </a:cubicBezTo>
                    <a:cubicBezTo>
                      <a:pt x="809" y="1605"/>
                      <a:pt x="809" y="1605"/>
                      <a:pt x="809" y="1605"/>
                    </a:cubicBezTo>
                    <a:cubicBezTo>
                      <a:pt x="831" y="1602"/>
                      <a:pt x="831" y="1602"/>
                      <a:pt x="831" y="1602"/>
                    </a:cubicBezTo>
                    <a:cubicBezTo>
                      <a:pt x="841" y="1589"/>
                      <a:pt x="841" y="1589"/>
                      <a:pt x="841" y="1589"/>
                    </a:cubicBezTo>
                    <a:cubicBezTo>
                      <a:pt x="853" y="1537"/>
                      <a:pt x="853" y="1537"/>
                      <a:pt x="853" y="1537"/>
                    </a:cubicBezTo>
                    <a:cubicBezTo>
                      <a:pt x="854" y="1509"/>
                      <a:pt x="854" y="1509"/>
                      <a:pt x="854" y="1509"/>
                    </a:cubicBezTo>
                    <a:cubicBezTo>
                      <a:pt x="854" y="1507"/>
                      <a:pt x="854" y="1507"/>
                      <a:pt x="854" y="1507"/>
                    </a:cubicBezTo>
                    <a:cubicBezTo>
                      <a:pt x="857" y="1506"/>
                      <a:pt x="857" y="1506"/>
                      <a:pt x="857" y="1506"/>
                    </a:cubicBezTo>
                    <a:cubicBezTo>
                      <a:pt x="858" y="1505"/>
                      <a:pt x="858" y="1505"/>
                      <a:pt x="858" y="1505"/>
                    </a:cubicBezTo>
                    <a:cubicBezTo>
                      <a:pt x="878" y="1488"/>
                      <a:pt x="878" y="1488"/>
                      <a:pt x="878" y="1488"/>
                    </a:cubicBezTo>
                    <a:cubicBezTo>
                      <a:pt x="889" y="1473"/>
                      <a:pt x="889" y="1473"/>
                      <a:pt x="889" y="1473"/>
                    </a:cubicBezTo>
                    <a:cubicBezTo>
                      <a:pt x="890" y="1472"/>
                      <a:pt x="890" y="1472"/>
                      <a:pt x="890" y="1472"/>
                    </a:cubicBezTo>
                    <a:cubicBezTo>
                      <a:pt x="911" y="1462"/>
                      <a:pt x="911" y="1462"/>
                      <a:pt x="911" y="1462"/>
                    </a:cubicBezTo>
                    <a:cubicBezTo>
                      <a:pt x="924" y="1455"/>
                      <a:pt x="924" y="1455"/>
                      <a:pt x="924" y="1455"/>
                    </a:cubicBezTo>
                    <a:cubicBezTo>
                      <a:pt x="940" y="1449"/>
                      <a:pt x="940" y="1449"/>
                      <a:pt x="940" y="1449"/>
                    </a:cubicBezTo>
                    <a:cubicBezTo>
                      <a:pt x="931" y="1417"/>
                      <a:pt x="931" y="1417"/>
                      <a:pt x="931" y="1417"/>
                    </a:cubicBezTo>
                    <a:cubicBezTo>
                      <a:pt x="967" y="1421"/>
                      <a:pt x="967" y="1421"/>
                      <a:pt x="967" y="1421"/>
                    </a:cubicBezTo>
                    <a:cubicBezTo>
                      <a:pt x="967" y="1421"/>
                      <a:pt x="967" y="1421"/>
                      <a:pt x="967" y="1421"/>
                    </a:cubicBezTo>
                    <a:cubicBezTo>
                      <a:pt x="967" y="1422"/>
                      <a:pt x="967" y="1422"/>
                      <a:pt x="967" y="1422"/>
                    </a:cubicBezTo>
                    <a:cubicBezTo>
                      <a:pt x="967" y="1422"/>
                      <a:pt x="967" y="1422"/>
                      <a:pt x="967" y="1422"/>
                    </a:cubicBezTo>
                    <a:cubicBezTo>
                      <a:pt x="986" y="1430"/>
                      <a:pt x="986" y="1430"/>
                      <a:pt x="986" y="1430"/>
                    </a:cubicBezTo>
                    <a:cubicBezTo>
                      <a:pt x="986" y="1430"/>
                      <a:pt x="986" y="1430"/>
                      <a:pt x="986" y="1430"/>
                    </a:cubicBezTo>
                    <a:cubicBezTo>
                      <a:pt x="986" y="1429"/>
                      <a:pt x="986" y="1429"/>
                      <a:pt x="986" y="1429"/>
                    </a:cubicBezTo>
                    <a:cubicBezTo>
                      <a:pt x="992" y="1409"/>
                      <a:pt x="992" y="1409"/>
                      <a:pt x="992" y="1409"/>
                    </a:cubicBezTo>
                    <a:cubicBezTo>
                      <a:pt x="992" y="1405"/>
                      <a:pt x="992" y="1405"/>
                      <a:pt x="992" y="1405"/>
                    </a:cubicBezTo>
                    <a:cubicBezTo>
                      <a:pt x="995" y="1407"/>
                      <a:pt x="995" y="1407"/>
                      <a:pt x="995" y="1407"/>
                    </a:cubicBezTo>
                    <a:cubicBezTo>
                      <a:pt x="997" y="1407"/>
                      <a:pt x="997" y="1407"/>
                      <a:pt x="997" y="1407"/>
                    </a:cubicBezTo>
                    <a:cubicBezTo>
                      <a:pt x="1014" y="1411"/>
                      <a:pt x="1014" y="1411"/>
                      <a:pt x="1014" y="1411"/>
                    </a:cubicBezTo>
                    <a:cubicBezTo>
                      <a:pt x="1022" y="1411"/>
                      <a:pt x="1022" y="1411"/>
                      <a:pt x="1022" y="1411"/>
                    </a:cubicBezTo>
                    <a:cubicBezTo>
                      <a:pt x="1038" y="1393"/>
                      <a:pt x="1038" y="1393"/>
                      <a:pt x="1038" y="1393"/>
                    </a:cubicBezTo>
                    <a:cubicBezTo>
                      <a:pt x="1039" y="1393"/>
                      <a:pt x="1039" y="1393"/>
                      <a:pt x="1039" y="1393"/>
                    </a:cubicBezTo>
                    <a:cubicBezTo>
                      <a:pt x="1040" y="1392"/>
                      <a:pt x="1040" y="1392"/>
                      <a:pt x="1040" y="1392"/>
                    </a:cubicBezTo>
                    <a:cubicBezTo>
                      <a:pt x="1041" y="1392"/>
                      <a:pt x="1041" y="1392"/>
                      <a:pt x="1041" y="1392"/>
                    </a:cubicBezTo>
                    <a:cubicBezTo>
                      <a:pt x="1062" y="1388"/>
                      <a:pt x="1062" y="1388"/>
                      <a:pt x="1062" y="1388"/>
                    </a:cubicBezTo>
                    <a:cubicBezTo>
                      <a:pt x="1080" y="1371"/>
                      <a:pt x="1080" y="1371"/>
                      <a:pt x="1080" y="1371"/>
                    </a:cubicBezTo>
                    <a:cubicBezTo>
                      <a:pt x="1090" y="1357"/>
                      <a:pt x="1090" y="1357"/>
                      <a:pt x="1090" y="1357"/>
                    </a:cubicBezTo>
                    <a:cubicBezTo>
                      <a:pt x="1090" y="1340"/>
                      <a:pt x="1090" y="1340"/>
                      <a:pt x="1090" y="1340"/>
                    </a:cubicBezTo>
                    <a:cubicBezTo>
                      <a:pt x="1090" y="1334"/>
                      <a:pt x="1093" y="1329"/>
                      <a:pt x="1099" y="1326"/>
                    </a:cubicBezTo>
                    <a:cubicBezTo>
                      <a:pt x="1099" y="1326"/>
                      <a:pt x="1099" y="1326"/>
                      <a:pt x="1099" y="1326"/>
                    </a:cubicBezTo>
                    <a:cubicBezTo>
                      <a:pt x="1101" y="1326"/>
                      <a:pt x="1101" y="1326"/>
                      <a:pt x="1101" y="1326"/>
                    </a:cubicBezTo>
                    <a:cubicBezTo>
                      <a:pt x="1102" y="1326"/>
                      <a:pt x="1102" y="1326"/>
                      <a:pt x="1102" y="1326"/>
                    </a:cubicBezTo>
                    <a:cubicBezTo>
                      <a:pt x="1122" y="1328"/>
                      <a:pt x="1122" y="1328"/>
                      <a:pt x="1122" y="1328"/>
                    </a:cubicBezTo>
                    <a:cubicBezTo>
                      <a:pt x="1131" y="1323"/>
                      <a:pt x="1131" y="1323"/>
                      <a:pt x="1131" y="1323"/>
                    </a:cubicBezTo>
                    <a:cubicBezTo>
                      <a:pt x="1134" y="1308"/>
                      <a:pt x="1134" y="1308"/>
                      <a:pt x="1134" y="1308"/>
                    </a:cubicBezTo>
                    <a:cubicBezTo>
                      <a:pt x="1155" y="1302"/>
                      <a:pt x="1155" y="1302"/>
                      <a:pt x="1155" y="1302"/>
                    </a:cubicBezTo>
                    <a:cubicBezTo>
                      <a:pt x="1156" y="1302"/>
                      <a:pt x="1156" y="1302"/>
                      <a:pt x="1156" y="1302"/>
                    </a:cubicBezTo>
                    <a:cubicBezTo>
                      <a:pt x="1157" y="1302"/>
                      <a:pt x="1157" y="1302"/>
                      <a:pt x="1157" y="1302"/>
                    </a:cubicBezTo>
                    <a:cubicBezTo>
                      <a:pt x="1157" y="1302"/>
                      <a:pt x="1157" y="1302"/>
                      <a:pt x="1157" y="1302"/>
                    </a:cubicBezTo>
                    <a:cubicBezTo>
                      <a:pt x="1184" y="1305"/>
                      <a:pt x="1184" y="1305"/>
                      <a:pt x="1184" y="1305"/>
                    </a:cubicBezTo>
                    <a:cubicBezTo>
                      <a:pt x="1205" y="1300"/>
                      <a:pt x="1205" y="1300"/>
                      <a:pt x="1205" y="1300"/>
                    </a:cubicBezTo>
                    <a:cubicBezTo>
                      <a:pt x="1217" y="1287"/>
                      <a:pt x="1217" y="1287"/>
                      <a:pt x="1217" y="1287"/>
                    </a:cubicBezTo>
                    <a:cubicBezTo>
                      <a:pt x="1226" y="1270"/>
                      <a:pt x="1226" y="1270"/>
                      <a:pt x="1226" y="1270"/>
                    </a:cubicBezTo>
                    <a:cubicBezTo>
                      <a:pt x="1210" y="1253"/>
                      <a:pt x="1210" y="1253"/>
                      <a:pt x="1210" y="1253"/>
                    </a:cubicBezTo>
                    <a:cubicBezTo>
                      <a:pt x="1210" y="1252"/>
                      <a:pt x="1210" y="1252"/>
                      <a:pt x="1210" y="1252"/>
                    </a:cubicBezTo>
                    <a:cubicBezTo>
                      <a:pt x="1210" y="1252"/>
                      <a:pt x="1210" y="1252"/>
                      <a:pt x="1210" y="1252"/>
                    </a:cubicBezTo>
                    <a:cubicBezTo>
                      <a:pt x="1207" y="1240"/>
                      <a:pt x="1207" y="1240"/>
                      <a:pt x="1207" y="1240"/>
                    </a:cubicBezTo>
                    <a:cubicBezTo>
                      <a:pt x="1207" y="1240"/>
                      <a:pt x="1207" y="1240"/>
                      <a:pt x="1207" y="1240"/>
                    </a:cubicBezTo>
                    <a:cubicBezTo>
                      <a:pt x="1203" y="1221"/>
                      <a:pt x="1203" y="1221"/>
                      <a:pt x="1203" y="1221"/>
                    </a:cubicBezTo>
                    <a:cubicBezTo>
                      <a:pt x="1203" y="1220"/>
                      <a:pt x="1203" y="1220"/>
                      <a:pt x="1203" y="1220"/>
                    </a:cubicBezTo>
                    <a:cubicBezTo>
                      <a:pt x="1212" y="1203"/>
                      <a:pt x="1212" y="1203"/>
                      <a:pt x="1212" y="1203"/>
                    </a:cubicBezTo>
                    <a:cubicBezTo>
                      <a:pt x="1212" y="1198"/>
                      <a:pt x="1215" y="1190"/>
                      <a:pt x="1224" y="1182"/>
                    </a:cubicBezTo>
                    <a:cubicBezTo>
                      <a:pt x="1235" y="1159"/>
                      <a:pt x="1235" y="1159"/>
                      <a:pt x="1235" y="1159"/>
                    </a:cubicBezTo>
                    <a:cubicBezTo>
                      <a:pt x="1235" y="1157"/>
                      <a:pt x="1235" y="1157"/>
                      <a:pt x="1235" y="1157"/>
                    </a:cubicBezTo>
                    <a:cubicBezTo>
                      <a:pt x="1236" y="1157"/>
                      <a:pt x="1236" y="1157"/>
                      <a:pt x="1236" y="1157"/>
                    </a:cubicBezTo>
                    <a:cubicBezTo>
                      <a:pt x="1247" y="1141"/>
                      <a:pt x="1247" y="1141"/>
                      <a:pt x="1247" y="1141"/>
                    </a:cubicBezTo>
                    <a:cubicBezTo>
                      <a:pt x="1263" y="1109"/>
                      <a:pt x="1263" y="1109"/>
                      <a:pt x="1263" y="1109"/>
                    </a:cubicBezTo>
                    <a:cubicBezTo>
                      <a:pt x="1278" y="1130"/>
                      <a:pt x="1278" y="1130"/>
                      <a:pt x="1278" y="1130"/>
                    </a:cubicBezTo>
                    <a:cubicBezTo>
                      <a:pt x="1279" y="1131"/>
                      <a:pt x="1279" y="1131"/>
                      <a:pt x="1279" y="1131"/>
                    </a:cubicBezTo>
                    <a:cubicBezTo>
                      <a:pt x="1279" y="1132"/>
                      <a:pt x="1279" y="1132"/>
                      <a:pt x="1279" y="1132"/>
                    </a:cubicBezTo>
                    <a:cubicBezTo>
                      <a:pt x="1284" y="1153"/>
                      <a:pt x="1284" y="1153"/>
                      <a:pt x="1284" y="1153"/>
                    </a:cubicBezTo>
                    <a:cubicBezTo>
                      <a:pt x="1284" y="1154"/>
                      <a:pt x="1284" y="1154"/>
                      <a:pt x="1284" y="1154"/>
                    </a:cubicBezTo>
                    <a:cubicBezTo>
                      <a:pt x="1287" y="1175"/>
                      <a:pt x="1287" y="1175"/>
                      <a:pt x="1287" y="1175"/>
                    </a:cubicBezTo>
                    <a:cubicBezTo>
                      <a:pt x="1302" y="1182"/>
                      <a:pt x="1302" y="1182"/>
                      <a:pt x="1302" y="1182"/>
                    </a:cubicBezTo>
                    <a:cubicBezTo>
                      <a:pt x="1303" y="1182"/>
                      <a:pt x="1303" y="1182"/>
                      <a:pt x="1303" y="1182"/>
                    </a:cubicBezTo>
                    <a:cubicBezTo>
                      <a:pt x="1303" y="1182"/>
                      <a:pt x="1303" y="1182"/>
                      <a:pt x="1303" y="1182"/>
                    </a:cubicBezTo>
                    <a:cubicBezTo>
                      <a:pt x="1303" y="1182"/>
                      <a:pt x="1303" y="1182"/>
                      <a:pt x="1303" y="1182"/>
                    </a:cubicBezTo>
                    <a:cubicBezTo>
                      <a:pt x="1307" y="1184"/>
                      <a:pt x="1307" y="1184"/>
                      <a:pt x="1307" y="1184"/>
                    </a:cubicBezTo>
                    <a:cubicBezTo>
                      <a:pt x="1308" y="1183"/>
                      <a:pt x="1308" y="1183"/>
                      <a:pt x="1308" y="1183"/>
                    </a:cubicBezTo>
                    <a:cubicBezTo>
                      <a:pt x="1321" y="1161"/>
                      <a:pt x="1321" y="1161"/>
                      <a:pt x="1321" y="1161"/>
                    </a:cubicBezTo>
                    <a:cubicBezTo>
                      <a:pt x="1328" y="1140"/>
                      <a:pt x="1328" y="1140"/>
                      <a:pt x="1328" y="1140"/>
                    </a:cubicBezTo>
                    <a:cubicBezTo>
                      <a:pt x="1331" y="1141"/>
                      <a:pt x="1331" y="1141"/>
                      <a:pt x="1331" y="1141"/>
                    </a:cubicBezTo>
                    <a:cubicBezTo>
                      <a:pt x="1335" y="1142"/>
                      <a:pt x="1335" y="1142"/>
                      <a:pt x="1335" y="1142"/>
                    </a:cubicBezTo>
                    <a:cubicBezTo>
                      <a:pt x="1365" y="1152"/>
                      <a:pt x="1365" y="1152"/>
                      <a:pt x="1365" y="1152"/>
                    </a:cubicBezTo>
                    <a:cubicBezTo>
                      <a:pt x="1380" y="1141"/>
                      <a:pt x="1380" y="1141"/>
                      <a:pt x="1380" y="1141"/>
                    </a:cubicBezTo>
                    <a:cubicBezTo>
                      <a:pt x="1381" y="1140"/>
                      <a:pt x="1381" y="1140"/>
                      <a:pt x="1381" y="1140"/>
                    </a:cubicBezTo>
                    <a:cubicBezTo>
                      <a:pt x="1383" y="1140"/>
                      <a:pt x="1383" y="1140"/>
                      <a:pt x="1383" y="1140"/>
                    </a:cubicBezTo>
                    <a:cubicBezTo>
                      <a:pt x="1398" y="1138"/>
                      <a:pt x="1398" y="1138"/>
                      <a:pt x="1398" y="1138"/>
                    </a:cubicBezTo>
                    <a:cubicBezTo>
                      <a:pt x="1408" y="1121"/>
                      <a:pt x="1408" y="1121"/>
                      <a:pt x="1408" y="1121"/>
                    </a:cubicBezTo>
                    <a:cubicBezTo>
                      <a:pt x="1408" y="1098"/>
                      <a:pt x="1408" y="1098"/>
                      <a:pt x="1408" y="1098"/>
                    </a:cubicBezTo>
                    <a:cubicBezTo>
                      <a:pt x="1416" y="1065"/>
                      <a:pt x="1416" y="1065"/>
                      <a:pt x="1416" y="1065"/>
                    </a:cubicBezTo>
                    <a:cubicBezTo>
                      <a:pt x="1418" y="1066"/>
                      <a:pt x="1418" y="1066"/>
                      <a:pt x="1418" y="1066"/>
                    </a:cubicBezTo>
                    <a:cubicBezTo>
                      <a:pt x="1421" y="1066"/>
                      <a:pt x="1421" y="1066"/>
                      <a:pt x="1421" y="1066"/>
                    </a:cubicBezTo>
                    <a:cubicBezTo>
                      <a:pt x="1444" y="1071"/>
                      <a:pt x="1444" y="1071"/>
                      <a:pt x="1444" y="1071"/>
                    </a:cubicBezTo>
                    <a:cubicBezTo>
                      <a:pt x="1455" y="1052"/>
                      <a:pt x="1455" y="1052"/>
                      <a:pt x="1455" y="1052"/>
                    </a:cubicBezTo>
                    <a:cubicBezTo>
                      <a:pt x="1456" y="1052"/>
                      <a:pt x="1456" y="1052"/>
                      <a:pt x="1456" y="1052"/>
                    </a:cubicBezTo>
                    <a:cubicBezTo>
                      <a:pt x="1458" y="1052"/>
                      <a:pt x="1458" y="1052"/>
                      <a:pt x="1458" y="1052"/>
                    </a:cubicBezTo>
                    <a:cubicBezTo>
                      <a:pt x="1479" y="1050"/>
                      <a:pt x="1479" y="1050"/>
                      <a:pt x="1479" y="1050"/>
                    </a:cubicBezTo>
                    <a:cubicBezTo>
                      <a:pt x="1482" y="1050"/>
                      <a:pt x="1482" y="1050"/>
                      <a:pt x="1482" y="1050"/>
                    </a:cubicBezTo>
                    <a:cubicBezTo>
                      <a:pt x="1482" y="1051"/>
                      <a:pt x="1482" y="1051"/>
                      <a:pt x="1482" y="1051"/>
                    </a:cubicBezTo>
                    <a:cubicBezTo>
                      <a:pt x="1484" y="1052"/>
                      <a:pt x="1484" y="1052"/>
                      <a:pt x="1484" y="1052"/>
                    </a:cubicBezTo>
                    <a:cubicBezTo>
                      <a:pt x="1495" y="1067"/>
                      <a:pt x="1495" y="1067"/>
                      <a:pt x="1495" y="1067"/>
                    </a:cubicBezTo>
                    <a:cubicBezTo>
                      <a:pt x="1495" y="1068"/>
                      <a:pt x="1495" y="1068"/>
                      <a:pt x="1495" y="1068"/>
                    </a:cubicBezTo>
                    <a:cubicBezTo>
                      <a:pt x="1496" y="1069"/>
                      <a:pt x="1496" y="1069"/>
                      <a:pt x="1496" y="1069"/>
                    </a:cubicBezTo>
                    <a:cubicBezTo>
                      <a:pt x="1496" y="1071"/>
                      <a:pt x="1496" y="1071"/>
                      <a:pt x="1496" y="1071"/>
                    </a:cubicBezTo>
                    <a:cubicBezTo>
                      <a:pt x="1498" y="1092"/>
                      <a:pt x="1498" y="1092"/>
                      <a:pt x="1498" y="1092"/>
                    </a:cubicBezTo>
                    <a:cubicBezTo>
                      <a:pt x="1509" y="1102"/>
                      <a:pt x="1509" y="1102"/>
                      <a:pt x="1509" y="1102"/>
                    </a:cubicBezTo>
                    <a:cubicBezTo>
                      <a:pt x="1524" y="1088"/>
                      <a:pt x="1524" y="1088"/>
                      <a:pt x="1524" y="1088"/>
                    </a:cubicBezTo>
                    <a:cubicBezTo>
                      <a:pt x="1527" y="1092"/>
                      <a:pt x="1527" y="1092"/>
                      <a:pt x="1527" y="1092"/>
                    </a:cubicBezTo>
                    <a:cubicBezTo>
                      <a:pt x="1532" y="1097"/>
                      <a:pt x="1534" y="1103"/>
                      <a:pt x="1534" y="1109"/>
                    </a:cubicBezTo>
                    <a:cubicBezTo>
                      <a:pt x="1534" y="1128"/>
                      <a:pt x="1534" y="1128"/>
                      <a:pt x="1534" y="1128"/>
                    </a:cubicBezTo>
                    <a:cubicBezTo>
                      <a:pt x="1527" y="1147"/>
                      <a:pt x="1527" y="1147"/>
                      <a:pt x="1527" y="1147"/>
                    </a:cubicBezTo>
                    <a:cubicBezTo>
                      <a:pt x="1532" y="1155"/>
                      <a:pt x="1532" y="1155"/>
                      <a:pt x="1532" y="1155"/>
                    </a:cubicBezTo>
                    <a:cubicBezTo>
                      <a:pt x="1543" y="1167"/>
                      <a:pt x="1543" y="1167"/>
                      <a:pt x="1543" y="1167"/>
                    </a:cubicBezTo>
                    <a:cubicBezTo>
                      <a:pt x="1587" y="1173"/>
                      <a:pt x="1587" y="1173"/>
                      <a:pt x="1587" y="1173"/>
                    </a:cubicBezTo>
                    <a:cubicBezTo>
                      <a:pt x="1588" y="1174"/>
                      <a:pt x="1588" y="1174"/>
                      <a:pt x="1588" y="1174"/>
                    </a:cubicBezTo>
                    <a:cubicBezTo>
                      <a:pt x="1588" y="1174"/>
                      <a:pt x="1588" y="1174"/>
                      <a:pt x="1588" y="1174"/>
                    </a:cubicBezTo>
                    <a:cubicBezTo>
                      <a:pt x="1590" y="1175"/>
                      <a:pt x="1590" y="1175"/>
                      <a:pt x="1590" y="1175"/>
                    </a:cubicBezTo>
                    <a:cubicBezTo>
                      <a:pt x="1590" y="1175"/>
                      <a:pt x="1590" y="1175"/>
                      <a:pt x="1590" y="1175"/>
                    </a:cubicBezTo>
                    <a:cubicBezTo>
                      <a:pt x="1593" y="1179"/>
                      <a:pt x="1593" y="1179"/>
                      <a:pt x="1593" y="1179"/>
                    </a:cubicBezTo>
                    <a:cubicBezTo>
                      <a:pt x="1606" y="1161"/>
                      <a:pt x="1606" y="1161"/>
                      <a:pt x="1606" y="1161"/>
                    </a:cubicBezTo>
                    <a:cubicBezTo>
                      <a:pt x="1607" y="1161"/>
                      <a:pt x="1607" y="1161"/>
                      <a:pt x="1607" y="1161"/>
                    </a:cubicBezTo>
                    <a:cubicBezTo>
                      <a:pt x="1617" y="1150"/>
                      <a:pt x="1617" y="1150"/>
                      <a:pt x="1617" y="1150"/>
                    </a:cubicBezTo>
                    <a:cubicBezTo>
                      <a:pt x="1613" y="1134"/>
                      <a:pt x="1613" y="1134"/>
                      <a:pt x="1613" y="1134"/>
                    </a:cubicBezTo>
                    <a:cubicBezTo>
                      <a:pt x="1602" y="1067"/>
                      <a:pt x="1602" y="1067"/>
                      <a:pt x="1602" y="1067"/>
                    </a:cubicBezTo>
                    <a:cubicBezTo>
                      <a:pt x="1632" y="1081"/>
                      <a:pt x="1632" y="1081"/>
                      <a:pt x="1632" y="1081"/>
                    </a:cubicBezTo>
                    <a:cubicBezTo>
                      <a:pt x="1633" y="1081"/>
                      <a:pt x="1633" y="1081"/>
                      <a:pt x="1633" y="1081"/>
                    </a:cubicBezTo>
                    <a:cubicBezTo>
                      <a:pt x="1634" y="1081"/>
                      <a:pt x="1634" y="1081"/>
                      <a:pt x="1634" y="1081"/>
                    </a:cubicBezTo>
                    <a:cubicBezTo>
                      <a:pt x="1648" y="1098"/>
                      <a:pt x="1648" y="1098"/>
                      <a:pt x="1648" y="1098"/>
                    </a:cubicBezTo>
                    <a:cubicBezTo>
                      <a:pt x="1657" y="1107"/>
                      <a:pt x="1657" y="1107"/>
                      <a:pt x="1657" y="1107"/>
                    </a:cubicBezTo>
                    <a:cubicBezTo>
                      <a:pt x="1669" y="1098"/>
                      <a:pt x="1669" y="1098"/>
                      <a:pt x="1669" y="1098"/>
                    </a:cubicBezTo>
                    <a:cubicBezTo>
                      <a:pt x="1714" y="1050"/>
                      <a:pt x="1714" y="1050"/>
                      <a:pt x="1714" y="1050"/>
                    </a:cubicBezTo>
                    <a:cubicBezTo>
                      <a:pt x="1714" y="1050"/>
                      <a:pt x="1714" y="1050"/>
                      <a:pt x="1714" y="1050"/>
                    </a:cubicBezTo>
                    <a:cubicBezTo>
                      <a:pt x="1715" y="1050"/>
                      <a:pt x="1715" y="1050"/>
                      <a:pt x="1715" y="1050"/>
                    </a:cubicBezTo>
                    <a:cubicBezTo>
                      <a:pt x="1730" y="1038"/>
                      <a:pt x="1730" y="1038"/>
                      <a:pt x="1730" y="1038"/>
                    </a:cubicBezTo>
                    <a:cubicBezTo>
                      <a:pt x="1748" y="1013"/>
                      <a:pt x="1748" y="1013"/>
                      <a:pt x="1748" y="1013"/>
                    </a:cubicBezTo>
                    <a:cubicBezTo>
                      <a:pt x="1749" y="1011"/>
                      <a:pt x="1749" y="1011"/>
                      <a:pt x="1749" y="1011"/>
                    </a:cubicBezTo>
                    <a:cubicBezTo>
                      <a:pt x="1774" y="1017"/>
                      <a:pt x="1774" y="1017"/>
                      <a:pt x="1774" y="1017"/>
                    </a:cubicBezTo>
                    <a:cubicBezTo>
                      <a:pt x="1785" y="1017"/>
                      <a:pt x="1785" y="1017"/>
                      <a:pt x="1785" y="1017"/>
                    </a:cubicBezTo>
                    <a:cubicBezTo>
                      <a:pt x="1785" y="1008"/>
                      <a:pt x="1787" y="1001"/>
                      <a:pt x="1788" y="997"/>
                    </a:cubicBezTo>
                    <a:cubicBezTo>
                      <a:pt x="1806" y="976"/>
                      <a:pt x="1806" y="976"/>
                      <a:pt x="1806" y="976"/>
                    </a:cubicBezTo>
                    <a:cubicBezTo>
                      <a:pt x="1812" y="973"/>
                      <a:pt x="1812" y="973"/>
                      <a:pt x="1812" y="973"/>
                    </a:cubicBezTo>
                    <a:cubicBezTo>
                      <a:pt x="1833" y="980"/>
                      <a:pt x="1833" y="980"/>
                      <a:pt x="1833" y="980"/>
                    </a:cubicBezTo>
                    <a:cubicBezTo>
                      <a:pt x="1858" y="977"/>
                      <a:pt x="1858" y="977"/>
                      <a:pt x="1858" y="977"/>
                    </a:cubicBezTo>
                    <a:cubicBezTo>
                      <a:pt x="1875" y="959"/>
                      <a:pt x="1875" y="959"/>
                      <a:pt x="1875" y="959"/>
                    </a:cubicBezTo>
                    <a:cubicBezTo>
                      <a:pt x="1883" y="943"/>
                      <a:pt x="1883" y="943"/>
                      <a:pt x="1883" y="943"/>
                    </a:cubicBezTo>
                    <a:cubicBezTo>
                      <a:pt x="1878" y="935"/>
                      <a:pt x="1878" y="935"/>
                      <a:pt x="1878" y="935"/>
                    </a:cubicBezTo>
                    <a:cubicBezTo>
                      <a:pt x="1863" y="942"/>
                      <a:pt x="1863" y="942"/>
                      <a:pt x="1863" y="942"/>
                    </a:cubicBezTo>
                    <a:cubicBezTo>
                      <a:pt x="1862" y="941"/>
                      <a:pt x="1862" y="941"/>
                      <a:pt x="1862" y="941"/>
                    </a:cubicBezTo>
                    <a:cubicBezTo>
                      <a:pt x="1861" y="940"/>
                      <a:pt x="1861" y="940"/>
                      <a:pt x="1861" y="940"/>
                    </a:cubicBezTo>
                    <a:cubicBezTo>
                      <a:pt x="1842" y="923"/>
                      <a:pt x="1842" y="923"/>
                      <a:pt x="1842" y="923"/>
                    </a:cubicBezTo>
                    <a:cubicBezTo>
                      <a:pt x="1841" y="922"/>
                      <a:pt x="1841" y="922"/>
                      <a:pt x="1841" y="922"/>
                    </a:cubicBezTo>
                    <a:cubicBezTo>
                      <a:pt x="1849" y="894"/>
                      <a:pt x="1849" y="894"/>
                      <a:pt x="1849" y="894"/>
                    </a:cubicBezTo>
                    <a:cubicBezTo>
                      <a:pt x="1851" y="872"/>
                      <a:pt x="1851" y="872"/>
                      <a:pt x="1851" y="872"/>
                    </a:cubicBezTo>
                    <a:cubicBezTo>
                      <a:pt x="1845" y="855"/>
                      <a:pt x="1845" y="855"/>
                      <a:pt x="1845" y="855"/>
                    </a:cubicBezTo>
                    <a:cubicBezTo>
                      <a:pt x="1831" y="849"/>
                      <a:pt x="1831" y="849"/>
                      <a:pt x="1831" y="849"/>
                    </a:cubicBezTo>
                    <a:cubicBezTo>
                      <a:pt x="1831" y="848"/>
                      <a:pt x="1831" y="848"/>
                      <a:pt x="1831" y="848"/>
                    </a:cubicBezTo>
                    <a:cubicBezTo>
                      <a:pt x="1830" y="847"/>
                      <a:pt x="1830" y="847"/>
                      <a:pt x="1830" y="847"/>
                    </a:cubicBezTo>
                    <a:cubicBezTo>
                      <a:pt x="1829" y="846"/>
                      <a:pt x="1829" y="846"/>
                      <a:pt x="1829" y="846"/>
                    </a:cubicBezTo>
                    <a:cubicBezTo>
                      <a:pt x="1816" y="821"/>
                      <a:pt x="1816" y="821"/>
                      <a:pt x="1816" y="821"/>
                    </a:cubicBezTo>
                    <a:cubicBezTo>
                      <a:pt x="1814" y="818"/>
                      <a:pt x="1814" y="818"/>
                      <a:pt x="1814" y="818"/>
                    </a:cubicBezTo>
                    <a:cubicBezTo>
                      <a:pt x="1796" y="839"/>
                      <a:pt x="1796" y="839"/>
                      <a:pt x="1796" y="839"/>
                    </a:cubicBezTo>
                    <a:cubicBezTo>
                      <a:pt x="1778" y="850"/>
                      <a:pt x="1778" y="850"/>
                      <a:pt x="1778" y="850"/>
                    </a:cubicBezTo>
                    <a:cubicBezTo>
                      <a:pt x="1774" y="852"/>
                      <a:pt x="1774" y="852"/>
                      <a:pt x="1774" y="852"/>
                    </a:cubicBezTo>
                    <a:cubicBezTo>
                      <a:pt x="1773" y="851"/>
                      <a:pt x="1773" y="851"/>
                      <a:pt x="1773" y="851"/>
                    </a:cubicBezTo>
                    <a:cubicBezTo>
                      <a:pt x="1772" y="849"/>
                      <a:pt x="1772" y="849"/>
                      <a:pt x="1772" y="849"/>
                    </a:cubicBezTo>
                    <a:cubicBezTo>
                      <a:pt x="1753" y="831"/>
                      <a:pt x="1753" y="831"/>
                      <a:pt x="1753" y="831"/>
                    </a:cubicBezTo>
                    <a:cubicBezTo>
                      <a:pt x="1753" y="830"/>
                      <a:pt x="1753" y="830"/>
                      <a:pt x="1753" y="830"/>
                    </a:cubicBezTo>
                    <a:cubicBezTo>
                      <a:pt x="1739" y="801"/>
                      <a:pt x="1739" y="801"/>
                      <a:pt x="1739" y="801"/>
                    </a:cubicBezTo>
                    <a:cubicBezTo>
                      <a:pt x="1739" y="800"/>
                      <a:pt x="1739" y="800"/>
                      <a:pt x="1739" y="800"/>
                    </a:cubicBezTo>
                    <a:cubicBezTo>
                      <a:pt x="1733" y="779"/>
                      <a:pt x="1733" y="779"/>
                      <a:pt x="1733" y="779"/>
                    </a:cubicBezTo>
                    <a:cubicBezTo>
                      <a:pt x="1733" y="778"/>
                      <a:pt x="1733" y="778"/>
                      <a:pt x="1733" y="778"/>
                    </a:cubicBezTo>
                    <a:cubicBezTo>
                      <a:pt x="1733" y="778"/>
                      <a:pt x="1733" y="778"/>
                      <a:pt x="1733" y="778"/>
                    </a:cubicBezTo>
                    <a:cubicBezTo>
                      <a:pt x="1733" y="746"/>
                      <a:pt x="1733" y="746"/>
                      <a:pt x="1733" y="746"/>
                    </a:cubicBezTo>
                    <a:cubicBezTo>
                      <a:pt x="1730" y="727"/>
                      <a:pt x="1730" y="727"/>
                      <a:pt x="1730" y="727"/>
                    </a:cubicBezTo>
                    <a:cubicBezTo>
                      <a:pt x="1716" y="722"/>
                      <a:pt x="1716" y="722"/>
                      <a:pt x="1716" y="722"/>
                    </a:cubicBezTo>
                    <a:cubicBezTo>
                      <a:pt x="1715" y="722"/>
                      <a:pt x="1715" y="722"/>
                      <a:pt x="1715" y="722"/>
                    </a:cubicBezTo>
                    <a:cubicBezTo>
                      <a:pt x="1715" y="721"/>
                      <a:pt x="1715" y="721"/>
                      <a:pt x="1715" y="721"/>
                    </a:cubicBezTo>
                    <a:cubicBezTo>
                      <a:pt x="1681" y="694"/>
                      <a:pt x="1681" y="694"/>
                      <a:pt x="1681" y="694"/>
                    </a:cubicBezTo>
                    <a:cubicBezTo>
                      <a:pt x="1683" y="691"/>
                      <a:pt x="1683" y="691"/>
                      <a:pt x="1683" y="691"/>
                    </a:cubicBezTo>
                    <a:cubicBezTo>
                      <a:pt x="1699" y="674"/>
                      <a:pt x="1699" y="674"/>
                      <a:pt x="1699" y="674"/>
                    </a:cubicBezTo>
                    <a:cubicBezTo>
                      <a:pt x="1699" y="673"/>
                      <a:pt x="1699" y="673"/>
                      <a:pt x="1699" y="673"/>
                    </a:cubicBezTo>
                    <a:cubicBezTo>
                      <a:pt x="1699" y="672"/>
                      <a:pt x="1699" y="672"/>
                      <a:pt x="1699" y="672"/>
                    </a:cubicBezTo>
                    <a:cubicBezTo>
                      <a:pt x="1701" y="672"/>
                      <a:pt x="1701" y="672"/>
                      <a:pt x="1701" y="672"/>
                    </a:cubicBezTo>
                    <a:cubicBezTo>
                      <a:pt x="1701" y="672"/>
                      <a:pt x="1701" y="672"/>
                      <a:pt x="1701" y="672"/>
                    </a:cubicBezTo>
                    <a:cubicBezTo>
                      <a:pt x="1719" y="670"/>
                      <a:pt x="1719" y="670"/>
                      <a:pt x="1719" y="670"/>
                    </a:cubicBezTo>
                    <a:cubicBezTo>
                      <a:pt x="1720" y="670"/>
                      <a:pt x="1720" y="670"/>
                      <a:pt x="1720" y="670"/>
                    </a:cubicBezTo>
                    <a:cubicBezTo>
                      <a:pt x="1725" y="670"/>
                      <a:pt x="1730" y="673"/>
                      <a:pt x="1735" y="678"/>
                    </a:cubicBezTo>
                    <a:cubicBezTo>
                      <a:pt x="1749" y="690"/>
                      <a:pt x="1749" y="690"/>
                      <a:pt x="1749" y="690"/>
                    </a:cubicBezTo>
                    <a:cubicBezTo>
                      <a:pt x="1765" y="677"/>
                      <a:pt x="1765" y="677"/>
                      <a:pt x="1765" y="677"/>
                    </a:cubicBezTo>
                    <a:cubicBezTo>
                      <a:pt x="1777" y="661"/>
                      <a:pt x="1777" y="661"/>
                      <a:pt x="1777" y="661"/>
                    </a:cubicBezTo>
                    <a:cubicBezTo>
                      <a:pt x="1777" y="648"/>
                      <a:pt x="1777" y="648"/>
                      <a:pt x="1777" y="648"/>
                    </a:cubicBezTo>
                    <a:cubicBezTo>
                      <a:pt x="1773" y="614"/>
                      <a:pt x="1773" y="614"/>
                      <a:pt x="1773" y="614"/>
                    </a:cubicBezTo>
                    <a:cubicBezTo>
                      <a:pt x="1769" y="600"/>
                      <a:pt x="1769" y="600"/>
                      <a:pt x="1769" y="600"/>
                    </a:cubicBezTo>
                    <a:cubicBezTo>
                      <a:pt x="1746" y="596"/>
                      <a:pt x="1746" y="596"/>
                      <a:pt x="1746" y="596"/>
                    </a:cubicBezTo>
                    <a:cubicBezTo>
                      <a:pt x="1746" y="582"/>
                      <a:pt x="1746" y="582"/>
                      <a:pt x="1746" y="582"/>
                    </a:cubicBezTo>
                    <a:cubicBezTo>
                      <a:pt x="1725" y="556"/>
                      <a:pt x="1725" y="556"/>
                      <a:pt x="1725" y="556"/>
                    </a:cubicBezTo>
                    <a:cubicBezTo>
                      <a:pt x="1724" y="555"/>
                      <a:pt x="1724" y="555"/>
                      <a:pt x="1724" y="555"/>
                    </a:cubicBezTo>
                    <a:cubicBezTo>
                      <a:pt x="1714" y="536"/>
                      <a:pt x="1714" y="536"/>
                      <a:pt x="1714" y="536"/>
                    </a:cubicBezTo>
                    <a:cubicBezTo>
                      <a:pt x="1711" y="534"/>
                      <a:pt x="1711" y="534"/>
                      <a:pt x="1711" y="534"/>
                    </a:cubicBezTo>
                    <a:cubicBezTo>
                      <a:pt x="1711" y="532"/>
                      <a:pt x="1711" y="532"/>
                      <a:pt x="1711" y="532"/>
                    </a:cubicBezTo>
                    <a:cubicBezTo>
                      <a:pt x="1711" y="532"/>
                      <a:pt x="1711" y="532"/>
                      <a:pt x="1711" y="532"/>
                    </a:cubicBezTo>
                    <a:cubicBezTo>
                      <a:pt x="1735" y="501"/>
                      <a:pt x="1735" y="501"/>
                      <a:pt x="1735" y="501"/>
                    </a:cubicBezTo>
                    <a:cubicBezTo>
                      <a:pt x="1735" y="500"/>
                      <a:pt x="1735" y="500"/>
                      <a:pt x="1735" y="500"/>
                    </a:cubicBezTo>
                    <a:cubicBezTo>
                      <a:pt x="1736" y="499"/>
                      <a:pt x="1736" y="499"/>
                      <a:pt x="1736" y="499"/>
                    </a:cubicBezTo>
                    <a:cubicBezTo>
                      <a:pt x="1736" y="498"/>
                      <a:pt x="1736" y="498"/>
                      <a:pt x="1736" y="498"/>
                    </a:cubicBezTo>
                    <a:cubicBezTo>
                      <a:pt x="1738" y="498"/>
                      <a:pt x="1738" y="498"/>
                      <a:pt x="1738" y="498"/>
                    </a:cubicBezTo>
                    <a:cubicBezTo>
                      <a:pt x="1747" y="497"/>
                      <a:pt x="1747" y="497"/>
                      <a:pt x="1747" y="497"/>
                    </a:cubicBezTo>
                    <a:cubicBezTo>
                      <a:pt x="1759" y="487"/>
                      <a:pt x="1759" y="487"/>
                      <a:pt x="1759" y="487"/>
                    </a:cubicBezTo>
                    <a:cubicBezTo>
                      <a:pt x="1773" y="445"/>
                      <a:pt x="1773" y="445"/>
                      <a:pt x="1773" y="445"/>
                    </a:cubicBezTo>
                    <a:cubicBezTo>
                      <a:pt x="1774" y="445"/>
                      <a:pt x="1774" y="445"/>
                      <a:pt x="1774" y="445"/>
                    </a:cubicBezTo>
                    <a:cubicBezTo>
                      <a:pt x="1774" y="444"/>
                      <a:pt x="1774" y="444"/>
                      <a:pt x="1774" y="444"/>
                    </a:cubicBezTo>
                    <a:cubicBezTo>
                      <a:pt x="1791" y="425"/>
                      <a:pt x="1791" y="425"/>
                      <a:pt x="1791" y="425"/>
                    </a:cubicBezTo>
                    <a:cubicBezTo>
                      <a:pt x="1791" y="424"/>
                      <a:pt x="1791" y="424"/>
                      <a:pt x="1791" y="424"/>
                    </a:cubicBezTo>
                    <a:cubicBezTo>
                      <a:pt x="1792" y="424"/>
                      <a:pt x="1792" y="424"/>
                      <a:pt x="1792" y="424"/>
                    </a:cubicBezTo>
                    <a:cubicBezTo>
                      <a:pt x="1793" y="424"/>
                      <a:pt x="1793" y="424"/>
                      <a:pt x="1793" y="424"/>
                    </a:cubicBezTo>
                    <a:cubicBezTo>
                      <a:pt x="1812" y="419"/>
                      <a:pt x="1812" y="419"/>
                      <a:pt x="1812" y="419"/>
                    </a:cubicBezTo>
                    <a:cubicBezTo>
                      <a:pt x="1812" y="421"/>
                      <a:pt x="1812" y="421"/>
                      <a:pt x="1812" y="421"/>
                    </a:cubicBezTo>
                    <a:cubicBezTo>
                      <a:pt x="1824" y="431"/>
                      <a:pt x="1824" y="431"/>
                      <a:pt x="1824" y="431"/>
                    </a:cubicBezTo>
                    <a:cubicBezTo>
                      <a:pt x="1829" y="432"/>
                      <a:pt x="1829" y="432"/>
                      <a:pt x="1829" y="432"/>
                    </a:cubicBezTo>
                    <a:cubicBezTo>
                      <a:pt x="1836" y="400"/>
                      <a:pt x="1836" y="400"/>
                      <a:pt x="1836" y="400"/>
                    </a:cubicBezTo>
                    <a:cubicBezTo>
                      <a:pt x="1829" y="376"/>
                      <a:pt x="1829" y="376"/>
                      <a:pt x="1829" y="376"/>
                    </a:cubicBezTo>
                    <a:cubicBezTo>
                      <a:pt x="1827" y="375"/>
                      <a:pt x="1827" y="375"/>
                      <a:pt x="1827" y="375"/>
                    </a:cubicBezTo>
                    <a:cubicBezTo>
                      <a:pt x="1827" y="373"/>
                      <a:pt x="1827" y="373"/>
                      <a:pt x="1827" y="373"/>
                    </a:cubicBezTo>
                    <a:cubicBezTo>
                      <a:pt x="1831" y="347"/>
                      <a:pt x="1831" y="347"/>
                      <a:pt x="1831" y="347"/>
                    </a:cubicBezTo>
                    <a:cubicBezTo>
                      <a:pt x="1831" y="345"/>
                      <a:pt x="1831" y="345"/>
                      <a:pt x="1831" y="345"/>
                    </a:cubicBezTo>
                    <a:cubicBezTo>
                      <a:pt x="1843" y="331"/>
                      <a:pt x="1843" y="331"/>
                      <a:pt x="1843" y="331"/>
                    </a:cubicBezTo>
                    <a:cubicBezTo>
                      <a:pt x="1852" y="316"/>
                      <a:pt x="1852" y="316"/>
                      <a:pt x="1852" y="316"/>
                    </a:cubicBezTo>
                    <a:cubicBezTo>
                      <a:pt x="1853" y="304"/>
                      <a:pt x="1853" y="304"/>
                      <a:pt x="1853" y="304"/>
                    </a:cubicBezTo>
                    <a:cubicBezTo>
                      <a:pt x="1853" y="297"/>
                      <a:pt x="1850" y="287"/>
                      <a:pt x="1843" y="271"/>
                    </a:cubicBezTo>
                    <a:cubicBezTo>
                      <a:pt x="1843" y="271"/>
                      <a:pt x="1843" y="271"/>
                      <a:pt x="1843" y="271"/>
                    </a:cubicBezTo>
                    <a:cubicBezTo>
                      <a:pt x="1843" y="271"/>
                      <a:pt x="1843" y="271"/>
                      <a:pt x="1843" y="271"/>
                    </a:cubicBezTo>
                    <a:cubicBezTo>
                      <a:pt x="1843" y="246"/>
                      <a:pt x="1843" y="246"/>
                      <a:pt x="1843" y="246"/>
                    </a:cubicBezTo>
                    <a:cubicBezTo>
                      <a:pt x="1843" y="245"/>
                      <a:pt x="1843" y="245"/>
                      <a:pt x="1843" y="245"/>
                    </a:cubicBezTo>
                    <a:cubicBezTo>
                      <a:pt x="1849" y="222"/>
                      <a:pt x="1849" y="222"/>
                      <a:pt x="1849" y="222"/>
                    </a:cubicBezTo>
                    <a:cubicBezTo>
                      <a:pt x="1844" y="213"/>
                      <a:pt x="1841" y="205"/>
                      <a:pt x="1841" y="200"/>
                    </a:cubicBezTo>
                    <a:lnTo>
                      <a:pt x="1845" y="171"/>
                    </a:lnTo>
                    <a:close/>
                  </a:path>
                </a:pathLst>
              </a:custGeom>
              <a:solidFill>
                <a:srgbClr val="BFC0C0"/>
              </a:soli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38" name="Freeform 6"/>
              <p:cNvSpPr>
                <a:spLocks noChangeArrowheads="1"/>
              </p:cNvSpPr>
              <p:nvPr/>
            </p:nvSpPr>
            <p:spPr bwMode="auto">
              <a:xfrm>
                <a:off x="2178050" y="1708150"/>
                <a:ext cx="1816100" cy="1536700"/>
              </a:xfrm>
              <a:custGeom>
                <a:avLst/>
                <a:gdLst>
                  <a:gd name="T0" fmla="*/ 1608989220 w 1203"/>
                  <a:gd name="T1" fmla="*/ 922863982 h 1018"/>
                  <a:gd name="T2" fmla="*/ 1549733886 w 1203"/>
                  <a:gd name="T3" fmla="*/ 963880881 h 1018"/>
                  <a:gd name="T4" fmla="*/ 1335506636 w 1203"/>
                  <a:gd name="T5" fmla="*/ 772471016 h 1018"/>
                  <a:gd name="T6" fmla="*/ 1178253273 w 1203"/>
                  <a:gd name="T7" fmla="*/ 644866075 h 1018"/>
                  <a:gd name="T8" fmla="*/ 1194207169 w 1203"/>
                  <a:gd name="T9" fmla="*/ 471685461 h 1018"/>
                  <a:gd name="T10" fmla="*/ 1021001419 w 1203"/>
                  <a:gd name="T11" fmla="*/ 519539012 h 1018"/>
                  <a:gd name="T12" fmla="*/ 888818680 w 1203"/>
                  <a:gd name="T13" fmla="*/ 350915569 h 1018"/>
                  <a:gd name="T14" fmla="*/ 827284165 w 1203"/>
                  <a:gd name="T15" fmla="*/ 145835559 h 1018"/>
                  <a:gd name="T16" fmla="*/ 770308579 w 1203"/>
                  <a:gd name="T17" fmla="*/ 43294788 h 1018"/>
                  <a:gd name="T18" fmla="*/ 631288672 w 1203"/>
                  <a:gd name="T19" fmla="*/ 91146841 h 1018"/>
                  <a:gd name="T20" fmla="*/ 533290265 w 1203"/>
                  <a:gd name="T21" fmla="*/ 189130336 h 1018"/>
                  <a:gd name="T22" fmla="*/ 293993806 w 1203"/>
                  <a:gd name="T23" fmla="*/ 266605404 h 1018"/>
                  <a:gd name="T24" fmla="*/ 150414732 w 1203"/>
                  <a:gd name="T25" fmla="*/ 437505216 h 1018"/>
                  <a:gd name="T26" fmla="*/ 9116731 w 1203"/>
                  <a:gd name="T27" fmla="*/ 553717748 h 1018"/>
                  <a:gd name="T28" fmla="*/ 195995352 w 1203"/>
                  <a:gd name="T29" fmla="*/ 715504444 h 1018"/>
                  <a:gd name="T30" fmla="*/ 337294866 w 1203"/>
                  <a:gd name="T31" fmla="*/ 761078607 h 1018"/>
                  <a:gd name="T32" fmla="*/ 674589732 w 1203"/>
                  <a:gd name="T33" fmla="*/ 900077655 h 1018"/>
                  <a:gd name="T34" fmla="*/ 911608235 w 1203"/>
                  <a:gd name="T35" fmla="*/ 849946226 h 1018"/>
                  <a:gd name="T36" fmla="*/ 1116720267 w 1203"/>
                  <a:gd name="T37" fmla="*/ 938815166 h 1018"/>
                  <a:gd name="T38" fmla="*/ 1294483626 w 1203"/>
                  <a:gd name="T39" fmla="*/ 1007175657 h 1018"/>
                  <a:gd name="T40" fmla="*/ 1572523441 w 1203"/>
                  <a:gd name="T41" fmla="*/ 1219092272 h 1018"/>
                  <a:gd name="T42" fmla="*/ 1647731161 w 1203"/>
                  <a:gd name="T43" fmla="*/ 1319353621 h 1018"/>
                  <a:gd name="T44" fmla="*/ 1629499215 w 1203"/>
                  <a:gd name="T45" fmla="*/ 1731794820 h 1018"/>
                  <a:gd name="T46" fmla="*/ 1515548044 w 1203"/>
                  <a:gd name="T47" fmla="*/ 1932317517 h 1018"/>
                  <a:gd name="T48" fmla="*/ 1346901413 w 1203"/>
                  <a:gd name="T49" fmla="*/ 2002957395 h 1018"/>
                  <a:gd name="T50" fmla="*/ 1499595658 w 1203"/>
                  <a:gd name="T51" fmla="*/ 2119169928 h 1018"/>
                  <a:gd name="T52" fmla="*/ 1570245391 w 1203"/>
                  <a:gd name="T53" fmla="*/ 2089546948 h 1018"/>
                  <a:gd name="T54" fmla="*/ 1577082560 w 1203"/>
                  <a:gd name="T55" fmla="*/ 2012071926 h 1018"/>
                  <a:gd name="T56" fmla="*/ 1659127448 w 1203"/>
                  <a:gd name="T57" fmla="*/ 1932317517 h 1018"/>
                  <a:gd name="T58" fmla="*/ 1729777181 w 1203"/>
                  <a:gd name="T59" fmla="*/ 1996120743 h 1018"/>
                  <a:gd name="T60" fmla="*/ 1937167263 w 1203"/>
                  <a:gd name="T61" fmla="*/ 2078153029 h 1018"/>
                  <a:gd name="T62" fmla="*/ 2005537437 w 1203"/>
                  <a:gd name="T63" fmla="*/ 2147483647 h 1018"/>
                  <a:gd name="T64" fmla="*/ 2147483647 w 1203"/>
                  <a:gd name="T65" fmla="*/ 2147483647 h 1018"/>
                  <a:gd name="T66" fmla="*/ 2147483647 w 1203"/>
                  <a:gd name="T67" fmla="*/ 2144234133 h 1018"/>
                  <a:gd name="T68" fmla="*/ 2147483647 w 1203"/>
                  <a:gd name="T69" fmla="*/ 2100939357 h 1018"/>
                  <a:gd name="T70" fmla="*/ 2147483647 w 1203"/>
                  <a:gd name="T71" fmla="*/ 1950546579 h 1018"/>
                  <a:gd name="T72" fmla="*/ 2147483647 w 1203"/>
                  <a:gd name="T73" fmla="*/ 1845727965 h 1018"/>
                  <a:gd name="T74" fmla="*/ 2147483647 w 1203"/>
                  <a:gd name="T75" fmla="*/ 1745466616 h 1018"/>
                  <a:gd name="T76" fmla="*/ 2147483647 w 1203"/>
                  <a:gd name="T77" fmla="*/ 1720400902 h 1018"/>
                  <a:gd name="T78" fmla="*/ 2147483647 w 1203"/>
                  <a:gd name="T79" fmla="*/ 1667991595 h 1018"/>
                  <a:gd name="T80" fmla="*/ 2147483647 w 1203"/>
                  <a:gd name="T81" fmla="*/ 1465189133 h 1018"/>
                  <a:gd name="T82" fmla="*/ 2147483647 w 1203"/>
                  <a:gd name="T83" fmla="*/ 1312518477 h 1018"/>
                  <a:gd name="T84" fmla="*/ 2147483647 w 1203"/>
                  <a:gd name="T85" fmla="*/ 1476583051 h 1018"/>
                  <a:gd name="T86" fmla="*/ 2147483647 w 1203"/>
                  <a:gd name="T87" fmla="*/ 1533549624 h 1018"/>
                  <a:gd name="T88" fmla="*/ 2147483647 w 1203"/>
                  <a:gd name="T89" fmla="*/ 1622417431 h 1018"/>
                  <a:gd name="T90" fmla="*/ 2147483647 w 1203"/>
                  <a:gd name="T91" fmla="*/ 1652040411 h 1018"/>
                  <a:gd name="T92" fmla="*/ 2147483647 w 1203"/>
                  <a:gd name="T93" fmla="*/ 1706729106 h 1018"/>
                  <a:gd name="T94" fmla="*/ 2147483647 w 1203"/>
                  <a:gd name="T95" fmla="*/ 1642925880 h 1018"/>
                  <a:gd name="T96" fmla="*/ 2137721686 w 1203"/>
                  <a:gd name="T97" fmla="*/ 1540384767 h 1018"/>
                  <a:gd name="T98" fmla="*/ 2105815404 w 1203"/>
                  <a:gd name="T99" fmla="*/ 1431008888 h 1018"/>
                  <a:gd name="T100" fmla="*/ 1959956818 w 1203"/>
                  <a:gd name="T101" fmla="*/ 1250993130 h 1018"/>
                  <a:gd name="T102" fmla="*/ 1793589747 w 1203"/>
                  <a:gd name="T103" fmla="*/ 1127945455 h 1018"/>
                  <a:gd name="T104" fmla="*/ 1802704965 w 1203"/>
                  <a:gd name="T105" fmla="*/ 1007175657 h 1018"/>
                  <a:gd name="T106" fmla="*/ 1953121159 w 1203"/>
                  <a:gd name="T107" fmla="*/ 852225614 h 1018"/>
                  <a:gd name="T108" fmla="*/ 1775356291 w 1203"/>
                  <a:gd name="T109" fmla="*/ 859060757 h 1018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203"/>
                  <a:gd name="T166" fmla="*/ 0 h 1018"/>
                  <a:gd name="T167" fmla="*/ 1203 w 1203"/>
                  <a:gd name="T168" fmla="*/ 1018 h 1018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203" h="1018">
                    <a:moveTo>
                      <a:pt x="715" y="368"/>
                    </a:moveTo>
                    <a:cubicBezTo>
                      <a:pt x="698" y="368"/>
                      <a:pt x="698" y="368"/>
                      <a:pt x="698" y="368"/>
                    </a:cubicBezTo>
                    <a:cubicBezTo>
                      <a:pt x="692" y="380"/>
                      <a:pt x="692" y="380"/>
                      <a:pt x="692" y="380"/>
                    </a:cubicBezTo>
                    <a:cubicBezTo>
                      <a:pt x="702" y="389"/>
                      <a:pt x="702" y="389"/>
                      <a:pt x="702" y="389"/>
                    </a:cubicBezTo>
                    <a:cubicBezTo>
                      <a:pt x="702" y="390"/>
                      <a:pt x="702" y="390"/>
                      <a:pt x="702" y="390"/>
                    </a:cubicBezTo>
                    <a:cubicBezTo>
                      <a:pt x="702" y="391"/>
                      <a:pt x="702" y="391"/>
                      <a:pt x="702" y="391"/>
                    </a:cubicBezTo>
                    <a:cubicBezTo>
                      <a:pt x="706" y="405"/>
                      <a:pt x="706" y="405"/>
                      <a:pt x="706" y="405"/>
                    </a:cubicBezTo>
                    <a:cubicBezTo>
                      <a:pt x="707" y="406"/>
                      <a:pt x="707" y="406"/>
                      <a:pt x="707" y="406"/>
                    </a:cubicBezTo>
                    <a:cubicBezTo>
                      <a:pt x="707" y="409"/>
                      <a:pt x="707" y="409"/>
                      <a:pt x="707" y="409"/>
                    </a:cubicBezTo>
                    <a:cubicBezTo>
                      <a:pt x="705" y="410"/>
                      <a:pt x="705" y="410"/>
                      <a:pt x="705" y="410"/>
                    </a:cubicBezTo>
                    <a:cubicBezTo>
                      <a:pt x="682" y="422"/>
                      <a:pt x="682" y="422"/>
                      <a:pt x="682" y="422"/>
                    </a:cubicBezTo>
                    <a:cubicBezTo>
                      <a:pt x="681" y="423"/>
                      <a:pt x="681" y="423"/>
                      <a:pt x="681" y="423"/>
                    </a:cubicBezTo>
                    <a:cubicBezTo>
                      <a:pt x="681" y="423"/>
                      <a:pt x="681" y="423"/>
                      <a:pt x="681" y="423"/>
                    </a:cubicBezTo>
                    <a:cubicBezTo>
                      <a:pt x="680" y="423"/>
                      <a:pt x="680" y="423"/>
                      <a:pt x="680" y="423"/>
                    </a:cubicBezTo>
                    <a:cubicBezTo>
                      <a:pt x="679" y="423"/>
                      <a:pt x="679" y="423"/>
                      <a:pt x="679" y="423"/>
                    </a:cubicBezTo>
                    <a:cubicBezTo>
                      <a:pt x="661" y="421"/>
                      <a:pt x="651" y="416"/>
                      <a:pt x="648" y="408"/>
                    </a:cubicBezTo>
                    <a:cubicBezTo>
                      <a:pt x="642" y="396"/>
                      <a:pt x="642" y="396"/>
                      <a:pt x="642" y="396"/>
                    </a:cubicBezTo>
                    <a:cubicBezTo>
                      <a:pt x="610" y="389"/>
                      <a:pt x="610" y="389"/>
                      <a:pt x="610" y="389"/>
                    </a:cubicBezTo>
                    <a:cubicBezTo>
                      <a:pt x="602" y="349"/>
                      <a:pt x="602" y="349"/>
                      <a:pt x="602" y="349"/>
                    </a:cubicBezTo>
                    <a:cubicBezTo>
                      <a:pt x="595" y="348"/>
                      <a:pt x="590" y="345"/>
                      <a:pt x="587" y="341"/>
                    </a:cubicBezTo>
                    <a:cubicBezTo>
                      <a:pt x="586" y="339"/>
                      <a:pt x="586" y="339"/>
                      <a:pt x="586" y="339"/>
                    </a:cubicBezTo>
                    <a:cubicBezTo>
                      <a:pt x="581" y="331"/>
                      <a:pt x="576" y="327"/>
                      <a:pt x="570" y="326"/>
                    </a:cubicBezTo>
                    <a:cubicBezTo>
                      <a:pt x="562" y="323"/>
                      <a:pt x="554" y="316"/>
                      <a:pt x="548" y="307"/>
                    </a:cubicBezTo>
                    <a:cubicBezTo>
                      <a:pt x="535" y="300"/>
                      <a:pt x="535" y="300"/>
                      <a:pt x="535" y="300"/>
                    </a:cubicBezTo>
                    <a:cubicBezTo>
                      <a:pt x="534" y="300"/>
                      <a:pt x="534" y="300"/>
                      <a:pt x="534" y="300"/>
                    </a:cubicBezTo>
                    <a:cubicBezTo>
                      <a:pt x="534" y="300"/>
                      <a:pt x="534" y="300"/>
                      <a:pt x="534" y="300"/>
                    </a:cubicBezTo>
                    <a:cubicBezTo>
                      <a:pt x="534" y="300"/>
                      <a:pt x="534" y="300"/>
                      <a:pt x="534" y="300"/>
                    </a:cubicBezTo>
                    <a:cubicBezTo>
                      <a:pt x="517" y="283"/>
                      <a:pt x="517" y="283"/>
                      <a:pt x="517" y="283"/>
                    </a:cubicBezTo>
                    <a:cubicBezTo>
                      <a:pt x="517" y="283"/>
                      <a:pt x="517" y="283"/>
                      <a:pt x="517" y="283"/>
                    </a:cubicBezTo>
                    <a:cubicBezTo>
                      <a:pt x="513" y="268"/>
                      <a:pt x="513" y="268"/>
                      <a:pt x="513" y="268"/>
                    </a:cubicBezTo>
                    <a:cubicBezTo>
                      <a:pt x="513" y="267"/>
                      <a:pt x="513" y="267"/>
                      <a:pt x="513" y="267"/>
                    </a:cubicBezTo>
                    <a:cubicBezTo>
                      <a:pt x="547" y="220"/>
                      <a:pt x="547" y="220"/>
                      <a:pt x="547" y="220"/>
                    </a:cubicBezTo>
                    <a:cubicBezTo>
                      <a:pt x="548" y="217"/>
                      <a:pt x="549" y="215"/>
                      <a:pt x="548" y="214"/>
                    </a:cubicBezTo>
                    <a:cubicBezTo>
                      <a:pt x="542" y="199"/>
                      <a:pt x="542" y="199"/>
                      <a:pt x="542" y="199"/>
                    </a:cubicBezTo>
                    <a:cubicBezTo>
                      <a:pt x="524" y="207"/>
                      <a:pt x="524" y="207"/>
                      <a:pt x="524" y="207"/>
                    </a:cubicBezTo>
                    <a:cubicBezTo>
                      <a:pt x="523" y="207"/>
                      <a:pt x="523" y="207"/>
                      <a:pt x="523" y="207"/>
                    </a:cubicBezTo>
                    <a:cubicBezTo>
                      <a:pt x="523" y="208"/>
                      <a:pt x="523" y="208"/>
                      <a:pt x="523" y="208"/>
                    </a:cubicBezTo>
                    <a:cubicBezTo>
                      <a:pt x="522" y="208"/>
                      <a:pt x="522" y="208"/>
                      <a:pt x="522" y="208"/>
                    </a:cubicBezTo>
                    <a:cubicBezTo>
                      <a:pt x="475" y="211"/>
                      <a:pt x="475" y="211"/>
                      <a:pt x="475" y="211"/>
                    </a:cubicBezTo>
                    <a:cubicBezTo>
                      <a:pt x="457" y="215"/>
                      <a:pt x="457" y="215"/>
                      <a:pt x="457" y="215"/>
                    </a:cubicBezTo>
                    <a:cubicBezTo>
                      <a:pt x="451" y="221"/>
                      <a:pt x="451" y="221"/>
                      <a:pt x="451" y="221"/>
                    </a:cubicBezTo>
                    <a:cubicBezTo>
                      <a:pt x="448" y="228"/>
                      <a:pt x="448" y="228"/>
                      <a:pt x="448" y="228"/>
                    </a:cubicBezTo>
                    <a:cubicBezTo>
                      <a:pt x="443" y="233"/>
                      <a:pt x="437" y="236"/>
                      <a:pt x="428" y="234"/>
                    </a:cubicBezTo>
                    <a:cubicBezTo>
                      <a:pt x="428" y="234"/>
                      <a:pt x="428" y="234"/>
                      <a:pt x="428" y="234"/>
                    </a:cubicBezTo>
                    <a:cubicBezTo>
                      <a:pt x="427" y="233"/>
                      <a:pt x="427" y="233"/>
                      <a:pt x="427" y="233"/>
                    </a:cubicBezTo>
                    <a:cubicBezTo>
                      <a:pt x="411" y="221"/>
                      <a:pt x="411" y="221"/>
                      <a:pt x="411" y="221"/>
                    </a:cubicBezTo>
                    <a:cubicBezTo>
                      <a:pt x="410" y="195"/>
                      <a:pt x="410" y="195"/>
                      <a:pt x="410" y="195"/>
                    </a:cubicBezTo>
                    <a:cubicBezTo>
                      <a:pt x="401" y="189"/>
                      <a:pt x="396" y="182"/>
                      <a:pt x="394" y="177"/>
                    </a:cubicBezTo>
                    <a:cubicBezTo>
                      <a:pt x="390" y="154"/>
                      <a:pt x="390" y="154"/>
                      <a:pt x="390" y="154"/>
                    </a:cubicBezTo>
                    <a:cubicBezTo>
                      <a:pt x="379" y="141"/>
                      <a:pt x="379" y="141"/>
                      <a:pt x="379" y="141"/>
                    </a:cubicBezTo>
                    <a:cubicBezTo>
                      <a:pt x="367" y="132"/>
                      <a:pt x="367" y="132"/>
                      <a:pt x="367" y="132"/>
                    </a:cubicBezTo>
                    <a:cubicBezTo>
                      <a:pt x="362" y="129"/>
                      <a:pt x="362" y="129"/>
                      <a:pt x="362" y="129"/>
                    </a:cubicBezTo>
                    <a:cubicBezTo>
                      <a:pt x="381" y="104"/>
                      <a:pt x="381" y="104"/>
                      <a:pt x="381" y="104"/>
                    </a:cubicBezTo>
                    <a:cubicBezTo>
                      <a:pt x="385" y="91"/>
                      <a:pt x="385" y="91"/>
                      <a:pt x="385" y="91"/>
                    </a:cubicBezTo>
                    <a:cubicBezTo>
                      <a:pt x="364" y="64"/>
                      <a:pt x="364" y="64"/>
                      <a:pt x="364" y="64"/>
                    </a:cubicBezTo>
                    <a:cubicBezTo>
                      <a:pt x="363" y="64"/>
                      <a:pt x="363" y="64"/>
                      <a:pt x="363" y="64"/>
                    </a:cubicBezTo>
                    <a:cubicBezTo>
                      <a:pt x="363" y="63"/>
                      <a:pt x="363" y="63"/>
                      <a:pt x="363" y="63"/>
                    </a:cubicBezTo>
                    <a:cubicBezTo>
                      <a:pt x="354" y="42"/>
                      <a:pt x="354" y="42"/>
                      <a:pt x="354" y="42"/>
                    </a:cubicBezTo>
                    <a:cubicBezTo>
                      <a:pt x="354" y="41"/>
                      <a:pt x="354" y="41"/>
                      <a:pt x="354" y="41"/>
                    </a:cubicBezTo>
                    <a:cubicBezTo>
                      <a:pt x="354" y="41"/>
                      <a:pt x="354" y="41"/>
                      <a:pt x="354" y="41"/>
                    </a:cubicBezTo>
                    <a:cubicBezTo>
                      <a:pt x="352" y="30"/>
                      <a:pt x="352" y="30"/>
                      <a:pt x="352" y="30"/>
                    </a:cubicBezTo>
                    <a:cubicBezTo>
                      <a:pt x="338" y="20"/>
                      <a:pt x="338" y="20"/>
                      <a:pt x="338" y="20"/>
                    </a:cubicBezTo>
                    <a:cubicBezTo>
                      <a:pt x="338" y="19"/>
                      <a:pt x="338" y="19"/>
                      <a:pt x="338" y="19"/>
                    </a:cubicBezTo>
                    <a:cubicBezTo>
                      <a:pt x="338" y="19"/>
                      <a:pt x="338" y="19"/>
                      <a:pt x="338" y="19"/>
                    </a:cubicBezTo>
                    <a:cubicBezTo>
                      <a:pt x="338" y="19"/>
                      <a:pt x="338" y="19"/>
                      <a:pt x="338" y="19"/>
                    </a:cubicBezTo>
                    <a:cubicBezTo>
                      <a:pt x="323" y="3"/>
                      <a:pt x="323" y="3"/>
                      <a:pt x="323" y="3"/>
                    </a:cubicBezTo>
                    <a:cubicBezTo>
                      <a:pt x="304" y="0"/>
                      <a:pt x="304" y="0"/>
                      <a:pt x="304" y="0"/>
                    </a:cubicBezTo>
                    <a:cubicBezTo>
                      <a:pt x="283" y="6"/>
                      <a:pt x="283" y="6"/>
                      <a:pt x="283" y="6"/>
                    </a:cubicBezTo>
                    <a:cubicBezTo>
                      <a:pt x="280" y="10"/>
                      <a:pt x="280" y="10"/>
                      <a:pt x="280" y="10"/>
                    </a:cubicBezTo>
                    <a:cubicBezTo>
                      <a:pt x="277" y="40"/>
                      <a:pt x="277" y="40"/>
                      <a:pt x="277" y="40"/>
                    </a:cubicBezTo>
                    <a:cubicBezTo>
                      <a:pt x="277" y="73"/>
                      <a:pt x="277" y="73"/>
                      <a:pt x="277" y="73"/>
                    </a:cubicBezTo>
                    <a:cubicBezTo>
                      <a:pt x="273" y="74"/>
                      <a:pt x="273" y="74"/>
                      <a:pt x="273" y="74"/>
                    </a:cubicBezTo>
                    <a:cubicBezTo>
                      <a:pt x="253" y="81"/>
                      <a:pt x="253" y="81"/>
                      <a:pt x="253" y="81"/>
                    </a:cubicBezTo>
                    <a:cubicBezTo>
                      <a:pt x="253" y="81"/>
                      <a:pt x="253" y="81"/>
                      <a:pt x="253" y="81"/>
                    </a:cubicBezTo>
                    <a:cubicBezTo>
                      <a:pt x="253" y="82"/>
                      <a:pt x="253" y="82"/>
                      <a:pt x="253" y="82"/>
                    </a:cubicBezTo>
                    <a:cubicBezTo>
                      <a:pt x="253" y="82"/>
                      <a:pt x="253" y="82"/>
                      <a:pt x="253" y="82"/>
                    </a:cubicBezTo>
                    <a:cubicBezTo>
                      <a:pt x="234" y="83"/>
                      <a:pt x="234" y="83"/>
                      <a:pt x="234" y="83"/>
                    </a:cubicBezTo>
                    <a:cubicBezTo>
                      <a:pt x="225" y="88"/>
                      <a:pt x="214" y="94"/>
                      <a:pt x="203" y="98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164" y="91"/>
                      <a:pt x="164" y="91"/>
                      <a:pt x="164" y="91"/>
                    </a:cubicBezTo>
                    <a:cubicBezTo>
                      <a:pt x="149" y="106"/>
                      <a:pt x="149" y="106"/>
                      <a:pt x="149" y="106"/>
                    </a:cubicBezTo>
                    <a:cubicBezTo>
                      <a:pt x="146" y="111"/>
                      <a:pt x="138" y="115"/>
                      <a:pt x="129" y="117"/>
                    </a:cubicBezTo>
                    <a:cubicBezTo>
                      <a:pt x="107" y="135"/>
                      <a:pt x="107" y="135"/>
                      <a:pt x="107" y="135"/>
                    </a:cubicBezTo>
                    <a:cubicBezTo>
                      <a:pt x="95" y="153"/>
                      <a:pt x="95" y="153"/>
                      <a:pt x="95" y="153"/>
                    </a:cubicBezTo>
                    <a:cubicBezTo>
                      <a:pt x="95" y="154"/>
                      <a:pt x="95" y="154"/>
                      <a:pt x="95" y="154"/>
                    </a:cubicBezTo>
                    <a:cubicBezTo>
                      <a:pt x="94" y="155"/>
                      <a:pt x="94" y="155"/>
                      <a:pt x="94" y="155"/>
                    </a:cubicBezTo>
                    <a:cubicBezTo>
                      <a:pt x="88" y="164"/>
                      <a:pt x="82" y="172"/>
                      <a:pt x="78" y="175"/>
                    </a:cubicBezTo>
                    <a:cubicBezTo>
                      <a:pt x="66" y="191"/>
                      <a:pt x="66" y="191"/>
                      <a:pt x="66" y="191"/>
                    </a:cubicBezTo>
                    <a:cubicBezTo>
                      <a:pt x="66" y="192"/>
                      <a:pt x="66" y="192"/>
                      <a:pt x="66" y="192"/>
                    </a:cubicBezTo>
                    <a:cubicBezTo>
                      <a:pt x="65" y="193"/>
                      <a:pt x="65" y="193"/>
                      <a:pt x="65" y="193"/>
                    </a:cubicBezTo>
                    <a:cubicBezTo>
                      <a:pt x="57" y="198"/>
                      <a:pt x="57" y="198"/>
                      <a:pt x="57" y="198"/>
                    </a:cubicBezTo>
                    <a:cubicBezTo>
                      <a:pt x="52" y="200"/>
                      <a:pt x="47" y="201"/>
                      <a:pt x="42" y="201"/>
                    </a:cubicBezTo>
                    <a:cubicBezTo>
                      <a:pt x="16" y="199"/>
                      <a:pt x="16" y="199"/>
                      <a:pt x="16" y="199"/>
                    </a:cubicBezTo>
                    <a:cubicBezTo>
                      <a:pt x="10" y="209"/>
                      <a:pt x="10" y="209"/>
                      <a:pt x="10" y="209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4" y="243"/>
                      <a:pt x="4" y="243"/>
                      <a:pt x="4" y="243"/>
                    </a:cubicBezTo>
                    <a:cubicBezTo>
                      <a:pt x="2" y="284"/>
                      <a:pt x="2" y="284"/>
                      <a:pt x="2" y="284"/>
                    </a:cubicBezTo>
                    <a:cubicBezTo>
                      <a:pt x="10" y="296"/>
                      <a:pt x="10" y="296"/>
                      <a:pt x="10" y="296"/>
                    </a:cubicBezTo>
                    <a:cubicBezTo>
                      <a:pt x="10" y="297"/>
                      <a:pt x="10" y="297"/>
                      <a:pt x="10" y="297"/>
                    </a:cubicBezTo>
                    <a:cubicBezTo>
                      <a:pt x="13" y="307"/>
                      <a:pt x="13" y="307"/>
                      <a:pt x="13" y="307"/>
                    </a:cubicBezTo>
                    <a:cubicBezTo>
                      <a:pt x="28" y="307"/>
                      <a:pt x="28" y="307"/>
                      <a:pt x="28" y="307"/>
                    </a:cubicBezTo>
                    <a:cubicBezTo>
                      <a:pt x="53" y="312"/>
                      <a:pt x="53" y="312"/>
                      <a:pt x="53" y="312"/>
                    </a:cubicBezTo>
                    <a:cubicBezTo>
                      <a:pt x="86" y="314"/>
                      <a:pt x="86" y="314"/>
                      <a:pt x="86" y="314"/>
                    </a:cubicBezTo>
                    <a:cubicBezTo>
                      <a:pt x="100" y="312"/>
                      <a:pt x="100" y="312"/>
                      <a:pt x="100" y="312"/>
                    </a:cubicBezTo>
                    <a:cubicBezTo>
                      <a:pt x="103" y="312"/>
                      <a:pt x="103" y="312"/>
                      <a:pt x="103" y="312"/>
                    </a:cubicBezTo>
                    <a:cubicBezTo>
                      <a:pt x="104" y="312"/>
                      <a:pt x="104" y="312"/>
                      <a:pt x="104" y="312"/>
                    </a:cubicBezTo>
                    <a:cubicBezTo>
                      <a:pt x="132" y="323"/>
                      <a:pt x="132" y="323"/>
                      <a:pt x="132" y="323"/>
                    </a:cubicBezTo>
                    <a:cubicBezTo>
                      <a:pt x="132" y="323"/>
                      <a:pt x="132" y="323"/>
                      <a:pt x="132" y="323"/>
                    </a:cubicBezTo>
                    <a:cubicBezTo>
                      <a:pt x="133" y="323"/>
                      <a:pt x="133" y="323"/>
                      <a:pt x="133" y="323"/>
                    </a:cubicBezTo>
                    <a:cubicBezTo>
                      <a:pt x="148" y="334"/>
                      <a:pt x="148" y="334"/>
                      <a:pt x="148" y="334"/>
                    </a:cubicBezTo>
                    <a:cubicBezTo>
                      <a:pt x="180" y="346"/>
                      <a:pt x="180" y="346"/>
                      <a:pt x="180" y="346"/>
                    </a:cubicBezTo>
                    <a:cubicBezTo>
                      <a:pt x="181" y="346"/>
                      <a:pt x="181" y="346"/>
                      <a:pt x="181" y="346"/>
                    </a:cubicBezTo>
                    <a:cubicBezTo>
                      <a:pt x="202" y="359"/>
                      <a:pt x="202" y="359"/>
                      <a:pt x="202" y="359"/>
                    </a:cubicBezTo>
                    <a:cubicBezTo>
                      <a:pt x="253" y="406"/>
                      <a:pt x="253" y="406"/>
                      <a:pt x="253" y="406"/>
                    </a:cubicBezTo>
                    <a:cubicBezTo>
                      <a:pt x="277" y="417"/>
                      <a:pt x="277" y="417"/>
                      <a:pt x="277" y="417"/>
                    </a:cubicBezTo>
                    <a:cubicBezTo>
                      <a:pt x="286" y="412"/>
                      <a:pt x="286" y="412"/>
                      <a:pt x="286" y="412"/>
                    </a:cubicBezTo>
                    <a:cubicBezTo>
                      <a:pt x="296" y="395"/>
                      <a:pt x="296" y="395"/>
                      <a:pt x="296" y="395"/>
                    </a:cubicBezTo>
                    <a:cubicBezTo>
                      <a:pt x="290" y="366"/>
                      <a:pt x="290" y="366"/>
                      <a:pt x="290" y="366"/>
                    </a:cubicBezTo>
                    <a:cubicBezTo>
                      <a:pt x="290" y="358"/>
                      <a:pt x="297" y="352"/>
                      <a:pt x="309" y="347"/>
                    </a:cubicBezTo>
                    <a:cubicBezTo>
                      <a:pt x="311" y="346"/>
                      <a:pt x="311" y="346"/>
                      <a:pt x="311" y="346"/>
                    </a:cubicBezTo>
                    <a:cubicBezTo>
                      <a:pt x="376" y="384"/>
                      <a:pt x="376" y="384"/>
                      <a:pt x="376" y="384"/>
                    </a:cubicBezTo>
                    <a:cubicBezTo>
                      <a:pt x="383" y="382"/>
                      <a:pt x="383" y="382"/>
                      <a:pt x="383" y="382"/>
                    </a:cubicBezTo>
                    <a:cubicBezTo>
                      <a:pt x="398" y="373"/>
                      <a:pt x="398" y="373"/>
                      <a:pt x="398" y="373"/>
                    </a:cubicBezTo>
                    <a:cubicBezTo>
                      <a:pt x="400" y="373"/>
                      <a:pt x="400" y="373"/>
                      <a:pt x="400" y="373"/>
                    </a:cubicBezTo>
                    <a:cubicBezTo>
                      <a:pt x="409" y="374"/>
                      <a:pt x="409" y="374"/>
                      <a:pt x="409" y="374"/>
                    </a:cubicBezTo>
                    <a:cubicBezTo>
                      <a:pt x="421" y="364"/>
                      <a:pt x="421" y="364"/>
                      <a:pt x="421" y="364"/>
                    </a:cubicBezTo>
                    <a:cubicBezTo>
                      <a:pt x="423" y="363"/>
                      <a:pt x="423" y="363"/>
                      <a:pt x="423" y="363"/>
                    </a:cubicBezTo>
                    <a:cubicBezTo>
                      <a:pt x="427" y="365"/>
                      <a:pt x="427" y="365"/>
                      <a:pt x="427" y="365"/>
                    </a:cubicBezTo>
                    <a:cubicBezTo>
                      <a:pt x="465" y="391"/>
                      <a:pt x="465" y="391"/>
                      <a:pt x="465" y="391"/>
                    </a:cubicBezTo>
                    <a:cubicBezTo>
                      <a:pt x="466" y="392"/>
                      <a:pt x="466" y="392"/>
                      <a:pt x="466" y="392"/>
                    </a:cubicBezTo>
                    <a:cubicBezTo>
                      <a:pt x="490" y="412"/>
                      <a:pt x="490" y="412"/>
                      <a:pt x="490" y="412"/>
                    </a:cubicBezTo>
                    <a:cubicBezTo>
                      <a:pt x="496" y="417"/>
                      <a:pt x="505" y="424"/>
                      <a:pt x="512" y="435"/>
                    </a:cubicBezTo>
                    <a:cubicBezTo>
                      <a:pt x="524" y="447"/>
                      <a:pt x="524" y="447"/>
                      <a:pt x="524" y="447"/>
                    </a:cubicBezTo>
                    <a:cubicBezTo>
                      <a:pt x="533" y="446"/>
                      <a:pt x="533" y="446"/>
                      <a:pt x="533" y="446"/>
                    </a:cubicBezTo>
                    <a:cubicBezTo>
                      <a:pt x="544" y="426"/>
                      <a:pt x="544" y="426"/>
                      <a:pt x="544" y="426"/>
                    </a:cubicBezTo>
                    <a:cubicBezTo>
                      <a:pt x="566" y="442"/>
                      <a:pt x="566" y="442"/>
                      <a:pt x="566" y="442"/>
                    </a:cubicBezTo>
                    <a:cubicBezTo>
                      <a:pt x="567" y="442"/>
                      <a:pt x="567" y="442"/>
                      <a:pt x="567" y="442"/>
                    </a:cubicBezTo>
                    <a:cubicBezTo>
                      <a:pt x="568" y="442"/>
                      <a:pt x="568" y="442"/>
                      <a:pt x="568" y="442"/>
                    </a:cubicBezTo>
                    <a:cubicBezTo>
                      <a:pt x="568" y="442"/>
                      <a:pt x="568" y="442"/>
                      <a:pt x="568" y="442"/>
                    </a:cubicBezTo>
                    <a:cubicBezTo>
                      <a:pt x="586" y="464"/>
                      <a:pt x="586" y="464"/>
                      <a:pt x="586" y="464"/>
                    </a:cubicBezTo>
                    <a:cubicBezTo>
                      <a:pt x="633" y="500"/>
                      <a:pt x="633" y="500"/>
                      <a:pt x="633" y="500"/>
                    </a:cubicBezTo>
                    <a:cubicBezTo>
                      <a:pt x="633" y="500"/>
                      <a:pt x="633" y="500"/>
                      <a:pt x="633" y="500"/>
                    </a:cubicBezTo>
                    <a:cubicBezTo>
                      <a:pt x="647" y="516"/>
                      <a:pt x="647" y="516"/>
                      <a:pt x="647" y="516"/>
                    </a:cubicBezTo>
                    <a:cubicBezTo>
                      <a:pt x="688" y="504"/>
                      <a:pt x="688" y="504"/>
                      <a:pt x="688" y="504"/>
                    </a:cubicBezTo>
                    <a:cubicBezTo>
                      <a:pt x="690" y="535"/>
                      <a:pt x="690" y="535"/>
                      <a:pt x="690" y="535"/>
                    </a:cubicBezTo>
                    <a:cubicBezTo>
                      <a:pt x="708" y="553"/>
                      <a:pt x="708" y="553"/>
                      <a:pt x="708" y="553"/>
                    </a:cubicBezTo>
                    <a:cubicBezTo>
                      <a:pt x="708" y="553"/>
                      <a:pt x="708" y="553"/>
                      <a:pt x="708" y="553"/>
                    </a:cubicBezTo>
                    <a:cubicBezTo>
                      <a:pt x="708" y="554"/>
                      <a:pt x="708" y="554"/>
                      <a:pt x="708" y="554"/>
                    </a:cubicBezTo>
                    <a:cubicBezTo>
                      <a:pt x="723" y="576"/>
                      <a:pt x="723" y="576"/>
                      <a:pt x="723" y="576"/>
                    </a:cubicBezTo>
                    <a:cubicBezTo>
                      <a:pt x="723" y="577"/>
                      <a:pt x="723" y="577"/>
                      <a:pt x="723" y="577"/>
                    </a:cubicBezTo>
                    <a:cubicBezTo>
                      <a:pt x="723" y="578"/>
                      <a:pt x="723" y="578"/>
                      <a:pt x="723" y="578"/>
                    </a:cubicBezTo>
                    <a:cubicBezTo>
                      <a:pt x="723" y="579"/>
                      <a:pt x="723" y="579"/>
                      <a:pt x="723" y="579"/>
                    </a:cubicBezTo>
                    <a:cubicBezTo>
                      <a:pt x="739" y="652"/>
                      <a:pt x="739" y="652"/>
                      <a:pt x="739" y="652"/>
                    </a:cubicBezTo>
                    <a:cubicBezTo>
                      <a:pt x="755" y="682"/>
                      <a:pt x="755" y="682"/>
                      <a:pt x="755" y="682"/>
                    </a:cubicBezTo>
                    <a:cubicBezTo>
                      <a:pt x="734" y="735"/>
                      <a:pt x="734" y="735"/>
                      <a:pt x="734" y="735"/>
                    </a:cubicBezTo>
                    <a:cubicBezTo>
                      <a:pt x="734" y="739"/>
                      <a:pt x="734" y="739"/>
                      <a:pt x="734" y="739"/>
                    </a:cubicBezTo>
                    <a:cubicBezTo>
                      <a:pt x="716" y="743"/>
                      <a:pt x="716" y="743"/>
                      <a:pt x="716" y="743"/>
                    </a:cubicBezTo>
                    <a:cubicBezTo>
                      <a:pt x="716" y="759"/>
                      <a:pt x="716" y="759"/>
                      <a:pt x="716" y="759"/>
                    </a:cubicBezTo>
                    <a:cubicBezTo>
                      <a:pt x="715" y="760"/>
                      <a:pt x="715" y="760"/>
                      <a:pt x="715" y="760"/>
                    </a:cubicBezTo>
                    <a:cubicBezTo>
                      <a:pt x="697" y="789"/>
                      <a:pt x="697" y="789"/>
                      <a:pt x="697" y="789"/>
                    </a:cubicBezTo>
                    <a:cubicBezTo>
                      <a:pt x="695" y="789"/>
                      <a:pt x="695" y="789"/>
                      <a:pt x="695" y="789"/>
                    </a:cubicBezTo>
                    <a:cubicBezTo>
                      <a:pt x="669" y="791"/>
                      <a:pt x="669" y="791"/>
                      <a:pt x="669" y="791"/>
                    </a:cubicBezTo>
                    <a:cubicBezTo>
                      <a:pt x="644" y="812"/>
                      <a:pt x="644" y="812"/>
                      <a:pt x="644" y="812"/>
                    </a:cubicBezTo>
                    <a:cubicBezTo>
                      <a:pt x="647" y="816"/>
                      <a:pt x="651" y="818"/>
                      <a:pt x="659" y="821"/>
                    </a:cubicBezTo>
                    <a:cubicBezTo>
                      <a:pt x="669" y="824"/>
                      <a:pt x="670" y="833"/>
                      <a:pt x="665" y="847"/>
                    </a:cubicBezTo>
                    <a:cubicBezTo>
                      <a:pt x="665" y="848"/>
                      <a:pt x="665" y="848"/>
                      <a:pt x="665" y="848"/>
                    </a:cubicBezTo>
                    <a:cubicBezTo>
                      <a:pt x="647" y="866"/>
                      <a:pt x="647" y="866"/>
                      <a:pt x="647" y="866"/>
                    </a:cubicBezTo>
                    <a:cubicBezTo>
                      <a:pt x="646" y="866"/>
                      <a:pt x="646" y="866"/>
                      <a:pt x="646" y="866"/>
                    </a:cubicBezTo>
                    <a:cubicBezTo>
                      <a:pt x="645" y="868"/>
                      <a:pt x="645" y="868"/>
                      <a:pt x="645" y="868"/>
                    </a:cubicBezTo>
                    <a:cubicBezTo>
                      <a:pt x="644" y="868"/>
                      <a:pt x="644" y="868"/>
                      <a:pt x="644" y="868"/>
                    </a:cubicBezTo>
                    <a:cubicBezTo>
                      <a:pt x="643" y="868"/>
                      <a:pt x="643" y="868"/>
                      <a:pt x="643" y="868"/>
                    </a:cubicBezTo>
                    <a:cubicBezTo>
                      <a:pt x="592" y="861"/>
                      <a:pt x="592" y="861"/>
                      <a:pt x="592" y="861"/>
                    </a:cubicBezTo>
                    <a:cubicBezTo>
                      <a:pt x="591" y="879"/>
                      <a:pt x="591" y="879"/>
                      <a:pt x="591" y="879"/>
                    </a:cubicBezTo>
                    <a:cubicBezTo>
                      <a:pt x="596" y="917"/>
                      <a:pt x="596" y="917"/>
                      <a:pt x="596" y="917"/>
                    </a:cubicBezTo>
                    <a:cubicBezTo>
                      <a:pt x="639" y="935"/>
                      <a:pt x="639" y="935"/>
                      <a:pt x="639" y="935"/>
                    </a:cubicBezTo>
                    <a:cubicBezTo>
                      <a:pt x="639" y="937"/>
                      <a:pt x="639" y="937"/>
                      <a:pt x="639" y="937"/>
                    </a:cubicBezTo>
                    <a:cubicBezTo>
                      <a:pt x="639" y="937"/>
                      <a:pt x="639" y="937"/>
                      <a:pt x="639" y="937"/>
                    </a:cubicBezTo>
                    <a:cubicBezTo>
                      <a:pt x="654" y="932"/>
                      <a:pt x="654" y="932"/>
                      <a:pt x="654" y="932"/>
                    </a:cubicBezTo>
                    <a:cubicBezTo>
                      <a:pt x="656" y="931"/>
                      <a:pt x="656" y="931"/>
                      <a:pt x="656" y="931"/>
                    </a:cubicBezTo>
                    <a:cubicBezTo>
                      <a:pt x="658" y="930"/>
                      <a:pt x="658" y="930"/>
                      <a:pt x="658" y="930"/>
                    </a:cubicBezTo>
                    <a:cubicBezTo>
                      <a:pt x="659" y="932"/>
                      <a:pt x="659" y="932"/>
                      <a:pt x="659" y="932"/>
                    </a:cubicBezTo>
                    <a:cubicBezTo>
                      <a:pt x="660" y="932"/>
                      <a:pt x="660" y="932"/>
                      <a:pt x="660" y="932"/>
                    </a:cubicBezTo>
                    <a:cubicBezTo>
                      <a:pt x="671" y="938"/>
                      <a:pt x="671" y="938"/>
                      <a:pt x="671" y="938"/>
                    </a:cubicBezTo>
                    <a:cubicBezTo>
                      <a:pt x="689" y="938"/>
                      <a:pt x="689" y="938"/>
                      <a:pt x="689" y="938"/>
                    </a:cubicBezTo>
                    <a:cubicBezTo>
                      <a:pt x="696" y="937"/>
                      <a:pt x="696" y="937"/>
                      <a:pt x="696" y="937"/>
                    </a:cubicBezTo>
                    <a:cubicBezTo>
                      <a:pt x="689" y="917"/>
                      <a:pt x="689" y="917"/>
                      <a:pt x="689" y="917"/>
                    </a:cubicBezTo>
                    <a:cubicBezTo>
                      <a:pt x="689" y="917"/>
                      <a:pt x="689" y="917"/>
                      <a:pt x="689" y="917"/>
                    </a:cubicBezTo>
                    <a:cubicBezTo>
                      <a:pt x="689" y="917"/>
                      <a:pt x="689" y="917"/>
                      <a:pt x="689" y="917"/>
                    </a:cubicBezTo>
                    <a:cubicBezTo>
                      <a:pt x="685" y="896"/>
                      <a:pt x="685" y="896"/>
                      <a:pt x="685" y="896"/>
                    </a:cubicBezTo>
                    <a:cubicBezTo>
                      <a:pt x="685" y="895"/>
                      <a:pt x="685" y="895"/>
                      <a:pt x="685" y="895"/>
                    </a:cubicBezTo>
                    <a:cubicBezTo>
                      <a:pt x="685" y="893"/>
                      <a:pt x="685" y="893"/>
                      <a:pt x="685" y="893"/>
                    </a:cubicBezTo>
                    <a:cubicBezTo>
                      <a:pt x="686" y="892"/>
                      <a:pt x="686" y="892"/>
                      <a:pt x="686" y="892"/>
                    </a:cubicBezTo>
                    <a:cubicBezTo>
                      <a:pt x="686" y="891"/>
                      <a:pt x="686" y="891"/>
                      <a:pt x="686" y="891"/>
                    </a:cubicBezTo>
                    <a:cubicBezTo>
                      <a:pt x="692" y="883"/>
                      <a:pt x="692" y="883"/>
                      <a:pt x="692" y="883"/>
                    </a:cubicBezTo>
                    <a:cubicBezTo>
                      <a:pt x="695" y="881"/>
                      <a:pt x="695" y="881"/>
                      <a:pt x="695" y="881"/>
                    </a:cubicBezTo>
                    <a:cubicBezTo>
                      <a:pt x="695" y="881"/>
                      <a:pt x="695" y="881"/>
                      <a:pt x="695" y="881"/>
                    </a:cubicBezTo>
                    <a:cubicBezTo>
                      <a:pt x="696" y="880"/>
                      <a:pt x="696" y="880"/>
                      <a:pt x="696" y="880"/>
                    </a:cubicBezTo>
                    <a:cubicBezTo>
                      <a:pt x="707" y="864"/>
                      <a:pt x="707" y="864"/>
                      <a:pt x="707" y="864"/>
                    </a:cubicBezTo>
                    <a:cubicBezTo>
                      <a:pt x="708" y="863"/>
                      <a:pt x="708" y="863"/>
                      <a:pt x="708" y="863"/>
                    </a:cubicBezTo>
                    <a:cubicBezTo>
                      <a:pt x="727" y="848"/>
                      <a:pt x="727" y="848"/>
                      <a:pt x="727" y="848"/>
                    </a:cubicBezTo>
                    <a:cubicBezTo>
                      <a:pt x="728" y="848"/>
                      <a:pt x="728" y="848"/>
                      <a:pt x="728" y="848"/>
                    </a:cubicBezTo>
                    <a:cubicBezTo>
                      <a:pt x="728" y="847"/>
                      <a:pt x="728" y="847"/>
                      <a:pt x="728" y="847"/>
                    </a:cubicBezTo>
                    <a:cubicBezTo>
                      <a:pt x="729" y="847"/>
                      <a:pt x="729" y="847"/>
                      <a:pt x="729" y="847"/>
                    </a:cubicBezTo>
                    <a:cubicBezTo>
                      <a:pt x="729" y="847"/>
                      <a:pt x="729" y="847"/>
                      <a:pt x="729" y="847"/>
                    </a:cubicBezTo>
                    <a:cubicBezTo>
                      <a:pt x="753" y="844"/>
                      <a:pt x="753" y="844"/>
                      <a:pt x="753" y="844"/>
                    </a:cubicBezTo>
                    <a:cubicBezTo>
                      <a:pt x="753" y="850"/>
                      <a:pt x="753" y="850"/>
                      <a:pt x="753" y="850"/>
                    </a:cubicBezTo>
                    <a:cubicBezTo>
                      <a:pt x="753" y="858"/>
                      <a:pt x="754" y="863"/>
                      <a:pt x="755" y="866"/>
                    </a:cubicBezTo>
                    <a:cubicBezTo>
                      <a:pt x="759" y="876"/>
                      <a:pt x="759" y="876"/>
                      <a:pt x="759" y="876"/>
                    </a:cubicBezTo>
                    <a:cubicBezTo>
                      <a:pt x="765" y="889"/>
                      <a:pt x="765" y="889"/>
                      <a:pt x="765" y="889"/>
                    </a:cubicBezTo>
                    <a:cubicBezTo>
                      <a:pt x="786" y="901"/>
                      <a:pt x="786" y="901"/>
                      <a:pt x="786" y="901"/>
                    </a:cubicBezTo>
                    <a:cubicBezTo>
                      <a:pt x="844" y="906"/>
                      <a:pt x="844" y="906"/>
                      <a:pt x="844" y="906"/>
                    </a:cubicBezTo>
                    <a:cubicBezTo>
                      <a:pt x="847" y="906"/>
                      <a:pt x="847" y="906"/>
                      <a:pt x="847" y="906"/>
                    </a:cubicBezTo>
                    <a:cubicBezTo>
                      <a:pt x="850" y="906"/>
                      <a:pt x="850" y="906"/>
                      <a:pt x="850" y="906"/>
                    </a:cubicBezTo>
                    <a:cubicBezTo>
                      <a:pt x="850" y="910"/>
                      <a:pt x="850" y="910"/>
                      <a:pt x="850" y="910"/>
                    </a:cubicBezTo>
                    <a:cubicBezTo>
                      <a:pt x="850" y="912"/>
                      <a:pt x="850" y="912"/>
                      <a:pt x="850" y="912"/>
                    </a:cubicBezTo>
                    <a:cubicBezTo>
                      <a:pt x="848" y="931"/>
                      <a:pt x="848" y="931"/>
                      <a:pt x="848" y="931"/>
                    </a:cubicBezTo>
                    <a:cubicBezTo>
                      <a:pt x="865" y="949"/>
                      <a:pt x="865" y="949"/>
                      <a:pt x="865" y="949"/>
                    </a:cubicBezTo>
                    <a:cubicBezTo>
                      <a:pt x="877" y="954"/>
                      <a:pt x="877" y="954"/>
                      <a:pt x="877" y="954"/>
                    </a:cubicBezTo>
                    <a:cubicBezTo>
                      <a:pt x="879" y="955"/>
                      <a:pt x="879" y="955"/>
                      <a:pt x="879" y="955"/>
                    </a:cubicBezTo>
                    <a:cubicBezTo>
                      <a:pt x="879" y="956"/>
                      <a:pt x="879" y="956"/>
                      <a:pt x="879" y="956"/>
                    </a:cubicBezTo>
                    <a:cubicBezTo>
                      <a:pt x="880" y="958"/>
                      <a:pt x="880" y="958"/>
                      <a:pt x="880" y="958"/>
                    </a:cubicBezTo>
                    <a:cubicBezTo>
                      <a:pt x="880" y="965"/>
                      <a:pt x="880" y="965"/>
                      <a:pt x="880" y="965"/>
                    </a:cubicBezTo>
                    <a:cubicBezTo>
                      <a:pt x="880" y="976"/>
                      <a:pt x="880" y="976"/>
                      <a:pt x="880" y="976"/>
                    </a:cubicBezTo>
                    <a:cubicBezTo>
                      <a:pt x="875" y="997"/>
                      <a:pt x="875" y="997"/>
                      <a:pt x="875" y="997"/>
                    </a:cubicBezTo>
                    <a:cubicBezTo>
                      <a:pt x="882" y="1002"/>
                      <a:pt x="882" y="1002"/>
                      <a:pt x="882" y="1002"/>
                    </a:cubicBezTo>
                    <a:cubicBezTo>
                      <a:pt x="891" y="1001"/>
                      <a:pt x="898" y="1001"/>
                      <a:pt x="906" y="1007"/>
                    </a:cubicBezTo>
                    <a:cubicBezTo>
                      <a:pt x="930" y="1018"/>
                      <a:pt x="930" y="1018"/>
                      <a:pt x="930" y="1018"/>
                    </a:cubicBezTo>
                    <a:cubicBezTo>
                      <a:pt x="945" y="1007"/>
                      <a:pt x="945" y="1007"/>
                      <a:pt x="945" y="1007"/>
                    </a:cubicBezTo>
                    <a:cubicBezTo>
                      <a:pt x="961" y="990"/>
                      <a:pt x="961" y="990"/>
                      <a:pt x="961" y="990"/>
                    </a:cubicBezTo>
                    <a:cubicBezTo>
                      <a:pt x="962" y="982"/>
                      <a:pt x="962" y="982"/>
                      <a:pt x="962" y="982"/>
                    </a:cubicBezTo>
                    <a:cubicBezTo>
                      <a:pt x="963" y="980"/>
                      <a:pt x="963" y="980"/>
                      <a:pt x="963" y="980"/>
                    </a:cubicBezTo>
                    <a:cubicBezTo>
                      <a:pt x="965" y="979"/>
                      <a:pt x="965" y="979"/>
                      <a:pt x="965" y="979"/>
                    </a:cubicBezTo>
                    <a:cubicBezTo>
                      <a:pt x="967" y="977"/>
                      <a:pt x="967" y="977"/>
                      <a:pt x="967" y="977"/>
                    </a:cubicBezTo>
                    <a:cubicBezTo>
                      <a:pt x="967" y="975"/>
                      <a:pt x="967" y="975"/>
                      <a:pt x="967" y="975"/>
                    </a:cubicBezTo>
                    <a:cubicBezTo>
                      <a:pt x="962" y="953"/>
                      <a:pt x="962" y="953"/>
                      <a:pt x="962" y="953"/>
                    </a:cubicBezTo>
                    <a:cubicBezTo>
                      <a:pt x="961" y="941"/>
                      <a:pt x="961" y="941"/>
                      <a:pt x="961" y="941"/>
                    </a:cubicBezTo>
                    <a:cubicBezTo>
                      <a:pt x="960" y="940"/>
                      <a:pt x="960" y="940"/>
                      <a:pt x="960" y="940"/>
                    </a:cubicBezTo>
                    <a:cubicBezTo>
                      <a:pt x="960" y="939"/>
                      <a:pt x="960" y="939"/>
                      <a:pt x="960" y="939"/>
                    </a:cubicBezTo>
                    <a:cubicBezTo>
                      <a:pt x="961" y="938"/>
                      <a:pt x="961" y="938"/>
                      <a:pt x="961" y="938"/>
                    </a:cubicBezTo>
                    <a:cubicBezTo>
                      <a:pt x="961" y="937"/>
                      <a:pt x="961" y="937"/>
                      <a:pt x="961" y="937"/>
                    </a:cubicBezTo>
                    <a:cubicBezTo>
                      <a:pt x="969" y="923"/>
                      <a:pt x="969" y="923"/>
                      <a:pt x="969" y="923"/>
                    </a:cubicBezTo>
                    <a:cubicBezTo>
                      <a:pt x="970" y="922"/>
                      <a:pt x="970" y="922"/>
                      <a:pt x="970" y="922"/>
                    </a:cubicBezTo>
                    <a:cubicBezTo>
                      <a:pt x="970" y="922"/>
                      <a:pt x="970" y="922"/>
                      <a:pt x="970" y="922"/>
                    </a:cubicBezTo>
                    <a:cubicBezTo>
                      <a:pt x="987" y="911"/>
                      <a:pt x="987" y="911"/>
                      <a:pt x="987" y="911"/>
                    </a:cubicBezTo>
                    <a:cubicBezTo>
                      <a:pt x="988" y="911"/>
                      <a:pt x="988" y="911"/>
                      <a:pt x="988" y="911"/>
                    </a:cubicBezTo>
                    <a:cubicBezTo>
                      <a:pt x="1023" y="911"/>
                      <a:pt x="1023" y="911"/>
                      <a:pt x="1023" y="911"/>
                    </a:cubicBezTo>
                    <a:cubicBezTo>
                      <a:pt x="1028" y="908"/>
                      <a:pt x="1028" y="908"/>
                      <a:pt x="1028" y="908"/>
                    </a:cubicBezTo>
                    <a:cubicBezTo>
                      <a:pt x="1027" y="891"/>
                      <a:pt x="1027" y="891"/>
                      <a:pt x="1027" y="891"/>
                    </a:cubicBezTo>
                    <a:cubicBezTo>
                      <a:pt x="1022" y="875"/>
                      <a:pt x="1022" y="875"/>
                      <a:pt x="1022" y="875"/>
                    </a:cubicBezTo>
                    <a:cubicBezTo>
                      <a:pt x="1010" y="856"/>
                      <a:pt x="1010" y="856"/>
                      <a:pt x="1010" y="856"/>
                    </a:cubicBezTo>
                    <a:cubicBezTo>
                      <a:pt x="1009" y="855"/>
                      <a:pt x="1009" y="855"/>
                      <a:pt x="1009" y="855"/>
                    </a:cubicBezTo>
                    <a:cubicBezTo>
                      <a:pt x="1009" y="854"/>
                      <a:pt x="1009" y="854"/>
                      <a:pt x="1009" y="854"/>
                    </a:cubicBezTo>
                    <a:cubicBezTo>
                      <a:pt x="1009" y="827"/>
                      <a:pt x="1009" y="827"/>
                      <a:pt x="1009" y="827"/>
                    </a:cubicBezTo>
                    <a:cubicBezTo>
                      <a:pt x="1009" y="826"/>
                      <a:pt x="1009" y="826"/>
                      <a:pt x="1009" y="826"/>
                    </a:cubicBezTo>
                    <a:cubicBezTo>
                      <a:pt x="1009" y="826"/>
                      <a:pt x="1009" y="826"/>
                      <a:pt x="1009" y="826"/>
                    </a:cubicBezTo>
                    <a:cubicBezTo>
                      <a:pt x="1015" y="810"/>
                      <a:pt x="1015" y="810"/>
                      <a:pt x="1015" y="810"/>
                    </a:cubicBezTo>
                    <a:cubicBezTo>
                      <a:pt x="1015" y="810"/>
                      <a:pt x="1015" y="810"/>
                      <a:pt x="1015" y="810"/>
                    </a:cubicBezTo>
                    <a:cubicBezTo>
                      <a:pt x="1017" y="809"/>
                      <a:pt x="1017" y="809"/>
                      <a:pt x="1017" y="809"/>
                    </a:cubicBezTo>
                    <a:cubicBezTo>
                      <a:pt x="1017" y="809"/>
                      <a:pt x="1017" y="809"/>
                      <a:pt x="1017" y="809"/>
                    </a:cubicBezTo>
                    <a:cubicBezTo>
                      <a:pt x="1045" y="768"/>
                      <a:pt x="1045" y="768"/>
                      <a:pt x="1045" y="768"/>
                    </a:cubicBezTo>
                    <a:cubicBezTo>
                      <a:pt x="1046" y="767"/>
                      <a:pt x="1046" y="767"/>
                      <a:pt x="1046" y="767"/>
                    </a:cubicBezTo>
                    <a:cubicBezTo>
                      <a:pt x="1047" y="767"/>
                      <a:pt x="1047" y="767"/>
                      <a:pt x="1047" y="767"/>
                    </a:cubicBezTo>
                    <a:cubicBezTo>
                      <a:pt x="1049" y="766"/>
                      <a:pt x="1049" y="766"/>
                      <a:pt x="1049" y="766"/>
                    </a:cubicBezTo>
                    <a:cubicBezTo>
                      <a:pt x="1056" y="766"/>
                      <a:pt x="1056" y="766"/>
                      <a:pt x="1056" y="766"/>
                    </a:cubicBezTo>
                    <a:cubicBezTo>
                      <a:pt x="1066" y="767"/>
                      <a:pt x="1066" y="767"/>
                      <a:pt x="1066" y="767"/>
                    </a:cubicBezTo>
                    <a:cubicBezTo>
                      <a:pt x="1090" y="781"/>
                      <a:pt x="1090" y="781"/>
                      <a:pt x="1090" y="781"/>
                    </a:cubicBezTo>
                    <a:cubicBezTo>
                      <a:pt x="1106" y="785"/>
                      <a:pt x="1106" y="785"/>
                      <a:pt x="1106" y="785"/>
                    </a:cubicBezTo>
                    <a:cubicBezTo>
                      <a:pt x="1108" y="778"/>
                      <a:pt x="1108" y="778"/>
                      <a:pt x="1108" y="778"/>
                    </a:cubicBezTo>
                    <a:cubicBezTo>
                      <a:pt x="1105" y="776"/>
                      <a:pt x="1105" y="776"/>
                      <a:pt x="1105" y="776"/>
                    </a:cubicBezTo>
                    <a:cubicBezTo>
                      <a:pt x="1105" y="772"/>
                      <a:pt x="1105" y="772"/>
                      <a:pt x="1105" y="772"/>
                    </a:cubicBezTo>
                    <a:cubicBezTo>
                      <a:pt x="1105" y="766"/>
                      <a:pt x="1108" y="761"/>
                      <a:pt x="1115" y="755"/>
                    </a:cubicBezTo>
                    <a:cubicBezTo>
                      <a:pt x="1134" y="742"/>
                      <a:pt x="1134" y="742"/>
                      <a:pt x="1134" y="742"/>
                    </a:cubicBezTo>
                    <a:cubicBezTo>
                      <a:pt x="1135" y="741"/>
                      <a:pt x="1135" y="741"/>
                      <a:pt x="1135" y="741"/>
                    </a:cubicBezTo>
                    <a:cubicBezTo>
                      <a:pt x="1135" y="741"/>
                      <a:pt x="1135" y="741"/>
                      <a:pt x="1135" y="741"/>
                    </a:cubicBezTo>
                    <a:cubicBezTo>
                      <a:pt x="1135" y="740"/>
                      <a:pt x="1135" y="740"/>
                      <a:pt x="1135" y="740"/>
                    </a:cubicBezTo>
                    <a:cubicBezTo>
                      <a:pt x="1145" y="736"/>
                      <a:pt x="1152" y="734"/>
                      <a:pt x="1156" y="734"/>
                    </a:cubicBezTo>
                    <a:cubicBezTo>
                      <a:pt x="1173" y="732"/>
                      <a:pt x="1173" y="732"/>
                      <a:pt x="1173" y="732"/>
                    </a:cubicBezTo>
                    <a:cubicBezTo>
                      <a:pt x="1175" y="732"/>
                      <a:pt x="1175" y="732"/>
                      <a:pt x="1175" y="732"/>
                    </a:cubicBezTo>
                    <a:cubicBezTo>
                      <a:pt x="1175" y="732"/>
                      <a:pt x="1175" y="732"/>
                      <a:pt x="1175" y="732"/>
                    </a:cubicBezTo>
                    <a:cubicBezTo>
                      <a:pt x="1185" y="734"/>
                      <a:pt x="1185" y="734"/>
                      <a:pt x="1185" y="734"/>
                    </a:cubicBezTo>
                    <a:cubicBezTo>
                      <a:pt x="1193" y="708"/>
                      <a:pt x="1193" y="708"/>
                      <a:pt x="1193" y="708"/>
                    </a:cubicBezTo>
                    <a:cubicBezTo>
                      <a:pt x="1193" y="690"/>
                      <a:pt x="1193" y="690"/>
                      <a:pt x="1193" y="690"/>
                    </a:cubicBezTo>
                    <a:cubicBezTo>
                      <a:pt x="1193" y="678"/>
                      <a:pt x="1193" y="671"/>
                      <a:pt x="1196" y="669"/>
                    </a:cubicBezTo>
                    <a:cubicBezTo>
                      <a:pt x="1203" y="655"/>
                      <a:pt x="1203" y="655"/>
                      <a:pt x="1203" y="655"/>
                    </a:cubicBezTo>
                    <a:cubicBezTo>
                      <a:pt x="1194" y="643"/>
                      <a:pt x="1194" y="643"/>
                      <a:pt x="1194" y="643"/>
                    </a:cubicBezTo>
                    <a:cubicBezTo>
                      <a:pt x="1181" y="634"/>
                      <a:pt x="1181" y="634"/>
                      <a:pt x="1181" y="634"/>
                    </a:cubicBezTo>
                    <a:cubicBezTo>
                      <a:pt x="1155" y="627"/>
                      <a:pt x="1155" y="627"/>
                      <a:pt x="1155" y="627"/>
                    </a:cubicBezTo>
                    <a:cubicBezTo>
                      <a:pt x="1149" y="627"/>
                      <a:pt x="1140" y="621"/>
                      <a:pt x="1124" y="608"/>
                    </a:cubicBezTo>
                    <a:cubicBezTo>
                      <a:pt x="1108" y="600"/>
                      <a:pt x="1108" y="600"/>
                      <a:pt x="1108" y="600"/>
                    </a:cubicBezTo>
                    <a:cubicBezTo>
                      <a:pt x="1107" y="600"/>
                      <a:pt x="1107" y="600"/>
                      <a:pt x="1107" y="600"/>
                    </a:cubicBezTo>
                    <a:cubicBezTo>
                      <a:pt x="1106" y="599"/>
                      <a:pt x="1106" y="599"/>
                      <a:pt x="1106" y="599"/>
                    </a:cubicBezTo>
                    <a:cubicBezTo>
                      <a:pt x="1087" y="576"/>
                      <a:pt x="1087" y="576"/>
                      <a:pt x="1087" y="576"/>
                    </a:cubicBezTo>
                    <a:cubicBezTo>
                      <a:pt x="1069" y="576"/>
                      <a:pt x="1069" y="576"/>
                      <a:pt x="1069" y="576"/>
                    </a:cubicBezTo>
                    <a:cubicBezTo>
                      <a:pt x="1068" y="575"/>
                      <a:pt x="1068" y="575"/>
                      <a:pt x="1068" y="575"/>
                    </a:cubicBezTo>
                    <a:cubicBezTo>
                      <a:pt x="1067" y="575"/>
                      <a:pt x="1067" y="575"/>
                      <a:pt x="1067" y="575"/>
                    </a:cubicBezTo>
                    <a:cubicBezTo>
                      <a:pt x="1051" y="567"/>
                      <a:pt x="1051" y="567"/>
                      <a:pt x="1051" y="567"/>
                    </a:cubicBezTo>
                    <a:cubicBezTo>
                      <a:pt x="1042" y="579"/>
                      <a:pt x="1042" y="579"/>
                      <a:pt x="1042" y="579"/>
                    </a:cubicBezTo>
                    <a:cubicBezTo>
                      <a:pt x="1040" y="629"/>
                      <a:pt x="1040" y="629"/>
                      <a:pt x="1040" y="629"/>
                    </a:cubicBezTo>
                    <a:cubicBezTo>
                      <a:pt x="1043" y="648"/>
                      <a:pt x="1043" y="648"/>
                      <a:pt x="1043" y="648"/>
                    </a:cubicBezTo>
                    <a:cubicBezTo>
                      <a:pt x="1050" y="648"/>
                      <a:pt x="1050" y="648"/>
                      <a:pt x="1050" y="648"/>
                    </a:cubicBezTo>
                    <a:cubicBezTo>
                      <a:pt x="1051" y="649"/>
                      <a:pt x="1051" y="649"/>
                      <a:pt x="1051" y="649"/>
                    </a:cubicBezTo>
                    <a:cubicBezTo>
                      <a:pt x="1066" y="653"/>
                      <a:pt x="1066" y="653"/>
                      <a:pt x="1066" y="653"/>
                    </a:cubicBezTo>
                    <a:cubicBezTo>
                      <a:pt x="1066" y="654"/>
                      <a:pt x="1066" y="654"/>
                      <a:pt x="1066" y="654"/>
                    </a:cubicBezTo>
                    <a:cubicBezTo>
                      <a:pt x="1066" y="655"/>
                      <a:pt x="1066" y="655"/>
                      <a:pt x="1066" y="655"/>
                    </a:cubicBezTo>
                    <a:cubicBezTo>
                      <a:pt x="1073" y="673"/>
                      <a:pt x="1073" y="673"/>
                      <a:pt x="1073" y="673"/>
                    </a:cubicBezTo>
                    <a:cubicBezTo>
                      <a:pt x="1075" y="673"/>
                      <a:pt x="1075" y="673"/>
                      <a:pt x="1075" y="673"/>
                    </a:cubicBezTo>
                    <a:cubicBezTo>
                      <a:pt x="1075" y="674"/>
                      <a:pt x="1075" y="674"/>
                      <a:pt x="1075" y="674"/>
                    </a:cubicBezTo>
                    <a:cubicBezTo>
                      <a:pt x="1075" y="674"/>
                      <a:pt x="1075" y="674"/>
                      <a:pt x="1075" y="674"/>
                    </a:cubicBezTo>
                    <a:cubicBezTo>
                      <a:pt x="1075" y="675"/>
                      <a:pt x="1075" y="675"/>
                      <a:pt x="1075" y="675"/>
                    </a:cubicBezTo>
                    <a:cubicBezTo>
                      <a:pt x="1070" y="708"/>
                      <a:pt x="1070" y="708"/>
                      <a:pt x="1070" y="708"/>
                    </a:cubicBezTo>
                    <a:cubicBezTo>
                      <a:pt x="1070" y="710"/>
                      <a:pt x="1070" y="710"/>
                      <a:pt x="1070" y="710"/>
                    </a:cubicBezTo>
                    <a:cubicBezTo>
                      <a:pt x="1070" y="711"/>
                      <a:pt x="1070" y="711"/>
                      <a:pt x="1070" y="711"/>
                    </a:cubicBezTo>
                    <a:cubicBezTo>
                      <a:pt x="1069" y="712"/>
                      <a:pt x="1069" y="712"/>
                      <a:pt x="1069" y="712"/>
                    </a:cubicBezTo>
                    <a:cubicBezTo>
                      <a:pt x="1064" y="715"/>
                      <a:pt x="1060" y="717"/>
                      <a:pt x="1055" y="721"/>
                    </a:cubicBezTo>
                    <a:cubicBezTo>
                      <a:pt x="1052" y="722"/>
                      <a:pt x="1052" y="722"/>
                      <a:pt x="1052" y="722"/>
                    </a:cubicBezTo>
                    <a:cubicBezTo>
                      <a:pt x="1051" y="721"/>
                      <a:pt x="1051" y="721"/>
                      <a:pt x="1051" y="721"/>
                    </a:cubicBezTo>
                    <a:cubicBezTo>
                      <a:pt x="1050" y="721"/>
                      <a:pt x="1050" y="721"/>
                      <a:pt x="1050" y="721"/>
                    </a:cubicBezTo>
                    <a:cubicBezTo>
                      <a:pt x="1043" y="719"/>
                      <a:pt x="1043" y="719"/>
                      <a:pt x="1043" y="719"/>
                    </a:cubicBezTo>
                    <a:cubicBezTo>
                      <a:pt x="1026" y="725"/>
                      <a:pt x="1026" y="725"/>
                      <a:pt x="1026" y="725"/>
                    </a:cubicBezTo>
                    <a:cubicBezTo>
                      <a:pt x="1025" y="725"/>
                      <a:pt x="1025" y="725"/>
                      <a:pt x="1025" y="725"/>
                    </a:cubicBezTo>
                    <a:cubicBezTo>
                      <a:pt x="1026" y="728"/>
                      <a:pt x="1026" y="728"/>
                      <a:pt x="1026" y="728"/>
                    </a:cubicBezTo>
                    <a:cubicBezTo>
                      <a:pt x="1027" y="729"/>
                      <a:pt x="1027" y="729"/>
                      <a:pt x="1027" y="729"/>
                    </a:cubicBezTo>
                    <a:cubicBezTo>
                      <a:pt x="1030" y="758"/>
                      <a:pt x="1030" y="758"/>
                      <a:pt x="1030" y="758"/>
                    </a:cubicBezTo>
                    <a:cubicBezTo>
                      <a:pt x="1030" y="762"/>
                      <a:pt x="1028" y="764"/>
                      <a:pt x="1024" y="765"/>
                    </a:cubicBezTo>
                    <a:cubicBezTo>
                      <a:pt x="1011" y="765"/>
                      <a:pt x="1011" y="765"/>
                      <a:pt x="1011" y="765"/>
                    </a:cubicBezTo>
                    <a:cubicBezTo>
                      <a:pt x="1005" y="764"/>
                      <a:pt x="1002" y="762"/>
                      <a:pt x="999" y="759"/>
                    </a:cubicBezTo>
                    <a:cubicBezTo>
                      <a:pt x="986" y="749"/>
                      <a:pt x="986" y="749"/>
                      <a:pt x="986" y="749"/>
                    </a:cubicBezTo>
                    <a:cubicBezTo>
                      <a:pt x="985" y="748"/>
                      <a:pt x="985" y="748"/>
                      <a:pt x="985" y="748"/>
                    </a:cubicBezTo>
                    <a:cubicBezTo>
                      <a:pt x="984" y="748"/>
                      <a:pt x="984" y="748"/>
                      <a:pt x="984" y="748"/>
                    </a:cubicBezTo>
                    <a:cubicBezTo>
                      <a:pt x="984" y="747"/>
                      <a:pt x="984" y="747"/>
                      <a:pt x="984" y="747"/>
                    </a:cubicBezTo>
                    <a:cubicBezTo>
                      <a:pt x="976" y="729"/>
                      <a:pt x="976" y="729"/>
                      <a:pt x="976" y="729"/>
                    </a:cubicBezTo>
                    <a:cubicBezTo>
                      <a:pt x="974" y="727"/>
                      <a:pt x="969" y="724"/>
                      <a:pt x="958" y="721"/>
                    </a:cubicBezTo>
                    <a:cubicBezTo>
                      <a:pt x="957" y="721"/>
                      <a:pt x="957" y="721"/>
                      <a:pt x="957" y="721"/>
                    </a:cubicBezTo>
                    <a:cubicBezTo>
                      <a:pt x="956" y="721"/>
                      <a:pt x="956" y="721"/>
                      <a:pt x="956" y="721"/>
                    </a:cubicBezTo>
                    <a:cubicBezTo>
                      <a:pt x="942" y="710"/>
                      <a:pt x="942" y="710"/>
                      <a:pt x="942" y="710"/>
                    </a:cubicBezTo>
                    <a:cubicBezTo>
                      <a:pt x="939" y="710"/>
                      <a:pt x="939" y="710"/>
                      <a:pt x="939" y="710"/>
                    </a:cubicBezTo>
                    <a:cubicBezTo>
                      <a:pt x="939" y="708"/>
                      <a:pt x="939" y="708"/>
                      <a:pt x="939" y="708"/>
                    </a:cubicBezTo>
                    <a:cubicBezTo>
                      <a:pt x="939" y="708"/>
                      <a:pt x="939" y="708"/>
                      <a:pt x="939" y="708"/>
                    </a:cubicBezTo>
                    <a:cubicBezTo>
                      <a:pt x="935" y="690"/>
                      <a:pt x="935" y="690"/>
                      <a:pt x="935" y="690"/>
                    </a:cubicBezTo>
                    <a:cubicBezTo>
                      <a:pt x="937" y="676"/>
                      <a:pt x="937" y="676"/>
                      <a:pt x="937" y="676"/>
                    </a:cubicBezTo>
                    <a:cubicBezTo>
                      <a:pt x="938" y="676"/>
                      <a:pt x="938" y="676"/>
                      <a:pt x="938" y="676"/>
                    </a:cubicBezTo>
                    <a:cubicBezTo>
                      <a:pt x="938" y="675"/>
                      <a:pt x="938" y="675"/>
                      <a:pt x="938" y="675"/>
                    </a:cubicBezTo>
                    <a:cubicBezTo>
                      <a:pt x="938" y="675"/>
                      <a:pt x="938" y="675"/>
                      <a:pt x="938" y="675"/>
                    </a:cubicBezTo>
                    <a:cubicBezTo>
                      <a:pt x="945" y="668"/>
                      <a:pt x="945" y="668"/>
                      <a:pt x="945" y="668"/>
                    </a:cubicBezTo>
                    <a:cubicBezTo>
                      <a:pt x="945" y="663"/>
                      <a:pt x="945" y="663"/>
                      <a:pt x="945" y="663"/>
                    </a:cubicBezTo>
                    <a:cubicBezTo>
                      <a:pt x="938" y="644"/>
                      <a:pt x="938" y="644"/>
                      <a:pt x="938" y="644"/>
                    </a:cubicBezTo>
                    <a:cubicBezTo>
                      <a:pt x="924" y="630"/>
                      <a:pt x="924" y="630"/>
                      <a:pt x="924" y="630"/>
                    </a:cubicBezTo>
                    <a:cubicBezTo>
                      <a:pt x="924" y="628"/>
                      <a:pt x="924" y="628"/>
                      <a:pt x="924" y="628"/>
                    </a:cubicBezTo>
                    <a:cubicBezTo>
                      <a:pt x="919" y="584"/>
                      <a:pt x="919" y="584"/>
                      <a:pt x="919" y="584"/>
                    </a:cubicBezTo>
                    <a:cubicBezTo>
                      <a:pt x="909" y="574"/>
                      <a:pt x="909" y="574"/>
                      <a:pt x="909" y="574"/>
                    </a:cubicBezTo>
                    <a:cubicBezTo>
                      <a:pt x="908" y="574"/>
                      <a:pt x="908" y="574"/>
                      <a:pt x="908" y="574"/>
                    </a:cubicBezTo>
                    <a:cubicBezTo>
                      <a:pt x="907" y="573"/>
                      <a:pt x="907" y="573"/>
                      <a:pt x="907" y="573"/>
                    </a:cubicBezTo>
                    <a:cubicBezTo>
                      <a:pt x="907" y="573"/>
                      <a:pt x="907" y="573"/>
                      <a:pt x="907" y="573"/>
                    </a:cubicBezTo>
                    <a:cubicBezTo>
                      <a:pt x="898" y="553"/>
                      <a:pt x="898" y="553"/>
                      <a:pt x="898" y="553"/>
                    </a:cubicBezTo>
                    <a:cubicBezTo>
                      <a:pt x="860" y="549"/>
                      <a:pt x="860" y="549"/>
                      <a:pt x="860" y="549"/>
                    </a:cubicBezTo>
                    <a:cubicBezTo>
                      <a:pt x="851" y="545"/>
                      <a:pt x="844" y="539"/>
                      <a:pt x="840" y="531"/>
                    </a:cubicBezTo>
                    <a:cubicBezTo>
                      <a:pt x="823" y="531"/>
                      <a:pt x="823" y="531"/>
                      <a:pt x="823" y="531"/>
                    </a:cubicBezTo>
                    <a:cubicBezTo>
                      <a:pt x="817" y="529"/>
                      <a:pt x="811" y="524"/>
                      <a:pt x="803" y="517"/>
                    </a:cubicBezTo>
                    <a:cubicBezTo>
                      <a:pt x="801" y="515"/>
                      <a:pt x="801" y="515"/>
                      <a:pt x="801" y="515"/>
                    </a:cubicBezTo>
                    <a:cubicBezTo>
                      <a:pt x="797" y="511"/>
                      <a:pt x="793" y="504"/>
                      <a:pt x="789" y="496"/>
                    </a:cubicBezTo>
                    <a:cubicBezTo>
                      <a:pt x="789" y="496"/>
                      <a:pt x="789" y="496"/>
                      <a:pt x="789" y="496"/>
                    </a:cubicBezTo>
                    <a:cubicBezTo>
                      <a:pt x="787" y="495"/>
                      <a:pt x="787" y="495"/>
                      <a:pt x="787" y="495"/>
                    </a:cubicBezTo>
                    <a:cubicBezTo>
                      <a:pt x="784" y="478"/>
                      <a:pt x="784" y="478"/>
                      <a:pt x="784" y="478"/>
                    </a:cubicBezTo>
                    <a:cubicBezTo>
                      <a:pt x="784" y="478"/>
                      <a:pt x="784" y="478"/>
                      <a:pt x="784" y="478"/>
                    </a:cubicBezTo>
                    <a:cubicBezTo>
                      <a:pt x="784" y="477"/>
                      <a:pt x="784" y="477"/>
                      <a:pt x="784" y="477"/>
                    </a:cubicBezTo>
                    <a:cubicBezTo>
                      <a:pt x="784" y="476"/>
                      <a:pt x="784" y="476"/>
                      <a:pt x="784" y="476"/>
                    </a:cubicBezTo>
                    <a:cubicBezTo>
                      <a:pt x="784" y="476"/>
                      <a:pt x="784" y="476"/>
                      <a:pt x="784" y="476"/>
                    </a:cubicBezTo>
                    <a:cubicBezTo>
                      <a:pt x="791" y="443"/>
                      <a:pt x="791" y="443"/>
                      <a:pt x="791" y="443"/>
                    </a:cubicBezTo>
                    <a:cubicBezTo>
                      <a:pt x="791" y="442"/>
                      <a:pt x="791" y="442"/>
                      <a:pt x="791" y="442"/>
                    </a:cubicBezTo>
                    <a:cubicBezTo>
                      <a:pt x="797" y="428"/>
                      <a:pt x="797" y="428"/>
                      <a:pt x="797" y="428"/>
                    </a:cubicBezTo>
                    <a:cubicBezTo>
                      <a:pt x="797" y="427"/>
                      <a:pt x="797" y="427"/>
                      <a:pt x="797" y="427"/>
                    </a:cubicBezTo>
                    <a:cubicBezTo>
                      <a:pt x="797" y="426"/>
                      <a:pt x="797" y="426"/>
                      <a:pt x="797" y="426"/>
                    </a:cubicBezTo>
                    <a:cubicBezTo>
                      <a:pt x="798" y="426"/>
                      <a:pt x="798" y="426"/>
                      <a:pt x="798" y="426"/>
                    </a:cubicBezTo>
                    <a:cubicBezTo>
                      <a:pt x="838" y="409"/>
                      <a:pt x="838" y="409"/>
                      <a:pt x="838" y="409"/>
                    </a:cubicBezTo>
                    <a:cubicBezTo>
                      <a:pt x="854" y="390"/>
                      <a:pt x="854" y="390"/>
                      <a:pt x="854" y="390"/>
                    </a:cubicBezTo>
                    <a:cubicBezTo>
                      <a:pt x="857" y="374"/>
                      <a:pt x="857" y="374"/>
                      <a:pt x="857" y="374"/>
                    </a:cubicBezTo>
                    <a:cubicBezTo>
                      <a:pt x="855" y="363"/>
                      <a:pt x="855" y="363"/>
                      <a:pt x="855" y="363"/>
                    </a:cubicBezTo>
                    <a:cubicBezTo>
                      <a:pt x="849" y="349"/>
                      <a:pt x="844" y="341"/>
                      <a:pt x="844" y="335"/>
                    </a:cubicBezTo>
                    <a:cubicBezTo>
                      <a:pt x="836" y="336"/>
                      <a:pt x="836" y="336"/>
                      <a:pt x="836" y="336"/>
                    </a:cubicBezTo>
                    <a:cubicBezTo>
                      <a:pt x="821" y="335"/>
                      <a:pt x="821" y="335"/>
                      <a:pt x="821" y="335"/>
                    </a:cubicBezTo>
                    <a:cubicBezTo>
                      <a:pt x="818" y="336"/>
                      <a:pt x="810" y="346"/>
                      <a:pt x="798" y="360"/>
                    </a:cubicBezTo>
                    <a:cubicBezTo>
                      <a:pt x="780" y="377"/>
                      <a:pt x="780" y="377"/>
                      <a:pt x="780" y="377"/>
                    </a:cubicBezTo>
                    <a:cubicBezTo>
                      <a:pt x="779" y="377"/>
                      <a:pt x="779" y="377"/>
                      <a:pt x="779" y="377"/>
                    </a:cubicBezTo>
                    <a:cubicBezTo>
                      <a:pt x="778" y="378"/>
                      <a:pt x="778" y="378"/>
                      <a:pt x="778" y="378"/>
                    </a:cubicBezTo>
                    <a:cubicBezTo>
                      <a:pt x="764" y="381"/>
                      <a:pt x="755" y="383"/>
                      <a:pt x="749" y="381"/>
                    </a:cubicBezTo>
                    <a:lnTo>
                      <a:pt x="715" y="368"/>
                    </a:lnTo>
                    <a:close/>
                  </a:path>
                </a:pathLst>
              </a:custGeom>
              <a:solidFill>
                <a:srgbClr val="BFC0C0"/>
              </a:soli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39" name="Freeform 7"/>
              <p:cNvSpPr>
                <a:spLocks noChangeArrowheads="1"/>
              </p:cNvSpPr>
              <p:nvPr/>
            </p:nvSpPr>
            <p:spPr bwMode="auto">
              <a:xfrm>
                <a:off x="3467100" y="2241550"/>
                <a:ext cx="365125" cy="606425"/>
              </a:xfrm>
              <a:custGeom>
                <a:avLst/>
                <a:gdLst>
                  <a:gd name="T0" fmla="*/ 277722850 w 242"/>
                  <a:gd name="T1" fmla="*/ 175223631 h 402"/>
                  <a:gd name="T2" fmla="*/ 277722850 w 242"/>
                  <a:gd name="T3" fmla="*/ 257146844 h 402"/>
                  <a:gd name="T4" fmla="*/ 250406377 w 242"/>
                  <a:gd name="T5" fmla="*/ 327691247 h 402"/>
                  <a:gd name="T6" fmla="*/ 225365145 w 242"/>
                  <a:gd name="T7" fmla="*/ 370928431 h 402"/>
                  <a:gd name="T8" fmla="*/ 220813154 w 242"/>
                  <a:gd name="T9" fmla="*/ 368652076 h 402"/>
                  <a:gd name="T10" fmla="*/ 129756688 w 242"/>
                  <a:gd name="T11" fmla="*/ 389133244 h 402"/>
                  <a:gd name="T12" fmla="*/ 38698726 w 242"/>
                  <a:gd name="T13" fmla="*/ 405063304 h 402"/>
                  <a:gd name="T14" fmla="*/ 25041244 w 242"/>
                  <a:gd name="T15" fmla="*/ 420991760 h 402"/>
                  <a:gd name="T16" fmla="*/ 116097698 w 242"/>
                  <a:gd name="T17" fmla="*/ 430094167 h 402"/>
                  <a:gd name="T18" fmla="*/ 122926439 w 242"/>
                  <a:gd name="T19" fmla="*/ 432370523 h 402"/>
                  <a:gd name="T20" fmla="*/ 143414171 w 242"/>
                  <a:gd name="T21" fmla="*/ 489261316 h 402"/>
                  <a:gd name="T22" fmla="*/ 179837643 w 242"/>
                  <a:gd name="T23" fmla="*/ 555254516 h 402"/>
                  <a:gd name="T24" fmla="*/ 211707663 w 242"/>
                  <a:gd name="T25" fmla="*/ 646280088 h 402"/>
                  <a:gd name="T26" fmla="*/ 213982904 w 242"/>
                  <a:gd name="T27" fmla="*/ 648554935 h 402"/>
                  <a:gd name="T28" fmla="*/ 229918645 w 242"/>
                  <a:gd name="T29" fmla="*/ 696343323 h 402"/>
                  <a:gd name="T30" fmla="*/ 213982904 w 242"/>
                  <a:gd name="T31" fmla="*/ 748682913 h 402"/>
                  <a:gd name="T32" fmla="*/ 216259654 w 242"/>
                  <a:gd name="T33" fmla="*/ 794195134 h 402"/>
                  <a:gd name="T34" fmla="*/ 300487332 w 242"/>
                  <a:gd name="T35" fmla="*/ 844259877 h 402"/>
                  <a:gd name="T36" fmla="*/ 350568287 w 242"/>
                  <a:gd name="T37" fmla="*/ 907976721 h 402"/>
                  <a:gd name="T38" fmla="*/ 375609519 w 242"/>
                  <a:gd name="T39" fmla="*/ 914804280 h 402"/>
                  <a:gd name="T40" fmla="*/ 366504028 w 242"/>
                  <a:gd name="T41" fmla="*/ 835157470 h 402"/>
                  <a:gd name="T42" fmla="*/ 423413818 w 242"/>
                  <a:gd name="T43" fmla="*/ 807850252 h 402"/>
                  <a:gd name="T44" fmla="*/ 425690568 w 242"/>
                  <a:gd name="T45" fmla="*/ 805573896 h 402"/>
                  <a:gd name="T46" fmla="*/ 430244068 w 242"/>
                  <a:gd name="T47" fmla="*/ 807850252 h 402"/>
                  <a:gd name="T48" fmla="*/ 468942782 w 242"/>
                  <a:gd name="T49" fmla="*/ 801022693 h 402"/>
                  <a:gd name="T50" fmla="*/ 475771523 w 242"/>
                  <a:gd name="T51" fmla="*/ 735029304 h 402"/>
                  <a:gd name="T52" fmla="*/ 441626309 w 242"/>
                  <a:gd name="T53" fmla="*/ 696343323 h 402"/>
                  <a:gd name="T54" fmla="*/ 414308327 w 242"/>
                  <a:gd name="T55" fmla="*/ 694068476 h 402"/>
                  <a:gd name="T56" fmla="*/ 398374095 w 242"/>
                  <a:gd name="T57" fmla="*/ 630350123 h 402"/>
                  <a:gd name="T58" fmla="*/ 405202836 w 242"/>
                  <a:gd name="T59" fmla="*/ 502914926 h 402"/>
                  <a:gd name="T60" fmla="*/ 493982505 w 242"/>
                  <a:gd name="T61" fmla="*/ 480158910 h 402"/>
                  <a:gd name="T62" fmla="*/ 550893709 w 242"/>
                  <a:gd name="T63" fmla="*/ 325414891 h 402"/>
                  <a:gd name="T64" fmla="*/ 507641495 w 242"/>
                  <a:gd name="T65" fmla="*/ 286728910 h 402"/>
                  <a:gd name="T66" fmla="*/ 498536004 w 242"/>
                  <a:gd name="T67" fmla="*/ 289005266 h 402"/>
                  <a:gd name="T68" fmla="*/ 459837291 w 242"/>
                  <a:gd name="T69" fmla="*/ 291281622 h 402"/>
                  <a:gd name="T70" fmla="*/ 430244068 w 242"/>
                  <a:gd name="T71" fmla="*/ 254870488 h 402"/>
                  <a:gd name="T72" fmla="*/ 427967318 w 242"/>
                  <a:gd name="T73" fmla="*/ 250319285 h 402"/>
                  <a:gd name="T74" fmla="*/ 437072809 w 242"/>
                  <a:gd name="T75" fmla="*/ 157018819 h 402"/>
                  <a:gd name="T76" fmla="*/ 459837291 w 242"/>
                  <a:gd name="T77" fmla="*/ 111505279 h 402"/>
                  <a:gd name="T78" fmla="*/ 471219532 w 242"/>
                  <a:gd name="T79" fmla="*/ 59167173 h 402"/>
                  <a:gd name="T80" fmla="*/ 386991760 w 242"/>
                  <a:gd name="T81" fmla="*/ 0 h 40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42"/>
                  <a:gd name="T124" fmla="*/ 0 h 402"/>
                  <a:gd name="T125" fmla="*/ 242 w 242"/>
                  <a:gd name="T126" fmla="*/ 402 h 40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42" h="402">
                    <a:moveTo>
                      <a:pt x="141" y="25"/>
                    </a:moveTo>
                    <a:cubicBezTo>
                      <a:pt x="122" y="77"/>
                      <a:pt x="122" y="77"/>
                      <a:pt x="122" y="77"/>
                    </a:cubicBezTo>
                    <a:cubicBezTo>
                      <a:pt x="122" y="112"/>
                      <a:pt x="122" y="112"/>
                      <a:pt x="122" y="112"/>
                    </a:cubicBezTo>
                    <a:cubicBezTo>
                      <a:pt x="122" y="113"/>
                      <a:pt x="122" y="113"/>
                      <a:pt x="122" y="113"/>
                    </a:cubicBezTo>
                    <a:cubicBezTo>
                      <a:pt x="112" y="131"/>
                      <a:pt x="112" y="131"/>
                      <a:pt x="112" y="131"/>
                    </a:cubicBezTo>
                    <a:cubicBezTo>
                      <a:pt x="110" y="144"/>
                      <a:pt x="110" y="144"/>
                      <a:pt x="110" y="144"/>
                    </a:cubicBezTo>
                    <a:cubicBezTo>
                      <a:pt x="112" y="151"/>
                      <a:pt x="109" y="158"/>
                      <a:pt x="101" y="162"/>
                    </a:cubicBezTo>
                    <a:cubicBezTo>
                      <a:pt x="99" y="163"/>
                      <a:pt x="99" y="163"/>
                      <a:pt x="99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7" y="162"/>
                      <a:pt x="97" y="162"/>
                      <a:pt x="97" y="162"/>
                    </a:cubicBezTo>
                    <a:cubicBezTo>
                      <a:pt x="71" y="159"/>
                      <a:pt x="71" y="159"/>
                      <a:pt x="71" y="159"/>
                    </a:cubicBezTo>
                    <a:cubicBezTo>
                      <a:pt x="57" y="171"/>
                      <a:pt x="57" y="171"/>
                      <a:pt x="57" y="171"/>
                    </a:cubicBezTo>
                    <a:cubicBezTo>
                      <a:pt x="17" y="178"/>
                      <a:pt x="17" y="178"/>
                      <a:pt x="17" y="178"/>
                    </a:cubicBezTo>
                    <a:cubicBezTo>
                      <a:pt x="17" y="178"/>
                      <a:pt x="17" y="178"/>
                      <a:pt x="17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11" y="185"/>
                      <a:pt x="11" y="185"/>
                      <a:pt x="11" y="185"/>
                    </a:cubicBezTo>
                    <a:cubicBezTo>
                      <a:pt x="49" y="189"/>
                      <a:pt x="49" y="189"/>
                      <a:pt x="49" y="189"/>
                    </a:cubicBezTo>
                    <a:cubicBezTo>
                      <a:pt x="51" y="189"/>
                      <a:pt x="51" y="189"/>
                      <a:pt x="51" y="189"/>
                    </a:cubicBezTo>
                    <a:cubicBezTo>
                      <a:pt x="53" y="189"/>
                      <a:pt x="53" y="189"/>
                      <a:pt x="53" y="189"/>
                    </a:cubicBezTo>
                    <a:cubicBezTo>
                      <a:pt x="54" y="190"/>
                      <a:pt x="54" y="190"/>
                      <a:pt x="54" y="190"/>
                    </a:cubicBezTo>
                    <a:cubicBezTo>
                      <a:pt x="54" y="191"/>
                      <a:pt x="54" y="191"/>
                      <a:pt x="54" y="191"/>
                    </a:cubicBezTo>
                    <a:cubicBezTo>
                      <a:pt x="63" y="215"/>
                      <a:pt x="63" y="215"/>
                      <a:pt x="63" y="215"/>
                    </a:cubicBezTo>
                    <a:cubicBezTo>
                      <a:pt x="74" y="222"/>
                      <a:pt x="74" y="222"/>
                      <a:pt x="74" y="222"/>
                    </a:cubicBezTo>
                    <a:cubicBezTo>
                      <a:pt x="77" y="226"/>
                      <a:pt x="79" y="233"/>
                      <a:pt x="79" y="244"/>
                    </a:cubicBezTo>
                    <a:cubicBezTo>
                      <a:pt x="80" y="273"/>
                      <a:pt x="80" y="273"/>
                      <a:pt x="80" y="273"/>
                    </a:cubicBezTo>
                    <a:cubicBezTo>
                      <a:pt x="93" y="284"/>
                      <a:pt x="93" y="284"/>
                      <a:pt x="93" y="284"/>
                    </a:cubicBezTo>
                    <a:cubicBezTo>
                      <a:pt x="94" y="284"/>
                      <a:pt x="94" y="284"/>
                      <a:pt x="94" y="284"/>
                    </a:cubicBezTo>
                    <a:cubicBezTo>
                      <a:pt x="94" y="285"/>
                      <a:pt x="94" y="285"/>
                      <a:pt x="94" y="285"/>
                    </a:cubicBezTo>
                    <a:cubicBezTo>
                      <a:pt x="95" y="285"/>
                      <a:pt x="95" y="285"/>
                      <a:pt x="95" y="285"/>
                    </a:cubicBezTo>
                    <a:cubicBezTo>
                      <a:pt x="101" y="306"/>
                      <a:pt x="101" y="306"/>
                      <a:pt x="101" y="306"/>
                    </a:cubicBezTo>
                    <a:cubicBezTo>
                      <a:pt x="101" y="318"/>
                      <a:pt x="101" y="318"/>
                      <a:pt x="101" y="318"/>
                    </a:cubicBezTo>
                    <a:cubicBezTo>
                      <a:pt x="94" y="329"/>
                      <a:pt x="94" y="329"/>
                      <a:pt x="94" y="329"/>
                    </a:cubicBezTo>
                    <a:cubicBezTo>
                      <a:pt x="92" y="338"/>
                      <a:pt x="92" y="338"/>
                      <a:pt x="92" y="338"/>
                    </a:cubicBezTo>
                    <a:cubicBezTo>
                      <a:pt x="95" y="349"/>
                      <a:pt x="95" y="349"/>
                      <a:pt x="95" y="349"/>
                    </a:cubicBezTo>
                    <a:cubicBezTo>
                      <a:pt x="108" y="357"/>
                      <a:pt x="108" y="357"/>
                      <a:pt x="108" y="357"/>
                    </a:cubicBezTo>
                    <a:cubicBezTo>
                      <a:pt x="121" y="362"/>
                      <a:pt x="129" y="366"/>
                      <a:pt x="132" y="371"/>
                    </a:cubicBezTo>
                    <a:cubicBezTo>
                      <a:pt x="139" y="387"/>
                      <a:pt x="139" y="387"/>
                      <a:pt x="139" y="387"/>
                    </a:cubicBezTo>
                    <a:cubicBezTo>
                      <a:pt x="148" y="391"/>
                      <a:pt x="152" y="395"/>
                      <a:pt x="154" y="399"/>
                    </a:cubicBezTo>
                    <a:cubicBezTo>
                      <a:pt x="164" y="402"/>
                      <a:pt x="164" y="402"/>
                      <a:pt x="164" y="402"/>
                    </a:cubicBezTo>
                    <a:cubicBezTo>
                      <a:pt x="165" y="402"/>
                      <a:pt x="165" y="402"/>
                      <a:pt x="165" y="402"/>
                    </a:cubicBezTo>
                    <a:cubicBezTo>
                      <a:pt x="160" y="379"/>
                      <a:pt x="160" y="379"/>
                      <a:pt x="160" y="379"/>
                    </a:cubicBezTo>
                    <a:cubicBezTo>
                      <a:pt x="159" y="374"/>
                      <a:pt x="159" y="369"/>
                      <a:pt x="161" y="367"/>
                    </a:cubicBezTo>
                    <a:cubicBezTo>
                      <a:pt x="164" y="363"/>
                      <a:pt x="166" y="361"/>
                      <a:pt x="170" y="360"/>
                    </a:cubicBezTo>
                    <a:cubicBezTo>
                      <a:pt x="186" y="355"/>
                      <a:pt x="186" y="355"/>
                      <a:pt x="186" y="355"/>
                    </a:cubicBezTo>
                    <a:cubicBezTo>
                      <a:pt x="186" y="355"/>
                      <a:pt x="186" y="355"/>
                      <a:pt x="186" y="355"/>
                    </a:cubicBezTo>
                    <a:cubicBezTo>
                      <a:pt x="187" y="354"/>
                      <a:pt x="187" y="354"/>
                      <a:pt x="187" y="354"/>
                    </a:cubicBezTo>
                    <a:cubicBezTo>
                      <a:pt x="188" y="354"/>
                      <a:pt x="188" y="354"/>
                      <a:pt x="188" y="354"/>
                    </a:cubicBezTo>
                    <a:cubicBezTo>
                      <a:pt x="189" y="355"/>
                      <a:pt x="189" y="355"/>
                      <a:pt x="189" y="355"/>
                    </a:cubicBezTo>
                    <a:cubicBezTo>
                      <a:pt x="196" y="357"/>
                      <a:pt x="196" y="357"/>
                      <a:pt x="196" y="357"/>
                    </a:cubicBezTo>
                    <a:cubicBezTo>
                      <a:pt x="206" y="352"/>
                      <a:pt x="206" y="352"/>
                      <a:pt x="206" y="352"/>
                    </a:cubicBezTo>
                    <a:cubicBezTo>
                      <a:pt x="206" y="350"/>
                      <a:pt x="206" y="350"/>
                      <a:pt x="206" y="350"/>
                    </a:cubicBezTo>
                    <a:cubicBezTo>
                      <a:pt x="209" y="323"/>
                      <a:pt x="209" y="323"/>
                      <a:pt x="209" y="323"/>
                    </a:cubicBezTo>
                    <a:cubicBezTo>
                      <a:pt x="203" y="311"/>
                      <a:pt x="203" y="311"/>
                      <a:pt x="203" y="311"/>
                    </a:cubicBezTo>
                    <a:cubicBezTo>
                      <a:pt x="194" y="306"/>
                      <a:pt x="194" y="306"/>
                      <a:pt x="194" y="306"/>
                    </a:cubicBezTo>
                    <a:cubicBezTo>
                      <a:pt x="184" y="305"/>
                      <a:pt x="184" y="305"/>
                      <a:pt x="184" y="305"/>
                    </a:cubicBezTo>
                    <a:cubicBezTo>
                      <a:pt x="182" y="305"/>
                      <a:pt x="182" y="305"/>
                      <a:pt x="182" y="305"/>
                    </a:cubicBezTo>
                    <a:cubicBezTo>
                      <a:pt x="179" y="304"/>
                      <a:pt x="179" y="304"/>
                      <a:pt x="179" y="304"/>
                    </a:cubicBezTo>
                    <a:cubicBezTo>
                      <a:pt x="175" y="277"/>
                      <a:pt x="175" y="277"/>
                      <a:pt x="175" y="277"/>
                    </a:cubicBezTo>
                    <a:cubicBezTo>
                      <a:pt x="176" y="223"/>
                      <a:pt x="176" y="223"/>
                      <a:pt x="176" y="223"/>
                    </a:cubicBezTo>
                    <a:cubicBezTo>
                      <a:pt x="178" y="221"/>
                      <a:pt x="178" y="221"/>
                      <a:pt x="178" y="221"/>
                    </a:cubicBezTo>
                    <a:cubicBezTo>
                      <a:pt x="194" y="199"/>
                      <a:pt x="194" y="199"/>
                      <a:pt x="194" y="199"/>
                    </a:cubicBezTo>
                    <a:cubicBezTo>
                      <a:pt x="217" y="211"/>
                      <a:pt x="217" y="211"/>
                      <a:pt x="217" y="211"/>
                    </a:cubicBezTo>
                    <a:cubicBezTo>
                      <a:pt x="231" y="211"/>
                      <a:pt x="231" y="211"/>
                      <a:pt x="231" y="211"/>
                    </a:cubicBezTo>
                    <a:cubicBezTo>
                      <a:pt x="242" y="143"/>
                      <a:pt x="242" y="143"/>
                      <a:pt x="242" y="143"/>
                    </a:cubicBezTo>
                    <a:cubicBezTo>
                      <a:pt x="238" y="135"/>
                      <a:pt x="235" y="130"/>
                      <a:pt x="229" y="127"/>
                    </a:cubicBezTo>
                    <a:cubicBezTo>
                      <a:pt x="223" y="126"/>
                      <a:pt x="223" y="126"/>
                      <a:pt x="223" y="126"/>
                    </a:cubicBezTo>
                    <a:cubicBezTo>
                      <a:pt x="223" y="127"/>
                      <a:pt x="223" y="127"/>
                      <a:pt x="223" y="127"/>
                    </a:cubicBezTo>
                    <a:cubicBezTo>
                      <a:pt x="219" y="127"/>
                      <a:pt x="219" y="127"/>
                      <a:pt x="219" y="127"/>
                    </a:cubicBezTo>
                    <a:cubicBezTo>
                      <a:pt x="203" y="130"/>
                      <a:pt x="203" y="130"/>
                      <a:pt x="203" y="130"/>
                    </a:cubicBezTo>
                    <a:cubicBezTo>
                      <a:pt x="202" y="128"/>
                      <a:pt x="202" y="128"/>
                      <a:pt x="202" y="128"/>
                    </a:cubicBezTo>
                    <a:cubicBezTo>
                      <a:pt x="201" y="127"/>
                      <a:pt x="201" y="127"/>
                      <a:pt x="201" y="127"/>
                    </a:cubicBezTo>
                    <a:cubicBezTo>
                      <a:pt x="189" y="112"/>
                      <a:pt x="189" y="112"/>
                      <a:pt x="189" y="112"/>
                    </a:cubicBezTo>
                    <a:cubicBezTo>
                      <a:pt x="189" y="111"/>
                      <a:pt x="189" y="111"/>
                      <a:pt x="189" y="111"/>
                    </a:cubicBezTo>
                    <a:cubicBezTo>
                      <a:pt x="188" y="110"/>
                      <a:pt x="188" y="110"/>
                      <a:pt x="188" y="110"/>
                    </a:cubicBezTo>
                    <a:cubicBezTo>
                      <a:pt x="188" y="84"/>
                      <a:pt x="188" y="84"/>
                      <a:pt x="188" y="84"/>
                    </a:cubicBezTo>
                    <a:cubicBezTo>
                      <a:pt x="192" y="69"/>
                      <a:pt x="192" y="69"/>
                      <a:pt x="192" y="69"/>
                    </a:cubicBezTo>
                    <a:cubicBezTo>
                      <a:pt x="196" y="63"/>
                      <a:pt x="196" y="63"/>
                      <a:pt x="196" y="63"/>
                    </a:cubicBezTo>
                    <a:cubicBezTo>
                      <a:pt x="196" y="58"/>
                      <a:pt x="197" y="54"/>
                      <a:pt x="202" y="49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7" y="26"/>
                      <a:pt x="207" y="26"/>
                      <a:pt x="207" y="26"/>
                    </a:cubicBezTo>
                    <a:cubicBezTo>
                      <a:pt x="191" y="11"/>
                      <a:pt x="191" y="11"/>
                      <a:pt x="191" y="11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141" y="25"/>
                    </a:lnTo>
                    <a:close/>
                  </a:path>
                </a:pathLst>
              </a:custGeom>
              <a:solidFill>
                <a:srgbClr val="BFC0C0"/>
              </a:soli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40" name="Freeform 8"/>
              <p:cNvSpPr>
                <a:spLocks noChangeArrowheads="1"/>
              </p:cNvSpPr>
              <p:nvPr/>
            </p:nvSpPr>
            <p:spPr bwMode="auto">
              <a:xfrm>
                <a:off x="0" y="647700"/>
                <a:ext cx="2597150" cy="1963738"/>
              </a:xfrm>
              <a:custGeom>
                <a:avLst/>
                <a:gdLst>
                  <a:gd name="T0" fmla="*/ 2147483647 w 1721"/>
                  <a:gd name="T1" fmla="*/ 1371710070 h 1302"/>
                  <a:gd name="T2" fmla="*/ 2147483647 w 1721"/>
                  <a:gd name="T3" fmla="*/ 1223847592 h 1302"/>
                  <a:gd name="T4" fmla="*/ 2147483647 w 1721"/>
                  <a:gd name="T5" fmla="*/ 1105557308 h 1302"/>
                  <a:gd name="T6" fmla="*/ 2147483647 w 1721"/>
                  <a:gd name="T7" fmla="*/ 996366277 h 1302"/>
                  <a:gd name="T8" fmla="*/ 2147483647 w 1721"/>
                  <a:gd name="T9" fmla="*/ 539130529 h 1302"/>
                  <a:gd name="T10" fmla="*/ 2147483647 w 1721"/>
                  <a:gd name="T11" fmla="*/ 152412906 h 1302"/>
                  <a:gd name="T12" fmla="*/ 2147483647 w 1721"/>
                  <a:gd name="T13" fmla="*/ 43221839 h 1302"/>
                  <a:gd name="T14" fmla="*/ 2147483647 w 1721"/>
                  <a:gd name="T15" fmla="*/ 368519071 h 1302"/>
                  <a:gd name="T16" fmla="*/ 1853773764 w 1721"/>
                  <a:gd name="T17" fmla="*/ 671068938 h 1302"/>
                  <a:gd name="T18" fmla="*/ 1751292759 w 1721"/>
                  <a:gd name="T19" fmla="*/ 691541879 h 1302"/>
                  <a:gd name="T20" fmla="*/ 1421074134 w 1721"/>
                  <a:gd name="T21" fmla="*/ 664244122 h 1302"/>
                  <a:gd name="T22" fmla="*/ 1468898804 w 1721"/>
                  <a:gd name="T23" fmla="*/ 1007739965 h 1302"/>
                  <a:gd name="T24" fmla="*/ 1407410805 w 1721"/>
                  <a:gd name="T25" fmla="*/ 1187450582 h 1302"/>
                  <a:gd name="T26" fmla="*/ 1359586135 w 1721"/>
                  <a:gd name="T27" fmla="*/ 1180625765 h 1302"/>
                  <a:gd name="T28" fmla="*/ 1213834903 w 1721"/>
                  <a:gd name="T29" fmla="*/ 1344412312 h 1302"/>
                  <a:gd name="T30" fmla="*/ 988376390 w 1721"/>
                  <a:gd name="T31" fmla="*/ 1403558208 h 1302"/>
                  <a:gd name="T32" fmla="*/ 551122506 w 1721"/>
                  <a:gd name="T33" fmla="*/ 1521846984 h 1302"/>
                  <a:gd name="T34" fmla="*/ 316553504 w 1721"/>
                  <a:gd name="T35" fmla="*/ 1485449974 h 1302"/>
                  <a:gd name="T36" fmla="*/ 198130439 w 1721"/>
                  <a:gd name="T37" fmla="*/ 1444504091 h 1302"/>
                  <a:gd name="T38" fmla="*/ 27328179 w 1721"/>
                  <a:gd name="T39" fmla="*/ 1703832414 h 1302"/>
                  <a:gd name="T40" fmla="*/ 159416117 w 1721"/>
                  <a:gd name="T41" fmla="*/ 1822122698 h 1302"/>
                  <a:gd name="T42" fmla="*/ 122977555 w 1721"/>
                  <a:gd name="T43" fmla="*/ 2138320595 h 1302"/>
                  <a:gd name="T44" fmla="*/ 127531998 w 1721"/>
                  <a:gd name="T45" fmla="*/ 2147483647 h 1302"/>
                  <a:gd name="T46" fmla="*/ 362100953 w 1721"/>
                  <a:gd name="T47" fmla="*/ 2147483647 h 1302"/>
                  <a:gd name="T48" fmla="*/ 512406722 w 1721"/>
                  <a:gd name="T49" fmla="*/ 2147483647 h 1302"/>
                  <a:gd name="T50" fmla="*/ 630829786 w 1721"/>
                  <a:gd name="T51" fmla="*/ 2147483647 h 1302"/>
                  <a:gd name="T52" fmla="*/ 778858240 w 1721"/>
                  <a:gd name="T53" fmla="*/ 2147483647 h 1302"/>
                  <a:gd name="T54" fmla="*/ 869953326 w 1721"/>
                  <a:gd name="T55" fmla="*/ 2147483647 h 1302"/>
                  <a:gd name="T56" fmla="*/ 992930833 w 1721"/>
                  <a:gd name="T57" fmla="*/ 2147483647 h 1302"/>
                  <a:gd name="T58" fmla="*/ 1382359859 w 1721"/>
                  <a:gd name="T59" fmla="*/ 2147483647 h 1302"/>
                  <a:gd name="T60" fmla="*/ 1505337367 w 1721"/>
                  <a:gd name="T61" fmla="*/ 2147483647 h 1302"/>
                  <a:gd name="T62" fmla="*/ 1710299754 w 1721"/>
                  <a:gd name="T63" fmla="*/ 2147483647 h 1302"/>
                  <a:gd name="T64" fmla="*/ 2147483647 w 1721"/>
                  <a:gd name="T65" fmla="*/ 2147483647 h 1302"/>
                  <a:gd name="T66" fmla="*/ 2147483647 w 1721"/>
                  <a:gd name="T67" fmla="*/ 2147483647 h 1302"/>
                  <a:gd name="T68" fmla="*/ 2147483647 w 1721"/>
                  <a:gd name="T69" fmla="*/ 2147483647 h 1302"/>
                  <a:gd name="T70" fmla="*/ 2147483647 w 1721"/>
                  <a:gd name="T71" fmla="*/ 2147483647 h 1302"/>
                  <a:gd name="T72" fmla="*/ 2147483647 w 1721"/>
                  <a:gd name="T73" fmla="*/ 2147483647 h 1302"/>
                  <a:gd name="T74" fmla="*/ 2147483647 w 1721"/>
                  <a:gd name="T75" fmla="*/ 2147483647 h 1302"/>
                  <a:gd name="T76" fmla="*/ 2147483647 w 1721"/>
                  <a:gd name="T77" fmla="*/ 2147483647 h 1302"/>
                  <a:gd name="T78" fmla="*/ 2147483647 w 1721"/>
                  <a:gd name="T79" fmla="*/ 2147483647 h 1302"/>
                  <a:gd name="T80" fmla="*/ 2147483647 w 1721"/>
                  <a:gd name="T81" fmla="*/ 2147483647 h 1302"/>
                  <a:gd name="T82" fmla="*/ 2147483647 w 1721"/>
                  <a:gd name="T83" fmla="*/ 2147483647 h 1302"/>
                  <a:gd name="T84" fmla="*/ 2147483647 w 1721"/>
                  <a:gd name="T85" fmla="*/ 2147483647 h 1302"/>
                  <a:gd name="T86" fmla="*/ 2147483647 w 1721"/>
                  <a:gd name="T87" fmla="*/ 2147483647 h 1302"/>
                  <a:gd name="T88" fmla="*/ 2147483647 w 1721"/>
                  <a:gd name="T89" fmla="*/ 2147483647 h 1302"/>
                  <a:gd name="T90" fmla="*/ 2147483647 w 1721"/>
                  <a:gd name="T91" fmla="*/ 2060977702 h 1302"/>
                  <a:gd name="T92" fmla="*/ 2147483647 w 1721"/>
                  <a:gd name="T93" fmla="*/ 1890366338 h 1302"/>
                  <a:gd name="T94" fmla="*/ 2147483647 w 1721"/>
                  <a:gd name="T95" fmla="*/ 1813023445 h 1302"/>
                  <a:gd name="T96" fmla="*/ 2147483647 w 1721"/>
                  <a:gd name="T97" fmla="*/ 1765252746 h 1302"/>
                  <a:gd name="T98" fmla="*/ 2147483647 w 1721"/>
                  <a:gd name="T99" fmla="*/ 1690184289 h 1302"/>
                  <a:gd name="T100" fmla="*/ 2147483647 w 1721"/>
                  <a:gd name="T101" fmla="*/ 1596917327 h 130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721"/>
                  <a:gd name="T154" fmla="*/ 0 h 1302"/>
                  <a:gd name="T155" fmla="*/ 1721 w 1721"/>
                  <a:gd name="T156" fmla="*/ 1302 h 1302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721" h="1302">
                    <a:moveTo>
                      <a:pt x="1719" y="701"/>
                    </a:moveTo>
                    <a:cubicBezTo>
                      <a:pt x="1720" y="700"/>
                      <a:pt x="1720" y="700"/>
                      <a:pt x="1720" y="700"/>
                    </a:cubicBezTo>
                    <a:cubicBezTo>
                      <a:pt x="1721" y="700"/>
                      <a:pt x="1721" y="700"/>
                      <a:pt x="1721" y="700"/>
                    </a:cubicBezTo>
                    <a:cubicBezTo>
                      <a:pt x="1721" y="699"/>
                      <a:pt x="1721" y="699"/>
                      <a:pt x="1721" y="699"/>
                    </a:cubicBezTo>
                    <a:cubicBezTo>
                      <a:pt x="1687" y="603"/>
                      <a:pt x="1687" y="603"/>
                      <a:pt x="1687" y="603"/>
                    </a:cubicBezTo>
                    <a:cubicBezTo>
                      <a:pt x="1666" y="586"/>
                      <a:pt x="1666" y="586"/>
                      <a:pt x="1666" y="586"/>
                    </a:cubicBezTo>
                    <a:cubicBezTo>
                      <a:pt x="1666" y="584"/>
                      <a:pt x="1666" y="584"/>
                      <a:pt x="1666" y="584"/>
                    </a:cubicBezTo>
                    <a:cubicBezTo>
                      <a:pt x="1660" y="544"/>
                      <a:pt x="1660" y="544"/>
                      <a:pt x="1660" y="544"/>
                    </a:cubicBezTo>
                    <a:cubicBezTo>
                      <a:pt x="1616" y="538"/>
                      <a:pt x="1616" y="538"/>
                      <a:pt x="1616" y="538"/>
                    </a:cubicBezTo>
                    <a:cubicBezTo>
                      <a:pt x="1615" y="538"/>
                      <a:pt x="1615" y="538"/>
                      <a:pt x="1615" y="538"/>
                    </a:cubicBezTo>
                    <a:cubicBezTo>
                      <a:pt x="1613" y="538"/>
                      <a:pt x="1613" y="538"/>
                      <a:pt x="1613" y="538"/>
                    </a:cubicBezTo>
                    <a:cubicBezTo>
                      <a:pt x="1613" y="537"/>
                      <a:pt x="1613" y="537"/>
                      <a:pt x="1613" y="537"/>
                    </a:cubicBezTo>
                    <a:cubicBezTo>
                      <a:pt x="1612" y="535"/>
                      <a:pt x="1612" y="535"/>
                      <a:pt x="1612" y="535"/>
                    </a:cubicBezTo>
                    <a:cubicBezTo>
                      <a:pt x="1612" y="534"/>
                      <a:pt x="1612" y="534"/>
                      <a:pt x="1612" y="534"/>
                    </a:cubicBezTo>
                    <a:cubicBezTo>
                      <a:pt x="1607" y="519"/>
                      <a:pt x="1593" y="503"/>
                      <a:pt x="1572" y="486"/>
                    </a:cubicBezTo>
                    <a:cubicBezTo>
                      <a:pt x="1560" y="477"/>
                      <a:pt x="1549" y="471"/>
                      <a:pt x="1539" y="468"/>
                    </a:cubicBezTo>
                    <a:cubicBezTo>
                      <a:pt x="1532" y="464"/>
                      <a:pt x="1524" y="461"/>
                      <a:pt x="1519" y="457"/>
                    </a:cubicBezTo>
                    <a:cubicBezTo>
                      <a:pt x="1505" y="447"/>
                      <a:pt x="1458" y="440"/>
                      <a:pt x="1374" y="438"/>
                    </a:cubicBezTo>
                    <a:cubicBezTo>
                      <a:pt x="1371" y="438"/>
                      <a:pt x="1371" y="438"/>
                      <a:pt x="1371" y="438"/>
                    </a:cubicBezTo>
                    <a:cubicBezTo>
                      <a:pt x="1371" y="438"/>
                      <a:pt x="1371" y="438"/>
                      <a:pt x="1371" y="438"/>
                    </a:cubicBezTo>
                    <a:cubicBezTo>
                      <a:pt x="1362" y="423"/>
                      <a:pt x="1362" y="423"/>
                      <a:pt x="1362" y="423"/>
                    </a:cubicBezTo>
                    <a:cubicBezTo>
                      <a:pt x="1358" y="414"/>
                      <a:pt x="1354" y="405"/>
                      <a:pt x="1353" y="396"/>
                    </a:cubicBezTo>
                    <a:cubicBezTo>
                      <a:pt x="1353" y="384"/>
                      <a:pt x="1367" y="346"/>
                      <a:pt x="1397" y="284"/>
                    </a:cubicBezTo>
                    <a:cubicBezTo>
                      <a:pt x="1382" y="237"/>
                      <a:pt x="1382" y="237"/>
                      <a:pt x="1382" y="237"/>
                    </a:cubicBezTo>
                    <a:cubicBezTo>
                      <a:pt x="1382" y="237"/>
                      <a:pt x="1382" y="237"/>
                      <a:pt x="1382" y="237"/>
                    </a:cubicBezTo>
                    <a:cubicBezTo>
                      <a:pt x="1366" y="163"/>
                      <a:pt x="1366" y="163"/>
                      <a:pt x="1366" y="163"/>
                    </a:cubicBezTo>
                    <a:cubicBezTo>
                      <a:pt x="1364" y="153"/>
                      <a:pt x="1346" y="143"/>
                      <a:pt x="1314" y="134"/>
                    </a:cubicBezTo>
                    <a:cubicBezTo>
                      <a:pt x="1308" y="132"/>
                      <a:pt x="1302" y="130"/>
                      <a:pt x="1295" y="125"/>
                    </a:cubicBezTo>
                    <a:cubicBezTo>
                      <a:pt x="1284" y="120"/>
                      <a:pt x="1275" y="111"/>
                      <a:pt x="1271" y="99"/>
                    </a:cubicBezTo>
                    <a:cubicBezTo>
                      <a:pt x="1265" y="85"/>
                      <a:pt x="1254" y="74"/>
                      <a:pt x="1239" y="67"/>
                    </a:cubicBezTo>
                    <a:cubicBezTo>
                      <a:pt x="1238" y="66"/>
                      <a:pt x="1238" y="66"/>
                      <a:pt x="1238" y="66"/>
                    </a:cubicBezTo>
                    <a:cubicBezTo>
                      <a:pt x="1237" y="65"/>
                      <a:pt x="1237" y="65"/>
                      <a:pt x="1237" y="65"/>
                    </a:cubicBezTo>
                    <a:cubicBezTo>
                      <a:pt x="1225" y="0"/>
                      <a:pt x="1225" y="0"/>
                      <a:pt x="1225" y="0"/>
                    </a:cubicBezTo>
                    <a:cubicBezTo>
                      <a:pt x="1174" y="5"/>
                      <a:pt x="1174" y="5"/>
                      <a:pt x="1174" y="5"/>
                    </a:cubicBezTo>
                    <a:cubicBezTo>
                      <a:pt x="1169" y="19"/>
                      <a:pt x="1169" y="19"/>
                      <a:pt x="1169" y="19"/>
                    </a:cubicBezTo>
                    <a:cubicBezTo>
                      <a:pt x="1162" y="41"/>
                      <a:pt x="1156" y="52"/>
                      <a:pt x="1149" y="52"/>
                    </a:cubicBezTo>
                    <a:cubicBezTo>
                      <a:pt x="1116" y="62"/>
                      <a:pt x="1116" y="62"/>
                      <a:pt x="1116" y="62"/>
                    </a:cubicBezTo>
                    <a:cubicBezTo>
                      <a:pt x="1096" y="70"/>
                      <a:pt x="1083" y="78"/>
                      <a:pt x="1077" y="87"/>
                    </a:cubicBezTo>
                    <a:cubicBezTo>
                      <a:pt x="1074" y="92"/>
                      <a:pt x="1071" y="104"/>
                      <a:pt x="1068" y="121"/>
                    </a:cubicBezTo>
                    <a:cubicBezTo>
                      <a:pt x="1065" y="140"/>
                      <a:pt x="1062" y="154"/>
                      <a:pt x="1058" y="162"/>
                    </a:cubicBezTo>
                    <a:cubicBezTo>
                      <a:pt x="1052" y="176"/>
                      <a:pt x="1042" y="187"/>
                      <a:pt x="1027" y="192"/>
                    </a:cubicBezTo>
                    <a:cubicBezTo>
                      <a:pt x="1000" y="203"/>
                      <a:pt x="953" y="185"/>
                      <a:pt x="889" y="139"/>
                    </a:cubicBezTo>
                    <a:cubicBezTo>
                      <a:pt x="802" y="250"/>
                      <a:pt x="802" y="250"/>
                      <a:pt x="802" y="250"/>
                    </a:cubicBezTo>
                    <a:cubicBezTo>
                      <a:pt x="813" y="295"/>
                      <a:pt x="813" y="295"/>
                      <a:pt x="813" y="295"/>
                    </a:cubicBezTo>
                    <a:cubicBezTo>
                      <a:pt x="814" y="295"/>
                      <a:pt x="814" y="295"/>
                      <a:pt x="814" y="295"/>
                    </a:cubicBezTo>
                    <a:cubicBezTo>
                      <a:pt x="815" y="298"/>
                      <a:pt x="815" y="298"/>
                      <a:pt x="815" y="298"/>
                    </a:cubicBezTo>
                    <a:cubicBezTo>
                      <a:pt x="813" y="299"/>
                      <a:pt x="813" y="299"/>
                      <a:pt x="813" y="299"/>
                    </a:cubicBezTo>
                    <a:cubicBezTo>
                      <a:pt x="813" y="300"/>
                      <a:pt x="813" y="300"/>
                      <a:pt x="813" y="300"/>
                    </a:cubicBezTo>
                    <a:cubicBezTo>
                      <a:pt x="809" y="306"/>
                      <a:pt x="802" y="310"/>
                      <a:pt x="795" y="311"/>
                    </a:cubicBezTo>
                    <a:cubicBezTo>
                      <a:pt x="787" y="313"/>
                      <a:pt x="778" y="310"/>
                      <a:pt x="769" y="304"/>
                    </a:cubicBezTo>
                    <a:cubicBezTo>
                      <a:pt x="760" y="298"/>
                      <a:pt x="736" y="292"/>
                      <a:pt x="697" y="290"/>
                    </a:cubicBezTo>
                    <a:cubicBezTo>
                      <a:pt x="679" y="289"/>
                      <a:pt x="679" y="289"/>
                      <a:pt x="679" y="289"/>
                    </a:cubicBezTo>
                    <a:cubicBezTo>
                      <a:pt x="679" y="289"/>
                      <a:pt x="679" y="289"/>
                      <a:pt x="679" y="289"/>
                    </a:cubicBezTo>
                    <a:cubicBezTo>
                      <a:pt x="653" y="287"/>
                      <a:pt x="653" y="287"/>
                      <a:pt x="653" y="287"/>
                    </a:cubicBezTo>
                    <a:cubicBezTo>
                      <a:pt x="624" y="292"/>
                      <a:pt x="624" y="292"/>
                      <a:pt x="624" y="292"/>
                    </a:cubicBezTo>
                    <a:cubicBezTo>
                      <a:pt x="637" y="310"/>
                      <a:pt x="637" y="310"/>
                      <a:pt x="637" y="310"/>
                    </a:cubicBezTo>
                    <a:cubicBezTo>
                      <a:pt x="647" y="324"/>
                      <a:pt x="652" y="332"/>
                      <a:pt x="650" y="338"/>
                    </a:cubicBezTo>
                    <a:cubicBezTo>
                      <a:pt x="639" y="406"/>
                      <a:pt x="639" y="406"/>
                      <a:pt x="639" y="406"/>
                    </a:cubicBezTo>
                    <a:cubicBezTo>
                      <a:pt x="644" y="443"/>
                      <a:pt x="644" y="443"/>
                      <a:pt x="644" y="443"/>
                    </a:cubicBezTo>
                    <a:cubicBezTo>
                      <a:pt x="645" y="443"/>
                      <a:pt x="645" y="443"/>
                      <a:pt x="645" y="443"/>
                    </a:cubicBezTo>
                    <a:cubicBezTo>
                      <a:pt x="645" y="444"/>
                      <a:pt x="645" y="444"/>
                      <a:pt x="645" y="444"/>
                    </a:cubicBezTo>
                    <a:cubicBezTo>
                      <a:pt x="644" y="445"/>
                      <a:pt x="644" y="445"/>
                      <a:pt x="644" y="445"/>
                    </a:cubicBezTo>
                    <a:cubicBezTo>
                      <a:pt x="644" y="445"/>
                      <a:pt x="644" y="445"/>
                      <a:pt x="644" y="445"/>
                    </a:cubicBezTo>
                    <a:cubicBezTo>
                      <a:pt x="623" y="514"/>
                      <a:pt x="623" y="514"/>
                      <a:pt x="623" y="514"/>
                    </a:cubicBezTo>
                    <a:cubicBezTo>
                      <a:pt x="622" y="520"/>
                      <a:pt x="620" y="523"/>
                      <a:pt x="618" y="522"/>
                    </a:cubicBezTo>
                    <a:cubicBezTo>
                      <a:pt x="616" y="522"/>
                      <a:pt x="616" y="522"/>
                      <a:pt x="616" y="522"/>
                    </a:cubicBezTo>
                    <a:cubicBezTo>
                      <a:pt x="616" y="521"/>
                      <a:pt x="616" y="521"/>
                      <a:pt x="616" y="521"/>
                    </a:cubicBezTo>
                    <a:cubicBezTo>
                      <a:pt x="612" y="515"/>
                      <a:pt x="612" y="515"/>
                      <a:pt x="612" y="515"/>
                    </a:cubicBezTo>
                    <a:cubicBezTo>
                      <a:pt x="608" y="506"/>
                      <a:pt x="606" y="503"/>
                      <a:pt x="603" y="504"/>
                    </a:cubicBezTo>
                    <a:cubicBezTo>
                      <a:pt x="601" y="505"/>
                      <a:pt x="598" y="510"/>
                      <a:pt x="597" y="519"/>
                    </a:cubicBezTo>
                    <a:cubicBezTo>
                      <a:pt x="592" y="538"/>
                      <a:pt x="581" y="554"/>
                      <a:pt x="563" y="571"/>
                    </a:cubicBezTo>
                    <a:cubicBezTo>
                      <a:pt x="544" y="586"/>
                      <a:pt x="544" y="586"/>
                      <a:pt x="544" y="586"/>
                    </a:cubicBezTo>
                    <a:cubicBezTo>
                      <a:pt x="534" y="591"/>
                      <a:pt x="534" y="591"/>
                      <a:pt x="534" y="591"/>
                    </a:cubicBezTo>
                    <a:cubicBezTo>
                      <a:pt x="534" y="591"/>
                      <a:pt x="534" y="591"/>
                      <a:pt x="534" y="591"/>
                    </a:cubicBezTo>
                    <a:cubicBezTo>
                      <a:pt x="533" y="591"/>
                      <a:pt x="533" y="591"/>
                      <a:pt x="533" y="591"/>
                    </a:cubicBezTo>
                    <a:cubicBezTo>
                      <a:pt x="465" y="592"/>
                      <a:pt x="465" y="592"/>
                      <a:pt x="465" y="592"/>
                    </a:cubicBezTo>
                    <a:cubicBezTo>
                      <a:pt x="438" y="617"/>
                      <a:pt x="438" y="617"/>
                      <a:pt x="438" y="617"/>
                    </a:cubicBezTo>
                    <a:cubicBezTo>
                      <a:pt x="437" y="617"/>
                      <a:pt x="437" y="617"/>
                      <a:pt x="437" y="617"/>
                    </a:cubicBezTo>
                    <a:cubicBezTo>
                      <a:pt x="435" y="617"/>
                      <a:pt x="435" y="617"/>
                      <a:pt x="435" y="617"/>
                    </a:cubicBezTo>
                    <a:cubicBezTo>
                      <a:pt x="434" y="617"/>
                      <a:pt x="434" y="617"/>
                      <a:pt x="434" y="617"/>
                    </a:cubicBezTo>
                    <a:cubicBezTo>
                      <a:pt x="361" y="607"/>
                      <a:pt x="361" y="607"/>
                      <a:pt x="361" y="607"/>
                    </a:cubicBezTo>
                    <a:cubicBezTo>
                      <a:pt x="350" y="619"/>
                      <a:pt x="338" y="624"/>
                      <a:pt x="326" y="622"/>
                    </a:cubicBezTo>
                    <a:cubicBezTo>
                      <a:pt x="316" y="618"/>
                      <a:pt x="298" y="623"/>
                      <a:pt x="273" y="632"/>
                    </a:cubicBezTo>
                    <a:cubicBezTo>
                      <a:pt x="243" y="667"/>
                      <a:pt x="243" y="667"/>
                      <a:pt x="243" y="667"/>
                    </a:cubicBezTo>
                    <a:cubicBezTo>
                      <a:pt x="242" y="669"/>
                      <a:pt x="242" y="669"/>
                      <a:pt x="242" y="669"/>
                    </a:cubicBezTo>
                    <a:cubicBezTo>
                      <a:pt x="196" y="670"/>
                      <a:pt x="196" y="670"/>
                      <a:pt x="196" y="670"/>
                    </a:cubicBezTo>
                    <a:cubicBezTo>
                      <a:pt x="196" y="631"/>
                      <a:pt x="196" y="631"/>
                      <a:pt x="196" y="631"/>
                    </a:cubicBezTo>
                    <a:cubicBezTo>
                      <a:pt x="166" y="631"/>
                      <a:pt x="166" y="631"/>
                      <a:pt x="166" y="631"/>
                    </a:cubicBezTo>
                    <a:cubicBezTo>
                      <a:pt x="161" y="648"/>
                      <a:pt x="161" y="648"/>
                      <a:pt x="161" y="648"/>
                    </a:cubicBezTo>
                    <a:cubicBezTo>
                      <a:pt x="139" y="653"/>
                      <a:pt x="139" y="653"/>
                      <a:pt x="139" y="653"/>
                    </a:cubicBezTo>
                    <a:cubicBezTo>
                      <a:pt x="136" y="653"/>
                      <a:pt x="136" y="653"/>
                      <a:pt x="136" y="653"/>
                    </a:cubicBezTo>
                    <a:cubicBezTo>
                      <a:pt x="136" y="653"/>
                      <a:pt x="136" y="653"/>
                      <a:pt x="136" y="653"/>
                    </a:cubicBezTo>
                    <a:cubicBezTo>
                      <a:pt x="135" y="652"/>
                      <a:pt x="135" y="652"/>
                      <a:pt x="135" y="652"/>
                    </a:cubicBezTo>
                    <a:cubicBezTo>
                      <a:pt x="134" y="652"/>
                      <a:pt x="134" y="652"/>
                      <a:pt x="134" y="652"/>
                    </a:cubicBezTo>
                    <a:cubicBezTo>
                      <a:pt x="121" y="644"/>
                      <a:pt x="104" y="637"/>
                      <a:pt x="87" y="635"/>
                    </a:cubicBezTo>
                    <a:cubicBezTo>
                      <a:pt x="77" y="634"/>
                      <a:pt x="66" y="641"/>
                      <a:pt x="49" y="655"/>
                    </a:cubicBezTo>
                    <a:cubicBezTo>
                      <a:pt x="31" y="670"/>
                      <a:pt x="18" y="684"/>
                      <a:pt x="12" y="696"/>
                    </a:cubicBezTo>
                    <a:cubicBezTo>
                      <a:pt x="15" y="699"/>
                      <a:pt x="17" y="703"/>
                      <a:pt x="17" y="709"/>
                    </a:cubicBezTo>
                    <a:cubicBezTo>
                      <a:pt x="19" y="717"/>
                      <a:pt x="20" y="723"/>
                      <a:pt x="20" y="731"/>
                    </a:cubicBezTo>
                    <a:cubicBezTo>
                      <a:pt x="19" y="740"/>
                      <a:pt x="16" y="745"/>
                      <a:pt x="12" y="749"/>
                    </a:cubicBezTo>
                    <a:cubicBezTo>
                      <a:pt x="7" y="752"/>
                      <a:pt x="4" y="762"/>
                      <a:pt x="0" y="779"/>
                    </a:cubicBezTo>
                    <a:cubicBezTo>
                      <a:pt x="17" y="790"/>
                      <a:pt x="17" y="790"/>
                      <a:pt x="17" y="790"/>
                    </a:cubicBezTo>
                    <a:cubicBezTo>
                      <a:pt x="40" y="766"/>
                      <a:pt x="40" y="766"/>
                      <a:pt x="40" y="766"/>
                    </a:cubicBezTo>
                    <a:cubicBezTo>
                      <a:pt x="70" y="799"/>
                      <a:pt x="70" y="799"/>
                      <a:pt x="70" y="799"/>
                    </a:cubicBezTo>
                    <a:cubicBezTo>
                      <a:pt x="70" y="801"/>
                      <a:pt x="70" y="801"/>
                      <a:pt x="70" y="801"/>
                    </a:cubicBezTo>
                    <a:cubicBezTo>
                      <a:pt x="76" y="859"/>
                      <a:pt x="76" y="859"/>
                      <a:pt x="76" y="859"/>
                    </a:cubicBezTo>
                    <a:cubicBezTo>
                      <a:pt x="76" y="860"/>
                      <a:pt x="76" y="860"/>
                      <a:pt x="76" y="860"/>
                    </a:cubicBezTo>
                    <a:cubicBezTo>
                      <a:pt x="75" y="860"/>
                      <a:pt x="75" y="860"/>
                      <a:pt x="75" y="860"/>
                    </a:cubicBezTo>
                    <a:cubicBezTo>
                      <a:pt x="58" y="940"/>
                      <a:pt x="58" y="940"/>
                      <a:pt x="58" y="940"/>
                    </a:cubicBezTo>
                    <a:cubicBezTo>
                      <a:pt x="54" y="940"/>
                      <a:pt x="54" y="940"/>
                      <a:pt x="54" y="940"/>
                    </a:cubicBezTo>
                    <a:cubicBezTo>
                      <a:pt x="30" y="940"/>
                      <a:pt x="14" y="941"/>
                      <a:pt x="8" y="946"/>
                    </a:cubicBezTo>
                    <a:cubicBezTo>
                      <a:pt x="9" y="951"/>
                      <a:pt x="19" y="959"/>
                      <a:pt x="37" y="971"/>
                    </a:cubicBezTo>
                    <a:cubicBezTo>
                      <a:pt x="52" y="969"/>
                      <a:pt x="52" y="969"/>
                      <a:pt x="52" y="969"/>
                    </a:cubicBezTo>
                    <a:cubicBezTo>
                      <a:pt x="55" y="969"/>
                      <a:pt x="55" y="969"/>
                      <a:pt x="55" y="969"/>
                    </a:cubicBezTo>
                    <a:cubicBezTo>
                      <a:pt x="56" y="970"/>
                      <a:pt x="56" y="970"/>
                      <a:pt x="56" y="970"/>
                    </a:cubicBezTo>
                    <a:cubicBezTo>
                      <a:pt x="91" y="1004"/>
                      <a:pt x="91" y="1004"/>
                      <a:pt x="91" y="1004"/>
                    </a:cubicBezTo>
                    <a:cubicBezTo>
                      <a:pt x="105" y="1015"/>
                      <a:pt x="104" y="1035"/>
                      <a:pt x="86" y="1065"/>
                    </a:cubicBezTo>
                    <a:cubicBezTo>
                      <a:pt x="91" y="1098"/>
                      <a:pt x="91" y="1098"/>
                      <a:pt x="91" y="1098"/>
                    </a:cubicBezTo>
                    <a:cubicBezTo>
                      <a:pt x="105" y="1101"/>
                      <a:pt x="105" y="1101"/>
                      <a:pt x="105" y="1101"/>
                    </a:cubicBezTo>
                    <a:cubicBezTo>
                      <a:pt x="159" y="1101"/>
                      <a:pt x="159" y="1101"/>
                      <a:pt x="159" y="1101"/>
                    </a:cubicBezTo>
                    <a:cubicBezTo>
                      <a:pt x="131" y="1126"/>
                      <a:pt x="131" y="1126"/>
                      <a:pt x="131" y="1126"/>
                    </a:cubicBezTo>
                    <a:cubicBezTo>
                      <a:pt x="147" y="1134"/>
                      <a:pt x="147" y="1134"/>
                      <a:pt x="147" y="1134"/>
                    </a:cubicBezTo>
                    <a:cubicBezTo>
                      <a:pt x="147" y="1134"/>
                      <a:pt x="147" y="1134"/>
                      <a:pt x="147" y="1134"/>
                    </a:cubicBezTo>
                    <a:cubicBezTo>
                      <a:pt x="168" y="1146"/>
                      <a:pt x="168" y="1146"/>
                      <a:pt x="168" y="1146"/>
                    </a:cubicBezTo>
                    <a:cubicBezTo>
                      <a:pt x="225" y="1170"/>
                      <a:pt x="225" y="1170"/>
                      <a:pt x="225" y="1170"/>
                    </a:cubicBezTo>
                    <a:cubicBezTo>
                      <a:pt x="226" y="1171"/>
                      <a:pt x="226" y="1171"/>
                      <a:pt x="226" y="1171"/>
                    </a:cubicBezTo>
                    <a:cubicBezTo>
                      <a:pt x="228" y="1171"/>
                      <a:pt x="228" y="1171"/>
                      <a:pt x="228" y="1171"/>
                    </a:cubicBezTo>
                    <a:cubicBezTo>
                      <a:pt x="234" y="1258"/>
                      <a:pt x="234" y="1258"/>
                      <a:pt x="234" y="1258"/>
                    </a:cubicBezTo>
                    <a:cubicBezTo>
                      <a:pt x="235" y="1275"/>
                      <a:pt x="247" y="1287"/>
                      <a:pt x="273" y="1296"/>
                    </a:cubicBezTo>
                    <a:cubicBezTo>
                      <a:pt x="277" y="1294"/>
                      <a:pt x="277" y="1294"/>
                      <a:pt x="277" y="1294"/>
                    </a:cubicBezTo>
                    <a:cubicBezTo>
                      <a:pt x="278" y="1294"/>
                      <a:pt x="278" y="1294"/>
                      <a:pt x="278" y="1294"/>
                    </a:cubicBezTo>
                    <a:cubicBezTo>
                      <a:pt x="279" y="1294"/>
                      <a:pt x="279" y="1294"/>
                      <a:pt x="279" y="1294"/>
                    </a:cubicBezTo>
                    <a:cubicBezTo>
                      <a:pt x="338" y="1302"/>
                      <a:pt x="338" y="1302"/>
                      <a:pt x="338" y="1302"/>
                    </a:cubicBezTo>
                    <a:cubicBezTo>
                      <a:pt x="342" y="1302"/>
                      <a:pt x="342" y="1302"/>
                      <a:pt x="342" y="1302"/>
                    </a:cubicBezTo>
                    <a:cubicBezTo>
                      <a:pt x="342" y="1301"/>
                      <a:pt x="342" y="1301"/>
                      <a:pt x="342" y="1301"/>
                    </a:cubicBezTo>
                    <a:cubicBezTo>
                      <a:pt x="343" y="1299"/>
                      <a:pt x="343" y="1299"/>
                      <a:pt x="343" y="1299"/>
                    </a:cubicBezTo>
                    <a:cubicBezTo>
                      <a:pt x="350" y="1287"/>
                      <a:pt x="354" y="1279"/>
                      <a:pt x="354" y="1277"/>
                    </a:cubicBezTo>
                    <a:cubicBezTo>
                      <a:pt x="354" y="1275"/>
                      <a:pt x="354" y="1275"/>
                      <a:pt x="354" y="1275"/>
                    </a:cubicBezTo>
                    <a:cubicBezTo>
                      <a:pt x="353" y="1265"/>
                      <a:pt x="357" y="1257"/>
                      <a:pt x="366" y="1251"/>
                    </a:cubicBezTo>
                    <a:cubicBezTo>
                      <a:pt x="374" y="1244"/>
                      <a:pt x="379" y="1238"/>
                      <a:pt x="382" y="1230"/>
                    </a:cubicBezTo>
                    <a:cubicBezTo>
                      <a:pt x="383" y="1229"/>
                      <a:pt x="383" y="1229"/>
                      <a:pt x="383" y="1229"/>
                    </a:cubicBezTo>
                    <a:cubicBezTo>
                      <a:pt x="387" y="1221"/>
                      <a:pt x="397" y="1219"/>
                      <a:pt x="415" y="1224"/>
                    </a:cubicBezTo>
                    <a:cubicBezTo>
                      <a:pt x="416" y="1224"/>
                      <a:pt x="416" y="1224"/>
                      <a:pt x="416" y="1224"/>
                    </a:cubicBezTo>
                    <a:cubicBezTo>
                      <a:pt x="416" y="1224"/>
                      <a:pt x="416" y="1224"/>
                      <a:pt x="416" y="1224"/>
                    </a:cubicBezTo>
                    <a:cubicBezTo>
                      <a:pt x="436" y="1236"/>
                      <a:pt x="436" y="1236"/>
                      <a:pt x="436" y="1236"/>
                    </a:cubicBezTo>
                    <a:cubicBezTo>
                      <a:pt x="503" y="1248"/>
                      <a:pt x="503" y="1248"/>
                      <a:pt x="503" y="1248"/>
                    </a:cubicBezTo>
                    <a:cubicBezTo>
                      <a:pt x="544" y="1245"/>
                      <a:pt x="544" y="1245"/>
                      <a:pt x="544" y="1245"/>
                    </a:cubicBezTo>
                    <a:cubicBezTo>
                      <a:pt x="573" y="1233"/>
                      <a:pt x="573" y="1233"/>
                      <a:pt x="573" y="1233"/>
                    </a:cubicBezTo>
                    <a:cubicBezTo>
                      <a:pt x="579" y="1225"/>
                      <a:pt x="583" y="1222"/>
                      <a:pt x="586" y="1220"/>
                    </a:cubicBezTo>
                    <a:cubicBezTo>
                      <a:pt x="591" y="1219"/>
                      <a:pt x="599" y="1221"/>
                      <a:pt x="607" y="1228"/>
                    </a:cubicBezTo>
                    <a:cubicBezTo>
                      <a:pt x="611" y="1230"/>
                      <a:pt x="611" y="1230"/>
                      <a:pt x="611" y="1230"/>
                    </a:cubicBezTo>
                    <a:cubicBezTo>
                      <a:pt x="616" y="1234"/>
                      <a:pt x="619" y="1240"/>
                      <a:pt x="623" y="1252"/>
                    </a:cubicBezTo>
                    <a:cubicBezTo>
                      <a:pt x="644" y="1267"/>
                      <a:pt x="644" y="1267"/>
                      <a:pt x="644" y="1267"/>
                    </a:cubicBezTo>
                    <a:cubicBezTo>
                      <a:pt x="660" y="1267"/>
                      <a:pt x="660" y="1267"/>
                      <a:pt x="660" y="1267"/>
                    </a:cubicBezTo>
                    <a:cubicBezTo>
                      <a:pt x="661" y="1267"/>
                      <a:pt x="661" y="1267"/>
                      <a:pt x="661" y="1267"/>
                    </a:cubicBezTo>
                    <a:cubicBezTo>
                      <a:pt x="663" y="1267"/>
                      <a:pt x="663" y="1267"/>
                      <a:pt x="663" y="1267"/>
                    </a:cubicBezTo>
                    <a:cubicBezTo>
                      <a:pt x="664" y="1267"/>
                      <a:pt x="664" y="1267"/>
                      <a:pt x="664" y="1267"/>
                    </a:cubicBezTo>
                    <a:cubicBezTo>
                      <a:pt x="686" y="1277"/>
                      <a:pt x="686" y="1277"/>
                      <a:pt x="686" y="1277"/>
                    </a:cubicBezTo>
                    <a:cubicBezTo>
                      <a:pt x="728" y="1274"/>
                      <a:pt x="728" y="1274"/>
                      <a:pt x="728" y="1274"/>
                    </a:cubicBezTo>
                    <a:cubicBezTo>
                      <a:pt x="751" y="1266"/>
                      <a:pt x="751" y="1266"/>
                      <a:pt x="751" y="1266"/>
                    </a:cubicBezTo>
                    <a:cubicBezTo>
                      <a:pt x="811" y="1272"/>
                      <a:pt x="811" y="1272"/>
                      <a:pt x="811" y="1272"/>
                    </a:cubicBezTo>
                    <a:cubicBezTo>
                      <a:pt x="837" y="1264"/>
                      <a:pt x="837" y="1264"/>
                      <a:pt x="837" y="1264"/>
                    </a:cubicBezTo>
                    <a:cubicBezTo>
                      <a:pt x="868" y="1252"/>
                      <a:pt x="868" y="1252"/>
                      <a:pt x="868" y="1252"/>
                    </a:cubicBezTo>
                    <a:cubicBezTo>
                      <a:pt x="874" y="1247"/>
                      <a:pt x="882" y="1244"/>
                      <a:pt x="892" y="1241"/>
                    </a:cubicBezTo>
                    <a:cubicBezTo>
                      <a:pt x="950" y="1241"/>
                      <a:pt x="950" y="1241"/>
                      <a:pt x="950" y="1241"/>
                    </a:cubicBezTo>
                    <a:cubicBezTo>
                      <a:pt x="971" y="1234"/>
                      <a:pt x="971" y="1234"/>
                      <a:pt x="971" y="1234"/>
                    </a:cubicBezTo>
                    <a:cubicBezTo>
                      <a:pt x="980" y="1228"/>
                      <a:pt x="987" y="1225"/>
                      <a:pt x="993" y="1225"/>
                    </a:cubicBezTo>
                    <a:cubicBezTo>
                      <a:pt x="1027" y="1225"/>
                      <a:pt x="1027" y="1225"/>
                      <a:pt x="1027" y="1225"/>
                    </a:cubicBezTo>
                    <a:cubicBezTo>
                      <a:pt x="1043" y="1237"/>
                      <a:pt x="1043" y="1237"/>
                      <a:pt x="1043" y="1237"/>
                    </a:cubicBezTo>
                    <a:cubicBezTo>
                      <a:pt x="1088" y="1246"/>
                      <a:pt x="1088" y="1246"/>
                      <a:pt x="1088" y="1246"/>
                    </a:cubicBezTo>
                    <a:cubicBezTo>
                      <a:pt x="1095" y="1246"/>
                      <a:pt x="1101" y="1252"/>
                      <a:pt x="1112" y="1261"/>
                    </a:cubicBezTo>
                    <a:cubicBezTo>
                      <a:pt x="1131" y="1274"/>
                      <a:pt x="1131" y="1274"/>
                      <a:pt x="1131" y="1274"/>
                    </a:cubicBezTo>
                    <a:cubicBezTo>
                      <a:pt x="1133" y="1276"/>
                      <a:pt x="1133" y="1276"/>
                      <a:pt x="1133" y="1276"/>
                    </a:cubicBezTo>
                    <a:cubicBezTo>
                      <a:pt x="1176" y="1277"/>
                      <a:pt x="1176" y="1277"/>
                      <a:pt x="1176" y="1277"/>
                    </a:cubicBezTo>
                    <a:cubicBezTo>
                      <a:pt x="1176" y="1277"/>
                      <a:pt x="1176" y="1277"/>
                      <a:pt x="1176" y="1277"/>
                    </a:cubicBezTo>
                    <a:cubicBezTo>
                      <a:pt x="1177" y="1277"/>
                      <a:pt x="1177" y="1277"/>
                      <a:pt x="1177" y="1277"/>
                    </a:cubicBezTo>
                    <a:cubicBezTo>
                      <a:pt x="1197" y="1287"/>
                      <a:pt x="1197" y="1287"/>
                      <a:pt x="1197" y="1287"/>
                    </a:cubicBezTo>
                    <a:cubicBezTo>
                      <a:pt x="1224" y="1293"/>
                      <a:pt x="1224" y="1293"/>
                      <a:pt x="1224" y="1293"/>
                    </a:cubicBezTo>
                    <a:cubicBezTo>
                      <a:pt x="1225" y="1293"/>
                      <a:pt x="1225" y="1293"/>
                      <a:pt x="1225" y="1293"/>
                    </a:cubicBezTo>
                    <a:cubicBezTo>
                      <a:pt x="1247" y="1296"/>
                      <a:pt x="1247" y="1296"/>
                      <a:pt x="1247" y="1296"/>
                    </a:cubicBezTo>
                    <a:cubicBezTo>
                      <a:pt x="1253" y="1283"/>
                      <a:pt x="1253" y="1283"/>
                      <a:pt x="1253" y="1283"/>
                    </a:cubicBezTo>
                    <a:cubicBezTo>
                      <a:pt x="1244" y="1262"/>
                      <a:pt x="1244" y="1262"/>
                      <a:pt x="1244" y="1262"/>
                    </a:cubicBezTo>
                    <a:cubicBezTo>
                      <a:pt x="1239" y="1241"/>
                      <a:pt x="1239" y="1241"/>
                      <a:pt x="1239" y="1241"/>
                    </a:cubicBezTo>
                    <a:cubicBezTo>
                      <a:pt x="1239" y="1240"/>
                      <a:pt x="1239" y="1240"/>
                      <a:pt x="1239" y="1240"/>
                    </a:cubicBezTo>
                    <a:cubicBezTo>
                      <a:pt x="1238" y="1240"/>
                      <a:pt x="1238" y="1240"/>
                      <a:pt x="1238" y="1240"/>
                    </a:cubicBezTo>
                    <a:cubicBezTo>
                      <a:pt x="1242" y="1237"/>
                      <a:pt x="1242" y="1237"/>
                      <a:pt x="1242" y="1237"/>
                    </a:cubicBezTo>
                    <a:cubicBezTo>
                      <a:pt x="1256" y="1217"/>
                      <a:pt x="1256" y="1217"/>
                      <a:pt x="1256" y="1217"/>
                    </a:cubicBezTo>
                    <a:cubicBezTo>
                      <a:pt x="1256" y="1216"/>
                      <a:pt x="1256" y="1216"/>
                      <a:pt x="1256" y="1216"/>
                    </a:cubicBezTo>
                    <a:cubicBezTo>
                      <a:pt x="1256" y="1216"/>
                      <a:pt x="1256" y="1216"/>
                      <a:pt x="1256" y="1216"/>
                    </a:cubicBezTo>
                    <a:cubicBezTo>
                      <a:pt x="1257" y="1216"/>
                      <a:pt x="1257" y="1216"/>
                      <a:pt x="1257" y="1216"/>
                    </a:cubicBezTo>
                    <a:cubicBezTo>
                      <a:pt x="1257" y="1215"/>
                      <a:pt x="1257" y="1215"/>
                      <a:pt x="1257" y="1215"/>
                    </a:cubicBezTo>
                    <a:cubicBezTo>
                      <a:pt x="1272" y="1204"/>
                      <a:pt x="1272" y="1204"/>
                      <a:pt x="1272" y="1204"/>
                    </a:cubicBezTo>
                    <a:cubicBezTo>
                      <a:pt x="1272" y="1204"/>
                      <a:pt x="1272" y="1204"/>
                      <a:pt x="1272" y="1204"/>
                    </a:cubicBezTo>
                    <a:cubicBezTo>
                      <a:pt x="1269" y="1198"/>
                      <a:pt x="1269" y="1198"/>
                      <a:pt x="1269" y="1198"/>
                    </a:cubicBezTo>
                    <a:cubicBezTo>
                      <a:pt x="1263" y="1177"/>
                      <a:pt x="1263" y="1177"/>
                      <a:pt x="1263" y="1177"/>
                    </a:cubicBezTo>
                    <a:cubicBezTo>
                      <a:pt x="1263" y="1174"/>
                      <a:pt x="1259" y="1171"/>
                      <a:pt x="1253" y="1167"/>
                    </a:cubicBezTo>
                    <a:cubicBezTo>
                      <a:pt x="1253" y="1167"/>
                      <a:pt x="1253" y="1167"/>
                      <a:pt x="1253" y="1167"/>
                    </a:cubicBezTo>
                    <a:cubicBezTo>
                      <a:pt x="1237" y="1150"/>
                      <a:pt x="1237" y="1150"/>
                      <a:pt x="1237" y="1150"/>
                    </a:cubicBezTo>
                    <a:cubicBezTo>
                      <a:pt x="1217" y="1133"/>
                      <a:pt x="1217" y="1133"/>
                      <a:pt x="1217" y="1133"/>
                    </a:cubicBezTo>
                    <a:cubicBezTo>
                      <a:pt x="1216" y="1131"/>
                      <a:pt x="1216" y="1131"/>
                      <a:pt x="1216" y="1131"/>
                    </a:cubicBezTo>
                    <a:cubicBezTo>
                      <a:pt x="1214" y="1130"/>
                      <a:pt x="1214" y="1130"/>
                      <a:pt x="1214" y="1130"/>
                    </a:cubicBezTo>
                    <a:cubicBezTo>
                      <a:pt x="1215" y="1129"/>
                      <a:pt x="1215" y="1129"/>
                      <a:pt x="1215" y="1129"/>
                    </a:cubicBezTo>
                    <a:cubicBezTo>
                      <a:pt x="1215" y="1127"/>
                      <a:pt x="1215" y="1127"/>
                      <a:pt x="1215" y="1127"/>
                    </a:cubicBezTo>
                    <a:cubicBezTo>
                      <a:pt x="1218" y="1107"/>
                      <a:pt x="1218" y="1107"/>
                      <a:pt x="1218" y="1107"/>
                    </a:cubicBezTo>
                    <a:cubicBezTo>
                      <a:pt x="1218" y="1092"/>
                      <a:pt x="1218" y="1092"/>
                      <a:pt x="1218" y="1092"/>
                    </a:cubicBezTo>
                    <a:cubicBezTo>
                      <a:pt x="1209" y="1067"/>
                      <a:pt x="1209" y="1067"/>
                      <a:pt x="1209" y="1067"/>
                    </a:cubicBezTo>
                    <a:cubicBezTo>
                      <a:pt x="1233" y="1062"/>
                      <a:pt x="1233" y="1062"/>
                      <a:pt x="1233" y="1062"/>
                    </a:cubicBezTo>
                    <a:cubicBezTo>
                      <a:pt x="1245" y="1050"/>
                      <a:pt x="1245" y="1050"/>
                      <a:pt x="1245" y="1050"/>
                    </a:cubicBezTo>
                    <a:cubicBezTo>
                      <a:pt x="1274" y="1050"/>
                      <a:pt x="1274" y="1050"/>
                      <a:pt x="1274" y="1050"/>
                    </a:cubicBezTo>
                    <a:cubicBezTo>
                      <a:pt x="1304" y="1046"/>
                      <a:pt x="1304" y="1046"/>
                      <a:pt x="1304" y="1046"/>
                    </a:cubicBezTo>
                    <a:cubicBezTo>
                      <a:pt x="1305" y="1046"/>
                      <a:pt x="1305" y="1046"/>
                      <a:pt x="1305" y="1046"/>
                    </a:cubicBezTo>
                    <a:cubicBezTo>
                      <a:pt x="1325" y="1048"/>
                      <a:pt x="1325" y="1048"/>
                      <a:pt x="1325" y="1048"/>
                    </a:cubicBezTo>
                    <a:cubicBezTo>
                      <a:pt x="1348" y="1039"/>
                      <a:pt x="1348" y="1039"/>
                      <a:pt x="1348" y="1039"/>
                    </a:cubicBezTo>
                    <a:cubicBezTo>
                      <a:pt x="1374" y="1036"/>
                      <a:pt x="1374" y="1036"/>
                      <a:pt x="1374" y="1036"/>
                    </a:cubicBezTo>
                    <a:cubicBezTo>
                      <a:pt x="1391" y="1029"/>
                      <a:pt x="1391" y="1029"/>
                      <a:pt x="1391" y="1029"/>
                    </a:cubicBezTo>
                    <a:cubicBezTo>
                      <a:pt x="1392" y="1029"/>
                      <a:pt x="1392" y="1029"/>
                      <a:pt x="1392" y="1029"/>
                    </a:cubicBezTo>
                    <a:cubicBezTo>
                      <a:pt x="1438" y="1020"/>
                      <a:pt x="1438" y="1020"/>
                      <a:pt x="1438" y="1020"/>
                    </a:cubicBezTo>
                    <a:cubicBezTo>
                      <a:pt x="1445" y="1013"/>
                      <a:pt x="1445" y="1013"/>
                      <a:pt x="1445" y="1013"/>
                    </a:cubicBezTo>
                    <a:cubicBezTo>
                      <a:pt x="1443" y="1005"/>
                      <a:pt x="1443" y="1005"/>
                      <a:pt x="1443" y="1005"/>
                    </a:cubicBezTo>
                    <a:cubicBezTo>
                      <a:pt x="1435" y="990"/>
                      <a:pt x="1435" y="990"/>
                      <a:pt x="1435" y="990"/>
                    </a:cubicBezTo>
                    <a:cubicBezTo>
                      <a:pt x="1435" y="989"/>
                      <a:pt x="1435" y="989"/>
                      <a:pt x="1435" y="989"/>
                    </a:cubicBezTo>
                    <a:cubicBezTo>
                      <a:pt x="1434" y="988"/>
                      <a:pt x="1434" y="988"/>
                      <a:pt x="1434" y="988"/>
                    </a:cubicBezTo>
                    <a:cubicBezTo>
                      <a:pt x="1434" y="987"/>
                      <a:pt x="1434" y="987"/>
                      <a:pt x="1434" y="987"/>
                    </a:cubicBezTo>
                    <a:cubicBezTo>
                      <a:pt x="1436" y="971"/>
                      <a:pt x="1436" y="971"/>
                      <a:pt x="1436" y="971"/>
                    </a:cubicBezTo>
                    <a:cubicBezTo>
                      <a:pt x="1437" y="970"/>
                      <a:pt x="1437" y="970"/>
                      <a:pt x="1437" y="970"/>
                    </a:cubicBezTo>
                    <a:cubicBezTo>
                      <a:pt x="1437" y="948"/>
                      <a:pt x="1437" y="948"/>
                      <a:pt x="1437" y="948"/>
                    </a:cubicBezTo>
                    <a:cubicBezTo>
                      <a:pt x="1433" y="929"/>
                      <a:pt x="1433" y="929"/>
                      <a:pt x="1433" y="929"/>
                    </a:cubicBezTo>
                    <a:cubicBezTo>
                      <a:pt x="1433" y="929"/>
                      <a:pt x="1433" y="929"/>
                      <a:pt x="1433" y="929"/>
                    </a:cubicBezTo>
                    <a:cubicBezTo>
                      <a:pt x="1433" y="928"/>
                      <a:pt x="1433" y="928"/>
                      <a:pt x="1433" y="928"/>
                    </a:cubicBezTo>
                    <a:cubicBezTo>
                      <a:pt x="1443" y="906"/>
                      <a:pt x="1443" y="906"/>
                      <a:pt x="1443" y="906"/>
                    </a:cubicBezTo>
                    <a:cubicBezTo>
                      <a:pt x="1447" y="897"/>
                      <a:pt x="1453" y="892"/>
                      <a:pt x="1459" y="892"/>
                    </a:cubicBezTo>
                    <a:cubicBezTo>
                      <a:pt x="1486" y="894"/>
                      <a:pt x="1486" y="894"/>
                      <a:pt x="1486" y="894"/>
                    </a:cubicBezTo>
                    <a:cubicBezTo>
                      <a:pt x="1491" y="894"/>
                      <a:pt x="1496" y="892"/>
                      <a:pt x="1501" y="887"/>
                    </a:cubicBezTo>
                    <a:cubicBezTo>
                      <a:pt x="1542" y="832"/>
                      <a:pt x="1542" y="832"/>
                      <a:pt x="1542" y="832"/>
                    </a:cubicBezTo>
                    <a:cubicBezTo>
                      <a:pt x="1542" y="831"/>
                      <a:pt x="1542" y="831"/>
                      <a:pt x="1542" y="831"/>
                    </a:cubicBezTo>
                    <a:cubicBezTo>
                      <a:pt x="1543" y="829"/>
                      <a:pt x="1543" y="829"/>
                      <a:pt x="1543" y="829"/>
                    </a:cubicBezTo>
                    <a:cubicBezTo>
                      <a:pt x="1566" y="811"/>
                      <a:pt x="1566" y="811"/>
                      <a:pt x="1566" y="811"/>
                    </a:cubicBezTo>
                    <a:cubicBezTo>
                      <a:pt x="1568" y="809"/>
                      <a:pt x="1568" y="809"/>
                      <a:pt x="1568" y="809"/>
                    </a:cubicBezTo>
                    <a:cubicBezTo>
                      <a:pt x="1576" y="807"/>
                      <a:pt x="1581" y="804"/>
                      <a:pt x="1585" y="802"/>
                    </a:cubicBezTo>
                    <a:cubicBezTo>
                      <a:pt x="1590" y="797"/>
                      <a:pt x="1590" y="797"/>
                      <a:pt x="1590" y="797"/>
                    </a:cubicBezTo>
                    <a:cubicBezTo>
                      <a:pt x="1597" y="787"/>
                      <a:pt x="1604" y="783"/>
                      <a:pt x="1608" y="783"/>
                    </a:cubicBezTo>
                    <a:cubicBezTo>
                      <a:pt x="1644" y="790"/>
                      <a:pt x="1644" y="790"/>
                      <a:pt x="1644" y="790"/>
                    </a:cubicBezTo>
                    <a:cubicBezTo>
                      <a:pt x="1674" y="776"/>
                      <a:pt x="1674" y="776"/>
                      <a:pt x="1674" y="776"/>
                    </a:cubicBezTo>
                    <a:cubicBezTo>
                      <a:pt x="1674" y="776"/>
                      <a:pt x="1674" y="776"/>
                      <a:pt x="1674" y="776"/>
                    </a:cubicBezTo>
                    <a:cubicBezTo>
                      <a:pt x="1675" y="776"/>
                      <a:pt x="1675" y="776"/>
                      <a:pt x="1675" y="776"/>
                    </a:cubicBezTo>
                    <a:cubicBezTo>
                      <a:pt x="1675" y="776"/>
                      <a:pt x="1675" y="776"/>
                      <a:pt x="1675" y="776"/>
                    </a:cubicBezTo>
                    <a:cubicBezTo>
                      <a:pt x="1676" y="776"/>
                      <a:pt x="1676" y="776"/>
                      <a:pt x="1676" y="776"/>
                    </a:cubicBezTo>
                    <a:cubicBezTo>
                      <a:pt x="1694" y="774"/>
                      <a:pt x="1694" y="774"/>
                      <a:pt x="1694" y="774"/>
                    </a:cubicBezTo>
                    <a:cubicBezTo>
                      <a:pt x="1709" y="767"/>
                      <a:pt x="1709" y="767"/>
                      <a:pt x="1709" y="767"/>
                    </a:cubicBezTo>
                    <a:cubicBezTo>
                      <a:pt x="1709" y="743"/>
                      <a:pt x="1709" y="743"/>
                      <a:pt x="1709" y="743"/>
                    </a:cubicBezTo>
                    <a:cubicBezTo>
                      <a:pt x="1713" y="712"/>
                      <a:pt x="1713" y="712"/>
                      <a:pt x="1713" y="712"/>
                    </a:cubicBezTo>
                    <a:cubicBezTo>
                      <a:pt x="1713" y="711"/>
                      <a:pt x="1713" y="711"/>
                      <a:pt x="1713" y="711"/>
                    </a:cubicBezTo>
                    <a:cubicBezTo>
                      <a:pt x="1713" y="711"/>
                      <a:pt x="1713" y="711"/>
                      <a:pt x="1713" y="711"/>
                    </a:cubicBezTo>
                    <a:cubicBezTo>
                      <a:pt x="1713" y="710"/>
                      <a:pt x="1713" y="710"/>
                      <a:pt x="1713" y="710"/>
                    </a:cubicBezTo>
                    <a:cubicBezTo>
                      <a:pt x="1719" y="702"/>
                      <a:pt x="1719" y="702"/>
                      <a:pt x="1719" y="702"/>
                    </a:cubicBezTo>
                    <a:lnTo>
                      <a:pt x="1719" y="701"/>
                    </a:lnTo>
                    <a:close/>
                  </a:path>
                </a:pathLst>
              </a:custGeom>
              <a:solidFill>
                <a:srgbClr val="BFC0C0"/>
              </a:soli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41" name="Freeform 9"/>
              <p:cNvSpPr>
                <a:spLocks noChangeArrowheads="1"/>
              </p:cNvSpPr>
              <p:nvPr/>
            </p:nvSpPr>
            <p:spPr bwMode="auto">
              <a:xfrm>
                <a:off x="1682750" y="2189162"/>
                <a:ext cx="1616075" cy="1160463"/>
              </a:xfrm>
              <a:custGeom>
                <a:avLst/>
                <a:gdLst>
                  <a:gd name="T0" fmla="*/ 1448108543 w 1071"/>
                  <a:gd name="T1" fmla="*/ 175347611 h 769"/>
                  <a:gd name="T2" fmla="*/ 1375247887 w 1071"/>
                  <a:gd name="T3" fmla="*/ 250497045 h 769"/>
                  <a:gd name="T4" fmla="*/ 1145280973 w 1071"/>
                  <a:gd name="T5" fmla="*/ 86535224 h 769"/>
                  <a:gd name="T6" fmla="*/ 1072420317 w 1071"/>
                  <a:gd name="T7" fmla="*/ 56930600 h 769"/>
                  <a:gd name="T8" fmla="*/ 865221791 w 1071"/>
                  <a:gd name="T9" fmla="*/ 11385816 h 769"/>
                  <a:gd name="T10" fmla="*/ 689900934 w 1071"/>
                  <a:gd name="T11" fmla="*/ 31881799 h 769"/>
                  <a:gd name="T12" fmla="*/ 594270380 w 1071"/>
                  <a:gd name="T13" fmla="*/ 59207763 h 769"/>
                  <a:gd name="T14" fmla="*/ 432611650 w 1071"/>
                  <a:gd name="T15" fmla="*/ 79703736 h 769"/>
                  <a:gd name="T16" fmla="*/ 250458408 w 1071"/>
                  <a:gd name="T17" fmla="*/ 120694197 h 769"/>
                  <a:gd name="T18" fmla="*/ 298273685 w 1071"/>
                  <a:gd name="T19" fmla="*/ 270991509 h 769"/>
                  <a:gd name="T20" fmla="*/ 373411330 w 1071"/>
                  <a:gd name="T21" fmla="*/ 389408496 h 769"/>
                  <a:gd name="T22" fmla="*/ 316489603 w 1071"/>
                  <a:gd name="T23" fmla="*/ 537430202 h 769"/>
                  <a:gd name="T24" fmla="*/ 336981003 w 1071"/>
                  <a:gd name="T25" fmla="*/ 614856752 h 769"/>
                  <a:gd name="T26" fmla="*/ 179874696 w 1071"/>
                  <a:gd name="T27" fmla="*/ 628519728 h 769"/>
                  <a:gd name="T28" fmla="*/ 59198740 w 1071"/>
                  <a:gd name="T29" fmla="*/ 726440742 h 769"/>
                  <a:gd name="T30" fmla="*/ 11384952 w 1071"/>
                  <a:gd name="T31" fmla="*/ 817531965 h 769"/>
                  <a:gd name="T32" fmla="*/ 31876360 w 1071"/>
                  <a:gd name="T33" fmla="*/ 1013373993 h 769"/>
                  <a:gd name="T34" fmla="*/ 52369280 w 1071"/>
                  <a:gd name="T35" fmla="*/ 1181890069 h 769"/>
                  <a:gd name="T36" fmla="*/ 232243999 w 1071"/>
                  <a:gd name="T37" fmla="*/ 1252485130 h 769"/>
                  <a:gd name="T38" fmla="*/ 305104654 w 1071"/>
                  <a:gd name="T39" fmla="*/ 1307138544 h 769"/>
                  <a:gd name="T40" fmla="*/ 382519289 w 1071"/>
                  <a:gd name="T41" fmla="*/ 1375456443 h 769"/>
                  <a:gd name="T42" fmla="*/ 562394032 w 1071"/>
                  <a:gd name="T43" fmla="*/ 1450605830 h 769"/>
                  <a:gd name="T44" fmla="*/ 817406515 w 1071"/>
                  <a:gd name="T45" fmla="*/ 1502982081 h 769"/>
                  <a:gd name="T46" fmla="*/ 954021375 w 1071"/>
                  <a:gd name="T47" fmla="*/ 1537141030 h 769"/>
                  <a:gd name="T48" fmla="*/ 1022328051 w 1071"/>
                  <a:gd name="T49" fmla="*/ 1612290794 h 769"/>
                  <a:gd name="T50" fmla="*/ 1049650419 w 1071"/>
                  <a:gd name="T51" fmla="*/ 1666944208 h 769"/>
                  <a:gd name="T52" fmla="*/ 1099742686 w 1071"/>
                  <a:gd name="T53" fmla="*/ 1735262107 h 769"/>
                  <a:gd name="T54" fmla="*/ 1174880331 w 1071"/>
                  <a:gd name="T55" fmla="*/ 1707934646 h 769"/>
                  <a:gd name="T56" fmla="*/ 1263679915 w 1071"/>
                  <a:gd name="T57" fmla="*/ 1678330022 h 769"/>
                  <a:gd name="T58" fmla="*/ 1336540570 w 1071"/>
                  <a:gd name="T59" fmla="*/ 1660112720 h 769"/>
                  <a:gd name="T60" fmla="*/ 1361585949 w 1071"/>
                  <a:gd name="T61" fmla="*/ 1566745654 h 769"/>
                  <a:gd name="T62" fmla="*/ 1454939512 w 1071"/>
                  <a:gd name="T63" fmla="*/ 1409615392 h 769"/>
                  <a:gd name="T64" fmla="*/ 1439000584 w 1071"/>
                  <a:gd name="T65" fmla="*/ 1263870944 h 769"/>
                  <a:gd name="T66" fmla="*/ 1479984891 w 1071"/>
                  <a:gd name="T67" fmla="*/ 1218326181 h 769"/>
                  <a:gd name="T68" fmla="*/ 1671244866 w 1071"/>
                  <a:gd name="T69" fmla="*/ 1282089754 h 769"/>
                  <a:gd name="T70" fmla="*/ 1709952183 w 1071"/>
                  <a:gd name="T71" fmla="*/ 1386842256 h 769"/>
                  <a:gd name="T72" fmla="*/ 1796474777 w 1071"/>
                  <a:gd name="T73" fmla="*/ 1496150593 h 769"/>
                  <a:gd name="T74" fmla="*/ 1953581037 w 1071"/>
                  <a:gd name="T75" fmla="*/ 1555358332 h 769"/>
                  <a:gd name="T76" fmla="*/ 1999117815 w 1071"/>
                  <a:gd name="T77" fmla="*/ 1569022817 h 769"/>
                  <a:gd name="T78" fmla="*/ 2103856327 w 1071"/>
                  <a:gd name="T79" fmla="*/ 1525755217 h 769"/>
                  <a:gd name="T80" fmla="*/ 2147483647 w 1071"/>
                  <a:gd name="T81" fmla="*/ 1418724043 h 769"/>
                  <a:gd name="T82" fmla="*/ 2083363419 w 1071"/>
                  <a:gd name="T83" fmla="*/ 1373179280 h 769"/>
                  <a:gd name="T84" fmla="*/ 2147483647 w 1071"/>
                  <a:gd name="T85" fmla="*/ 1222880506 h 769"/>
                  <a:gd name="T86" fmla="*/ 2147483647 w 1071"/>
                  <a:gd name="T87" fmla="*/ 1049810105 h 769"/>
                  <a:gd name="T88" fmla="*/ 2147483647 w 1071"/>
                  <a:gd name="T89" fmla="*/ 872185379 h 769"/>
                  <a:gd name="T90" fmla="*/ 2147483647 w 1071"/>
                  <a:gd name="T91" fmla="*/ 765154017 h 769"/>
                  <a:gd name="T92" fmla="*/ 2147483647 w 1071"/>
                  <a:gd name="T93" fmla="*/ 505548415 h 769"/>
                  <a:gd name="T94" fmla="*/ 2147483647 w 1071"/>
                  <a:gd name="T95" fmla="*/ 478220954 h 769"/>
                  <a:gd name="T96" fmla="*/ 2024164702 w 1071"/>
                  <a:gd name="T97" fmla="*/ 298318971 h 769"/>
                  <a:gd name="T98" fmla="*/ 1974072436 w 1071"/>
                  <a:gd name="T99" fmla="*/ 316537781 h 769"/>
                  <a:gd name="T100" fmla="*/ 1851119514 w 1071"/>
                  <a:gd name="T101" fmla="*/ 234556906 h 769"/>
                  <a:gd name="T102" fmla="*/ 1689460784 w 1071"/>
                  <a:gd name="T103" fmla="*/ 152575984 h 769"/>
                  <a:gd name="T104" fmla="*/ 1637091528 w 1071"/>
                  <a:gd name="T105" fmla="*/ 161684635 h 769"/>
                  <a:gd name="T106" fmla="*/ 1454939512 w 1071"/>
                  <a:gd name="T107" fmla="*/ 91089549 h 76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71"/>
                  <a:gd name="T163" fmla="*/ 0 h 769"/>
                  <a:gd name="T164" fmla="*/ 1071 w 1071"/>
                  <a:gd name="T165" fmla="*/ 769 h 76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71" h="769">
                    <a:moveTo>
                      <a:pt x="639" y="40"/>
                    </a:moveTo>
                    <a:cubicBezTo>
                      <a:pt x="630" y="47"/>
                      <a:pt x="630" y="47"/>
                      <a:pt x="630" y="47"/>
                    </a:cubicBezTo>
                    <a:cubicBezTo>
                      <a:pt x="630" y="51"/>
                      <a:pt x="632" y="61"/>
                      <a:pt x="635" y="74"/>
                    </a:cubicBezTo>
                    <a:cubicBezTo>
                      <a:pt x="635" y="76"/>
                      <a:pt x="635" y="76"/>
                      <a:pt x="635" y="76"/>
                    </a:cubicBezTo>
                    <a:cubicBezTo>
                      <a:pt x="636" y="77"/>
                      <a:pt x="636" y="77"/>
                      <a:pt x="636" y="77"/>
                    </a:cubicBezTo>
                    <a:cubicBezTo>
                      <a:pt x="635" y="77"/>
                      <a:pt x="635" y="77"/>
                      <a:pt x="635" y="77"/>
                    </a:cubicBezTo>
                    <a:cubicBezTo>
                      <a:pt x="624" y="103"/>
                      <a:pt x="624" y="103"/>
                      <a:pt x="624" y="103"/>
                    </a:cubicBezTo>
                    <a:cubicBezTo>
                      <a:pt x="608" y="109"/>
                      <a:pt x="608" y="109"/>
                      <a:pt x="608" y="109"/>
                    </a:cubicBezTo>
                    <a:cubicBezTo>
                      <a:pt x="605" y="110"/>
                      <a:pt x="605" y="110"/>
                      <a:pt x="605" y="110"/>
                    </a:cubicBezTo>
                    <a:cubicBezTo>
                      <a:pt x="604" y="110"/>
                      <a:pt x="604" y="110"/>
                      <a:pt x="604" y="110"/>
                    </a:cubicBezTo>
                    <a:cubicBezTo>
                      <a:pt x="576" y="98"/>
                      <a:pt x="576" y="98"/>
                      <a:pt x="576" y="98"/>
                    </a:cubicBezTo>
                    <a:cubicBezTo>
                      <a:pt x="575" y="98"/>
                      <a:pt x="575" y="98"/>
                      <a:pt x="575" y="98"/>
                    </a:cubicBezTo>
                    <a:cubicBezTo>
                      <a:pt x="575" y="97"/>
                      <a:pt x="575" y="97"/>
                      <a:pt x="575" y="97"/>
                    </a:cubicBezTo>
                    <a:cubicBezTo>
                      <a:pt x="523" y="49"/>
                      <a:pt x="523" y="49"/>
                      <a:pt x="523" y="49"/>
                    </a:cubicBezTo>
                    <a:cubicBezTo>
                      <a:pt x="503" y="38"/>
                      <a:pt x="503" y="38"/>
                      <a:pt x="503" y="38"/>
                    </a:cubicBezTo>
                    <a:cubicBezTo>
                      <a:pt x="472" y="26"/>
                      <a:pt x="472" y="26"/>
                      <a:pt x="472" y="26"/>
                    </a:cubicBezTo>
                    <a:cubicBezTo>
                      <a:pt x="472" y="25"/>
                      <a:pt x="472" y="25"/>
                      <a:pt x="472" y="25"/>
                    </a:cubicBezTo>
                    <a:cubicBezTo>
                      <a:pt x="472" y="25"/>
                      <a:pt x="472" y="25"/>
                      <a:pt x="472" y="25"/>
                    </a:cubicBezTo>
                    <a:cubicBezTo>
                      <a:pt x="471" y="25"/>
                      <a:pt x="471" y="25"/>
                      <a:pt x="471" y="25"/>
                    </a:cubicBezTo>
                    <a:cubicBezTo>
                      <a:pt x="471" y="25"/>
                      <a:pt x="471" y="25"/>
                      <a:pt x="471" y="25"/>
                    </a:cubicBezTo>
                    <a:cubicBezTo>
                      <a:pt x="456" y="14"/>
                      <a:pt x="456" y="14"/>
                      <a:pt x="456" y="14"/>
                    </a:cubicBezTo>
                    <a:cubicBezTo>
                      <a:pt x="429" y="6"/>
                      <a:pt x="429" y="6"/>
                      <a:pt x="429" y="6"/>
                    </a:cubicBezTo>
                    <a:cubicBezTo>
                      <a:pt x="415" y="7"/>
                      <a:pt x="415" y="7"/>
                      <a:pt x="415" y="7"/>
                    </a:cubicBezTo>
                    <a:cubicBezTo>
                      <a:pt x="414" y="7"/>
                      <a:pt x="414" y="7"/>
                      <a:pt x="414" y="7"/>
                    </a:cubicBezTo>
                    <a:cubicBezTo>
                      <a:pt x="380" y="5"/>
                      <a:pt x="380" y="5"/>
                      <a:pt x="380" y="5"/>
                    </a:cubicBezTo>
                    <a:cubicBezTo>
                      <a:pt x="379" y="5"/>
                      <a:pt x="379" y="5"/>
                      <a:pt x="379" y="5"/>
                    </a:cubicBezTo>
                    <a:cubicBezTo>
                      <a:pt x="354" y="0"/>
                      <a:pt x="354" y="0"/>
                      <a:pt x="354" y="0"/>
                    </a:cubicBezTo>
                    <a:cubicBezTo>
                      <a:pt x="340" y="0"/>
                      <a:pt x="340" y="0"/>
                      <a:pt x="340" y="0"/>
                    </a:cubicBezTo>
                    <a:cubicBezTo>
                      <a:pt x="328" y="8"/>
                      <a:pt x="328" y="8"/>
                      <a:pt x="328" y="8"/>
                    </a:cubicBezTo>
                    <a:cubicBezTo>
                      <a:pt x="322" y="11"/>
                      <a:pt x="313" y="12"/>
                      <a:pt x="303" y="14"/>
                    </a:cubicBezTo>
                    <a:cubicBezTo>
                      <a:pt x="281" y="19"/>
                      <a:pt x="281" y="19"/>
                      <a:pt x="281" y="19"/>
                    </a:cubicBezTo>
                    <a:cubicBezTo>
                      <a:pt x="262" y="25"/>
                      <a:pt x="262" y="25"/>
                      <a:pt x="262" y="25"/>
                    </a:cubicBezTo>
                    <a:cubicBezTo>
                      <a:pt x="261" y="26"/>
                      <a:pt x="261" y="26"/>
                      <a:pt x="261" y="26"/>
                    </a:cubicBezTo>
                    <a:cubicBezTo>
                      <a:pt x="261" y="27"/>
                      <a:pt x="261" y="27"/>
                      <a:pt x="261" y="27"/>
                    </a:cubicBezTo>
                    <a:cubicBezTo>
                      <a:pt x="261" y="26"/>
                      <a:pt x="261" y="26"/>
                      <a:pt x="261" y="26"/>
                    </a:cubicBezTo>
                    <a:cubicBezTo>
                      <a:pt x="237" y="28"/>
                      <a:pt x="237" y="28"/>
                      <a:pt x="237" y="28"/>
                    </a:cubicBezTo>
                    <a:cubicBezTo>
                      <a:pt x="213" y="38"/>
                      <a:pt x="213" y="38"/>
                      <a:pt x="213" y="38"/>
                    </a:cubicBezTo>
                    <a:cubicBezTo>
                      <a:pt x="213" y="38"/>
                      <a:pt x="213" y="38"/>
                      <a:pt x="213" y="38"/>
                    </a:cubicBezTo>
                    <a:cubicBezTo>
                      <a:pt x="210" y="38"/>
                      <a:pt x="210" y="38"/>
                      <a:pt x="210" y="38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59" y="40"/>
                      <a:pt x="159" y="40"/>
                      <a:pt x="159" y="40"/>
                    </a:cubicBezTo>
                    <a:cubicBezTo>
                      <a:pt x="134" y="40"/>
                      <a:pt x="134" y="40"/>
                      <a:pt x="134" y="40"/>
                    </a:cubicBezTo>
                    <a:cubicBezTo>
                      <a:pt x="123" y="50"/>
                      <a:pt x="123" y="50"/>
                      <a:pt x="123" y="50"/>
                    </a:cubicBezTo>
                    <a:cubicBezTo>
                      <a:pt x="122" y="50"/>
                      <a:pt x="122" y="50"/>
                      <a:pt x="122" y="50"/>
                    </a:cubicBezTo>
                    <a:cubicBezTo>
                      <a:pt x="110" y="53"/>
                      <a:pt x="110" y="53"/>
                      <a:pt x="110" y="53"/>
                    </a:cubicBezTo>
                    <a:cubicBezTo>
                      <a:pt x="115" y="66"/>
                      <a:pt x="115" y="66"/>
                      <a:pt x="115" y="66"/>
                    </a:cubicBezTo>
                    <a:cubicBezTo>
                      <a:pt x="115" y="86"/>
                      <a:pt x="115" y="86"/>
                      <a:pt x="115" y="86"/>
                    </a:cubicBezTo>
                    <a:cubicBezTo>
                      <a:pt x="112" y="104"/>
                      <a:pt x="112" y="104"/>
                      <a:pt x="112" y="104"/>
                    </a:cubicBezTo>
                    <a:cubicBezTo>
                      <a:pt x="130" y="119"/>
                      <a:pt x="130" y="119"/>
                      <a:pt x="130" y="119"/>
                    </a:cubicBezTo>
                    <a:cubicBezTo>
                      <a:pt x="131" y="119"/>
                      <a:pt x="131" y="119"/>
                      <a:pt x="131" y="119"/>
                    </a:cubicBezTo>
                    <a:cubicBezTo>
                      <a:pt x="131" y="119"/>
                      <a:pt x="131" y="119"/>
                      <a:pt x="131" y="119"/>
                    </a:cubicBezTo>
                    <a:cubicBezTo>
                      <a:pt x="131" y="119"/>
                      <a:pt x="131" y="119"/>
                      <a:pt x="131" y="119"/>
                    </a:cubicBezTo>
                    <a:cubicBezTo>
                      <a:pt x="146" y="136"/>
                      <a:pt x="146" y="136"/>
                      <a:pt x="146" y="136"/>
                    </a:cubicBezTo>
                    <a:cubicBezTo>
                      <a:pt x="155" y="143"/>
                      <a:pt x="159" y="148"/>
                      <a:pt x="159" y="155"/>
                    </a:cubicBezTo>
                    <a:cubicBezTo>
                      <a:pt x="164" y="171"/>
                      <a:pt x="164" y="171"/>
                      <a:pt x="164" y="171"/>
                    </a:cubicBezTo>
                    <a:cubicBezTo>
                      <a:pt x="172" y="186"/>
                      <a:pt x="172" y="186"/>
                      <a:pt x="172" y="186"/>
                    </a:cubicBezTo>
                    <a:cubicBezTo>
                      <a:pt x="171" y="186"/>
                      <a:pt x="171" y="187"/>
                      <a:pt x="170" y="187"/>
                    </a:cubicBezTo>
                    <a:cubicBezTo>
                      <a:pt x="150" y="202"/>
                      <a:pt x="150" y="202"/>
                      <a:pt x="150" y="202"/>
                    </a:cubicBezTo>
                    <a:cubicBezTo>
                      <a:pt x="136" y="220"/>
                      <a:pt x="136" y="220"/>
                      <a:pt x="136" y="220"/>
                    </a:cubicBezTo>
                    <a:cubicBezTo>
                      <a:pt x="139" y="236"/>
                      <a:pt x="139" y="236"/>
                      <a:pt x="139" y="236"/>
                    </a:cubicBezTo>
                    <a:cubicBezTo>
                      <a:pt x="149" y="258"/>
                      <a:pt x="149" y="258"/>
                      <a:pt x="149" y="258"/>
                    </a:cubicBezTo>
                    <a:cubicBezTo>
                      <a:pt x="150" y="260"/>
                      <a:pt x="150" y="260"/>
                      <a:pt x="150" y="260"/>
                    </a:cubicBezTo>
                    <a:cubicBezTo>
                      <a:pt x="150" y="260"/>
                      <a:pt x="150" y="260"/>
                      <a:pt x="150" y="260"/>
                    </a:cubicBezTo>
                    <a:cubicBezTo>
                      <a:pt x="150" y="261"/>
                      <a:pt x="150" y="261"/>
                      <a:pt x="150" y="261"/>
                    </a:cubicBezTo>
                    <a:cubicBezTo>
                      <a:pt x="148" y="270"/>
                      <a:pt x="148" y="270"/>
                      <a:pt x="148" y="270"/>
                    </a:cubicBezTo>
                    <a:cubicBezTo>
                      <a:pt x="146" y="275"/>
                      <a:pt x="143" y="279"/>
                      <a:pt x="140" y="281"/>
                    </a:cubicBezTo>
                    <a:cubicBezTo>
                      <a:pt x="134" y="287"/>
                      <a:pt x="123" y="287"/>
                      <a:pt x="106" y="281"/>
                    </a:cubicBezTo>
                    <a:cubicBezTo>
                      <a:pt x="80" y="276"/>
                      <a:pt x="80" y="276"/>
                      <a:pt x="80" y="276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76"/>
                      <a:pt x="78" y="276"/>
                      <a:pt x="78" y="276"/>
                    </a:cubicBezTo>
                    <a:cubicBezTo>
                      <a:pt x="59" y="267"/>
                      <a:pt x="59" y="267"/>
                      <a:pt x="59" y="267"/>
                    </a:cubicBezTo>
                    <a:cubicBezTo>
                      <a:pt x="28" y="265"/>
                      <a:pt x="28" y="265"/>
                      <a:pt x="28" y="265"/>
                    </a:cubicBezTo>
                    <a:cubicBezTo>
                      <a:pt x="29" y="267"/>
                      <a:pt x="29" y="267"/>
                      <a:pt x="29" y="267"/>
                    </a:cubicBezTo>
                    <a:cubicBezTo>
                      <a:pt x="26" y="319"/>
                      <a:pt x="26" y="319"/>
                      <a:pt x="26" y="319"/>
                    </a:cubicBezTo>
                    <a:cubicBezTo>
                      <a:pt x="25" y="327"/>
                      <a:pt x="20" y="330"/>
                      <a:pt x="13" y="331"/>
                    </a:cubicBezTo>
                    <a:cubicBezTo>
                      <a:pt x="9" y="332"/>
                      <a:pt x="7" y="336"/>
                      <a:pt x="8" y="345"/>
                    </a:cubicBezTo>
                    <a:cubicBezTo>
                      <a:pt x="8" y="346"/>
                      <a:pt x="8" y="346"/>
                      <a:pt x="8" y="346"/>
                    </a:cubicBezTo>
                    <a:cubicBezTo>
                      <a:pt x="7" y="346"/>
                      <a:pt x="7" y="346"/>
                      <a:pt x="7" y="346"/>
                    </a:cubicBezTo>
                    <a:cubicBezTo>
                      <a:pt x="5" y="359"/>
                      <a:pt x="5" y="359"/>
                      <a:pt x="5" y="359"/>
                    </a:cubicBezTo>
                    <a:cubicBezTo>
                      <a:pt x="13" y="366"/>
                      <a:pt x="18" y="371"/>
                      <a:pt x="20" y="375"/>
                    </a:cubicBezTo>
                    <a:cubicBezTo>
                      <a:pt x="25" y="401"/>
                      <a:pt x="25" y="401"/>
                      <a:pt x="25" y="401"/>
                    </a:cubicBezTo>
                    <a:cubicBezTo>
                      <a:pt x="25" y="410"/>
                      <a:pt x="25" y="410"/>
                      <a:pt x="25" y="410"/>
                    </a:cubicBezTo>
                    <a:cubicBezTo>
                      <a:pt x="24" y="415"/>
                      <a:pt x="23" y="420"/>
                      <a:pt x="21" y="424"/>
                    </a:cubicBezTo>
                    <a:cubicBezTo>
                      <a:pt x="14" y="445"/>
                      <a:pt x="14" y="445"/>
                      <a:pt x="14" y="445"/>
                    </a:cubicBezTo>
                    <a:cubicBezTo>
                      <a:pt x="0" y="471"/>
                      <a:pt x="0" y="471"/>
                      <a:pt x="0" y="471"/>
                    </a:cubicBezTo>
                    <a:cubicBezTo>
                      <a:pt x="0" y="477"/>
                      <a:pt x="0" y="477"/>
                      <a:pt x="0" y="477"/>
                    </a:cubicBezTo>
                    <a:cubicBezTo>
                      <a:pt x="2" y="489"/>
                      <a:pt x="2" y="489"/>
                      <a:pt x="2" y="489"/>
                    </a:cubicBezTo>
                    <a:cubicBezTo>
                      <a:pt x="16" y="507"/>
                      <a:pt x="16" y="507"/>
                      <a:pt x="16" y="507"/>
                    </a:cubicBezTo>
                    <a:cubicBezTo>
                      <a:pt x="20" y="512"/>
                      <a:pt x="22" y="516"/>
                      <a:pt x="23" y="519"/>
                    </a:cubicBezTo>
                    <a:cubicBezTo>
                      <a:pt x="36" y="537"/>
                      <a:pt x="36" y="537"/>
                      <a:pt x="36" y="537"/>
                    </a:cubicBezTo>
                    <a:cubicBezTo>
                      <a:pt x="55" y="558"/>
                      <a:pt x="55" y="558"/>
                      <a:pt x="55" y="558"/>
                    </a:cubicBezTo>
                    <a:cubicBezTo>
                      <a:pt x="62" y="565"/>
                      <a:pt x="67" y="568"/>
                      <a:pt x="70" y="568"/>
                    </a:cubicBezTo>
                    <a:cubicBezTo>
                      <a:pt x="90" y="556"/>
                      <a:pt x="90" y="556"/>
                      <a:pt x="90" y="556"/>
                    </a:cubicBezTo>
                    <a:cubicBezTo>
                      <a:pt x="94" y="553"/>
                      <a:pt x="97" y="550"/>
                      <a:pt x="102" y="550"/>
                    </a:cubicBezTo>
                    <a:cubicBezTo>
                      <a:pt x="106" y="550"/>
                      <a:pt x="113" y="554"/>
                      <a:pt x="122" y="560"/>
                    </a:cubicBezTo>
                    <a:cubicBezTo>
                      <a:pt x="122" y="560"/>
                      <a:pt x="122" y="560"/>
                      <a:pt x="122" y="560"/>
                    </a:cubicBezTo>
                    <a:cubicBezTo>
                      <a:pt x="123" y="560"/>
                      <a:pt x="123" y="560"/>
                      <a:pt x="123" y="560"/>
                    </a:cubicBezTo>
                    <a:cubicBezTo>
                      <a:pt x="123" y="561"/>
                      <a:pt x="123" y="561"/>
                      <a:pt x="123" y="561"/>
                    </a:cubicBezTo>
                    <a:cubicBezTo>
                      <a:pt x="134" y="574"/>
                      <a:pt x="134" y="574"/>
                      <a:pt x="134" y="574"/>
                    </a:cubicBezTo>
                    <a:cubicBezTo>
                      <a:pt x="139" y="586"/>
                      <a:pt x="139" y="586"/>
                      <a:pt x="139" y="586"/>
                    </a:cubicBezTo>
                    <a:cubicBezTo>
                      <a:pt x="143" y="592"/>
                      <a:pt x="143" y="592"/>
                      <a:pt x="143" y="592"/>
                    </a:cubicBezTo>
                    <a:cubicBezTo>
                      <a:pt x="147" y="594"/>
                      <a:pt x="147" y="594"/>
                      <a:pt x="147" y="594"/>
                    </a:cubicBezTo>
                    <a:cubicBezTo>
                      <a:pt x="160" y="603"/>
                      <a:pt x="160" y="603"/>
                      <a:pt x="160" y="603"/>
                    </a:cubicBezTo>
                    <a:cubicBezTo>
                      <a:pt x="168" y="604"/>
                      <a:pt x="168" y="604"/>
                      <a:pt x="168" y="604"/>
                    </a:cubicBezTo>
                    <a:cubicBezTo>
                      <a:pt x="172" y="605"/>
                      <a:pt x="176" y="609"/>
                      <a:pt x="179" y="613"/>
                    </a:cubicBezTo>
                    <a:cubicBezTo>
                      <a:pt x="181" y="616"/>
                      <a:pt x="193" y="620"/>
                      <a:pt x="213" y="625"/>
                    </a:cubicBezTo>
                    <a:cubicBezTo>
                      <a:pt x="214" y="625"/>
                      <a:pt x="214" y="625"/>
                      <a:pt x="214" y="625"/>
                    </a:cubicBezTo>
                    <a:cubicBezTo>
                      <a:pt x="246" y="637"/>
                      <a:pt x="246" y="637"/>
                      <a:pt x="246" y="637"/>
                    </a:cubicBezTo>
                    <a:cubicBezTo>
                      <a:pt x="247" y="637"/>
                      <a:pt x="247" y="637"/>
                      <a:pt x="247" y="637"/>
                    </a:cubicBezTo>
                    <a:cubicBezTo>
                      <a:pt x="248" y="637"/>
                      <a:pt x="248" y="637"/>
                      <a:pt x="248" y="637"/>
                    </a:cubicBezTo>
                    <a:cubicBezTo>
                      <a:pt x="270" y="648"/>
                      <a:pt x="270" y="648"/>
                      <a:pt x="270" y="648"/>
                    </a:cubicBezTo>
                    <a:cubicBezTo>
                      <a:pt x="308" y="657"/>
                      <a:pt x="308" y="657"/>
                      <a:pt x="308" y="657"/>
                    </a:cubicBezTo>
                    <a:cubicBezTo>
                      <a:pt x="309" y="658"/>
                      <a:pt x="309" y="658"/>
                      <a:pt x="309" y="658"/>
                    </a:cubicBezTo>
                    <a:cubicBezTo>
                      <a:pt x="359" y="660"/>
                      <a:pt x="359" y="660"/>
                      <a:pt x="359" y="660"/>
                    </a:cubicBezTo>
                    <a:cubicBezTo>
                      <a:pt x="381" y="652"/>
                      <a:pt x="381" y="652"/>
                      <a:pt x="381" y="652"/>
                    </a:cubicBezTo>
                    <a:cubicBezTo>
                      <a:pt x="401" y="652"/>
                      <a:pt x="401" y="652"/>
                      <a:pt x="401" y="652"/>
                    </a:cubicBezTo>
                    <a:cubicBezTo>
                      <a:pt x="401" y="653"/>
                      <a:pt x="401" y="653"/>
                      <a:pt x="401" y="653"/>
                    </a:cubicBezTo>
                    <a:cubicBezTo>
                      <a:pt x="402" y="654"/>
                      <a:pt x="402" y="654"/>
                      <a:pt x="402" y="654"/>
                    </a:cubicBezTo>
                    <a:cubicBezTo>
                      <a:pt x="419" y="675"/>
                      <a:pt x="419" y="675"/>
                      <a:pt x="419" y="675"/>
                    </a:cubicBezTo>
                    <a:cubicBezTo>
                      <a:pt x="419" y="675"/>
                      <a:pt x="419" y="675"/>
                      <a:pt x="419" y="675"/>
                    </a:cubicBezTo>
                    <a:cubicBezTo>
                      <a:pt x="419" y="676"/>
                      <a:pt x="419" y="676"/>
                      <a:pt x="419" y="676"/>
                    </a:cubicBezTo>
                    <a:cubicBezTo>
                      <a:pt x="429" y="693"/>
                      <a:pt x="429" y="693"/>
                      <a:pt x="429" y="693"/>
                    </a:cubicBezTo>
                    <a:cubicBezTo>
                      <a:pt x="438" y="702"/>
                      <a:pt x="438" y="702"/>
                      <a:pt x="438" y="702"/>
                    </a:cubicBezTo>
                    <a:cubicBezTo>
                      <a:pt x="449" y="708"/>
                      <a:pt x="449" y="708"/>
                      <a:pt x="449" y="708"/>
                    </a:cubicBezTo>
                    <a:cubicBezTo>
                      <a:pt x="451" y="709"/>
                      <a:pt x="451" y="709"/>
                      <a:pt x="451" y="709"/>
                    </a:cubicBezTo>
                    <a:cubicBezTo>
                      <a:pt x="451" y="709"/>
                      <a:pt x="451" y="709"/>
                      <a:pt x="451" y="709"/>
                    </a:cubicBezTo>
                    <a:cubicBezTo>
                      <a:pt x="452" y="710"/>
                      <a:pt x="452" y="710"/>
                      <a:pt x="452" y="710"/>
                    </a:cubicBezTo>
                    <a:cubicBezTo>
                      <a:pt x="461" y="731"/>
                      <a:pt x="461" y="731"/>
                      <a:pt x="461" y="731"/>
                    </a:cubicBezTo>
                    <a:cubicBezTo>
                      <a:pt x="461" y="732"/>
                      <a:pt x="461" y="732"/>
                      <a:pt x="461" y="732"/>
                    </a:cubicBezTo>
                    <a:cubicBezTo>
                      <a:pt x="462" y="732"/>
                      <a:pt x="462" y="732"/>
                      <a:pt x="462" y="732"/>
                    </a:cubicBezTo>
                    <a:cubicBezTo>
                      <a:pt x="462" y="733"/>
                      <a:pt x="462" y="733"/>
                      <a:pt x="462" y="733"/>
                    </a:cubicBezTo>
                    <a:cubicBezTo>
                      <a:pt x="467" y="756"/>
                      <a:pt x="467" y="756"/>
                      <a:pt x="467" y="756"/>
                    </a:cubicBezTo>
                    <a:cubicBezTo>
                      <a:pt x="482" y="762"/>
                      <a:pt x="482" y="762"/>
                      <a:pt x="482" y="762"/>
                    </a:cubicBezTo>
                    <a:cubicBezTo>
                      <a:pt x="483" y="762"/>
                      <a:pt x="483" y="762"/>
                      <a:pt x="483" y="762"/>
                    </a:cubicBezTo>
                    <a:cubicBezTo>
                      <a:pt x="484" y="762"/>
                      <a:pt x="484" y="762"/>
                      <a:pt x="484" y="762"/>
                    </a:cubicBezTo>
                    <a:cubicBezTo>
                      <a:pt x="484" y="762"/>
                      <a:pt x="484" y="762"/>
                      <a:pt x="484" y="762"/>
                    </a:cubicBezTo>
                    <a:cubicBezTo>
                      <a:pt x="496" y="769"/>
                      <a:pt x="496" y="769"/>
                      <a:pt x="496" y="769"/>
                    </a:cubicBezTo>
                    <a:cubicBezTo>
                      <a:pt x="512" y="766"/>
                      <a:pt x="512" y="766"/>
                      <a:pt x="512" y="766"/>
                    </a:cubicBezTo>
                    <a:cubicBezTo>
                      <a:pt x="516" y="750"/>
                      <a:pt x="516" y="750"/>
                      <a:pt x="516" y="750"/>
                    </a:cubicBezTo>
                    <a:cubicBezTo>
                      <a:pt x="516" y="749"/>
                      <a:pt x="516" y="749"/>
                      <a:pt x="516" y="749"/>
                    </a:cubicBezTo>
                    <a:cubicBezTo>
                      <a:pt x="517" y="748"/>
                      <a:pt x="517" y="748"/>
                      <a:pt x="517" y="748"/>
                    </a:cubicBezTo>
                    <a:cubicBezTo>
                      <a:pt x="535" y="730"/>
                      <a:pt x="535" y="730"/>
                      <a:pt x="535" y="730"/>
                    </a:cubicBezTo>
                    <a:cubicBezTo>
                      <a:pt x="555" y="735"/>
                      <a:pt x="555" y="735"/>
                      <a:pt x="555" y="735"/>
                    </a:cubicBezTo>
                    <a:cubicBezTo>
                      <a:pt x="555" y="737"/>
                      <a:pt x="555" y="737"/>
                      <a:pt x="555" y="737"/>
                    </a:cubicBezTo>
                    <a:cubicBezTo>
                      <a:pt x="565" y="758"/>
                      <a:pt x="565" y="758"/>
                      <a:pt x="565" y="758"/>
                    </a:cubicBezTo>
                    <a:cubicBezTo>
                      <a:pt x="585" y="751"/>
                      <a:pt x="585" y="751"/>
                      <a:pt x="585" y="751"/>
                    </a:cubicBezTo>
                    <a:cubicBezTo>
                      <a:pt x="587" y="731"/>
                      <a:pt x="587" y="731"/>
                      <a:pt x="587" y="731"/>
                    </a:cubicBezTo>
                    <a:cubicBezTo>
                      <a:pt x="587" y="730"/>
                      <a:pt x="587" y="730"/>
                      <a:pt x="587" y="730"/>
                    </a:cubicBezTo>
                    <a:cubicBezTo>
                      <a:pt x="587" y="729"/>
                      <a:pt x="587" y="729"/>
                      <a:pt x="587" y="729"/>
                    </a:cubicBezTo>
                    <a:cubicBezTo>
                      <a:pt x="588" y="728"/>
                      <a:pt x="588" y="728"/>
                      <a:pt x="588" y="728"/>
                    </a:cubicBezTo>
                    <a:cubicBezTo>
                      <a:pt x="601" y="720"/>
                      <a:pt x="601" y="720"/>
                      <a:pt x="601" y="720"/>
                    </a:cubicBezTo>
                    <a:cubicBezTo>
                      <a:pt x="598" y="691"/>
                      <a:pt x="598" y="691"/>
                      <a:pt x="598" y="691"/>
                    </a:cubicBezTo>
                    <a:cubicBezTo>
                      <a:pt x="598" y="689"/>
                      <a:pt x="598" y="689"/>
                      <a:pt x="598" y="689"/>
                    </a:cubicBezTo>
                    <a:cubicBezTo>
                      <a:pt x="598" y="688"/>
                      <a:pt x="598" y="688"/>
                      <a:pt x="598" y="688"/>
                    </a:cubicBezTo>
                    <a:cubicBezTo>
                      <a:pt x="598" y="688"/>
                      <a:pt x="598" y="688"/>
                      <a:pt x="598" y="688"/>
                    </a:cubicBezTo>
                    <a:cubicBezTo>
                      <a:pt x="614" y="655"/>
                      <a:pt x="614" y="655"/>
                      <a:pt x="614" y="655"/>
                    </a:cubicBezTo>
                    <a:cubicBezTo>
                      <a:pt x="630" y="649"/>
                      <a:pt x="630" y="649"/>
                      <a:pt x="630" y="649"/>
                    </a:cubicBezTo>
                    <a:cubicBezTo>
                      <a:pt x="624" y="619"/>
                      <a:pt x="624" y="619"/>
                      <a:pt x="624" y="619"/>
                    </a:cubicBezTo>
                    <a:cubicBezTo>
                      <a:pt x="639" y="619"/>
                      <a:pt x="639" y="619"/>
                      <a:pt x="639" y="619"/>
                    </a:cubicBezTo>
                    <a:cubicBezTo>
                      <a:pt x="638" y="605"/>
                      <a:pt x="638" y="605"/>
                      <a:pt x="638" y="605"/>
                    </a:cubicBezTo>
                    <a:cubicBezTo>
                      <a:pt x="630" y="577"/>
                      <a:pt x="630" y="577"/>
                      <a:pt x="630" y="577"/>
                    </a:cubicBezTo>
                    <a:cubicBezTo>
                      <a:pt x="630" y="577"/>
                      <a:pt x="630" y="577"/>
                      <a:pt x="630" y="577"/>
                    </a:cubicBezTo>
                    <a:cubicBezTo>
                      <a:pt x="630" y="575"/>
                      <a:pt x="630" y="575"/>
                      <a:pt x="630" y="575"/>
                    </a:cubicBezTo>
                    <a:cubicBezTo>
                      <a:pt x="632" y="555"/>
                      <a:pt x="632" y="555"/>
                      <a:pt x="632" y="555"/>
                    </a:cubicBezTo>
                    <a:cubicBezTo>
                      <a:pt x="632" y="552"/>
                      <a:pt x="632" y="552"/>
                      <a:pt x="632" y="552"/>
                    </a:cubicBezTo>
                    <a:cubicBezTo>
                      <a:pt x="634" y="550"/>
                      <a:pt x="634" y="550"/>
                      <a:pt x="634" y="550"/>
                    </a:cubicBezTo>
                    <a:cubicBezTo>
                      <a:pt x="645" y="537"/>
                      <a:pt x="645" y="537"/>
                      <a:pt x="645" y="537"/>
                    </a:cubicBezTo>
                    <a:cubicBezTo>
                      <a:pt x="647" y="535"/>
                      <a:pt x="647" y="535"/>
                      <a:pt x="647" y="535"/>
                    </a:cubicBezTo>
                    <a:cubicBezTo>
                      <a:pt x="650" y="535"/>
                      <a:pt x="650" y="535"/>
                      <a:pt x="650" y="535"/>
                    </a:cubicBezTo>
                    <a:cubicBezTo>
                      <a:pt x="678" y="540"/>
                      <a:pt x="678" y="540"/>
                      <a:pt x="678" y="540"/>
                    </a:cubicBezTo>
                    <a:cubicBezTo>
                      <a:pt x="680" y="540"/>
                      <a:pt x="680" y="540"/>
                      <a:pt x="680" y="540"/>
                    </a:cubicBezTo>
                    <a:cubicBezTo>
                      <a:pt x="703" y="546"/>
                      <a:pt x="703" y="546"/>
                      <a:pt x="703" y="546"/>
                    </a:cubicBezTo>
                    <a:cubicBezTo>
                      <a:pt x="723" y="540"/>
                      <a:pt x="723" y="540"/>
                      <a:pt x="723" y="540"/>
                    </a:cubicBezTo>
                    <a:cubicBezTo>
                      <a:pt x="734" y="563"/>
                      <a:pt x="734" y="563"/>
                      <a:pt x="734" y="563"/>
                    </a:cubicBezTo>
                    <a:cubicBezTo>
                      <a:pt x="735" y="564"/>
                      <a:pt x="735" y="564"/>
                      <a:pt x="735" y="564"/>
                    </a:cubicBezTo>
                    <a:cubicBezTo>
                      <a:pt x="735" y="581"/>
                      <a:pt x="735" y="581"/>
                      <a:pt x="735" y="581"/>
                    </a:cubicBezTo>
                    <a:cubicBezTo>
                      <a:pt x="739" y="597"/>
                      <a:pt x="739" y="597"/>
                      <a:pt x="739" y="597"/>
                    </a:cubicBezTo>
                    <a:cubicBezTo>
                      <a:pt x="741" y="603"/>
                      <a:pt x="745" y="607"/>
                      <a:pt x="749" y="609"/>
                    </a:cubicBezTo>
                    <a:cubicBezTo>
                      <a:pt x="751" y="609"/>
                      <a:pt x="751" y="609"/>
                      <a:pt x="751" y="609"/>
                    </a:cubicBezTo>
                    <a:cubicBezTo>
                      <a:pt x="761" y="611"/>
                      <a:pt x="766" y="615"/>
                      <a:pt x="767" y="621"/>
                    </a:cubicBezTo>
                    <a:cubicBezTo>
                      <a:pt x="768" y="626"/>
                      <a:pt x="772" y="634"/>
                      <a:pt x="780" y="642"/>
                    </a:cubicBezTo>
                    <a:cubicBezTo>
                      <a:pt x="789" y="656"/>
                      <a:pt x="789" y="656"/>
                      <a:pt x="789" y="656"/>
                    </a:cubicBezTo>
                    <a:cubicBezTo>
                      <a:pt x="789" y="656"/>
                      <a:pt x="789" y="656"/>
                      <a:pt x="789" y="656"/>
                    </a:cubicBezTo>
                    <a:cubicBezTo>
                      <a:pt x="789" y="657"/>
                      <a:pt x="789" y="657"/>
                      <a:pt x="789" y="657"/>
                    </a:cubicBezTo>
                    <a:cubicBezTo>
                      <a:pt x="796" y="669"/>
                      <a:pt x="796" y="669"/>
                      <a:pt x="796" y="669"/>
                    </a:cubicBezTo>
                    <a:cubicBezTo>
                      <a:pt x="805" y="668"/>
                      <a:pt x="805" y="668"/>
                      <a:pt x="805" y="668"/>
                    </a:cubicBezTo>
                    <a:cubicBezTo>
                      <a:pt x="823" y="652"/>
                      <a:pt x="823" y="652"/>
                      <a:pt x="823" y="652"/>
                    </a:cubicBezTo>
                    <a:cubicBezTo>
                      <a:pt x="835" y="676"/>
                      <a:pt x="835" y="676"/>
                      <a:pt x="835" y="676"/>
                    </a:cubicBezTo>
                    <a:cubicBezTo>
                      <a:pt x="858" y="683"/>
                      <a:pt x="858" y="683"/>
                      <a:pt x="858" y="683"/>
                    </a:cubicBezTo>
                    <a:cubicBezTo>
                      <a:pt x="859" y="683"/>
                      <a:pt x="859" y="683"/>
                      <a:pt x="859" y="683"/>
                    </a:cubicBezTo>
                    <a:cubicBezTo>
                      <a:pt x="860" y="684"/>
                      <a:pt x="860" y="684"/>
                      <a:pt x="860" y="684"/>
                    </a:cubicBezTo>
                    <a:cubicBezTo>
                      <a:pt x="872" y="706"/>
                      <a:pt x="872" y="706"/>
                      <a:pt x="872" y="706"/>
                    </a:cubicBezTo>
                    <a:cubicBezTo>
                      <a:pt x="877" y="709"/>
                      <a:pt x="877" y="709"/>
                      <a:pt x="877" y="709"/>
                    </a:cubicBezTo>
                    <a:cubicBezTo>
                      <a:pt x="878" y="689"/>
                      <a:pt x="878" y="689"/>
                      <a:pt x="878" y="689"/>
                    </a:cubicBezTo>
                    <a:cubicBezTo>
                      <a:pt x="878" y="688"/>
                      <a:pt x="878" y="688"/>
                      <a:pt x="878" y="688"/>
                    </a:cubicBezTo>
                    <a:cubicBezTo>
                      <a:pt x="878" y="684"/>
                      <a:pt x="878" y="684"/>
                      <a:pt x="878" y="684"/>
                    </a:cubicBezTo>
                    <a:cubicBezTo>
                      <a:pt x="924" y="683"/>
                      <a:pt x="924" y="683"/>
                      <a:pt x="924" y="683"/>
                    </a:cubicBezTo>
                    <a:cubicBezTo>
                      <a:pt x="925" y="679"/>
                      <a:pt x="925" y="679"/>
                      <a:pt x="925" y="679"/>
                    </a:cubicBezTo>
                    <a:cubicBezTo>
                      <a:pt x="927" y="677"/>
                      <a:pt x="927" y="673"/>
                      <a:pt x="924" y="670"/>
                    </a:cubicBezTo>
                    <a:cubicBezTo>
                      <a:pt x="921" y="663"/>
                      <a:pt x="920" y="658"/>
                      <a:pt x="919" y="651"/>
                    </a:cubicBezTo>
                    <a:cubicBezTo>
                      <a:pt x="918" y="642"/>
                      <a:pt x="919" y="636"/>
                      <a:pt x="921" y="634"/>
                    </a:cubicBezTo>
                    <a:cubicBezTo>
                      <a:pt x="924" y="630"/>
                      <a:pt x="927" y="630"/>
                      <a:pt x="932" y="631"/>
                    </a:cubicBezTo>
                    <a:cubicBezTo>
                      <a:pt x="951" y="637"/>
                      <a:pt x="951" y="637"/>
                      <a:pt x="951" y="637"/>
                    </a:cubicBezTo>
                    <a:cubicBezTo>
                      <a:pt x="953" y="623"/>
                      <a:pt x="953" y="623"/>
                      <a:pt x="953" y="623"/>
                    </a:cubicBezTo>
                    <a:cubicBezTo>
                      <a:pt x="918" y="607"/>
                      <a:pt x="918" y="607"/>
                      <a:pt x="918" y="607"/>
                    </a:cubicBezTo>
                    <a:cubicBezTo>
                      <a:pt x="916" y="607"/>
                      <a:pt x="916" y="607"/>
                      <a:pt x="916" y="607"/>
                    </a:cubicBezTo>
                    <a:cubicBezTo>
                      <a:pt x="915" y="605"/>
                      <a:pt x="915" y="605"/>
                      <a:pt x="915" y="605"/>
                    </a:cubicBezTo>
                    <a:cubicBezTo>
                      <a:pt x="915" y="604"/>
                      <a:pt x="915" y="604"/>
                      <a:pt x="915" y="604"/>
                    </a:cubicBezTo>
                    <a:cubicBezTo>
                      <a:pt x="915" y="603"/>
                      <a:pt x="915" y="603"/>
                      <a:pt x="915" y="603"/>
                    </a:cubicBezTo>
                    <a:cubicBezTo>
                      <a:pt x="910" y="561"/>
                      <a:pt x="910" y="561"/>
                      <a:pt x="910" y="561"/>
                    </a:cubicBezTo>
                    <a:cubicBezTo>
                      <a:pt x="911" y="535"/>
                      <a:pt x="911" y="535"/>
                      <a:pt x="911" y="535"/>
                    </a:cubicBezTo>
                    <a:cubicBezTo>
                      <a:pt x="911" y="531"/>
                      <a:pt x="911" y="531"/>
                      <a:pt x="911" y="531"/>
                    </a:cubicBezTo>
                    <a:cubicBezTo>
                      <a:pt x="911" y="529"/>
                      <a:pt x="911" y="529"/>
                      <a:pt x="911" y="529"/>
                    </a:cubicBezTo>
                    <a:cubicBezTo>
                      <a:pt x="969" y="537"/>
                      <a:pt x="969" y="537"/>
                      <a:pt x="969" y="537"/>
                    </a:cubicBezTo>
                    <a:cubicBezTo>
                      <a:pt x="983" y="523"/>
                      <a:pt x="983" y="523"/>
                      <a:pt x="983" y="523"/>
                    </a:cubicBezTo>
                    <a:cubicBezTo>
                      <a:pt x="987" y="518"/>
                      <a:pt x="986" y="514"/>
                      <a:pt x="983" y="512"/>
                    </a:cubicBezTo>
                    <a:cubicBezTo>
                      <a:pt x="969" y="507"/>
                      <a:pt x="961" y="501"/>
                      <a:pt x="961" y="495"/>
                    </a:cubicBezTo>
                    <a:cubicBezTo>
                      <a:pt x="961" y="491"/>
                      <a:pt x="962" y="487"/>
                      <a:pt x="968" y="485"/>
                    </a:cubicBezTo>
                    <a:cubicBezTo>
                      <a:pt x="992" y="461"/>
                      <a:pt x="992" y="461"/>
                      <a:pt x="992" y="461"/>
                    </a:cubicBezTo>
                    <a:cubicBezTo>
                      <a:pt x="1018" y="460"/>
                      <a:pt x="1018" y="460"/>
                      <a:pt x="1018" y="460"/>
                    </a:cubicBezTo>
                    <a:cubicBezTo>
                      <a:pt x="1032" y="436"/>
                      <a:pt x="1032" y="436"/>
                      <a:pt x="1032" y="436"/>
                    </a:cubicBezTo>
                    <a:cubicBezTo>
                      <a:pt x="1032" y="414"/>
                      <a:pt x="1032" y="414"/>
                      <a:pt x="1032" y="414"/>
                    </a:cubicBezTo>
                    <a:cubicBezTo>
                      <a:pt x="1052" y="410"/>
                      <a:pt x="1052" y="410"/>
                      <a:pt x="1052" y="410"/>
                    </a:cubicBezTo>
                    <a:cubicBezTo>
                      <a:pt x="1057" y="394"/>
                      <a:pt x="1061" y="386"/>
                      <a:pt x="1063" y="383"/>
                    </a:cubicBezTo>
                    <a:cubicBezTo>
                      <a:pt x="1071" y="365"/>
                      <a:pt x="1071" y="365"/>
                      <a:pt x="1071" y="365"/>
                    </a:cubicBezTo>
                    <a:cubicBezTo>
                      <a:pt x="1056" y="338"/>
                      <a:pt x="1056" y="338"/>
                      <a:pt x="1056" y="338"/>
                    </a:cubicBezTo>
                    <a:cubicBezTo>
                      <a:pt x="1056" y="337"/>
                      <a:pt x="1056" y="337"/>
                      <a:pt x="1056" y="337"/>
                    </a:cubicBezTo>
                    <a:cubicBezTo>
                      <a:pt x="1056" y="337"/>
                      <a:pt x="1056" y="337"/>
                      <a:pt x="1056" y="337"/>
                    </a:cubicBezTo>
                    <a:cubicBezTo>
                      <a:pt x="1056" y="336"/>
                      <a:pt x="1056" y="336"/>
                      <a:pt x="1056" y="336"/>
                    </a:cubicBezTo>
                    <a:cubicBezTo>
                      <a:pt x="1047" y="300"/>
                      <a:pt x="1047" y="300"/>
                      <a:pt x="1047" y="300"/>
                    </a:cubicBezTo>
                    <a:cubicBezTo>
                      <a:pt x="1047" y="299"/>
                      <a:pt x="1047" y="299"/>
                      <a:pt x="1047" y="299"/>
                    </a:cubicBezTo>
                    <a:cubicBezTo>
                      <a:pt x="1040" y="262"/>
                      <a:pt x="1040" y="262"/>
                      <a:pt x="1040" y="262"/>
                    </a:cubicBezTo>
                    <a:cubicBezTo>
                      <a:pt x="1028" y="241"/>
                      <a:pt x="1028" y="241"/>
                      <a:pt x="1028" y="241"/>
                    </a:cubicBezTo>
                    <a:cubicBezTo>
                      <a:pt x="1009" y="222"/>
                      <a:pt x="1009" y="222"/>
                      <a:pt x="1009" y="222"/>
                    </a:cubicBezTo>
                    <a:cubicBezTo>
                      <a:pt x="1009" y="221"/>
                      <a:pt x="1009" y="221"/>
                      <a:pt x="1009" y="221"/>
                    </a:cubicBezTo>
                    <a:cubicBezTo>
                      <a:pt x="1009" y="220"/>
                      <a:pt x="1009" y="220"/>
                      <a:pt x="1009" y="220"/>
                    </a:cubicBezTo>
                    <a:cubicBezTo>
                      <a:pt x="1008" y="219"/>
                      <a:pt x="1008" y="219"/>
                      <a:pt x="1008" y="219"/>
                    </a:cubicBezTo>
                    <a:cubicBezTo>
                      <a:pt x="1007" y="199"/>
                      <a:pt x="1007" y="199"/>
                      <a:pt x="1007" y="199"/>
                    </a:cubicBezTo>
                    <a:cubicBezTo>
                      <a:pt x="972" y="210"/>
                      <a:pt x="972" y="210"/>
                      <a:pt x="972" y="210"/>
                    </a:cubicBezTo>
                    <a:cubicBezTo>
                      <a:pt x="971" y="208"/>
                      <a:pt x="971" y="208"/>
                      <a:pt x="971" y="208"/>
                    </a:cubicBezTo>
                    <a:cubicBezTo>
                      <a:pt x="955" y="191"/>
                      <a:pt x="955" y="191"/>
                      <a:pt x="955" y="191"/>
                    </a:cubicBezTo>
                    <a:cubicBezTo>
                      <a:pt x="908" y="155"/>
                      <a:pt x="908" y="155"/>
                      <a:pt x="908" y="155"/>
                    </a:cubicBezTo>
                    <a:cubicBezTo>
                      <a:pt x="906" y="155"/>
                      <a:pt x="906" y="155"/>
                      <a:pt x="906" y="155"/>
                    </a:cubicBezTo>
                    <a:cubicBezTo>
                      <a:pt x="889" y="131"/>
                      <a:pt x="889" y="131"/>
                      <a:pt x="889" y="131"/>
                    </a:cubicBezTo>
                    <a:cubicBezTo>
                      <a:pt x="877" y="124"/>
                      <a:pt x="877" y="124"/>
                      <a:pt x="877" y="124"/>
                    </a:cubicBezTo>
                    <a:cubicBezTo>
                      <a:pt x="870" y="136"/>
                      <a:pt x="870" y="136"/>
                      <a:pt x="870" y="136"/>
                    </a:cubicBezTo>
                    <a:cubicBezTo>
                      <a:pt x="870" y="138"/>
                      <a:pt x="870" y="138"/>
                      <a:pt x="870" y="138"/>
                    </a:cubicBezTo>
                    <a:cubicBezTo>
                      <a:pt x="868" y="139"/>
                      <a:pt x="868" y="139"/>
                      <a:pt x="868" y="139"/>
                    </a:cubicBezTo>
                    <a:cubicBezTo>
                      <a:pt x="867" y="139"/>
                      <a:pt x="867" y="139"/>
                      <a:pt x="867" y="139"/>
                    </a:cubicBezTo>
                    <a:cubicBezTo>
                      <a:pt x="865" y="139"/>
                      <a:pt x="865" y="139"/>
                      <a:pt x="865" y="139"/>
                    </a:cubicBezTo>
                    <a:cubicBezTo>
                      <a:pt x="851" y="140"/>
                      <a:pt x="851" y="140"/>
                      <a:pt x="851" y="140"/>
                    </a:cubicBezTo>
                    <a:cubicBezTo>
                      <a:pt x="848" y="141"/>
                      <a:pt x="848" y="141"/>
                      <a:pt x="848" y="141"/>
                    </a:cubicBezTo>
                    <a:cubicBezTo>
                      <a:pt x="847" y="141"/>
                      <a:pt x="847" y="141"/>
                      <a:pt x="847" y="141"/>
                    </a:cubicBezTo>
                    <a:cubicBezTo>
                      <a:pt x="813" y="103"/>
                      <a:pt x="813" y="103"/>
                      <a:pt x="813" y="103"/>
                    </a:cubicBezTo>
                    <a:cubicBezTo>
                      <a:pt x="805" y="100"/>
                      <a:pt x="798" y="92"/>
                      <a:pt x="787" y="82"/>
                    </a:cubicBezTo>
                    <a:cubicBezTo>
                      <a:pt x="771" y="70"/>
                      <a:pt x="771" y="70"/>
                      <a:pt x="771" y="70"/>
                    </a:cubicBezTo>
                    <a:cubicBezTo>
                      <a:pt x="770" y="69"/>
                      <a:pt x="770" y="69"/>
                      <a:pt x="770" y="69"/>
                    </a:cubicBezTo>
                    <a:cubicBezTo>
                      <a:pt x="752" y="59"/>
                      <a:pt x="752" y="59"/>
                      <a:pt x="752" y="59"/>
                    </a:cubicBezTo>
                    <a:cubicBezTo>
                      <a:pt x="742" y="67"/>
                      <a:pt x="742" y="67"/>
                      <a:pt x="742" y="67"/>
                    </a:cubicBezTo>
                    <a:cubicBezTo>
                      <a:pt x="741" y="69"/>
                      <a:pt x="741" y="69"/>
                      <a:pt x="741" y="69"/>
                    </a:cubicBezTo>
                    <a:cubicBezTo>
                      <a:pt x="740" y="68"/>
                      <a:pt x="740" y="68"/>
                      <a:pt x="740" y="68"/>
                    </a:cubicBezTo>
                    <a:cubicBezTo>
                      <a:pt x="739" y="68"/>
                      <a:pt x="739" y="68"/>
                      <a:pt x="739" y="68"/>
                    </a:cubicBezTo>
                    <a:cubicBezTo>
                      <a:pt x="729" y="66"/>
                      <a:pt x="729" y="66"/>
                      <a:pt x="729" y="66"/>
                    </a:cubicBezTo>
                    <a:cubicBezTo>
                      <a:pt x="719" y="71"/>
                      <a:pt x="719" y="71"/>
                      <a:pt x="719" y="71"/>
                    </a:cubicBezTo>
                    <a:cubicBezTo>
                      <a:pt x="718" y="72"/>
                      <a:pt x="718" y="72"/>
                      <a:pt x="718" y="72"/>
                    </a:cubicBezTo>
                    <a:cubicBezTo>
                      <a:pt x="716" y="73"/>
                      <a:pt x="716" y="73"/>
                      <a:pt x="716" y="73"/>
                    </a:cubicBezTo>
                    <a:cubicBezTo>
                      <a:pt x="715" y="73"/>
                      <a:pt x="715" y="73"/>
                      <a:pt x="715" y="73"/>
                    </a:cubicBezTo>
                    <a:cubicBezTo>
                      <a:pt x="701" y="76"/>
                      <a:pt x="701" y="76"/>
                      <a:pt x="701" y="76"/>
                    </a:cubicBezTo>
                    <a:cubicBezTo>
                      <a:pt x="681" y="64"/>
                      <a:pt x="661" y="52"/>
                      <a:pt x="639" y="40"/>
                    </a:cubicBezTo>
                    <a:close/>
                  </a:path>
                </a:pathLst>
              </a:custGeom>
              <a:solidFill>
                <a:srgbClr val="BFC0C0"/>
              </a:soli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42" name="Freeform 10"/>
              <p:cNvSpPr>
                <a:spLocks noChangeArrowheads="1"/>
              </p:cNvSpPr>
              <p:nvPr/>
            </p:nvSpPr>
            <p:spPr bwMode="auto">
              <a:xfrm>
                <a:off x="2609850" y="3001962"/>
                <a:ext cx="1400175" cy="1227138"/>
              </a:xfrm>
              <a:custGeom>
                <a:avLst/>
                <a:gdLst>
                  <a:gd name="T0" fmla="*/ 61465879 w 928"/>
                  <a:gd name="T1" fmla="*/ 84089102 h 814"/>
                  <a:gd name="T2" fmla="*/ 52360218 w 928"/>
                  <a:gd name="T3" fmla="*/ 211358722 h 814"/>
                  <a:gd name="T4" fmla="*/ 29595298 w 928"/>
                  <a:gd name="T5" fmla="*/ 343175012 h 814"/>
                  <a:gd name="T6" fmla="*/ 118378173 w 928"/>
                  <a:gd name="T7" fmla="*/ 413626978 h 814"/>
                  <a:gd name="T8" fmla="*/ 213991439 w 928"/>
                  <a:gd name="T9" fmla="*/ 579533272 h 814"/>
                  <a:gd name="T10" fmla="*/ 223097100 w 928"/>
                  <a:gd name="T11" fmla="*/ 734075729 h 814"/>
                  <a:gd name="T12" fmla="*/ 273180502 w 928"/>
                  <a:gd name="T13" fmla="*/ 859072096 h 814"/>
                  <a:gd name="T14" fmla="*/ 300498995 w 928"/>
                  <a:gd name="T15" fmla="*/ 1047704557 h 814"/>
                  <a:gd name="T16" fmla="*/ 284562956 w 928"/>
                  <a:gd name="T17" fmla="*/ 1309062260 h 814"/>
                  <a:gd name="T18" fmla="*/ 332369565 w 928"/>
                  <a:gd name="T19" fmla="*/ 1384060872 h 814"/>
                  <a:gd name="T20" fmla="*/ 375624098 w 928"/>
                  <a:gd name="T21" fmla="*/ 1274972256 h 814"/>
                  <a:gd name="T22" fmla="*/ 468960618 w 928"/>
                  <a:gd name="T23" fmla="*/ 1320426097 h 814"/>
                  <a:gd name="T24" fmla="*/ 514490434 w 928"/>
                  <a:gd name="T25" fmla="*/ 1420424246 h 814"/>
                  <a:gd name="T26" fmla="*/ 612380445 w 928"/>
                  <a:gd name="T27" fmla="*/ 1431788083 h 814"/>
                  <a:gd name="T28" fmla="*/ 719376117 w 928"/>
                  <a:gd name="T29" fmla="*/ 1670418488 h 814"/>
                  <a:gd name="T30" fmla="*/ 737587440 w 928"/>
                  <a:gd name="T31" fmla="*/ 1790870941 h 814"/>
                  <a:gd name="T32" fmla="*/ 789947634 w 928"/>
                  <a:gd name="T33" fmla="*/ 1845415249 h 814"/>
                  <a:gd name="T34" fmla="*/ 919708403 w 928"/>
                  <a:gd name="T35" fmla="*/ 1756780937 h 814"/>
                  <a:gd name="T36" fmla="*/ 988003128 w 928"/>
                  <a:gd name="T37" fmla="*/ 1606783714 h 814"/>
                  <a:gd name="T38" fmla="*/ 1042640115 w 928"/>
                  <a:gd name="T39" fmla="*/ 1527239492 h 814"/>
                  <a:gd name="T40" fmla="*/ 1122317294 w 928"/>
                  <a:gd name="T41" fmla="*/ 1409060409 h 814"/>
                  <a:gd name="T42" fmla="*/ 1174677488 w 928"/>
                  <a:gd name="T43" fmla="*/ 1309062260 h 814"/>
                  <a:gd name="T44" fmla="*/ 1327202977 w 928"/>
                  <a:gd name="T45" fmla="*/ 1352244238 h 814"/>
                  <a:gd name="T46" fmla="*/ 1379563171 w 928"/>
                  <a:gd name="T47" fmla="*/ 1413605642 h 814"/>
                  <a:gd name="T48" fmla="*/ 1441027518 w 928"/>
                  <a:gd name="T49" fmla="*/ 1395424709 h 814"/>
                  <a:gd name="T50" fmla="*/ 1536640736 w 928"/>
                  <a:gd name="T51" fmla="*/ 1493149488 h 814"/>
                  <a:gd name="T52" fmla="*/ 1652743956 w 928"/>
                  <a:gd name="T53" fmla="*/ 1397698079 h 814"/>
                  <a:gd name="T54" fmla="*/ 1586724515 w 928"/>
                  <a:gd name="T55" fmla="*/ 1370425172 h 814"/>
                  <a:gd name="T56" fmla="*/ 1559405644 w 928"/>
                  <a:gd name="T57" fmla="*/ 1261336556 h 814"/>
                  <a:gd name="T58" fmla="*/ 1652743956 w 928"/>
                  <a:gd name="T59" fmla="*/ 1256791322 h 814"/>
                  <a:gd name="T60" fmla="*/ 1554853568 w 928"/>
                  <a:gd name="T61" fmla="*/ 1120429799 h 814"/>
                  <a:gd name="T62" fmla="*/ 1529811867 w 928"/>
                  <a:gd name="T63" fmla="*/ 974979316 h 814"/>
                  <a:gd name="T64" fmla="*/ 1823480767 w 928"/>
                  <a:gd name="T65" fmla="*/ 859072096 h 814"/>
                  <a:gd name="T66" fmla="*/ 1969177387 w 928"/>
                  <a:gd name="T67" fmla="*/ 727257125 h 814"/>
                  <a:gd name="T68" fmla="*/ 1998772673 w 928"/>
                  <a:gd name="T69" fmla="*/ 668167584 h 814"/>
                  <a:gd name="T70" fmla="*/ 2064790605 w 928"/>
                  <a:gd name="T71" fmla="*/ 513625127 h 814"/>
                  <a:gd name="T72" fmla="*/ 1955518141 w 928"/>
                  <a:gd name="T73" fmla="*/ 470444656 h 814"/>
                  <a:gd name="T74" fmla="*/ 1896329077 w 928"/>
                  <a:gd name="T75" fmla="*/ 409081744 h 814"/>
                  <a:gd name="T76" fmla="*/ 1828034353 w 928"/>
                  <a:gd name="T77" fmla="*/ 436354652 h 814"/>
                  <a:gd name="T78" fmla="*/ 1789333405 w 928"/>
                  <a:gd name="T79" fmla="*/ 374991646 h 814"/>
                  <a:gd name="T80" fmla="*/ 1727867549 w 928"/>
                  <a:gd name="T81" fmla="*/ 370446413 h 814"/>
                  <a:gd name="T82" fmla="*/ 1579895269 w 928"/>
                  <a:gd name="T83" fmla="*/ 347720246 h 814"/>
                  <a:gd name="T84" fmla="*/ 1518429413 w 928"/>
                  <a:gd name="T85" fmla="*/ 356810713 h 814"/>
                  <a:gd name="T86" fmla="*/ 1320374108 w 928"/>
                  <a:gd name="T87" fmla="*/ 331811175 h 814"/>
                  <a:gd name="T88" fmla="*/ 1304438068 w 928"/>
                  <a:gd name="T89" fmla="*/ 231813026 h 814"/>
                  <a:gd name="T90" fmla="*/ 1081339554 w 928"/>
                  <a:gd name="T91" fmla="*/ 97724802 h 814"/>
                  <a:gd name="T92" fmla="*/ 981174259 w 928"/>
                  <a:gd name="T93" fmla="*/ 34090016 h 814"/>
                  <a:gd name="T94" fmla="*/ 960686143 w 928"/>
                  <a:gd name="T95" fmla="*/ 184087275 h 814"/>
                  <a:gd name="T96" fmla="*/ 842306508 w 928"/>
                  <a:gd name="T97" fmla="*/ 195449604 h 814"/>
                  <a:gd name="T98" fmla="*/ 785394049 w 928"/>
                  <a:gd name="T99" fmla="*/ 249993960 h 814"/>
                  <a:gd name="T100" fmla="*/ 733035364 w 928"/>
                  <a:gd name="T101" fmla="*/ 329537805 h 814"/>
                  <a:gd name="T102" fmla="*/ 569125912 w 928"/>
                  <a:gd name="T103" fmla="*/ 404536511 h 814"/>
                  <a:gd name="T104" fmla="*/ 466683825 w 928"/>
                  <a:gd name="T105" fmla="*/ 302266405 h 814"/>
                  <a:gd name="T106" fmla="*/ 377899382 w 928"/>
                  <a:gd name="T107" fmla="*/ 281812101 h 814"/>
                  <a:gd name="T108" fmla="*/ 295945410 w 928"/>
                  <a:gd name="T109" fmla="*/ 184087275 h 814"/>
                  <a:gd name="T110" fmla="*/ 204885777 w 928"/>
                  <a:gd name="T111" fmla="*/ 45453853 h 81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928"/>
                  <a:gd name="T169" fmla="*/ 0 h 814"/>
                  <a:gd name="T170" fmla="*/ 928 w 928"/>
                  <a:gd name="T171" fmla="*/ 814 h 814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928" h="814">
                    <a:moveTo>
                      <a:pt x="87" y="2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23" y="93"/>
                      <a:pt x="23" y="93"/>
                      <a:pt x="23" y="93"/>
                    </a:cubicBezTo>
                    <a:cubicBezTo>
                      <a:pt x="29" y="118"/>
                      <a:pt x="29" y="118"/>
                      <a:pt x="29" y="118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0" y="141"/>
                      <a:pt x="0" y="141"/>
                      <a:pt x="0" y="141"/>
                    </a:cubicBezTo>
                    <a:cubicBezTo>
                      <a:pt x="11" y="150"/>
                      <a:pt x="11" y="150"/>
                      <a:pt x="11" y="150"/>
                    </a:cubicBezTo>
                    <a:cubicBezTo>
                      <a:pt x="13" y="151"/>
                      <a:pt x="13" y="151"/>
                      <a:pt x="13" y="151"/>
                    </a:cubicBezTo>
                    <a:cubicBezTo>
                      <a:pt x="13" y="151"/>
                      <a:pt x="13" y="151"/>
                      <a:pt x="13" y="151"/>
                    </a:cubicBezTo>
                    <a:cubicBezTo>
                      <a:pt x="50" y="180"/>
                      <a:pt x="50" y="180"/>
                      <a:pt x="50" y="180"/>
                    </a:cubicBezTo>
                    <a:cubicBezTo>
                      <a:pt x="51" y="181"/>
                      <a:pt x="51" y="181"/>
                      <a:pt x="51" y="181"/>
                    </a:cubicBezTo>
                    <a:cubicBezTo>
                      <a:pt x="52" y="181"/>
                      <a:pt x="52" y="181"/>
                      <a:pt x="52" y="181"/>
                    </a:cubicBezTo>
                    <a:cubicBezTo>
                      <a:pt x="52" y="182"/>
                      <a:pt x="52" y="182"/>
                      <a:pt x="52" y="182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74" y="234"/>
                      <a:pt x="74" y="234"/>
                      <a:pt x="74" y="234"/>
                    </a:cubicBezTo>
                    <a:cubicBezTo>
                      <a:pt x="78" y="240"/>
                      <a:pt x="84" y="247"/>
                      <a:pt x="93" y="255"/>
                    </a:cubicBezTo>
                    <a:cubicBezTo>
                      <a:pt x="94" y="255"/>
                      <a:pt x="94" y="255"/>
                      <a:pt x="94" y="255"/>
                    </a:cubicBezTo>
                    <a:cubicBezTo>
                      <a:pt x="95" y="256"/>
                      <a:pt x="95" y="256"/>
                      <a:pt x="95" y="256"/>
                    </a:cubicBezTo>
                    <a:cubicBezTo>
                      <a:pt x="95" y="257"/>
                      <a:pt x="95" y="257"/>
                      <a:pt x="95" y="257"/>
                    </a:cubicBezTo>
                    <a:cubicBezTo>
                      <a:pt x="94" y="259"/>
                      <a:pt x="94" y="259"/>
                      <a:pt x="94" y="259"/>
                    </a:cubicBezTo>
                    <a:cubicBezTo>
                      <a:pt x="94" y="283"/>
                      <a:pt x="94" y="283"/>
                      <a:pt x="94" y="283"/>
                    </a:cubicBezTo>
                    <a:cubicBezTo>
                      <a:pt x="97" y="289"/>
                      <a:pt x="98" y="303"/>
                      <a:pt x="98" y="323"/>
                    </a:cubicBezTo>
                    <a:cubicBezTo>
                      <a:pt x="108" y="336"/>
                      <a:pt x="112" y="346"/>
                      <a:pt x="112" y="352"/>
                    </a:cubicBezTo>
                    <a:cubicBezTo>
                      <a:pt x="112" y="357"/>
                      <a:pt x="115" y="365"/>
                      <a:pt x="120" y="377"/>
                    </a:cubicBezTo>
                    <a:cubicBezTo>
                      <a:pt x="120" y="377"/>
                      <a:pt x="120" y="377"/>
                      <a:pt x="120" y="377"/>
                    </a:cubicBezTo>
                    <a:cubicBezTo>
                      <a:pt x="120" y="378"/>
                      <a:pt x="120" y="378"/>
                      <a:pt x="120" y="378"/>
                    </a:cubicBezTo>
                    <a:cubicBezTo>
                      <a:pt x="120" y="378"/>
                      <a:pt x="120" y="378"/>
                      <a:pt x="120" y="378"/>
                    </a:cubicBezTo>
                    <a:cubicBezTo>
                      <a:pt x="123" y="392"/>
                      <a:pt x="122" y="405"/>
                      <a:pt x="118" y="416"/>
                    </a:cubicBezTo>
                    <a:cubicBezTo>
                      <a:pt x="115" y="423"/>
                      <a:pt x="119" y="437"/>
                      <a:pt x="131" y="456"/>
                    </a:cubicBezTo>
                    <a:cubicBezTo>
                      <a:pt x="132" y="457"/>
                      <a:pt x="132" y="457"/>
                      <a:pt x="132" y="457"/>
                    </a:cubicBezTo>
                    <a:cubicBezTo>
                      <a:pt x="133" y="459"/>
                      <a:pt x="133" y="459"/>
                      <a:pt x="133" y="459"/>
                    </a:cubicBezTo>
                    <a:cubicBezTo>
                      <a:pt x="132" y="461"/>
                      <a:pt x="132" y="461"/>
                      <a:pt x="132" y="461"/>
                    </a:cubicBezTo>
                    <a:cubicBezTo>
                      <a:pt x="115" y="498"/>
                      <a:pt x="115" y="498"/>
                      <a:pt x="115" y="498"/>
                    </a:cubicBezTo>
                    <a:cubicBezTo>
                      <a:pt x="118" y="506"/>
                      <a:pt x="119" y="513"/>
                      <a:pt x="119" y="517"/>
                    </a:cubicBezTo>
                    <a:cubicBezTo>
                      <a:pt x="115" y="552"/>
                      <a:pt x="115" y="552"/>
                      <a:pt x="115" y="552"/>
                    </a:cubicBezTo>
                    <a:cubicBezTo>
                      <a:pt x="113" y="563"/>
                      <a:pt x="113" y="570"/>
                      <a:pt x="118" y="572"/>
                    </a:cubicBezTo>
                    <a:cubicBezTo>
                      <a:pt x="125" y="576"/>
                      <a:pt x="125" y="576"/>
                      <a:pt x="125" y="576"/>
                    </a:cubicBezTo>
                    <a:cubicBezTo>
                      <a:pt x="134" y="580"/>
                      <a:pt x="137" y="586"/>
                      <a:pt x="137" y="591"/>
                    </a:cubicBezTo>
                    <a:cubicBezTo>
                      <a:pt x="136" y="609"/>
                      <a:pt x="136" y="609"/>
                      <a:pt x="136" y="609"/>
                    </a:cubicBezTo>
                    <a:cubicBezTo>
                      <a:pt x="142" y="611"/>
                      <a:pt x="142" y="611"/>
                      <a:pt x="142" y="611"/>
                    </a:cubicBezTo>
                    <a:cubicBezTo>
                      <a:pt x="143" y="612"/>
                      <a:pt x="143" y="612"/>
                      <a:pt x="143" y="612"/>
                    </a:cubicBezTo>
                    <a:cubicBezTo>
                      <a:pt x="146" y="609"/>
                      <a:pt x="146" y="609"/>
                      <a:pt x="146" y="609"/>
                    </a:cubicBezTo>
                    <a:cubicBezTo>
                      <a:pt x="149" y="606"/>
                      <a:pt x="152" y="601"/>
                      <a:pt x="153" y="596"/>
                    </a:cubicBezTo>
                    <a:cubicBezTo>
                      <a:pt x="155" y="593"/>
                      <a:pt x="155" y="593"/>
                      <a:pt x="155" y="593"/>
                    </a:cubicBezTo>
                    <a:cubicBezTo>
                      <a:pt x="156" y="591"/>
                      <a:pt x="156" y="591"/>
                      <a:pt x="156" y="591"/>
                    </a:cubicBezTo>
                    <a:cubicBezTo>
                      <a:pt x="161" y="589"/>
                      <a:pt x="163" y="586"/>
                      <a:pt x="166" y="581"/>
                    </a:cubicBezTo>
                    <a:cubicBezTo>
                      <a:pt x="167" y="575"/>
                      <a:pt x="167" y="569"/>
                      <a:pt x="165" y="561"/>
                    </a:cubicBezTo>
                    <a:cubicBezTo>
                      <a:pt x="163" y="556"/>
                      <a:pt x="163" y="556"/>
                      <a:pt x="163" y="556"/>
                    </a:cubicBezTo>
                    <a:cubicBezTo>
                      <a:pt x="168" y="555"/>
                      <a:pt x="168" y="555"/>
                      <a:pt x="168" y="555"/>
                    </a:cubicBezTo>
                    <a:cubicBezTo>
                      <a:pt x="185" y="551"/>
                      <a:pt x="194" y="552"/>
                      <a:pt x="198" y="559"/>
                    </a:cubicBezTo>
                    <a:cubicBezTo>
                      <a:pt x="206" y="580"/>
                      <a:pt x="206" y="580"/>
                      <a:pt x="206" y="580"/>
                    </a:cubicBezTo>
                    <a:cubicBezTo>
                      <a:pt x="206" y="581"/>
                      <a:pt x="206" y="581"/>
                      <a:pt x="206" y="581"/>
                    </a:cubicBezTo>
                    <a:cubicBezTo>
                      <a:pt x="206" y="582"/>
                      <a:pt x="206" y="582"/>
                      <a:pt x="206" y="582"/>
                    </a:cubicBezTo>
                    <a:cubicBezTo>
                      <a:pt x="210" y="617"/>
                      <a:pt x="210" y="617"/>
                      <a:pt x="210" y="617"/>
                    </a:cubicBezTo>
                    <a:cubicBezTo>
                      <a:pt x="224" y="625"/>
                      <a:pt x="224" y="625"/>
                      <a:pt x="224" y="625"/>
                    </a:cubicBezTo>
                    <a:cubicBezTo>
                      <a:pt x="225" y="625"/>
                      <a:pt x="225" y="625"/>
                      <a:pt x="225" y="625"/>
                    </a:cubicBezTo>
                    <a:cubicBezTo>
                      <a:pt x="226" y="625"/>
                      <a:pt x="226" y="625"/>
                      <a:pt x="226" y="625"/>
                    </a:cubicBezTo>
                    <a:cubicBezTo>
                      <a:pt x="234" y="632"/>
                      <a:pt x="234" y="632"/>
                      <a:pt x="234" y="632"/>
                    </a:cubicBezTo>
                    <a:cubicBezTo>
                      <a:pt x="243" y="622"/>
                      <a:pt x="243" y="622"/>
                      <a:pt x="243" y="622"/>
                    </a:cubicBezTo>
                    <a:cubicBezTo>
                      <a:pt x="252" y="615"/>
                      <a:pt x="252" y="615"/>
                      <a:pt x="252" y="615"/>
                    </a:cubicBezTo>
                    <a:cubicBezTo>
                      <a:pt x="256" y="615"/>
                      <a:pt x="256" y="615"/>
                      <a:pt x="256" y="615"/>
                    </a:cubicBezTo>
                    <a:cubicBezTo>
                      <a:pt x="263" y="617"/>
                      <a:pt x="267" y="622"/>
                      <a:pt x="269" y="630"/>
                    </a:cubicBezTo>
                    <a:cubicBezTo>
                      <a:pt x="274" y="657"/>
                      <a:pt x="274" y="657"/>
                      <a:pt x="274" y="657"/>
                    </a:cubicBezTo>
                    <a:cubicBezTo>
                      <a:pt x="275" y="662"/>
                      <a:pt x="275" y="662"/>
                      <a:pt x="275" y="662"/>
                    </a:cubicBezTo>
                    <a:cubicBezTo>
                      <a:pt x="303" y="723"/>
                      <a:pt x="303" y="723"/>
                      <a:pt x="303" y="723"/>
                    </a:cubicBezTo>
                    <a:cubicBezTo>
                      <a:pt x="315" y="734"/>
                      <a:pt x="315" y="734"/>
                      <a:pt x="315" y="734"/>
                    </a:cubicBezTo>
                    <a:cubicBezTo>
                      <a:pt x="316" y="735"/>
                      <a:pt x="316" y="735"/>
                      <a:pt x="316" y="735"/>
                    </a:cubicBezTo>
                    <a:cubicBezTo>
                      <a:pt x="316" y="736"/>
                      <a:pt x="316" y="736"/>
                      <a:pt x="316" y="736"/>
                    </a:cubicBezTo>
                    <a:cubicBezTo>
                      <a:pt x="321" y="762"/>
                      <a:pt x="321" y="762"/>
                      <a:pt x="321" y="762"/>
                    </a:cubicBezTo>
                    <a:cubicBezTo>
                      <a:pt x="321" y="762"/>
                      <a:pt x="321" y="762"/>
                      <a:pt x="321" y="762"/>
                    </a:cubicBezTo>
                    <a:cubicBezTo>
                      <a:pt x="323" y="786"/>
                      <a:pt x="323" y="786"/>
                      <a:pt x="323" y="786"/>
                    </a:cubicBezTo>
                    <a:cubicBezTo>
                      <a:pt x="324" y="788"/>
                      <a:pt x="324" y="788"/>
                      <a:pt x="324" y="788"/>
                    </a:cubicBezTo>
                    <a:cubicBezTo>
                      <a:pt x="332" y="778"/>
                      <a:pt x="338" y="772"/>
                      <a:pt x="342" y="774"/>
                    </a:cubicBezTo>
                    <a:cubicBezTo>
                      <a:pt x="346" y="776"/>
                      <a:pt x="347" y="778"/>
                      <a:pt x="347" y="782"/>
                    </a:cubicBezTo>
                    <a:cubicBezTo>
                      <a:pt x="347" y="788"/>
                      <a:pt x="347" y="788"/>
                      <a:pt x="347" y="788"/>
                    </a:cubicBezTo>
                    <a:cubicBezTo>
                      <a:pt x="347" y="807"/>
                      <a:pt x="347" y="807"/>
                      <a:pt x="347" y="807"/>
                    </a:cubicBezTo>
                    <a:cubicBezTo>
                      <a:pt x="347" y="812"/>
                      <a:pt x="347" y="812"/>
                      <a:pt x="347" y="812"/>
                    </a:cubicBezTo>
                    <a:cubicBezTo>
                      <a:pt x="353" y="814"/>
                      <a:pt x="357" y="812"/>
                      <a:pt x="358" y="809"/>
                    </a:cubicBezTo>
                    <a:cubicBezTo>
                      <a:pt x="368" y="795"/>
                      <a:pt x="368" y="795"/>
                      <a:pt x="368" y="795"/>
                    </a:cubicBezTo>
                    <a:cubicBezTo>
                      <a:pt x="380" y="783"/>
                      <a:pt x="380" y="783"/>
                      <a:pt x="380" y="783"/>
                    </a:cubicBezTo>
                    <a:cubicBezTo>
                      <a:pt x="388" y="778"/>
                      <a:pt x="395" y="773"/>
                      <a:pt x="403" y="773"/>
                    </a:cubicBezTo>
                    <a:cubicBezTo>
                      <a:pt x="404" y="773"/>
                      <a:pt x="404" y="773"/>
                      <a:pt x="404" y="773"/>
                    </a:cubicBezTo>
                    <a:cubicBezTo>
                      <a:pt x="427" y="779"/>
                      <a:pt x="427" y="779"/>
                      <a:pt x="427" y="779"/>
                    </a:cubicBezTo>
                    <a:cubicBezTo>
                      <a:pt x="433" y="776"/>
                      <a:pt x="433" y="776"/>
                      <a:pt x="433" y="776"/>
                    </a:cubicBezTo>
                    <a:cubicBezTo>
                      <a:pt x="444" y="761"/>
                      <a:pt x="444" y="761"/>
                      <a:pt x="444" y="761"/>
                    </a:cubicBezTo>
                    <a:cubicBezTo>
                      <a:pt x="442" y="738"/>
                      <a:pt x="442" y="738"/>
                      <a:pt x="442" y="738"/>
                    </a:cubicBezTo>
                    <a:cubicBezTo>
                      <a:pt x="435" y="725"/>
                      <a:pt x="432" y="714"/>
                      <a:pt x="434" y="707"/>
                    </a:cubicBezTo>
                    <a:cubicBezTo>
                      <a:pt x="437" y="688"/>
                      <a:pt x="437" y="688"/>
                      <a:pt x="437" y="688"/>
                    </a:cubicBezTo>
                    <a:cubicBezTo>
                      <a:pt x="437" y="686"/>
                      <a:pt x="437" y="686"/>
                      <a:pt x="437" y="686"/>
                    </a:cubicBezTo>
                    <a:cubicBezTo>
                      <a:pt x="438" y="684"/>
                      <a:pt x="438" y="684"/>
                      <a:pt x="438" y="684"/>
                    </a:cubicBezTo>
                    <a:cubicBezTo>
                      <a:pt x="438" y="684"/>
                      <a:pt x="438" y="684"/>
                      <a:pt x="438" y="684"/>
                    </a:cubicBezTo>
                    <a:cubicBezTo>
                      <a:pt x="458" y="672"/>
                      <a:pt x="458" y="672"/>
                      <a:pt x="458" y="672"/>
                    </a:cubicBezTo>
                    <a:cubicBezTo>
                      <a:pt x="459" y="672"/>
                      <a:pt x="459" y="672"/>
                      <a:pt x="459" y="672"/>
                    </a:cubicBezTo>
                    <a:cubicBezTo>
                      <a:pt x="459" y="672"/>
                      <a:pt x="459" y="672"/>
                      <a:pt x="459" y="672"/>
                    </a:cubicBezTo>
                    <a:cubicBezTo>
                      <a:pt x="474" y="663"/>
                      <a:pt x="474" y="663"/>
                      <a:pt x="474" y="663"/>
                    </a:cubicBezTo>
                    <a:cubicBezTo>
                      <a:pt x="491" y="638"/>
                      <a:pt x="491" y="638"/>
                      <a:pt x="491" y="638"/>
                    </a:cubicBezTo>
                    <a:cubicBezTo>
                      <a:pt x="493" y="620"/>
                      <a:pt x="493" y="620"/>
                      <a:pt x="493" y="620"/>
                    </a:cubicBezTo>
                    <a:cubicBezTo>
                      <a:pt x="474" y="576"/>
                      <a:pt x="474" y="576"/>
                      <a:pt x="474" y="576"/>
                    </a:cubicBezTo>
                    <a:cubicBezTo>
                      <a:pt x="516" y="595"/>
                      <a:pt x="516" y="595"/>
                      <a:pt x="516" y="595"/>
                    </a:cubicBezTo>
                    <a:cubicBezTo>
                      <a:pt x="516" y="577"/>
                      <a:pt x="516" y="577"/>
                      <a:pt x="516" y="577"/>
                    </a:cubicBezTo>
                    <a:cubicBezTo>
                      <a:pt x="516" y="577"/>
                      <a:pt x="516" y="577"/>
                      <a:pt x="516" y="577"/>
                    </a:cubicBezTo>
                    <a:cubicBezTo>
                      <a:pt x="516" y="576"/>
                      <a:pt x="516" y="576"/>
                      <a:pt x="516" y="576"/>
                    </a:cubicBezTo>
                    <a:cubicBezTo>
                      <a:pt x="532" y="562"/>
                      <a:pt x="532" y="562"/>
                      <a:pt x="532" y="562"/>
                    </a:cubicBezTo>
                    <a:cubicBezTo>
                      <a:pt x="563" y="554"/>
                      <a:pt x="563" y="554"/>
                      <a:pt x="563" y="554"/>
                    </a:cubicBezTo>
                    <a:cubicBezTo>
                      <a:pt x="565" y="554"/>
                      <a:pt x="565" y="554"/>
                      <a:pt x="565" y="554"/>
                    </a:cubicBezTo>
                    <a:cubicBezTo>
                      <a:pt x="583" y="593"/>
                      <a:pt x="583" y="593"/>
                      <a:pt x="583" y="593"/>
                    </a:cubicBezTo>
                    <a:cubicBezTo>
                      <a:pt x="583" y="595"/>
                      <a:pt x="583" y="595"/>
                      <a:pt x="583" y="595"/>
                    </a:cubicBezTo>
                    <a:cubicBezTo>
                      <a:pt x="581" y="610"/>
                      <a:pt x="581" y="610"/>
                      <a:pt x="581" y="610"/>
                    </a:cubicBezTo>
                    <a:cubicBezTo>
                      <a:pt x="583" y="624"/>
                      <a:pt x="583" y="624"/>
                      <a:pt x="583" y="624"/>
                    </a:cubicBezTo>
                    <a:cubicBezTo>
                      <a:pt x="585" y="630"/>
                      <a:pt x="589" y="633"/>
                      <a:pt x="592" y="633"/>
                    </a:cubicBezTo>
                    <a:cubicBezTo>
                      <a:pt x="596" y="633"/>
                      <a:pt x="601" y="630"/>
                      <a:pt x="605" y="625"/>
                    </a:cubicBezTo>
                    <a:cubicBezTo>
                      <a:pt x="606" y="622"/>
                      <a:pt x="606" y="622"/>
                      <a:pt x="606" y="622"/>
                    </a:cubicBezTo>
                    <a:cubicBezTo>
                      <a:pt x="606" y="622"/>
                      <a:pt x="606" y="622"/>
                      <a:pt x="606" y="622"/>
                    </a:cubicBezTo>
                    <a:cubicBezTo>
                      <a:pt x="607" y="622"/>
                      <a:pt x="607" y="622"/>
                      <a:pt x="607" y="622"/>
                    </a:cubicBezTo>
                    <a:cubicBezTo>
                      <a:pt x="632" y="614"/>
                      <a:pt x="632" y="614"/>
                      <a:pt x="632" y="614"/>
                    </a:cubicBezTo>
                    <a:cubicBezTo>
                      <a:pt x="632" y="614"/>
                      <a:pt x="632" y="614"/>
                      <a:pt x="632" y="614"/>
                    </a:cubicBezTo>
                    <a:cubicBezTo>
                      <a:pt x="633" y="614"/>
                      <a:pt x="633" y="614"/>
                      <a:pt x="633" y="614"/>
                    </a:cubicBezTo>
                    <a:cubicBezTo>
                      <a:pt x="647" y="614"/>
                      <a:pt x="653" y="617"/>
                      <a:pt x="657" y="624"/>
                    </a:cubicBezTo>
                    <a:cubicBezTo>
                      <a:pt x="659" y="652"/>
                      <a:pt x="659" y="652"/>
                      <a:pt x="659" y="652"/>
                    </a:cubicBezTo>
                    <a:cubicBezTo>
                      <a:pt x="659" y="653"/>
                      <a:pt x="659" y="653"/>
                      <a:pt x="659" y="653"/>
                    </a:cubicBezTo>
                    <a:cubicBezTo>
                      <a:pt x="664" y="654"/>
                      <a:pt x="664" y="654"/>
                      <a:pt x="664" y="654"/>
                    </a:cubicBezTo>
                    <a:cubicBezTo>
                      <a:pt x="675" y="657"/>
                      <a:pt x="675" y="657"/>
                      <a:pt x="675" y="657"/>
                    </a:cubicBezTo>
                    <a:cubicBezTo>
                      <a:pt x="690" y="656"/>
                      <a:pt x="690" y="656"/>
                      <a:pt x="690" y="656"/>
                    </a:cubicBezTo>
                    <a:cubicBezTo>
                      <a:pt x="717" y="649"/>
                      <a:pt x="717" y="649"/>
                      <a:pt x="717" y="649"/>
                    </a:cubicBezTo>
                    <a:cubicBezTo>
                      <a:pt x="733" y="635"/>
                      <a:pt x="733" y="635"/>
                      <a:pt x="733" y="635"/>
                    </a:cubicBezTo>
                    <a:cubicBezTo>
                      <a:pt x="734" y="624"/>
                      <a:pt x="734" y="624"/>
                      <a:pt x="734" y="624"/>
                    </a:cubicBezTo>
                    <a:cubicBezTo>
                      <a:pt x="726" y="615"/>
                      <a:pt x="726" y="615"/>
                      <a:pt x="726" y="615"/>
                    </a:cubicBezTo>
                    <a:cubicBezTo>
                      <a:pt x="699" y="606"/>
                      <a:pt x="699" y="606"/>
                      <a:pt x="699" y="606"/>
                    </a:cubicBezTo>
                    <a:cubicBezTo>
                      <a:pt x="699" y="606"/>
                      <a:pt x="699" y="606"/>
                      <a:pt x="699" y="606"/>
                    </a:cubicBezTo>
                    <a:cubicBezTo>
                      <a:pt x="697" y="605"/>
                      <a:pt x="697" y="605"/>
                      <a:pt x="697" y="605"/>
                    </a:cubicBezTo>
                    <a:cubicBezTo>
                      <a:pt x="697" y="605"/>
                      <a:pt x="697" y="605"/>
                      <a:pt x="697" y="605"/>
                    </a:cubicBezTo>
                    <a:cubicBezTo>
                      <a:pt x="697" y="603"/>
                      <a:pt x="697" y="603"/>
                      <a:pt x="697" y="603"/>
                    </a:cubicBezTo>
                    <a:cubicBezTo>
                      <a:pt x="665" y="572"/>
                      <a:pt x="665" y="572"/>
                      <a:pt x="665" y="572"/>
                    </a:cubicBezTo>
                    <a:cubicBezTo>
                      <a:pt x="668" y="570"/>
                      <a:pt x="668" y="570"/>
                      <a:pt x="668" y="570"/>
                    </a:cubicBezTo>
                    <a:cubicBezTo>
                      <a:pt x="684" y="556"/>
                      <a:pt x="684" y="556"/>
                      <a:pt x="684" y="556"/>
                    </a:cubicBezTo>
                    <a:cubicBezTo>
                      <a:pt x="685" y="555"/>
                      <a:pt x="685" y="555"/>
                      <a:pt x="685" y="555"/>
                    </a:cubicBezTo>
                    <a:cubicBezTo>
                      <a:pt x="685" y="555"/>
                      <a:pt x="685" y="555"/>
                      <a:pt x="685" y="555"/>
                    </a:cubicBezTo>
                    <a:cubicBezTo>
                      <a:pt x="701" y="549"/>
                      <a:pt x="701" y="549"/>
                      <a:pt x="701" y="549"/>
                    </a:cubicBezTo>
                    <a:cubicBezTo>
                      <a:pt x="701" y="549"/>
                      <a:pt x="701" y="549"/>
                      <a:pt x="701" y="549"/>
                    </a:cubicBezTo>
                    <a:cubicBezTo>
                      <a:pt x="704" y="549"/>
                      <a:pt x="704" y="549"/>
                      <a:pt x="704" y="549"/>
                    </a:cubicBezTo>
                    <a:cubicBezTo>
                      <a:pt x="725" y="553"/>
                      <a:pt x="725" y="553"/>
                      <a:pt x="725" y="553"/>
                    </a:cubicBezTo>
                    <a:cubicBezTo>
                      <a:pt x="726" y="553"/>
                      <a:pt x="726" y="553"/>
                      <a:pt x="726" y="553"/>
                    </a:cubicBezTo>
                    <a:cubicBezTo>
                      <a:pt x="727" y="554"/>
                      <a:pt x="727" y="554"/>
                      <a:pt x="727" y="554"/>
                    </a:cubicBezTo>
                    <a:cubicBezTo>
                      <a:pt x="727" y="545"/>
                      <a:pt x="727" y="545"/>
                      <a:pt x="727" y="545"/>
                    </a:cubicBezTo>
                    <a:cubicBezTo>
                      <a:pt x="718" y="530"/>
                      <a:pt x="718" y="530"/>
                      <a:pt x="718" y="530"/>
                    </a:cubicBezTo>
                    <a:cubicBezTo>
                      <a:pt x="703" y="522"/>
                      <a:pt x="703" y="522"/>
                      <a:pt x="703" y="522"/>
                    </a:cubicBezTo>
                    <a:cubicBezTo>
                      <a:pt x="683" y="493"/>
                      <a:pt x="683" y="493"/>
                      <a:pt x="683" y="493"/>
                    </a:cubicBezTo>
                    <a:cubicBezTo>
                      <a:pt x="683" y="493"/>
                      <a:pt x="683" y="493"/>
                      <a:pt x="683" y="493"/>
                    </a:cubicBezTo>
                    <a:cubicBezTo>
                      <a:pt x="682" y="492"/>
                      <a:pt x="682" y="492"/>
                      <a:pt x="682" y="492"/>
                    </a:cubicBezTo>
                    <a:cubicBezTo>
                      <a:pt x="682" y="491"/>
                      <a:pt x="682" y="491"/>
                      <a:pt x="682" y="491"/>
                    </a:cubicBezTo>
                    <a:cubicBezTo>
                      <a:pt x="672" y="456"/>
                      <a:pt x="672" y="456"/>
                      <a:pt x="672" y="456"/>
                    </a:cubicBezTo>
                    <a:cubicBezTo>
                      <a:pt x="672" y="429"/>
                      <a:pt x="672" y="429"/>
                      <a:pt x="672" y="429"/>
                    </a:cubicBezTo>
                    <a:cubicBezTo>
                      <a:pt x="689" y="414"/>
                      <a:pt x="689" y="414"/>
                      <a:pt x="689" y="414"/>
                    </a:cubicBezTo>
                    <a:cubicBezTo>
                      <a:pt x="715" y="414"/>
                      <a:pt x="715" y="414"/>
                      <a:pt x="715" y="414"/>
                    </a:cubicBezTo>
                    <a:cubicBezTo>
                      <a:pt x="774" y="419"/>
                      <a:pt x="774" y="419"/>
                      <a:pt x="774" y="419"/>
                    </a:cubicBezTo>
                    <a:cubicBezTo>
                      <a:pt x="801" y="380"/>
                      <a:pt x="801" y="380"/>
                      <a:pt x="801" y="380"/>
                    </a:cubicBezTo>
                    <a:cubicBezTo>
                      <a:pt x="801" y="378"/>
                      <a:pt x="801" y="378"/>
                      <a:pt x="801" y="378"/>
                    </a:cubicBezTo>
                    <a:cubicBezTo>
                      <a:pt x="803" y="378"/>
                      <a:pt x="803" y="378"/>
                      <a:pt x="803" y="378"/>
                    </a:cubicBezTo>
                    <a:cubicBezTo>
                      <a:pt x="825" y="366"/>
                      <a:pt x="825" y="366"/>
                      <a:pt x="825" y="366"/>
                    </a:cubicBezTo>
                    <a:cubicBezTo>
                      <a:pt x="837" y="343"/>
                      <a:pt x="837" y="343"/>
                      <a:pt x="837" y="343"/>
                    </a:cubicBezTo>
                    <a:cubicBezTo>
                      <a:pt x="838" y="342"/>
                      <a:pt x="838" y="342"/>
                      <a:pt x="838" y="342"/>
                    </a:cubicBezTo>
                    <a:cubicBezTo>
                      <a:pt x="865" y="320"/>
                      <a:pt x="865" y="320"/>
                      <a:pt x="865" y="320"/>
                    </a:cubicBezTo>
                    <a:cubicBezTo>
                      <a:pt x="877" y="296"/>
                      <a:pt x="877" y="296"/>
                      <a:pt x="877" y="296"/>
                    </a:cubicBezTo>
                    <a:cubicBezTo>
                      <a:pt x="877" y="295"/>
                      <a:pt x="877" y="295"/>
                      <a:pt x="877" y="295"/>
                    </a:cubicBezTo>
                    <a:cubicBezTo>
                      <a:pt x="878" y="295"/>
                      <a:pt x="878" y="295"/>
                      <a:pt x="878" y="295"/>
                    </a:cubicBezTo>
                    <a:cubicBezTo>
                      <a:pt x="878" y="294"/>
                      <a:pt x="878" y="294"/>
                      <a:pt x="878" y="294"/>
                    </a:cubicBezTo>
                    <a:cubicBezTo>
                      <a:pt x="878" y="294"/>
                      <a:pt x="878" y="294"/>
                      <a:pt x="878" y="294"/>
                    </a:cubicBezTo>
                    <a:cubicBezTo>
                      <a:pt x="889" y="284"/>
                      <a:pt x="889" y="284"/>
                      <a:pt x="889" y="284"/>
                    </a:cubicBezTo>
                    <a:cubicBezTo>
                      <a:pt x="901" y="263"/>
                      <a:pt x="901" y="263"/>
                      <a:pt x="901" y="263"/>
                    </a:cubicBezTo>
                    <a:cubicBezTo>
                      <a:pt x="906" y="230"/>
                      <a:pt x="906" y="230"/>
                      <a:pt x="906" y="230"/>
                    </a:cubicBezTo>
                    <a:cubicBezTo>
                      <a:pt x="906" y="227"/>
                      <a:pt x="906" y="227"/>
                      <a:pt x="906" y="227"/>
                    </a:cubicBezTo>
                    <a:cubicBezTo>
                      <a:pt x="907" y="226"/>
                      <a:pt x="907" y="226"/>
                      <a:pt x="907" y="226"/>
                    </a:cubicBezTo>
                    <a:cubicBezTo>
                      <a:pt x="924" y="214"/>
                      <a:pt x="924" y="214"/>
                      <a:pt x="924" y="214"/>
                    </a:cubicBezTo>
                    <a:cubicBezTo>
                      <a:pt x="928" y="210"/>
                      <a:pt x="928" y="210"/>
                      <a:pt x="928" y="210"/>
                    </a:cubicBezTo>
                    <a:cubicBezTo>
                      <a:pt x="903" y="206"/>
                      <a:pt x="903" y="206"/>
                      <a:pt x="903" y="206"/>
                    </a:cubicBezTo>
                    <a:cubicBezTo>
                      <a:pt x="860" y="208"/>
                      <a:pt x="860" y="208"/>
                      <a:pt x="860" y="208"/>
                    </a:cubicBezTo>
                    <a:cubicBezTo>
                      <a:pt x="859" y="207"/>
                      <a:pt x="859" y="207"/>
                      <a:pt x="859" y="207"/>
                    </a:cubicBezTo>
                    <a:cubicBezTo>
                      <a:pt x="843" y="194"/>
                      <a:pt x="843" y="194"/>
                      <a:pt x="843" y="194"/>
                    </a:cubicBezTo>
                    <a:cubicBezTo>
                      <a:pt x="841" y="194"/>
                      <a:pt x="841" y="194"/>
                      <a:pt x="841" y="194"/>
                    </a:cubicBezTo>
                    <a:cubicBezTo>
                      <a:pt x="841" y="193"/>
                      <a:pt x="841" y="193"/>
                      <a:pt x="841" y="193"/>
                    </a:cubicBezTo>
                    <a:cubicBezTo>
                      <a:pt x="841" y="193"/>
                      <a:pt x="841" y="193"/>
                      <a:pt x="841" y="193"/>
                    </a:cubicBezTo>
                    <a:cubicBezTo>
                      <a:pt x="833" y="180"/>
                      <a:pt x="833" y="180"/>
                      <a:pt x="833" y="180"/>
                    </a:cubicBezTo>
                    <a:cubicBezTo>
                      <a:pt x="831" y="181"/>
                      <a:pt x="831" y="181"/>
                      <a:pt x="831" y="181"/>
                    </a:cubicBezTo>
                    <a:cubicBezTo>
                      <a:pt x="830" y="183"/>
                      <a:pt x="830" y="183"/>
                      <a:pt x="830" y="183"/>
                    </a:cubicBezTo>
                    <a:cubicBezTo>
                      <a:pt x="828" y="187"/>
                      <a:pt x="822" y="188"/>
                      <a:pt x="816" y="188"/>
                    </a:cubicBezTo>
                    <a:cubicBezTo>
                      <a:pt x="810" y="191"/>
                      <a:pt x="810" y="191"/>
                      <a:pt x="810" y="191"/>
                    </a:cubicBezTo>
                    <a:cubicBezTo>
                      <a:pt x="808" y="192"/>
                      <a:pt x="806" y="193"/>
                      <a:pt x="803" y="192"/>
                    </a:cubicBezTo>
                    <a:cubicBezTo>
                      <a:pt x="801" y="192"/>
                      <a:pt x="800" y="189"/>
                      <a:pt x="798" y="183"/>
                    </a:cubicBezTo>
                    <a:cubicBezTo>
                      <a:pt x="797" y="178"/>
                      <a:pt x="795" y="173"/>
                      <a:pt x="789" y="168"/>
                    </a:cubicBezTo>
                    <a:cubicBezTo>
                      <a:pt x="787" y="167"/>
                      <a:pt x="787" y="167"/>
                      <a:pt x="787" y="167"/>
                    </a:cubicBezTo>
                    <a:cubicBezTo>
                      <a:pt x="787" y="165"/>
                      <a:pt x="787" y="165"/>
                      <a:pt x="787" y="165"/>
                    </a:cubicBezTo>
                    <a:cubicBezTo>
                      <a:pt x="786" y="165"/>
                      <a:pt x="786" y="165"/>
                      <a:pt x="786" y="165"/>
                    </a:cubicBezTo>
                    <a:cubicBezTo>
                      <a:pt x="781" y="152"/>
                      <a:pt x="781" y="152"/>
                      <a:pt x="781" y="152"/>
                    </a:cubicBezTo>
                    <a:cubicBezTo>
                      <a:pt x="777" y="152"/>
                      <a:pt x="777" y="152"/>
                      <a:pt x="777" y="152"/>
                    </a:cubicBezTo>
                    <a:cubicBezTo>
                      <a:pt x="761" y="162"/>
                      <a:pt x="761" y="162"/>
                      <a:pt x="761" y="162"/>
                    </a:cubicBezTo>
                    <a:cubicBezTo>
                      <a:pt x="760" y="163"/>
                      <a:pt x="760" y="163"/>
                      <a:pt x="760" y="163"/>
                    </a:cubicBezTo>
                    <a:cubicBezTo>
                      <a:pt x="759" y="163"/>
                      <a:pt x="759" y="163"/>
                      <a:pt x="759" y="163"/>
                    </a:cubicBezTo>
                    <a:cubicBezTo>
                      <a:pt x="722" y="171"/>
                      <a:pt x="722" y="171"/>
                      <a:pt x="722" y="171"/>
                    </a:cubicBezTo>
                    <a:cubicBezTo>
                      <a:pt x="720" y="171"/>
                      <a:pt x="720" y="171"/>
                      <a:pt x="720" y="171"/>
                    </a:cubicBezTo>
                    <a:cubicBezTo>
                      <a:pt x="718" y="170"/>
                      <a:pt x="718" y="170"/>
                      <a:pt x="718" y="170"/>
                    </a:cubicBezTo>
                    <a:cubicBezTo>
                      <a:pt x="694" y="153"/>
                      <a:pt x="694" y="153"/>
                      <a:pt x="694" y="153"/>
                    </a:cubicBezTo>
                    <a:cubicBezTo>
                      <a:pt x="694" y="153"/>
                      <a:pt x="694" y="153"/>
                      <a:pt x="694" y="153"/>
                    </a:cubicBezTo>
                    <a:cubicBezTo>
                      <a:pt x="693" y="152"/>
                      <a:pt x="693" y="152"/>
                      <a:pt x="693" y="152"/>
                    </a:cubicBezTo>
                    <a:cubicBezTo>
                      <a:pt x="693" y="151"/>
                      <a:pt x="693" y="151"/>
                      <a:pt x="693" y="151"/>
                    </a:cubicBezTo>
                    <a:cubicBezTo>
                      <a:pt x="691" y="151"/>
                      <a:pt x="691" y="151"/>
                      <a:pt x="691" y="151"/>
                    </a:cubicBezTo>
                    <a:cubicBezTo>
                      <a:pt x="685" y="138"/>
                      <a:pt x="685" y="138"/>
                      <a:pt x="685" y="138"/>
                    </a:cubicBezTo>
                    <a:cubicBezTo>
                      <a:pt x="667" y="157"/>
                      <a:pt x="667" y="157"/>
                      <a:pt x="667" y="157"/>
                    </a:cubicBezTo>
                    <a:cubicBezTo>
                      <a:pt x="655" y="172"/>
                      <a:pt x="645" y="176"/>
                      <a:pt x="639" y="172"/>
                    </a:cubicBezTo>
                    <a:cubicBezTo>
                      <a:pt x="614" y="159"/>
                      <a:pt x="614" y="159"/>
                      <a:pt x="614" y="159"/>
                    </a:cubicBezTo>
                    <a:cubicBezTo>
                      <a:pt x="598" y="157"/>
                      <a:pt x="598" y="157"/>
                      <a:pt x="598" y="157"/>
                    </a:cubicBezTo>
                    <a:cubicBezTo>
                      <a:pt x="595" y="158"/>
                      <a:pt x="595" y="158"/>
                      <a:pt x="595" y="158"/>
                    </a:cubicBezTo>
                    <a:cubicBezTo>
                      <a:pt x="580" y="146"/>
                      <a:pt x="580" y="146"/>
                      <a:pt x="580" y="146"/>
                    </a:cubicBezTo>
                    <a:cubicBezTo>
                      <a:pt x="579" y="145"/>
                      <a:pt x="579" y="145"/>
                      <a:pt x="579" y="145"/>
                    </a:cubicBezTo>
                    <a:cubicBezTo>
                      <a:pt x="575" y="144"/>
                      <a:pt x="575" y="144"/>
                      <a:pt x="575" y="144"/>
                    </a:cubicBezTo>
                    <a:cubicBezTo>
                      <a:pt x="583" y="116"/>
                      <a:pt x="583" y="116"/>
                      <a:pt x="583" y="116"/>
                    </a:cubicBezTo>
                    <a:cubicBezTo>
                      <a:pt x="583" y="106"/>
                      <a:pt x="583" y="106"/>
                      <a:pt x="583" y="106"/>
                    </a:cubicBezTo>
                    <a:cubicBezTo>
                      <a:pt x="573" y="102"/>
                      <a:pt x="573" y="102"/>
                      <a:pt x="573" y="102"/>
                    </a:cubicBezTo>
                    <a:cubicBezTo>
                      <a:pt x="572" y="102"/>
                      <a:pt x="572" y="102"/>
                      <a:pt x="572" y="102"/>
                    </a:cubicBezTo>
                    <a:cubicBezTo>
                      <a:pt x="550" y="78"/>
                      <a:pt x="550" y="78"/>
                      <a:pt x="550" y="78"/>
                    </a:cubicBezTo>
                    <a:cubicBezTo>
                      <a:pt x="551" y="60"/>
                      <a:pt x="551" y="60"/>
                      <a:pt x="551" y="60"/>
                    </a:cubicBezTo>
                    <a:cubicBezTo>
                      <a:pt x="496" y="55"/>
                      <a:pt x="496" y="55"/>
                      <a:pt x="496" y="55"/>
                    </a:cubicBezTo>
                    <a:cubicBezTo>
                      <a:pt x="475" y="43"/>
                      <a:pt x="475" y="43"/>
                      <a:pt x="475" y="43"/>
                    </a:cubicBezTo>
                    <a:cubicBezTo>
                      <a:pt x="470" y="40"/>
                      <a:pt x="466" y="34"/>
                      <a:pt x="462" y="23"/>
                    </a:cubicBezTo>
                    <a:cubicBezTo>
                      <a:pt x="459" y="16"/>
                      <a:pt x="459" y="16"/>
                      <a:pt x="459" y="16"/>
                    </a:cubicBezTo>
                    <a:cubicBezTo>
                      <a:pt x="455" y="0"/>
                      <a:pt x="455" y="0"/>
                      <a:pt x="455" y="0"/>
                    </a:cubicBezTo>
                    <a:cubicBezTo>
                      <a:pt x="448" y="1"/>
                      <a:pt x="448" y="1"/>
                      <a:pt x="448" y="1"/>
                    </a:cubicBezTo>
                    <a:cubicBezTo>
                      <a:pt x="431" y="15"/>
                      <a:pt x="431" y="15"/>
                      <a:pt x="431" y="15"/>
                    </a:cubicBezTo>
                    <a:cubicBezTo>
                      <a:pt x="411" y="39"/>
                      <a:pt x="411" y="39"/>
                      <a:pt x="411" y="39"/>
                    </a:cubicBezTo>
                    <a:cubicBezTo>
                      <a:pt x="415" y="57"/>
                      <a:pt x="415" y="57"/>
                      <a:pt x="415" y="57"/>
                    </a:cubicBezTo>
                    <a:cubicBezTo>
                      <a:pt x="421" y="80"/>
                      <a:pt x="421" y="80"/>
                      <a:pt x="421" y="80"/>
                    </a:cubicBezTo>
                    <a:cubicBezTo>
                      <a:pt x="421" y="81"/>
                      <a:pt x="421" y="81"/>
                      <a:pt x="421" y="81"/>
                    </a:cubicBezTo>
                    <a:cubicBezTo>
                      <a:pt x="422" y="81"/>
                      <a:pt x="422" y="81"/>
                      <a:pt x="422" y="81"/>
                    </a:cubicBezTo>
                    <a:cubicBezTo>
                      <a:pt x="421" y="82"/>
                      <a:pt x="421" y="82"/>
                      <a:pt x="421" y="82"/>
                    </a:cubicBezTo>
                    <a:cubicBezTo>
                      <a:pt x="421" y="83"/>
                      <a:pt x="421" y="83"/>
                      <a:pt x="421" y="83"/>
                    </a:cubicBezTo>
                    <a:cubicBezTo>
                      <a:pt x="419" y="89"/>
                      <a:pt x="413" y="93"/>
                      <a:pt x="403" y="93"/>
                    </a:cubicBezTo>
                    <a:cubicBezTo>
                      <a:pt x="382" y="93"/>
                      <a:pt x="382" y="93"/>
                      <a:pt x="382" y="93"/>
                    </a:cubicBezTo>
                    <a:cubicBezTo>
                      <a:pt x="370" y="86"/>
                      <a:pt x="370" y="86"/>
                      <a:pt x="370" y="86"/>
                    </a:cubicBezTo>
                    <a:cubicBezTo>
                      <a:pt x="354" y="93"/>
                      <a:pt x="354" y="93"/>
                      <a:pt x="354" y="93"/>
                    </a:cubicBezTo>
                    <a:cubicBezTo>
                      <a:pt x="351" y="94"/>
                      <a:pt x="351" y="94"/>
                      <a:pt x="351" y="94"/>
                    </a:cubicBezTo>
                    <a:cubicBezTo>
                      <a:pt x="348" y="93"/>
                      <a:pt x="348" y="93"/>
                      <a:pt x="348" y="93"/>
                    </a:cubicBezTo>
                    <a:cubicBezTo>
                      <a:pt x="346" y="107"/>
                      <a:pt x="346" y="107"/>
                      <a:pt x="346" y="107"/>
                    </a:cubicBezTo>
                    <a:cubicBezTo>
                      <a:pt x="345" y="110"/>
                      <a:pt x="345" y="110"/>
                      <a:pt x="345" y="110"/>
                    </a:cubicBezTo>
                    <a:cubicBezTo>
                      <a:pt x="345" y="113"/>
                      <a:pt x="345" y="113"/>
                      <a:pt x="345" y="113"/>
                    </a:cubicBezTo>
                    <a:cubicBezTo>
                      <a:pt x="342" y="113"/>
                      <a:pt x="342" y="113"/>
                      <a:pt x="342" y="113"/>
                    </a:cubicBezTo>
                    <a:cubicBezTo>
                      <a:pt x="316" y="104"/>
                      <a:pt x="316" y="104"/>
                      <a:pt x="316" y="104"/>
                    </a:cubicBezTo>
                    <a:cubicBezTo>
                      <a:pt x="316" y="113"/>
                      <a:pt x="317" y="119"/>
                      <a:pt x="321" y="126"/>
                    </a:cubicBezTo>
                    <a:cubicBezTo>
                      <a:pt x="324" y="134"/>
                      <a:pt x="325" y="139"/>
                      <a:pt x="322" y="145"/>
                    </a:cubicBezTo>
                    <a:cubicBezTo>
                      <a:pt x="319" y="154"/>
                      <a:pt x="319" y="154"/>
                      <a:pt x="319" y="154"/>
                    </a:cubicBezTo>
                    <a:cubicBezTo>
                      <a:pt x="316" y="157"/>
                      <a:pt x="306" y="158"/>
                      <a:pt x="293" y="157"/>
                    </a:cubicBezTo>
                    <a:cubicBezTo>
                      <a:pt x="275" y="157"/>
                      <a:pt x="275" y="157"/>
                      <a:pt x="275" y="157"/>
                    </a:cubicBezTo>
                    <a:cubicBezTo>
                      <a:pt x="274" y="187"/>
                      <a:pt x="274" y="187"/>
                      <a:pt x="274" y="187"/>
                    </a:cubicBezTo>
                    <a:cubicBezTo>
                      <a:pt x="250" y="178"/>
                      <a:pt x="250" y="178"/>
                      <a:pt x="250" y="178"/>
                    </a:cubicBezTo>
                    <a:cubicBezTo>
                      <a:pt x="249" y="178"/>
                      <a:pt x="249" y="178"/>
                      <a:pt x="249" y="178"/>
                    </a:cubicBezTo>
                    <a:cubicBezTo>
                      <a:pt x="248" y="177"/>
                      <a:pt x="248" y="177"/>
                      <a:pt x="248" y="177"/>
                    </a:cubicBezTo>
                    <a:cubicBezTo>
                      <a:pt x="237" y="155"/>
                      <a:pt x="237" y="155"/>
                      <a:pt x="237" y="155"/>
                    </a:cubicBezTo>
                    <a:cubicBezTo>
                      <a:pt x="211" y="146"/>
                      <a:pt x="211" y="146"/>
                      <a:pt x="211" y="146"/>
                    </a:cubicBezTo>
                    <a:cubicBezTo>
                      <a:pt x="205" y="133"/>
                      <a:pt x="205" y="133"/>
                      <a:pt x="205" y="133"/>
                    </a:cubicBezTo>
                    <a:cubicBezTo>
                      <a:pt x="195" y="140"/>
                      <a:pt x="195" y="140"/>
                      <a:pt x="195" y="140"/>
                    </a:cubicBezTo>
                    <a:cubicBezTo>
                      <a:pt x="194" y="140"/>
                      <a:pt x="194" y="140"/>
                      <a:pt x="194" y="140"/>
                    </a:cubicBezTo>
                    <a:cubicBezTo>
                      <a:pt x="179" y="143"/>
                      <a:pt x="179" y="143"/>
                      <a:pt x="179" y="143"/>
                    </a:cubicBezTo>
                    <a:cubicBezTo>
                      <a:pt x="174" y="143"/>
                      <a:pt x="174" y="143"/>
                      <a:pt x="174" y="143"/>
                    </a:cubicBezTo>
                    <a:cubicBezTo>
                      <a:pt x="166" y="124"/>
                      <a:pt x="166" y="124"/>
                      <a:pt x="166" y="124"/>
                    </a:cubicBezTo>
                    <a:cubicBezTo>
                      <a:pt x="157" y="113"/>
                      <a:pt x="157" y="113"/>
                      <a:pt x="157" y="113"/>
                    </a:cubicBezTo>
                    <a:cubicBezTo>
                      <a:pt x="156" y="112"/>
                      <a:pt x="156" y="112"/>
                      <a:pt x="156" y="112"/>
                    </a:cubicBezTo>
                    <a:cubicBezTo>
                      <a:pt x="148" y="101"/>
                      <a:pt x="144" y="92"/>
                      <a:pt x="142" y="86"/>
                    </a:cubicBezTo>
                    <a:cubicBezTo>
                      <a:pt x="142" y="85"/>
                      <a:pt x="139" y="83"/>
                      <a:pt x="134" y="82"/>
                    </a:cubicBezTo>
                    <a:cubicBezTo>
                      <a:pt x="130" y="81"/>
                      <a:pt x="130" y="81"/>
                      <a:pt x="130" y="81"/>
                    </a:cubicBezTo>
                    <a:cubicBezTo>
                      <a:pt x="123" y="78"/>
                      <a:pt x="117" y="72"/>
                      <a:pt x="114" y="62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29"/>
                      <a:pt x="110" y="29"/>
                      <a:pt x="110" y="29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88" y="20"/>
                      <a:pt x="88" y="20"/>
                      <a:pt x="88" y="20"/>
                    </a:cubicBezTo>
                    <a:lnTo>
                      <a:pt x="87" y="20"/>
                    </a:lnTo>
                    <a:close/>
                  </a:path>
                </a:pathLst>
              </a:custGeom>
              <a:solidFill>
                <a:srgbClr val="BFC0C0"/>
              </a:soli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43" name="Freeform 11"/>
              <p:cNvSpPr>
                <a:spLocks noChangeArrowheads="1"/>
              </p:cNvSpPr>
              <p:nvPr/>
            </p:nvSpPr>
            <p:spPr bwMode="auto">
              <a:xfrm>
                <a:off x="285750" y="2506662"/>
                <a:ext cx="2505075" cy="1519238"/>
              </a:xfrm>
              <a:custGeom>
                <a:avLst/>
                <a:gdLst>
                  <a:gd name="T0" fmla="*/ 402602271 w 1661"/>
                  <a:gd name="T1" fmla="*/ 102424121 h 1007"/>
                  <a:gd name="T2" fmla="*/ 204713376 w 1661"/>
                  <a:gd name="T3" fmla="*/ 172983431 h 1007"/>
                  <a:gd name="T4" fmla="*/ 129651591 w 1661"/>
                  <a:gd name="T5" fmla="*/ 318655284 h 1007"/>
                  <a:gd name="T6" fmla="*/ 61414310 w 1661"/>
                  <a:gd name="T7" fmla="*/ 625929110 h 1007"/>
                  <a:gd name="T8" fmla="*/ 52315506 w 1661"/>
                  <a:gd name="T9" fmla="*/ 712421556 h 1007"/>
                  <a:gd name="T10" fmla="*/ 186515721 w 1661"/>
                  <a:gd name="T11" fmla="*/ 990107305 h 1007"/>
                  <a:gd name="T12" fmla="*/ 388954725 w 1661"/>
                  <a:gd name="T13" fmla="*/ 1222270049 h 1007"/>
                  <a:gd name="T14" fmla="*/ 554998562 w 1661"/>
                  <a:gd name="T15" fmla="*/ 1172195554 h 1007"/>
                  <a:gd name="T16" fmla="*/ 709670685 w 1661"/>
                  <a:gd name="T17" fmla="*/ 1374768618 h 1007"/>
                  <a:gd name="T18" fmla="*/ 873440292 w 1661"/>
                  <a:gd name="T19" fmla="*/ 1497679016 h 1007"/>
                  <a:gd name="T20" fmla="*/ 943953382 w 1661"/>
                  <a:gd name="T21" fmla="*/ 1622864876 h 1007"/>
                  <a:gd name="T22" fmla="*/ 1135017703 w 1661"/>
                  <a:gd name="T23" fmla="*/ 1754878630 h 1007"/>
                  <a:gd name="T24" fmla="*/ 1226001216 w 1661"/>
                  <a:gd name="T25" fmla="*/ 1807229718 h 1007"/>
                  <a:gd name="T26" fmla="*/ 1419341370 w 1661"/>
                  <a:gd name="T27" fmla="*/ 1882340706 h 1007"/>
                  <a:gd name="T28" fmla="*/ 1799197575 w 1661"/>
                  <a:gd name="T29" fmla="*/ 1943795151 h 1007"/>
                  <a:gd name="T30" fmla="*/ 1783274291 w 1661"/>
                  <a:gd name="T31" fmla="*/ 2096295228 h 1007"/>
                  <a:gd name="T32" fmla="*/ 2147483647 w 1661"/>
                  <a:gd name="T33" fmla="*/ 2032564190 h 1007"/>
                  <a:gd name="T34" fmla="*/ 2147483647 w 1661"/>
                  <a:gd name="T35" fmla="*/ 2147483647 h 1007"/>
                  <a:gd name="T36" fmla="*/ 2147483647 w 1661"/>
                  <a:gd name="T37" fmla="*/ 2141816536 h 1007"/>
                  <a:gd name="T38" fmla="*/ 2147483647 w 1661"/>
                  <a:gd name="T39" fmla="*/ 2037115869 h 1007"/>
                  <a:gd name="T40" fmla="*/ 2147483647 w 1661"/>
                  <a:gd name="T41" fmla="*/ 2147483647 h 1007"/>
                  <a:gd name="T42" fmla="*/ 2147483647 w 1661"/>
                  <a:gd name="T43" fmla="*/ 2144093130 h 1007"/>
                  <a:gd name="T44" fmla="*/ 2147483647 w 1661"/>
                  <a:gd name="T45" fmla="*/ 2089466957 h 1007"/>
                  <a:gd name="T46" fmla="*/ 2147483647 w 1661"/>
                  <a:gd name="T47" fmla="*/ 1989317967 h 1007"/>
                  <a:gd name="T48" fmla="*/ 2147483647 w 1661"/>
                  <a:gd name="T49" fmla="*/ 1682044236 h 1007"/>
                  <a:gd name="T50" fmla="*/ 2147483647 w 1661"/>
                  <a:gd name="T51" fmla="*/ 1486297558 h 1007"/>
                  <a:gd name="T52" fmla="*/ 2147483647 w 1661"/>
                  <a:gd name="T53" fmla="*/ 1240478271 h 1007"/>
                  <a:gd name="T54" fmla="*/ 2147483647 w 1661"/>
                  <a:gd name="T55" fmla="*/ 1147157553 h 1007"/>
                  <a:gd name="T56" fmla="*/ 2147483647 w 1661"/>
                  <a:gd name="T57" fmla="*/ 1181300419 h 1007"/>
                  <a:gd name="T58" fmla="*/ 2147483647 w 1661"/>
                  <a:gd name="T59" fmla="*/ 1217718371 h 1007"/>
                  <a:gd name="T60" fmla="*/ 2147483647 w 1661"/>
                  <a:gd name="T61" fmla="*/ 1279172816 h 1007"/>
                  <a:gd name="T62" fmla="*/ 2147483647 w 1661"/>
                  <a:gd name="T63" fmla="*/ 1140329281 h 1007"/>
                  <a:gd name="T64" fmla="*/ 2147483647 w 1661"/>
                  <a:gd name="T65" fmla="*/ 1031076935 h 1007"/>
                  <a:gd name="T66" fmla="*/ 2147483647 w 1661"/>
                  <a:gd name="T67" fmla="*/ 996935577 h 1007"/>
                  <a:gd name="T68" fmla="*/ 2147483647 w 1661"/>
                  <a:gd name="T69" fmla="*/ 894509994 h 1007"/>
                  <a:gd name="T70" fmla="*/ 2147483647 w 1661"/>
                  <a:gd name="T71" fmla="*/ 801189276 h 1007"/>
                  <a:gd name="T72" fmla="*/ 2147483647 w 1661"/>
                  <a:gd name="T73" fmla="*/ 810294141 h 1007"/>
                  <a:gd name="T74" fmla="*/ 2083519733 w 1661"/>
                  <a:gd name="T75" fmla="*/ 584959480 h 1007"/>
                  <a:gd name="T76" fmla="*/ 2140385371 w 1661"/>
                  <a:gd name="T77" fmla="*/ 439289183 h 1007"/>
                  <a:gd name="T78" fmla="*/ 2144934019 w 1661"/>
                  <a:gd name="T79" fmla="*/ 234439431 h 1007"/>
                  <a:gd name="T80" fmla="*/ 2147208343 w 1661"/>
                  <a:gd name="T81" fmla="*/ 125185530 h 1007"/>
                  <a:gd name="T82" fmla="*/ 2129012244 w 1661"/>
                  <a:gd name="T83" fmla="*/ 118357258 h 1007"/>
                  <a:gd name="T84" fmla="*/ 2081245409 w 1661"/>
                  <a:gd name="T85" fmla="*/ 88767555 h 1007"/>
                  <a:gd name="T86" fmla="*/ 1833315449 w 1661"/>
                  <a:gd name="T87" fmla="*/ 11379953 h 1007"/>
                  <a:gd name="T88" fmla="*/ 1560366041 w 1661"/>
                  <a:gd name="T89" fmla="*/ 66007655 h 1007"/>
                  <a:gd name="T90" fmla="*/ 1328357857 w 1661"/>
                  <a:gd name="T91" fmla="*/ 106977308 h 1007"/>
                  <a:gd name="T92" fmla="*/ 1237374344 w 1661"/>
                  <a:gd name="T93" fmla="*/ 118357258 h 1007"/>
                  <a:gd name="T94" fmla="*/ 1030386739 w 1661"/>
                  <a:gd name="T95" fmla="*/ 106977308 h 1007"/>
                  <a:gd name="T96" fmla="*/ 914382647 w 1661"/>
                  <a:gd name="T97" fmla="*/ 0 h 1007"/>
                  <a:gd name="T98" fmla="*/ 809753190 w 1661"/>
                  <a:gd name="T99" fmla="*/ 54626197 h 1007"/>
                  <a:gd name="T100" fmla="*/ 554998562 w 1661"/>
                  <a:gd name="T101" fmla="*/ 31864776 h 100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661"/>
                  <a:gd name="T154" fmla="*/ 0 h 1007"/>
                  <a:gd name="T155" fmla="*/ 1661 w 1661"/>
                  <a:gd name="T156" fmla="*/ 1007 h 1007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661" h="1007">
                    <a:moveTo>
                      <a:pt x="205" y="3"/>
                    </a:moveTo>
                    <a:cubicBezTo>
                      <a:pt x="205" y="4"/>
                      <a:pt x="205" y="4"/>
                      <a:pt x="205" y="4"/>
                    </a:cubicBezTo>
                    <a:cubicBezTo>
                      <a:pt x="201" y="13"/>
                      <a:pt x="193" y="20"/>
                      <a:pt x="185" y="27"/>
                    </a:cubicBezTo>
                    <a:cubicBezTo>
                      <a:pt x="179" y="30"/>
                      <a:pt x="177" y="35"/>
                      <a:pt x="177" y="42"/>
                    </a:cubicBezTo>
                    <a:cubicBezTo>
                      <a:pt x="177" y="45"/>
                      <a:pt x="177" y="45"/>
                      <a:pt x="177" y="45"/>
                    </a:cubicBezTo>
                    <a:cubicBezTo>
                      <a:pt x="177" y="50"/>
                      <a:pt x="173" y="59"/>
                      <a:pt x="165" y="71"/>
                    </a:cubicBezTo>
                    <a:cubicBezTo>
                      <a:pt x="164" y="77"/>
                      <a:pt x="164" y="77"/>
                      <a:pt x="164" y="77"/>
                    </a:cubicBezTo>
                    <a:cubicBezTo>
                      <a:pt x="162" y="80"/>
                      <a:pt x="158" y="82"/>
                      <a:pt x="150" y="82"/>
                    </a:cubicBezTo>
                    <a:cubicBezTo>
                      <a:pt x="90" y="74"/>
                      <a:pt x="90" y="74"/>
                      <a:pt x="90" y="74"/>
                    </a:cubicBezTo>
                    <a:cubicBezTo>
                      <a:pt x="90" y="76"/>
                      <a:pt x="90" y="76"/>
                      <a:pt x="90" y="76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86" y="90"/>
                      <a:pt x="86" y="90"/>
                      <a:pt x="86" y="90"/>
                    </a:cubicBezTo>
                    <a:cubicBezTo>
                      <a:pt x="85" y="91"/>
                      <a:pt x="85" y="91"/>
                      <a:pt x="85" y="91"/>
                    </a:cubicBezTo>
                    <a:cubicBezTo>
                      <a:pt x="85" y="91"/>
                      <a:pt x="85" y="91"/>
                      <a:pt x="85" y="91"/>
                    </a:cubicBezTo>
                    <a:cubicBezTo>
                      <a:pt x="69" y="114"/>
                      <a:pt x="58" y="129"/>
                      <a:pt x="57" y="140"/>
                    </a:cubicBezTo>
                    <a:cubicBezTo>
                      <a:pt x="56" y="145"/>
                      <a:pt x="63" y="164"/>
                      <a:pt x="76" y="197"/>
                    </a:cubicBezTo>
                    <a:cubicBezTo>
                      <a:pt x="86" y="219"/>
                      <a:pt x="86" y="219"/>
                      <a:pt x="86" y="219"/>
                    </a:cubicBezTo>
                    <a:cubicBezTo>
                      <a:pt x="90" y="230"/>
                      <a:pt x="87" y="242"/>
                      <a:pt x="77" y="256"/>
                    </a:cubicBezTo>
                    <a:cubicBezTo>
                      <a:pt x="58" y="275"/>
                      <a:pt x="58" y="275"/>
                      <a:pt x="58" y="275"/>
                    </a:cubicBezTo>
                    <a:cubicBezTo>
                      <a:pt x="27" y="275"/>
                      <a:pt x="27" y="275"/>
                      <a:pt x="27" y="275"/>
                    </a:cubicBezTo>
                    <a:cubicBezTo>
                      <a:pt x="20" y="240"/>
                      <a:pt x="20" y="240"/>
                      <a:pt x="20" y="240"/>
                    </a:cubicBezTo>
                    <a:cubicBezTo>
                      <a:pt x="12" y="283"/>
                      <a:pt x="12" y="283"/>
                      <a:pt x="12" y="283"/>
                    </a:cubicBezTo>
                    <a:cubicBezTo>
                      <a:pt x="26" y="305"/>
                      <a:pt x="26" y="305"/>
                      <a:pt x="26" y="305"/>
                    </a:cubicBezTo>
                    <a:cubicBezTo>
                      <a:pt x="27" y="308"/>
                      <a:pt x="27" y="310"/>
                      <a:pt x="26" y="311"/>
                    </a:cubicBezTo>
                    <a:cubicBezTo>
                      <a:pt x="23" y="313"/>
                      <a:pt x="23" y="313"/>
                      <a:pt x="23" y="313"/>
                    </a:cubicBezTo>
                    <a:cubicBezTo>
                      <a:pt x="19" y="316"/>
                      <a:pt x="13" y="327"/>
                      <a:pt x="7" y="345"/>
                    </a:cubicBezTo>
                    <a:cubicBezTo>
                      <a:pt x="0" y="360"/>
                      <a:pt x="3" y="376"/>
                      <a:pt x="16" y="393"/>
                    </a:cubicBezTo>
                    <a:cubicBezTo>
                      <a:pt x="41" y="393"/>
                      <a:pt x="41" y="393"/>
                      <a:pt x="41" y="393"/>
                    </a:cubicBezTo>
                    <a:cubicBezTo>
                      <a:pt x="50" y="395"/>
                      <a:pt x="63" y="409"/>
                      <a:pt x="80" y="433"/>
                    </a:cubicBezTo>
                    <a:cubicBezTo>
                      <a:pt x="82" y="435"/>
                      <a:pt x="82" y="435"/>
                      <a:pt x="82" y="435"/>
                    </a:cubicBezTo>
                    <a:cubicBezTo>
                      <a:pt x="82" y="435"/>
                      <a:pt x="82" y="435"/>
                      <a:pt x="82" y="435"/>
                    </a:cubicBezTo>
                    <a:cubicBezTo>
                      <a:pt x="82" y="443"/>
                      <a:pt x="85" y="448"/>
                      <a:pt x="90" y="452"/>
                    </a:cubicBezTo>
                    <a:cubicBezTo>
                      <a:pt x="146" y="504"/>
                      <a:pt x="146" y="504"/>
                      <a:pt x="146" y="504"/>
                    </a:cubicBezTo>
                    <a:cubicBezTo>
                      <a:pt x="146" y="505"/>
                      <a:pt x="146" y="505"/>
                      <a:pt x="146" y="505"/>
                    </a:cubicBezTo>
                    <a:cubicBezTo>
                      <a:pt x="171" y="537"/>
                      <a:pt x="171" y="537"/>
                      <a:pt x="171" y="537"/>
                    </a:cubicBezTo>
                    <a:cubicBezTo>
                      <a:pt x="186" y="537"/>
                      <a:pt x="186" y="537"/>
                      <a:pt x="186" y="537"/>
                    </a:cubicBezTo>
                    <a:cubicBezTo>
                      <a:pt x="202" y="508"/>
                      <a:pt x="202" y="508"/>
                      <a:pt x="202" y="508"/>
                    </a:cubicBezTo>
                    <a:cubicBezTo>
                      <a:pt x="204" y="506"/>
                      <a:pt x="204" y="506"/>
                      <a:pt x="204" y="506"/>
                    </a:cubicBezTo>
                    <a:cubicBezTo>
                      <a:pt x="205" y="505"/>
                      <a:pt x="205" y="505"/>
                      <a:pt x="205" y="505"/>
                    </a:cubicBezTo>
                    <a:cubicBezTo>
                      <a:pt x="244" y="515"/>
                      <a:pt x="244" y="515"/>
                      <a:pt x="244" y="515"/>
                    </a:cubicBezTo>
                    <a:cubicBezTo>
                      <a:pt x="244" y="516"/>
                      <a:pt x="244" y="516"/>
                      <a:pt x="244" y="516"/>
                    </a:cubicBezTo>
                    <a:cubicBezTo>
                      <a:pt x="244" y="518"/>
                      <a:pt x="244" y="518"/>
                      <a:pt x="244" y="518"/>
                    </a:cubicBezTo>
                    <a:cubicBezTo>
                      <a:pt x="249" y="544"/>
                      <a:pt x="249" y="544"/>
                      <a:pt x="249" y="544"/>
                    </a:cubicBezTo>
                    <a:cubicBezTo>
                      <a:pt x="296" y="598"/>
                      <a:pt x="296" y="598"/>
                      <a:pt x="296" y="598"/>
                    </a:cubicBezTo>
                    <a:cubicBezTo>
                      <a:pt x="312" y="604"/>
                      <a:pt x="312" y="604"/>
                      <a:pt x="312" y="604"/>
                    </a:cubicBezTo>
                    <a:cubicBezTo>
                      <a:pt x="313" y="605"/>
                      <a:pt x="313" y="605"/>
                      <a:pt x="313" y="605"/>
                    </a:cubicBezTo>
                    <a:cubicBezTo>
                      <a:pt x="320" y="610"/>
                      <a:pt x="320" y="610"/>
                      <a:pt x="320" y="610"/>
                    </a:cubicBezTo>
                    <a:cubicBezTo>
                      <a:pt x="321" y="611"/>
                      <a:pt x="321" y="611"/>
                      <a:pt x="321" y="611"/>
                    </a:cubicBezTo>
                    <a:cubicBezTo>
                      <a:pt x="356" y="662"/>
                      <a:pt x="356" y="662"/>
                      <a:pt x="356" y="662"/>
                    </a:cubicBezTo>
                    <a:cubicBezTo>
                      <a:pt x="384" y="658"/>
                      <a:pt x="384" y="658"/>
                      <a:pt x="384" y="658"/>
                    </a:cubicBezTo>
                    <a:cubicBezTo>
                      <a:pt x="387" y="658"/>
                      <a:pt x="387" y="658"/>
                      <a:pt x="387" y="658"/>
                    </a:cubicBezTo>
                    <a:cubicBezTo>
                      <a:pt x="388" y="658"/>
                      <a:pt x="388" y="658"/>
                      <a:pt x="388" y="658"/>
                    </a:cubicBezTo>
                    <a:cubicBezTo>
                      <a:pt x="390" y="660"/>
                      <a:pt x="390" y="660"/>
                      <a:pt x="390" y="660"/>
                    </a:cubicBezTo>
                    <a:cubicBezTo>
                      <a:pt x="391" y="662"/>
                      <a:pt x="391" y="662"/>
                      <a:pt x="391" y="662"/>
                    </a:cubicBezTo>
                    <a:cubicBezTo>
                      <a:pt x="415" y="713"/>
                      <a:pt x="415" y="713"/>
                      <a:pt x="415" y="713"/>
                    </a:cubicBezTo>
                    <a:cubicBezTo>
                      <a:pt x="445" y="731"/>
                      <a:pt x="445" y="731"/>
                      <a:pt x="445" y="731"/>
                    </a:cubicBezTo>
                    <a:cubicBezTo>
                      <a:pt x="469" y="737"/>
                      <a:pt x="469" y="737"/>
                      <a:pt x="469" y="737"/>
                    </a:cubicBezTo>
                    <a:cubicBezTo>
                      <a:pt x="480" y="770"/>
                      <a:pt x="480" y="770"/>
                      <a:pt x="480" y="770"/>
                    </a:cubicBezTo>
                    <a:cubicBezTo>
                      <a:pt x="498" y="770"/>
                      <a:pt x="498" y="770"/>
                      <a:pt x="498" y="770"/>
                    </a:cubicBezTo>
                    <a:cubicBezTo>
                      <a:pt x="499" y="771"/>
                      <a:pt x="499" y="771"/>
                      <a:pt x="499" y="771"/>
                    </a:cubicBezTo>
                    <a:cubicBezTo>
                      <a:pt x="499" y="771"/>
                      <a:pt x="499" y="771"/>
                      <a:pt x="499" y="771"/>
                    </a:cubicBezTo>
                    <a:cubicBezTo>
                      <a:pt x="537" y="792"/>
                      <a:pt x="537" y="792"/>
                      <a:pt x="537" y="792"/>
                    </a:cubicBezTo>
                    <a:cubicBezTo>
                      <a:pt x="537" y="793"/>
                      <a:pt x="537" y="793"/>
                      <a:pt x="537" y="793"/>
                    </a:cubicBezTo>
                    <a:cubicBezTo>
                      <a:pt x="537" y="793"/>
                      <a:pt x="537" y="793"/>
                      <a:pt x="537" y="793"/>
                    </a:cubicBezTo>
                    <a:cubicBezTo>
                      <a:pt x="539" y="794"/>
                      <a:pt x="539" y="794"/>
                      <a:pt x="539" y="794"/>
                    </a:cubicBezTo>
                    <a:cubicBezTo>
                      <a:pt x="566" y="828"/>
                      <a:pt x="566" y="828"/>
                      <a:pt x="566" y="828"/>
                    </a:cubicBezTo>
                    <a:cubicBezTo>
                      <a:pt x="606" y="821"/>
                      <a:pt x="606" y="821"/>
                      <a:pt x="606" y="821"/>
                    </a:cubicBezTo>
                    <a:cubicBezTo>
                      <a:pt x="608" y="821"/>
                      <a:pt x="608" y="821"/>
                      <a:pt x="608" y="821"/>
                    </a:cubicBezTo>
                    <a:cubicBezTo>
                      <a:pt x="623" y="827"/>
                      <a:pt x="623" y="827"/>
                      <a:pt x="623" y="827"/>
                    </a:cubicBezTo>
                    <a:cubicBezTo>
                      <a:pt x="624" y="827"/>
                      <a:pt x="624" y="827"/>
                      <a:pt x="624" y="827"/>
                    </a:cubicBezTo>
                    <a:cubicBezTo>
                      <a:pt x="649" y="849"/>
                      <a:pt x="649" y="849"/>
                      <a:pt x="649" y="849"/>
                    </a:cubicBezTo>
                    <a:cubicBezTo>
                      <a:pt x="695" y="852"/>
                      <a:pt x="695" y="852"/>
                      <a:pt x="695" y="852"/>
                    </a:cubicBezTo>
                    <a:cubicBezTo>
                      <a:pt x="722" y="848"/>
                      <a:pt x="722" y="848"/>
                      <a:pt x="722" y="848"/>
                    </a:cubicBezTo>
                    <a:cubicBezTo>
                      <a:pt x="722" y="848"/>
                      <a:pt x="722" y="848"/>
                      <a:pt x="722" y="848"/>
                    </a:cubicBezTo>
                    <a:cubicBezTo>
                      <a:pt x="759" y="842"/>
                      <a:pt x="782" y="845"/>
                      <a:pt x="791" y="854"/>
                    </a:cubicBezTo>
                    <a:cubicBezTo>
                      <a:pt x="796" y="863"/>
                      <a:pt x="793" y="871"/>
                      <a:pt x="780" y="882"/>
                    </a:cubicBezTo>
                    <a:cubicBezTo>
                      <a:pt x="770" y="892"/>
                      <a:pt x="770" y="892"/>
                      <a:pt x="770" y="892"/>
                    </a:cubicBezTo>
                    <a:cubicBezTo>
                      <a:pt x="766" y="898"/>
                      <a:pt x="771" y="906"/>
                      <a:pt x="784" y="919"/>
                    </a:cubicBezTo>
                    <a:cubicBezTo>
                      <a:pt x="785" y="921"/>
                      <a:pt x="785" y="921"/>
                      <a:pt x="785" y="921"/>
                    </a:cubicBezTo>
                    <a:cubicBezTo>
                      <a:pt x="784" y="921"/>
                      <a:pt x="784" y="921"/>
                      <a:pt x="784" y="921"/>
                    </a:cubicBezTo>
                    <a:cubicBezTo>
                      <a:pt x="793" y="927"/>
                      <a:pt x="793" y="927"/>
                      <a:pt x="793" y="927"/>
                    </a:cubicBezTo>
                    <a:cubicBezTo>
                      <a:pt x="796" y="924"/>
                      <a:pt x="796" y="924"/>
                      <a:pt x="796" y="924"/>
                    </a:cubicBezTo>
                    <a:cubicBezTo>
                      <a:pt x="822" y="874"/>
                      <a:pt x="844" y="847"/>
                      <a:pt x="858" y="842"/>
                    </a:cubicBezTo>
                    <a:cubicBezTo>
                      <a:pt x="874" y="836"/>
                      <a:pt x="907" y="850"/>
                      <a:pt x="959" y="882"/>
                    </a:cubicBezTo>
                    <a:cubicBezTo>
                      <a:pt x="1022" y="893"/>
                      <a:pt x="1022" y="893"/>
                      <a:pt x="1022" y="893"/>
                    </a:cubicBezTo>
                    <a:cubicBezTo>
                      <a:pt x="1021" y="896"/>
                      <a:pt x="1021" y="896"/>
                      <a:pt x="1021" y="896"/>
                    </a:cubicBezTo>
                    <a:cubicBezTo>
                      <a:pt x="1021" y="898"/>
                      <a:pt x="1021" y="898"/>
                      <a:pt x="1021" y="898"/>
                    </a:cubicBezTo>
                    <a:cubicBezTo>
                      <a:pt x="1018" y="927"/>
                      <a:pt x="1018" y="927"/>
                      <a:pt x="1018" y="927"/>
                    </a:cubicBezTo>
                    <a:cubicBezTo>
                      <a:pt x="1049" y="931"/>
                      <a:pt x="1049" y="931"/>
                      <a:pt x="1049" y="931"/>
                    </a:cubicBezTo>
                    <a:cubicBezTo>
                      <a:pt x="1048" y="972"/>
                      <a:pt x="1048" y="972"/>
                      <a:pt x="1048" y="972"/>
                    </a:cubicBezTo>
                    <a:cubicBezTo>
                      <a:pt x="1058" y="990"/>
                      <a:pt x="1065" y="1000"/>
                      <a:pt x="1069" y="1003"/>
                    </a:cubicBezTo>
                    <a:cubicBezTo>
                      <a:pt x="1076" y="1007"/>
                      <a:pt x="1107" y="1007"/>
                      <a:pt x="1163" y="1003"/>
                    </a:cubicBezTo>
                    <a:cubicBezTo>
                      <a:pt x="1196" y="986"/>
                      <a:pt x="1196" y="986"/>
                      <a:pt x="1196" y="986"/>
                    </a:cubicBezTo>
                    <a:cubicBezTo>
                      <a:pt x="1228" y="942"/>
                      <a:pt x="1228" y="942"/>
                      <a:pt x="1228" y="942"/>
                    </a:cubicBezTo>
                    <a:cubicBezTo>
                      <a:pt x="1265" y="941"/>
                      <a:pt x="1265" y="941"/>
                      <a:pt x="1265" y="941"/>
                    </a:cubicBezTo>
                    <a:cubicBezTo>
                      <a:pt x="1283" y="936"/>
                      <a:pt x="1283" y="936"/>
                      <a:pt x="1283" y="936"/>
                    </a:cubicBezTo>
                    <a:cubicBezTo>
                      <a:pt x="1352" y="896"/>
                      <a:pt x="1352" y="896"/>
                      <a:pt x="1352" y="896"/>
                    </a:cubicBezTo>
                    <a:cubicBezTo>
                      <a:pt x="1353" y="896"/>
                      <a:pt x="1353" y="896"/>
                      <a:pt x="1353" y="896"/>
                    </a:cubicBezTo>
                    <a:cubicBezTo>
                      <a:pt x="1354" y="895"/>
                      <a:pt x="1354" y="895"/>
                      <a:pt x="1354" y="895"/>
                    </a:cubicBezTo>
                    <a:cubicBezTo>
                      <a:pt x="1354" y="895"/>
                      <a:pt x="1354" y="895"/>
                      <a:pt x="1354" y="895"/>
                    </a:cubicBezTo>
                    <a:cubicBezTo>
                      <a:pt x="1394" y="890"/>
                      <a:pt x="1418" y="889"/>
                      <a:pt x="1424" y="895"/>
                    </a:cubicBezTo>
                    <a:cubicBezTo>
                      <a:pt x="1469" y="933"/>
                      <a:pt x="1469" y="933"/>
                      <a:pt x="1469" y="933"/>
                    </a:cubicBezTo>
                    <a:cubicBezTo>
                      <a:pt x="1483" y="938"/>
                      <a:pt x="1483" y="938"/>
                      <a:pt x="1483" y="938"/>
                    </a:cubicBezTo>
                    <a:cubicBezTo>
                      <a:pt x="1485" y="940"/>
                      <a:pt x="1485" y="940"/>
                      <a:pt x="1485" y="940"/>
                    </a:cubicBezTo>
                    <a:cubicBezTo>
                      <a:pt x="1503" y="947"/>
                      <a:pt x="1503" y="947"/>
                      <a:pt x="1503" y="947"/>
                    </a:cubicBezTo>
                    <a:cubicBezTo>
                      <a:pt x="1504" y="948"/>
                      <a:pt x="1504" y="948"/>
                      <a:pt x="1504" y="948"/>
                    </a:cubicBezTo>
                    <a:cubicBezTo>
                      <a:pt x="1504" y="945"/>
                      <a:pt x="1504" y="945"/>
                      <a:pt x="1504" y="945"/>
                    </a:cubicBezTo>
                    <a:cubicBezTo>
                      <a:pt x="1504" y="944"/>
                      <a:pt x="1504" y="944"/>
                      <a:pt x="1504" y="944"/>
                    </a:cubicBezTo>
                    <a:cubicBezTo>
                      <a:pt x="1504" y="943"/>
                      <a:pt x="1504" y="943"/>
                      <a:pt x="1504" y="943"/>
                    </a:cubicBezTo>
                    <a:cubicBezTo>
                      <a:pt x="1504" y="942"/>
                      <a:pt x="1504" y="942"/>
                      <a:pt x="1504" y="942"/>
                    </a:cubicBezTo>
                    <a:cubicBezTo>
                      <a:pt x="1512" y="910"/>
                      <a:pt x="1512" y="910"/>
                      <a:pt x="1512" y="910"/>
                    </a:cubicBezTo>
                    <a:cubicBezTo>
                      <a:pt x="1508" y="901"/>
                      <a:pt x="1508" y="893"/>
                      <a:pt x="1512" y="887"/>
                    </a:cubicBezTo>
                    <a:cubicBezTo>
                      <a:pt x="1514" y="882"/>
                      <a:pt x="1519" y="879"/>
                      <a:pt x="1527" y="877"/>
                    </a:cubicBezTo>
                    <a:cubicBezTo>
                      <a:pt x="1543" y="873"/>
                      <a:pt x="1558" y="887"/>
                      <a:pt x="1573" y="917"/>
                    </a:cubicBezTo>
                    <a:cubicBezTo>
                      <a:pt x="1575" y="918"/>
                      <a:pt x="1575" y="918"/>
                      <a:pt x="1575" y="918"/>
                    </a:cubicBezTo>
                    <a:cubicBezTo>
                      <a:pt x="1576" y="918"/>
                      <a:pt x="1576" y="918"/>
                      <a:pt x="1576" y="918"/>
                    </a:cubicBezTo>
                    <a:cubicBezTo>
                      <a:pt x="1602" y="906"/>
                      <a:pt x="1602" y="906"/>
                      <a:pt x="1602" y="906"/>
                    </a:cubicBezTo>
                    <a:cubicBezTo>
                      <a:pt x="1608" y="905"/>
                      <a:pt x="1610" y="900"/>
                      <a:pt x="1610" y="895"/>
                    </a:cubicBezTo>
                    <a:cubicBezTo>
                      <a:pt x="1604" y="876"/>
                      <a:pt x="1604" y="876"/>
                      <a:pt x="1604" y="876"/>
                    </a:cubicBezTo>
                    <a:cubicBezTo>
                      <a:pt x="1604" y="874"/>
                      <a:pt x="1604" y="874"/>
                      <a:pt x="1604" y="874"/>
                    </a:cubicBezTo>
                    <a:cubicBezTo>
                      <a:pt x="1602" y="866"/>
                      <a:pt x="1604" y="859"/>
                      <a:pt x="1613" y="855"/>
                    </a:cubicBezTo>
                    <a:cubicBezTo>
                      <a:pt x="1622" y="848"/>
                      <a:pt x="1622" y="848"/>
                      <a:pt x="1622" y="848"/>
                    </a:cubicBezTo>
                    <a:cubicBezTo>
                      <a:pt x="1646" y="823"/>
                      <a:pt x="1646" y="823"/>
                      <a:pt x="1646" y="823"/>
                    </a:cubicBezTo>
                    <a:cubicBezTo>
                      <a:pt x="1661" y="788"/>
                      <a:pt x="1661" y="788"/>
                      <a:pt x="1661" y="788"/>
                    </a:cubicBezTo>
                    <a:cubicBezTo>
                      <a:pt x="1648" y="766"/>
                      <a:pt x="1644" y="750"/>
                      <a:pt x="1648" y="739"/>
                    </a:cubicBezTo>
                    <a:cubicBezTo>
                      <a:pt x="1651" y="710"/>
                      <a:pt x="1651" y="710"/>
                      <a:pt x="1651" y="710"/>
                    </a:cubicBezTo>
                    <a:cubicBezTo>
                      <a:pt x="1645" y="697"/>
                      <a:pt x="1641" y="689"/>
                      <a:pt x="1641" y="681"/>
                    </a:cubicBezTo>
                    <a:cubicBezTo>
                      <a:pt x="1641" y="678"/>
                      <a:pt x="1637" y="669"/>
                      <a:pt x="1629" y="656"/>
                    </a:cubicBezTo>
                    <a:cubicBezTo>
                      <a:pt x="1628" y="656"/>
                      <a:pt x="1628" y="656"/>
                      <a:pt x="1628" y="656"/>
                    </a:cubicBezTo>
                    <a:cubicBezTo>
                      <a:pt x="1628" y="653"/>
                      <a:pt x="1628" y="653"/>
                      <a:pt x="1628" y="653"/>
                    </a:cubicBezTo>
                    <a:cubicBezTo>
                      <a:pt x="1625" y="615"/>
                      <a:pt x="1625" y="615"/>
                      <a:pt x="1625" y="615"/>
                    </a:cubicBezTo>
                    <a:cubicBezTo>
                      <a:pt x="1623" y="609"/>
                      <a:pt x="1622" y="600"/>
                      <a:pt x="1625" y="590"/>
                    </a:cubicBezTo>
                    <a:cubicBezTo>
                      <a:pt x="1615" y="582"/>
                      <a:pt x="1609" y="575"/>
                      <a:pt x="1604" y="567"/>
                    </a:cubicBezTo>
                    <a:cubicBezTo>
                      <a:pt x="1589" y="546"/>
                      <a:pt x="1589" y="546"/>
                      <a:pt x="1589" y="546"/>
                    </a:cubicBezTo>
                    <a:cubicBezTo>
                      <a:pt x="1588" y="545"/>
                      <a:pt x="1588" y="545"/>
                      <a:pt x="1588" y="545"/>
                    </a:cubicBezTo>
                    <a:cubicBezTo>
                      <a:pt x="1588" y="543"/>
                      <a:pt x="1588" y="543"/>
                      <a:pt x="1588" y="543"/>
                    </a:cubicBezTo>
                    <a:cubicBezTo>
                      <a:pt x="1588" y="542"/>
                      <a:pt x="1588" y="542"/>
                      <a:pt x="1588" y="542"/>
                    </a:cubicBezTo>
                    <a:cubicBezTo>
                      <a:pt x="1582" y="516"/>
                      <a:pt x="1582" y="516"/>
                      <a:pt x="1582" y="516"/>
                    </a:cubicBezTo>
                    <a:cubicBezTo>
                      <a:pt x="1566" y="503"/>
                      <a:pt x="1566" y="503"/>
                      <a:pt x="1566" y="503"/>
                    </a:cubicBezTo>
                    <a:cubicBezTo>
                      <a:pt x="1566" y="504"/>
                      <a:pt x="1566" y="504"/>
                      <a:pt x="1566" y="504"/>
                    </a:cubicBezTo>
                    <a:cubicBezTo>
                      <a:pt x="1536" y="480"/>
                      <a:pt x="1536" y="480"/>
                      <a:pt x="1536" y="480"/>
                    </a:cubicBezTo>
                    <a:cubicBezTo>
                      <a:pt x="1536" y="482"/>
                      <a:pt x="1536" y="482"/>
                      <a:pt x="1536" y="482"/>
                    </a:cubicBezTo>
                    <a:cubicBezTo>
                      <a:pt x="1540" y="515"/>
                      <a:pt x="1540" y="515"/>
                      <a:pt x="1540" y="515"/>
                    </a:cubicBezTo>
                    <a:cubicBezTo>
                      <a:pt x="1540" y="516"/>
                      <a:pt x="1540" y="516"/>
                      <a:pt x="1540" y="516"/>
                    </a:cubicBezTo>
                    <a:cubicBezTo>
                      <a:pt x="1540" y="519"/>
                      <a:pt x="1540" y="519"/>
                      <a:pt x="1540" y="519"/>
                    </a:cubicBezTo>
                    <a:cubicBezTo>
                      <a:pt x="1524" y="526"/>
                      <a:pt x="1524" y="526"/>
                      <a:pt x="1524" y="526"/>
                    </a:cubicBezTo>
                    <a:cubicBezTo>
                      <a:pt x="1522" y="546"/>
                      <a:pt x="1522" y="546"/>
                      <a:pt x="1522" y="546"/>
                    </a:cubicBezTo>
                    <a:cubicBezTo>
                      <a:pt x="1522" y="549"/>
                      <a:pt x="1522" y="549"/>
                      <a:pt x="1522" y="549"/>
                    </a:cubicBezTo>
                    <a:cubicBezTo>
                      <a:pt x="1485" y="564"/>
                      <a:pt x="1485" y="564"/>
                      <a:pt x="1485" y="564"/>
                    </a:cubicBezTo>
                    <a:cubicBezTo>
                      <a:pt x="1473" y="535"/>
                      <a:pt x="1473" y="535"/>
                      <a:pt x="1473" y="535"/>
                    </a:cubicBezTo>
                    <a:cubicBezTo>
                      <a:pt x="1465" y="533"/>
                      <a:pt x="1465" y="533"/>
                      <a:pt x="1465" y="533"/>
                    </a:cubicBezTo>
                    <a:cubicBezTo>
                      <a:pt x="1454" y="544"/>
                      <a:pt x="1454" y="544"/>
                      <a:pt x="1454" y="544"/>
                    </a:cubicBezTo>
                    <a:cubicBezTo>
                      <a:pt x="1446" y="565"/>
                      <a:pt x="1446" y="565"/>
                      <a:pt x="1446" y="565"/>
                    </a:cubicBezTo>
                    <a:cubicBezTo>
                      <a:pt x="1420" y="573"/>
                      <a:pt x="1420" y="573"/>
                      <a:pt x="1420" y="573"/>
                    </a:cubicBezTo>
                    <a:cubicBezTo>
                      <a:pt x="1405" y="562"/>
                      <a:pt x="1405" y="562"/>
                      <a:pt x="1405" y="562"/>
                    </a:cubicBezTo>
                    <a:cubicBezTo>
                      <a:pt x="1384" y="556"/>
                      <a:pt x="1384" y="556"/>
                      <a:pt x="1384" y="556"/>
                    </a:cubicBezTo>
                    <a:cubicBezTo>
                      <a:pt x="1378" y="526"/>
                      <a:pt x="1378" y="526"/>
                      <a:pt x="1378" y="526"/>
                    </a:cubicBezTo>
                    <a:cubicBezTo>
                      <a:pt x="1369" y="508"/>
                      <a:pt x="1369" y="508"/>
                      <a:pt x="1369" y="508"/>
                    </a:cubicBezTo>
                    <a:cubicBezTo>
                      <a:pt x="1356" y="503"/>
                      <a:pt x="1356" y="503"/>
                      <a:pt x="1356" y="503"/>
                    </a:cubicBezTo>
                    <a:cubicBezTo>
                      <a:pt x="1355" y="501"/>
                      <a:pt x="1355" y="501"/>
                      <a:pt x="1355" y="501"/>
                    </a:cubicBezTo>
                    <a:cubicBezTo>
                      <a:pt x="1346" y="489"/>
                      <a:pt x="1346" y="489"/>
                      <a:pt x="1346" y="489"/>
                    </a:cubicBezTo>
                    <a:cubicBezTo>
                      <a:pt x="1346" y="489"/>
                      <a:pt x="1346" y="489"/>
                      <a:pt x="1346" y="489"/>
                    </a:cubicBezTo>
                    <a:cubicBezTo>
                      <a:pt x="1336" y="472"/>
                      <a:pt x="1336" y="472"/>
                      <a:pt x="1336" y="472"/>
                    </a:cubicBezTo>
                    <a:cubicBezTo>
                      <a:pt x="1322" y="453"/>
                      <a:pt x="1322" y="453"/>
                      <a:pt x="1322" y="453"/>
                    </a:cubicBezTo>
                    <a:cubicBezTo>
                      <a:pt x="1309" y="453"/>
                      <a:pt x="1309" y="453"/>
                      <a:pt x="1309" y="453"/>
                    </a:cubicBezTo>
                    <a:cubicBezTo>
                      <a:pt x="1288" y="461"/>
                      <a:pt x="1288" y="461"/>
                      <a:pt x="1288" y="461"/>
                    </a:cubicBezTo>
                    <a:cubicBezTo>
                      <a:pt x="1287" y="462"/>
                      <a:pt x="1287" y="462"/>
                      <a:pt x="1287" y="462"/>
                    </a:cubicBezTo>
                    <a:cubicBezTo>
                      <a:pt x="1233" y="459"/>
                      <a:pt x="1233" y="459"/>
                      <a:pt x="1233" y="459"/>
                    </a:cubicBezTo>
                    <a:cubicBezTo>
                      <a:pt x="1192" y="450"/>
                      <a:pt x="1192" y="450"/>
                      <a:pt x="1192" y="450"/>
                    </a:cubicBezTo>
                    <a:cubicBezTo>
                      <a:pt x="1189" y="448"/>
                      <a:pt x="1181" y="445"/>
                      <a:pt x="1170" y="438"/>
                    </a:cubicBezTo>
                    <a:cubicBezTo>
                      <a:pt x="1138" y="427"/>
                      <a:pt x="1138" y="427"/>
                      <a:pt x="1138" y="427"/>
                    </a:cubicBezTo>
                    <a:cubicBezTo>
                      <a:pt x="1114" y="421"/>
                      <a:pt x="1100" y="415"/>
                      <a:pt x="1097" y="409"/>
                    </a:cubicBezTo>
                    <a:cubicBezTo>
                      <a:pt x="1092" y="406"/>
                      <a:pt x="1092" y="406"/>
                      <a:pt x="1092" y="406"/>
                    </a:cubicBezTo>
                    <a:cubicBezTo>
                      <a:pt x="1084" y="404"/>
                      <a:pt x="1084" y="404"/>
                      <a:pt x="1084" y="404"/>
                    </a:cubicBezTo>
                    <a:cubicBezTo>
                      <a:pt x="1065" y="393"/>
                      <a:pt x="1065" y="393"/>
                      <a:pt x="1065" y="393"/>
                    </a:cubicBezTo>
                    <a:cubicBezTo>
                      <a:pt x="1063" y="392"/>
                      <a:pt x="1063" y="392"/>
                      <a:pt x="1063" y="392"/>
                    </a:cubicBezTo>
                    <a:cubicBezTo>
                      <a:pt x="1060" y="388"/>
                      <a:pt x="1057" y="385"/>
                      <a:pt x="1055" y="381"/>
                    </a:cubicBezTo>
                    <a:cubicBezTo>
                      <a:pt x="1050" y="371"/>
                      <a:pt x="1050" y="371"/>
                      <a:pt x="1050" y="371"/>
                    </a:cubicBezTo>
                    <a:cubicBezTo>
                      <a:pt x="1042" y="358"/>
                      <a:pt x="1042" y="358"/>
                      <a:pt x="1042" y="358"/>
                    </a:cubicBezTo>
                    <a:cubicBezTo>
                      <a:pt x="1028" y="352"/>
                      <a:pt x="1028" y="352"/>
                      <a:pt x="1028" y="352"/>
                    </a:cubicBezTo>
                    <a:cubicBezTo>
                      <a:pt x="1023" y="355"/>
                      <a:pt x="1023" y="355"/>
                      <a:pt x="1023" y="355"/>
                    </a:cubicBezTo>
                    <a:cubicBezTo>
                      <a:pt x="1018" y="359"/>
                      <a:pt x="1018" y="359"/>
                      <a:pt x="1018" y="359"/>
                    </a:cubicBezTo>
                    <a:cubicBezTo>
                      <a:pt x="1015" y="362"/>
                      <a:pt x="1015" y="362"/>
                      <a:pt x="1015" y="362"/>
                    </a:cubicBezTo>
                    <a:cubicBezTo>
                      <a:pt x="1009" y="366"/>
                      <a:pt x="1004" y="368"/>
                      <a:pt x="1000" y="369"/>
                    </a:cubicBezTo>
                    <a:cubicBezTo>
                      <a:pt x="991" y="371"/>
                      <a:pt x="983" y="367"/>
                      <a:pt x="973" y="356"/>
                    </a:cubicBezTo>
                    <a:cubicBezTo>
                      <a:pt x="953" y="335"/>
                      <a:pt x="953" y="335"/>
                      <a:pt x="953" y="335"/>
                    </a:cubicBezTo>
                    <a:cubicBezTo>
                      <a:pt x="946" y="326"/>
                      <a:pt x="941" y="318"/>
                      <a:pt x="939" y="313"/>
                    </a:cubicBezTo>
                    <a:cubicBezTo>
                      <a:pt x="933" y="305"/>
                      <a:pt x="933" y="305"/>
                      <a:pt x="933" y="305"/>
                    </a:cubicBezTo>
                    <a:cubicBezTo>
                      <a:pt x="926" y="297"/>
                      <a:pt x="921" y="290"/>
                      <a:pt x="917" y="283"/>
                    </a:cubicBezTo>
                    <a:cubicBezTo>
                      <a:pt x="914" y="274"/>
                      <a:pt x="913" y="266"/>
                      <a:pt x="916" y="257"/>
                    </a:cubicBezTo>
                    <a:cubicBezTo>
                      <a:pt x="916" y="256"/>
                      <a:pt x="916" y="256"/>
                      <a:pt x="916" y="256"/>
                    </a:cubicBezTo>
                    <a:cubicBezTo>
                      <a:pt x="916" y="256"/>
                      <a:pt x="916" y="256"/>
                      <a:pt x="916" y="256"/>
                    </a:cubicBezTo>
                    <a:cubicBezTo>
                      <a:pt x="930" y="233"/>
                      <a:pt x="930" y="233"/>
                      <a:pt x="930" y="233"/>
                    </a:cubicBezTo>
                    <a:cubicBezTo>
                      <a:pt x="937" y="209"/>
                      <a:pt x="937" y="209"/>
                      <a:pt x="937" y="209"/>
                    </a:cubicBezTo>
                    <a:cubicBezTo>
                      <a:pt x="941" y="193"/>
                      <a:pt x="941" y="193"/>
                      <a:pt x="941" y="193"/>
                    </a:cubicBezTo>
                    <a:cubicBezTo>
                      <a:pt x="935" y="168"/>
                      <a:pt x="935" y="168"/>
                      <a:pt x="935" y="168"/>
                    </a:cubicBezTo>
                    <a:cubicBezTo>
                      <a:pt x="920" y="155"/>
                      <a:pt x="920" y="155"/>
                      <a:pt x="920" y="155"/>
                    </a:cubicBezTo>
                    <a:cubicBezTo>
                      <a:pt x="923" y="135"/>
                      <a:pt x="923" y="135"/>
                      <a:pt x="923" y="135"/>
                    </a:cubicBezTo>
                    <a:cubicBezTo>
                      <a:pt x="923" y="120"/>
                      <a:pt x="928" y="112"/>
                      <a:pt x="939" y="110"/>
                    </a:cubicBezTo>
                    <a:cubicBezTo>
                      <a:pt x="942" y="109"/>
                      <a:pt x="944" y="107"/>
                      <a:pt x="943" y="103"/>
                    </a:cubicBezTo>
                    <a:cubicBezTo>
                      <a:pt x="943" y="102"/>
                      <a:pt x="943" y="102"/>
                      <a:pt x="943" y="102"/>
                    </a:cubicBezTo>
                    <a:cubicBezTo>
                      <a:pt x="944" y="81"/>
                      <a:pt x="944" y="81"/>
                      <a:pt x="944" y="81"/>
                    </a:cubicBezTo>
                    <a:cubicBezTo>
                      <a:pt x="944" y="80"/>
                      <a:pt x="944" y="80"/>
                      <a:pt x="944" y="80"/>
                    </a:cubicBezTo>
                    <a:cubicBezTo>
                      <a:pt x="944" y="80"/>
                      <a:pt x="944" y="80"/>
                      <a:pt x="944" y="80"/>
                    </a:cubicBezTo>
                    <a:cubicBezTo>
                      <a:pt x="944" y="55"/>
                      <a:pt x="944" y="55"/>
                      <a:pt x="944" y="55"/>
                    </a:cubicBezTo>
                    <a:cubicBezTo>
                      <a:pt x="942" y="55"/>
                      <a:pt x="942" y="55"/>
                      <a:pt x="942" y="55"/>
                    </a:cubicBezTo>
                    <a:cubicBezTo>
                      <a:pt x="941" y="54"/>
                      <a:pt x="941" y="54"/>
                      <a:pt x="941" y="54"/>
                    </a:cubicBezTo>
                    <a:cubicBezTo>
                      <a:pt x="941" y="54"/>
                      <a:pt x="941" y="54"/>
                      <a:pt x="941" y="54"/>
                    </a:cubicBezTo>
                    <a:cubicBezTo>
                      <a:pt x="941" y="54"/>
                      <a:pt x="941" y="54"/>
                      <a:pt x="941" y="54"/>
                    </a:cubicBezTo>
                    <a:cubicBezTo>
                      <a:pt x="936" y="52"/>
                      <a:pt x="936" y="52"/>
                      <a:pt x="936" y="52"/>
                    </a:cubicBezTo>
                    <a:cubicBezTo>
                      <a:pt x="936" y="51"/>
                      <a:pt x="936" y="51"/>
                      <a:pt x="936" y="51"/>
                    </a:cubicBezTo>
                    <a:cubicBezTo>
                      <a:pt x="935" y="51"/>
                      <a:pt x="935" y="51"/>
                      <a:pt x="935" y="51"/>
                    </a:cubicBezTo>
                    <a:cubicBezTo>
                      <a:pt x="916" y="39"/>
                      <a:pt x="916" y="39"/>
                      <a:pt x="916" y="39"/>
                    </a:cubicBezTo>
                    <a:cubicBezTo>
                      <a:pt x="916" y="39"/>
                      <a:pt x="916" y="39"/>
                      <a:pt x="916" y="39"/>
                    </a:cubicBezTo>
                    <a:cubicBezTo>
                      <a:pt x="915" y="39"/>
                      <a:pt x="915" y="39"/>
                      <a:pt x="915" y="39"/>
                    </a:cubicBezTo>
                    <a:cubicBezTo>
                      <a:pt x="901" y="26"/>
                      <a:pt x="901" y="26"/>
                      <a:pt x="901" y="26"/>
                    </a:cubicBezTo>
                    <a:cubicBezTo>
                      <a:pt x="851" y="16"/>
                      <a:pt x="851" y="16"/>
                      <a:pt x="851" y="16"/>
                    </a:cubicBezTo>
                    <a:cubicBezTo>
                      <a:pt x="851" y="16"/>
                      <a:pt x="851" y="16"/>
                      <a:pt x="851" y="16"/>
                    </a:cubicBezTo>
                    <a:cubicBezTo>
                      <a:pt x="835" y="5"/>
                      <a:pt x="835" y="5"/>
                      <a:pt x="835" y="5"/>
                    </a:cubicBezTo>
                    <a:cubicBezTo>
                      <a:pt x="806" y="5"/>
                      <a:pt x="806" y="5"/>
                      <a:pt x="806" y="5"/>
                    </a:cubicBezTo>
                    <a:cubicBezTo>
                      <a:pt x="801" y="5"/>
                      <a:pt x="796" y="8"/>
                      <a:pt x="789" y="12"/>
                    </a:cubicBezTo>
                    <a:cubicBezTo>
                      <a:pt x="788" y="12"/>
                      <a:pt x="788" y="12"/>
                      <a:pt x="788" y="12"/>
                    </a:cubicBezTo>
                    <a:cubicBezTo>
                      <a:pt x="764" y="21"/>
                      <a:pt x="764" y="21"/>
                      <a:pt x="764" y="21"/>
                    </a:cubicBezTo>
                    <a:cubicBezTo>
                      <a:pt x="706" y="21"/>
                      <a:pt x="706" y="21"/>
                      <a:pt x="706" y="21"/>
                    </a:cubicBezTo>
                    <a:cubicBezTo>
                      <a:pt x="698" y="23"/>
                      <a:pt x="690" y="25"/>
                      <a:pt x="686" y="29"/>
                    </a:cubicBezTo>
                    <a:cubicBezTo>
                      <a:pt x="680" y="34"/>
                      <a:pt x="668" y="39"/>
                      <a:pt x="653" y="44"/>
                    </a:cubicBezTo>
                    <a:cubicBezTo>
                      <a:pt x="625" y="50"/>
                      <a:pt x="625" y="50"/>
                      <a:pt x="625" y="50"/>
                    </a:cubicBezTo>
                    <a:cubicBezTo>
                      <a:pt x="625" y="51"/>
                      <a:pt x="625" y="51"/>
                      <a:pt x="625" y="51"/>
                    </a:cubicBezTo>
                    <a:cubicBezTo>
                      <a:pt x="623" y="51"/>
                      <a:pt x="623" y="51"/>
                      <a:pt x="623" y="51"/>
                    </a:cubicBezTo>
                    <a:cubicBezTo>
                      <a:pt x="584" y="47"/>
                      <a:pt x="584" y="47"/>
                      <a:pt x="584" y="47"/>
                    </a:cubicBezTo>
                    <a:cubicBezTo>
                      <a:pt x="581" y="46"/>
                      <a:pt x="581" y="46"/>
                      <a:pt x="581" y="46"/>
                    </a:cubicBezTo>
                    <a:cubicBezTo>
                      <a:pt x="582" y="47"/>
                      <a:pt x="582" y="47"/>
                      <a:pt x="582" y="47"/>
                    </a:cubicBezTo>
                    <a:cubicBezTo>
                      <a:pt x="581" y="46"/>
                      <a:pt x="581" y="46"/>
                      <a:pt x="581" y="46"/>
                    </a:cubicBezTo>
                    <a:cubicBezTo>
                      <a:pt x="567" y="45"/>
                      <a:pt x="567" y="45"/>
                      <a:pt x="567" y="45"/>
                    </a:cubicBezTo>
                    <a:cubicBezTo>
                      <a:pt x="544" y="52"/>
                      <a:pt x="544" y="52"/>
                      <a:pt x="544" y="52"/>
                    </a:cubicBezTo>
                    <a:cubicBezTo>
                      <a:pt x="497" y="57"/>
                      <a:pt x="497" y="57"/>
                      <a:pt x="497" y="57"/>
                    </a:cubicBezTo>
                    <a:cubicBezTo>
                      <a:pt x="496" y="57"/>
                      <a:pt x="496" y="57"/>
                      <a:pt x="496" y="57"/>
                    </a:cubicBezTo>
                    <a:cubicBezTo>
                      <a:pt x="495" y="55"/>
                      <a:pt x="495" y="55"/>
                      <a:pt x="495" y="55"/>
                    </a:cubicBezTo>
                    <a:cubicBezTo>
                      <a:pt x="472" y="47"/>
                      <a:pt x="472" y="47"/>
                      <a:pt x="472" y="47"/>
                    </a:cubicBezTo>
                    <a:cubicBezTo>
                      <a:pt x="453" y="47"/>
                      <a:pt x="453" y="47"/>
                      <a:pt x="453" y="47"/>
                    </a:cubicBezTo>
                    <a:cubicBezTo>
                      <a:pt x="445" y="45"/>
                      <a:pt x="435" y="39"/>
                      <a:pt x="425" y="26"/>
                    </a:cubicBezTo>
                    <a:cubicBezTo>
                      <a:pt x="423" y="24"/>
                      <a:pt x="423" y="24"/>
                      <a:pt x="423" y="24"/>
                    </a:cubicBezTo>
                    <a:cubicBezTo>
                      <a:pt x="421" y="14"/>
                      <a:pt x="418" y="10"/>
                      <a:pt x="417" y="8"/>
                    </a:cubicBezTo>
                    <a:cubicBezTo>
                      <a:pt x="412" y="5"/>
                      <a:pt x="412" y="5"/>
                      <a:pt x="412" y="5"/>
                    </a:cubicBezTo>
                    <a:cubicBezTo>
                      <a:pt x="402" y="0"/>
                      <a:pt x="402" y="0"/>
                      <a:pt x="402" y="0"/>
                    </a:cubicBezTo>
                    <a:cubicBezTo>
                      <a:pt x="394" y="8"/>
                      <a:pt x="394" y="8"/>
                      <a:pt x="394" y="8"/>
                    </a:cubicBezTo>
                    <a:cubicBezTo>
                      <a:pt x="393" y="10"/>
                      <a:pt x="393" y="10"/>
                      <a:pt x="393" y="10"/>
                    </a:cubicBezTo>
                    <a:cubicBezTo>
                      <a:pt x="359" y="24"/>
                      <a:pt x="359" y="24"/>
                      <a:pt x="359" y="24"/>
                    </a:cubicBezTo>
                    <a:cubicBezTo>
                      <a:pt x="358" y="24"/>
                      <a:pt x="358" y="24"/>
                      <a:pt x="358" y="24"/>
                    </a:cubicBezTo>
                    <a:cubicBezTo>
                      <a:pt x="356" y="24"/>
                      <a:pt x="356" y="24"/>
                      <a:pt x="356" y="24"/>
                    </a:cubicBezTo>
                    <a:cubicBezTo>
                      <a:pt x="315" y="28"/>
                      <a:pt x="315" y="28"/>
                      <a:pt x="315" y="28"/>
                    </a:cubicBezTo>
                    <a:cubicBezTo>
                      <a:pt x="308" y="28"/>
                      <a:pt x="297" y="25"/>
                      <a:pt x="281" y="21"/>
                    </a:cubicBezTo>
                    <a:cubicBezTo>
                      <a:pt x="245" y="14"/>
                      <a:pt x="245" y="14"/>
                      <a:pt x="245" y="14"/>
                    </a:cubicBezTo>
                    <a:cubicBezTo>
                      <a:pt x="244" y="14"/>
                      <a:pt x="244" y="14"/>
                      <a:pt x="244" y="14"/>
                    </a:cubicBezTo>
                    <a:cubicBezTo>
                      <a:pt x="244" y="14"/>
                      <a:pt x="244" y="14"/>
                      <a:pt x="244" y="14"/>
                    </a:cubicBezTo>
                    <a:cubicBezTo>
                      <a:pt x="223" y="3"/>
                      <a:pt x="223" y="3"/>
                      <a:pt x="223" y="3"/>
                    </a:cubicBezTo>
                    <a:lnTo>
                      <a:pt x="205" y="3"/>
                    </a:lnTo>
                    <a:close/>
                  </a:path>
                </a:pathLst>
              </a:custGeom>
              <a:solidFill>
                <a:srgbClr val="BFC0C0"/>
              </a:soli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44" name="Freeform 12"/>
              <p:cNvSpPr>
                <a:spLocks noChangeArrowheads="1"/>
              </p:cNvSpPr>
              <p:nvPr/>
            </p:nvSpPr>
            <p:spPr bwMode="auto">
              <a:xfrm>
                <a:off x="2570162" y="3770312"/>
                <a:ext cx="1128713" cy="1181100"/>
              </a:xfrm>
              <a:custGeom>
                <a:avLst/>
                <a:gdLst>
                  <a:gd name="T0" fmla="*/ 54502226 w 749"/>
                  <a:gd name="T1" fmla="*/ 1097247976 h 782"/>
                  <a:gd name="T2" fmla="*/ 240718784 w 749"/>
                  <a:gd name="T3" fmla="*/ 1088123906 h 782"/>
                  <a:gd name="T4" fmla="*/ 252073723 w 749"/>
                  <a:gd name="T5" fmla="*/ 1172527219 h 782"/>
                  <a:gd name="T6" fmla="*/ 401954498 w 749"/>
                  <a:gd name="T7" fmla="*/ 1329929135 h 782"/>
                  <a:gd name="T8" fmla="*/ 429204846 w 749"/>
                  <a:gd name="T9" fmla="*/ 1564890933 h 782"/>
                  <a:gd name="T10" fmla="*/ 658568596 w 749"/>
                  <a:gd name="T11" fmla="*/ 1626482183 h 782"/>
                  <a:gd name="T12" fmla="*/ 703988354 w 749"/>
                  <a:gd name="T13" fmla="*/ 1697198635 h 782"/>
                  <a:gd name="T14" fmla="*/ 808450971 w 749"/>
                  <a:gd name="T15" fmla="*/ 1783884099 h 782"/>
                  <a:gd name="T16" fmla="*/ 812992947 w 749"/>
                  <a:gd name="T17" fmla="*/ 1710887006 h 782"/>
                  <a:gd name="T18" fmla="*/ 803908996 w 749"/>
                  <a:gd name="T19" fmla="*/ 1466799250 h 782"/>
                  <a:gd name="T20" fmla="*/ 965144616 w 749"/>
                  <a:gd name="T21" fmla="*/ 1416613088 h 782"/>
                  <a:gd name="T22" fmla="*/ 1135464187 w 749"/>
                  <a:gd name="T23" fmla="*/ 1416613088 h 782"/>
                  <a:gd name="T24" fmla="*/ 1312596722 w 749"/>
                  <a:gd name="T25" fmla="*/ 1400645587 h 782"/>
                  <a:gd name="T26" fmla="*/ 1530605533 w 749"/>
                  <a:gd name="T27" fmla="*/ 1268336753 h 782"/>
                  <a:gd name="T28" fmla="*/ 1585108112 w 749"/>
                  <a:gd name="T29" fmla="*/ 1286586403 h 782"/>
                  <a:gd name="T30" fmla="*/ 1614630955 w 749"/>
                  <a:gd name="T31" fmla="*/ 1295710473 h 782"/>
                  <a:gd name="T32" fmla="*/ 1700925481 w 749"/>
                  <a:gd name="T33" fmla="*/ 1234119602 h 782"/>
                  <a:gd name="T34" fmla="*/ 1639610315 w 749"/>
                  <a:gd name="T35" fmla="*/ 1167964429 h 782"/>
                  <a:gd name="T36" fmla="*/ 1505624666 w 749"/>
                  <a:gd name="T37" fmla="*/ 1085841756 h 782"/>
                  <a:gd name="T38" fmla="*/ 1410246188 w 749"/>
                  <a:gd name="T39" fmla="*/ 1092685186 h 782"/>
                  <a:gd name="T40" fmla="*/ 1378453865 w 749"/>
                  <a:gd name="T41" fmla="*/ 1021968734 h 782"/>
                  <a:gd name="T42" fmla="*/ 1398891249 w 749"/>
                  <a:gd name="T43" fmla="*/ 930721991 h 782"/>
                  <a:gd name="T44" fmla="*/ 1351202010 w 749"/>
                  <a:gd name="T45" fmla="*/ 818944957 h 782"/>
                  <a:gd name="T46" fmla="*/ 1389808804 w 749"/>
                  <a:gd name="T47" fmla="*/ 634169131 h 782"/>
                  <a:gd name="T48" fmla="*/ 1292157831 w 749"/>
                  <a:gd name="T49" fmla="*/ 613637330 h 782"/>
                  <a:gd name="T50" fmla="*/ 1196779354 w 749"/>
                  <a:gd name="T51" fmla="*/ 501860297 h 782"/>
                  <a:gd name="T52" fmla="*/ 1185424414 w 749"/>
                  <a:gd name="T53" fmla="*/ 447111345 h 782"/>
                  <a:gd name="T54" fmla="*/ 1230842665 w 749"/>
                  <a:gd name="T55" fmla="*/ 394644448 h 782"/>
                  <a:gd name="T56" fmla="*/ 1407975200 w 749"/>
                  <a:gd name="T57" fmla="*/ 376394798 h 782"/>
                  <a:gd name="T58" fmla="*/ 1451122463 w 749"/>
                  <a:gd name="T59" fmla="*/ 394644448 h 782"/>
                  <a:gd name="T60" fmla="*/ 1530605533 w 749"/>
                  <a:gd name="T61" fmla="*/ 321647356 h 782"/>
                  <a:gd name="T62" fmla="*/ 1403433225 w 749"/>
                  <a:gd name="T63" fmla="*/ 310241136 h 782"/>
                  <a:gd name="T64" fmla="*/ 1355743986 w 749"/>
                  <a:gd name="T65" fmla="*/ 266898404 h 782"/>
                  <a:gd name="T66" fmla="*/ 1328493638 w 749"/>
                  <a:gd name="T67" fmla="*/ 132308882 h 782"/>
                  <a:gd name="T68" fmla="*/ 1185424414 w 749"/>
                  <a:gd name="T69" fmla="*/ 200744742 h 782"/>
                  <a:gd name="T70" fmla="*/ 1199050341 w 749"/>
                  <a:gd name="T71" fmla="*/ 298834915 h 782"/>
                  <a:gd name="T72" fmla="*/ 1151361102 w 749"/>
                  <a:gd name="T73" fmla="*/ 369551368 h 782"/>
                  <a:gd name="T74" fmla="*/ 1092316924 w 749"/>
                  <a:gd name="T75" fmla="*/ 510984367 h 782"/>
                  <a:gd name="T76" fmla="*/ 1094587912 w 749"/>
                  <a:gd name="T77" fmla="*/ 586263610 h 782"/>
                  <a:gd name="T78" fmla="*/ 1060523093 w 749"/>
                  <a:gd name="T79" fmla="*/ 627325701 h 782"/>
                  <a:gd name="T80" fmla="*/ 1033272746 w 749"/>
                  <a:gd name="T81" fmla="*/ 641012562 h 782"/>
                  <a:gd name="T82" fmla="*/ 917455377 w 749"/>
                  <a:gd name="T83" fmla="*/ 670666923 h 782"/>
                  <a:gd name="T84" fmla="*/ 826617368 w 749"/>
                  <a:gd name="T85" fmla="*/ 659262212 h 782"/>
                  <a:gd name="T86" fmla="*/ 769843989 w 749"/>
                  <a:gd name="T87" fmla="*/ 636449771 h 782"/>
                  <a:gd name="T88" fmla="*/ 728967714 w 749"/>
                  <a:gd name="T89" fmla="*/ 501860297 h 782"/>
                  <a:gd name="T90" fmla="*/ 672194523 w 749"/>
                  <a:gd name="T91" fmla="*/ 380957588 h 782"/>
                  <a:gd name="T92" fmla="*/ 656297608 w 749"/>
                  <a:gd name="T93" fmla="*/ 342177647 h 782"/>
                  <a:gd name="T94" fmla="*/ 597254936 w 749"/>
                  <a:gd name="T95" fmla="*/ 310241136 h 782"/>
                  <a:gd name="T96" fmla="*/ 515500879 w 749"/>
                  <a:gd name="T97" fmla="*/ 264617764 h 782"/>
                  <a:gd name="T98" fmla="*/ 510958903 w 749"/>
                  <a:gd name="T99" fmla="*/ 207588172 h 782"/>
                  <a:gd name="T100" fmla="*/ 458727688 w 749"/>
                  <a:gd name="T101" fmla="*/ 173369463 h 782"/>
                  <a:gd name="T102" fmla="*/ 361078128 w 749"/>
                  <a:gd name="T103" fmla="*/ 248648753 h 782"/>
                  <a:gd name="T104" fmla="*/ 295220986 w 749"/>
                  <a:gd name="T105" fmla="*/ 123183301 h 782"/>
                  <a:gd name="T106" fmla="*/ 236176808 w 749"/>
                  <a:gd name="T107" fmla="*/ 61592406 h 782"/>
                  <a:gd name="T108" fmla="*/ 168048631 w 749"/>
                  <a:gd name="T109" fmla="*/ 196181904 h 782"/>
                  <a:gd name="T110" fmla="*/ 165777643 w 749"/>
                  <a:gd name="T111" fmla="*/ 321647356 h 782"/>
                  <a:gd name="T112" fmla="*/ 270240119 w 749"/>
                  <a:gd name="T113" fmla="*/ 417456984 h 782"/>
                  <a:gd name="T114" fmla="*/ 183945546 w 749"/>
                  <a:gd name="T115" fmla="*/ 766476456 h 782"/>
                  <a:gd name="T116" fmla="*/ 6812967 w 749"/>
                  <a:gd name="T117" fmla="*/ 1044781175 h 782"/>
                  <a:gd name="T118" fmla="*/ 9083955 w 749"/>
                  <a:gd name="T119" fmla="*/ 1092685186 h 78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749"/>
                  <a:gd name="T181" fmla="*/ 0 h 782"/>
                  <a:gd name="T182" fmla="*/ 749 w 749"/>
                  <a:gd name="T183" fmla="*/ 782 h 78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749" h="782">
                    <a:moveTo>
                      <a:pt x="4" y="479"/>
                    </a:moveTo>
                    <a:cubicBezTo>
                      <a:pt x="0" y="492"/>
                      <a:pt x="0" y="492"/>
                      <a:pt x="0" y="492"/>
                    </a:cubicBezTo>
                    <a:cubicBezTo>
                      <a:pt x="6" y="492"/>
                      <a:pt x="14" y="488"/>
                      <a:pt x="23" y="482"/>
                    </a:cubicBezTo>
                    <a:cubicBezTo>
                      <a:pt x="24" y="481"/>
                      <a:pt x="24" y="481"/>
                      <a:pt x="24" y="481"/>
                    </a:cubicBezTo>
                    <a:cubicBezTo>
                      <a:pt x="26" y="481"/>
                      <a:pt x="26" y="481"/>
                      <a:pt x="26" y="481"/>
                    </a:cubicBezTo>
                    <a:cubicBezTo>
                      <a:pt x="68" y="476"/>
                      <a:pt x="68" y="476"/>
                      <a:pt x="68" y="476"/>
                    </a:cubicBezTo>
                    <a:cubicBezTo>
                      <a:pt x="96" y="462"/>
                      <a:pt x="96" y="462"/>
                      <a:pt x="96" y="462"/>
                    </a:cubicBezTo>
                    <a:cubicBezTo>
                      <a:pt x="106" y="477"/>
                      <a:pt x="106" y="477"/>
                      <a:pt x="106" y="477"/>
                    </a:cubicBezTo>
                    <a:cubicBezTo>
                      <a:pt x="108" y="478"/>
                      <a:pt x="108" y="478"/>
                      <a:pt x="108" y="478"/>
                    </a:cubicBezTo>
                    <a:cubicBezTo>
                      <a:pt x="96" y="498"/>
                      <a:pt x="96" y="498"/>
                      <a:pt x="96" y="498"/>
                    </a:cubicBezTo>
                    <a:cubicBezTo>
                      <a:pt x="111" y="512"/>
                      <a:pt x="111" y="512"/>
                      <a:pt x="111" y="512"/>
                    </a:cubicBezTo>
                    <a:cubicBezTo>
                      <a:pt x="111" y="514"/>
                      <a:pt x="111" y="514"/>
                      <a:pt x="111" y="514"/>
                    </a:cubicBezTo>
                    <a:cubicBezTo>
                      <a:pt x="111" y="517"/>
                      <a:pt x="111" y="517"/>
                      <a:pt x="111" y="517"/>
                    </a:cubicBezTo>
                    <a:cubicBezTo>
                      <a:pt x="100" y="561"/>
                      <a:pt x="100" y="561"/>
                      <a:pt x="100" y="561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177" y="583"/>
                      <a:pt x="177" y="583"/>
                      <a:pt x="177" y="583"/>
                    </a:cubicBezTo>
                    <a:cubicBezTo>
                      <a:pt x="170" y="593"/>
                      <a:pt x="170" y="593"/>
                      <a:pt x="170" y="593"/>
                    </a:cubicBezTo>
                    <a:cubicBezTo>
                      <a:pt x="138" y="632"/>
                      <a:pt x="123" y="655"/>
                      <a:pt x="124" y="662"/>
                    </a:cubicBezTo>
                    <a:cubicBezTo>
                      <a:pt x="143" y="667"/>
                      <a:pt x="143" y="667"/>
                      <a:pt x="143" y="667"/>
                    </a:cubicBezTo>
                    <a:cubicBezTo>
                      <a:pt x="169" y="669"/>
                      <a:pt x="183" y="676"/>
                      <a:pt x="189" y="686"/>
                    </a:cubicBezTo>
                    <a:cubicBezTo>
                      <a:pt x="195" y="698"/>
                      <a:pt x="201" y="711"/>
                      <a:pt x="207" y="726"/>
                    </a:cubicBezTo>
                    <a:cubicBezTo>
                      <a:pt x="235" y="741"/>
                      <a:pt x="235" y="741"/>
                      <a:pt x="235" y="741"/>
                    </a:cubicBezTo>
                    <a:cubicBezTo>
                      <a:pt x="253" y="745"/>
                      <a:pt x="253" y="745"/>
                      <a:pt x="253" y="745"/>
                    </a:cubicBezTo>
                    <a:cubicBezTo>
                      <a:pt x="290" y="713"/>
                      <a:pt x="290" y="713"/>
                      <a:pt x="290" y="713"/>
                    </a:cubicBezTo>
                    <a:cubicBezTo>
                      <a:pt x="309" y="741"/>
                      <a:pt x="309" y="741"/>
                      <a:pt x="309" y="741"/>
                    </a:cubicBezTo>
                    <a:cubicBezTo>
                      <a:pt x="309" y="743"/>
                      <a:pt x="309" y="743"/>
                      <a:pt x="309" y="743"/>
                    </a:cubicBezTo>
                    <a:cubicBezTo>
                      <a:pt x="309" y="743"/>
                      <a:pt x="309" y="743"/>
                      <a:pt x="309" y="743"/>
                    </a:cubicBezTo>
                    <a:cubicBezTo>
                      <a:pt x="310" y="744"/>
                      <a:pt x="310" y="744"/>
                      <a:pt x="310" y="744"/>
                    </a:cubicBezTo>
                    <a:cubicBezTo>
                      <a:pt x="316" y="770"/>
                      <a:pt x="316" y="770"/>
                      <a:pt x="316" y="770"/>
                    </a:cubicBezTo>
                    <a:cubicBezTo>
                      <a:pt x="332" y="773"/>
                      <a:pt x="332" y="773"/>
                      <a:pt x="332" y="773"/>
                    </a:cubicBezTo>
                    <a:cubicBezTo>
                      <a:pt x="332" y="773"/>
                      <a:pt x="332" y="773"/>
                      <a:pt x="332" y="773"/>
                    </a:cubicBezTo>
                    <a:cubicBezTo>
                      <a:pt x="356" y="782"/>
                      <a:pt x="356" y="782"/>
                      <a:pt x="356" y="782"/>
                    </a:cubicBezTo>
                    <a:cubicBezTo>
                      <a:pt x="363" y="779"/>
                      <a:pt x="363" y="779"/>
                      <a:pt x="363" y="779"/>
                    </a:cubicBezTo>
                    <a:cubicBezTo>
                      <a:pt x="363" y="778"/>
                      <a:pt x="363" y="778"/>
                      <a:pt x="363" y="778"/>
                    </a:cubicBezTo>
                    <a:cubicBezTo>
                      <a:pt x="359" y="751"/>
                      <a:pt x="359" y="751"/>
                      <a:pt x="359" y="751"/>
                    </a:cubicBezTo>
                    <a:cubicBezTo>
                      <a:pt x="358" y="750"/>
                      <a:pt x="358" y="750"/>
                      <a:pt x="358" y="750"/>
                    </a:cubicBezTo>
                    <a:cubicBezTo>
                      <a:pt x="344" y="688"/>
                      <a:pt x="344" y="688"/>
                      <a:pt x="344" y="688"/>
                    </a:cubicBezTo>
                    <a:cubicBezTo>
                      <a:pt x="344" y="686"/>
                      <a:pt x="344" y="686"/>
                      <a:pt x="344" y="686"/>
                    </a:cubicBezTo>
                    <a:cubicBezTo>
                      <a:pt x="352" y="642"/>
                      <a:pt x="352" y="642"/>
                      <a:pt x="352" y="642"/>
                    </a:cubicBezTo>
                    <a:cubicBezTo>
                      <a:pt x="354" y="643"/>
                      <a:pt x="354" y="643"/>
                      <a:pt x="354" y="643"/>
                    </a:cubicBezTo>
                    <a:cubicBezTo>
                      <a:pt x="358" y="643"/>
                      <a:pt x="358" y="643"/>
                      <a:pt x="358" y="643"/>
                    </a:cubicBezTo>
                    <a:cubicBezTo>
                      <a:pt x="386" y="645"/>
                      <a:pt x="386" y="645"/>
                      <a:pt x="386" y="645"/>
                    </a:cubicBezTo>
                    <a:cubicBezTo>
                      <a:pt x="422" y="619"/>
                      <a:pt x="422" y="619"/>
                      <a:pt x="422" y="619"/>
                    </a:cubicBezTo>
                    <a:cubicBezTo>
                      <a:pt x="425" y="621"/>
                      <a:pt x="425" y="621"/>
                      <a:pt x="425" y="621"/>
                    </a:cubicBezTo>
                    <a:cubicBezTo>
                      <a:pt x="444" y="636"/>
                      <a:pt x="457" y="648"/>
                      <a:pt x="463" y="656"/>
                    </a:cubicBezTo>
                    <a:cubicBezTo>
                      <a:pt x="469" y="654"/>
                      <a:pt x="481" y="642"/>
                      <a:pt x="497" y="624"/>
                    </a:cubicBezTo>
                    <a:cubicBezTo>
                      <a:pt x="498" y="623"/>
                      <a:pt x="498" y="623"/>
                      <a:pt x="498" y="623"/>
                    </a:cubicBezTo>
                    <a:cubicBezTo>
                      <a:pt x="500" y="621"/>
                      <a:pt x="500" y="621"/>
                      <a:pt x="500" y="621"/>
                    </a:cubicBezTo>
                    <a:cubicBezTo>
                      <a:pt x="553" y="635"/>
                      <a:pt x="553" y="635"/>
                      <a:pt x="553" y="635"/>
                    </a:cubicBezTo>
                    <a:cubicBezTo>
                      <a:pt x="576" y="616"/>
                      <a:pt x="576" y="616"/>
                      <a:pt x="576" y="616"/>
                    </a:cubicBezTo>
                    <a:cubicBezTo>
                      <a:pt x="577" y="615"/>
                      <a:pt x="577" y="615"/>
                      <a:pt x="577" y="615"/>
                    </a:cubicBezTo>
                    <a:cubicBezTo>
                      <a:pt x="578" y="614"/>
                      <a:pt x="578" y="614"/>
                      <a:pt x="578" y="614"/>
                    </a:cubicBezTo>
                    <a:cubicBezTo>
                      <a:pt x="579" y="614"/>
                      <a:pt x="579" y="614"/>
                      <a:pt x="579" y="614"/>
                    </a:cubicBezTo>
                    <a:cubicBezTo>
                      <a:pt x="580" y="615"/>
                      <a:pt x="580" y="615"/>
                      <a:pt x="580" y="615"/>
                    </a:cubicBezTo>
                    <a:cubicBezTo>
                      <a:pt x="602" y="619"/>
                      <a:pt x="602" y="619"/>
                      <a:pt x="602" y="619"/>
                    </a:cubicBezTo>
                    <a:cubicBezTo>
                      <a:pt x="674" y="556"/>
                      <a:pt x="674" y="556"/>
                      <a:pt x="674" y="556"/>
                    </a:cubicBezTo>
                    <a:cubicBezTo>
                      <a:pt x="696" y="562"/>
                      <a:pt x="696" y="562"/>
                      <a:pt x="696" y="562"/>
                    </a:cubicBezTo>
                    <a:cubicBezTo>
                      <a:pt x="696" y="562"/>
                      <a:pt x="696" y="562"/>
                      <a:pt x="696" y="562"/>
                    </a:cubicBezTo>
                    <a:cubicBezTo>
                      <a:pt x="697" y="563"/>
                      <a:pt x="697" y="563"/>
                      <a:pt x="697" y="563"/>
                    </a:cubicBezTo>
                    <a:cubicBezTo>
                      <a:pt x="698" y="564"/>
                      <a:pt x="698" y="564"/>
                      <a:pt x="698" y="564"/>
                    </a:cubicBezTo>
                    <a:cubicBezTo>
                      <a:pt x="699" y="565"/>
                      <a:pt x="699" y="565"/>
                      <a:pt x="699" y="565"/>
                    </a:cubicBezTo>
                    <a:cubicBezTo>
                      <a:pt x="705" y="575"/>
                      <a:pt x="705" y="575"/>
                      <a:pt x="705" y="575"/>
                    </a:cubicBezTo>
                    <a:cubicBezTo>
                      <a:pt x="710" y="568"/>
                      <a:pt x="710" y="568"/>
                      <a:pt x="710" y="568"/>
                    </a:cubicBezTo>
                    <a:cubicBezTo>
                      <a:pt x="711" y="568"/>
                      <a:pt x="711" y="568"/>
                      <a:pt x="711" y="568"/>
                    </a:cubicBezTo>
                    <a:cubicBezTo>
                      <a:pt x="711" y="567"/>
                      <a:pt x="711" y="567"/>
                      <a:pt x="711" y="567"/>
                    </a:cubicBezTo>
                    <a:cubicBezTo>
                      <a:pt x="712" y="567"/>
                      <a:pt x="712" y="567"/>
                      <a:pt x="712" y="567"/>
                    </a:cubicBezTo>
                    <a:cubicBezTo>
                      <a:pt x="733" y="556"/>
                      <a:pt x="733" y="556"/>
                      <a:pt x="733" y="556"/>
                    </a:cubicBezTo>
                    <a:cubicBezTo>
                      <a:pt x="749" y="541"/>
                      <a:pt x="749" y="541"/>
                      <a:pt x="749" y="541"/>
                    </a:cubicBezTo>
                    <a:cubicBezTo>
                      <a:pt x="745" y="508"/>
                      <a:pt x="745" y="508"/>
                      <a:pt x="745" y="508"/>
                    </a:cubicBezTo>
                    <a:cubicBezTo>
                      <a:pt x="742" y="504"/>
                      <a:pt x="742" y="504"/>
                      <a:pt x="742" y="504"/>
                    </a:cubicBezTo>
                    <a:cubicBezTo>
                      <a:pt x="722" y="512"/>
                      <a:pt x="722" y="512"/>
                      <a:pt x="722" y="512"/>
                    </a:cubicBezTo>
                    <a:cubicBezTo>
                      <a:pt x="722" y="512"/>
                      <a:pt x="722" y="512"/>
                      <a:pt x="722" y="512"/>
                    </a:cubicBezTo>
                    <a:cubicBezTo>
                      <a:pt x="715" y="515"/>
                      <a:pt x="710" y="517"/>
                      <a:pt x="703" y="517"/>
                    </a:cubicBezTo>
                    <a:cubicBezTo>
                      <a:pt x="679" y="517"/>
                      <a:pt x="679" y="517"/>
                      <a:pt x="679" y="517"/>
                    </a:cubicBezTo>
                    <a:cubicBezTo>
                      <a:pt x="672" y="516"/>
                      <a:pt x="668" y="514"/>
                      <a:pt x="665" y="509"/>
                    </a:cubicBezTo>
                    <a:cubicBezTo>
                      <a:pt x="663" y="476"/>
                      <a:pt x="663" y="476"/>
                      <a:pt x="663" y="476"/>
                    </a:cubicBezTo>
                    <a:cubicBezTo>
                      <a:pt x="655" y="471"/>
                      <a:pt x="652" y="469"/>
                      <a:pt x="649" y="469"/>
                    </a:cubicBezTo>
                    <a:cubicBezTo>
                      <a:pt x="644" y="471"/>
                      <a:pt x="644" y="471"/>
                      <a:pt x="644" y="471"/>
                    </a:cubicBezTo>
                    <a:cubicBezTo>
                      <a:pt x="636" y="476"/>
                      <a:pt x="636" y="476"/>
                      <a:pt x="636" y="476"/>
                    </a:cubicBezTo>
                    <a:cubicBezTo>
                      <a:pt x="621" y="479"/>
                      <a:pt x="621" y="479"/>
                      <a:pt x="621" y="479"/>
                    </a:cubicBezTo>
                    <a:cubicBezTo>
                      <a:pt x="617" y="479"/>
                      <a:pt x="617" y="479"/>
                      <a:pt x="617" y="479"/>
                    </a:cubicBezTo>
                    <a:cubicBezTo>
                      <a:pt x="616" y="477"/>
                      <a:pt x="616" y="477"/>
                      <a:pt x="616" y="477"/>
                    </a:cubicBezTo>
                    <a:cubicBezTo>
                      <a:pt x="608" y="462"/>
                      <a:pt x="608" y="462"/>
                      <a:pt x="608" y="462"/>
                    </a:cubicBezTo>
                    <a:cubicBezTo>
                      <a:pt x="607" y="448"/>
                      <a:pt x="607" y="448"/>
                      <a:pt x="607" y="448"/>
                    </a:cubicBezTo>
                    <a:cubicBezTo>
                      <a:pt x="607" y="448"/>
                      <a:pt x="607" y="448"/>
                      <a:pt x="607" y="448"/>
                    </a:cubicBezTo>
                    <a:cubicBezTo>
                      <a:pt x="615" y="408"/>
                      <a:pt x="615" y="408"/>
                      <a:pt x="615" y="408"/>
                    </a:cubicBezTo>
                    <a:cubicBezTo>
                      <a:pt x="615" y="408"/>
                      <a:pt x="615" y="408"/>
                      <a:pt x="615" y="408"/>
                    </a:cubicBezTo>
                    <a:cubicBezTo>
                      <a:pt x="616" y="408"/>
                      <a:pt x="616" y="408"/>
                      <a:pt x="616" y="408"/>
                    </a:cubicBezTo>
                    <a:cubicBezTo>
                      <a:pt x="616" y="407"/>
                      <a:pt x="616" y="407"/>
                      <a:pt x="616" y="407"/>
                    </a:cubicBezTo>
                    <a:cubicBezTo>
                      <a:pt x="626" y="387"/>
                      <a:pt x="626" y="387"/>
                      <a:pt x="626" y="387"/>
                    </a:cubicBezTo>
                    <a:cubicBezTo>
                      <a:pt x="596" y="360"/>
                      <a:pt x="596" y="360"/>
                      <a:pt x="596" y="360"/>
                    </a:cubicBezTo>
                    <a:cubicBezTo>
                      <a:pt x="595" y="359"/>
                      <a:pt x="595" y="359"/>
                      <a:pt x="595" y="359"/>
                    </a:cubicBezTo>
                    <a:cubicBezTo>
                      <a:pt x="594" y="358"/>
                      <a:pt x="594" y="358"/>
                      <a:pt x="594" y="358"/>
                    </a:cubicBezTo>
                    <a:cubicBezTo>
                      <a:pt x="594" y="328"/>
                      <a:pt x="594" y="328"/>
                      <a:pt x="594" y="328"/>
                    </a:cubicBezTo>
                    <a:cubicBezTo>
                      <a:pt x="595" y="327"/>
                      <a:pt x="595" y="327"/>
                      <a:pt x="595" y="327"/>
                    </a:cubicBezTo>
                    <a:cubicBezTo>
                      <a:pt x="612" y="278"/>
                      <a:pt x="612" y="278"/>
                      <a:pt x="612" y="278"/>
                    </a:cubicBezTo>
                    <a:cubicBezTo>
                      <a:pt x="601" y="252"/>
                      <a:pt x="601" y="252"/>
                      <a:pt x="601" y="252"/>
                    </a:cubicBezTo>
                    <a:cubicBezTo>
                      <a:pt x="592" y="250"/>
                      <a:pt x="592" y="250"/>
                      <a:pt x="592" y="250"/>
                    </a:cubicBezTo>
                    <a:cubicBezTo>
                      <a:pt x="580" y="251"/>
                      <a:pt x="580" y="251"/>
                      <a:pt x="580" y="251"/>
                    </a:cubicBezTo>
                    <a:cubicBezTo>
                      <a:pt x="569" y="269"/>
                      <a:pt x="569" y="269"/>
                      <a:pt x="569" y="269"/>
                    </a:cubicBezTo>
                    <a:cubicBezTo>
                      <a:pt x="554" y="258"/>
                      <a:pt x="554" y="258"/>
                      <a:pt x="554" y="258"/>
                    </a:cubicBezTo>
                    <a:cubicBezTo>
                      <a:pt x="539" y="250"/>
                      <a:pt x="539" y="250"/>
                      <a:pt x="539" y="250"/>
                    </a:cubicBezTo>
                    <a:cubicBezTo>
                      <a:pt x="527" y="220"/>
                      <a:pt x="527" y="220"/>
                      <a:pt x="527" y="220"/>
                    </a:cubicBezTo>
                    <a:cubicBezTo>
                      <a:pt x="527" y="220"/>
                      <a:pt x="527" y="220"/>
                      <a:pt x="527" y="220"/>
                    </a:cubicBezTo>
                    <a:cubicBezTo>
                      <a:pt x="527" y="220"/>
                      <a:pt x="527" y="220"/>
                      <a:pt x="527" y="220"/>
                    </a:cubicBezTo>
                    <a:cubicBezTo>
                      <a:pt x="523" y="199"/>
                      <a:pt x="523" y="199"/>
                      <a:pt x="523" y="199"/>
                    </a:cubicBezTo>
                    <a:cubicBezTo>
                      <a:pt x="523" y="197"/>
                      <a:pt x="523" y="197"/>
                      <a:pt x="523" y="197"/>
                    </a:cubicBezTo>
                    <a:cubicBezTo>
                      <a:pt x="522" y="196"/>
                      <a:pt x="522" y="196"/>
                      <a:pt x="522" y="196"/>
                    </a:cubicBezTo>
                    <a:cubicBezTo>
                      <a:pt x="525" y="194"/>
                      <a:pt x="525" y="194"/>
                      <a:pt x="525" y="194"/>
                    </a:cubicBezTo>
                    <a:cubicBezTo>
                      <a:pt x="539" y="175"/>
                      <a:pt x="539" y="175"/>
                      <a:pt x="539" y="175"/>
                    </a:cubicBezTo>
                    <a:cubicBezTo>
                      <a:pt x="542" y="173"/>
                      <a:pt x="542" y="173"/>
                      <a:pt x="542" y="173"/>
                    </a:cubicBezTo>
                    <a:cubicBezTo>
                      <a:pt x="542" y="173"/>
                      <a:pt x="542" y="173"/>
                      <a:pt x="542" y="173"/>
                    </a:cubicBezTo>
                    <a:cubicBezTo>
                      <a:pt x="543" y="173"/>
                      <a:pt x="543" y="173"/>
                      <a:pt x="543" y="173"/>
                    </a:cubicBezTo>
                    <a:cubicBezTo>
                      <a:pt x="554" y="171"/>
                      <a:pt x="554" y="171"/>
                      <a:pt x="554" y="171"/>
                    </a:cubicBezTo>
                    <a:cubicBezTo>
                      <a:pt x="565" y="167"/>
                      <a:pt x="565" y="167"/>
                      <a:pt x="565" y="167"/>
                    </a:cubicBezTo>
                    <a:cubicBezTo>
                      <a:pt x="620" y="165"/>
                      <a:pt x="620" y="165"/>
                      <a:pt x="620" y="165"/>
                    </a:cubicBezTo>
                    <a:cubicBezTo>
                      <a:pt x="621" y="165"/>
                      <a:pt x="621" y="165"/>
                      <a:pt x="621" y="165"/>
                    </a:cubicBezTo>
                    <a:cubicBezTo>
                      <a:pt x="629" y="168"/>
                      <a:pt x="629" y="168"/>
                      <a:pt x="629" y="168"/>
                    </a:cubicBezTo>
                    <a:cubicBezTo>
                      <a:pt x="631" y="169"/>
                      <a:pt x="631" y="169"/>
                      <a:pt x="631" y="169"/>
                    </a:cubicBezTo>
                    <a:cubicBezTo>
                      <a:pt x="639" y="173"/>
                      <a:pt x="639" y="173"/>
                      <a:pt x="639" y="173"/>
                    </a:cubicBezTo>
                    <a:cubicBezTo>
                      <a:pt x="654" y="166"/>
                      <a:pt x="654" y="166"/>
                      <a:pt x="654" y="166"/>
                    </a:cubicBezTo>
                    <a:cubicBezTo>
                      <a:pt x="667" y="157"/>
                      <a:pt x="667" y="157"/>
                      <a:pt x="667" y="157"/>
                    </a:cubicBezTo>
                    <a:cubicBezTo>
                      <a:pt x="673" y="146"/>
                      <a:pt x="673" y="146"/>
                      <a:pt x="673" y="146"/>
                    </a:cubicBezTo>
                    <a:cubicBezTo>
                      <a:pt x="674" y="141"/>
                      <a:pt x="674" y="141"/>
                      <a:pt x="674" y="141"/>
                    </a:cubicBezTo>
                    <a:cubicBezTo>
                      <a:pt x="673" y="118"/>
                      <a:pt x="673" y="118"/>
                      <a:pt x="673" y="118"/>
                    </a:cubicBezTo>
                    <a:cubicBezTo>
                      <a:pt x="661" y="116"/>
                      <a:pt x="661" y="116"/>
                      <a:pt x="661" y="116"/>
                    </a:cubicBezTo>
                    <a:cubicBezTo>
                      <a:pt x="639" y="123"/>
                      <a:pt x="639" y="123"/>
                      <a:pt x="639" y="123"/>
                    </a:cubicBezTo>
                    <a:cubicBezTo>
                      <a:pt x="633" y="130"/>
                      <a:pt x="626" y="136"/>
                      <a:pt x="618" y="136"/>
                    </a:cubicBezTo>
                    <a:cubicBezTo>
                      <a:pt x="611" y="136"/>
                      <a:pt x="604" y="129"/>
                      <a:pt x="598" y="118"/>
                    </a:cubicBezTo>
                    <a:cubicBezTo>
                      <a:pt x="598" y="118"/>
                      <a:pt x="598" y="118"/>
                      <a:pt x="598" y="118"/>
                    </a:cubicBezTo>
                    <a:cubicBezTo>
                      <a:pt x="597" y="118"/>
                      <a:pt x="597" y="118"/>
                      <a:pt x="597" y="118"/>
                    </a:cubicBezTo>
                    <a:cubicBezTo>
                      <a:pt x="597" y="117"/>
                      <a:pt x="597" y="117"/>
                      <a:pt x="597" y="117"/>
                    </a:cubicBezTo>
                    <a:cubicBezTo>
                      <a:pt x="596" y="102"/>
                      <a:pt x="596" y="102"/>
                      <a:pt x="596" y="102"/>
                    </a:cubicBezTo>
                    <a:cubicBezTo>
                      <a:pt x="596" y="100"/>
                      <a:pt x="596" y="100"/>
                      <a:pt x="596" y="100"/>
                    </a:cubicBezTo>
                    <a:cubicBezTo>
                      <a:pt x="597" y="86"/>
                      <a:pt x="597" y="86"/>
                      <a:pt x="597" y="86"/>
                    </a:cubicBezTo>
                    <a:cubicBezTo>
                      <a:pt x="585" y="58"/>
                      <a:pt x="585" y="58"/>
                      <a:pt x="585" y="58"/>
                    </a:cubicBezTo>
                    <a:cubicBezTo>
                      <a:pt x="563" y="64"/>
                      <a:pt x="563" y="64"/>
                      <a:pt x="563" y="64"/>
                    </a:cubicBezTo>
                    <a:cubicBezTo>
                      <a:pt x="554" y="72"/>
                      <a:pt x="554" y="72"/>
                      <a:pt x="554" y="72"/>
                    </a:cubicBezTo>
                    <a:cubicBezTo>
                      <a:pt x="557" y="104"/>
                      <a:pt x="557" y="104"/>
                      <a:pt x="557" y="104"/>
                    </a:cubicBezTo>
                    <a:cubicBezTo>
                      <a:pt x="522" y="88"/>
                      <a:pt x="522" y="88"/>
                      <a:pt x="522" y="88"/>
                    </a:cubicBezTo>
                    <a:cubicBezTo>
                      <a:pt x="531" y="107"/>
                      <a:pt x="531" y="107"/>
                      <a:pt x="531" y="107"/>
                    </a:cubicBezTo>
                    <a:cubicBezTo>
                      <a:pt x="532" y="108"/>
                      <a:pt x="532" y="108"/>
                      <a:pt x="532" y="108"/>
                    </a:cubicBezTo>
                    <a:cubicBezTo>
                      <a:pt x="532" y="110"/>
                      <a:pt x="532" y="110"/>
                      <a:pt x="532" y="110"/>
                    </a:cubicBezTo>
                    <a:cubicBezTo>
                      <a:pt x="528" y="131"/>
                      <a:pt x="528" y="131"/>
                      <a:pt x="528" y="131"/>
                    </a:cubicBezTo>
                    <a:cubicBezTo>
                      <a:pt x="528" y="134"/>
                      <a:pt x="528" y="134"/>
                      <a:pt x="528" y="134"/>
                    </a:cubicBezTo>
                    <a:cubicBezTo>
                      <a:pt x="527" y="134"/>
                      <a:pt x="527" y="134"/>
                      <a:pt x="527" y="134"/>
                    </a:cubicBezTo>
                    <a:cubicBezTo>
                      <a:pt x="507" y="162"/>
                      <a:pt x="507" y="162"/>
                      <a:pt x="507" y="162"/>
                    </a:cubicBezTo>
                    <a:cubicBezTo>
                      <a:pt x="507" y="162"/>
                      <a:pt x="507" y="162"/>
                      <a:pt x="507" y="162"/>
                    </a:cubicBezTo>
                    <a:cubicBezTo>
                      <a:pt x="475" y="182"/>
                      <a:pt x="475" y="182"/>
                      <a:pt x="475" y="182"/>
                    </a:cubicBezTo>
                    <a:cubicBezTo>
                      <a:pt x="471" y="201"/>
                      <a:pt x="471" y="201"/>
                      <a:pt x="471" y="201"/>
                    </a:cubicBezTo>
                    <a:cubicBezTo>
                      <a:pt x="470" y="204"/>
                      <a:pt x="475" y="213"/>
                      <a:pt x="480" y="223"/>
                    </a:cubicBezTo>
                    <a:cubicBezTo>
                      <a:pt x="481" y="224"/>
                      <a:pt x="481" y="224"/>
                      <a:pt x="481" y="224"/>
                    </a:cubicBezTo>
                    <a:cubicBezTo>
                      <a:pt x="481" y="225"/>
                      <a:pt x="481" y="225"/>
                      <a:pt x="481" y="225"/>
                    </a:cubicBezTo>
                    <a:cubicBezTo>
                      <a:pt x="483" y="253"/>
                      <a:pt x="483" y="253"/>
                      <a:pt x="483" y="253"/>
                    </a:cubicBezTo>
                    <a:cubicBezTo>
                      <a:pt x="483" y="256"/>
                      <a:pt x="483" y="256"/>
                      <a:pt x="483" y="256"/>
                    </a:cubicBezTo>
                    <a:cubicBezTo>
                      <a:pt x="482" y="257"/>
                      <a:pt x="482" y="257"/>
                      <a:pt x="482" y="257"/>
                    </a:cubicBezTo>
                    <a:cubicBezTo>
                      <a:pt x="469" y="274"/>
                      <a:pt x="469" y="274"/>
                      <a:pt x="469" y="274"/>
                    </a:cubicBezTo>
                    <a:cubicBezTo>
                      <a:pt x="469" y="274"/>
                      <a:pt x="469" y="274"/>
                      <a:pt x="469" y="274"/>
                    </a:cubicBezTo>
                    <a:cubicBezTo>
                      <a:pt x="468" y="275"/>
                      <a:pt x="468" y="275"/>
                      <a:pt x="468" y="275"/>
                    </a:cubicBezTo>
                    <a:cubicBezTo>
                      <a:pt x="467" y="275"/>
                      <a:pt x="467" y="275"/>
                      <a:pt x="467" y="275"/>
                    </a:cubicBezTo>
                    <a:cubicBezTo>
                      <a:pt x="458" y="281"/>
                      <a:pt x="458" y="281"/>
                      <a:pt x="458" y="281"/>
                    </a:cubicBezTo>
                    <a:cubicBezTo>
                      <a:pt x="457" y="281"/>
                      <a:pt x="457" y="281"/>
                      <a:pt x="457" y="281"/>
                    </a:cubicBezTo>
                    <a:cubicBezTo>
                      <a:pt x="456" y="281"/>
                      <a:pt x="456" y="281"/>
                      <a:pt x="456" y="281"/>
                    </a:cubicBezTo>
                    <a:cubicBezTo>
                      <a:pt x="455" y="281"/>
                      <a:pt x="455" y="281"/>
                      <a:pt x="455" y="281"/>
                    </a:cubicBezTo>
                    <a:cubicBezTo>
                      <a:pt x="454" y="281"/>
                      <a:pt x="454" y="281"/>
                      <a:pt x="454" y="281"/>
                    </a:cubicBezTo>
                    <a:cubicBezTo>
                      <a:pt x="429" y="276"/>
                      <a:pt x="429" y="276"/>
                      <a:pt x="429" y="276"/>
                    </a:cubicBezTo>
                    <a:cubicBezTo>
                      <a:pt x="425" y="276"/>
                      <a:pt x="420" y="278"/>
                      <a:pt x="415" y="282"/>
                    </a:cubicBezTo>
                    <a:cubicBezTo>
                      <a:pt x="404" y="294"/>
                      <a:pt x="404" y="294"/>
                      <a:pt x="404" y="294"/>
                    </a:cubicBezTo>
                    <a:cubicBezTo>
                      <a:pt x="395" y="305"/>
                      <a:pt x="395" y="305"/>
                      <a:pt x="395" y="305"/>
                    </a:cubicBezTo>
                    <a:cubicBezTo>
                      <a:pt x="390" y="314"/>
                      <a:pt x="383" y="316"/>
                      <a:pt x="371" y="314"/>
                    </a:cubicBezTo>
                    <a:cubicBezTo>
                      <a:pt x="364" y="313"/>
                      <a:pt x="362" y="306"/>
                      <a:pt x="364" y="296"/>
                    </a:cubicBezTo>
                    <a:cubicBezTo>
                      <a:pt x="364" y="289"/>
                      <a:pt x="364" y="289"/>
                      <a:pt x="364" y="289"/>
                    </a:cubicBezTo>
                    <a:cubicBezTo>
                      <a:pt x="363" y="281"/>
                      <a:pt x="363" y="281"/>
                      <a:pt x="363" y="281"/>
                    </a:cubicBezTo>
                    <a:cubicBezTo>
                      <a:pt x="359" y="287"/>
                      <a:pt x="359" y="287"/>
                      <a:pt x="359" y="287"/>
                    </a:cubicBezTo>
                    <a:cubicBezTo>
                      <a:pt x="355" y="291"/>
                      <a:pt x="352" y="292"/>
                      <a:pt x="348" y="292"/>
                    </a:cubicBezTo>
                    <a:cubicBezTo>
                      <a:pt x="344" y="291"/>
                      <a:pt x="341" y="287"/>
                      <a:pt x="339" y="279"/>
                    </a:cubicBezTo>
                    <a:cubicBezTo>
                      <a:pt x="339" y="278"/>
                      <a:pt x="339" y="278"/>
                      <a:pt x="339" y="278"/>
                    </a:cubicBezTo>
                    <a:cubicBezTo>
                      <a:pt x="336" y="254"/>
                      <a:pt x="336" y="254"/>
                      <a:pt x="336" y="254"/>
                    </a:cubicBezTo>
                    <a:cubicBezTo>
                      <a:pt x="331" y="231"/>
                      <a:pt x="331" y="231"/>
                      <a:pt x="331" y="231"/>
                    </a:cubicBezTo>
                    <a:cubicBezTo>
                      <a:pt x="321" y="220"/>
                      <a:pt x="321" y="220"/>
                      <a:pt x="321" y="220"/>
                    </a:cubicBezTo>
                    <a:cubicBezTo>
                      <a:pt x="321" y="220"/>
                      <a:pt x="321" y="220"/>
                      <a:pt x="321" y="220"/>
                    </a:cubicBezTo>
                    <a:cubicBezTo>
                      <a:pt x="320" y="219"/>
                      <a:pt x="320" y="219"/>
                      <a:pt x="320" y="219"/>
                    </a:cubicBezTo>
                    <a:cubicBezTo>
                      <a:pt x="297" y="168"/>
                      <a:pt x="297" y="168"/>
                      <a:pt x="297" y="168"/>
                    </a:cubicBezTo>
                    <a:cubicBezTo>
                      <a:pt x="296" y="167"/>
                      <a:pt x="296" y="167"/>
                      <a:pt x="296" y="167"/>
                    </a:cubicBezTo>
                    <a:cubicBezTo>
                      <a:pt x="290" y="153"/>
                      <a:pt x="290" y="153"/>
                      <a:pt x="290" y="153"/>
                    </a:cubicBezTo>
                    <a:cubicBezTo>
                      <a:pt x="290" y="152"/>
                      <a:pt x="290" y="152"/>
                      <a:pt x="290" y="152"/>
                    </a:cubicBezTo>
                    <a:cubicBezTo>
                      <a:pt x="289" y="152"/>
                      <a:pt x="289" y="152"/>
                      <a:pt x="289" y="152"/>
                    </a:cubicBezTo>
                    <a:cubicBezTo>
                      <a:pt x="289" y="150"/>
                      <a:pt x="289" y="150"/>
                      <a:pt x="289" y="150"/>
                    </a:cubicBezTo>
                    <a:cubicBezTo>
                      <a:pt x="285" y="123"/>
                      <a:pt x="285" y="123"/>
                      <a:pt x="285" y="123"/>
                    </a:cubicBezTo>
                    <a:cubicBezTo>
                      <a:pt x="282" y="119"/>
                      <a:pt x="282" y="119"/>
                      <a:pt x="282" y="119"/>
                    </a:cubicBezTo>
                    <a:cubicBezTo>
                      <a:pt x="277" y="122"/>
                      <a:pt x="277" y="122"/>
                      <a:pt x="277" y="122"/>
                    </a:cubicBezTo>
                    <a:cubicBezTo>
                      <a:pt x="270" y="130"/>
                      <a:pt x="265" y="136"/>
                      <a:pt x="263" y="136"/>
                    </a:cubicBezTo>
                    <a:cubicBezTo>
                      <a:pt x="259" y="136"/>
                      <a:pt x="254" y="131"/>
                      <a:pt x="246" y="125"/>
                    </a:cubicBezTo>
                    <a:cubicBezTo>
                      <a:pt x="230" y="118"/>
                      <a:pt x="230" y="118"/>
                      <a:pt x="230" y="118"/>
                    </a:cubicBezTo>
                    <a:cubicBezTo>
                      <a:pt x="228" y="117"/>
                      <a:pt x="228" y="117"/>
                      <a:pt x="228" y="117"/>
                    </a:cubicBezTo>
                    <a:cubicBezTo>
                      <a:pt x="227" y="116"/>
                      <a:pt x="227" y="116"/>
                      <a:pt x="227" y="116"/>
                    </a:cubicBezTo>
                    <a:cubicBezTo>
                      <a:pt x="227" y="115"/>
                      <a:pt x="227" y="115"/>
                      <a:pt x="227" y="115"/>
                    </a:cubicBezTo>
                    <a:cubicBezTo>
                      <a:pt x="226" y="112"/>
                      <a:pt x="226" y="112"/>
                      <a:pt x="226" y="112"/>
                    </a:cubicBezTo>
                    <a:cubicBezTo>
                      <a:pt x="225" y="91"/>
                      <a:pt x="225" y="91"/>
                      <a:pt x="225" y="91"/>
                    </a:cubicBezTo>
                    <a:cubicBezTo>
                      <a:pt x="225" y="91"/>
                      <a:pt x="225" y="91"/>
                      <a:pt x="225" y="91"/>
                    </a:cubicBezTo>
                    <a:cubicBezTo>
                      <a:pt x="221" y="76"/>
                      <a:pt x="221" y="76"/>
                      <a:pt x="221" y="76"/>
                    </a:cubicBezTo>
                    <a:cubicBezTo>
                      <a:pt x="213" y="54"/>
                      <a:pt x="213" y="54"/>
                      <a:pt x="213" y="54"/>
                    </a:cubicBezTo>
                    <a:cubicBezTo>
                      <a:pt x="204" y="54"/>
                      <a:pt x="204" y="54"/>
                      <a:pt x="204" y="54"/>
                    </a:cubicBezTo>
                    <a:cubicBezTo>
                      <a:pt x="206" y="63"/>
                      <a:pt x="204" y="70"/>
                      <a:pt x="202" y="76"/>
                    </a:cubicBezTo>
                    <a:cubicBezTo>
                      <a:pt x="200" y="82"/>
                      <a:pt x="196" y="86"/>
                      <a:pt x="190" y="91"/>
                    </a:cubicBezTo>
                    <a:cubicBezTo>
                      <a:pt x="188" y="99"/>
                      <a:pt x="184" y="104"/>
                      <a:pt x="180" y="108"/>
                    </a:cubicBezTo>
                    <a:cubicBezTo>
                      <a:pt x="174" y="115"/>
                      <a:pt x="169" y="115"/>
                      <a:pt x="162" y="110"/>
                    </a:cubicBezTo>
                    <a:cubicBezTo>
                      <a:pt x="159" y="109"/>
                      <a:pt x="159" y="109"/>
                      <a:pt x="159" y="109"/>
                    </a:cubicBezTo>
                    <a:cubicBezTo>
                      <a:pt x="153" y="107"/>
                      <a:pt x="152" y="100"/>
                      <a:pt x="153" y="86"/>
                    </a:cubicBezTo>
                    <a:cubicBezTo>
                      <a:pt x="153" y="81"/>
                      <a:pt x="153" y="81"/>
                      <a:pt x="153" y="81"/>
                    </a:cubicBezTo>
                    <a:cubicBezTo>
                      <a:pt x="139" y="72"/>
                      <a:pt x="139" y="72"/>
                      <a:pt x="139" y="72"/>
                    </a:cubicBezTo>
                    <a:cubicBezTo>
                      <a:pt x="134" y="70"/>
                      <a:pt x="131" y="64"/>
                      <a:pt x="130" y="54"/>
                    </a:cubicBezTo>
                    <a:cubicBezTo>
                      <a:pt x="135" y="7"/>
                      <a:pt x="135" y="7"/>
                      <a:pt x="135" y="7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116" y="19"/>
                      <a:pt x="116" y="19"/>
                      <a:pt x="116" y="19"/>
                    </a:cubicBezTo>
                    <a:cubicBezTo>
                      <a:pt x="104" y="27"/>
                      <a:pt x="104" y="27"/>
                      <a:pt x="104" y="27"/>
                    </a:cubicBezTo>
                    <a:cubicBezTo>
                      <a:pt x="101" y="34"/>
                      <a:pt x="101" y="34"/>
                      <a:pt x="101" y="34"/>
                    </a:cubicBezTo>
                    <a:cubicBezTo>
                      <a:pt x="105" y="44"/>
                      <a:pt x="107" y="51"/>
                      <a:pt x="107" y="57"/>
                    </a:cubicBezTo>
                    <a:cubicBezTo>
                      <a:pt x="107" y="67"/>
                      <a:pt x="102" y="76"/>
                      <a:pt x="93" y="79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68" y="89"/>
                      <a:pt x="68" y="89"/>
                      <a:pt x="68" y="89"/>
                    </a:cubicBezTo>
                    <a:cubicBezTo>
                      <a:pt x="67" y="97"/>
                      <a:pt x="67" y="97"/>
                      <a:pt x="67" y="97"/>
                    </a:cubicBezTo>
                    <a:cubicBezTo>
                      <a:pt x="67" y="126"/>
                      <a:pt x="67" y="126"/>
                      <a:pt x="67" y="126"/>
                    </a:cubicBezTo>
                    <a:cubicBezTo>
                      <a:pt x="68" y="136"/>
                      <a:pt x="69" y="141"/>
                      <a:pt x="73" y="141"/>
                    </a:cubicBezTo>
                    <a:cubicBezTo>
                      <a:pt x="79" y="144"/>
                      <a:pt x="86" y="144"/>
                      <a:pt x="93" y="139"/>
                    </a:cubicBezTo>
                    <a:cubicBezTo>
                      <a:pt x="99" y="136"/>
                      <a:pt x="99" y="136"/>
                      <a:pt x="99" y="136"/>
                    </a:cubicBezTo>
                    <a:cubicBezTo>
                      <a:pt x="119" y="182"/>
                      <a:pt x="119" y="182"/>
                      <a:pt x="119" y="182"/>
                    </a:cubicBezTo>
                    <a:cubicBezTo>
                      <a:pt x="119" y="183"/>
                      <a:pt x="119" y="183"/>
                      <a:pt x="119" y="183"/>
                    </a:cubicBezTo>
                    <a:cubicBezTo>
                      <a:pt x="119" y="183"/>
                      <a:pt x="119" y="183"/>
                      <a:pt x="119" y="183"/>
                    </a:cubicBezTo>
                    <a:cubicBezTo>
                      <a:pt x="119" y="185"/>
                      <a:pt x="119" y="185"/>
                      <a:pt x="119" y="185"/>
                    </a:cubicBezTo>
                    <a:cubicBezTo>
                      <a:pt x="112" y="269"/>
                      <a:pt x="104" y="316"/>
                      <a:pt x="95" y="329"/>
                    </a:cubicBezTo>
                    <a:cubicBezTo>
                      <a:pt x="90" y="333"/>
                      <a:pt x="87" y="335"/>
                      <a:pt x="81" y="336"/>
                    </a:cubicBezTo>
                    <a:cubicBezTo>
                      <a:pt x="74" y="336"/>
                      <a:pt x="68" y="335"/>
                      <a:pt x="61" y="331"/>
                    </a:cubicBezTo>
                    <a:cubicBezTo>
                      <a:pt x="34" y="386"/>
                      <a:pt x="16" y="414"/>
                      <a:pt x="7" y="419"/>
                    </a:cubicBezTo>
                    <a:cubicBezTo>
                      <a:pt x="8" y="419"/>
                      <a:pt x="8" y="419"/>
                      <a:pt x="8" y="419"/>
                    </a:cubicBezTo>
                    <a:cubicBezTo>
                      <a:pt x="4" y="420"/>
                      <a:pt x="2" y="433"/>
                      <a:pt x="3" y="458"/>
                    </a:cubicBezTo>
                    <a:cubicBezTo>
                      <a:pt x="9" y="463"/>
                      <a:pt x="9" y="463"/>
                      <a:pt x="9" y="463"/>
                    </a:cubicBezTo>
                    <a:cubicBezTo>
                      <a:pt x="11" y="465"/>
                      <a:pt x="11" y="465"/>
                      <a:pt x="11" y="465"/>
                    </a:cubicBezTo>
                    <a:cubicBezTo>
                      <a:pt x="13" y="467"/>
                      <a:pt x="13" y="467"/>
                      <a:pt x="13" y="467"/>
                    </a:cubicBezTo>
                    <a:lnTo>
                      <a:pt x="4" y="479"/>
                    </a:lnTo>
                    <a:close/>
                  </a:path>
                </a:pathLst>
              </a:custGeom>
              <a:solidFill>
                <a:srgbClr val="BFC0C0"/>
              </a:soli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45" name="Freeform 13"/>
              <p:cNvSpPr>
                <a:spLocks noChangeArrowheads="1"/>
              </p:cNvSpPr>
              <p:nvPr/>
            </p:nvSpPr>
            <p:spPr bwMode="auto">
              <a:xfrm>
                <a:off x="3378200" y="3752850"/>
                <a:ext cx="763588" cy="660400"/>
              </a:xfrm>
              <a:custGeom>
                <a:avLst/>
                <a:gdLst>
                  <a:gd name="T0" fmla="*/ 858535660 w 506"/>
                  <a:gd name="T1" fmla="*/ 45466579 h 438"/>
                  <a:gd name="T2" fmla="*/ 787939816 w 506"/>
                  <a:gd name="T3" fmla="*/ 59107315 h 438"/>
                  <a:gd name="T4" fmla="*/ 778831088 w 506"/>
                  <a:gd name="T5" fmla="*/ 2273706 h 438"/>
                  <a:gd name="T6" fmla="*/ 753780579 w 506"/>
                  <a:gd name="T7" fmla="*/ 59107315 h 438"/>
                  <a:gd name="T8" fmla="*/ 715066979 w 506"/>
                  <a:gd name="T9" fmla="*/ 106847611 h 438"/>
                  <a:gd name="T10" fmla="*/ 649025687 w 506"/>
                  <a:gd name="T11" fmla="*/ 104573906 h 438"/>
                  <a:gd name="T12" fmla="*/ 637639778 w 506"/>
                  <a:gd name="T13" fmla="*/ 150040473 h 438"/>
                  <a:gd name="T14" fmla="*/ 569321304 w 506"/>
                  <a:gd name="T15" fmla="*/ 168227100 h 438"/>
                  <a:gd name="T16" fmla="*/ 544270795 w 506"/>
                  <a:gd name="T17" fmla="*/ 181867824 h 438"/>
                  <a:gd name="T18" fmla="*/ 482783867 w 506"/>
                  <a:gd name="T19" fmla="*/ 159133786 h 438"/>
                  <a:gd name="T20" fmla="*/ 441793085 w 506"/>
                  <a:gd name="T21" fmla="*/ 143220865 h 438"/>
                  <a:gd name="T22" fmla="*/ 507834376 w 506"/>
                  <a:gd name="T23" fmla="*/ 243248868 h 438"/>
                  <a:gd name="T24" fmla="*/ 541993613 w 506"/>
                  <a:gd name="T25" fmla="*/ 275074711 h 438"/>
                  <a:gd name="T26" fmla="*/ 528330522 w 506"/>
                  <a:gd name="T27" fmla="*/ 331908297 h 438"/>
                  <a:gd name="T28" fmla="*/ 419019757 w 506"/>
                  <a:gd name="T29" fmla="*/ 386469685 h 438"/>
                  <a:gd name="T30" fmla="*/ 375751699 w 506"/>
                  <a:gd name="T31" fmla="*/ 391015588 h 438"/>
                  <a:gd name="T32" fmla="*/ 332483734 w 506"/>
                  <a:gd name="T33" fmla="*/ 379648569 h 438"/>
                  <a:gd name="T34" fmla="*/ 282382716 w 506"/>
                  <a:gd name="T35" fmla="*/ 427388936 h 438"/>
                  <a:gd name="T36" fmla="*/ 234560388 w 506"/>
                  <a:gd name="T37" fmla="*/ 445575563 h 438"/>
                  <a:gd name="T38" fmla="*/ 47822340 w 506"/>
                  <a:gd name="T39" fmla="*/ 443303365 h 438"/>
                  <a:gd name="T40" fmla="*/ 29604885 w 506"/>
                  <a:gd name="T41" fmla="*/ 575157164 h 438"/>
                  <a:gd name="T42" fmla="*/ 66041315 w 506"/>
                  <a:gd name="T43" fmla="*/ 600163399 h 438"/>
                  <a:gd name="T44" fmla="*/ 91091825 w 506"/>
                  <a:gd name="T45" fmla="*/ 570609754 h 438"/>
                  <a:gd name="T46" fmla="*/ 168519049 w 506"/>
                  <a:gd name="T47" fmla="*/ 577430870 h 438"/>
                  <a:gd name="T48" fmla="*/ 186738013 w 506"/>
                  <a:gd name="T49" fmla="*/ 707010963 h 438"/>
                  <a:gd name="T50" fmla="*/ 159410322 w 506"/>
                  <a:gd name="T51" fmla="*/ 779758978 h 438"/>
                  <a:gd name="T52" fmla="*/ 227728842 w 506"/>
                  <a:gd name="T53" fmla="*/ 893426339 h 438"/>
                  <a:gd name="T54" fmla="*/ 198123969 w 506"/>
                  <a:gd name="T55" fmla="*/ 995726492 h 438"/>
                  <a:gd name="T56" fmla="*/ 277828352 w 506"/>
                  <a:gd name="T57" fmla="*/ 957079533 h 438"/>
                  <a:gd name="T58" fmla="*/ 332483734 w 506"/>
                  <a:gd name="T59" fmla="*/ 963899141 h 438"/>
                  <a:gd name="T60" fmla="*/ 507834376 w 506"/>
                  <a:gd name="T61" fmla="*/ 961626944 h 438"/>
                  <a:gd name="T62" fmla="*/ 594371814 w 506"/>
                  <a:gd name="T63" fmla="*/ 904793358 h 438"/>
                  <a:gd name="T64" fmla="*/ 690016469 w 506"/>
                  <a:gd name="T65" fmla="*/ 822952029 h 438"/>
                  <a:gd name="T66" fmla="*/ 749226215 w 506"/>
                  <a:gd name="T67" fmla="*/ 850231969 h 438"/>
                  <a:gd name="T68" fmla="*/ 826653605 w 506"/>
                  <a:gd name="T69" fmla="*/ 879785615 h 438"/>
                  <a:gd name="T70" fmla="*/ 881308987 w 506"/>
                  <a:gd name="T71" fmla="*/ 897972242 h 438"/>
                  <a:gd name="T72" fmla="*/ 890417715 w 506"/>
                  <a:gd name="T73" fmla="*/ 868418596 h 438"/>
                  <a:gd name="T74" fmla="*/ 910913860 w 506"/>
                  <a:gd name="T75" fmla="*/ 852505675 h 438"/>
                  <a:gd name="T76" fmla="*/ 947350279 w 506"/>
                  <a:gd name="T77" fmla="*/ 827499439 h 438"/>
                  <a:gd name="T78" fmla="*/ 1042996444 w 506"/>
                  <a:gd name="T79" fmla="*/ 761570844 h 438"/>
                  <a:gd name="T80" fmla="*/ 1056659535 w 506"/>
                  <a:gd name="T81" fmla="*/ 743384217 h 438"/>
                  <a:gd name="T82" fmla="*/ 1102206190 w 506"/>
                  <a:gd name="T83" fmla="*/ 732018706 h 438"/>
                  <a:gd name="T84" fmla="*/ 1140919790 w 506"/>
                  <a:gd name="T85" fmla="*/ 709284668 h 438"/>
                  <a:gd name="T86" fmla="*/ 1118146463 w 506"/>
                  <a:gd name="T87" fmla="*/ 618350026 h 438"/>
                  <a:gd name="T88" fmla="*/ 1129532372 w 506"/>
                  <a:gd name="T89" fmla="*/ 563790145 h 438"/>
                  <a:gd name="T90" fmla="*/ 1045273626 w 506"/>
                  <a:gd name="T91" fmla="*/ 497863246 h 438"/>
                  <a:gd name="T92" fmla="*/ 1122700826 w 506"/>
                  <a:gd name="T93" fmla="*/ 206874106 h 438"/>
                  <a:gd name="T94" fmla="*/ 1074878499 w 506"/>
                  <a:gd name="T95" fmla="*/ 227334438 h 438"/>
                  <a:gd name="T96" fmla="*/ 1013391571 w 506"/>
                  <a:gd name="T97" fmla="*/ 229608143 h 438"/>
                  <a:gd name="T98" fmla="*/ 1004282843 w 506"/>
                  <a:gd name="T99" fmla="*/ 206874106 h 438"/>
                  <a:gd name="T100" fmla="*/ 997449789 w 506"/>
                  <a:gd name="T101" fmla="*/ 190961137 h 438"/>
                  <a:gd name="T102" fmla="*/ 942795915 w 506"/>
                  <a:gd name="T103" fmla="*/ 120486827 h 43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06"/>
                  <a:gd name="T157" fmla="*/ 0 h 438"/>
                  <a:gd name="T158" fmla="*/ 506 w 506"/>
                  <a:gd name="T159" fmla="*/ 438 h 438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06" h="438">
                    <a:moveTo>
                      <a:pt x="398" y="8"/>
                    </a:moveTo>
                    <a:cubicBezTo>
                      <a:pt x="390" y="5"/>
                      <a:pt x="390" y="5"/>
                      <a:pt x="390" y="5"/>
                    </a:cubicBezTo>
                    <a:cubicBezTo>
                      <a:pt x="382" y="10"/>
                      <a:pt x="382" y="10"/>
                      <a:pt x="382" y="10"/>
                    </a:cubicBezTo>
                    <a:cubicBezTo>
                      <a:pt x="377" y="20"/>
                      <a:pt x="377" y="20"/>
                      <a:pt x="377" y="20"/>
                    </a:cubicBezTo>
                    <a:cubicBezTo>
                      <a:pt x="372" y="29"/>
                      <a:pt x="368" y="35"/>
                      <a:pt x="361" y="35"/>
                    </a:cubicBezTo>
                    <a:cubicBezTo>
                      <a:pt x="357" y="35"/>
                      <a:pt x="351" y="32"/>
                      <a:pt x="348" y="28"/>
                    </a:cubicBezTo>
                    <a:cubicBezTo>
                      <a:pt x="347" y="27"/>
                      <a:pt x="347" y="27"/>
                      <a:pt x="347" y="27"/>
                    </a:cubicBezTo>
                    <a:cubicBezTo>
                      <a:pt x="346" y="26"/>
                      <a:pt x="346" y="26"/>
                      <a:pt x="346" y="26"/>
                    </a:cubicBezTo>
                    <a:cubicBezTo>
                      <a:pt x="346" y="26"/>
                      <a:pt x="346" y="26"/>
                      <a:pt x="346" y="26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43" y="15"/>
                      <a:pt x="343" y="15"/>
                      <a:pt x="343" y="15"/>
                    </a:cubicBezTo>
                    <a:cubicBezTo>
                      <a:pt x="342" y="1"/>
                      <a:pt x="342" y="1"/>
                      <a:pt x="342" y="1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1" y="12"/>
                      <a:pt x="331" y="12"/>
                      <a:pt x="331" y="12"/>
                    </a:cubicBezTo>
                    <a:cubicBezTo>
                      <a:pt x="331" y="26"/>
                      <a:pt x="331" y="26"/>
                      <a:pt x="331" y="26"/>
                    </a:cubicBezTo>
                    <a:cubicBezTo>
                      <a:pt x="330" y="27"/>
                      <a:pt x="330" y="27"/>
                      <a:pt x="330" y="27"/>
                    </a:cubicBezTo>
                    <a:cubicBezTo>
                      <a:pt x="329" y="28"/>
                      <a:pt x="329" y="28"/>
                      <a:pt x="329" y="28"/>
                    </a:cubicBezTo>
                    <a:cubicBezTo>
                      <a:pt x="316" y="45"/>
                      <a:pt x="316" y="45"/>
                      <a:pt x="316" y="45"/>
                    </a:cubicBezTo>
                    <a:cubicBezTo>
                      <a:pt x="314" y="47"/>
                      <a:pt x="314" y="47"/>
                      <a:pt x="314" y="47"/>
                    </a:cubicBezTo>
                    <a:cubicBezTo>
                      <a:pt x="312" y="47"/>
                      <a:pt x="312" y="47"/>
                      <a:pt x="312" y="47"/>
                    </a:cubicBezTo>
                    <a:cubicBezTo>
                      <a:pt x="287" y="45"/>
                      <a:pt x="287" y="45"/>
                      <a:pt x="287" y="45"/>
                    </a:cubicBezTo>
                    <a:cubicBezTo>
                      <a:pt x="285" y="45"/>
                      <a:pt x="285" y="45"/>
                      <a:pt x="285" y="45"/>
                    </a:cubicBezTo>
                    <a:cubicBezTo>
                      <a:pt x="285" y="46"/>
                      <a:pt x="285" y="46"/>
                      <a:pt x="285" y="46"/>
                    </a:cubicBezTo>
                    <a:cubicBezTo>
                      <a:pt x="285" y="46"/>
                      <a:pt x="285" y="46"/>
                      <a:pt x="285" y="46"/>
                    </a:cubicBezTo>
                    <a:cubicBezTo>
                      <a:pt x="285" y="47"/>
                      <a:pt x="285" y="47"/>
                      <a:pt x="285" y="47"/>
                    </a:cubicBezTo>
                    <a:cubicBezTo>
                      <a:pt x="276" y="59"/>
                      <a:pt x="276" y="59"/>
                      <a:pt x="276" y="59"/>
                    </a:cubicBezTo>
                    <a:cubicBezTo>
                      <a:pt x="280" y="66"/>
                      <a:pt x="280" y="66"/>
                      <a:pt x="280" y="66"/>
                    </a:cubicBezTo>
                    <a:cubicBezTo>
                      <a:pt x="281" y="66"/>
                      <a:pt x="281" y="66"/>
                      <a:pt x="281" y="66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50" y="78"/>
                      <a:pt x="250" y="78"/>
                      <a:pt x="250" y="78"/>
                    </a:cubicBezTo>
                    <a:cubicBezTo>
                      <a:pt x="250" y="74"/>
                      <a:pt x="250" y="74"/>
                      <a:pt x="250" y="74"/>
                    </a:cubicBezTo>
                    <a:cubicBezTo>
                      <a:pt x="248" y="72"/>
                      <a:pt x="248" y="72"/>
                      <a:pt x="248" y="72"/>
                    </a:cubicBezTo>
                    <a:cubicBezTo>
                      <a:pt x="245" y="70"/>
                      <a:pt x="245" y="70"/>
                      <a:pt x="245" y="70"/>
                    </a:cubicBezTo>
                    <a:cubicBezTo>
                      <a:pt x="241" y="77"/>
                      <a:pt x="241" y="77"/>
                      <a:pt x="241" y="77"/>
                    </a:cubicBezTo>
                    <a:cubicBezTo>
                      <a:pt x="239" y="80"/>
                      <a:pt x="239" y="80"/>
                      <a:pt x="239" y="80"/>
                    </a:cubicBezTo>
                    <a:cubicBezTo>
                      <a:pt x="224" y="80"/>
                      <a:pt x="224" y="80"/>
                      <a:pt x="224" y="80"/>
                    </a:cubicBezTo>
                    <a:cubicBezTo>
                      <a:pt x="223" y="79"/>
                      <a:pt x="223" y="79"/>
                      <a:pt x="223" y="79"/>
                    </a:cubicBezTo>
                    <a:cubicBezTo>
                      <a:pt x="213" y="72"/>
                      <a:pt x="213" y="72"/>
                      <a:pt x="213" y="72"/>
                    </a:cubicBezTo>
                    <a:cubicBezTo>
                      <a:pt x="212" y="70"/>
                      <a:pt x="212" y="70"/>
                      <a:pt x="212" y="70"/>
                    </a:cubicBezTo>
                    <a:cubicBezTo>
                      <a:pt x="212" y="69"/>
                      <a:pt x="212" y="69"/>
                      <a:pt x="212" y="69"/>
                    </a:cubicBezTo>
                    <a:cubicBezTo>
                      <a:pt x="211" y="69"/>
                      <a:pt x="211" y="69"/>
                      <a:pt x="211" y="69"/>
                    </a:cubicBezTo>
                    <a:cubicBezTo>
                      <a:pt x="211" y="66"/>
                      <a:pt x="211" y="66"/>
                      <a:pt x="211" y="66"/>
                    </a:cubicBezTo>
                    <a:cubicBezTo>
                      <a:pt x="194" y="63"/>
                      <a:pt x="194" y="63"/>
                      <a:pt x="194" y="63"/>
                    </a:cubicBezTo>
                    <a:cubicBezTo>
                      <a:pt x="181" y="69"/>
                      <a:pt x="181" y="69"/>
                      <a:pt x="181" y="69"/>
                    </a:cubicBezTo>
                    <a:cubicBezTo>
                      <a:pt x="174" y="74"/>
                      <a:pt x="174" y="74"/>
                      <a:pt x="174" y="74"/>
                    </a:cubicBezTo>
                    <a:cubicBezTo>
                      <a:pt x="195" y="98"/>
                      <a:pt x="195" y="98"/>
                      <a:pt x="195" y="98"/>
                    </a:cubicBezTo>
                    <a:cubicBezTo>
                      <a:pt x="223" y="107"/>
                      <a:pt x="223" y="107"/>
                      <a:pt x="223" y="107"/>
                    </a:cubicBezTo>
                    <a:cubicBezTo>
                      <a:pt x="224" y="108"/>
                      <a:pt x="224" y="108"/>
                      <a:pt x="224" y="108"/>
                    </a:cubicBezTo>
                    <a:cubicBezTo>
                      <a:pt x="224" y="108"/>
                      <a:pt x="224" y="108"/>
                      <a:pt x="224" y="108"/>
                    </a:cubicBezTo>
                    <a:cubicBezTo>
                      <a:pt x="225" y="109"/>
                      <a:pt x="225" y="109"/>
                      <a:pt x="225" y="109"/>
                    </a:cubicBezTo>
                    <a:cubicBezTo>
                      <a:pt x="238" y="121"/>
                      <a:pt x="238" y="121"/>
                      <a:pt x="238" y="121"/>
                    </a:cubicBezTo>
                    <a:cubicBezTo>
                      <a:pt x="233" y="142"/>
                      <a:pt x="233" y="142"/>
                      <a:pt x="233" y="142"/>
                    </a:cubicBezTo>
                    <a:cubicBezTo>
                      <a:pt x="233" y="142"/>
                      <a:pt x="233" y="142"/>
                      <a:pt x="233" y="142"/>
                    </a:cubicBezTo>
                    <a:cubicBezTo>
                      <a:pt x="233" y="146"/>
                      <a:pt x="233" y="146"/>
                      <a:pt x="233" y="146"/>
                    </a:cubicBezTo>
                    <a:cubicBezTo>
                      <a:pt x="232" y="146"/>
                      <a:pt x="232" y="146"/>
                      <a:pt x="232" y="146"/>
                    </a:cubicBezTo>
                    <a:cubicBezTo>
                      <a:pt x="214" y="160"/>
                      <a:pt x="214" y="160"/>
                      <a:pt x="214" y="160"/>
                    </a:cubicBezTo>
                    <a:cubicBezTo>
                      <a:pt x="214" y="161"/>
                      <a:pt x="214" y="161"/>
                      <a:pt x="214" y="161"/>
                    </a:cubicBezTo>
                    <a:cubicBezTo>
                      <a:pt x="213" y="161"/>
                      <a:pt x="213" y="161"/>
                      <a:pt x="213" y="161"/>
                    </a:cubicBezTo>
                    <a:cubicBezTo>
                      <a:pt x="184" y="170"/>
                      <a:pt x="184" y="170"/>
                      <a:pt x="184" y="170"/>
                    </a:cubicBezTo>
                    <a:cubicBezTo>
                      <a:pt x="182" y="170"/>
                      <a:pt x="182" y="170"/>
                      <a:pt x="182" y="170"/>
                    </a:cubicBezTo>
                    <a:cubicBezTo>
                      <a:pt x="166" y="172"/>
                      <a:pt x="166" y="172"/>
                      <a:pt x="166" y="172"/>
                    </a:cubicBezTo>
                    <a:cubicBezTo>
                      <a:pt x="166" y="172"/>
                      <a:pt x="166" y="172"/>
                      <a:pt x="166" y="172"/>
                    </a:cubicBezTo>
                    <a:cubicBezTo>
                      <a:pt x="165" y="172"/>
                      <a:pt x="165" y="172"/>
                      <a:pt x="165" y="172"/>
                    </a:cubicBezTo>
                    <a:cubicBezTo>
                      <a:pt x="165" y="172"/>
                      <a:pt x="165" y="172"/>
                      <a:pt x="165" y="172"/>
                    </a:cubicBezTo>
                    <a:cubicBezTo>
                      <a:pt x="163" y="172"/>
                      <a:pt x="163" y="172"/>
                      <a:pt x="163" y="172"/>
                    </a:cubicBezTo>
                    <a:cubicBezTo>
                      <a:pt x="152" y="168"/>
                      <a:pt x="152" y="168"/>
                      <a:pt x="152" y="168"/>
                    </a:cubicBezTo>
                    <a:cubicBezTo>
                      <a:pt x="146" y="167"/>
                      <a:pt x="146" y="167"/>
                      <a:pt x="146" y="167"/>
                    </a:cubicBezTo>
                    <a:cubicBezTo>
                      <a:pt x="139" y="177"/>
                      <a:pt x="139" y="177"/>
                      <a:pt x="139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24" y="188"/>
                      <a:pt x="124" y="188"/>
                      <a:pt x="124" y="188"/>
                    </a:cubicBezTo>
                    <a:cubicBezTo>
                      <a:pt x="123" y="188"/>
                      <a:pt x="123" y="188"/>
                      <a:pt x="123" y="188"/>
                    </a:cubicBezTo>
                    <a:cubicBezTo>
                      <a:pt x="123" y="188"/>
                      <a:pt x="123" y="188"/>
                      <a:pt x="123" y="188"/>
                    </a:cubicBezTo>
                    <a:cubicBezTo>
                      <a:pt x="104" y="196"/>
                      <a:pt x="104" y="196"/>
                      <a:pt x="104" y="196"/>
                    </a:cubicBezTo>
                    <a:cubicBezTo>
                      <a:pt x="103" y="196"/>
                      <a:pt x="103" y="196"/>
                      <a:pt x="103" y="196"/>
                    </a:cubicBezTo>
                    <a:cubicBezTo>
                      <a:pt x="81" y="189"/>
                      <a:pt x="81" y="189"/>
                      <a:pt x="81" y="189"/>
                    </a:cubicBezTo>
                    <a:cubicBezTo>
                      <a:pt x="33" y="191"/>
                      <a:pt x="33" y="191"/>
                      <a:pt x="33" y="191"/>
                    </a:cubicBezTo>
                    <a:cubicBezTo>
                      <a:pt x="22" y="194"/>
                      <a:pt x="22" y="194"/>
                      <a:pt x="22" y="194"/>
                    </a:cubicBezTo>
                    <a:cubicBezTo>
                      <a:pt x="21" y="195"/>
                      <a:pt x="21" y="195"/>
                      <a:pt x="21" y="195"/>
                    </a:cubicBezTo>
                    <a:cubicBezTo>
                      <a:pt x="11" y="195"/>
                      <a:pt x="11" y="195"/>
                      <a:pt x="11" y="195"/>
                    </a:cubicBezTo>
                    <a:cubicBezTo>
                      <a:pt x="0" y="211"/>
                      <a:pt x="0" y="211"/>
                      <a:pt x="0" y="211"/>
                    </a:cubicBezTo>
                    <a:cubicBezTo>
                      <a:pt x="2" y="229"/>
                      <a:pt x="2" y="229"/>
                      <a:pt x="2" y="229"/>
                    </a:cubicBezTo>
                    <a:cubicBezTo>
                      <a:pt x="13" y="253"/>
                      <a:pt x="13" y="253"/>
                      <a:pt x="13" y="253"/>
                    </a:cubicBezTo>
                    <a:cubicBezTo>
                      <a:pt x="24" y="260"/>
                      <a:pt x="24" y="260"/>
                      <a:pt x="24" y="260"/>
                    </a:cubicBezTo>
                    <a:cubicBezTo>
                      <a:pt x="25" y="260"/>
                      <a:pt x="25" y="260"/>
                      <a:pt x="25" y="260"/>
                    </a:cubicBezTo>
                    <a:cubicBezTo>
                      <a:pt x="25" y="261"/>
                      <a:pt x="25" y="261"/>
                      <a:pt x="25" y="261"/>
                    </a:cubicBezTo>
                    <a:cubicBezTo>
                      <a:pt x="29" y="264"/>
                      <a:pt x="29" y="264"/>
                      <a:pt x="29" y="264"/>
                    </a:cubicBezTo>
                    <a:cubicBezTo>
                      <a:pt x="37" y="253"/>
                      <a:pt x="37" y="253"/>
                      <a:pt x="37" y="253"/>
                    </a:cubicBezTo>
                    <a:cubicBezTo>
                      <a:pt x="38" y="252"/>
                      <a:pt x="38" y="252"/>
                      <a:pt x="38" y="252"/>
                    </a:cubicBezTo>
                    <a:cubicBezTo>
                      <a:pt x="39" y="251"/>
                      <a:pt x="39" y="251"/>
                      <a:pt x="39" y="251"/>
                    </a:cubicBezTo>
                    <a:cubicBezTo>
                      <a:pt x="40" y="251"/>
                      <a:pt x="40" y="251"/>
                      <a:pt x="40" y="251"/>
                    </a:cubicBezTo>
                    <a:cubicBezTo>
                      <a:pt x="56" y="249"/>
                      <a:pt x="56" y="249"/>
                      <a:pt x="56" y="249"/>
                    </a:cubicBezTo>
                    <a:cubicBezTo>
                      <a:pt x="58" y="249"/>
                      <a:pt x="58" y="249"/>
                      <a:pt x="58" y="249"/>
                    </a:cubicBezTo>
                    <a:cubicBezTo>
                      <a:pt x="58" y="250"/>
                      <a:pt x="58" y="250"/>
                      <a:pt x="58" y="250"/>
                    </a:cubicBezTo>
                    <a:cubicBezTo>
                      <a:pt x="74" y="254"/>
                      <a:pt x="74" y="254"/>
                      <a:pt x="74" y="254"/>
                    </a:cubicBezTo>
                    <a:cubicBezTo>
                      <a:pt x="90" y="290"/>
                      <a:pt x="90" y="290"/>
                      <a:pt x="90" y="290"/>
                    </a:cubicBezTo>
                    <a:cubicBezTo>
                      <a:pt x="89" y="290"/>
                      <a:pt x="89" y="290"/>
                      <a:pt x="89" y="290"/>
                    </a:cubicBezTo>
                    <a:cubicBezTo>
                      <a:pt x="89" y="291"/>
                      <a:pt x="89" y="291"/>
                      <a:pt x="89" y="291"/>
                    </a:cubicBezTo>
                    <a:cubicBezTo>
                      <a:pt x="82" y="311"/>
                      <a:pt x="82" y="311"/>
                      <a:pt x="82" y="311"/>
                    </a:cubicBezTo>
                    <a:cubicBezTo>
                      <a:pt x="82" y="311"/>
                      <a:pt x="82" y="311"/>
                      <a:pt x="82" y="311"/>
                    </a:cubicBezTo>
                    <a:cubicBezTo>
                      <a:pt x="77" y="324"/>
                      <a:pt x="77" y="324"/>
                      <a:pt x="77" y="324"/>
                    </a:cubicBezTo>
                    <a:cubicBezTo>
                      <a:pt x="77" y="325"/>
                      <a:pt x="77" y="325"/>
                      <a:pt x="77" y="325"/>
                    </a:cubicBezTo>
                    <a:cubicBezTo>
                      <a:pt x="70" y="343"/>
                      <a:pt x="70" y="343"/>
                      <a:pt x="70" y="343"/>
                    </a:cubicBezTo>
                    <a:cubicBezTo>
                      <a:pt x="70" y="365"/>
                      <a:pt x="70" y="365"/>
                      <a:pt x="70" y="365"/>
                    </a:cubicBezTo>
                    <a:cubicBezTo>
                      <a:pt x="82" y="378"/>
                      <a:pt x="82" y="378"/>
                      <a:pt x="82" y="378"/>
                    </a:cubicBezTo>
                    <a:cubicBezTo>
                      <a:pt x="83" y="378"/>
                      <a:pt x="83" y="378"/>
                      <a:pt x="83" y="378"/>
                    </a:cubicBezTo>
                    <a:cubicBezTo>
                      <a:pt x="100" y="393"/>
                      <a:pt x="100" y="393"/>
                      <a:pt x="100" y="393"/>
                    </a:cubicBezTo>
                    <a:cubicBezTo>
                      <a:pt x="102" y="394"/>
                      <a:pt x="102" y="394"/>
                      <a:pt x="102" y="394"/>
                    </a:cubicBezTo>
                    <a:cubicBezTo>
                      <a:pt x="103" y="395"/>
                      <a:pt x="103" y="395"/>
                      <a:pt x="103" y="395"/>
                    </a:cubicBezTo>
                    <a:cubicBezTo>
                      <a:pt x="91" y="424"/>
                      <a:pt x="91" y="424"/>
                      <a:pt x="91" y="424"/>
                    </a:cubicBezTo>
                    <a:cubicBezTo>
                      <a:pt x="87" y="438"/>
                      <a:pt x="87" y="438"/>
                      <a:pt x="87" y="438"/>
                    </a:cubicBezTo>
                    <a:cubicBezTo>
                      <a:pt x="92" y="436"/>
                      <a:pt x="92" y="436"/>
                      <a:pt x="92" y="436"/>
                    </a:cubicBezTo>
                    <a:cubicBezTo>
                      <a:pt x="93" y="436"/>
                      <a:pt x="93" y="436"/>
                      <a:pt x="93" y="436"/>
                    </a:cubicBezTo>
                    <a:cubicBezTo>
                      <a:pt x="103" y="432"/>
                      <a:pt x="103" y="432"/>
                      <a:pt x="103" y="432"/>
                    </a:cubicBezTo>
                    <a:cubicBezTo>
                      <a:pt x="122" y="421"/>
                      <a:pt x="122" y="421"/>
                      <a:pt x="122" y="421"/>
                    </a:cubicBezTo>
                    <a:cubicBezTo>
                      <a:pt x="123" y="421"/>
                      <a:pt x="123" y="421"/>
                      <a:pt x="123" y="421"/>
                    </a:cubicBezTo>
                    <a:cubicBezTo>
                      <a:pt x="144" y="424"/>
                      <a:pt x="144" y="424"/>
                      <a:pt x="144" y="424"/>
                    </a:cubicBezTo>
                    <a:cubicBezTo>
                      <a:pt x="146" y="424"/>
                      <a:pt x="146" y="424"/>
                      <a:pt x="146" y="424"/>
                    </a:cubicBezTo>
                    <a:cubicBezTo>
                      <a:pt x="146" y="424"/>
                      <a:pt x="146" y="424"/>
                      <a:pt x="146" y="424"/>
                    </a:cubicBezTo>
                    <a:cubicBezTo>
                      <a:pt x="177" y="437"/>
                      <a:pt x="177" y="437"/>
                      <a:pt x="177" y="437"/>
                    </a:cubicBezTo>
                    <a:cubicBezTo>
                      <a:pt x="212" y="437"/>
                      <a:pt x="212" y="437"/>
                      <a:pt x="212" y="437"/>
                    </a:cubicBezTo>
                    <a:cubicBezTo>
                      <a:pt x="222" y="424"/>
                      <a:pt x="222" y="424"/>
                      <a:pt x="222" y="424"/>
                    </a:cubicBezTo>
                    <a:cubicBezTo>
                      <a:pt x="223" y="423"/>
                      <a:pt x="223" y="423"/>
                      <a:pt x="223" y="423"/>
                    </a:cubicBezTo>
                    <a:cubicBezTo>
                      <a:pt x="224" y="422"/>
                      <a:pt x="224" y="422"/>
                      <a:pt x="224" y="422"/>
                    </a:cubicBezTo>
                    <a:cubicBezTo>
                      <a:pt x="242" y="414"/>
                      <a:pt x="242" y="414"/>
                      <a:pt x="242" y="414"/>
                    </a:cubicBezTo>
                    <a:cubicBezTo>
                      <a:pt x="258" y="399"/>
                      <a:pt x="258" y="399"/>
                      <a:pt x="258" y="399"/>
                    </a:cubicBezTo>
                    <a:cubicBezTo>
                      <a:pt x="261" y="398"/>
                      <a:pt x="261" y="398"/>
                      <a:pt x="261" y="398"/>
                    </a:cubicBezTo>
                    <a:cubicBezTo>
                      <a:pt x="261" y="398"/>
                      <a:pt x="261" y="398"/>
                      <a:pt x="261" y="398"/>
                    </a:cubicBezTo>
                    <a:cubicBezTo>
                      <a:pt x="273" y="394"/>
                      <a:pt x="273" y="394"/>
                      <a:pt x="273" y="394"/>
                    </a:cubicBezTo>
                    <a:cubicBezTo>
                      <a:pt x="287" y="383"/>
                      <a:pt x="287" y="383"/>
                      <a:pt x="287" y="383"/>
                    </a:cubicBezTo>
                    <a:cubicBezTo>
                      <a:pt x="303" y="362"/>
                      <a:pt x="303" y="362"/>
                      <a:pt x="303" y="362"/>
                    </a:cubicBezTo>
                    <a:cubicBezTo>
                      <a:pt x="325" y="370"/>
                      <a:pt x="325" y="370"/>
                      <a:pt x="325" y="370"/>
                    </a:cubicBezTo>
                    <a:cubicBezTo>
                      <a:pt x="328" y="371"/>
                      <a:pt x="328" y="371"/>
                      <a:pt x="328" y="371"/>
                    </a:cubicBezTo>
                    <a:cubicBezTo>
                      <a:pt x="328" y="372"/>
                      <a:pt x="328" y="372"/>
                      <a:pt x="328" y="372"/>
                    </a:cubicBezTo>
                    <a:cubicBezTo>
                      <a:pt x="329" y="374"/>
                      <a:pt x="329" y="374"/>
                      <a:pt x="329" y="374"/>
                    </a:cubicBezTo>
                    <a:cubicBezTo>
                      <a:pt x="332" y="382"/>
                      <a:pt x="335" y="386"/>
                      <a:pt x="339" y="387"/>
                    </a:cubicBezTo>
                    <a:cubicBezTo>
                      <a:pt x="352" y="385"/>
                      <a:pt x="352" y="385"/>
                      <a:pt x="352" y="385"/>
                    </a:cubicBezTo>
                    <a:cubicBezTo>
                      <a:pt x="356" y="385"/>
                      <a:pt x="356" y="385"/>
                      <a:pt x="356" y="385"/>
                    </a:cubicBezTo>
                    <a:cubicBezTo>
                      <a:pt x="363" y="387"/>
                      <a:pt x="363" y="387"/>
                      <a:pt x="363" y="387"/>
                    </a:cubicBezTo>
                    <a:cubicBezTo>
                      <a:pt x="364" y="387"/>
                      <a:pt x="364" y="387"/>
                      <a:pt x="364" y="387"/>
                    </a:cubicBezTo>
                    <a:cubicBezTo>
                      <a:pt x="364" y="388"/>
                      <a:pt x="364" y="388"/>
                      <a:pt x="364" y="388"/>
                    </a:cubicBezTo>
                    <a:cubicBezTo>
                      <a:pt x="382" y="395"/>
                      <a:pt x="382" y="395"/>
                      <a:pt x="382" y="395"/>
                    </a:cubicBezTo>
                    <a:cubicBezTo>
                      <a:pt x="387" y="395"/>
                      <a:pt x="387" y="395"/>
                      <a:pt x="387" y="395"/>
                    </a:cubicBezTo>
                    <a:cubicBezTo>
                      <a:pt x="388" y="390"/>
                      <a:pt x="388" y="390"/>
                      <a:pt x="388" y="390"/>
                    </a:cubicBezTo>
                    <a:cubicBezTo>
                      <a:pt x="390" y="384"/>
                      <a:pt x="390" y="384"/>
                      <a:pt x="390" y="384"/>
                    </a:cubicBezTo>
                    <a:cubicBezTo>
                      <a:pt x="390" y="383"/>
                      <a:pt x="390" y="383"/>
                      <a:pt x="390" y="383"/>
                    </a:cubicBezTo>
                    <a:cubicBezTo>
                      <a:pt x="391" y="382"/>
                      <a:pt x="391" y="382"/>
                      <a:pt x="391" y="382"/>
                    </a:cubicBezTo>
                    <a:cubicBezTo>
                      <a:pt x="392" y="381"/>
                      <a:pt x="392" y="381"/>
                      <a:pt x="392" y="381"/>
                    </a:cubicBezTo>
                    <a:cubicBezTo>
                      <a:pt x="392" y="380"/>
                      <a:pt x="392" y="380"/>
                      <a:pt x="392" y="380"/>
                    </a:cubicBezTo>
                    <a:cubicBezTo>
                      <a:pt x="399" y="376"/>
                      <a:pt x="399" y="376"/>
                      <a:pt x="399" y="376"/>
                    </a:cubicBezTo>
                    <a:cubicBezTo>
                      <a:pt x="400" y="375"/>
                      <a:pt x="400" y="375"/>
                      <a:pt x="400" y="375"/>
                    </a:cubicBezTo>
                    <a:cubicBezTo>
                      <a:pt x="411" y="365"/>
                      <a:pt x="411" y="365"/>
                      <a:pt x="411" y="365"/>
                    </a:cubicBezTo>
                    <a:cubicBezTo>
                      <a:pt x="413" y="365"/>
                      <a:pt x="413" y="365"/>
                      <a:pt x="413" y="365"/>
                    </a:cubicBezTo>
                    <a:cubicBezTo>
                      <a:pt x="414" y="364"/>
                      <a:pt x="414" y="364"/>
                      <a:pt x="414" y="364"/>
                    </a:cubicBezTo>
                    <a:cubicBezTo>
                      <a:pt x="416" y="364"/>
                      <a:pt x="416" y="364"/>
                      <a:pt x="416" y="364"/>
                    </a:cubicBezTo>
                    <a:cubicBezTo>
                      <a:pt x="426" y="365"/>
                      <a:pt x="426" y="365"/>
                      <a:pt x="426" y="365"/>
                    </a:cubicBezTo>
                    <a:cubicBezTo>
                      <a:pt x="426" y="359"/>
                      <a:pt x="429" y="352"/>
                      <a:pt x="436" y="346"/>
                    </a:cubicBezTo>
                    <a:cubicBezTo>
                      <a:pt x="443" y="341"/>
                      <a:pt x="448" y="338"/>
                      <a:pt x="452" y="339"/>
                    </a:cubicBezTo>
                    <a:cubicBezTo>
                      <a:pt x="458" y="335"/>
                      <a:pt x="458" y="335"/>
                      <a:pt x="458" y="335"/>
                    </a:cubicBezTo>
                    <a:cubicBezTo>
                      <a:pt x="459" y="335"/>
                      <a:pt x="459" y="335"/>
                      <a:pt x="459" y="335"/>
                    </a:cubicBezTo>
                    <a:cubicBezTo>
                      <a:pt x="459" y="333"/>
                      <a:pt x="459" y="333"/>
                      <a:pt x="459" y="333"/>
                    </a:cubicBezTo>
                    <a:cubicBezTo>
                      <a:pt x="464" y="328"/>
                      <a:pt x="464" y="328"/>
                      <a:pt x="464" y="328"/>
                    </a:cubicBezTo>
                    <a:cubicBezTo>
                      <a:pt x="464" y="327"/>
                      <a:pt x="464" y="327"/>
                      <a:pt x="464" y="327"/>
                    </a:cubicBezTo>
                    <a:cubicBezTo>
                      <a:pt x="465" y="327"/>
                      <a:pt x="465" y="327"/>
                      <a:pt x="465" y="327"/>
                    </a:cubicBezTo>
                    <a:cubicBezTo>
                      <a:pt x="466" y="326"/>
                      <a:pt x="466" y="326"/>
                      <a:pt x="466" y="326"/>
                    </a:cubicBezTo>
                    <a:cubicBezTo>
                      <a:pt x="467" y="326"/>
                      <a:pt x="467" y="326"/>
                      <a:pt x="467" y="326"/>
                    </a:cubicBezTo>
                    <a:cubicBezTo>
                      <a:pt x="484" y="322"/>
                      <a:pt x="484" y="322"/>
                      <a:pt x="484" y="322"/>
                    </a:cubicBezTo>
                    <a:cubicBezTo>
                      <a:pt x="494" y="322"/>
                      <a:pt x="494" y="322"/>
                      <a:pt x="494" y="322"/>
                    </a:cubicBezTo>
                    <a:cubicBezTo>
                      <a:pt x="498" y="319"/>
                      <a:pt x="498" y="319"/>
                      <a:pt x="498" y="319"/>
                    </a:cubicBezTo>
                    <a:cubicBezTo>
                      <a:pt x="501" y="312"/>
                      <a:pt x="501" y="312"/>
                      <a:pt x="501" y="312"/>
                    </a:cubicBezTo>
                    <a:cubicBezTo>
                      <a:pt x="501" y="312"/>
                      <a:pt x="501" y="312"/>
                      <a:pt x="501" y="312"/>
                    </a:cubicBezTo>
                    <a:cubicBezTo>
                      <a:pt x="506" y="302"/>
                      <a:pt x="506" y="302"/>
                      <a:pt x="506" y="302"/>
                    </a:cubicBezTo>
                    <a:cubicBezTo>
                      <a:pt x="504" y="301"/>
                      <a:pt x="504" y="301"/>
                      <a:pt x="504" y="301"/>
                    </a:cubicBezTo>
                    <a:cubicBezTo>
                      <a:pt x="498" y="293"/>
                      <a:pt x="494" y="285"/>
                      <a:pt x="492" y="273"/>
                    </a:cubicBezTo>
                    <a:cubicBezTo>
                      <a:pt x="491" y="272"/>
                      <a:pt x="491" y="272"/>
                      <a:pt x="491" y="272"/>
                    </a:cubicBezTo>
                    <a:cubicBezTo>
                      <a:pt x="491" y="272"/>
                      <a:pt x="491" y="272"/>
                      <a:pt x="491" y="272"/>
                    </a:cubicBezTo>
                    <a:cubicBezTo>
                      <a:pt x="492" y="272"/>
                      <a:pt x="492" y="272"/>
                      <a:pt x="492" y="272"/>
                    </a:cubicBezTo>
                    <a:cubicBezTo>
                      <a:pt x="492" y="271"/>
                      <a:pt x="492" y="271"/>
                      <a:pt x="492" y="271"/>
                    </a:cubicBezTo>
                    <a:cubicBezTo>
                      <a:pt x="496" y="248"/>
                      <a:pt x="496" y="248"/>
                      <a:pt x="496" y="248"/>
                    </a:cubicBezTo>
                    <a:cubicBezTo>
                      <a:pt x="496" y="241"/>
                      <a:pt x="498" y="235"/>
                      <a:pt x="503" y="230"/>
                    </a:cubicBezTo>
                    <a:cubicBezTo>
                      <a:pt x="501" y="211"/>
                      <a:pt x="501" y="211"/>
                      <a:pt x="501" y="211"/>
                    </a:cubicBezTo>
                    <a:cubicBezTo>
                      <a:pt x="500" y="209"/>
                      <a:pt x="498" y="207"/>
                      <a:pt x="493" y="206"/>
                    </a:cubicBezTo>
                    <a:cubicBezTo>
                      <a:pt x="459" y="219"/>
                      <a:pt x="459" y="219"/>
                      <a:pt x="459" y="219"/>
                    </a:cubicBezTo>
                    <a:cubicBezTo>
                      <a:pt x="461" y="185"/>
                      <a:pt x="461" y="185"/>
                      <a:pt x="461" y="185"/>
                    </a:cubicBezTo>
                    <a:cubicBezTo>
                      <a:pt x="462" y="179"/>
                      <a:pt x="473" y="170"/>
                      <a:pt x="493" y="158"/>
                    </a:cubicBezTo>
                    <a:cubicBezTo>
                      <a:pt x="483" y="121"/>
                      <a:pt x="483" y="121"/>
                      <a:pt x="483" y="121"/>
                    </a:cubicBezTo>
                    <a:cubicBezTo>
                      <a:pt x="481" y="109"/>
                      <a:pt x="484" y="99"/>
                      <a:pt x="493" y="91"/>
                    </a:cubicBezTo>
                    <a:cubicBezTo>
                      <a:pt x="491" y="84"/>
                      <a:pt x="491" y="84"/>
                      <a:pt x="491" y="84"/>
                    </a:cubicBezTo>
                    <a:cubicBezTo>
                      <a:pt x="480" y="84"/>
                      <a:pt x="480" y="84"/>
                      <a:pt x="480" y="84"/>
                    </a:cubicBezTo>
                    <a:cubicBezTo>
                      <a:pt x="477" y="85"/>
                      <a:pt x="477" y="85"/>
                      <a:pt x="477" y="85"/>
                    </a:cubicBezTo>
                    <a:cubicBezTo>
                      <a:pt x="472" y="100"/>
                      <a:pt x="472" y="100"/>
                      <a:pt x="472" y="100"/>
                    </a:cubicBezTo>
                    <a:cubicBezTo>
                      <a:pt x="467" y="105"/>
                      <a:pt x="463" y="109"/>
                      <a:pt x="459" y="109"/>
                    </a:cubicBezTo>
                    <a:cubicBezTo>
                      <a:pt x="457" y="109"/>
                      <a:pt x="457" y="109"/>
                      <a:pt x="457" y="109"/>
                    </a:cubicBezTo>
                    <a:cubicBezTo>
                      <a:pt x="446" y="101"/>
                      <a:pt x="446" y="101"/>
                      <a:pt x="446" y="101"/>
                    </a:cubicBezTo>
                    <a:cubicBezTo>
                      <a:pt x="445" y="101"/>
                      <a:pt x="445" y="101"/>
                      <a:pt x="445" y="101"/>
                    </a:cubicBezTo>
                    <a:cubicBezTo>
                      <a:pt x="444" y="101"/>
                      <a:pt x="444" y="101"/>
                      <a:pt x="444" y="101"/>
                    </a:cubicBezTo>
                    <a:cubicBezTo>
                      <a:pt x="444" y="100"/>
                      <a:pt x="444" y="100"/>
                      <a:pt x="444" y="100"/>
                    </a:cubicBezTo>
                    <a:cubicBezTo>
                      <a:pt x="444" y="98"/>
                      <a:pt x="444" y="98"/>
                      <a:pt x="444" y="98"/>
                    </a:cubicBezTo>
                    <a:cubicBezTo>
                      <a:pt x="441" y="91"/>
                      <a:pt x="441" y="91"/>
                      <a:pt x="441" y="91"/>
                    </a:cubicBezTo>
                    <a:cubicBezTo>
                      <a:pt x="440" y="80"/>
                      <a:pt x="440" y="80"/>
                      <a:pt x="440" y="80"/>
                    </a:cubicBezTo>
                    <a:cubicBezTo>
                      <a:pt x="440" y="79"/>
                      <a:pt x="440" y="79"/>
                      <a:pt x="440" y="79"/>
                    </a:cubicBezTo>
                    <a:cubicBezTo>
                      <a:pt x="439" y="81"/>
                      <a:pt x="439" y="81"/>
                      <a:pt x="439" y="81"/>
                    </a:cubicBezTo>
                    <a:cubicBezTo>
                      <a:pt x="438" y="84"/>
                      <a:pt x="438" y="84"/>
                      <a:pt x="438" y="84"/>
                    </a:cubicBezTo>
                    <a:cubicBezTo>
                      <a:pt x="419" y="84"/>
                      <a:pt x="419" y="84"/>
                      <a:pt x="419" y="84"/>
                    </a:cubicBezTo>
                    <a:cubicBezTo>
                      <a:pt x="417" y="80"/>
                      <a:pt x="417" y="80"/>
                      <a:pt x="417" y="80"/>
                    </a:cubicBezTo>
                    <a:cubicBezTo>
                      <a:pt x="414" y="69"/>
                      <a:pt x="414" y="69"/>
                      <a:pt x="414" y="69"/>
                    </a:cubicBezTo>
                    <a:cubicBezTo>
                      <a:pt x="414" y="53"/>
                      <a:pt x="414" y="53"/>
                      <a:pt x="414" y="53"/>
                    </a:cubicBezTo>
                    <a:cubicBezTo>
                      <a:pt x="402" y="33"/>
                      <a:pt x="402" y="33"/>
                      <a:pt x="402" y="33"/>
                    </a:cubicBezTo>
                    <a:cubicBezTo>
                      <a:pt x="402" y="16"/>
                      <a:pt x="402" y="16"/>
                      <a:pt x="402" y="16"/>
                    </a:cubicBezTo>
                    <a:lnTo>
                      <a:pt x="398" y="8"/>
                    </a:lnTo>
                    <a:close/>
                  </a:path>
                </a:pathLst>
              </a:custGeom>
              <a:solidFill>
                <a:srgbClr val="BFC0C0"/>
              </a:soli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46" name="Freeform 14"/>
              <p:cNvSpPr>
                <a:spLocks noChangeArrowheads="1"/>
              </p:cNvSpPr>
              <p:nvPr/>
            </p:nvSpPr>
            <p:spPr bwMode="auto">
              <a:xfrm>
                <a:off x="3502025" y="4159250"/>
                <a:ext cx="998538" cy="763588"/>
              </a:xfrm>
              <a:custGeom>
                <a:avLst/>
                <a:gdLst>
                  <a:gd name="T0" fmla="*/ 1212663996 w 662"/>
                  <a:gd name="T1" fmla="*/ 36436430 h 506"/>
                  <a:gd name="T2" fmla="*/ 1128482145 w 662"/>
                  <a:gd name="T3" fmla="*/ 109309303 h 506"/>
                  <a:gd name="T4" fmla="*/ 1032925714 w 662"/>
                  <a:gd name="T5" fmla="*/ 132082630 h 506"/>
                  <a:gd name="T6" fmla="*/ 969221427 w 662"/>
                  <a:gd name="T7" fmla="*/ 127528267 h 506"/>
                  <a:gd name="T8" fmla="*/ 964670689 w 662"/>
                  <a:gd name="T9" fmla="*/ 129805449 h 506"/>
                  <a:gd name="T10" fmla="*/ 887315699 w 662"/>
                  <a:gd name="T11" fmla="*/ 157133140 h 506"/>
                  <a:gd name="T12" fmla="*/ 821335288 w 662"/>
                  <a:gd name="T13" fmla="*/ 195846740 h 506"/>
                  <a:gd name="T14" fmla="*/ 762180041 w 662"/>
                  <a:gd name="T15" fmla="*/ 243669115 h 506"/>
                  <a:gd name="T16" fmla="*/ 721227931 w 662"/>
                  <a:gd name="T17" fmla="*/ 286937079 h 506"/>
                  <a:gd name="T18" fmla="*/ 709851842 w 662"/>
                  <a:gd name="T19" fmla="*/ 309710407 h 506"/>
                  <a:gd name="T20" fmla="*/ 616570026 w 662"/>
                  <a:gd name="T21" fmla="*/ 291492952 h 506"/>
                  <a:gd name="T22" fmla="*/ 509637505 w 662"/>
                  <a:gd name="T23" fmla="*/ 241391933 h 506"/>
                  <a:gd name="T24" fmla="*/ 482334591 w 662"/>
                  <a:gd name="T25" fmla="*/ 275551170 h 506"/>
                  <a:gd name="T26" fmla="*/ 445933218 w 662"/>
                  <a:gd name="T27" fmla="*/ 307433225 h 506"/>
                  <a:gd name="T28" fmla="*/ 377678099 w 662"/>
                  <a:gd name="T29" fmla="*/ 348424007 h 506"/>
                  <a:gd name="T30" fmla="*/ 307146951 w 662"/>
                  <a:gd name="T31" fmla="*/ 405356666 h 506"/>
                  <a:gd name="T32" fmla="*/ 136510097 w 662"/>
                  <a:gd name="T33" fmla="*/ 378028880 h 506"/>
                  <a:gd name="T34" fmla="*/ 59155082 w 662"/>
                  <a:gd name="T35" fmla="*/ 391693481 h 506"/>
                  <a:gd name="T36" fmla="*/ 4550739 w 662"/>
                  <a:gd name="T37" fmla="*/ 416742575 h 506"/>
                  <a:gd name="T38" fmla="*/ 11376092 w 662"/>
                  <a:gd name="T39" fmla="*/ 475952321 h 506"/>
                  <a:gd name="T40" fmla="*/ 125134008 w 662"/>
                  <a:gd name="T41" fmla="*/ 478229503 h 506"/>
                  <a:gd name="T42" fmla="*/ 141060834 w 662"/>
                  <a:gd name="T43" fmla="*/ 564766941 h 506"/>
                  <a:gd name="T44" fmla="*/ 227517346 w 662"/>
                  <a:gd name="T45" fmla="*/ 553379522 h 506"/>
                  <a:gd name="T46" fmla="*/ 300321600 w 662"/>
                  <a:gd name="T47" fmla="*/ 537439249 h 506"/>
                  <a:gd name="T48" fmla="*/ 323073777 w 662"/>
                  <a:gd name="T49" fmla="*/ 649025687 h 506"/>
                  <a:gd name="T50" fmla="*/ 277570930 w 662"/>
                  <a:gd name="T51" fmla="*/ 701403888 h 506"/>
                  <a:gd name="T52" fmla="*/ 209315906 w 662"/>
                  <a:gd name="T53" fmla="*/ 746949034 h 506"/>
                  <a:gd name="T54" fmla="*/ 323073777 w 662"/>
                  <a:gd name="T55" fmla="*/ 774276725 h 506"/>
                  <a:gd name="T56" fmla="*/ 366302010 w 662"/>
                  <a:gd name="T57" fmla="*/ 801604605 h 506"/>
                  <a:gd name="T58" fmla="*/ 461858536 w 662"/>
                  <a:gd name="T59" fmla="*/ 856258478 h 506"/>
                  <a:gd name="T60" fmla="*/ 423181040 w 662"/>
                  <a:gd name="T61" fmla="*/ 901805133 h 506"/>
                  <a:gd name="T62" fmla="*/ 586992496 w 662"/>
                  <a:gd name="T63" fmla="*/ 1074878499 h 506"/>
                  <a:gd name="T64" fmla="*/ 646147555 w 662"/>
                  <a:gd name="T65" fmla="*/ 1045273626 h 506"/>
                  <a:gd name="T66" fmla="*/ 737153249 w 662"/>
                  <a:gd name="T67" fmla="*/ 1111314917 h 506"/>
                  <a:gd name="T68" fmla="*/ 764456164 w 662"/>
                  <a:gd name="T69" fmla="*/ 1079432862 h 506"/>
                  <a:gd name="T70" fmla="*/ 814509937 w 662"/>
                  <a:gd name="T71" fmla="*/ 1086264408 h 506"/>
                  <a:gd name="T72" fmla="*/ 930542423 w 662"/>
                  <a:gd name="T73" fmla="*/ 1113592099 h 506"/>
                  <a:gd name="T74" fmla="*/ 941918512 w 662"/>
                  <a:gd name="T75" fmla="*/ 1120423645 h 506"/>
                  <a:gd name="T76" fmla="*/ 1039751066 w 662"/>
                  <a:gd name="T77" fmla="*/ 1040719262 h 506"/>
                  <a:gd name="T78" fmla="*/ 1073877824 w 662"/>
                  <a:gd name="T79" fmla="*/ 1074878499 h 506"/>
                  <a:gd name="T80" fmla="*/ 1098904616 w 662"/>
                  <a:gd name="T81" fmla="*/ 1022500298 h 506"/>
                  <a:gd name="T82" fmla="*/ 1189911819 w 662"/>
                  <a:gd name="T83" fmla="*/ 917745406 h 506"/>
                  <a:gd name="T84" fmla="*/ 1246790754 w 662"/>
                  <a:gd name="T85" fmla="*/ 926854133 h 506"/>
                  <a:gd name="T86" fmla="*/ 1235416174 w 662"/>
                  <a:gd name="T87" fmla="*/ 860812842 h 506"/>
                  <a:gd name="T88" fmla="*/ 1246790754 w 662"/>
                  <a:gd name="T89" fmla="*/ 826653605 h 506"/>
                  <a:gd name="T90" fmla="*/ 1374200838 w 662"/>
                  <a:gd name="T91" fmla="*/ 758334943 h 506"/>
                  <a:gd name="T92" fmla="*/ 1369650101 w 662"/>
                  <a:gd name="T93" fmla="*/ 690016469 h 506"/>
                  <a:gd name="T94" fmla="*/ 1396951507 w 662"/>
                  <a:gd name="T95" fmla="*/ 633085414 h 506"/>
                  <a:gd name="T96" fmla="*/ 1437905125 w 662"/>
                  <a:gd name="T97" fmla="*/ 541993613 h 506"/>
                  <a:gd name="T98" fmla="*/ 1490233324 w 662"/>
                  <a:gd name="T99" fmla="*/ 469120776 h 506"/>
                  <a:gd name="T100" fmla="*/ 1492509447 w 662"/>
                  <a:gd name="T101" fmla="*/ 403079484 h 506"/>
                  <a:gd name="T102" fmla="*/ 1490233324 w 662"/>
                  <a:gd name="T103" fmla="*/ 362088608 h 506"/>
                  <a:gd name="T104" fmla="*/ 1362824749 w 662"/>
                  <a:gd name="T105" fmla="*/ 368920153 h 506"/>
                  <a:gd name="T106" fmla="*/ 1328697991 w 662"/>
                  <a:gd name="T107" fmla="*/ 307433225 h 506"/>
                  <a:gd name="T108" fmla="*/ 1264992195 w 662"/>
                  <a:gd name="T109" fmla="*/ 305156043 h 506"/>
                  <a:gd name="T110" fmla="*/ 1333247220 w 662"/>
                  <a:gd name="T111" fmla="*/ 175350595 h 506"/>
                  <a:gd name="T112" fmla="*/ 1326421868 w 662"/>
                  <a:gd name="T113" fmla="*/ 86537461 h 506"/>
                  <a:gd name="T114" fmla="*/ 1305945813 w 662"/>
                  <a:gd name="T115" fmla="*/ 0 h 506"/>
                  <a:gd name="T116" fmla="*/ 1249066877 w 662"/>
                  <a:gd name="T117" fmla="*/ 29604885 h 50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662"/>
                  <a:gd name="T178" fmla="*/ 0 h 506"/>
                  <a:gd name="T179" fmla="*/ 662 w 662"/>
                  <a:gd name="T180" fmla="*/ 506 h 50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662" h="506">
                    <a:moveTo>
                      <a:pt x="530" y="13"/>
                    </a:moveTo>
                    <a:cubicBezTo>
                      <a:pt x="531" y="14"/>
                      <a:pt x="531" y="14"/>
                      <a:pt x="531" y="14"/>
                    </a:cubicBezTo>
                    <a:cubicBezTo>
                      <a:pt x="533" y="16"/>
                      <a:pt x="533" y="16"/>
                      <a:pt x="533" y="16"/>
                    </a:cubicBezTo>
                    <a:cubicBezTo>
                      <a:pt x="519" y="37"/>
                      <a:pt x="519" y="37"/>
                      <a:pt x="519" y="37"/>
                    </a:cubicBezTo>
                    <a:cubicBezTo>
                      <a:pt x="514" y="43"/>
                      <a:pt x="507" y="48"/>
                      <a:pt x="498" y="48"/>
                    </a:cubicBezTo>
                    <a:cubicBezTo>
                      <a:pt x="496" y="48"/>
                      <a:pt x="496" y="48"/>
                      <a:pt x="496" y="48"/>
                    </a:cubicBezTo>
                    <a:cubicBezTo>
                      <a:pt x="486" y="41"/>
                      <a:pt x="486" y="41"/>
                      <a:pt x="486" y="41"/>
                    </a:cubicBezTo>
                    <a:cubicBezTo>
                      <a:pt x="475" y="42"/>
                      <a:pt x="475" y="42"/>
                      <a:pt x="475" y="42"/>
                    </a:cubicBezTo>
                    <a:cubicBezTo>
                      <a:pt x="454" y="58"/>
                      <a:pt x="454" y="58"/>
                      <a:pt x="454" y="58"/>
                    </a:cubicBezTo>
                    <a:cubicBezTo>
                      <a:pt x="449" y="60"/>
                      <a:pt x="442" y="55"/>
                      <a:pt x="433" y="42"/>
                    </a:cubicBezTo>
                    <a:cubicBezTo>
                      <a:pt x="427" y="56"/>
                      <a:pt x="427" y="56"/>
                      <a:pt x="427" y="56"/>
                    </a:cubicBezTo>
                    <a:cubicBezTo>
                      <a:pt x="426" y="56"/>
                      <a:pt x="426" y="56"/>
                      <a:pt x="426" y="56"/>
                    </a:cubicBezTo>
                    <a:cubicBezTo>
                      <a:pt x="426" y="56"/>
                      <a:pt x="426" y="56"/>
                      <a:pt x="426" y="56"/>
                    </a:cubicBezTo>
                    <a:cubicBezTo>
                      <a:pt x="424" y="57"/>
                      <a:pt x="424" y="57"/>
                      <a:pt x="424" y="57"/>
                    </a:cubicBezTo>
                    <a:cubicBezTo>
                      <a:pt x="424" y="57"/>
                      <a:pt x="424" y="57"/>
                      <a:pt x="424" y="57"/>
                    </a:cubicBezTo>
                    <a:cubicBezTo>
                      <a:pt x="417" y="64"/>
                      <a:pt x="417" y="64"/>
                      <a:pt x="417" y="64"/>
                    </a:cubicBezTo>
                    <a:cubicBezTo>
                      <a:pt x="403" y="64"/>
                      <a:pt x="403" y="64"/>
                      <a:pt x="403" y="64"/>
                    </a:cubicBezTo>
                    <a:cubicBezTo>
                      <a:pt x="390" y="69"/>
                      <a:pt x="390" y="69"/>
                      <a:pt x="390" y="69"/>
                    </a:cubicBezTo>
                    <a:cubicBezTo>
                      <a:pt x="373" y="81"/>
                      <a:pt x="373" y="81"/>
                      <a:pt x="373" y="81"/>
                    </a:cubicBezTo>
                    <a:cubicBezTo>
                      <a:pt x="367" y="81"/>
                      <a:pt x="367" y="81"/>
                      <a:pt x="367" y="81"/>
                    </a:cubicBezTo>
                    <a:cubicBezTo>
                      <a:pt x="361" y="86"/>
                      <a:pt x="361" y="86"/>
                      <a:pt x="361" y="86"/>
                    </a:cubicBezTo>
                    <a:cubicBezTo>
                      <a:pt x="356" y="91"/>
                      <a:pt x="354" y="95"/>
                      <a:pt x="357" y="99"/>
                    </a:cubicBezTo>
                    <a:cubicBezTo>
                      <a:pt x="364" y="110"/>
                      <a:pt x="364" y="110"/>
                      <a:pt x="364" y="110"/>
                    </a:cubicBezTo>
                    <a:cubicBezTo>
                      <a:pt x="335" y="107"/>
                      <a:pt x="335" y="107"/>
                      <a:pt x="335" y="107"/>
                    </a:cubicBezTo>
                    <a:cubicBezTo>
                      <a:pt x="319" y="119"/>
                      <a:pt x="319" y="119"/>
                      <a:pt x="319" y="119"/>
                    </a:cubicBezTo>
                    <a:cubicBezTo>
                      <a:pt x="317" y="125"/>
                      <a:pt x="317" y="125"/>
                      <a:pt x="317" y="125"/>
                    </a:cubicBezTo>
                    <a:cubicBezTo>
                      <a:pt x="317" y="126"/>
                      <a:pt x="317" y="126"/>
                      <a:pt x="317" y="126"/>
                    </a:cubicBezTo>
                    <a:cubicBezTo>
                      <a:pt x="314" y="134"/>
                      <a:pt x="314" y="134"/>
                      <a:pt x="314" y="134"/>
                    </a:cubicBezTo>
                    <a:cubicBezTo>
                      <a:pt x="313" y="135"/>
                      <a:pt x="313" y="135"/>
                      <a:pt x="313" y="135"/>
                    </a:cubicBezTo>
                    <a:cubicBezTo>
                      <a:pt x="312" y="136"/>
                      <a:pt x="312" y="136"/>
                      <a:pt x="312" y="136"/>
                    </a:cubicBezTo>
                    <a:cubicBezTo>
                      <a:pt x="297" y="136"/>
                      <a:pt x="297" y="136"/>
                      <a:pt x="297" y="136"/>
                    </a:cubicBezTo>
                    <a:cubicBezTo>
                      <a:pt x="278" y="129"/>
                      <a:pt x="278" y="129"/>
                      <a:pt x="278" y="129"/>
                    </a:cubicBezTo>
                    <a:cubicBezTo>
                      <a:pt x="271" y="128"/>
                      <a:pt x="271" y="128"/>
                      <a:pt x="271" y="128"/>
                    </a:cubicBezTo>
                    <a:cubicBezTo>
                      <a:pt x="257" y="130"/>
                      <a:pt x="257" y="130"/>
                      <a:pt x="257" y="130"/>
                    </a:cubicBezTo>
                    <a:cubicBezTo>
                      <a:pt x="250" y="130"/>
                      <a:pt x="243" y="122"/>
                      <a:pt x="237" y="111"/>
                    </a:cubicBezTo>
                    <a:cubicBezTo>
                      <a:pt x="224" y="106"/>
                      <a:pt x="224" y="106"/>
                      <a:pt x="224" y="106"/>
                    </a:cubicBezTo>
                    <a:cubicBezTo>
                      <a:pt x="213" y="121"/>
                      <a:pt x="213" y="121"/>
                      <a:pt x="213" y="121"/>
                    </a:cubicBezTo>
                    <a:cubicBezTo>
                      <a:pt x="213" y="121"/>
                      <a:pt x="213" y="121"/>
                      <a:pt x="213" y="121"/>
                    </a:cubicBezTo>
                    <a:cubicBezTo>
                      <a:pt x="212" y="121"/>
                      <a:pt x="212" y="121"/>
                      <a:pt x="212" y="121"/>
                    </a:cubicBezTo>
                    <a:cubicBezTo>
                      <a:pt x="198" y="134"/>
                      <a:pt x="198" y="134"/>
                      <a:pt x="198" y="134"/>
                    </a:cubicBezTo>
                    <a:cubicBezTo>
                      <a:pt x="196" y="134"/>
                      <a:pt x="196" y="134"/>
                      <a:pt x="196" y="134"/>
                    </a:cubicBezTo>
                    <a:cubicBezTo>
                      <a:pt x="196" y="135"/>
                      <a:pt x="196" y="135"/>
                      <a:pt x="196" y="135"/>
                    </a:cubicBezTo>
                    <a:cubicBezTo>
                      <a:pt x="194" y="135"/>
                      <a:pt x="194" y="135"/>
                      <a:pt x="194" y="135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66" y="153"/>
                      <a:pt x="166" y="153"/>
                      <a:pt x="166" y="153"/>
                    </a:cubicBezTo>
                    <a:cubicBezTo>
                      <a:pt x="166" y="153"/>
                      <a:pt x="166" y="153"/>
                      <a:pt x="166" y="153"/>
                    </a:cubicBezTo>
                    <a:cubicBezTo>
                      <a:pt x="148" y="162"/>
                      <a:pt x="148" y="162"/>
                      <a:pt x="148" y="162"/>
                    </a:cubicBezTo>
                    <a:cubicBezTo>
                      <a:pt x="135" y="178"/>
                      <a:pt x="135" y="178"/>
                      <a:pt x="135" y="178"/>
                    </a:cubicBezTo>
                    <a:cubicBezTo>
                      <a:pt x="93" y="178"/>
                      <a:pt x="93" y="178"/>
                      <a:pt x="93" y="178"/>
                    </a:cubicBezTo>
                    <a:cubicBezTo>
                      <a:pt x="93" y="178"/>
                      <a:pt x="93" y="178"/>
                      <a:pt x="93" y="178"/>
                    </a:cubicBezTo>
                    <a:cubicBezTo>
                      <a:pt x="60" y="166"/>
                      <a:pt x="60" y="166"/>
                      <a:pt x="60" y="166"/>
                    </a:cubicBezTo>
                    <a:cubicBezTo>
                      <a:pt x="42" y="164"/>
                      <a:pt x="42" y="164"/>
                      <a:pt x="42" y="164"/>
                    </a:cubicBezTo>
                    <a:cubicBezTo>
                      <a:pt x="27" y="172"/>
                      <a:pt x="27" y="172"/>
                      <a:pt x="27" y="172"/>
                    </a:cubicBezTo>
                    <a:cubicBezTo>
                      <a:pt x="26" y="172"/>
                      <a:pt x="26" y="172"/>
                      <a:pt x="26" y="172"/>
                    </a:cubicBezTo>
                    <a:cubicBezTo>
                      <a:pt x="26" y="172"/>
                      <a:pt x="26" y="172"/>
                      <a:pt x="26" y="172"/>
                    </a:cubicBezTo>
                    <a:cubicBezTo>
                      <a:pt x="15" y="176"/>
                      <a:pt x="15" y="176"/>
                      <a:pt x="15" y="176"/>
                    </a:cubicBezTo>
                    <a:cubicBezTo>
                      <a:pt x="10" y="178"/>
                      <a:pt x="5" y="182"/>
                      <a:pt x="2" y="183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5" y="209"/>
                      <a:pt x="5" y="209"/>
                      <a:pt x="5" y="209"/>
                    </a:cubicBezTo>
                    <a:cubicBezTo>
                      <a:pt x="31" y="201"/>
                      <a:pt x="31" y="201"/>
                      <a:pt x="31" y="201"/>
                    </a:cubicBezTo>
                    <a:cubicBezTo>
                      <a:pt x="36" y="201"/>
                      <a:pt x="43" y="204"/>
                      <a:pt x="53" y="209"/>
                    </a:cubicBezTo>
                    <a:cubicBezTo>
                      <a:pt x="55" y="210"/>
                      <a:pt x="55" y="210"/>
                      <a:pt x="55" y="210"/>
                    </a:cubicBezTo>
                    <a:cubicBezTo>
                      <a:pt x="56" y="211"/>
                      <a:pt x="56" y="211"/>
                      <a:pt x="56" y="211"/>
                    </a:cubicBezTo>
                    <a:cubicBezTo>
                      <a:pt x="57" y="247"/>
                      <a:pt x="57" y="247"/>
                      <a:pt x="57" y="247"/>
                    </a:cubicBezTo>
                    <a:cubicBezTo>
                      <a:pt x="62" y="248"/>
                      <a:pt x="62" y="248"/>
                      <a:pt x="62" y="248"/>
                    </a:cubicBezTo>
                    <a:cubicBezTo>
                      <a:pt x="85" y="248"/>
                      <a:pt x="85" y="248"/>
                      <a:pt x="85" y="248"/>
                    </a:cubicBezTo>
                    <a:cubicBezTo>
                      <a:pt x="98" y="245"/>
                      <a:pt x="98" y="245"/>
                      <a:pt x="98" y="245"/>
                    </a:cubicBezTo>
                    <a:cubicBezTo>
                      <a:pt x="100" y="243"/>
                      <a:pt x="100" y="243"/>
                      <a:pt x="100" y="243"/>
                    </a:cubicBezTo>
                    <a:cubicBezTo>
                      <a:pt x="109" y="239"/>
                      <a:pt x="116" y="235"/>
                      <a:pt x="126" y="234"/>
                    </a:cubicBezTo>
                    <a:cubicBezTo>
                      <a:pt x="130" y="233"/>
                      <a:pt x="130" y="233"/>
                      <a:pt x="130" y="233"/>
                    </a:cubicBezTo>
                    <a:cubicBezTo>
                      <a:pt x="132" y="236"/>
                      <a:pt x="132" y="236"/>
                      <a:pt x="132" y="236"/>
                    </a:cubicBezTo>
                    <a:cubicBezTo>
                      <a:pt x="138" y="249"/>
                      <a:pt x="138" y="249"/>
                      <a:pt x="138" y="249"/>
                    </a:cubicBezTo>
                    <a:cubicBezTo>
                      <a:pt x="138" y="250"/>
                      <a:pt x="138" y="250"/>
                      <a:pt x="138" y="250"/>
                    </a:cubicBezTo>
                    <a:cubicBezTo>
                      <a:pt x="142" y="285"/>
                      <a:pt x="142" y="285"/>
                      <a:pt x="142" y="285"/>
                    </a:cubicBezTo>
                    <a:cubicBezTo>
                      <a:pt x="142" y="288"/>
                      <a:pt x="142" y="288"/>
                      <a:pt x="142" y="288"/>
                    </a:cubicBezTo>
                    <a:cubicBezTo>
                      <a:pt x="123" y="308"/>
                      <a:pt x="123" y="308"/>
                      <a:pt x="123" y="308"/>
                    </a:cubicBezTo>
                    <a:cubicBezTo>
                      <a:pt x="122" y="308"/>
                      <a:pt x="122" y="308"/>
                      <a:pt x="122" y="308"/>
                    </a:cubicBezTo>
                    <a:cubicBezTo>
                      <a:pt x="122" y="309"/>
                      <a:pt x="122" y="309"/>
                      <a:pt x="122" y="309"/>
                    </a:cubicBezTo>
                    <a:cubicBezTo>
                      <a:pt x="99" y="320"/>
                      <a:pt x="99" y="320"/>
                      <a:pt x="99" y="320"/>
                    </a:cubicBezTo>
                    <a:cubicBezTo>
                      <a:pt x="92" y="328"/>
                      <a:pt x="92" y="328"/>
                      <a:pt x="92" y="328"/>
                    </a:cubicBezTo>
                    <a:cubicBezTo>
                      <a:pt x="95" y="335"/>
                      <a:pt x="95" y="335"/>
                      <a:pt x="95" y="335"/>
                    </a:cubicBezTo>
                    <a:cubicBezTo>
                      <a:pt x="141" y="339"/>
                      <a:pt x="141" y="339"/>
                      <a:pt x="141" y="339"/>
                    </a:cubicBezTo>
                    <a:cubicBezTo>
                      <a:pt x="142" y="340"/>
                      <a:pt x="142" y="340"/>
                      <a:pt x="142" y="340"/>
                    </a:cubicBezTo>
                    <a:cubicBezTo>
                      <a:pt x="142" y="340"/>
                      <a:pt x="142" y="340"/>
                      <a:pt x="142" y="340"/>
                    </a:cubicBezTo>
                    <a:cubicBezTo>
                      <a:pt x="143" y="341"/>
                      <a:pt x="143" y="341"/>
                      <a:pt x="143" y="341"/>
                    </a:cubicBezTo>
                    <a:cubicBezTo>
                      <a:pt x="161" y="352"/>
                      <a:pt x="161" y="352"/>
                      <a:pt x="161" y="352"/>
                    </a:cubicBezTo>
                    <a:cubicBezTo>
                      <a:pt x="201" y="350"/>
                      <a:pt x="201" y="350"/>
                      <a:pt x="201" y="350"/>
                    </a:cubicBezTo>
                    <a:cubicBezTo>
                      <a:pt x="201" y="356"/>
                      <a:pt x="201" y="356"/>
                      <a:pt x="201" y="356"/>
                    </a:cubicBezTo>
                    <a:cubicBezTo>
                      <a:pt x="203" y="376"/>
                      <a:pt x="203" y="376"/>
                      <a:pt x="203" y="376"/>
                    </a:cubicBezTo>
                    <a:cubicBezTo>
                      <a:pt x="203" y="378"/>
                      <a:pt x="203" y="378"/>
                      <a:pt x="203" y="378"/>
                    </a:cubicBezTo>
                    <a:cubicBezTo>
                      <a:pt x="204" y="378"/>
                      <a:pt x="204" y="378"/>
                      <a:pt x="204" y="378"/>
                    </a:cubicBezTo>
                    <a:cubicBezTo>
                      <a:pt x="186" y="396"/>
                      <a:pt x="186" y="396"/>
                      <a:pt x="186" y="396"/>
                    </a:cubicBezTo>
                    <a:cubicBezTo>
                      <a:pt x="184" y="419"/>
                      <a:pt x="188" y="433"/>
                      <a:pt x="198" y="436"/>
                    </a:cubicBezTo>
                    <a:cubicBezTo>
                      <a:pt x="231" y="454"/>
                      <a:pt x="231" y="454"/>
                      <a:pt x="231" y="454"/>
                    </a:cubicBezTo>
                    <a:cubicBezTo>
                      <a:pt x="258" y="472"/>
                      <a:pt x="258" y="472"/>
                      <a:pt x="258" y="472"/>
                    </a:cubicBezTo>
                    <a:cubicBezTo>
                      <a:pt x="280" y="461"/>
                      <a:pt x="280" y="461"/>
                      <a:pt x="280" y="461"/>
                    </a:cubicBezTo>
                    <a:cubicBezTo>
                      <a:pt x="282" y="460"/>
                      <a:pt x="282" y="460"/>
                      <a:pt x="282" y="460"/>
                    </a:cubicBezTo>
                    <a:cubicBezTo>
                      <a:pt x="284" y="459"/>
                      <a:pt x="284" y="459"/>
                      <a:pt x="284" y="459"/>
                    </a:cubicBezTo>
                    <a:cubicBezTo>
                      <a:pt x="285" y="460"/>
                      <a:pt x="285" y="460"/>
                      <a:pt x="285" y="460"/>
                    </a:cubicBezTo>
                    <a:cubicBezTo>
                      <a:pt x="319" y="486"/>
                      <a:pt x="319" y="486"/>
                      <a:pt x="319" y="486"/>
                    </a:cubicBezTo>
                    <a:cubicBezTo>
                      <a:pt x="324" y="488"/>
                      <a:pt x="324" y="488"/>
                      <a:pt x="324" y="488"/>
                    </a:cubicBezTo>
                    <a:cubicBezTo>
                      <a:pt x="333" y="477"/>
                      <a:pt x="333" y="477"/>
                      <a:pt x="333" y="477"/>
                    </a:cubicBezTo>
                    <a:cubicBezTo>
                      <a:pt x="335" y="475"/>
                      <a:pt x="335" y="475"/>
                      <a:pt x="335" y="475"/>
                    </a:cubicBezTo>
                    <a:cubicBezTo>
                      <a:pt x="336" y="474"/>
                      <a:pt x="336" y="474"/>
                      <a:pt x="336" y="474"/>
                    </a:cubicBezTo>
                    <a:cubicBezTo>
                      <a:pt x="337" y="474"/>
                      <a:pt x="337" y="474"/>
                      <a:pt x="337" y="474"/>
                    </a:cubicBezTo>
                    <a:cubicBezTo>
                      <a:pt x="338" y="474"/>
                      <a:pt x="338" y="474"/>
                      <a:pt x="338" y="474"/>
                    </a:cubicBezTo>
                    <a:cubicBezTo>
                      <a:pt x="358" y="477"/>
                      <a:pt x="358" y="477"/>
                      <a:pt x="358" y="477"/>
                    </a:cubicBezTo>
                    <a:cubicBezTo>
                      <a:pt x="362" y="442"/>
                      <a:pt x="362" y="442"/>
                      <a:pt x="362" y="442"/>
                    </a:cubicBezTo>
                    <a:cubicBezTo>
                      <a:pt x="388" y="488"/>
                      <a:pt x="388" y="488"/>
                      <a:pt x="388" y="488"/>
                    </a:cubicBezTo>
                    <a:cubicBezTo>
                      <a:pt x="409" y="489"/>
                      <a:pt x="409" y="489"/>
                      <a:pt x="409" y="489"/>
                    </a:cubicBezTo>
                    <a:cubicBezTo>
                      <a:pt x="412" y="490"/>
                      <a:pt x="412" y="490"/>
                      <a:pt x="412" y="490"/>
                    </a:cubicBezTo>
                    <a:cubicBezTo>
                      <a:pt x="414" y="490"/>
                      <a:pt x="414" y="490"/>
                      <a:pt x="414" y="490"/>
                    </a:cubicBezTo>
                    <a:cubicBezTo>
                      <a:pt x="414" y="492"/>
                      <a:pt x="414" y="492"/>
                      <a:pt x="414" y="492"/>
                    </a:cubicBezTo>
                    <a:cubicBezTo>
                      <a:pt x="414" y="506"/>
                      <a:pt x="414" y="506"/>
                      <a:pt x="414" y="506"/>
                    </a:cubicBezTo>
                    <a:cubicBezTo>
                      <a:pt x="422" y="503"/>
                      <a:pt x="422" y="503"/>
                      <a:pt x="422" y="503"/>
                    </a:cubicBezTo>
                    <a:cubicBezTo>
                      <a:pt x="457" y="457"/>
                      <a:pt x="457" y="457"/>
                      <a:pt x="457" y="457"/>
                    </a:cubicBezTo>
                    <a:cubicBezTo>
                      <a:pt x="472" y="479"/>
                      <a:pt x="472" y="479"/>
                      <a:pt x="472" y="479"/>
                    </a:cubicBezTo>
                    <a:cubicBezTo>
                      <a:pt x="472" y="472"/>
                      <a:pt x="472" y="472"/>
                      <a:pt x="472" y="472"/>
                    </a:cubicBezTo>
                    <a:cubicBezTo>
                      <a:pt x="472" y="472"/>
                      <a:pt x="472" y="472"/>
                      <a:pt x="472" y="472"/>
                    </a:cubicBezTo>
                    <a:cubicBezTo>
                      <a:pt x="472" y="471"/>
                      <a:pt x="472" y="471"/>
                      <a:pt x="472" y="471"/>
                    </a:cubicBezTo>
                    <a:cubicBezTo>
                      <a:pt x="472" y="470"/>
                      <a:pt x="472" y="470"/>
                      <a:pt x="472" y="470"/>
                    </a:cubicBezTo>
                    <a:cubicBezTo>
                      <a:pt x="483" y="449"/>
                      <a:pt x="483" y="449"/>
                      <a:pt x="483" y="449"/>
                    </a:cubicBezTo>
                    <a:cubicBezTo>
                      <a:pt x="492" y="433"/>
                      <a:pt x="492" y="433"/>
                      <a:pt x="492" y="433"/>
                    </a:cubicBezTo>
                    <a:cubicBezTo>
                      <a:pt x="518" y="433"/>
                      <a:pt x="518" y="433"/>
                      <a:pt x="518" y="433"/>
                    </a:cubicBezTo>
                    <a:cubicBezTo>
                      <a:pt x="523" y="403"/>
                      <a:pt x="523" y="403"/>
                      <a:pt x="523" y="403"/>
                    </a:cubicBezTo>
                    <a:cubicBezTo>
                      <a:pt x="526" y="403"/>
                      <a:pt x="526" y="403"/>
                      <a:pt x="526" y="403"/>
                    </a:cubicBezTo>
                    <a:cubicBezTo>
                      <a:pt x="528" y="404"/>
                      <a:pt x="528" y="404"/>
                      <a:pt x="528" y="404"/>
                    </a:cubicBezTo>
                    <a:cubicBezTo>
                      <a:pt x="548" y="407"/>
                      <a:pt x="548" y="407"/>
                      <a:pt x="548" y="407"/>
                    </a:cubicBezTo>
                    <a:cubicBezTo>
                      <a:pt x="550" y="397"/>
                      <a:pt x="550" y="397"/>
                      <a:pt x="550" y="397"/>
                    </a:cubicBezTo>
                    <a:cubicBezTo>
                      <a:pt x="543" y="380"/>
                      <a:pt x="543" y="380"/>
                      <a:pt x="543" y="380"/>
                    </a:cubicBezTo>
                    <a:cubicBezTo>
                      <a:pt x="543" y="378"/>
                      <a:pt x="543" y="378"/>
                      <a:pt x="543" y="378"/>
                    </a:cubicBezTo>
                    <a:cubicBezTo>
                      <a:pt x="547" y="366"/>
                      <a:pt x="547" y="366"/>
                      <a:pt x="547" y="366"/>
                    </a:cubicBezTo>
                    <a:cubicBezTo>
                      <a:pt x="547" y="364"/>
                      <a:pt x="547" y="364"/>
                      <a:pt x="547" y="364"/>
                    </a:cubicBezTo>
                    <a:cubicBezTo>
                      <a:pt x="548" y="363"/>
                      <a:pt x="548" y="363"/>
                      <a:pt x="548" y="363"/>
                    </a:cubicBezTo>
                    <a:cubicBezTo>
                      <a:pt x="549" y="363"/>
                      <a:pt x="549" y="363"/>
                      <a:pt x="549" y="363"/>
                    </a:cubicBezTo>
                    <a:cubicBezTo>
                      <a:pt x="549" y="362"/>
                      <a:pt x="549" y="362"/>
                      <a:pt x="549" y="362"/>
                    </a:cubicBezTo>
                    <a:cubicBezTo>
                      <a:pt x="604" y="333"/>
                      <a:pt x="604" y="333"/>
                      <a:pt x="604" y="333"/>
                    </a:cubicBezTo>
                    <a:cubicBezTo>
                      <a:pt x="602" y="304"/>
                      <a:pt x="602" y="304"/>
                      <a:pt x="602" y="304"/>
                    </a:cubicBezTo>
                    <a:cubicBezTo>
                      <a:pt x="602" y="304"/>
                      <a:pt x="602" y="304"/>
                      <a:pt x="602" y="304"/>
                    </a:cubicBezTo>
                    <a:cubicBezTo>
                      <a:pt x="602" y="303"/>
                      <a:pt x="602" y="303"/>
                      <a:pt x="602" y="303"/>
                    </a:cubicBezTo>
                    <a:cubicBezTo>
                      <a:pt x="612" y="282"/>
                      <a:pt x="612" y="282"/>
                      <a:pt x="612" y="282"/>
                    </a:cubicBezTo>
                    <a:cubicBezTo>
                      <a:pt x="614" y="278"/>
                      <a:pt x="614" y="278"/>
                      <a:pt x="614" y="278"/>
                    </a:cubicBezTo>
                    <a:cubicBezTo>
                      <a:pt x="614" y="278"/>
                      <a:pt x="614" y="278"/>
                      <a:pt x="614" y="278"/>
                    </a:cubicBezTo>
                    <a:cubicBezTo>
                      <a:pt x="631" y="239"/>
                      <a:pt x="631" y="239"/>
                      <a:pt x="631" y="239"/>
                    </a:cubicBezTo>
                    <a:cubicBezTo>
                      <a:pt x="632" y="238"/>
                      <a:pt x="632" y="238"/>
                      <a:pt x="632" y="238"/>
                    </a:cubicBezTo>
                    <a:cubicBezTo>
                      <a:pt x="632" y="238"/>
                      <a:pt x="632" y="238"/>
                      <a:pt x="632" y="238"/>
                    </a:cubicBezTo>
                    <a:cubicBezTo>
                      <a:pt x="646" y="224"/>
                      <a:pt x="646" y="224"/>
                      <a:pt x="646" y="224"/>
                    </a:cubicBezTo>
                    <a:cubicBezTo>
                      <a:pt x="655" y="208"/>
                      <a:pt x="655" y="208"/>
                      <a:pt x="655" y="208"/>
                    </a:cubicBezTo>
                    <a:cubicBezTo>
                      <a:pt x="655" y="206"/>
                      <a:pt x="655" y="206"/>
                      <a:pt x="655" y="206"/>
                    </a:cubicBezTo>
                    <a:cubicBezTo>
                      <a:pt x="655" y="206"/>
                      <a:pt x="655" y="206"/>
                      <a:pt x="655" y="206"/>
                    </a:cubicBezTo>
                    <a:cubicBezTo>
                      <a:pt x="662" y="193"/>
                      <a:pt x="662" y="193"/>
                      <a:pt x="662" y="193"/>
                    </a:cubicBezTo>
                    <a:cubicBezTo>
                      <a:pt x="656" y="177"/>
                      <a:pt x="656" y="177"/>
                      <a:pt x="656" y="177"/>
                    </a:cubicBezTo>
                    <a:cubicBezTo>
                      <a:pt x="656" y="176"/>
                      <a:pt x="656" y="176"/>
                      <a:pt x="656" y="176"/>
                    </a:cubicBezTo>
                    <a:cubicBezTo>
                      <a:pt x="655" y="176"/>
                      <a:pt x="655" y="176"/>
                      <a:pt x="655" y="176"/>
                    </a:cubicBezTo>
                    <a:cubicBezTo>
                      <a:pt x="655" y="159"/>
                      <a:pt x="655" y="159"/>
                      <a:pt x="655" y="159"/>
                    </a:cubicBezTo>
                    <a:cubicBezTo>
                      <a:pt x="646" y="159"/>
                      <a:pt x="646" y="159"/>
                      <a:pt x="646" y="159"/>
                    </a:cubicBezTo>
                    <a:cubicBezTo>
                      <a:pt x="630" y="167"/>
                      <a:pt x="630" y="167"/>
                      <a:pt x="630" y="167"/>
                    </a:cubicBezTo>
                    <a:cubicBezTo>
                      <a:pt x="623" y="172"/>
                      <a:pt x="612" y="170"/>
                      <a:pt x="599" y="162"/>
                    </a:cubicBezTo>
                    <a:cubicBezTo>
                      <a:pt x="593" y="157"/>
                      <a:pt x="593" y="147"/>
                      <a:pt x="596" y="131"/>
                    </a:cubicBezTo>
                    <a:cubicBezTo>
                      <a:pt x="588" y="130"/>
                      <a:pt x="588" y="130"/>
                      <a:pt x="588" y="130"/>
                    </a:cubicBezTo>
                    <a:cubicBezTo>
                      <a:pt x="584" y="135"/>
                      <a:pt x="584" y="135"/>
                      <a:pt x="584" y="135"/>
                    </a:cubicBezTo>
                    <a:cubicBezTo>
                      <a:pt x="574" y="146"/>
                      <a:pt x="567" y="152"/>
                      <a:pt x="565" y="152"/>
                    </a:cubicBezTo>
                    <a:cubicBezTo>
                      <a:pt x="563" y="152"/>
                      <a:pt x="562" y="152"/>
                      <a:pt x="560" y="151"/>
                    </a:cubicBezTo>
                    <a:cubicBezTo>
                      <a:pt x="559" y="148"/>
                      <a:pt x="556" y="143"/>
                      <a:pt x="556" y="134"/>
                    </a:cubicBezTo>
                    <a:cubicBezTo>
                      <a:pt x="556" y="125"/>
                      <a:pt x="556" y="118"/>
                      <a:pt x="560" y="116"/>
                    </a:cubicBezTo>
                    <a:cubicBezTo>
                      <a:pt x="562" y="113"/>
                      <a:pt x="564" y="112"/>
                      <a:pt x="566" y="114"/>
                    </a:cubicBezTo>
                    <a:cubicBezTo>
                      <a:pt x="586" y="77"/>
                      <a:pt x="586" y="77"/>
                      <a:pt x="586" y="77"/>
                    </a:cubicBezTo>
                    <a:cubicBezTo>
                      <a:pt x="591" y="63"/>
                      <a:pt x="591" y="63"/>
                      <a:pt x="591" y="63"/>
                    </a:cubicBezTo>
                    <a:cubicBezTo>
                      <a:pt x="594" y="48"/>
                      <a:pt x="594" y="48"/>
                      <a:pt x="594" y="48"/>
                    </a:cubicBezTo>
                    <a:cubicBezTo>
                      <a:pt x="583" y="38"/>
                      <a:pt x="583" y="38"/>
                      <a:pt x="583" y="38"/>
                    </a:cubicBezTo>
                    <a:cubicBezTo>
                      <a:pt x="580" y="35"/>
                      <a:pt x="579" y="28"/>
                      <a:pt x="581" y="17"/>
                    </a:cubicBezTo>
                    <a:cubicBezTo>
                      <a:pt x="581" y="11"/>
                      <a:pt x="581" y="11"/>
                      <a:pt x="581" y="11"/>
                    </a:cubicBezTo>
                    <a:cubicBezTo>
                      <a:pt x="581" y="7"/>
                      <a:pt x="579" y="3"/>
                      <a:pt x="574" y="0"/>
                    </a:cubicBezTo>
                    <a:cubicBezTo>
                      <a:pt x="572" y="0"/>
                      <a:pt x="572" y="0"/>
                      <a:pt x="572" y="0"/>
                    </a:cubicBezTo>
                    <a:cubicBezTo>
                      <a:pt x="571" y="3"/>
                      <a:pt x="571" y="3"/>
                      <a:pt x="571" y="3"/>
                    </a:cubicBezTo>
                    <a:cubicBezTo>
                      <a:pt x="568" y="12"/>
                      <a:pt x="561" y="16"/>
                      <a:pt x="549" y="13"/>
                    </a:cubicBezTo>
                    <a:cubicBezTo>
                      <a:pt x="544" y="11"/>
                      <a:pt x="537" y="11"/>
                      <a:pt x="530" y="13"/>
                    </a:cubicBezTo>
                    <a:close/>
                  </a:path>
                </a:pathLst>
              </a:custGeom>
              <a:solidFill>
                <a:srgbClr val="BFC0C0"/>
              </a:soli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47" name="Freeform 15"/>
              <p:cNvSpPr>
                <a:spLocks noChangeArrowheads="1"/>
              </p:cNvSpPr>
              <p:nvPr/>
            </p:nvSpPr>
            <p:spPr bwMode="auto">
              <a:xfrm>
                <a:off x="3641725" y="3322637"/>
                <a:ext cx="565150" cy="574675"/>
              </a:xfrm>
              <a:custGeom>
                <a:avLst/>
                <a:gdLst>
                  <a:gd name="T0" fmla="*/ 810611078 w 374"/>
                  <a:gd name="T1" fmla="*/ 97827476 h 381"/>
                  <a:gd name="T2" fmla="*/ 778643658 w 374"/>
                  <a:gd name="T3" fmla="*/ 88727703 h 381"/>
                  <a:gd name="T4" fmla="*/ 751242959 w 374"/>
                  <a:gd name="T5" fmla="*/ 77351857 h 381"/>
                  <a:gd name="T6" fmla="*/ 705574623 w 374"/>
                  <a:gd name="T7" fmla="*/ 84177063 h 381"/>
                  <a:gd name="T8" fmla="*/ 666756084 w 374"/>
                  <a:gd name="T9" fmla="*/ 70526651 h 381"/>
                  <a:gd name="T10" fmla="*/ 664472818 w 374"/>
                  <a:gd name="T11" fmla="*/ 63701445 h 381"/>
                  <a:gd name="T12" fmla="*/ 614237950 w 374"/>
                  <a:gd name="T13" fmla="*/ 13650418 h 381"/>
                  <a:gd name="T14" fmla="*/ 529751075 w 374"/>
                  <a:gd name="T15" fmla="*/ 47776455 h 381"/>
                  <a:gd name="T16" fmla="*/ 520618012 w 374"/>
                  <a:gd name="T17" fmla="*/ 122853758 h 381"/>
                  <a:gd name="T18" fmla="*/ 486366005 w 374"/>
                  <a:gd name="T19" fmla="*/ 179729973 h 381"/>
                  <a:gd name="T20" fmla="*/ 433847871 w 374"/>
                  <a:gd name="T21" fmla="*/ 259357928 h 381"/>
                  <a:gd name="T22" fmla="*/ 347079147 w 374"/>
                  <a:gd name="T23" fmla="*/ 354910814 h 381"/>
                  <a:gd name="T24" fmla="*/ 262592272 w 374"/>
                  <a:gd name="T25" fmla="*/ 436813382 h 381"/>
                  <a:gd name="T26" fmla="*/ 219207201 w 374"/>
                  <a:gd name="T27" fmla="*/ 493689597 h 381"/>
                  <a:gd name="T28" fmla="*/ 0 w 374"/>
                  <a:gd name="T29" fmla="*/ 505065443 h 381"/>
                  <a:gd name="T30" fmla="*/ 59369465 w 374"/>
                  <a:gd name="T31" fmla="*/ 682520803 h 381"/>
                  <a:gd name="T32" fmla="*/ 95903227 w 374"/>
                  <a:gd name="T33" fmla="*/ 702996422 h 381"/>
                  <a:gd name="T34" fmla="*/ 125587216 w 374"/>
                  <a:gd name="T35" fmla="*/ 787173461 h 381"/>
                  <a:gd name="T36" fmla="*/ 130153748 w 374"/>
                  <a:gd name="T37" fmla="*/ 805374702 h 381"/>
                  <a:gd name="T38" fmla="*/ 187239923 w 374"/>
                  <a:gd name="T39" fmla="*/ 787173461 h 381"/>
                  <a:gd name="T40" fmla="*/ 210074139 w 374"/>
                  <a:gd name="T41" fmla="*/ 798549496 h 381"/>
                  <a:gd name="T42" fmla="*/ 228341775 w 374"/>
                  <a:gd name="T43" fmla="*/ 739397018 h 381"/>
                  <a:gd name="T44" fmla="*/ 331094776 w 374"/>
                  <a:gd name="T45" fmla="*/ 698445781 h 381"/>
                  <a:gd name="T46" fmla="*/ 340227839 w 374"/>
                  <a:gd name="T47" fmla="*/ 637018926 h 381"/>
                  <a:gd name="T48" fmla="*/ 360778741 w 374"/>
                  <a:gd name="T49" fmla="*/ 621093948 h 381"/>
                  <a:gd name="T50" fmla="*/ 365345273 w 374"/>
                  <a:gd name="T51" fmla="*/ 621093948 h 381"/>
                  <a:gd name="T52" fmla="*/ 408730438 w 374"/>
                  <a:gd name="T53" fmla="*/ 659770619 h 381"/>
                  <a:gd name="T54" fmla="*/ 424714809 w 374"/>
                  <a:gd name="T55" fmla="*/ 698445781 h 381"/>
                  <a:gd name="T56" fmla="*/ 456682039 w 374"/>
                  <a:gd name="T57" fmla="*/ 652945413 h 381"/>
                  <a:gd name="T58" fmla="*/ 486366005 w 374"/>
                  <a:gd name="T59" fmla="*/ 637018926 h 381"/>
                  <a:gd name="T60" fmla="*/ 522901278 w 374"/>
                  <a:gd name="T61" fmla="*/ 643844132 h 381"/>
                  <a:gd name="T62" fmla="*/ 545735446 w 374"/>
                  <a:gd name="T63" fmla="*/ 712096194 h 381"/>
                  <a:gd name="T64" fmla="*/ 568569614 w 374"/>
                  <a:gd name="T65" fmla="*/ 764423277 h 381"/>
                  <a:gd name="T66" fmla="*/ 582270719 w 374"/>
                  <a:gd name="T67" fmla="*/ 812199909 h 381"/>
                  <a:gd name="T68" fmla="*/ 623371013 w 374"/>
                  <a:gd name="T69" fmla="*/ 812199909 h 381"/>
                  <a:gd name="T70" fmla="*/ 630222321 w 374"/>
                  <a:gd name="T71" fmla="*/ 816750549 h 381"/>
                  <a:gd name="T72" fmla="*/ 650771713 w 374"/>
                  <a:gd name="T73" fmla="*/ 866801558 h 381"/>
                  <a:gd name="T74" fmla="*/ 664472818 w 374"/>
                  <a:gd name="T75" fmla="*/ 828124887 h 381"/>
                  <a:gd name="T76" fmla="*/ 673605881 w 374"/>
                  <a:gd name="T77" fmla="*/ 823575755 h 381"/>
                  <a:gd name="T78" fmla="*/ 691873517 w 374"/>
                  <a:gd name="T79" fmla="*/ 812199909 h 381"/>
                  <a:gd name="T80" fmla="*/ 707857888 w 374"/>
                  <a:gd name="T81" fmla="*/ 793998856 h 381"/>
                  <a:gd name="T82" fmla="*/ 564003083 w 374"/>
                  <a:gd name="T83" fmla="*/ 507340009 h 381"/>
                  <a:gd name="T84" fmla="*/ 527467809 w 374"/>
                  <a:gd name="T85" fmla="*/ 389036845 h 381"/>
                  <a:gd name="T86" fmla="*/ 525184544 w 374"/>
                  <a:gd name="T87" fmla="*/ 384486204 h 381"/>
                  <a:gd name="T88" fmla="*/ 548018712 w 374"/>
                  <a:gd name="T89" fmla="*/ 316234143 h 381"/>
                  <a:gd name="T90" fmla="*/ 785493455 w 374"/>
                  <a:gd name="T91" fmla="*/ 263908568 h 381"/>
                  <a:gd name="T92" fmla="*/ 840295043 w 374"/>
                  <a:gd name="T93" fmla="*/ 227506463 h 38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374"/>
                  <a:gd name="T142" fmla="*/ 0 h 381"/>
                  <a:gd name="T143" fmla="*/ 374 w 374"/>
                  <a:gd name="T144" fmla="*/ 381 h 38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374" h="381">
                    <a:moveTo>
                      <a:pt x="374" y="77"/>
                    </a:moveTo>
                    <a:cubicBezTo>
                      <a:pt x="366" y="60"/>
                      <a:pt x="366" y="60"/>
                      <a:pt x="366" y="60"/>
                    </a:cubicBezTo>
                    <a:cubicBezTo>
                      <a:pt x="355" y="43"/>
                      <a:pt x="355" y="43"/>
                      <a:pt x="355" y="43"/>
                    </a:cubicBezTo>
                    <a:cubicBezTo>
                      <a:pt x="342" y="40"/>
                      <a:pt x="342" y="40"/>
                      <a:pt x="342" y="40"/>
                    </a:cubicBezTo>
                    <a:cubicBezTo>
                      <a:pt x="341" y="40"/>
                      <a:pt x="341" y="40"/>
                      <a:pt x="341" y="40"/>
                    </a:cubicBezTo>
                    <a:cubicBezTo>
                      <a:pt x="341" y="39"/>
                      <a:pt x="341" y="39"/>
                      <a:pt x="341" y="39"/>
                    </a:cubicBezTo>
                    <a:cubicBezTo>
                      <a:pt x="340" y="39"/>
                      <a:pt x="340" y="39"/>
                      <a:pt x="340" y="39"/>
                    </a:cubicBezTo>
                    <a:cubicBezTo>
                      <a:pt x="329" y="34"/>
                      <a:pt x="329" y="34"/>
                      <a:pt x="329" y="34"/>
                    </a:cubicBezTo>
                    <a:cubicBezTo>
                      <a:pt x="329" y="34"/>
                      <a:pt x="329" y="34"/>
                      <a:pt x="329" y="34"/>
                    </a:cubicBezTo>
                    <a:cubicBezTo>
                      <a:pt x="327" y="34"/>
                      <a:pt x="327" y="34"/>
                      <a:pt x="327" y="34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09" y="37"/>
                      <a:pt x="309" y="37"/>
                      <a:pt x="309" y="37"/>
                    </a:cubicBezTo>
                    <a:cubicBezTo>
                      <a:pt x="308" y="37"/>
                      <a:pt x="308" y="37"/>
                      <a:pt x="308" y="37"/>
                    </a:cubicBezTo>
                    <a:cubicBezTo>
                      <a:pt x="306" y="36"/>
                      <a:pt x="306" y="36"/>
                      <a:pt x="306" y="36"/>
                    </a:cubicBezTo>
                    <a:cubicBezTo>
                      <a:pt x="292" y="31"/>
                      <a:pt x="292" y="31"/>
                      <a:pt x="292" y="31"/>
                    </a:cubicBezTo>
                    <a:cubicBezTo>
                      <a:pt x="292" y="30"/>
                      <a:pt x="292" y="30"/>
                      <a:pt x="292" y="30"/>
                    </a:cubicBezTo>
                    <a:cubicBezTo>
                      <a:pt x="291" y="30"/>
                      <a:pt x="291" y="30"/>
                      <a:pt x="291" y="30"/>
                    </a:cubicBezTo>
                    <a:cubicBezTo>
                      <a:pt x="291" y="28"/>
                      <a:pt x="291" y="28"/>
                      <a:pt x="291" y="28"/>
                    </a:cubicBezTo>
                    <a:cubicBezTo>
                      <a:pt x="291" y="28"/>
                      <a:pt x="291" y="28"/>
                      <a:pt x="291" y="28"/>
                    </a:cubicBezTo>
                    <a:cubicBezTo>
                      <a:pt x="281" y="18"/>
                      <a:pt x="281" y="18"/>
                      <a:pt x="281" y="18"/>
                    </a:cubicBezTo>
                    <a:cubicBezTo>
                      <a:pt x="269" y="6"/>
                      <a:pt x="269" y="6"/>
                      <a:pt x="269" y="6"/>
                    </a:cubicBezTo>
                    <a:cubicBezTo>
                      <a:pt x="259" y="0"/>
                      <a:pt x="259" y="0"/>
                      <a:pt x="259" y="0"/>
                    </a:cubicBezTo>
                    <a:cubicBezTo>
                      <a:pt x="247" y="11"/>
                      <a:pt x="247" y="11"/>
                      <a:pt x="247" y="11"/>
                    </a:cubicBezTo>
                    <a:cubicBezTo>
                      <a:pt x="232" y="21"/>
                      <a:pt x="232" y="21"/>
                      <a:pt x="232" y="21"/>
                    </a:cubicBezTo>
                    <a:cubicBezTo>
                      <a:pt x="228" y="53"/>
                      <a:pt x="228" y="53"/>
                      <a:pt x="228" y="53"/>
                    </a:cubicBezTo>
                    <a:cubicBezTo>
                      <a:pt x="228" y="54"/>
                      <a:pt x="228" y="54"/>
                      <a:pt x="228" y="54"/>
                    </a:cubicBezTo>
                    <a:cubicBezTo>
                      <a:pt x="228" y="54"/>
                      <a:pt x="228" y="54"/>
                      <a:pt x="228" y="54"/>
                    </a:cubicBezTo>
                    <a:cubicBezTo>
                      <a:pt x="214" y="77"/>
                      <a:pt x="214" y="77"/>
                      <a:pt x="214" y="77"/>
                    </a:cubicBezTo>
                    <a:cubicBezTo>
                      <a:pt x="214" y="79"/>
                      <a:pt x="214" y="79"/>
                      <a:pt x="214" y="79"/>
                    </a:cubicBezTo>
                    <a:cubicBezTo>
                      <a:pt x="213" y="79"/>
                      <a:pt x="213" y="79"/>
                      <a:pt x="213" y="79"/>
                    </a:cubicBezTo>
                    <a:cubicBezTo>
                      <a:pt x="203" y="90"/>
                      <a:pt x="203" y="90"/>
                      <a:pt x="203" y="90"/>
                    </a:cubicBezTo>
                    <a:cubicBezTo>
                      <a:pt x="190" y="114"/>
                      <a:pt x="190" y="114"/>
                      <a:pt x="190" y="114"/>
                    </a:cubicBezTo>
                    <a:cubicBezTo>
                      <a:pt x="190" y="114"/>
                      <a:pt x="190" y="114"/>
                      <a:pt x="190" y="114"/>
                    </a:cubicBezTo>
                    <a:cubicBezTo>
                      <a:pt x="189" y="116"/>
                      <a:pt x="189" y="116"/>
                      <a:pt x="189" y="116"/>
                    </a:cubicBezTo>
                    <a:cubicBezTo>
                      <a:pt x="179" y="123"/>
                      <a:pt x="171" y="131"/>
                      <a:pt x="163" y="137"/>
                    </a:cubicBezTo>
                    <a:cubicBezTo>
                      <a:pt x="152" y="156"/>
                      <a:pt x="152" y="156"/>
                      <a:pt x="152" y="156"/>
                    </a:cubicBezTo>
                    <a:cubicBezTo>
                      <a:pt x="150" y="161"/>
                      <a:pt x="141" y="168"/>
                      <a:pt x="126" y="174"/>
                    </a:cubicBezTo>
                    <a:cubicBezTo>
                      <a:pt x="115" y="192"/>
                      <a:pt x="115" y="192"/>
                      <a:pt x="115" y="192"/>
                    </a:cubicBezTo>
                    <a:cubicBezTo>
                      <a:pt x="115" y="192"/>
                      <a:pt x="115" y="192"/>
                      <a:pt x="115" y="192"/>
                    </a:cubicBezTo>
                    <a:cubicBezTo>
                      <a:pt x="97" y="216"/>
                      <a:pt x="97" y="216"/>
                      <a:pt x="97" y="216"/>
                    </a:cubicBezTo>
                    <a:cubicBezTo>
                      <a:pt x="96" y="216"/>
                      <a:pt x="96" y="216"/>
                      <a:pt x="96" y="216"/>
                    </a:cubicBezTo>
                    <a:cubicBezTo>
                      <a:pt x="96" y="217"/>
                      <a:pt x="96" y="217"/>
                      <a:pt x="96" y="217"/>
                    </a:cubicBezTo>
                    <a:cubicBezTo>
                      <a:pt x="94" y="217"/>
                      <a:pt x="94" y="217"/>
                      <a:pt x="94" y="217"/>
                    </a:cubicBezTo>
                    <a:cubicBezTo>
                      <a:pt x="10" y="212"/>
                      <a:pt x="10" y="212"/>
                      <a:pt x="10" y="21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40"/>
                      <a:pt x="0" y="240"/>
                      <a:pt x="0" y="240"/>
                    </a:cubicBezTo>
                    <a:cubicBezTo>
                      <a:pt x="9" y="274"/>
                      <a:pt x="9" y="274"/>
                      <a:pt x="9" y="274"/>
                    </a:cubicBezTo>
                    <a:cubicBezTo>
                      <a:pt x="26" y="300"/>
                      <a:pt x="26" y="300"/>
                      <a:pt x="26" y="300"/>
                    </a:cubicBezTo>
                    <a:cubicBezTo>
                      <a:pt x="41" y="308"/>
                      <a:pt x="41" y="308"/>
                      <a:pt x="41" y="308"/>
                    </a:cubicBezTo>
                    <a:cubicBezTo>
                      <a:pt x="41" y="309"/>
                      <a:pt x="41" y="309"/>
                      <a:pt x="41" y="309"/>
                    </a:cubicBezTo>
                    <a:cubicBezTo>
                      <a:pt x="42" y="309"/>
                      <a:pt x="42" y="309"/>
                      <a:pt x="42" y="309"/>
                    </a:cubicBezTo>
                    <a:cubicBezTo>
                      <a:pt x="42" y="309"/>
                      <a:pt x="42" y="309"/>
                      <a:pt x="42" y="309"/>
                    </a:cubicBezTo>
                    <a:cubicBezTo>
                      <a:pt x="51" y="320"/>
                      <a:pt x="55" y="327"/>
                      <a:pt x="55" y="332"/>
                    </a:cubicBezTo>
                    <a:cubicBezTo>
                      <a:pt x="55" y="346"/>
                      <a:pt x="55" y="346"/>
                      <a:pt x="55" y="346"/>
                    </a:cubicBezTo>
                    <a:cubicBezTo>
                      <a:pt x="50" y="351"/>
                      <a:pt x="50" y="351"/>
                      <a:pt x="50" y="351"/>
                    </a:cubicBezTo>
                    <a:cubicBezTo>
                      <a:pt x="53" y="354"/>
                      <a:pt x="53" y="354"/>
                      <a:pt x="53" y="354"/>
                    </a:cubicBezTo>
                    <a:cubicBezTo>
                      <a:pt x="57" y="354"/>
                      <a:pt x="57" y="354"/>
                      <a:pt x="57" y="354"/>
                    </a:cubicBezTo>
                    <a:cubicBezTo>
                      <a:pt x="63" y="341"/>
                      <a:pt x="63" y="341"/>
                      <a:pt x="63" y="341"/>
                    </a:cubicBezTo>
                    <a:cubicBezTo>
                      <a:pt x="66" y="341"/>
                      <a:pt x="66" y="341"/>
                      <a:pt x="66" y="341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83" y="351"/>
                      <a:pt x="83" y="351"/>
                      <a:pt x="83" y="351"/>
                    </a:cubicBezTo>
                    <a:cubicBezTo>
                      <a:pt x="92" y="351"/>
                      <a:pt x="92" y="351"/>
                      <a:pt x="92" y="351"/>
                    </a:cubicBezTo>
                    <a:cubicBezTo>
                      <a:pt x="92" y="351"/>
                      <a:pt x="92" y="351"/>
                      <a:pt x="92" y="351"/>
                    </a:cubicBezTo>
                    <a:cubicBezTo>
                      <a:pt x="90" y="345"/>
                      <a:pt x="90" y="345"/>
                      <a:pt x="90" y="345"/>
                    </a:cubicBezTo>
                    <a:cubicBezTo>
                      <a:pt x="89" y="343"/>
                      <a:pt x="89" y="343"/>
                      <a:pt x="89" y="343"/>
                    </a:cubicBezTo>
                    <a:cubicBezTo>
                      <a:pt x="100" y="325"/>
                      <a:pt x="100" y="325"/>
                      <a:pt x="100" y="325"/>
                    </a:cubicBezTo>
                    <a:cubicBezTo>
                      <a:pt x="102" y="320"/>
                      <a:pt x="108" y="318"/>
                      <a:pt x="115" y="320"/>
                    </a:cubicBezTo>
                    <a:cubicBezTo>
                      <a:pt x="134" y="321"/>
                      <a:pt x="134" y="321"/>
                      <a:pt x="134" y="321"/>
                    </a:cubicBezTo>
                    <a:cubicBezTo>
                      <a:pt x="145" y="307"/>
                      <a:pt x="145" y="307"/>
                      <a:pt x="145" y="307"/>
                    </a:cubicBezTo>
                    <a:cubicBezTo>
                      <a:pt x="145" y="294"/>
                      <a:pt x="145" y="294"/>
                      <a:pt x="145" y="294"/>
                    </a:cubicBezTo>
                    <a:cubicBezTo>
                      <a:pt x="149" y="281"/>
                      <a:pt x="149" y="281"/>
                      <a:pt x="149" y="281"/>
                    </a:cubicBezTo>
                    <a:cubicBezTo>
                      <a:pt x="149" y="280"/>
                      <a:pt x="149" y="280"/>
                      <a:pt x="149" y="280"/>
                    </a:cubicBezTo>
                    <a:cubicBezTo>
                      <a:pt x="150" y="279"/>
                      <a:pt x="150" y="279"/>
                      <a:pt x="150" y="279"/>
                    </a:cubicBezTo>
                    <a:cubicBezTo>
                      <a:pt x="151" y="278"/>
                      <a:pt x="151" y="278"/>
                      <a:pt x="151" y="278"/>
                    </a:cubicBezTo>
                    <a:cubicBezTo>
                      <a:pt x="158" y="273"/>
                      <a:pt x="158" y="273"/>
                      <a:pt x="158" y="273"/>
                    </a:cubicBezTo>
                    <a:cubicBezTo>
                      <a:pt x="158" y="272"/>
                      <a:pt x="158" y="272"/>
                      <a:pt x="158" y="272"/>
                    </a:cubicBezTo>
                    <a:cubicBezTo>
                      <a:pt x="159" y="272"/>
                      <a:pt x="159" y="272"/>
                      <a:pt x="159" y="272"/>
                    </a:cubicBezTo>
                    <a:cubicBezTo>
                      <a:pt x="160" y="273"/>
                      <a:pt x="160" y="273"/>
                      <a:pt x="160" y="273"/>
                    </a:cubicBezTo>
                    <a:cubicBezTo>
                      <a:pt x="176" y="275"/>
                      <a:pt x="176" y="275"/>
                      <a:pt x="176" y="275"/>
                    </a:cubicBezTo>
                    <a:cubicBezTo>
                      <a:pt x="176" y="278"/>
                      <a:pt x="176" y="278"/>
                      <a:pt x="176" y="278"/>
                    </a:cubicBezTo>
                    <a:cubicBezTo>
                      <a:pt x="179" y="290"/>
                      <a:pt x="179" y="290"/>
                      <a:pt x="179" y="290"/>
                    </a:cubicBezTo>
                    <a:cubicBezTo>
                      <a:pt x="179" y="297"/>
                      <a:pt x="179" y="297"/>
                      <a:pt x="179" y="297"/>
                    </a:cubicBezTo>
                    <a:cubicBezTo>
                      <a:pt x="182" y="306"/>
                      <a:pt x="182" y="306"/>
                      <a:pt x="182" y="306"/>
                    </a:cubicBezTo>
                    <a:cubicBezTo>
                      <a:pt x="186" y="307"/>
                      <a:pt x="186" y="307"/>
                      <a:pt x="186" y="307"/>
                    </a:cubicBezTo>
                    <a:cubicBezTo>
                      <a:pt x="191" y="300"/>
                      <a:pt x="191" y="300"/>
                      <a:pt x="191" y="300"/>
                    </a:cubicBezTo>
                    <a:cubicBezTo>
                      <a:pt x="191" y="299"/>
                      <a:pt x="191" y="299"/>
                      <a:pt x="191" y="299"/>
                    </a:cubicBezTo>
                    <a:cubicBezTo>
                      <a:pt x="200" y="287"/>
                      <a:pt x="200" y="287"/>
                      <a:pt x="200" y="287"/>
                    </a:cubicBezTo>
                    <a:cubicBezTo>
                      <a:pt x="201" y="285"/>
                      <a:pt x="201" y="285"/>
                      <a:pt x="201" y="285"/>
                    </a:cubicBezTo>
                    <a:cubicBezTo>
                      <a:pt x="212" y="280"/>
                      <a:pt x="212" y="280"/>
                      <a:pt x="212" y="280"/>
                    </a:cubicBezTo>
                    <a:cubicBezTo>
                      <a:pt x="213" y="280"/>
                      <a:pt x="213" y="280"/>
                      <a:pt x="213" y="280"/>
                    </a:cubicBezTo>
                    <a:cubicBezTo>
                      <a:pt x="214" y="279"/>
                      <a:pt x="214" y="279"/>
                      <a:pt x="214" y="279"/>
                    </a:cubicBezTo>
                    <a:cubicBezTo>
                      <a:pt x="228" y="283"/>
                      <a:pt x="228" y="283"/>
                      <a:pt x="228" y="283"/>
                    </a:cubicBezTo>
                    <a:cubicBezTo>
                      <a:pt x="229" y="283"/>
                      <a:pt x="229" y="283"/>
                      <a:pt x="229" y="283"/>
                    </a:cubicBezTo>
                    <a:cubicBezTo>
                      <a:pt x="231" y="284"/>
                      <a:pt x="231" y="284"/>
                      <a:pt x="231" y="284"/>
                    </a:cubicBezTo>
                    <a:cubicBezTo>
                      <a:pt x="239" y="299"/>
                      <a:pt x="239" y="299"/>
                      <a:pt x="239" y="299"/>
                    </a:cubicBezTo>
                    <a:cubicBezTo>
                      <a:pt x="239" y="313"/>
                      <a:pt x="239" y="313"/>
                      <a:pt x="239" y="313"/>
                    </a:cubicBezTo>
                    <a:cubicBezTo>
                      <a:pt x="249" y="333"/>
                      <a:pt x="249" y="333"/>
                      <a:pt x="249" y="333"/>
                    </a:cubicBezTo>
                    <a:cubicBezTo>
                      <a:pt x="249" y="333"/>
                      <a:pt x="249" y="333"/>
                      <a:pt x="249" y="333"/>
                    </a:cubicBezTo>
                    <a:cubicBezTo>
                      <a:pt x="249" y="336"/>
                      <a:pt x="249" y="336"/>
                      <a:pt x="249" y="336"/>
                    </a:cubicBezTo>
                    <a:cubicBezTo>
                      <a:pt x="249" y="350"/>
                      <a:pt x="249" y="350"/>
                      <a:pt x="249" y="350"/>
                    </a:cubicBezTo>
                    <a:cubicBezTo>
                      <a:pt x="252" y="357"/>
                      <a:pt x="252" y="357"/>
                      <a:pt x="252" y="357"/>
                    </a:cubicBezTo>
                    <a:cubicBezTo>
                      <a:pt x="255" y="357"/>
                      <a:pt x="255" y="357"/>
                      <a:pt x="255" y="357"/>
                    </a:cubicBezTo>
                    <a:cubicBezTo>
                      <a:pt x="260" y="351"/>
                      <a:pt x="260" y="351"/>
                      <a:pt x="260" y="351"/>
                    </a:cubicBezTo>
                    <a:cubicBezTo>
                      <a:pt x="261" y="349"/>
                      <a:pt x="261" y="349"/>
                      <a:pt x="261" y="349"/>
                    </a:cubicBezTo>
                    <a:cubicBezTo>
                      <a:pt x="273" y="357"/>
                      <a:pt x="273" y="357"/>
                      <a:pt x="273" y="357"/>
                    </a:cubicBezTo>
                    <a:cubicBezTo>
                      <a:pt x="274" y="357"/>
                      <a:pt x="274" y="357"/>
                      <a:pt x="274" y="357"/>
                    </a:cubicBezTo>
                    <a:cubicBezTo>
                      <a:pt x="276" y="357"/>
                      <a:pt x="276" y="357"/>
                      <a:pt x="276" y="357"/>
                    </a:cubicBezTo>
                    <a:cubicBezTo>
                      <a:pt x="276" y="359"/>
                      <a:pt x="276" y="359"/>
                      <a:pt x="276" y="359"/>
                    </a:cubicBezTo>
                    <a:cubicBezTo>
                      <a:pt x="276" y="360"/>
                      <a:pt x="276" y="360"/>
                      <a:pt x="276" y="360"/>
                    </a:cubicBezTo>
                    <a:cubicBezTo>
                      <a:pt x="280" y="378"/>
                      <a:pt x="280" y="378"/>
                      <a:pt x="280" y="378"/>
                    </a:cubicBezTo>
                    <a:cubicBezTo>
                      <a:pt x="285" y="381"/>
                      <a:pt x="285" y="381"/>
                      <a:pt x="285" y="381"/>
                    </a:cubicBezTo>
                    <a:cubicBezTo>
                      <a:pt x="286" y="379"/>
                      <a:pt x="286" y="379"/>
                      <a:pt x="286" y="379"/>
                    </a:cubicBezTo>
                    <a:cubicBezTo>
                      <a:pt x="291" y="365"/>
                      <a:pt x="291" y="365"/>
                      <a:pt x="291" y="365"/>
                    </a:cubicBezTo>
                    <a:cubicBezTo>
                      <a:pt x="291" y="364"/>
                      <a:pt x="291" y="364"/>
                      <a:pt x="291" y="364"/>
                    </a:cubicBezTo>
                    <a:cubicBezTo>
                      <a:pt x="292" y="362"/>
                      <a:pt x="292" y="362"/>
                      <a:pt x="292" y="362"/>
                    </a:cubicBezTo>
                    <a:cubicBezTo>
                      <a:pt x="293" y="362"/>
                      <a:pt x="293" y="362"/>
                      <a:pt x="293" y="362"/>
                    </a:cubicBezTo>
                    <a:cubicBezTo>
                      <a:pt x="295" y="362"/>
                      <a:pt x="295" y="362"/>
                      <a:pt x="295" y="362"/>
                    </a:cubicBezTo>
                    <a:cubicBezTo>
                      <a:pt x="302" y="358"/>
                      <a:pt x="302" y="358"/>
                      <a:pt x="302" y="358"/>
                    </a:cubicBezTo>
                    <a:cubicBezTo>
                      <a:pt x="303" y="358"/>
                      <a:pt x="303" y="358"/>
                      <a:pt x="303" y="358"/>
                    </a:cubicBezTo>
                    <a:cubicBezTo>
                      <a:pt x="303" y="357"/>
                      <a:pt x="303" y="357"/>
                      <a:pt x="303" y="357"/>
                    </a:cubicBezTo>
                    <a:cubicBezTo>
                      <a:pt x="312" y="357"/>
                      <a:pt x="312" y="357"/>
                      <a:pt x="312" y="357"/>
                    </a:cubicBezTo>
                    <a:cubicBezTo>
                      <a:pt x="310" y="351"/>
                      <a:pt x="310" y="351"/>
                      <a:pt x="310" y="351"/>
                    </a:cubicBezTo>
                    <a:cubicBezTo>
                      <a:pt x="310" y="349"/>
                      <a:pt x="310" y="349"/>
                      <a:pt x="310" y="349"/>
                    </a:cubicBezTo>
                    <a:cubicBezTo>
                      <a:pt x="305" y="300"/>
                      <a:pt x="305" y="300"/>
                      <a:pt x="305" y="300"/>
                    </a:cubicBezTo>
                    <a:cubicBezTo>
                      <a:pt x="285" y="267"/>
                      <a:pt x="285" y="267"/>
                      <a:pt x="285" y="267"/>
                    </a:cubicBezTo>
                    <a:cubicBezTo>
                      <a:pt x="247" y="223"/>
                      <a:pt x="247" y="223"/>
                      <a:pt x="247" y="223"/>
                    </a:cubicBezTo>
                    <a:cubicBezTo>
                      <a:pt x="246" y="222"/>
                      <a:pt x="246" y="222"/>
                      <a:pt x="246" y="222"/>
                    </a:cubicBezTo>
                    <a:cubicBezTo>
                      <a:pt x="244" y="193"/>
                      <a:pt x="244" y="193"/>
                      <a:pt x="244" y="193"/>
                    </a:cubicBezTo>
                    <a:cubicBezTo>
                      <a:pt x="231" y="171"/>
                      <a:pt x="231" y="171"/>
                      <a:pt x="231" y="171"/>
                    </a:cubicBezTo>
                    <a:cubicBezTo>
                      <a:pt x="231" y="170"/>
                      <a:pt x="231" y="170"/>
                      <a:pt x="231" y="170"/>
                    </a:cubicBezTo>
                    <a:cubicBezTo>
                      <a:pt x="230" y="169"/>
                      <a:pt x="230" y="169"/>
                      <a:pt x="230" y="169"/>
                    </a:cubicBezTo>
                    <a:cubicBezTo>
                      <a:pt x="230" y="169"/>
                      <a:pt x="230" y="169"/>
                      <a:pt x="230" y="169"/>
                    </a:cubicBezTo>
                    <a:cubicBezTo>
                      <a:pt x="231" y="167"/>
                      <a:pt x="231" y="167"/>
                      <a:pt x="231" y="167"/>
                    </a:cubicBezTo>
                    <a:cubicBezTo>
                      <a:pt x="238" y="139"/>
                      <a:pt x="238" y="139"/>
                      <a:pt x="238" y="139"/>
                    </a:cubicBezTo>
                    <a:cubicBezTo>
                      <a:pt x="240" y="139"/>
                      <a:pt x="240" y="139"/>
                      <a:pt x="240" y="139"/>
                    </a:cubicBezTo>
                    <a:cubicBezTo>
                      <a:pt x="242" y="139"/>
                      <a:pt x="242" y="139"/>
                      <a:pt x="242" y="139"/>
                    </a:cubicBezTo>
                    <a:cubicBezTo>
                      <a:pt x="308" y="135"/>
                      <a:pt x="308" y="135"/>
                      <a:pt x="308" y="135"/>
                    </a:cubicBezTo>
                    <a:cubicBezTo>
                      <a:pt x="344" y="116"/>
                      <a:pt x="344" y="116"/>
                      <a:pt x="344" y="116"/>
                    </a:cubicBezTo>
                    <a:cubicBezTo>
                      <a:pt x="344" y="116"/>
                      <a:pt x="344" y="116"/>
                      <a:pt x="344" y="116"/>
                    </a:cubicBezTo>
                    <a:cubicBezTo>
                      <a:pt x="345" y="115"/>
                      <a:pt x="345" y="115"/>
                      <a:pt x="345" y="115"/>
                    </a:cubicBezTo>
                    <a:cubicBezTo>
                      <a:pt x="358" y="111"/>
                      <a:pt x="366" y="106"/>
                      <a:pt x="368" y="100"/>
                    </a:cubicBezTo>
                    <a:cubicBezTo>
                      <a:pt x="372" y="95"/>
                      <a:pt x="374" y="88"/>
                      <a:pt x="374" y="77"/>
                    </a:cubicBezTo>
                    <a:close/>
                  </a:path>
                </a:pathLst>
              </a:custGeom>
              <a:solidFill>
                <a:srgbClr val="BFC0C0"/>
              </a:soli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48" name="Freeform 16"/>
              <p:cNvSpPr>
                <a:spLocks noChangeArrowheads="1"/>
              </p:cNvSpPr>
              <p:nvPr/>
            </p:nvSpPr>
            <p:spPr bwMode="auto">
              <a:xfrm>
                <a:off x="3643312" y="2208212"/>
                <a:ext cx="641350" cy="1150938"/>
              </a:xfrm>
              <a:custGeom>
                <a:avLst/>
                <a:gdLst>
                  <a:gd name="T0" fmla="*/ 284656797 w 425"/>
                  <a:gd name="T1" fmla="*/ 541541233 h 763"/>
                  <a:gd name="T2" fmla="*/ 362083564 w 425"/>
                  <a:gd name="T3" fmla="*/ 605251590 h 763"/>
                  <a:gd name="T4" fmla="*/ 419015905 w 425"/>
                  <a:gd name="T5" fmla="*/ 648484910 h 763"/>
                  <a:gd name="T6" fmla="*/ 526047380 w 425"/>
                  <a:gd name="T7" fmla="*/ 689441999 h 763"/>
                  <a:gd name="T8" fmla="*/ 528324549 w 425"/>
                  <a:gd name="T9" fmla="*/ 693992954 h 763"/>
                  <a:gd name="T10" fmla="*/ 557927748 w 425"/>
                  <a:gd name="T11" fmla="*/ 741775721 h 763"/>
                  <a:gd name="T12" fmla="*/ 530601718 w 425"/>
                  <a:gd name="T13" fmla="*/ 816862900 h 763"/>
                  <a:gd name="T14" fmla="*/ 528324549 w 425"/>
                  <a:gd name="T15" fmla="*/ 864645667 h 763"/>
                  <a:gd name="T16" fmla="*/ 500997011 w 425"/>
                  <a:gd name="T17" fmla="*/ 948836076 h 763"/>
                  <a:gd name="T18" fmla="*/ 421293074 w 425"/>
                  <a:gd name="T19" fmla="*/ 942008889 h 763"/>
                  <a:gd name="T20" fmla="*/ 334757535 w 425"/>
                  <a:gd name="T21" fmla="*/ 996618843 h 763"/>
                  <a:gd name="T22" fmla="*/ 348420550 w 425"/>
                  <a:gd name="T23" fmla="*/ 1064880155 h 763"/>
                  <a:gd name="T24" fmla="*/ 259607936 w 425"/>
                  <a:gd name="T25" fmla="*/ 1044401610 h 763"/>
                  <a:gd name="T26" fmla="*/ 186735460 w 425"/>
                  <a:gd name="T27" fmla="*/ 1017097387 h 763"/>
                  <a:gd name="T28" fmla="*/ 116140199 w 425"/>
                  <a:gd name="T29" fmla="*/ 1180924233 h 763"/>
                  <a:gd name="T30" fmla="*/ 138913399 w 425"/>
                  <a:gd name="T31" fmla="*/ 1224157554 h 763"/>
                  <a:gd name="T32" fmla="*/ 154853583 w 425"/>
                  <a:gd name="T33" fmla="*/ 1267389366 h 763"/>
                  <a:gd name="T34" fmla="*/ 159407921 w 425"/>
                  <a:gd name="T35" fmla="*/ 1335650677 h 763"/>
                  <a:gd name="T36" fmla="*/ 13663021 w 425"/>
                  <a:gd name="T37" fmla="*/ 1365231132 h 763"/>
                  <a:gd name="T38" fmla="*/ 18217359 w 425"/>
                  <a:gd name="T39" fmla="*/ 1463072898 h 763"/>
                  <a:gd name="T40" fmla="*/ 36436227 w 425"/>
                  <a:gd name="T41" fmla="*/ 1524507022 h 763"/>
                  <a:gd name="T42" fmla="*/ 198121352 w 425"/>
                  <a:gd name="T43" fmla="*/ 1517681344 h 763"/>
                  <a:gd name="T44" fmla="*/ 255053598 w 425"/>
                  <a:gd name="T45" fmla="*/ 1560913156 h 763"/>
                  <a:gd name="T46" fmla="*/ 302875658 w 425"/>
                  <a:gd name="T47" fmla="*/ 1597319666 h 763"/>
                  <a:gd name="T48" fmla="*/ 343866212 w 425"/>
                  <a:gd name="T49" fmla="*/ 1565464111 h 763"/>
                  <a:gd name="T50" fmla="*/ 457729289 w 425"/>
                  <a:gd name="T51" fmla="*/ 1642827710 h 763"/>
                  <a:gd name="T52" fmla="*/ 587532455 w 425"/>
                  <a:gd name="T53" fmla="*/ 1649653389 h 763"/>
                  <a:gd name="T54" fmla="*/ 626245839 w 425"/>
                  <a:gd name="T55" fmla="*/ 1674682888 h 763"/>
                  <a:gd name="T56" fmla="*/ 626245839 w 425"/>
                  <a:gd name="T57" fmla="*/ 1676959120 h 763"/>
                  <a:gd name="T58" fmla="*/ 678623747 w 425"/>
                  <a:gd name="T59" fmla="*/ 1727016610 h 763"/>
                  <a:gd name="T60" fmla="*/ 740108822 w 425"/>
                  <a:gd name="T61" fmla="*/ 1681510075 h 763"/>
                  <a:gd name="T62" fmla="*/ 719614300 w 425"/>
                  <a:gd name="T63" fmla="*/ 1645103942 h 763"/>
                  <a:gd name="T64" fmla="*/ 740108822 w 425"/>
                  <a:gd name="T65" fmla="*/ 1547261798 h 763"/>
                  <a:gd name="T66" fmla="*/ 803872764 w 425"/>
                  <a:gd name="T67" fmla="*/ 1542710843 h 763"/>
                  <a:gd name="T68" fmla="*/ 724168638 w 425"/>
                  <a:gd name="T69" fmla="*/ 1458521943 h 763"/>
                  <a:gd name="T70" fmla="*/ 701395438 w 425"/>
                  <a:gd name="T71" fmla="*/ 1426666765 h 763"/>
                  <a:gd name="T72" fmla="*/ 728722976 w 425"/>
                  <a:gd name="T73" fmla="*/ 1390260631 h 763"/>
                  <a:gd name="T74" fmla="*/ 906348392 w 425"/>
                  <a:gd name="T75" fmla="*/ 1399361033 h 763"/>
                  <a:gd name="T76" fmla="*/ 967834976 w 425"/>
                  <a:gd name="T77" fmla="*/ 1390260631 h 763"/>
                  <a:gd name="T78" fmla="*/ 867635008 w 425"/>
                  <a:gd name="T79" fmla="*/ 1126315787 h 763"/>
                  <a:gd name="T80" fmla="*/ 819812947 w 425"/>
                  <a:gd name="T81" fmla="*/ 1105837243 h 763"/>
                  <a:gd name="T82" fmla="*/ 812981440 w 425"/>
                  <a:gd name="T83" fmla="*/ 1035299700 h 763"/>
                  <a:gd name="T84" fmla="*/ 826644455 w 425"/>
                  <a:gd name="T85" fmla="*/ 573396412 h 763"/>
                  <a:gd name="T86" fmla="*/ 835754640 w 425"/>
                  <a:gd name="T87" fmla="*/ 484656556 h 763"/>
                  <a:gd name="T88" fmla="*/ 885853870 w 425"/>
                  <a:gd name="T89" fmla="*/ 411844289 h 763"/>
                  <a:gd name="T90" fmla="*/ 831198793 w 425"/>
                  <a:gd name="T91" fmla="*/ 334480973 h 763"/>
                  <a:gd name="T92" fmla="*/ 826644455 w 425"/>
                  <a:gd name="T93" fmla="*/ 266219662 h 763"/>
                  <a:gd name="T94" fmla="*/ 828921624 w 425"/>
                  <a:gd name="T95" fmla="*/ 259393983 h 763"/>
                  <a:gd name="T96" fmla="*/ 872190855 w 425"/>
                  <a:gd name="T97" fmla="*/ 111493171 h 763"/>
                  <a:gd name="T98" fmla="*/ 901794053 w 425"/>
                  <a:gd name="T99" fmla="*/ 65986612 h 763"/>
                  <a:gd name="T100" fmla="*/ 938230268 w 425"/>
                  <a:gd name="T101" fmla="*/ 36406145 h 763"/>
                  <a:gd name="T102" fmla="*/ 890408208 w 425"/>
                  <a:gd name="T103" fmla="*/ 0 h 763"/>
                  <a:gd name="T104" fmla="*/ 806149933 w 425"/>
                  <a:gd name="T105" fmla="*/ 31855190 h 763"/>
                  <a:gd name="T106" fmla="*/ 728722976 w 425"/>
                  <a:gd name="T107" fmla="*/ 102392769 h 763"/>
                  <a:gd name="T108" fmla="*/ 628523008 w 425"/>
                  <a:gd name="T109" fmla="*/ 172928803 h 763"/>
                  <a:gd name="T110" fmla="*/ 585255286 w 425"/>
                  <a:gd name="T111" fmla="*/ 211611216 h 763"/>
                  <a:gd name="T112" fmla="*/ 555650578 w 425"/>
                  <a:gd name="T113" fmla="*/ 354959517 h 763"/>
                  <a:gd name="T114" fmla="*/ 548819071 w 425"/>
                  <a:gd name="T115" fmla="*/ 395916700 h 763"/>
                  <a:gd name="T116" fmla="*/ 519214364 w 425"/>
                  <a:gd name="T117" fmla="*/ 434599065 h 763"/>
                  <a:gd name="T118" fmla="*/ 514660025 w 425"/>
                  <a:gd name="T119" fmla="*/ 439148512 h 763"/>
                  <a:gd name="T120" fmla="*/ 455452119 w 425"/>
                  <a:gd name="T121" fmla="*/ 445975699 h 763"/>
                  <a:gd name="T122" fmla="*/ 453174950 w 425"/>
                  <a:gd name="T123" fmla="*/ 445975699 h 763"/>
                  <a:gd name="T124" fmla="*/ 323370180 w 425"/>
                  <a:gd name="T125" fmla="*/ 395916700 h 763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425"/>
                  <a:gd name="T190" fmla="*/ 0 h 763"/>
                  <a:gd name="T191" fmla="*/ 425 w 425"/>
                  <a:gd name="T192" fmla="*/ 763 h 763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425" h="763">
                    <a:moveTo>
                      <a:pt x="142" y="174"/>
                    </a:moveTo>
                    <a:cubicBezTo>
                      <a:pt x="135" y="173"/>
                      <a:pt x="135" y="173"/>
                      <a:pt x="135" y="173"/>
                    </a:cubicBezTo>
                    <a:cubicBezTo>
                      <a:pt x="125" y="238"/>
                      <a:pt x="125" y="238"/>
                      <a:pt x="125" y="238"/>
                    </a:cubicBezTo>
                    <a:cubicBezTo>
                      <a:pt x="143" y="259"/>
                      <a:pt x="143" y="259"/>
                      <a:pt x="143" y="259"/>
                    </a:cubicBezTo>
                    <a:cubicBezTo>
                      <a:pt x="159" y="266"/>
                      <a:pt x="159" y="266"/>
                      <a:pt x="159" y="266"/>
                    </a:cubicBezTo>
                    <a:cubicBezTo>
                      <a:pt x="159" y="266"/>
                      <a:pt x="159" y="266"/>
                      <a:pt x="159" y="266"/>
                    </a:cubicBezTo>
                    <a:cubicBezTo>
                      <a:pt x="161" y="266"/>
                      <a:pt x="161" y="266"/>
                      <a:pt x="161" y="266"/>
                    </a:cubicBezTo>
                    <a:cubicBezTo>
                      <a:pt x="162" y="267"/>
                      <a:pt x="162" y="267"/>
                      <a:pt x="162" y="267"/>
                    </a:cubicBezTo>
                    <a:cubicBezTo>
                      <a:pt x="184" y="285"/>
                      <a:pt x="184" y="285"/>
                      <a:pt x="184" y="285"/>
                    </a:cubicBezTo>
                    <a:cubicBezTo>
                      <a:pt x="214" y="293"/>
                      <a:pt x="214" y="293"/>
                      <a:pt x="214" y="293"/>
                    </a:cubicBezTo>
                    <a:cubicBezTo>
                      <a:pt x="215" y="293"/>
                      <a:pt x="215" y="293"/>
                      <a:pt x="215" y="293"/>
                    </a:cubicBezTo>
                    <a:cubicBezTo>
                      <a:pt x="231" y="303"/>
                      <a:pt x="231" y="303"/>
                      <a:pt x="231" y="303"/>
                    </a:cubicBezTo>
                    <a:cubicBezTo>
                      <a:pt x="232" y="303"/>
                      <a:pt x="232" y="303"/>
                      <a:pt x="232" y="303"/>
                    </a:cubicBezTo>
                    <a:cubicBezTo>
                      <a:pt x="232" y="303"/>
                      <a:pt x="232" y="303"/>
                      <a:pt x="232" y="303"/>
                    </a:cubicBezTo>
                    <a:cubicBezTo>
                      <a:pt x="232" y="305"/>
                      <a:pt x="232" y="305"/>
                      <a:pt x="232" y="305"/>
                    </a:cubicBezTo>
                    <a:cubicBezTo>
                      <a:pt x="244" y="322"/>
                      <a:pt x="244" y="322"/>
                      <a:pt x="244" y="322"/>
                    </a:cubicBezTo>
                    <a:cubicBezTo>
                      <a:pt x="246" y="324"/>
                      <a:pt x="246" y="324"/>
                      <a:pt x="246" y="324"/>
                    </a:cubicBezTo>
                    <a:cubicBezTo>
                      <a:pt x="245" y="326"/>
                      <a:pt x="245" y="326"/>
                      <a:pt x="245" y="326"/>
                    </a:cubicBezTo>
                    <a:cubicBezTo>
                      <a:pt x="234" y="343"/>
                      <a:pt x="234" y="343"/>
                      <a:pt x="234" y="343"/>
                    </a:cubicBezTo>
                    <a:cubicBezTo>
                      <a:pt x="232" y="345"/>
                      <a:pt x="232" y="351"/>
                      <a:pt x="232" y="359"/>
                    </a:cubicBezTo>
                    <a:cubicBezTo>
                      <a:pt x="233" y="359"/>
                      <a:pt x="233" y="359"/>
                      <a:pt x="233" y="359"/>
                    </a:cubicBezTo>
                    <a:cubicBezTo>
                      <a:pt x="233" y="379"/>
                      <a:pt x="233" y="379"/>
                      <a:pt x="233" y="379"/>
                    </a:cubicBezTo>
                    <a:cubicBezTo>
                      <a:pt x="232" y="380"/>
                      <a:pt x="232" y="380"/>
                      <a:pt x="232" y="380"/>
                    </a:cubicBezTo>
                    <a:cubicBezTo>
                      <a:pt x="232" y="380"/>
                      <a:pt x="232" y="380"/>
                      <a:pt x="232" y="380"/>
                    </a:cubicBezTo>
                    <a:cubicBezTo>
                      <a:pt x="223" y="412"/>
                      <a:pt x="223" y="412"/>
                      <a:pt x="223" y="412"/>
                    </a:cubicBezTo>
                    <a:cubicBezTo>
                      <a:pt x="222" y="417"/>
                      <a:pt x="222" y="417"/>
                      <a:pt x="222" y="417"/>
                    </a:cubicBezTo>
                    <a:cubicBezTo>
                      <a:pt x="220" y="417"/>
                      <a:pt x="220" y="417"/>
                      <a:pt x="220" y="417"/>
                    </a:cubicBezTo>
                    <a:cubicBezTo>
                      <a:pt x="216" y="416"/>
                      <a:pt x="216" y="416"/>
                      <a:pt x="216" y="416"/>
                    </a:cubicBezTo>
                    <a:cubicBezTo>
                      <a:pt x="203" y="413"/>
                      <a:pt x="203" y="413"/>
                      <a:pt x="203" y="413"/>
                    </a:cubicBezTo>
                    <a:cubicBezTo>
                      <a:pt x="185" y="414"/>
                      <a:pt x="185" y="414"/>
                      <a:pt x="185" y="414"/>
                    </a:cubicBezTo>
                    <a:cubicBezTo>
                      <a:pt x="169" y="419"/>
                      <a:pt x="169" y="419"/>
                      <a:pt x="169" y="419"/>
                    </a:cubicBezTo>
                    <a:cubicBezTo>
                      <a:pt x="151" y="434"/>
                      <a:pt x="151" y="434"/>
                      <a:pt x="151" y="434"/>
                    </a:cubicBezTo>
                    <a:cubicBezTo>
                      <a:pt x="147" y="438"/>
                      <a:pt x="147" y="438"/>
                      <a:pt x="147" y="438"/>
                    </a:cubicBezTo>
                    <a:cubicBezTo>
                      <a:pt x="170" y="450"/>
                      <a:pt x="170" y="450"/>
                      <a:pt x="170" y="450"/>
                    </a:cubicBezTo>
                    <a:cubicBezTo>
                      <a:pt x="168" y="454"/>
                      <a:pt x="168" y="454"/>
                      <a:pt x="168" y="454"/>
                    </a:cubicBezTo>
                    <a:cubicBezTo>
                      <a:pt x="167" y="459"/>
                      <a:pt x="162" y="465"/>
                      <a:pt x="153" y="468"/>
                    </a:cubicBezTo>
                    <a:cubicBezTo>
                      <a:pt x="138" y="469"/>
                      <a:pt x="138" y="469"/>
                      <a:pt x="138" y="469"/>
                    </a:cubicBezTo>
                    <a:cubicBezTo>
                      <a:pt x="114" y="459"/>
                      <a:pt x="114" y="459"/>
                      <a:pt x="114" y="459"/>
                    </a:cubicBezTo>
                    <a:cubicBezTo>
                      <a:pt x="114" y="459"/>
                      <a:pt x="114" y="459"/>
                      <a:pt x="114" y="459"/>
                    </a:cubicBezTo>
                    <a:cubicBezTo>
                      <a:pt x="114" y="459"/>
                      <a:pt x="114" y="459"/>
                      <a:pt x="114" y="459"/>
                    </a:cubicBezTo>
                    <a:cubicBezTo>
                      <a:pt x="92" y="447"/>
                      <a:pt x="92" y="447"/>
                      <a:pt x="92" y="447"/>
                    </a:cubicBezTo>
                    <a:cubicBezTo>
                      <a:pt x="82" y="447"/>
                      <a:pt x="82" y="447"/>
                      <a:pt x="82" y="447"/>
                    </a:cubicBezTo>
                    <a:cubicBezTo>
                      <a:pt x="56" y="485"/>
                      <a:pt x="56" y="485"/>
                      <a:pt x="56" y="485"/>
                    </a:cubicBezTo>
                    <a:cubicBezTo>
                      <a:pt x="51" y="497"/>
                      <a:pt x="51" y="497"/>
                      <a:pt x="51" y="497"/>
                    </a:cubicBezTo>
                    <a:cubicBezTo>
                      <a:pt x="51" y="519"/>
                      <a:pt x="51" y="519"/>
                      <a:pt x="51" y="519"/>
                    </a:cubicBezTo>
                    <a:cubicBezTo>
                      <a:pt x="61" y="537"/>
                      <a:pt x="61" y="537"/>
                      <a:pt x="61" y="537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8" y="555"/>
                      <a:pt x="68" y="555"/>
                      <a:pt x="68" y="555"/>
                    </a:cubicBezTo>
                    <a:cubicBezTo>
                      <a:pt x="68" y="557"/>
                      <a:pt x="68" y="557"/>
                      <a:pt x="68" y="557"/>
                    </a:cubicBezTo>
                    <a:cubicBezTo>
                      <a:pt x="69" y="582"/>
                      <a:pt x="69" y="582"/>
                      <a:pt x="69" y="582"/>
                    </a:cubicBezTo>
                    <a:cubicBezTo>
                      <a:pt x="69" y="585"/>
                      <a:pt x="69" y="585"/>
                      <a:pt x="69" y="585"/>
                    </a:cubicBezTo>
                    <a:cubicBezTo>
                      <a:pt x="70" y="587"/>
                      <a:pt x="70" y="587"/>
                      <a:pt x="70" y="587"/>
                    </a:cubicBezTo>
                    <a:cubicBezTo>
                      <a:pt x="53" y="590"/>
                      <a:pt x="53" y="590"/>
                      <a:pt x="53" y="590"/>
                    </a:cubicBezTo>
                    <a:cubicBezTo>
                      <a:pt x="21" y="590"/>
                      <a:pt x="21" y="590"/>
                      <a:pt x="21" y="590"/>
                    </a:cubicBezTo>
                    <a:cubicBezTo>
                      <a:pt x="6" y="600"/>
                      <a:pt x="6" y="600"/>
                      <a:pt x="6" y="60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1" y="611"/>
                      <a:pt x="1" y="611"/>
                      <a:pt x="1" y="611"/>
                    </a:cubicBezTo>
                    <a:cubicBezTo>
                      <a:pt x="8" y="643"/>
                      <a:pt x="8" y="643"/>
                      <a:pt x="8" y="643"/>
                    </a:cubicBezTo>
                    <a:cubicBezTo>
                      <a:pt x="9" y="643"/>
                      <a:pt x="9" y="643"/>
                      <a:pt x="9" y="643"/>
                    </a:cubicBezTo>
                    <a:cubicBezTo>
                      <a:pt x="9" y="656"/>
                      <a:pt x="9" y="656"/>
                      <a:pt x="9" y="656"/>
                    </a:cubicBezTo>
                    <a:cubicBezTo>
                      <a:pt x="16" y="670"/>
                      <a:pt x="16" y="670"/>
                      <a:pt x="16" y="670"/>
                    </a:cubicBezTo>
                    <a:cubicBezTo>
                      <a:pt x="38" y="685"/>
                      <a:pt x="38" y="685"/>
                      <a:pt x="38" y="685"/>
                    </a:cubicBezTo>
                    <a:cubicBezTo>
                      <a:pt x="71" y="678"/>
                      <a:pt x="71" y="678"/>
                      <a:pt x="71" y="678"/>
                    </a:cubicBezTo>
                    <a:cubicBezTo>
                      <a:pt x="87" y="667"/>
                      <a:pt x="87" y="667"/>
                      <a:pt x="87" y="667"/>
                    </a:cubicBezTo>
                    <a:cubicBezTo>
                      <a:pt x="89" y="666"/>
                      <a:pt x="89" y="666"/>
                      <a:pt x="89" y="666"/>
                    </a:cubicBezTo>
                    <a:cubicBezTo>
                      <a:pt x="104" y="666"/>
                      <a:pt x="104" y="666"/>
                      <a:pt x="104" y="666"/>
                    </a:cubicBezTo>
                    <a:cubicBezTo>
                      <a:pt x="112" y="686"/>
                      <a:pt x="112" y="686"/>
                      <a:pt x="112" y="686"/>
                    </a:cubicBezTo>
                    <a:cubicBezTo>
                      <a:pt x="117" y="691"/>
                      <a:pt x="121" y="697"/>
                      <a:pt x="124" y="703"/>
                    </a:cubicBezTo>
                    <a:cubicBezTo>
                      <a:pt x="131" y="702"/>
                      <a:pt x="131" y="702"/>
                      <a:pt x="131" y="702"/>
                    </a:cubicBezTo>
                    <a:cubicBezTo>
                      <a:pt x="133" y="702"/>
                      <a:pt x="133" y="702"/>
                      <a:pt x="133" y="702"/>
                    </a:cubicBezTo>
                    <a:cubicBezTo>
                      <a:pt x="135" y="702"/>
                      <a:pt x="135" y="702"/>
                      <a:pt x="135" y="702"/>
                    </a:cubicBezTo>
                    <a:cubicBezTo>
                      <a:pt x="136" y="700"/>
                      <a:pt x="136" y="700"/>
                      <a:pt x="136" y="700"/>
                    </a:cubicBezTo>
                    <a:cubicBezTo>
                      <a:pt x="151" y="688"/>
                      <a:pt x="151" y="688"/>
                      <a:pt x="151" y="688"/>
                    </a:cubicBezTo>
                    <a:cubicBezTo>
                      <a:pt x="165" y="713"/>
                      <a:pt x="165" y="713"/>
                      <a:pt x="165" y="713"/>
                    </a:cubicBezTo>
                    <a:cubicBezTo>
                      <a:pt x="180" y="722"/>
                      <a:pt x="180" y="722"/>
                      <a:pt x="180" y="722"/>
                    </a:cubicBezTo>
                    <a:cubicBezTo>
                      <a:pt x="201" y="722"/>
                      <a:pt x="201" y="722"/>
                      <a:pt x="201" y="722"/>
                    </a:cubicBezTo>
                    <a:cubicBezTo>
                      <a:pt x="216" y="720"/>
                      <a:pt x="216" y="720"/>
                      <a:pt x="216" y="720"/>
                    </a:cubicBezTo>
                    <a:cubicBezTo>
                      <a:pt x="220" y="720"/>
                      <a:pt x="220" y="720"/>
                      <a:pt x="220" y="720"/>
                    </a:cubicBezTo>
                    <a:cubicBezTo>
                      <a:pt x="258" y="725"/>
                      <a:pt x="258" y="725"/>
                      <a:pt x="258" y="725"/>
                    </a:cubicBezTo>
                    <a:cubicBezTo>
                      <a:pt x="259" y="725"/>
                      <a:pt x="259" y="725"/>
                      <a:pt x="259" y="725"/>
                    </a:cubicBezTo>
                    <a:cubicBezTo>
                      <a:pt x="259" y="726"/>
                      <a:pt x="259" y="726"/>
                      <a:pt x="259" y="726"/>
                    </a:cubicBezTo>
                    <a:cubicBezTo>
                      <a:pt x="275" y="736"/>
                      <a:pt x="275" y="736"/>
                      <a:pt x="275" y="736"/>
                    </a:cubicBezTo>
                    <a:cubicBezTo>
                      <a:pt x="275" y="736"/>
                      <a:pt x="275" y="736"/>
                      <a:pt x="275" y="736"/>
                    </a:cubicBezTo>
                    <a:cubicBezTo>
                      <a:pt x="275" y="736"/>
                      <a:pt x="275" y="736"/>
                      <a:pt x="275" y="736"/>
                    </a:cubicBezTo>
                    <a:cubicBezTo>
                      <a:pt x="275" y="737"/>
                      <a:pt x="275" y="737"/>
                      <a:pt x="275" y="737"/>
                    </a:cubicBezTo>
                    <a:cubicBezTo>
                      <a:pt x="288" y="747"/>
                      <a:pt x="288" y="747"/>
                      <a:pt x="288" y="747"/>
                    </a:cubicBezTo>
                    <a:cubicBezTo>
                      <a:pt x="288" y="748"/>
                      <a:pt x="288" y="748"/>
                      <a:pt x="288" y="748"/>
                    </a:cubicBezTo>
                    <a:cubicBezTo>
                      <a:pt x="298" y="759"/>
                      <a:pt x="298" y="759"/>
                      <a:pt x="298" y="759"/>
                    </a:cubicBezTo>
                    <a:cubicBezTo>
                      <a:pt x="308" y="763"/>
                      <a:pt x="308" y="763"/>
                      <a:pt x="308" y="763"/>
                    </a:cubicBezTo>
                    <a:cubicBezTo>
                      <a:pt x="325" y="761"/>
                      <a:pt x="325" y="761"/>
                      <a:pt x="325" y="761"/>
                    </a:cubicBezTo>
                    <a:cubicBezTo>
                      <a:pt x="325" y="739"/>
                      <a:pt x="325" y="739"/>
                      <a:pt x="325" y="739"/>
                    </a:cubicBezTo>
                    <a:cubicBezTo>
                      <a:pt x="317" y="724"/>
                      <a:pt x="317" y="724"/>
                      <a:pt x="317" y="724"/>
                    </a:cubicBezTo>
                    <a:cubicBezTo>
                      <a:pt x="316" y="724"/>
                      <a:pt x="316" y="724"/>
                      <a:pt x="316" y="724"/>
                    </a:cubicBezTo>
                    <a:cubicBezTo>
                      <a:pt x="316" y="723"/>
                      <a:pt x="316" y="723"/>
                      <a:pt x="316" y="723"/>
                    </a:cubicBezTo>
                    <a:cubicBezTo>
                      <a:pt x="309" y="696"/>
                      <a:pt x="309" y="696"/>
                      <a:pt x="309" y="696"/>
                    </a:cubicBezTo>
                    <a:cubicBezTo>
                      <a:pt x="324" y="681"/>
                      <a:pt x="324" y="681"/>
                      <a:pt x="324" y="681"/>
                    </a:cubicBezTo>
                    <a:cubicBezTo>
                      <a:pt x="325" y="680"/>
                      <a:pt x="325" y="680"/>
                      <a:pt x="325" y="680"/>
                    </a:cubicBezTo>
                    <a:cubicBezTo>
                      <a:pt x="326" y="680"/>
                      <a:pt x="326" y="680"/>
                      <a:pt x="326" y="680"/>
                    </a:cubicBezTo>
                    <a:cubicBezTo>
                      <a:pt x="339" y="678"/>
                      <a:pt x="339" y="678"/>
                      <a:pt x="339" y="678"/>
                    </a:cubicBezTo>
                    <a:cubicBezTo>
                      <a:pt x="353" y="678"/>
                      <a:pt x="353" y="678"/>
                      <a:pt x="353" y="678"/>
                    </a:cubicBezTo>
                    <a:cubicBezTo>
                      <a:pt x="357" y="672"/>
                      <a:pt x="357" y="672"/>
                      <a:pt x="357" y="672"/>
                    </a:cubicBezTo>
                    <a:cubicBezTo>
                      <a:pt x="348" y="661"/>
                      <a:pt x="348" y="661"/>
                      <a:pt x="348" y="661"/>
                    </a:cubicBezTo>
                    <a:cubicBezTo>
                      <a:pt x="318" y="641"/>
                      <a:pt x="318" y="641"/>
                      <a:pt x="318" y="641"/>
                    </a:cubicBezTo>
                    <a:cubicBezTo>
                      <a:pt x="310" y="629"/>
                      <a:pt x="310" y="629"/>
                      <a:pt x="310" y="629"/>
                    </a:cubicBezTo>
                    <a:cubicBezTo>
                      <a:pt x="309" y="628"/>
                      <a:pt x="309" y="628"/>
                      <a:pt x="309" y="628"/>
                    </a:cubicBezTo>
                    <a:cubicBezTo>
                      <a:pt x="308" y="627"/>
                      <a:pt x="308" y="627"/>
                      <a:pt x="308" y="627"/>
                    </a:cubicBezTo>
                    <a:cubicBezTo>
                      <a:pt x="309" y="625"/>
                      <a:pt x="309" y="625"/>
                      <a:pt x="309" y="625"/>
                    </a:cubicBezTo>
                    <a:cubicBezTo>
                      <a:pt x="318" y="609"/>
                      <a:pt x="318" y="609"/>
                      <a:pt x="318" y="609"/>
                    </a:cubicBezTo>
                    <a:cubicBezTo>
                      <a:pt x="320" y="611"/>
                      <a:pt x="320" y="611"/>
                      <a:pt x="320" y="611"/>
                    </a:cubicBezTo>
                    <a:cubicBezTo>
                      <a:pt x="341" y="617"/>
                      <a:pt x="341" y="617"/>
                      <a:pt x="341" y="617"/>
                    </a:cubicBezTo>
                    <a:cubicBezTo>
                      <a:pt x="397" y="614"/>
                      <a:pt x="397" y="614"/>
                      <a:pt x="397" y="614"/>
                    </a:cubicBezTo>
                    <a:cubicBezTo>
                      <a:pt x="398" y="615"/>
                      <a:pt x="398" y="615"/>
                      <a:pt x="398" y="615"/>
                    </a:cubicBezTo>
                    <a:cubicBezTo>
                      <a:pt x="399" y="615"/>
                      <a:pt x="399" y="615"/>
                      <a:pt x="399" y="615"/>
                    </a:cubicBezTo>
                    <a:cubicBezTo>
                      <a:pt x="415" y="621"/>
                      <a:pt x="415" y="621"/>
                      <a:pt x="415" y="621"/>
                    </a:cubicBezTo>
                    <a:cubicBezTo>
                      <a:pt x="425" y="611"/>
                      <a:pt x="425" y="611"/>
                      <a:pt x="425" y="611"/>
                    </a:cubicBezTo>
                    <a:cubicBezTo>
                      <a:pt x="420" y="579"/>
                      <a:pt x="420" y="579"/>
                      <a:pt x="420" y="579"/>
                    </a:cubicBezTo>
                    <a:cubicBezTo>
                      <a:pt x="400" y="566"/>
                      <a:pt x="400" y="566"/>
                      <a:pt x="400" y="566"/>
                    </a:cubicBezTo>
                    <a:cubicBezTo>
                      <a:pt x="383" y="556"/>
                      <a:pt x="378" y="533"/>
                      <a:pt x="381" y="495"/>
                    </a:cubicBezTo>
                    <a:cubicBezTo>
                      <a:pt x="364" y="487"/>
                      <a:pt x="364" y="487"/>
                      <a:pt x="364" y="487"/>
                    </a:cubicBezTo>
                    <a:cubicBezTo>
                      <a:pt x="362" y="486"/>
                      <a:pt x="362" y="486"/>
                      <a:pt x="362" y="486"/>
                    </a:cubicBezTo>
                    <a:cubicBezTo>
                      <a:pt x="360" y="486"/>
                      <a:pt x="360" y="486"/>
                      <a:pt x="360" y="486"/>
                    </a:cubicBezTo>
                    <a:cubicBezTo>
                      <a:pt x="360" y="484"/>
                      <a:pt x="360" y="484"/>
                      <a:pt x="360" y="484"/>
                    </a:cubicBezTo>
                    <a:cubicBezTo>
                      <a:pt x="360" y="483"/>
                      <a:pt x="360" y="483"/>
                      <a:pt x="360" y="483"/>
                    </a:cubicBezTo>
                    <a:cubicBezTo>
                      <a:pt x="357" y="455"/>
                      <a:pt x="357" y="455"/>
                      <a:pt x="357" y="455"/>
                    </a:cubicBezTo>
                    <a:cubicBezTo>
                      <a:pt x="380" y="347"/>
                      <a:pt x="380" y="347"/>
                      <a:pt x="380" y="347"/>
                    </a:cubicBezTo>
                    <a:cubicBezTo>
                      <a:pt x="371" y="316"/>
                      <a:pt x="365" y="295"/>
                      <a:pt x="365" y="284"/>
                    </a:cubicBezTo>
                    <a:cubicBezTo>
                      <a:pt x="363" y="252"/>
                      <a:pt x="363" y="252"/>
                      <a:pt x="363" y="252"/>
                    </a:cubicBezTo>
                    <a:cubicBezTo>
                      <a:pt x="365" y="218"/>
                      <a:pt x="365" y="218"/>
                      <a:pt x="365" y="218"/>
                    </a:cubicBezTo>
                    <a:cubicBezTo>
                      <a:pt x="365" y="215"/>
                      <a:pt x="365" y="215"/>
                      <a:pt x="365" y="215"/>
                    </a:cubicBezTo>
                    <a:cubicBezTo>
                      <a:pt x="367" y="213"/>
                      <a:pt x="367" y="213"/>
                      <a:pt x="367" y="213"/>
                    </a:cubicBezTo>
                    <a:cubicBezTo>
                      <a:pt x="367" y="213"/>
                      <a:pt x="367" y="213"/>
                      <a:pt x="367" y="213"/>
                    </a:cubicBezTo>
                    <a:cubicBezTo>
                      <a:pt x="389" y="198"/>
                      <a:pt x="389" y="198"/>
                      <a:pt x="389" y="198"/>
                    </a:cubicBezTo>
                    <a:cubicBezTo>
                      <a:pt x="389" y="181"/>
                      <a:pt x="389" y="181"/>
                      <a:pt x="389" y="181"/>
                    </a:cubicBezTo>
                    <a:cubicBezTo>
                      <a:pt x="389" y="176"/>
                      <a:pt x="386" y="170"/>
                      <a:pt x="381" y="162"/>
                    </a:cubicBezTo>
                    <a:cubicBezTo>
                      <a:pt x="367" y="147"/>
                      <a:pt x="367" y="147"/>
                      <a:pt x="367" y="147"/>
                    </a:cubicBezTo>
                    <a:cubicBezTo>
                      <a:pt x="365" y="147"/>
                      <a:pt x="365" y="147"/>
                      <a:pt x="365" y="147"/>
                    </a:cubicBezTo>
                    <a:cubicBezTo>
                      <a:pt x="365" y="144"/>
                      <a:pt x="365" y="144"/>
                      <a:pt x="365" y="144"/>
                    </a:cubicBezTo>
                    <a:cubicBezTo>
                      <a:pt x="363" y="118"/>
                      <a:pt x="363" y="118"/>
                      <a:pt x="363" y="118"/>
                    </a:cubicBezTo>
                    <a:cubicBezTo>
                      <a:pt x="363" y="117"/>
                      <a:pt x="363" y="117"/>
                      <a:pt x="363" y="117"/>
                    </a:cubicBezTo>
                    <a:cubicBezTo>
                      <a:pt x="362" y="116"/>
                      <a:pt x="362" y="116"/>
                      <a:pt x="362" y="116"/>
                    </a:cubicBezTo>
                    <a:cubicBezTo>
                      <a:pt x="364" y="115"/>
                      <a:pt x="364" y="115"/>
                      <a:pt x="364" y="115"/>
                    </a:cubicBezTo>
                    <a:cubicBezTo>
                      <a:pt x="364" y="114"/>
                      <a:pt x="364" y="114"/>
                      <a:pt x="364" y="114"/>
                    </a:cubicBezTo>
                    <a:cubicBezTo>
                      <a:pt x="392" y="79"/>
                      <a:pt x="392" y="79"/>
                      <a:pt x="392" y="79"/>
                    </a:cubicBezTo>
                    <a:cubicBezTo>
                      <a:pt x="392" y="65"/>
                      <a:pt x="392" y="65"/>
                      <a:pt x="392" y="65"/>
                    </a:cubicBezTo>
                    <a:cubicBezTo>
                      <a:pt x="383" y="49"/>
                      <a:pt x="383" y="49"/>
                      <a:pt x="383" y="49"/>
                    </a:cubicBezTo>
                    <a:cubicBezTo>
                      <a:pt x="383" y="48"/>
                      <a:pt x="383" y="48"/>
                      <a:pt x="383" y="48"/>
                    </a:cubicBezTo>
                    <a:cubicBezTo>
                      <a:pt x="382" y="46"/>
                      <a:pt x="382" y="46"/>
                      <a:pt x="382" y="46"/>
                    </a:cubicBezTo>
                    <a:cubicBezTo>
                      <a:pt x="396" y="29"/>
                      <a:pt x="396" y="29"/>
                      <a:pt x="396" y="29"/>
                    </a:cubicBezTo>
                    <a:cubicBezTo>
                      <a:pt x="396" y="28"/>
                      <a:pt x="396" y="28"/>
                      <a:pt x="396" y="28"/>
                    </a:cubicBezTo>
                    <a:cubicBezTo>
                      <a:pt x="397" y="28"/>
                      <a:pt x="397" y="28"/>
                      <a:pt x="397" y="28"/>
                    </a:cubicBezTo>
                    <a:cubicBezTo>
                      <a:pt x="412" y="16"/>
                      <a:pt x="412" y="16"/>
                      <a:pt x="412" y="16"/>
                    </a:cubicBezTo>
                    <a:cubicBezTo>
                      <a:pt x="410" y="2"/>
                      <a:pt x="410" y="2"/>
                      <a:pt x="410" y="2"/>
                    </a:cubicBezTo>
                    <a:cubicBezTo>
                      <a:pt x="402" y="2"/>
                      <a:pt x="402" y="2"/>
                      <a:pt x="402" y="2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384" y="26"/>
                      <a:pt x="384" y="26"/>
                      <a:pt x="384" y="26"/>
                    </a:cubicBezTo>
                    <a:cubicBezTo>
                      <a:pt x="381" y="24"/>
                      <a:pt x="381" y="24"/>
                      <a:pt x="381" y="24"/>
                    </a:cubicBezTo>
                    <a:cubicBezTo>
                      <a:pt x="354" y="14"/>
                      <a:pt x="354" y="14"/>
                      <a:pt x="354" y="14"/>
                    </a:cubicBezTo>
                    <a:cubicBezTo>
                      <a:pt x="337" y="11"/>
                      <a:pt x="337" y="11"/>
                      <a:pt x="337" y="11"/>
                    </a:cubicBezTo>
                    <a:cubicBezTo>
                      <a:pt x="343" y="37"/>
                      <a:pt x="343" y="37"/>
                      <a:pt x="343" y="37"/>
                    </a:cubicBezTo>
                    <a:cubicBezTo>
                      <a:pt x="320" y="45"/>
                      <a:pt x="320" y="45"/>
                      <a:pt x="320" y="45"/>
                    </a:cubicBezTo>
                    <a:cubicBezTo>
                      <a:pt x="286" y="62"/>
                      <a:pt x="286" y="62"/>
                      <a:pt x="286" y="62"/>
                    </a:cubicBezTo>
                    <a:cubicBezTo>
                      <a:pt x="276" y="76"/>
                      <a:pt x="276" y="76"/>
                      <a:pt x="276" y="76"/>
                    </a:cubicBezTo>
                    <a:cubicBezTo>
                      <a:pt x="276" y="76"/>
                      <a:pt x="276" y="76"/>
                      <a:pt x="276" y="76"/>
                    </a:cubicBezTo>
                    <a:cubicBezTo>
                      <a:pt x="276" y="77"/>
                      <a:pt x="276" y="77"/>
                      <a:pt x="276" y="77"/>
                    </a:cubicBezTo>
                    <a:cubicBezTo>
                      <a:pt x="275" y="77"/>
                      <a:pt x="275" y="77"/>
                      <a:pt x="275" y="77"/>
                    </a:cubicBezTo>
                    <a:cubicBezTo>
                      <a:pt x="257" y="93"/>
                      <a:pt x="257" y="93"/>
                      <a:pt x="257" y="93"/>
                    </a:cubicBezTo>
                    <a:cubicBezTo>
                      <a:pt x="253" y="118"/>
                      <a:pt x="253" y="118"/>
                      <a:pt x="253" y="118"/>
                    </a:cubicBezTo>
                    <a:cubicBezTo>
                      <a:pt x="253" y="121"/>
                      <a:pt x="253" y="121"/>
                      <a:pt x="253" y="121"/>
                    </a:cubicBezTo>
                    <a:cubicBezTo>
                      <a:pt x="244" y="156"/>
                      <a:pt x="244" y="156"/>
                      <a:pt x="244" y="156"/>
                    </a:cubicBezTo>
                    <a:cubicBezTo>
                      <a:pt x="245" y="156"/>
                      <a:pt x="245" y="156"/>
                      <a:pt x="245" y="156"/>
                    </a:cubicBezTo>
                    <a:cubicBezTo>
                      <a:pt x="241" y="173"/>
                      <a:pt x="241" y="173"/>
                      <a:pt x="241" y="173"/>
                    </a:cubicBezTo>
                    <a:cubicBezTo>
                      <a:pt x="241" y="174"/>
                      <a:pt x="241" y="174"/>
                      <a:pt x="241" y="174"/>
                    </a:cubicBezTo>
                    <a:cubicBezTo>
                      <a:pt x="241" y="174"/>
                      <a:pt x="241" y="174"/>
                      <a:pt x="241" y="174"/>
                    </a:cubicBezTo>
                    <a:cubicBezTo>
                      <a:pt x="240" y="175"/>
                      <a:pt x="240" y="175"/>
                      <a:pt x="240" y="175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7" y="191"/>
                      <a:pt x="227" y="191"/>
                      <a:pt x="227" y="191"/>
                    </a:cubicBezTo>
                    <a:cubicBezTo>
                      <a:pt x="227" y="192"/>
                      <a:pt x="227" y="192"/>
                      <a:pt x="227" y="192"/>
                    </a:cubicBezTo>
                    <a:cubicBezTo>
                      <a:pt x="226" y="193"/>
                      <a:pt x="226" y="193"/>
                      <a:pt x="226" y="193"/>
                    </a:cubicBezTo>
                    <a:cubicBezTo>
                      <a:pt x="225" y="193"/>
                      <a:pt x="225" y="193"/>
                      <a:pt x="225" y="193"/>
                    </a:cubicBezTo>
                    <a:cubicBezTo>
                      <a:pt x="200" y="196"/>
                      <a:pt x="200" y="196"/>
                      <a:pt x="200" y="196"/>
                    </a:cubicBezTo>
                    <a:cubicBezTo>
                      <a:pt x="200" y="196"/>
                      <a:pt x="200" y="196"/>
                      <a:pt x="200" y="196"/>
                    </a:cubicBezTo>
                    <a:cubicBezTo>
                      <a:pt x="200" y="198"/>
                      <a:pt x="200" y="198"/>
                      <a:pt x="200" y="198"/>
                    </a:cubicBezTo>
                    <a:cubicBezTo>
                      <a:pt x="199" y="196"/>
                      <a:pt x="199" y="196"/>
                      <a:pt x="199" y="196"/>
                    </a:cubicBezTo>
                    <a:cubicBezTo>
                      <a:pt x="199" y="196"/>
                      <a:pt x="199" y="196"/>
                      <a:pt x="199" y="196"/>
                    </a:cubicBezTo>
                    <a:cubicBezTo>
                      <a:pt x="161" y="184"/>
                      <a:pt x="161" y="184"/>
                      <a:pt x="161" y="184"/>
                    </a:cubicBezTo>
                    <a:cubicBezTo>
                      <a:pt x="159" y="183"/>
                      <a:pt x="159" y="183"/>
                      <a:pt x="159" y="183"/>
                    </a:cubicBezTo>
                    <a:lnTo>
                      <a:pt x="142" y="174"/>
                    </a:lnTo>
                    <a:close/>
                  </a:path>
                </a:pathLst>
              </a:custGeom>
              <a:solidFill>
                <a:srgbClr val="BFC0C0"/>
              </a:soli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49" name="Freeform 17"/>
              <p:cNvSpPr>
                <a:spLocks noChangeArrowheads="1"/>
              </p:cNvSpPr>
              <p:nvPr/>
            </p:nvSpPr>
            <p:spPr bwMode="auto">
              <a:xfrm>
                <a:off x="4198937" y="1997075"/>
                <a:ext cx="431800" cy="942975"/>
              </a:xfrm>
              <a:custGeom>
                <a:avLst/>
                <a:gdLst>
                  <a:gd name="T0" fmla="*/ 599499880 w 286"/>
                  <a:gd name="T1" fmla="*/ 18210732 h 625"/>
                  <a:gd name="T2" fmla="*/ 563027894 w 286"/>
                  <a:gd name="T3" fmla="*/ 34144746 h 625"/>
                  <a:gd name="T4" fmla="*/ 533395254 w 286"/>
                  <a:gd name="T5" fmla="*/ 68291001 h 625"/>
                  <a:gd name="T6" fmla="*/ 526555907 w 286"/>
                  <a:gd name="T7" fmla="*/ 70567719 h 625"/>
                  <a:gd name="T8" fmla="*/ 408023838 w 286"/>
                  <a:gd name="T9" fmla="*/ 79673082 h 625"/>
                  <a:gd name="T10" fmla="*/ 369273485 w 286"/>
                  <a:gd name="T11" fmla="*/ 113817840 h 625"/>
                  <a:gd name="T12" fmla="*/ 335081281 w 286"/>
                  <a:gd name="T13" fmla="*/ 138857211 h 625"/>
                  <a:gd name="T14" fmla="*/ 280374056 w 286"/>
                  <a:gd name="T15" fmla="*/ 138857211 h 625"/>
                  <a:gd name="T16" fmla="*/ 250741416 w 286"/>
                  <a:gd name="T17" fmla="*/ 223082243 h 625"/>
                  <a:gd name="T18" fmla="*/ 248461634 w 286"/>
                  <a:gd name="T19" fmla="*/ 225358961 h 625"/>
                  <a:gd name="T20" fmla="*/ 198313973 w 286"/>
                  <a:gd name="T21" fmla="*/ 273162494 h 625"/>
                  <a:gd name="T22" fmla="*/ 125369953 w 286"/>
                  <a:gd name="T23" fmla="*/ 357387480 h 625"/>
                  <a:gd name="T24" fmla="*/ 82060106 w 286"/>
                  <a:gd name="T25" fmla="*/ 402915898 h 625"/>
                  <a:gd name="T26" fmla="*/ 77502051 w 286"/>
                  <a:gd name="T27" fmla="*/ 459823285 h 625"/>
                  <a:gd name="T28" fmla="*/ 77502051 w 286"/>
                  <a:gd name="T29" fmla="*/ 509903537 h 625"/>
                  <a:gd name="T30" fmla="*/ 52427466 w 286"/>
                  <a:gd name="T31" fmla="*/ 553155143 h 625"/>
                  <a:gd name="T32" fmla="*/ 52427466 w 286"/>
                  <a:gd name="T33" fmla="*/ 669248144 h 625"/>
                  <a:gd name="T34" fmla="*/ 72942487 w 286"/>
                  <a:gd name="T35" fmla="*/ 732987194 h 625"/>
                  <a:gd name="T36" fmla="*/ 68384432 w 286"/>
                  <a:gd name="T37" fmla="*/ 787619372 h 625"/>
                  <a:gd name="T38" fmla="*/ 20515027 w 286"/>
                  <a:gd name="T39" fmla="*/ 967451613 h 625"/>
                  <a:gd name="T40" fmla="*/ 54707248 w 286"/>
                  <a:gd name="T41" fmla="*/ 1110862212 h 625"/>
                  <a:gd name="T42" fmla="*/ 41030053 w 286"/>
                  <a:gd name="T43" fmla="*/ 1422722782 h 625"/>
                  <a:gd name="T44" fmla="*/ 102576660 w 286"/>
                  <a:gd name="T45" fmla="*/ 1363537168 h 625"/>
                  <a:gd name="T46" fmla="*/ 339640845 w 286"/>
                  <a:gd name="T47" fmla="*/ 1245167449 h 625"/>
                  <a:gd name="T48" fmla="*/ 453613444 w 286"/>
                  <a:gd name="T49" fmla="*/ 1256549530 h 625"/>
                  <a:gd name="T50" fmla="*/ 547072438 w 286"/>
                  <a:gd name="T51" fmla="*/ 1172323036 h 625"/>
                  <a:gd name="T52" fmla="*/ 572145513 w 286"/>
                  <a:gd name="T53" fmla="*/ 1115414139 h 625"/>
                  <a:gd name="T54" fmla="*/ 572145513 w 286"/>
                  <a:gd name="T55" fmla="*/ 1104032058 h 625"/>
                  <a:gd name="T56" fmla="*/ 583542914 w 286"/>
                  <a:gd name="T57" fmla="*/ 1019807073 h 625"/>
                  <a:gd name="T58" fmla="*/ 592660534 w 286"/>
                  <a:gd name="T59" fmla="*/ 969728331 h 625"/>
                  <a:gd name="T60" fmla="*/ 572145513 w 286"/>
                  <a:gd name="T61" fmla="*/ 839975021 h 625"/>
                  <a:gd name="T62" fmla="*/ 581263132 w 286"/>
                  <a:gd name="T63" fmla="*/ 799001642 h 625"/>
                  <a:gd name="T64" fmla="*/ 651927323 w 286"/>
                  <a:gd name="T65" fmla="*/ 644208773 h 625"/>
                  <a:gd name="T66" fmla="*/ 547072438 w 286"/>
                  <a:gd name="T67" fmla="*/ 553155143 h 625"/>
                  <a:gd name="T68" fmla="*/ 533395254 w 286"/>
                  <a:gd name="T69" fmla="*/ 509903537 h 625"/>
                  <a:gd name="T70" fmla="*/ 540233091 w 286"/>
                  <a:gd name="T71" fmla="*/ 437060632 h 625"/>
                  <a:gd name="T72" fmla="*/ 556190057 w 286"/>
                  <a:gd name="T73" fmla="*/ 386980287 h 625"/>
                  <a:gd name="T74" fmla="*/ 629132520 w 286"/>
                  <a:gd name="T75" fmla="*/ 330071391 h 625"/>
                  <a:gd name="T76" fmla="*/ 642809704 w 286"/>
                  <a:gd name="T77" fmla="*/ 195766107 h 625"/>
                  <a:gd name="T78" fmla="*/ 599499880 w 286"/>
                  <a:gd name="T79" fmla="*/ 186660744 h 625"/>
                  <a:gd name="T80" fmla="*/ 549350710 w 286"/>
                  <a:gd name="T81" fmla="*/ 154792728 h 625"/>
                  <a:gd name="T82" fmla="*/ 544792655 w 286"/>
                  <a:gd name="T83" fmla="*/ 91053654 h 6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86"/>
                  <a:gd name="T127" fmla="*/ 0 h 625"/>
                  <a:gd name="T128" fmla="*/ 286 w 286"/>
                  <a:gd name="T129" fmla="*/ 625 h 6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86" h="625">
                    <a:moveTo>
                      <a:pt x="266" y="30"/>
                    </a:moveTo>
                    <a:cubicBezTo>
                      <a:pt x="271" y="25"/>
                      <a:pt x="271" y="25"/>
                      <a:pt x="271" y="25"/>
                    </a:cubicBezTo>
                    <a:cubicBezTo>
                      <a:pt x="263" y="8"/>
                      <a:pt x="263" y="8"/>
                      <a:pt x="263" y="8"/>
                    </a:cubicBezTo>
                    <a:cubicBezTo>
                      <a:pt x="256" y="0"/>
                      <a:pt x="256" y="0"/>
                      <a:pt x="256" y="0"/>
                    </a:cubicBezTo>
                    <a:cubicBezTo>
                      <a:pt x="247" y="14"/>
                      <a:pt x="247" y="14"/>
                      <a:pt x="247" y="14"/>
                    </a:cubicBezTo>
                    <a:cubicBezTo>
                      <a:pt x="247" y="15"/>
                      <a:pt x="247" y="15"/>
                      <a:pt x="247" y="15"/>
                    </a:cubicBezTo>
                    <a:cubicBezTo>
                      <a:pt x="247" y="15"/>
                      <a:pt x="247" y="15"/>
                      <a:pt x="247" y="15"/>
                    </a:cubicBezTo>
                    <a:cubicBezTo>
                      <a:pt x="247" y="15"/>
                      <a:pt x="247" y="15"/>
                      <a:pt x="247" y="15"/>
                    </a:cubicBezTo>
                    <a:cubicBezTo>
                      <a:pt x="234" y="30"/>
                      <a:pt x="234" y="30"/>
                      <a:pt x="234" y="30"/>
                    </a:cubicBezTo>
                    <a:cubicBezTo>
                      <a:pt x="234" y="30"/>
                      <a:pt x="234" y="30"/>
                      <a:pt x="234" y="30"/>
                    </a:cubicBezTo>
                    <a:cubicBezTo>
                      <a:pt x="233" y="31"/>
                      <a:pt x="233" y="31"/>
                      <a:pt x="233" y="31"/>
                    </a:cubicBezTo>
                    <a:cubicBezTo>
                      <a:pt x="231" y="31"/>
                      <a:pt x="231" y="31"/>
                      <a:pt x="231" y="31"/>
                    </a:cubicBezTo>
                    <a:cubicBezTo>
                      <a:pt x="205" y="39"/>
                      <a:pt x="205" y="39"/>
                      <a:pt x="205" y="39"/>
                    </a:cubicBezTo>
                    <a:cubicBezTo>
                      <a:pt x="203" y="39"/>
                      <a:pt x="203" y="39"/>
                      <a:pt x="203" y="39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65" y="39"/>
                      <a:pt x="165" y="39"/>
                      <a:pt x="165" y="39"/>
                    </a:cubicBezTo>
                    <a:cubicBezTo>
                      <a:pt x="162" y="50"/>
                      <a:pt x="162" y="50"/>
                      <a:pt x="162" y="50"/>
                    </a:cubicBezTo>
                    <a:cubicBezTo>
                      <a:pt x="162" y="50"/>
                      <a:pt x="162" y="50"/>
                      <a:pt x="162" y="50"/>
                    </a:cubicBezTo>
                    <a:cubicBezTo>
                      <a:pt x="161" y="53"/>
                      <a:pt x="161" y="53"/>
                      <a:pt x="161" y="53"/>
                    </a:cubicBezTo>
                    <a:cubicBezTo>
                      <a:pt x="149" y="60"/>
                      <a:pt x="149" y="60"/>
                      <a:pt x="149" y="60"/>
                    </a:cubicBezTo>
                    <a:cubicBezTo>
                      <a:pt x="147" y="61"/>
                      <a:pt x="147" y="61"/>
                      <a:pt x="147" y="61"/>
                    </a:cubicBezTo>
                    <a:cubicBezTo>
                      <a:pt x="145" y="61"/>
                      <a:pt x="145" y="61"/>
                      <a:pt x="145" y="61"/>
                    </a:cubicBezTo>
                    <a:cubicBezTo>
                      <a:pt x="124" y="59"/>
                      <a:pt x="124" y="59"/>
                      <a:pt x="124" y="59"/>
                    </a:cubicBezTo>
                    <a:cubicBezTo>
                      <a:pt x="123" y="61"/>
                      <a:pt x="123" y="61"/>
                      <a:pt x="123" y="61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2" y="83"/>
                      <a:pt x="122" y="83"/>
                      <a:pt x="122" y="83"/>
                    </a:cubicBezTo>
                    <a:cubicBezTo>
                      <a:pt x="110" y="98"/>
                      <a:pt x="110" y="98"/>
                      <a:pt x="110" y="98"/>
                    </a:cubicBezTo>
                    <a:cubicBezTo>
                      <a:pt x="110" y="98"/>
                      <a:pt x="110" y="98"/>
                      <a:pt x="110" y="98"/>
                    </a:cubicBezTo>
                    <a:cubicBezTo>
                      <a:pt x="110" y="99"/>
                      <a:pt x="110" y="99"/>
                      <a:pt x="110" y="99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89" y="119"/>
                      <a:pt x="89" y="119"/>
                      <a:pt x="89" y="119"/>
                    </a:cubicBezTo>
                    <a:cubicBezTo>
                      <a:pt x="88" y="119"/>
                      <a:pt x="88" y="119"/>
                      <a:pt x="88" y="119"/>
                    </a:cubicBezTo>
                    <a:cubicBezTo>
                      <a:pt x="87" y="120"/>
                      <a:pt x="87" y="120"/>
                      <a:pt x="87" y="120"/>
                    </a:cubicBezTo>
                    <a:cubicBezTo>
                      <a:pt x="66" y="124"/>
                      <a:pt x="66" y="124"/>
                      <a:pt x="66" y="124"/>
                    </a:cubicBezTo>
                    <a:cubicBezTo>
                      <a:pt x="52" y="139"/>
                      <a:pt x="52" y="139"/>
                      <a:pt x="52" y="139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5" y="161"/>
                      <a:pt x="55" y="161"/>
                      <a:pt x="55" y="161"/>
                    </a:cubicBezTo>
                    <a:cubicBezTo>
                      <a:pt x="52" y="162"/>
                      <a:pt x="52" y="162"/>
                      <a:pt x="52" y="162"/>
                    </a:cubicBezTo>
                    <a:cubicBezTo>
                      <a:pt x="36" y="177"/>
                      <a:pt x="36" y="177"/>
                      <a:pt x="36" y="177"/>
                    </a:cubicBezTo>
                    <a:cubicBezTo>
                      <a:pt x="28" y="188"/>
                      <a:pt x="28" y="188"/>
                      <a:pt x="28" y="188"/>
                    </a:cubicBezTo>
                    <a:cubicBezTo>
                      <a:pt x="34" y="201"/>
                      <a:pt x="34" y="201"/>
                      <a:pt x="34" y="201"/>
                    </a:cubicBezTo>
                    <a:cubicBezTo>
                      <a:pt x="34" y="202"/>
                      <a:pt x="34" y="202"/>
                      <a:pt x="34" y="202"/>
                    </a:cubicBezTo>
                    <a:cubicBezTo>
                      <a:pt x="34" y="204"/>
                      <a:pt x="34" y="204"/>
                      <a:pt x="34" y="204"/>
                    </a:cubicBezTo>
                    <a:cubicBezTo>
                      <a:pt x="34" y="224"/>
                      <a:pt x="34" y="224"/>
                      <a:pt x="34" y="224"/>
                    </a:cubicBezTo>
                    <a:cubicBezTo>
                      <a:pt x="34" y="224"/>
                      <a:pt x="34" y="224"/>
                      <a:pt x="34" y="224"/>
                    </a:cubicBezTo>
                    <a:cubicBezTo>
                      <a:pt x="34" y="225"/>
                      <a:pt x="34" y="225"/>
                      <a:pt x="34" y="225"/>
                    </a:cubicBezTo>
                    <a:cubicBezTo>
                      <a:pt x="23" y="242"/>
                      <a:pt x="23" y="242"/>
                      <a:pt x="23" y="242"/>
                    </a:cubicBezTo>
                    <a:cubicBezTo>
                      <a:pt x="23" y="243"/>
                      <a:pt x="23" y="243"/>
                      <a:pt x="23" y="243"/>
                    </a:cubicBezTo>
                    <a:cubicBezTo>
                      <a:pt x="7" y="261"/>
                      <a:pt x="7" y="261"/>
                      <a:pt x="7" y="261"/>
                    </a:cubicBezTo>
                    <a:cubicBezTo>
                      <a:pt x="9" y="282"/>
                      <a:pt x="9" y="282"/>
                      <a:pt x="9" y="282"/>
                    </a:cubicBezTo>
                    <a:cubicBezTo>
                      <a:pt x="23" y="294"/>
                      <a:pt x="23" y="294"/>
                      <a:pt x="23" y="294"/>
                    </a:cubicBezTo>
                    <a:cubicBezTo>
                      <a:pt x="23" y="295"/>
                      <a:pt x="23" y="295"/>
                      <a:pt x="23" y="295"/>
                    </a:cubicBezTo>
                    <a:cubicBezTo>
                      <a:pt x="23" y="295"/>
                      <a:pt x="23" y="295"/>
                      <a:pt x="23" y="295"/>
                    </a:cubicBezTo>
                    <a:cubicBezTo>
                      <a:pt x="29" y="306"/>
                      <a:pt x="32" y="314"/>
                      <a:pt x="32" y="322"/>
                    </a:cubicBezTo>
                    <a:cubicBezTo>
                      <a:pt x="32" y="345"/>
                      <a:pt x="32" y="345"/>
                      <a:pt x="32" y="345"/>
                    </a:cubicBezTo>
                    <a:cubicBezTo>
                      <a:pt x="31" y="345"/>
                      <a:pt x="31" y="345"/>
                      <a:pt x="31" y="345"/>
                    </a:cubicBezTo>
                    <a:cubicBezTo>
                      <a:pt x="30" y="346"/>
                      <a:pt x="30" y="346"/>
                      <a:pt x="30" y="346"/>
                    </a:cubicBezTo>
                    <a:cubicBezTo>
                      <a:pt x="9" y="362"/>
                      <a:pt x="9" y="362"/>
                      <a:pt x="9" y="362"/>
                    </a:cubicBezTo>
                    <a:cubicBezTo>
                      <a:pt x="7" y="393"/>
                      <a:pt x="7" y="393"/>
                      <a:pt x="7" y="393"/>
                    </a:cubicBezTo>
                    <a:cubicBezTo>
                      <a:pt x="9" y="425"/>
                      <a:pt x="9" y="425"/>
                      <a:pt x="9" y="425"/>
                    </a:cubicBezTo>
                    <a:cubicBezTo>
                      <a:pt x="9" y="436"/>
                      <a:pt x="13" y="456"/>
                      <a:pt x="24" y="485"/>
                    </a:cubicBezTo>
                    <a:cubicBezTo>
                      <a:pt x="24" y="486"/>
                      <a:pt x="24" y="486"/>
                      <a:pt x="24" y="486"/>
                    </a:cubicBezTo>
                    <a:cubicBezTo>
                      <a:pt x="24" y="488"/>
                      <a:pt x="24" y="488"/>
                      <a:pt x="24" y="488"/>
                    </a:cubicBezTo>
                    <a:cubicBezTo>
                      <a:pt x="0" y="596"/>
                      <a:pt x="0" y="596"/>
                      <a:pt x="0" y="596"/>
                    </a:cubicBezTo>
                    <a:cubicBezTo>
                      <a:pt x="3" y="617"/>
                      <a:pt x="3" y="617"/>
                      <a:pt x="3" y="617"/>
                    </a:cubicBezTo>
                    <a:cubicBezTo>
                      <a:pt x="18" y="625"/>
                      <a:pt x="18" y="625"/>
                      <a:pt x="18" y="625"/>
                    </a:cubicBezTo>
                    <a:cubicBezTo>
                      <a:pt x="44" y="599"/>
                      <a:pt x="44" y="599"/>
                      <a:pt x="44" y="599"/>
                    </a:cubicBezTo>
                    <a:cubicBezTo>
                      <a:pt x="44" y="599"/>
                      <a:pt x="44" y="599"/>
                      <a:pt x="44" y="599"/>
                    </a:cubicBezTo>
                    <a:cubicBezTo>
                      <a:pt x="45" y="599"/>
                      <a:pt x="45" y="599"/>
                      <a:pt x="45" y="599"/>
                    </a:cubicBezTo>
                    <a:cubicBezTo>
                      <a:pt x="126" y="568"/>
                      <a:pt x="126" y="568"/>
                      <a:pt x="126" y="568"/>
                    </a:cubicBezTo>
                    <a:cubicBezTo>
                      <a:pt x="147" y="549"/>
                      <a:pt x="147" y="549"/>
                      <a:pt x="147" y="549"/>
                    </a:cubicBezTo>
                    <a:cubicBezTo>
                      <a:pt x="149" y="547"/>
                      <a:pt x="149" y="547"/>
                      <a:pt x="149" y="547"/>
                    </a:cubicBezTo>
                    <a:cubicBezTo>
                      <a:pt x="150" y="548"/>
                      <a:pt x="150" y="548"/>
                      <a:pt x="150" y="548"/>
                    </a:cubicBezTo>
                    <a:cubicBezTo>
                      <a:pt x="152" y="548"/>
                      <a:pt x="152" y="548"/>
                      <a:pt x="152" y="548"/>
                    </a:cubicBezTo>
                    <a:cubicBezTo>
                      <a:pt x="199" y="552"/>
                      <a:pt x="199" y="552"/>
                      <a:pt x="199" y="552"/>
                    </a:cubicBezTo>
                    <a:cubicBezTo>
                      <a:pt x="205" y="552"/>
                      <a:pt x="219" y="547"/>
                      <a:pt x="239" y="538"/>
                    </a:cubicBezTo>
                    <a:cubicBezTo>
                      <a:pt x="239" y="516"/>
                      <a:pt x="239" y="516"/>
                      <a:pt x="239" y="516"/>
                    </a:cubicBezTo>
                    <a:cubicBezTo>
                      <a:pt x="240" y="515"/>
                      <a:pt x="240" y="515"/>
                      <a:pt x="240" y="515"/>
                    </a:cubicBezTo>
                    <a:cubicBezTo>
                      <a:pt x="241" y="515"/>
                      <a:pt x="241" y="515"/>
                      <a:pt x="241" y="515"/>
                    </a:cubicBezTo>
                    <a:cubicBezTo>
                      <a:pt x="254" y="503"/>
                      <a:pt x="254" y="503"/>
                      <a:pt x="254" y="503"/>
                    </a:cubicBezTo>
                    <a:cubicBezTo>
                      <a:pt x="251" y="490"/>
                      <a:pt x="251" y="490"/>
                      <a:pt x="251" y="490"/>
                    </a:cubicBezTo>
                    <a:cubicBezTo>
                      <a:pt x="251" y="488"/>
                      <a:pt x="251" y="488"/>
                      <a:pt x="251" y="488"/>
                    </a:cubicBezTo>
                    <a:cubicBezTo>
                      <a:pt x="251" y="487"/>
                      <a:pt x="251" y="487"/>
                      <a:pt x="251" y="487"/>
                    </a:cubicBezTo>
                    <a:cubicBezTo>
                      <a:pt x="251" y="485"/>
                      <a:pt x="251" y="485"/>
                      <a:pt x="251" y="485"/>
                    </a:cubicBezTo>
                    <a:cubicBezTo>
                      <a:pt x="252" y="484"/>
                      <a:pt x="252" y="484"/>
                      <a:pt x="252" y="484"/>
                    </a:cubicBezTo>
                    <a:cubicBezTo>
                      <a:pt x="256" y="480"/>
                      <a:pt x="256" y="476"/>
                      <a:pt x="253" y="473"/>
                    </a:cubicBezTo>
                    <a:cubicBezTo>
                      <a:pt x="250" y="466"/>
                      <a:pt x="251" y="458"/>
                      <a:pt x="256" y="448"/>
                    </a:cubicBezTo>
                    <a:cubicBezTo>
                      <a:pt x="261" y="441"/>
                      <a:pt x="261" y="441"/>
                      <a:pt x="261" y="441"/>
                    </a:cubicBezTo>
                    <a:cubicBezTo>
                      <a:pt x="261" y="441"/>
                      <a:pt x="261" y="441"/>
                      <a:pt x="261" y="441"/>
                    </a:cubicBezTo>
                    <a:cubicBezTo>
                      <a:pt x="260" y="426"/>
                      <a:pt x="260" y="426"/>
                      <a:pt x="260" y="426"/>
                    </a:cubicBezTo>
                    <a:cubicBezTo>
                      <a:pt x="244" y="407"/>
                      <a:pt x="244" y="407"/>
                      <a:pt x="244" y="407"/>
                    </a:cubicBezTo>
                    <a:cubicBezTo>
                      <a:pt x="237" y="402"/>
                      <a:pt x="236" y="395"/>
                      <a:pt x="240" y="387"/>
                    </a:cubicBezTo>
                    <a:cubicBezTo>
                      <a:pt x="242" y="381"/>
                      <a:pt x="245" y="374"/>
                      <a:pt x="251" y="369"/>
                    </a:cubicBezTo>
                    <a:cubicBezTo>
                      <a:pt x="255" y="351"/>
                      <a:pt x="255" y="351"/>
                      <a:pt x="255" y="351"/>
                    </a:cubicBezTo>
                    <a:cubicBezTo>
                      <a:pt x="255" y="351"/>
                      <a:pt x="255" y="351"/>
                      <a:pt x="255" y="351"/>
                    </a:cubicBezTo>
                    <a:cubicBezTo>
                      <a:pt x="255" y="351"/>
                      <a:pt x="255" y="351"/>
                      <a:pt x="255" y="351"/>
                    </a:cubicBezTo>
                    <a:cubicBezTo>
                      <a:pt x="266" y="326"/>
                      <a:pt x="266" y="326"/>
                      <a:pt x="266" y="326"/>
                    </a:cubicBezTo>
                    <a:cubicBezTo>
                      <a:pt x="270" y="314"/>
                      <a:pt x="270" y="314"/>
                      <a:pt x="270" y="314"/>
                    </a:cubicBezTo>
                    <a:cubicBezTo>
                      <a:pt x="286" y="283"/>
                      <a:pt x="286" y="283"/>
                      <a:pt x="286" y="283"/>
                    </a:cubicBezTo>
                    <a:cubicBezTo>
                      <a:pt x="275" y="263"/>
                      <a:pt x="275" y="263"/>
                      <a:pt x="275" y="263"/>
                    </a:cubicBezTo>
                    <a:cubicBezTo>
                      <a:pt x="242" y="243"/>
                      <a:pt x="242" y="243"/>
                      <a:pt x="242" y="243"/>
                    </a:cubicBezTo>
                    <a:cubicBezTo>
                      <a:pt x="240" y="243"/>
                      <a:pt x="240" y="243"/>
                      <a:pt x="240" y="243"/>
                    </a:cubicBezTo>
                    <a:cubicBezTo>
                      <a:pt x="240" y="240"/>
                      <a:pt x="240" y="240"/>
                      <a:pt x="240" y="240"/>
                    </a:cubicBezTo>
                    <a:cubicBezTo>
                      <a:pt x="240" y="240"/>
                      <a:pt x="240" y="240"/>
                      <a:pt x="240" y="240"/>
                    </a:cubicBezTo>
                    <a:cubicBezTo>
                      <a:pt x="234" y="224"/>
                      <a:pt x="234" y="224"/>
                      <a:pt x="234" y="224"/>
                    </a:cubicBezTo>
                    <a:cubicBezTo>
                      <a:pt x="234" y="223"/>
                      <a:pt x="234" y="223"/>
                      <a:pt x="234" y="223"/>
                    </a:cubicBezTo>
                    <a:cubicBezTo>
                      <a:pt x="234" y="220"/>
                      <a:pt x="234" y="220"/>
                      <a:pt x="234" y="220"/>
                    </a:cubicBezTo>
                    <a:cubicBezTo>
                      <a:pt x="237" y="192"/>
                      <a:pt x="237" y="192"/>
                      <a:pt x="237" y="192"/>
                    </a:cubicBezTo>
                    <a:cubicBezTo>
                      <a:pt x="237" y="192"/>
                      <a:pt x="237" y="192"/>
                      <a:pt x="237" y="192"/>
                    </a:cubicBezTo>
                    <a:cubicBezTo>
                      <a:pt x="237" y="191"/>
                      <a:pt x="237" y="191"/>
                      <a:pt x="237" y="191"/>
                    </a:cubicBezTo>
                    <a:cubicBezTo>
                      <a:pt x="244" y="170"/>
                      <a:pt x="244" y="170"/>
                      <a:pt x="244" y="170"/>
                    </a:cubicBezTo>
                    <a:cubicBezTo>
                      <a:pt x="243" y="162"/>
                      <a:pt x="244" y="157"/>
                      <a:pt x="247" y="153"/>
                    </a:cubicBezTo>
                    <a:cubicBezTo>
                      <a:pt x="250" y="151"/>
                      <a:pt x="253" y="149"/>
                      <a:pt x="256" y="149"/>
                    </a:cubicBezTo>
                    <a:cubicBezTo>
                      <a:pt x="276" y="145"/>
                      <a:pt x="276" y="145"/>
                      <a:pt x="276" y="145"/>
                    </a:cubicBezTo>
                    <a:cubicBezTo>
                      <a:pt x="281" y="134"/>
                      <a:pt x="281" y="134"/>
                      <a:pt x="281" y="134"/>
                    </a:cubicBezTo>
                    <a:cubicBezTo>
                      <a:pt x="286" y="99"/>
                      <a:pt x="286" y="99"/>
                      <a:pt x="286" y="99"/>
                    </a:cubicBezTo>
                    <a:cubicBezTo>
                      <a:pt x="282" y="86"/>
                      <a:pt x="282" y="86"/>
                      <a:pt x="282" y="86"/>
                    </a:cubicBezTo>
                    <a:cubicBezTo>
                      <a:pt x="264" y="82"/>
                      <a:pt x="264" y="82"/>
                      <a:pt x="264" y="82"/>
                    </a:cubicBezTo>
                    <a:cubicBezTo>
                      <a:pt x="263" y="82"/>
                      <a:pt x="263" y="82"/>
                      <a:pt x="263" y="82"/>
                    </a:cubicBezTo>
                    <a:cubicBezTo>
                      <a:pt x="263" y="82"/>
                      <a:pt x="263" y="82"/>
                      <a:pt x="263" y="82"/>
                    </a:cubicBezTo>
                    <a:cubicBezTo>
                      <a:pt x="242" y="72"/>
                      <a:pt x="242" y="72"/>
                      <a:pt x="242" y="72"/>
                    </a:cubicBezTo>
                    <a:cubicBezTo>
                      <a:pt x="241" y="71"/>
                      <a:pt x="241" y="71"/>
                      <a:pt x="241" y="71"/>
                    </a:cubicBezTo>
                    <a:cubicBezTo>
                      <a:pt x="241" y="68"/>
                      <a:pt x="241" y="68"/>
                      <a:pt x="241" y="68"/>
                    </a:cubicBezTo>
                    <a:cubicBezTo>
                      <a:pt x="240" y="67"/>
                      <a:pt x="240" y="67"/>
                      <a:pt x="240" y="67"/>
                    </a:cubicBezTo>
                    <a:cubicBezTo>
                      <a:pt x="239" y="42"/>
                      <a:pt x="239" y="42"/>
                      <a:pt x="239" y="42"/>
                    </a:cubicBezTo>
                    <a:cubicBezTo>
                      <a:pt x="239" y="40"/>
                      <a:pt x="239" y="40"/>
                      <a:pt x="239" y="40"/>
                    </a:cubicBezTo>
                    <a:cubicBezTo>
                      <a:pt x="239" y="37"/>
                      <a:pt x="239" y="37"/>
                      <a:pt x="239" y="37"/>
                    </a:cubicBezTo>
                    <a:lnTo>
                      <a:pt x="266" y="30"/>
                    </a:lnTo>
                    <a:close/>
                  </a:path>
                </a:pathLst>
              </a:custGeom>
              <a:solidFill>
                <a:srgbClr val="BFC0C0"/>
              </a:soli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50" name="Freeform 18"/>
              <p:cNvSpPr>
                <a:spLocks noChangeArrowheads="1"/>
              </p:cNvSpPr>
              <p:nvPr/>
            </p:nvSpPr>
            <p:spPr bwMode="auto">
              <a:xfrm>
                <a:off x="4089400" y="3602037"/>
                <a:ext cx="688975" cy="798513"/>
              </a:xfrm>
              <a:custGeom>
                <a:avLst/>
                <a:gdLst>
                  <a:gd name="T0" fmla="*/ 895510847 w 457"/>
                  <a:gd name="T1" fmla="*/ 202787585 h 529"/>
                  <a:gd name="T2" fmla="*/ 875055682 w 457"/>
                  <a:gd name="T3" fmla="*/ 159495775 h 529"/>
                  <a:gd name="T4" fmla="*/ 856872476 w 457"/>
                  <a:gd name="T5" fmla="*/ 72912227 h 529"/>
                  <a:gd name="T6" fmla="*/ 815960639 w 457"/>
                  <a:gd name="T7" fmla="*/ 102532692 h 529"/>
                  <a:gd name="T8" fmla="*/ 747774558 w 457"/>
                  <a:gd name="T9" fmla="*/ 91140655 h 529"/>
                  <a:gd name="T10" fmla="*/ 747774558 w 457"/>
                  <a:gd name="T11" fmla="*/ 43291774 h 529"/>
                  <a:gd name="T12" fmla="*/ 727317885 w 457"/>
                  <a:gd name="T13" fmla="*/ 59240906 h 529"/>
                  <a:gd name="T14" fmla="*/ 652313102 w 457"/>
                  <a:gd name="T15" fmla="*/ 132154642 h 529"/>
                  <a:gd name="T16" fmla="*/ 638676828 w 457"/>
                  <a:gd name="T17" fmla="*/ 132154642 h 529"/>
                  <a:gd name="T18" fmla="*/ 590946100 w 457"/>
                  <a:gd name="T19" fmla="*/ 97975561 h 529"/>
                  <a:gd name="T20" fmla="*/ 550034263 w 457"/>
                  <a:gd name="T21" fmla="*/ 82026441 h 529"/>
                  <a:gd name="T22" fmla="*/ 447755423 w 457"/>
                  <a:gd name="T23" fmla="*/ 47848881 h 529"/>
                  <a:gd name="T24" fmla="*/ 393207218 w 457"/>
                  <a:gd name="T25" fmla="*/ 22785541 h 529"/>
                  <a:gd name="T26" fmla="*/ 279562556 w 457"/>
                  <a:gd name="T27" fmla="*/ 2277800 h 529"/>
                  <a:gd name="T28" fmla="*/ 236378760 w 457"/>
                  <a:gd name="T29" fmla="*/ 95697762 h 529"/>
                  <a:gd name="T30" fmla="*/ 204557772 w 457"/>
                  <a:gd name="T31" fmla="*/ 95697762 h 529"/>
                  <a:gd name="T32" fmla="*/ 86369123 w 457"/>
                  <a:gd name="T33" fmla="*/ 154938668 h 529"/>
                  <a:gd name="T34" fmla="*/ 75004807 w 457"/>
                  <a:gd name="T35" fmla="*/ 437474919 h 529"/>
                  <a:gd name="T36" fmla="*/ 54548135 w 457"/>
                  <a:gd name="T37" fmla="*/ 498995110 h 529"/>
                  <a:gd name="T38" fmla="*/ 4545426 w 457"/>
                  <a:gd name="T39" fmla="*/ 656213039 h 529"/>
                  <a:gd name="T40" fmla="*/ 43183807 w 457"/>
                  <a:gd name="T41" fmla="*/ 669884360 h 529"/>
                  <a:gd name="T42" fmla="*/ 100006928 w 457"/>
                  <a:gd name="T43" fmla="*/ 756467885 h 529"/>
                  <a:gd name="T44" fmla="*/ 79550232 w 457"/>
                  <a:gd name="T45" fmla="*/ 792924930 h 529"/>
                  <a:gd name="T46" fmla="*/ 143190723 w 457"/>
                  <a:gd name="T47" fmla="*/ 950142859 h 529"/>
                  <a:gd name="T48" fmla="*/ 227286403 w 457"/>
                  <a:gd name="T49" fmla="*/ 909128896 h 529"/>
                  <a:gd name="T50" fmla="*/ 275017131 w 457"/>
                  <a:gd name="T51" fmla="*/ 911406694 h 529"/>
                  <a:gd name="T52" fmla="*/ 313655502 w 457"/>
                  <a:gd name="T53" fmla="*/ 843051598 h 529"/>
                  <a:gd name="T54" fmla="*/ 409117052 w 457"/>
                  <a:gd name="T55" fmla="*/ 811153358 h 529"/>
                  <a:gd name="T56" fmla="*/ 459119739 w 457"/>
                  <a:gd name="T57" fmla="*/ 909128896 h 529"/>
                  <a:gd name="T58" fmla="*/ 484121836 w 457"/>
                  <a:gd name="T59" fmla="*/ 993434622 h 529"/>
                  <a:gd name="T60" fmla="*/ 422753326 w 457"/>
                  <a:gd name="T61" fmla="*/ 1111916386 h 529"/>
                  <a:gd name="T62" fmla="*/ 504577001 w 457"/>
                  <a:gd name="T63" fmla="*/ 1125587707 h 529"/>
                  <a:gd name="T64" fmla="*/ 531851056 w 457"/>
                  <a:gd name="T65" fmla="*/ 1198501420 h 529"/>
                  <a:gd name="T66" fmla="*/ 613674731 w 457"/>
                  <a:gd name="T67" fmla="*/ 1177993684 h 529"/>
                  <a:gd name="T68" fmla="*/ 650041143 w 457"/>
                  <a:gd name="T69" fmla="*/ 1070903932 h 529"/>
                  <a:gd name="T70" fmla="*/ 806868282 w 457"/>
                  <a:gd name="T71" fmla="*/ 1136981230 h 529"/>
                  <a:gd name="T72" fmla="*/ 763684298 w 457"/>
                  <a:gd name="T73" fmla="*/ 1032169277 h 529"/>
                  <a:gd name="T74" fmla="*/ 768229722 w 457"/>
                  <a:gd name="T75" fmla="*/ 1023055063 h 529"/>
                  <a:gd name="T76" fmla="*/ 997789686 w 457"/>
                  <a:gd name="T77" fmla="*/ 997991729 h 529"/>
                  <a:gd name="T78" fmla="*/ 1000063152 w 457"/>
                  <a:gd name="T79" fmla="*/ 993434622 h 529"/>
                  <a:gd name="T80" fmla="*/ 1000063152 w 457"/>
                  <a:gd name="T81" fmla="*/ 979763300 h 529"/>
                  <a:gd name="T82" fmla="*/ 993244261 w 457"/>
                  <a:gd name="T83" fmla="*/ 852165812 h 529"/>
                  <a:gd name="T84" fmla="*/ 1020518317 w 457"/>
                  <a:gd name="T85" fmla="*/ 804316943 h 529"/>
                  <a:gd name="T86" fmla="*/ 975061055 w 457"/>
                  <a:gd name="T87" fmla="*/ 756467885 h 529"/>
                  <a:gd name="T88" fmla="*/ 950058958 w 457"/>
                  <a:gd name="T89" fmla="*/ 590135741 h 529"/>
                  <a:gd name="T90" fmla="*/ 902329738 w 457"/>
                  <a:gd name="T91" fmla="*/ 612921277 h 529"/>
                  <a:gd name="T92" fmla="*/ 895510847 w 457"/>
                  <a:gd name="T93" fmla="*/ 505831525 h 529"/>
                  <a:gd name="T94" fmla="*/ 975061055 w 457"/>
                  <a:gd name="T95" fmla="*/ 300764632 h 529"/>
                  <a:gd name="T96" fmla="*/ 897784313 w 457"/>
                  <a:gd name="T97" fmla="*/ 205066893 h 52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57"/>
                  <a:gd name="T148" fmla="*/ 0 h 529"/>
                  <a:gd name="T149" fmla="*/ 457 w 457"/>
                  <a:gd name="T150" fmla="*/ 529 h 52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57" h="529">
                    <a:moveTo>
                      <a:pt x="395" y="90"/>
                    </a:moveTo>
                    <a:cubicBezTo>
                      <a:pt x="396" y="89"/>
                      <a:pt x="396" y="89"/>
                      <a:pt x="396" y="89"/>
                    </a:cubicBezTo>
                    <a:cubicBezTo>
                      <a:pt x="394" y="89"/>
                      <a:pt x="394" y="89"/>
                      <a:pt x="394" y="89"/>
                    </a:cubicBezTo>
                    <a:cubicBezTo>
                      <a:pt x="394" y="87"/>
                      <a:pt x="394" y="87"/>
                      <a:pt x="394" y="87"/>
                    </a:cubicBezTo>
                    <a:cubicBezTo>
                      <a:pt x="386" y="71"/>
                      <a:pt x="386" y="71"/>
                      <a:pt x="386" y="71"/>
                    </a:cubicBezTo>
                    <a:cubicBezTo>
                      <a:pt x="385" y="70"/>
                      <a:pt x="385" y="70"/>
                      <a:pt x="385" y="70"/>
                    </a:cubicBezTo>
                    <a:cubicBezTo>
                      <a:pt x="385" y="68"/>
                      <a:pt x="385" y="68"/>
                      <a:pt x="385" y="68"/>
                    </a:cubicBezTo>
                    <a:cubicBezTo>
                      <a:pt x="387" y="43"/>
                      <a:pt x="387" y="43"/>
                      <a:pt x="387" y="43"/>
                    </a:cubicBezTo>
                    <a:cubicBezTo>
                      <a:pt x="387" y="40"/>
                      <a:pt x="384" y="37"/>
                      <a:pt x="377" y="32"/>
                    </a:cubicBezTo>
                    <a:cubicBezTo>
                      <a:pt x="371" y="32"/>
                      <a:pt x="371" y="32"/>
                      <a:pt x="371" y="32"/>
                    </a:cubicBezTo>
                    <a:cubicBezTo>
                      <a:pt x="361" y="45"/>
                      <a:pt x="361" y="45"/>
                      <a:pt x="361" y="45"/>
                    </a:cubicBezTo>
                    <a:cubicBezTo>
                      <a:pt x="359" y="45"/>
                      <a:pt x="359" y="45"/>
                      <a:pt x="359" y="45"/>
                    </a:cubicBezTo>
                    <a:cubicBezTo>
                      <a:pt x="359" y="45"/>
                      <a:pt x="359" y="45"/>
                      <a:pt x="359" y="45"/>
                    </a:cubicBezTo>
                    <a:cubicBezTo>
                      <a:pt x="333" y="58"/>
                      <a:pt x="333" y="58"/>
                      <a:pt x="333" y="58"/>
                    </a:cubicBezTo>
                    <a:cubicBezTo>
                      <a:pt x="329" y="40"/>
                      <a:pt x="329" y="40"/>
                      <a:pt x="329" y="40"/>
                    </a:cubicBezTo>
                    <a:cubicBezTo>
                      <a:pt x="329" y="38"/>
                      <a:pt x="329" y="38"/>
                      <a:pt x="329" y="38"/>
                    </a:cubicBezTo>
                    <a:cubicBezTo>
                      <a:pt x="331" y="29"/>
                      <a:pt x="331" y="29"/>
                      <a:pt x="331" y="29"/>
                    </a:cubicBezTo>
                    <a:cubicBezTo>
                      <a:pt x="329" y="19"/>
                      <a:pt x="329" y="19"/>
                      <a:pt x="329" y="19"/>
                    </a:cubicBezTo>
                    <a:cubicBezTo>
                      <a:pt x="326" y="18"/>
                      <a:pt x="326" y="18"/>
                      <a:pt x="326" y="18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0" y="26"/>
                      <a:pt x="320" y="26"/>
                      <a:pt x="320" y="26"/>
                    </a:cubicBezTo>
                    <a:cubicBezTo>
                      <a:pt x="320" y="27"/>
                      <a:pt x="320" y="27"/>
                      <a:pt x="320" y="27"/>
                    </a:cubicBezTo>
                    <a:cubicBezTo>
                      <a:pt x="288" y="56"/>
                      <a:pt x="288" y="56"/>
                      <a:pt x="288" y="56"/>
                    </a:cubicBezTo>
                    <a:cubicBezTo>
                      <a:pt x="287" y="58"/>
                      <a:pt x="287" y="58"/>
                      <a:pt x="287" y="58"/>
                    </a:cubicBezTo>
                    <a:cubicBezTo>
                      <a:pt x="286" y="58"/>
                      <a:pt x="286" y="58"/>
                      <a:pt x="286" y="58"/>
                    </a:cubicBezTo>
                    <a:cubicBezTo>
                      <a:pt x="283" y="58"/>
                      <a:pt x="283" y="58"/>
                      <a:pt x="283" y="58"/>
                    </a:cubicBezTo>
                    <a:cubicBezTo>
                      <a:pt x="281" y="58"/>
                      <a:pt x="281" y="58"/>
                      <a:pt x="281" y="58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1" y="52"/>
                      <a:pt x="271" y="52"/>
                      <a:pt x="271" y="52"/>
                    </a:cubicBezTo>
                    <a:cubicBezTo>
                      <a:pt x="260" y="43"/>
                      <a:pt x="260" y="43"/>
                      <a:pt x="260" y="43"/>
                    </a:cubicBezTo>
                    <a:cubicBezTo>
                      <a:pt x="243" y="37"/>
                      <a:pt x="243" y="37"/>
                      <a:pt x="243" y="37"/>
                    </a:cubicBezTo>
                    <a:cubicBezTo>
                      <a:pt x="243" y="37"/>
                      <a:pt x="243" y="37"/>
                      <a:pt x="243" y="37"/>
                    </a:cubicBezTo>
                    <a:cubicBezTo>
                      <a:pt x="242" y="36"/>
                      <a:pt x="242" y="36"/>
                      <a:pt x="242" y="36"/>
                    </a:cubicBezTo>
                    <a:cubicBezTo>
                      <a:pt x="232" y="28"/>
                      <a:pt x="232" y="28"/>
                      <a:pt x="232" y="28"/>
                    </a:cubicBezTo>
                    <a:cubicBezTo>
                      <a:pt x="197" y="21"/>
                      <a:pt x="197" y="21"/>
                      <a:pt x="197" y="21"/>
                    </a:cubicBezTo>
                    <a:cubicBezTo>
                      <a:pt x="197" y="21"/>
                      <a:pt x="197" y="21"/>
                      <a:pt x="197" y="21"/>
                    </a:cubicBezTo>
                    <a:cubicBezTo>
                      <a:pt x="196" y="21"/>
                      <a:pt x="196" y="21"/>
                      <a:pt x="196" y="21"/>
                    </a:cubicBezTo>
                    <a:cubicBezTo>
                      <a:pt x="173" y="9"/>
                      <a:pt x="173" y="9"/>
                      <a:pt x="173" y="9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55" y="2"/>
                      <a:pt x="155" y="2"/>
                      <a:pt x="155" y="2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3" y="1"/>
                      <a:pt x="123" y="1"/>
                      <a:pt x="123" y="1"/>
                    </a:cubicBezTo>
                    <a:cubicBezTo>
                      <a:pt x="130" y="40"/>
                      <a:pt x="130" y="40"/>
                      <a:pt x="130" y="40"/>
                    </a:cubicBezTo>
                    <a:cubicBezTo>
                      <a:pt x="127" y="40"/>
                      <a:pt x="127" y="40"/>
                      <a:pt x="127" y="40"/>
                    </a:cubicBezTo>
                    <a:cubicBezTo>
                      <a:pt x="104" y="42"/>
                      <a:pt x="104" y="42"/>
                      <a:pt x="104" y="42"/>
                    </a:cubicBezTo>
                    <a:cubicBezTo>
                      <a:pt x="91" y="42"/>
                      <a:pt x="91" y="42"/>
                      <a:pt x="91" y="42"/>
                    </a:cubicBezTo>
                    <a:cubicBezTo>
                      <a:pt x="90" y="42"/>
                      <a:pt x="90" y="42"/>
                      <a:pt x="90" y="42"/>
                    </a:cubicBezTo>
                    <a:cubicBezTo>
                      <a:pt x="90" y="42"/>
                      <a:pt x="90" y="42"/>
                      <a:pt x="90" y="42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57" y="43"/>
                      <a:pt x="57" y="43"/>
                      <a:pt x="57" y="43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21" y="114"/>
                      <a:pt x="21" y="114"/>
                      <a:pt x="21" y="114"/>
                    </a:cubicBezTo>
                    <a:cubicBezTo>
                      <a:pt x="26" y="163"/>
                      <a:pt x="26" y="163"/>
                      <a:pt x="26" y="163"/>
                    </a:cubicBezTo>
                    <a:cubicBezTo>
                      <a:pt x="33" y="192"/>
                      <a:pt x="33" y="192"/>
                      <a:pt x="33" y="192"/>
                    </a:cubicBezTo>
                    <a:cubicBezTo>
                      <a:pt x="34" y="195"/>
                      <a:pt x="34" y="196"/>
                      <a:pt x="33" y="197"/>
                    </a:cubicBezTo>
                    <a:cubicBezTo>
                      <a:pt x="30" y="198"/>
                      <a:pt x="30" y="198"/>
                      <a:pt x="30" y="198"/>
                    </a:cubicBezTo>
                    <a:cubicBezTo>
                      <a:pt x="25" y="201"/>
                      <a:pt x="23" y="209"/>
                      <a:pt x="24" y="219"/>
                    </a:cubicBezTo>
                    <a:cubicBezTo>
                      <a:pt x="34" y="262"/>
                      <a:pt x="34" y="262"/>
                      <a:pt x="34" y="262"/>
                    </a:cubicBezTo>
                    <a:cubicBezTo>
                      <a:pt x="31" y="265"/>
                      <a:pt x="31" y="265"/>
                      <a:pt x="31" y="265"/>
                    </a:cubicBezTo>
                    <a:cubicBezTo>
                      <a:pt x="12" y="275"/>
                      <a:pt x="3" y="284"/>
                      <a:pt x="2" y="288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18" y="295"/>
                      <a:pt x="18" y="295"/>
                      <a:pt x="18" y="295"/>
                    </a:cubicBezTo>
                    <a:cubicBezTo>
                      <a:pt x="19" y="294"/>
                      <a:pt x="19" y="294"/>
                      <a:pt x="19" y="294"/>
                    </a:cubicBezTo>
                    <a:cubicBezTo>
                      <a:pt x="20" y="294"/>
                      <a:pt x="20" y="294"/>
                      <a:pt x="20" y="294"/>
                    </a:cubicBezTo>
                    <a:cubicBezTo>
                      <a:pt x="32" y="294"/>
                      <a:pt x="40" y="298"/>
                      <a:pt x="41" y="309"/>
                    </a:cubicBezTo>
                    <a:cubicBezTo>
                      <a:pt x="44" y="332"/>
                      <a:pt x="44" y="332"/>
                      <a:pt x="44" y="332"/>
                    </a:cubicBezTo>
                    <a:cubicBezTo>
                      <a:pt x="43" y="335"/>
                      <a:pt x="43" y="335"/>
                      <a:pt x="43" y="335"/>
                    </a:cubicBezTo>
                    <a:cubicBezTo>
                      <a:pt x="41" y="337"/>
                      <a:pt x="41" y="337"/>
                      <a:pt x="41" y="337"/>
                    </a:cubicBezTo>
                    <a:cubicBezTo>
                      <a:pt x="38" y="341"/>
                      <a:pt x="35" y="344"/>
                      <a:pt x="35" y="348"/>
                    </a:cubicBezTo>
                    <a:cubicBezTo>
                      <a:pt x="32" y="372"/>
                      <a:pt x="32" y="372"/>
                      <a:pt x="32" y="372"/>
                    </a:cubicBezTo>
                    <a:cubicBezTo>
                      <a:pt x="33" y="381"/>
                      <a:pt x="37" y="387"/>
                      <a:pt x="41" y="390"/>
                    </a:cubicBezTo>
                    <a:cubicBezTo>
                      <a:pt x="63" y="417"/>
                      <a:pt x="63" y="417"/>
                      <a:pt x="63" y="417"/>
                    </a:cubicBezTo>
                    <a:cubicBezTo>
                      <a:pt x="83" y="401"/>
                      <a:pt x="83" y="401"/>
                      <a:pt x="83" y="401"/>
                    </a:cubicBezTo>
                    <a:cubicBezTo>
                      <a:pt x="99" y="399"/>
                      <a:pt x="99" y="399"/>
                      <a:pt x="99" y="399"/>
                    </a:cubicBezTo>
                    <a:cubicBezTo>
                      <a:pt x="100" y="399"/>
                      <a:pt x="100" y="399"/>
                      <a:pt x="100" y="399"/>
                    </a:cubicBezTo>
                    <a:cubicBezTo>
                      <a:pt x="101" y="401"/>
                      <a:pt x="101" y="401"/>
                      <a:pt x="101" y="401"/>
                    </a:cubicBezTo>
                    <a:cubicBezTo>
                      <a:pt x="111" y="404"/>
                      <a:pt x="111" y="404"/>
                      <a:pt x="111" y="404"/>
                    </a:cubicBezTo>
                    <a:cubicBezTo>
                      <a:pt x="115" y="404"/>
                      <a:pt x="118" y="403"/>
                      <a:pt x="121" y="400"/>
                    </a:cubicBezTo>
                    <a:cubicBezTo>
                      <a:pt x="130" y="386"/>
                      <a:pt x="130" y="386"/>
                      <a:pt x="130" y="386"/>
                    </a:cubicBezTo>
                    <a:cubicBezTo>
                      <a:pt x="128" y="378"/>
                      <a:pt x="128" y="378"/>
                      <a:pt x="128" y="378"/>
                    </a:cubicBezTo>
                    <a:cubicBezTo>
                      <a:pt x="130" y="374"/>
                      <a:pt x="134" y="372"/>
                      <a:pt x="138" y="370"/>
                    </a:cubicBezTo>
                    <a:cubicBezTo>
                      <a:pt x="163" y="370"/>
                      <a:pt x="163" y="370"/>
                      <a:pt x="163" y="370"/>
                    </a:cubicBezTo>
                    <a:cubicBezTo>
                      <a:pt x="167" y="372"/>
                      <a:pt x="171" y="371"/>
                      <a:pt x="171" y="369"/>
                    </a:cubicBezTo>
                    <a:cubicBezTo>
                      <a:pt x="174" y="362"/>
                      <a:pt x="177" y="359"/>
                      <a:pt x="180" y="356"/>
                    </a:cubicBezTo>
                    <a:cubicBezTo>
                      <a:pt x="183" y="356"/>
                      <a:pt x="188" y="357"/>
                      <a:pt x="192" y="361"/>
                    </a:cubicBezTo>
                    <a:cubicBezTo>
                      <a:pt x="199" y="367"/>
                      <a:pt x="204" y="372"/>
                      <a:pt x="204" y="380"/>
                    </a:cubicBezTo>
                    <a:cubicBezTo>
                      <a:pt x="202" y="399"/>
                      <a:pt x="202" y="399"/>
                      <a:pt x="202" y="399"/>
                    </a:cubicBezTo>
                    <a:cubicBezTo>
                      <a:pt x="206" y="402"/>
                      <a:pt x="206" y="402"/>
                      <a:pt x="206" y="402"/>
                    </a:cubicBezTo>
                    <a:cubicBezTo>
                      <a:pt x="213" y="407"/>
                      <a:pt x="217" y="412"/>
                      <a:pt x="217" y="417"/>
                    </a:cubicBezTo>
                    <a:cubicBezTo>
                      <a:pt x="213" y="436"/>
                      <a:pt x="213" y="436"/>
                      <a:pt x="213" y="436"/>
                    </a:cubicBezTo>
                    <a:cubicBezTo>
                      <a:pt x="210" y="446"/>
                      <a:pt x="206" y="453"/>
                      <a:pt x="202" y="456"/>
                    </a:cubicBezTo>
                    <a:cubicBezTo>
                      <a:pt x="202" y="455"/>
                      <a:pt x="202" y="455"/>
                      <a:pt x="202" y="455"/>
                    </a:cubicBezTo>
                    <a:cubicBezTo>
                      <a:pt x="186" y="488"/>
                      <a:pt x="186" y="488"/>
                      <a:pt x="186" y="488"/>
                    </a:cubicBezTo>
                    <a:cubicBezTo>
                      <a:pt x="192" y="490"/>
                      <a:pt x="192" y="490"/>
                      <a:pt x="192" y="490"/>
                    </a:cubicBezTo>
                    <a:cubicBezTo>
                      <a:pt x="217" y="491"/>
                      <a:pt x="217" y="491"/>
                      <a:pt x="217" y="491"/>
                    </a:cubicBezTo>
                    <a:cubicBezTo>
                      <a:pt x="222" y="494"/>
                      <a:pt x="222" y="494"/>
                      <a:pt x="222" y="494"/>
                    </a:cubicBezTo>
                    <a:cubicBezTo>
                      <a:pt x="220" y="498"/>
                      <a:pt x="220" y="498"/>
                      <a:pt x="220" y="498"/>
                    </a:cubicBezTo>
                    <a:cubicBezTo>
                      <a:pt x="217" y="508"/>
                      <a:pt x="216" y="516"/>
                      <a:pt x="217" y="521"/>
                    </a:cubicBezTo>
                    <a:cubicBezTo>
                      <a:pt x="225" y="526"/>
                      <a:pt x="231" y="529"/>
                      <a:pt x="234" y="526"/>
                    </a:cubicBezTo>
                    <a:cubicBezTo>
                      <a:pt x="249" y="520"/>
                      <a:pt x="249" y="520"/>
                      <a:pt x="249" y="520"/>
                    </a:cubicBezTo>
                    <a:cubicBezTo>
                      <a:pt x="256" y="517"/>
                      <a:pt x="256" y="517"/>
                      <a:pt x="256" y="517"/>
                    </a:cubicBezTo>
                    <a:cubicBezTo>
                      <a:pt x="270" y="517"/>
                      <a:pt x="270" y="517"/>
                      <a:pt x="270" y="517"/>
                    </a:cubicBezTo>
                    <a:cubicBezTo>
                      <a:pt x="283" y="502"/>
                      <a:pt x="283" y="502"/>
                      <a:pt x="283" y="502"/>
                    </a:cubicBezTo>
                    <a:cubicBezTo>
                      <a:pt x="283" y="484"/>
                      <a:pt x="283" y="484"/>
                      <a:pt x="283" y="484"/>
                    </a:cubicBezTo>
                    <a:cubicBezTo>
                      <a:pt x="282" y="478"/>
                      <a:pt x="283" y="474"/>
                      <a:pt x="286" y="470"/>
                    </a:cubicBezTo>
                    <a:cubicBezTo>
                      <a:pt x="290" y="467"/>
                      <a:pt x="298" y="467"/>
                      <a:pt x="311" y="475"/>
                    </a:cubicBezTo>
                    <a:cubicBezTo>
                      <a:pt x="336" y="490"/>
                      <a:pt x="336" y="490"/>
                      <a:pt x="336" y="490"/>
                    </a:cubicBezTo>
                    <a:cubicBezTo>
                      <a:pt x="345" y="497"/>
                      <a:pt x="351" y="499"/>
                      <a:pt x="355" y="499"/>
                    </a:cubicBezTo>
                    <a:cubicBezTo>
                      <a:pt x="355" y="498"/>
                      <a:pt x="355" y="498"/>
                      <a:pt x="355" y="498"/>
                    </a:cubicBezTo>
                    <a:cubicBezTo>
                      <a:pt x="357" y="494"/>
                      <a:pt x="355" y="485"/>
                      <a:pt x="350" y="475"/>
                    </a:cubicBezTo>
                    <a:cubicBezTo>
                      <a:pt x="336" y="453"/>
                      <a:pt x="336" y="453"/>
                      <a:pt x="336" y="453"/>
                    </a:cubicBezTo>
                    <a:cubicBezTo>
                      <a:pt x="336" y="451"/>
                      <a:pt x="336" y="451"/>
                      <a:pt x="336" y="451"/>
                    </a:cubicBezTo>
                    <a:cubicBezTo>
                      <a:pt x="337" y="451"/>
                      <a:pt x="337" y="451"/>
                      <a:pt x="337" y="451"/>
                    </a:cubicBezTo>
                    <a:cubicBezTo>
                      <a:pt x="338" y="449"/>
                      <a:pt x="338" y="449"/>
                      <a:pt x="338" y="449"/>
                    </a:cubicBezTo>
                    <a:cubicBezTo>
                      <a:pt x="352" y="430"/>
                      <a:pt x="367" y="424"/>
                      <a:pt x="384" y="430"/>
                    </a:cubicBezTo>
                    <a:cubicBezTo>
                      <a:pt x="423" y="448"/>
                      <a:pt x="423" y="448"/>
                      <a:pt x="423" y="448"/>
                    </a:cubicBezTo>
                    <a:cubicBezTo>
                      <a:pt x="439" y="438"/>
                      <a:pt x="439" y="438"/>
                      <a:pt x="439" y="438"/>
                    </a:cubicBezTo>
                    <a:cubicBezTo>
                      <a:pt x="440" y="438"/>
                      <a:pt x="440" y="438"/>
                      <a:pt x="440" y="438"/>
                    </a:cubicBezTo>
                    <a:cubicBezTo>
                      <a:pt x="440" y="437"/>
                      <a:pt x="440" y="437"/>
                      <a:pt x="440" y="437"/>
                    </a:cubicBezTo>
                    <a:cubicBezTo>
                      <a:pt x="440" y="436"/>
                      <a:pt x="440" y="436"/>
                      <a:pt x="440" y="436"/>
                    </a:cubicBezTo>
                    <a:cubicBezTo>
                      <a:pt x="438" y="433"/>
                      <a:pt x="438" y="433"/>
                      <a:pt x="438" y="433"/>
                    </a:cubicBezTo>
                    <a:cubicBezTo>
                      <a:pt x="439" y="432"/>
                      <a:pt x="439" y="432"/>
                      <a:pt x="439" y="432"/>
                    </a:cubicBezTo>
                    <a:cubicBezTo>
                      <a:pt x="440" y="430"/>
                      <a:pt x="440" y="430"/>
                      <a:pt x="440" y="430"/>
                    </a:cubicBezTo>
                    <a:cubicBezTo>
                      <a:pt x="452" y="409"/>
                      <a:pt x="457" y="393"/>
                      <a:pt x="452" y="385"/>
                    </a:cubicBezTo>
                    <a:cubicBezTo>
                      <a:pt x="449" y="378"/>
                      <a:pt x="444" y="374"/>
                      <a:pt x="440" y="374"/>
                    </a:cubicBezTo>
                    <a:cubicBezTo>
                      <a:pt x="437" y="374"/>
                      <a:pt x="437" y="374"/>
                      <a:pt x="437" y="374"/>
                    </a:cubicBezTo>
                    <a:cubicBezTo>
                      <a:pt x="434" y="364"/>
                      <a:pt x="434" y="364"/>
                      <a:pt x="434" y="364"/>
                    </a:cubicBezTo>
                    <a:cubicBezTo>
                      <a:pt x="437" y="364"/>
                      <a:pt x="437" y="364"/>
                      <a:pt x="437" y="364"/>
                    </a:cubicBezTo>
                    <a:cubicBezTo>
                      <a:pt x="444" y="361"/>
                      <a:pt x="448" y="357"/>
                      <a:pt x="449" y="353"/>
                    </a:cubicBezTo>
                    <a:cubicBezTo>
                      <a:pt x="446" y="348"/>
                      <a:pt x="446" y="348"/>
                      <a:pt x="446" y="348"/>
                    </a:cubicBezTo>
                    <a:cubicBezTo>
                      <a:pt x="429" y="332"/>
                      <a:pt x="429" y="332"/>
                      <a:pt x="429" y="332"/>
                    </a:cubicBezTo>
                    <a:cubicBezTo>
                      <a:pt x="429" y="332"/>
                      <a:pt x="429" y="332"/>
                      <a:pt x="429" y="332"/>
                    </a:cubicBezTo>
                    <a:cubicBezTo>
                      <a:pt x="429" y="331"/>
                      <a:pt x="429" y="331"/>
                      <a:pt x="429" y="331"/>
                    </a:cubicBezTo>
                    <a:cubicBezTo>
                      <a:pt x="421" y="308"/>
                      <a:pt x="421" y="308"/>
                      <a:pt x="421" y="308"/>
                    </a:cubicBezTo>
                    <a:cubicBezTo>
                      <a:pt x="418" y="290"/>
                      <a:pt x="415" y="274"/>
                      <a:pt x="418" y="259"/>
                    </a:cubicBezTo>
                    <a:cubicBezTo>
                      <a:pt x="418" y="249"/>
                      <a:pt x="418" y="249"/>
                      <a:pt x="418" y="249"/>
                    </a:cubicBezTo>
                    <a:cubicBezTo>
                      <a:pt x="407" y="258"/>
                      <a:pt x="407" y="258"/>
                      <a:pt x="407" y="258"/>
                    </a:cubicBezTo>
                    <a:cubicBezTo>
                      <a:pt x="397" y="269"/>
                      <a:pt x="397" y="269"/>
                      <a:pt x="397" y="269"/>
                    </a:cubicBezTo>
                    <a:cubicBezTo>
                      <a:pt x="394" y="224"/>
                      <a:pt x="394" y="224"/>
                      <a:pt x="394" y="224"/>
                    </a:cubicBezTo>
                    <a:cubicBezTo>
                      <a:pt x="394" y="224"/>
                      <a:pt x="394" y="224"/>
                      <a:pt x="394" y="224"/>
                    </a:cubicBezTo>
                    <a:cubicBezTo>
                      <a:pt x="394" y="222"/>
                      <a:pt x="394" y="222"/>
                      <a:pt x="394" y="222"/>
                    </a:cubicBezTo>
                    <a:cubicBezTo>
                      <a:pt x="395" y="222"/>
                      <a:pt x="395" y="222"/>
                      <a:pt x="395" y="222"/>
                    </a:cubicBezTo>
                    <a:cubicBezTo>
                      <a:pt x="419" y="189"/>
                      <a:pt x="434" y="169"/>
                      <a:pt x="440" y="163"/>
                    </a:cubicBezTo>
                    <a:cubicBezTo>
                      <a:pt x="429" y="132"/>
                      <a:pt x="429" y="132"/>
                      <a:pt x="429" y="132"/>
                    </a:cubicBezTo>
                    <a:cubicBezTo>
                      <a:pt x="426" y="116"/>
                      <a:pt x="424" y="106"/>
                      <a:pt x="424" y="102"/>
                    </a:cubicBezTo>
                    <a:cubicBezTo>
                      <a:pt x="405" y="94"/>
                      <a:pt x="405" y="94"/>
                      <a:pt x="405" y="94"/>
                    </a:cubicBezTo>
                    <a:lnTo>
                      <a:pt x="395" y="90"/>
                    </a:lnTo>
                    <a:close/>
                  </a:path>
                </a:pathLst>
              </a:custGeom>
              <a:solidFill>
                <a:srgbClr val="BFC0C0"/>
              </a:soli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51" name="Freeform 19"/>
              <p:cNvSpPr>
                <a:spLocks noChangeArrowheads="1"/>
              </p:cNvSpPr>
              <p:nvPr/>
            </p:nvSpPr>
            <p:spPr bwMode="auto">
              <a:xfrm>
                <a:off x="4008437" y="3146425"/>
                <a:ext cx="973138" cy="606425"/>
              </a:xfrm>
              <a:custGeom>
                <a:avLst/>
                <a:gdLst>
                  <a:gd name="T0" fmla="*/ 193485457 w 645"/>
                  <a:gd name="T1" fmla="*/ 25032383 h 402"/>
                  <a:gd name="T2" fmla="*/ 257222247 w 645"/>
                  <a:gd name="T3" fmla="*/ 70544427 h 402"/>
                  <a:gd name="T4" fmla="*/ 293643243 w 645"/>
                  <a:gd name="T5" fmla="*/ 120609194 h 402"/>
                  <a:gd name="T6" fmla="*/ 264050807 w 645"/>
                  <a:gd name="T7" fmla="*/ 154742463 h 402"/>
                  <a:gd name="T8" fmla="*/ 182103518 w 645"/>
                  <a:gd name="T9" fmla="*/ 175223631 h 402"/>
                  <a:gd name="T10" fmla="*/ 191208767 w 645"/>
                  <a:gd name="T11" fmla="*/ 223012066 h 402"/>
                  <a:gd name="T12" fmla="*/ 213972692 w 645"/>
                  <a:gd name="T13" fmla="*/ 323140044 h 402"/>
                  <a:gd name="T14" fmla="*/ 268602677 w 645"/>
                  <a:gd name="T15" fmla="*/ 341344857 h 402"/>
                  <a:gd name="T16" fmla="*/ 273156056 w 645"/>
                  <a:gd name="T17" fmla="*/ 345896060 h 402"/>
                  <a:gd name="T18" fmla="*/ 305023673 w 645"/>
                  <a:gd name="T19" fmla="*/ 391408091 h 402"/>
                  <a:gd name="T20" fmla="*/ 320958990 w 645"/>
                  <a:gd name="T21" fmla="*/ 436921726 h 402"/>
                  <a:gd name="T22" fmla="*/ 241288439 w 645"/>
                  <a:gd name="T23" fmla="*/ 552978161 h 402"/>
                  <a:gd name="T24" fmla="*/ 9105252 w 645"/>
                  <a:gd name="T25" fmla="*/ 609868954 h 402"/>
                  <a:gd name="T26" fmla="*/ 25039069 w 645"/>
                  <a:gd name="T27" fmla="*/ 696343323 h 402"/>
                  <a:gd name="T28" fmla="*/ 113814905 w 645"/>
                  <a:gd name="T29" fmla="*/ 857913486 h 402"/>
                  <a:gd name="T30" fmla="*/ 118368284 w 645"/>
                  <a:gd name="T31" fmla="*/ 860189842 h 402"/>
                  <a:gd name="T32" fmla="*/ 152512591 w 645"/>
                  <a:gd name="T33" fmla="*/ 905701874 h 402"/>
                  <a:gd name="T34" fmla="*/ 182103518 w 645"/>
                  <a:gd name="T35" fmla="*/ 828329911 h 402"/>
                  <a:gd name="T36" fmla="*/ 232183190 w 645"/>
                  <a:gd name="T37" fmla="*/ 762336523 h 402"/>
                  <a:gd name="T38" fmla="*/ 336892799 w 645"/>
                  <a:gd name="T39" fmla="*/ 757785320 h 402"/>
                  <a:gd name="T40" fmla="*/ 380142354 w 645"/>
                  <a:gd name="T41" fmla="*/ 666759748 h 402"/>
                  <a:gd name="T42" fmla="*/ 478023498 w 645"/>
                  <a:gd name="T43" fmla="*/ 664484901 h 402"/>
                  <a:gd name="T44" fmla="*/ 655573591 w 645"/>
                  <a:gd name="T45" fmla="*/ 728201745 h 402"/>
                  <a:gd name="T46" fmla="*/ 660126969 w 645"/>
                  <a:gd name="T47" fmla="*/ 728201745 h 402"/>
                  <a:gd name="T48" fmla="*/ 726138893 w 645"/>
                  <a:gd name="T49" fmla="*/ 762336523 h 402"/>
                  <a:gd name="T50" fmla="*/ 726138893 w 645"/>
                  <a:gd name="T51" fmla="*/ 762336523 h 402"/>
                  <a:gd name="T52" fmla="*/ 789875636 w 645"/>
                  <a:gd name="T53" fmla="*/ 764612879 h 402"/>
                  <a:gd name="T54" fmla="*/ 851335878 w 645"/>
                  <a:gd name="T55" fmla="*/ 691792120 h 402"/>
                  <a:gd name="T56" fmla="*/ 890033564 w 645"/>
                  <a:gd name="T57" fmla="*/ 716824491 h 402"/>
                  <a:gd name="T58" fmla="*/ 894585434 w 645"/>
                  <a:gd name="T59" fmla="*/ 775990132 h 402"/>
                  <a:gd name="T60" fmla="*/ 956045488 w 645"/>
                  <a:gd name="T61" fmla="*/ 735029304 h 402"/>
                  <a:gd name="T62" fmla="*/ 990189794 w 645"/>
                  <a:gd name="T63" fmla="*/ 737304151 h 402"/>
                  <a:gd name="T64" fmla="*/ 1022058920 w 645"/>
                  <a:gd name="T65" fmla="*/ 841983521 h 402"/>
                  <a:gd name="T66" fmla="*/ 1163189525 w 645"/>
                  <a:gd name="T67" fmla="*/ 778266488 h 402"/>
                  <a:gd name="T68" fmla="*/ 1292938192 w 645"/>
                  <a:gd name="T69" fmla="*/ 723650542 h 402"/>
                  <a:gd name="T70" fmla="*/ 1422686859 w 645"/>
                  <a:gd name="T71" fmla="*/ 684966069 h 402"/>
                  <a:gd name="T72" fmla="*/ 1454555985 w 645"/>
                  <a:gd name="T73" fmla="*/ 662208545 h 402"/>
                  <a:gd name="T74" fmla="*/ 1379437303 w 645"/>
                  <a:gd name="T75" fmla="*/ 457402894 h 402"/>
                  <a:gd name="T76" fmla="*/ 1413581610 w 645"/>
                  <a:gd name="T77" fmla="*/ 398235745 h 402"/>
                  <a:gd name="T78" fmla="*/ 1331635877 w 645"/>
                  <a:gd name="T79" fmla="*/ 373203279 h 402"/>
                  <a:gd name="T80" fmla="*/ 1290661502 w 645"/>
                  <a:gd name="T81" fmla="*/ 325414891 h 402"/>
                  <a:gd name="T82" fmla="*/ 1288384813 w 645"/>
                  <a:gd name="T83" fmla="*/ 320863688 h 402"/>
                  <a:gd name="T84" fmla="*/ 1119939970 w 645"/>
                  <a:gd name="T85" fmla="*/ 282177707 h 402"/>
                  <a:gd name="T86" fmla="*/ 974255986 w 645"/>
                  <a:gd name="T87" fmla="*/ 277626504 h 402"/>
                  <a:gd name="T88" fmla="*/ 646468342 w 645"/>
                  <a:gd name="T89" fmla="*/ 145640057 h 402"/>
                  <a:gd name="T90" fmla="*/ 430220564 w 645"/>
                  <a:gd name="T91" fmla="*/ 0 h 402"/>
                  <a:gd name="T92" fmla="*/ 220801251 w 645"/>
                  <a:gd name="T93" fmla="*/ 13653615 h 402"/>
                  <a:gd name="T94" fmla="*/ 184380208 w 645"/>
                  <a:gd name="T95" fmla="*/ 2276357 h 40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645"/>
                  <a:gd name="T145" fmla="*/ 0 h 402"/>
                  <a:gd name="T146" fmla="*/ 645 w 645"/>
                  <a:gd name="T147" fmla="*/ 402 h 40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645" h="402">
                    <a:moveTo>
                      <a:pt x="81" y="1"/>
                    </a:moveTo>
                    <a:cubicBezTo>
                      <a:pt x="80" y="5"/>
                      <a:pt x="80" y="5"/>
                      <a:pt x="80" y="5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113" y="30"/>
                      <a:pt x="113" y="30"/>
                      <a:pt x="113" y="30"/>
                    </a:cubicBezTo>
                    <a:cubicBezTo>
                      <a:pt x="113" y="30"/>
                      <a:pt x="113" y="30"/>
                      <a:pt x="113" y="30"/>
                    </a:cubicBezTo>
                    <a:cubicBezTo>
                      <a:pt x="113" y="31"/>
                      <a:pt x="113" y="31"/>
                      <a:pt x="113" y="31"/>
                    </a:cubicBezTo>
                    <a:cubicBezTo>
                      <a:pt x="114" y="31"/>
                      <a:pt x="114" y="31"/>
                      <a:pt x="114" y="31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29" y="53"/>
                      <a:pt x="129" y="53"/>
                      <a:pt x="129" y="53"/>
                    </a:cubicBezTo>
                    <a:cubicBezTo>
                      <a:pt x="118" y="65"/>
                      <a:pt x="118" y="65"/>
                      <a:pt x="118" y="65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6" y="68"/>
                      <a:pt x="116" y="68"/>
                      <a:pt x="116" y="68"/>
                    </a:cubicBezTo>
                    <a:cubicBezTo>
                      <a:pt x="98" y="68"/>
                      <a:pt x="98" y="68"/>
                      <a:pt x="98" y="68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3" y="86"/>
                      <a:pt x="83" y="86"/>
                      <a:pt x="83" y="86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84" y="98"/>
                      <a:pt x="84" y="98"/>
                      <a:pt x="84" y="98"/>
                    </a:cubicBezTo>
                    <a:cubicBezTo>
                      <a:pt x="94" y="112"/>
                      <a:pt x="94" y="112"/>
                      <a:pt x="94" y="112"/>
                    </a:cubicBezTo>
                    <a:cubicBezTo>
                      <a:pt x="94" y="113"/>
                      <a:pt x="94" y="113"/>
                      <a:pt x="94" y="113"/>
                    </a:cubicBezTo>
                    <a:cubicBezTo>
                      <a:pt x="94" y="142"/>
                      <a:pt x="94" y="142"/>
                      <a:pt x="94" y="142"/>
                    </a:cubicBezTo>
                    <a:cubicBezTo>
                      <a:pt x="102" y="145"/>
                      <a:pt x="102" y="145"/>
                      <a:pt x="102" y="145"/>
                    </a:cubicBezTo>
                    <a:cubicBezTo>
                      <a:pt x="117" y="150"/>
                      <a:pt x="117" y="150"/>
                      <a:pt x="117" y="150"/>
                    </a:cubicBezTo>
                    <a:cubicBezTo>
                      <a:pt x="118" y="150"/>
                      <a:pt x="118" y="150"/>
                      <a:pt x="118" y="150"/>
                    </a:cubicBezTo>
                    <a:cubicBezTo>
                      <a:pt x="118" y="150"/>
                      <a:pt x="118" y="150"/>
                      <a:pt x="118" y="150"/>
                    </a:cubicBezTo>
                    <a:cubicBezTo>
                      <a:pt x="119" y="151"/>
                      <a:pt x="119" y="151"/>
                      <a:pt x="119" y="151"/>
                    </a:cubicBezTo>
                    <a:cubicBezTo>
                      <a:pt x="120" y="152"/>
                      <a:pt x="120" y="152"/>
                      <a:pt x="120" y="152"/>
                    </a:cubicBezTo>
                    <a:cubicBezTo>
                      <a:pt x="134" y="171"/>
                      <a:pt x="134" y="171"/>
                      <a:pt x="134" y="171"/>
                    </a:cubicBezTo>
                    <a:cubicBezTo>
                      <a:pt x="134" y="172"/>
                      <a:pt x="134" y="172"/>
                      <a:pt x="134" y="172"/>
                    </a:cubicBezTo>
                    <a:cubicBezTo>
                      <a:pt x="134" y="172"/>
                      <a:pt x="134" y="172"/>
                      <a:pt x="134" y="172"/>
                    </a:cubicBezTo>
                    <a:cubicBezTo>
                      <a:pt x="141" y="191"/>
                      <a:pt x="141" y="191"/>
                      <a:pt x="141" y="191"/>
                    </a:cubicBezTo>
                    <a:cubicBezTo>
                      <a:pt x="141" y="192"/>
                      <a:pt x="141" y="192"/>
                      <a:pt x="141" y="192"/>
                    </a:cubicBezTo>
                    <a:cubicBezTo>
                      <a:pt x="141" y="192"/>
                      <a:pt x="141" y="192"/>
                      <a:pt x="141" y="192"/>
                    </a:cubicBezTo>
                    <a:cubicBezTo>
                      <a:pt x="141" y="205"/>
                      <a:pt x="141" y="205"/>
                      <a:pt x="141" y="205"/>
                    </a:cubicBezTo>
                    <a:cubicBezTo>
                      <a:pt x="140" y="212"/>
                      <a:pt x="138" y="218"/>
                      <a:pt x="136" y="223"/>
                    </a:cubicBezTo>
                    <a:cubicBezTo>
                      <a:pt x="131" y="230"/>
                      <a:pt x="121" y="236"/>
                      <a:pt x="106" y="243"/>
                    </a:cubicBezTo>
                    <a:cubicBezTo>
                      <a:pt x="71" y="264"/>
                      <a:pt x="71" y="264"/>
                      <a:pt x="71" y="264"/>
                    </a:cubicBezTo>
                    <a:cubicBezTo>
                      <a:pt x="69" y="264"/>
                      <a:pt x="69" y="264"/>
                      <a:pt x="69" y="264"/>
                    </a:cubicBezTo>
                    <a:cubicBezTo>
                      <a:pt x="4" y="268"/>
                      <a:pt x="4" y="268"/>
                      <a:pt x="4" y="268"/>
                    </a:cubicBezTo>
                    <a:cubicBezTo>
                      <a:pt x="0" y="284"/>
                      <a:pt x="0" y="284"/>
                      <a:pt x="0" y="284"/>
                    </a:cubicBezTo>
                    <a:cubicBezTo>
                      <a:pt x="11" y="305"/>
                      <a:pt x="11" y="305"/>
                      <a:pt x="11" y="305"/>
                    </a:cubicBezTo>
                    <a:cubicBezTo>
                      <a:pt x="11" y="306"/>
                      <a:pt x="11" y="306"/>
                      <a:pt x="11" y="306"/>
                    </a:cubicBezTo>
                    <a:cubicBezTo>
                      <a:pt x="11" y="307"/>
                      <a:pt x="11" y="307"/>
                      <a:pt x="11" y="307"/>
                    </a:cubicBezTo>
                    <a:cubicBezTo>
                      <a:pt x="15" y="334"/>
                      <a:pt x="15" y="334"/>
                      <a:pt x="15" y="334"/>
                    </a:cubicBezTo>
                    <a:cubicBezTo>
                      <a:pt x="50" y="377"/>
                      <a:pt x="50" y="377"/>
                      <a:pt x="50" y="377"/>
                    </a:cubicBezTo>
                    <a:cubicBezTo>
                      <a:pt x="52" y="377"/>
                      <a:pt x="52" y="377"/>
                      <a:pt x="52" y="377"/>
                    </a:cubicBezTo>
                    <a:cubicBezTo>
                      <a:pt x="52" y="377"/>
                      <a:pt x="52" y="377"/>
                      <a:pt x="52" y="377"/>
                    </a:cubicBezTo>
                    <a:cubicBezTo>
                      <a:pt x="52" y="378"/>
                      <a:pt x="52" y="378"/>
                      <a:pt x="52" y="378"/>
                    </a:cubicBezTo>
                    <a:cubicBezTo>
                      <a:pt x="66" y="402"/>
                      <a:pt x="66" y="402"/>
                      <a:pt x="66" y="402"/>
                    </a:cubicBezTo>
                    <a:cubicBezTo>
                      <a:pt x="67" y="399"/>
                      <a:pt x="67" y="399"/>
                      <a:pt x="67" y="399"/>
                    </a:cubicBezTo>
                    <a:cubicBezTo>
                      <a:pt x="67" y="398"/>
                      <a:pt x="67" y="398"/>
                      <a:pt x="67" y="398"/>
                    </a:cubicBezTo>
                    <a:cubicBezTo>
                      <a:pt x="79" y="365"/>
                      <a:pt x="79" y="365"/>
                      <a:pt x="79" y="365"/>
                    </a:cubicBezTo>
                    <a:cubicBezTo>
                      <a:pt x="79" y="365"/>
                      <a:pt x="79" y="365"/>
                      <a:pt x="79" y="365"/>
                    </a:cubicBezTo>
                    <a:cubicBezTo>
                      <a:pt x="80" y="364"/>
                      <a:pt x="80" y="364"/>
                      <a:pt x="80" y="364"/>
                    </a:cubicBezTo>
                    <a:cubicBezTo>
                      <a:pt x="80" y="364"/>
                      <a:pt x="80" y="364"/>
                      <a:pt x="80" y="364"/>
                    </a:cubicBezTo>
                    <a:cubicBezTo>
                      <a:pt x="101" y="336"/>
                      <a:pt x="101" y="336"/>
                      <a:pt x="101" y="336"/>
                    </a:cubicBezTo>
                    <a:cubicBezTo>
                      <a:pt x="102" y="335"/>
                      <a:pt x="102" y="335"/>
                      <a:pt x="102" y="335"/>
                    </a:cubicBezTo>
                    <a:cubicBezTo>
                      <a:pt x="129" y="323"/>
                      <a:pt x="129" y="323"/>
                      <a:pt x="129" y="323"/>
                    </a:cubicBezTo>
                    <a:cubicBezTo>
                      <a:pt x="131" y="323"/>
                      <a:pt x="131" y="323"/>
                      <a:pt x="131" y="323"/>
                    </a:cubicBezTo>
                    <a:cubicBezTo>
                      <a:pt x="148" y="333"/>
                      <a:pt x="148" y="333"/>
                      <a:pt x="148" y="333"/>
                    </a:cubicBezTo>
                    <a:cubicBezTo>
                      <a:pt x="170" y="331"/>
                      <a:pt x="170" y="331"/>
                      <a:pt x="170" y="331"/>
                    </a:cubicBezTo>
                    <a:cubicBezTo>
                      <a:pt x="162" y="294"/>
                      <a:pt x="162" y="294"/>
                      <a:pt x="162" y="294"/>
                    </a:cubicBezTo>
                    <a:cubicBezTo>
                      <a:pt x="167" y="293"/>
                      <a:pt x="167" y="293"/>
                      <a:pt x="167" y="293"/>
                    </a:cubicBezTo>
                    <a:cubicBezTo>
                      <a:pt x="187" y="291"/>
                      <a:pt x="187" y="291"/>
                      <a:pt x="187" y="291"/>
                    </a:cubicBezTo>
                    <a:cubicBezTo>
                      <a:pt x="208" y="292"/>
                      <a:pt x="208" y="292"/>
                      <a:pt x="208" y="292"/>
                    </a:cubicBezTo>
                    <a:cubicBezTo>
                      <a:pt x="210" y="292"/>
                      <a:pt x="210" y="292"/>
                      <a:pt x="210" y="292"/>
                    </a:cubicBezTo>
                    <a:cubicBezTo>
                      <a:pt x="210" y="293"/>
                      <a:pt x="210" y="293"/>
                      <a:pt x="210" y="293"/>
                    </a:cubicBezTo>
                    <a:cubicBezTo>
                      <a:pt x="252" y="312"/>
                      <a:pt x="252" y="312"/>
                      <a:pt x="252" y="312"/>
                    </a:cubicBezTo>
                    <a:cubicBezTo>
                      <a:pt x="288" y="320"/>
                      <a:pt x="288" y="320"/>
                      <a:pt x="288" y="320"/>
                    </a:cubicBezTo>
                    <a:cubicBezTo>
                      <a:pt x="289" y="320"/>
                      <a:pt x="289" y="320"/>
                      <a:pt x="289" y="320"/>
                    </a:cubicBezTo>
                    <a:cubicBezTo>
                      <a:pt x="289" y="320"/>
                      <a:pt x="289" y="320"/>
                      <a:pt x="289" y="320"/>
                    </a:cubicBezTo>
                    <a:cubicBezTo>
                      <a:pt x="290" y="320"/>
                      <a:pt x="290" y="320"/>
                      <a:pt x="290" y="320"/>
                    </a:cubicBezTo>
                    <a:cubicBezTo>
                      <a:pt x="302" y="328"/>
                      <a:pt x="302" y="328"/>
                      <a:pt x="302" y="328"/>
                    </a:cubicBezTo>
                    <a:cubicBezTo>
                      <a:pt x="319" y="334"/>
                      <a:pt x="319" y="334"/>
                      <a:pt x="319" y="334"/>
                    </a:cubicBezTo>
                    <a:cubicBezTo>
                      <a:pt x="319" y="335"/>
                      <a:pt x="319" y="335"/>
                      <a:pt x="319" y="335"/>
                    </a:cubicBezTo>
                    <a:cubicBezTo>
                      <a:pt x="319" y="335"/>
                      <a:pt x="319" y="335"/>
                      <a:pt x="319" y="335"/>
                    </a:cubicBezTo>
                    <a:cubicBezTo>
                      <a:pt x="319" y="335"/>
                      <a:pt x="319" y="335"/>
                      <a:pt x="319" y="335"/>
                    </a:cubicBezTo>
                    <a:cubicBezTo>
                      <a:pt x="319" y="335"/>
                      <a:pt x="319" y="335"/>
                      <a:pt x="319" y="335"/>
                    </a:cubicBezTo>
                    <a:cubicBezTo>
                      <a:pt x="329" y="345"/>
                      <a:pt x="329" y="345"/>
                      <a:pt x="329" y="345"/>
                    </a:cubicBezTo>
                    <a:cubicBezTo>
                      <a:pt x="335" y="347"/>
                      <a:pt x="335" y="347"/>
                      <a:pt x="335" y="347"/>
                    </a:cubicBezTo>
                    <a:cubicBezTo>
                      <a:pt x="347" y="336"/>
                      <a:pt x="347" y="336"/>
                      <a:pt x="347" y="336"/>
                    </a:cubicBezTo>
                    <a:cubicBezTo>
                      <a:pt x="347" y="335"/>
                      <a:pt x="347" y="335"/>
                      <a:pt x="347" y="335"/>
                    </a:cubicBezTo>
                    <a:cubicBezTo>
                      <a:pt x="365" y="322"/>
                      <a:pt x="365" y="322"/>
                      <a:pt x="365" y="322"/>
                    </a:cubicBezTo>
                    <a:cubicBezTo>
                      <a:pt x="374" y="304"/>
                      <a:pt x="374" y="304"/>
                      <a:pt x="374" y="304"/>
                    </a:cubicBezTo>
                    <a:cubicBezTo>
                      <a:pt x="391" y="313"/>
                      <a:pt x="391" y="313"/>
                      <a:pt x="391" y="313"/>
                    </a:cubicBezTo>
                    <a:cubicBezTo>
                      <a:pt x="391" y="314"/>
                      <a:pt x="391" y="314"/>
                      <a:pt x="391" y="314"/>
                    </a:cubicBezTo>
                    <a:cubicBezTo>
                      <a:pt x="391" y="315"/>
                      <a:pt x="391" y="315"/>
                      <a:pt x="391" y="315"/>
                    </a:cubicBezTo>
                    <a:cubicBezTo>
                      <a:pt x="396" y="329"/>
                      <a:pt x="396" y="329"/>
                      <a:pt x="396" y="329"/>
                    </a:cubicBezTo>
                    <a:cubicBezTo>
                      <a:pt x="396" y="332"/>
                      <a:pt x="396" y="332"/>
                      <a:pt x="396" y="332"/>
                    </a:cubicBezTo>
                    <a:cubicBezTo>
                      <a:pt x="393" y="341"/>
                      <a:pt x="393" y="341"/>
                      <a:pt x="393" y="341"/>
                    </a:cubicBezTo>
                    <a:cubicBezTo>
                      <a:pt x="395" y="343"/>
                      <a:pt x="395" y="343"/>
                      <a:pt x="395" y="343"/>
                    </a:cubicBezTo>
                    <a:cubicBezTo>
                      <a:pt x="405" y="338"/>
                      <a:pt x="405" y="338"/>
                      <a:pt x="405" y="338"/>
                    </a:cubicBezTo>
                    <a:cubicBezTo>
                      <a:pt x="420" y="323"/>
                      <a:pt x="420" y="323"/>
                      <a:pt x="420" y="323"/>
                    </a:cubicBezTo>
                    <a:cubicBezTo>
                      <a:pt x="434" y="323"/>
                      <a:pt x="434" y="323"/>
                      <a:pt x="434" y="323"/>
                    </a:cubicBezTo>
                    <a:cubicBezTo>
                      <a:pt x="434" y="324"/>
                      <a:pt x="434" y="324"/>
                      <a:pt x="434" y="324"/>
                    </a:cubicBezTo>
                    <a:cubicBezTo>
                      <a:pt x="435" y="324"/>
                      <a:pt x="435" y="324"/>
                      <a:pt x="435" y="324"/>
                    </a:cubicBezTo>
                    <a:cubicBezTo>
                      <a:pt x="444" y="330"/>
                      <a:pt x="444" y="330"/>
                      <a:pt x="444" y="330"/>
                    </a:cubicBezTo>
                    <a:cubicBezTo>
                      <a:pt x="450" y="336"/>
                      <a:pt x="453" y="342"/>
                      <a:pt x="450" y="347"/>
                    </a:cubicBezTo>
                    <a:cubicBezTo>
                      <a:pt x="449" y="370"/>
                      <a:pt x="449" y="370"/>
                      <a:pt x="449" y="370"/>
                    </a:cubicBezTo>
                    <a:cubicBezTo>
                      <a:pt x="456" y="382"/>
                      <a:pt x="456" y="382"/>
                      <a:pt x="456" y="382"/>
                    </a:cubicBezTo>
                    <a:cubicBezTo>
                      <a:pt x="458" y="383"/>
                      <a:pt x="458" y="383"/>
                      <a:pt x="458" y="383"/>
                    </a:cubicBezTo>
                    <a:cubicBezTo>
                      <a:pt x="483" y="355"/>
                      <a:pt x="500" y="342"/>
                      <a:pt x="511" y="342"/>
                    </a:cubicBezTo>
                    <a:cubicBezTo>
                      <a:pt x="539" y="342"/>
                      <a:pt x="539" y="342"/>
                      <a:pt x="539" y="342"/>
                    </a:cubicBezTo>
                    <a:cubicBezTo>
                      <a:pt x="545" y="328"/>
                      <a:pt x="545" y="328"/>
                      <a:pt x="545" y="328"/>
                    </a:cubicBezTo>
                    <a:cubicBezTo>
                      <a:pt x="568" y="318"/>
                      <a:pt x="568" y="318"/>
                      <a:pt x="568" y="318"/>
                    </a:cubicBezTo>
                    <a:cubicBezTo>
                      <a:pt x="569" y="318"/>
                      <a:pt x="569" y="318"/>
                      <a:pt x="569" y="318"/>
                    </a:cubicBezTo>
                    <a:cubicBezTo>
                      <a:pt x="596" y="315"/>
                      <a:pt x="596" y="315"/>
                      <a:pt x="596" y="315"/>
                    </a:cubicBezTo>
                    <a:cubicBezTo>
                      <a:pt x="625" y="301"/>
                      <a:pt x="625" y="301"/>
                      <a:pt x="625" y="301"/>
                    </a:cubicBezTo>
                    <a:cubicBezTo>
                      <a:pt x="625" y="300"/>
                      <a:pt x="625" y="300"/>
                      <a:pt x="625" y="300"/>
                    </a:cubicBezTo>
                    <a:cubicBezTo>
                      <a:pt x="643" y="300"/>
                      <a:pt x="643" y="300"/>
                      <a:pt x="643" y="300"/>
                    </a:cubicBezTo>
                    <a:cubicBezTo>
                      <a:pt x="639" y="291"/>
                      <a:pt x="639" y="291"/>
                      <a:pt x="639" y="291"/>
                    </a:cubicBezTo>
                    <a:cubicBezTo>
                      <a:pt x="640" y="289"/>
                      <a:pt x="640" y="289"/>
                      <a:pt x="640" y="289"/>
                    </a:cubicBezTo>
                    <a:cubicBezTo>
                      <a:pt x="645" y="285"/>
                      <a:pt x="645" y="285"/>
                      <a:pt x="645" y="285"/>
                    </a:cubicBezTo>
                    <a:cubicBezTo>
                      <a:pt x="606" y="201"/>
                      <a:pt x="606" y="201"/>
                      <a:pt x="606" y="201"/>
                    </a:cubicBezTo>
                    <a:cubicBezTo>
                      <a:pt x="606" y="199"/>
                      <a:pt x="606" y="199"/>
                      <a:pt x="606" y="199"/>
                    </a:cubicBezTo>
                    <a:cubicBezTo>
                      <a:pt x="605" y="198"/>
                      <a:pt x="605" y="198"/>
                      <a:pt x="605" y="198"/>
                    </a:cubicBezTo>
                    <a:cubicBezTo>
                      <a:pt x="621" y="175"/>
                      <a:pt x="621" y="175"/>
                      <a:pt x="621" y="175"/>
                    </a:cubicBezTo>
                    <a:cubicBezTo>
                      <a:pt x="616" y="170"/>
                      <a:pt x="616" y="170"/>
                      <a:pt x="616" y="170"/>
                    </a:cubicBezTo>
                    <a:cubicBezTo>
                      <a:pt x="588" y="164"/>
                      <a:pt x="588" y="164"/>
                      <a:pt x="588" y="164"/>
                    </a:cubicBezTo>
                    <a:cubicBezTo>
                      <a:pt x="585" y="164"/>
                      <a:pt x="585" y="164"/>
                      <a:pt x="585" y="164"/>
                    </a:cubicBezTo>
                    <a:cubicBezTo>
                      <a:pt x="585" y="164"/>
                      <a:pt x="585" y="164"/>
                      <a:pt x="585" y="164"/>
                    </a:cubicBezTo>
                    <a:cubicBezTo>
                      <a:pt x="585" y="162"/>
                      <a:pt x="585" y="162"/>
                      <a:pt x="585" y="162"/>
                    </a:cubicBezTo>
                    <a:cubicBezTo>
                      <a:pt x="567" y="143"/>
                      <a:pt x="567" y="143"/>
                      <a:pt x="567" y="143"/>
                    </a:cubicBezTo>
                    <a:cubicBezTo>
                      <a:pt x="568" y="139"/>
                      <a:pt x="568" y="139"/>
                      <a:pt x="568" y="139"/>
                    </a:cubicBezTo>
                    <a:cubicBezTo>
                      <a:pt x="567" y="140"/>
                      <a:pt x="567" y="140"/>
                      <a:pt x="567" y="140"/>
                    </a:cubicBezTo>
                    <a:cubicBezTo>
                      <a:pt x="566" y="141"/>
                      <a:pt x="566" y="141"/>
                      <a:pt x="566" y="141"/>
                    </a:cubicBezTo>
                    <a:cubicBezTo>
                      <a:pt x="550" y="131"/>
                      <a:pt x="550" y="131"/>
                      <a:pt x="550" y="131"/>
                    </a:cubicBezTo>
                    <a:cubicBezTo>
                      <a:pt x="542" y="140"/>
                      <a:pt x="535" y="147"/>
                      <a:pt x="526" y="149"/>
                    </a:cubicBezTo>
                    <a:cubicBezTo>
                      <a:pt x="519" y="152"/>
                      <a:pt x="507" y="143"/>
                      <a:pt x="492" y="124"/>
                    </a:cubicBezTo>
                    <a:cubicBezTo>
                      <a:pt x="483" y="114"/>
                      <a:pt x="483" y="114"/>
                      <a:pt x="483" y="114"/>
                    </a:cubicBezTo>
                    <a:cubicBezTo>
                      <a:pt x="482" y="112"/>
                      <a:pt x="475" y="114"/>
                      <a:pt x="463" y="118"/>
                    </a:cubicBezTo>
                    <a:cubicBezTo>
                      <a:pt x="445" y="124"/>
                      <a:pt x="434" y="125"/>
                      <a:pt x="428" y="122"/>
                    </a:cubicBezTo>
                    <a:cubicBezTo>
                      <a:pt x="423" y="117"/>
                      <a:pt x="421" y="106"/>
                      <a:pt x="423" y="93"/>
                    </a:cubicBezTo>
                    <a:cubicBezTo>
                      <a:pt x="424" y="81"/>
                      <a:pt x="423" y="75"/>
                      <a:pt x="421" y="72"/>
                    </a:cubicBezTo>
                    <a:cubicBezTo>
                      <a:pt x="284" y="64"/>
                      <a:pt x="284" y="64"/>
                      <a:pt x="284" y="64"/>
                    </a:cubicBezTo>
                    <a:cubicBezTo>
                      <a:pt x="271" y="59"/>
                      <a:pt x="260" y="54"/>
                      <a:pt x="255" y="48"/>
                    </a:cubicBezTo>
                    <a:cubicBezTo>
                      <a:pt x="234" y="43"/>
                      <a:pt x="234" y="43"/>
                      <a:pt x="234" y="43"/>
                    </a:cubicBezTo>
                    <a:cubicBezTo>
                      <a:pt x="226" y="40"/>
                      <a:pt x="210" y="26"/>
                      <a:pt x="189" y="0"/>
                    </a:cubicBezTo>
                    <a:cubicBezTo>
                      <a:pt x="175" y="11"/>
                      <a:pt x="175" y="11"/>
                      <a:pt x="175" y="11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97" y="6"/>
                      <a:pt x="97" y="6"/>
                      <a:pt x="97" y="6"/>
                    </a:cubicBezTo>
                    <a:lnTo>
                      <a:pt x="81" y="1"/>
                    </a:lnTo>
                    <a:close/>
                  </a:path>
                </a:pathLst>
              </a:custGeom>
              <a:solidFill>
                <a:srgbClr val="E74E3E"/>
              </a:soli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52" name="Freeform 20"/>
              <p:cNvSpPr>
                <a:spLocks noChangeArrowheads="1"/>
              </p:cNvSpPr>
              <p:nvPr/>
            </p:nvSpPr>
            <p:spPr bwMode="auto">
              <a:xfrm>
                <a:off x="4222750" y="4262437"/>
                <a:ext cx="1009650" cy="803275"/>
              </a:xfrm>
              <a:custGeom>
                <a:avLst/>
                <a:gdLst>
                  <a:gd name="T0" fmla="*/ 1469091904 w 669"/>
                  <a:gd name="T1" fmla="*/ 389854036 h 532"/>
                  <a:gd name="T2" fmla="*/ 1523756357 w 669"/>
                  <a:gd name="T3" fmla="*/ 378454179 h 532"/>
                  <a:gd name="T4" fmla="*/ 1416706331 w 669"/>
                  <a:gd name="T5" fmla="*/ 269021600 h 532"/>
                  <a:gd name="T6" fmla="*/ 1341544028 w 669"/>
                  <a:gd name="T7" fmla="*/ 132230829 h 532"/>
                  <a:gd name="T8" fmla="*/ 1211717272 w 669"/>
                  <a:gd name="T9" fmla="*/ 161868945 h 532"/>
                  <a:gd name="T10" fmla="*/ 1204883649 w 669"/>
                  <a:gd name="T11" fmla="*/ 175547262 h 532"/>
                  <a:gd name="T12" fmla="*/ 1097833623 w 669"/>
                  <a:gd name="T13" fmla="*/ 150469089 h 532"/>
                  <a:gd name="T14" fmla="*/ 904232928 w 669"/>
                  <a:gd name="T15" fmla="*/ 239383484 h 532"/>
                  <a:gd name="T16" fmla="*/ 904232928 w 669"/>
                  <a:gd name="T17" fmla="*/ 113992569 h 532"/>
                  <a:gd name="T18" fmla="*/ 895121935 w 669"/>
                  <a:gd name="T19" fmla="*/ 61556227 h 532"/>
                  <a:gd name="T20" fmla="*/ 831346488 w 669"/>
                  <a:gd name="T21" fmla="*/ 59276256 h 532"/>
                  <a:gd name="T22" fmla="*/ 760738738 w 669"/>
                  <a:gd name="T23" fmla="*/ 54716313 h 532"/>
                  <a:gd name="T24" fmla="*/ 658244963 w 669"/>
                  <a:gd name="T25" fmla="*/ 6839917 h 532"/>
                  <a:gd name="T26" fmla="*/ 630911982 w 669"/>
                  <a:gd name="T27" fmla="*/ 148190627 h 532"/>
                  <a:gd name="T28" fmla="*/ 496530484 w 669"/>
                  <a:gd name="T29" fmla="*/ 107152655 h 532"/>
                  <a:gd name="T30" fmla="*/ 466921640 w 669"/>
                  <a:gd name="T31" fmla="*/ 98032747 h 532"/>
                  <a:gd name="T32" fmla="*/ 430477665 w 669"/>
                  <a:gd name="T33" fmla="*/ 198347022 h 532"/>
                  <a:gd name="T34" fmla="*/ 450977024 w 669"/>
                  <a:gd name="T35" fmla="*/ 284979889 h 532"/>
                  <a:gd name="T36" fmla="*/ 407702445 w 669"/>
                  <a:gd name="T37" fmla="*/ 367054323 h 532"/>
                  <a:gd name="T38" fmla="*/ 312039180 w 669"/>
                  <a:gd name="T39" fmla="*/ 615557692 h 532"/>
                  <a:gd name="T40" fmla="*/ 173102892 w 669"/>
                  <a:gd name="T41" fmla="*/ 706752012 h 532"/>
                  <a:gd name="T42" fmla="*/ 191323370 w 669"/>
                  <a:gd name="T43" fmla="*/ 750068445 h 532"/>
                  <a:gd name="T44" fmla="*/ 113883696 w 669"/>
                  <a:gd name="T45" fmla="*/ 857221242 h 532"/>
                  <a:gd name="T46" fmla="*/ 31887735 w 669"/>
                  <a:gd name="T47" fmla="*/ 882299416 h 532"/>
                  <a:gd name="T48" fmla="*/ 15943113 w 669"/>
                  <a:gd name="T49" fmla="*/ 1105724517 h 532"/>
                  <a:gd name="T50" fmla="*/ 45553471 w 669"/>
                  <a:gd name="T51" fmla="*/ 1178679066 h 532"/>
                  <a:gd name="T52" fmla="*/ 125272061 w 669"/>
                  <a:gd name="T53" fmla="*/ 1206037211 h 532"/>
                  <a:gd name="T54" fmla="*/ 132104175 w 669"/>
                  <a:gd name="T55" fmla="*/ 1196918836 h 532"/>
                  <a:gd name="T56" fmla="*/ 107050074 w 669"/>
                  <a:gd name="T57" fmla="*/ 1123962777 h 532"/>
                  <a:gd name="T58" fmla="*/ 72884955 w 669"/>
                  <a:gd name="T59" fmla="*/ 1094324660 h 532"/>
                  <a:gd name="T60" fmla="*/ 111604816 w 669"/>
                  <a:gd name="T61" fmla="*/ 1044168313 h 532"/>
                  <a:gd name="T62" fmla="*/ 193600741 w 669"/>
                  <a:gd name="T63" fmla="*/ 978053677 h 532"/>
                  <a:gd name="T64" fmla="*/ 384925621 w 669"/>
                  <a:gd name="T65" fmla="*/ 850381328 h 532"/>
                  <a:gd name="T66" fmla="*/ 423645552 w 669"/>
                  <a:gd name="T67" fmla="*/ 873181041 h 532"/>
                  <a:gd name="T68" fmla="*/ 450977024 w 669"/>
                  <a:gd name="T69" fmla="*/ 850381328 h 532"/>
                  <a:gd name="T70" fmla="*/ 580803780 w 669"/>
                  <a:gd name="T71" fmla="*/ 825303155 h 532"/>
                  <a:gd name="T72" fmla="*/ 587637403 w 669"/>
                  <a:gd name="T73" fmla="*/ 818464751 h 532"/>
                  <a:gd name="T74" fmla="*/ 715186788 w 669"/>
                  <a:gd name="T75" fmla="*/ 768306705 h 532"/>
                  <a:gd name="T76" fmla="*/ 742518260 w 669"/>
                  <a:gd name="T77" fmla="*/ 576801201 h 532"/>
                  <a:gd name="T78" fmla="*/ 783515468 w 669"/>
                  <a:gd name="T79" fmla="*/ 569961288 h 532"/>
                  <a:gd name="T80" fmla="*/ 794904022 w 669"/>
                  <a:gd name="T81" fmla="*/ 574521230 h 532"/>
                  <a:gd name="T82" fmla="*/ 954341130 w 669"/>
                  <a:gd name="T83" fmla="*/ 677113896 h 532"/>
                  <a:gd name="T84" fmla="*/ 936119143 w 669"/>
                  <a:gd name="T85" fmla="*/ 620117635 h 532"/>
                  <a:gd name="T86" fmla="*/ 997615710 w 669"/>
                  <a:gd name="T87" fmla="*/ 595039461 h 532"/>
                  <a:gd name="T88" fmla="*/ 1038614427 w 669"/>
                  <a:gd name="T89" fmla="*/ 574521230 h 532"/>
                  <a:gd name="T90" fmla="*/ 1159330189 w 669"/>
                  <a:gd name="T91" fmla="*/ 610997750 h 532"/>
                  <a:gd name="T92" fmla="*/ 1239048744 w 669"/>
                  <a:gd name="T93" fmla="*/ 558561431 h 532"/>
                  <a:gd name="T94" fmla="*/ 1245882366 w 669"/>
                  <a:gd name="T95" fmla="*/ 565401345 h 532"/>
                  <a:gd name="T96" fmla="*/ 1430372067 w 669"/>
                  <a:gd name="T97" fmla="*/ 414932304 h 5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69"/>
                  <a:gd name="T148" fmla="*/ 0 h 532"/>
                  <a:gd name="T149" fmla="*/ 669 w 669"/>
                  <a:gd name="T150" fmla="*/ 532 h 5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69" h="532">
                    <a:moveTo>
                      <a:pt x="628" y="182"/>
                    </a:moveTo>
                    <a:cubicBezTo>
                      <a:pt x="638" y="181"/>
                      <a:pt x="643" y="177"/>
                      <a:pt x="645" y="172"/>
                    </a:cubicBezTo>
                    <a:cubicBezTo>
                      <a:pt x="645" y="171"/>
                      <a:pt x="645" y="171"/>
                      <a:pt x="645" y="171"/>
                    </a:cubicBezTo>
                    <a:cubicBezTo>
                      <a:pt x="646" y="167"/>
                      <a:pt x="646" y="167"/>
                      <a:pt x="646" y="167"/>
                    </a:cubicBezTo>
                    <a:cubicBezTo>
                      <a:pt x="650" y="167"/>
                      <a:pt x="650" y="167"/>
                      <a:pt x="650" y="167"/>
                    </a:cubicBezTo>
                    <a:cubicBezTo>
                      <a:pt x="669" y="166"/>
                      <a:pt x="669" y="166"/>
                      <a:pt x="669" y="166"/>
                    </a:cubicBezTo>
                    <a:cubicBezTo>
                      <a:pt x="669" y="153"/>
                      <a:pt x="669" y="153"/>
                      <a:pt x="669" y="153"/>
                    </a:cubicBezTo>
                    <a:cubicBezTo>
                      <a:pt x="664" y="153"/>
                      <a:pt x="659" y="151"/>
                      <a:pt x="654" y="146"/>
                    </a:cubicBezTo>
                    <a:cubicBezTo>
                      <a:pt x="622" y="118"/>
                      <a:pt x="622" y="118"/>
                      <a:pt x="622" y="118"/>
                    </a:cubicBezTo>
                    <a:cubicBezTo>
                      <a:pt x="622" y="117"/>
                      <a:pt x="622" y="117"/>
                      <a:pt x="622" y="117"/>
                    </a:cubicBezTo>
                    <a:cubicBezTo>
                      <a:pt x="608" y="77"/>
                      <a:pt x="608" y="77"/>
                      <a:pt x="608" y="77"/>
                    </a:cubicBezTo>
                    <a:cubicBezTo>
                      <a:pt x="589" y="58"/>
                      <a:pt x="589" y="58"/>
                      <a:pt x="589" y="58"/>
                    </a:cubicBezTo>
                    <a:cubicBezTo>
                      <a:pt x="566" y="57"/>
                      <a:pt x="548" y="57"/>
                      <a:pt x="535" y="58"/>
                    </a:cubicBezTo>
                    <a:cubicBezTo>
                      <a:pt x="531" y="59"/>
                      <a:pt x="531" y="59"/>
                      <a:pt x="531" y="59"/>
                    </a:cubicBezTo>
                    <a:cubicBezTo>
                      <a:pt x="532" y="71"/>
                      <a:pt x="532" y="71"/>
                      <a:pt x="532" y="71"/>
                    </a:cubicBezTo>
                    <a:cubicBezTo>
                      <a:pt x="532" y="74"/>
                      <a:pt x="532" y="74"/>
                      <a:pt x="532" y="74"/>
                    </a:cubicBezTo>
                    <a:cubicBezTo>
                      <a:pt x="532" y="77"/>
                      <a:pt x="532" y="77"/>
                      <a:pt x="532" y="77"/>
                    </a:cubicBezTo>
                    <a:cubicBezTo>
                      <a:pt x="529" y="77"/>
                      <a:pt x="529" y="77"/>
                      <a:pt x="529" y="77"/>
                    </a:cubicBezTo>
                    <a:cubicBezTo>
                      <a:pt x="512" y="84"/>
                      <a:pt x="512" y="84"/>
                      <a:pt x="512" y="84"/>
                    </a:cubicBezTo>
                    <a:cubicBezTo>
                      <a:pt x="509" y="82"/>
                      <a:pt x="509" y="82"/>
                      <a:pt x="509" y="82"/>
                    </a:cubicBezTo>
                    <a:cubicBezTo>
                      <a:pt x="495" y="68"/>
                      <a:pt x="487" y="63"/>
                      <a:pt x="482" y="66"/>
                    </a:cubicBezTo>
                    <a:cubicBezTo>
                      <a:pt x="445" y="84"/>
                      <a:pt x="424" y="93"/>
                      <a:pt x="417" y="88"/>
                    </a:cubicBezTo>
                    <a:cubicBezTo>
                      <a:pt x="413" y="89"/>
                      <a:pt x="408" y="94"/>
                      <a:pt x="400" y="101"/>
                    </a:cubicBezTo>
                    <a:cubicBezTo>
                      <a:pt x="397" y="105"/>
                      <a:pt x="397" y="105"/>
                      <a:pt x="397" y="105"/>
                    </a:cubicBezTo>
                    <a:cubicBezTo>
                      <a:pt x="393" y="101"/>
                      <a:pt x="393" y="101"/>
                      <a:pt x="393" y="101"/>
                    </a:cubicBezTo>
                    <a:cubicBezTo>
                      <a:pt x="382" y="91"/>
                      <a:pt x="377" y="83"/>
                      <a:pt x="377" y="77"/>
                    </a:cubicBezTo>
                    <a:cubicBezTo>
                      <a:pt x="377" y="72"/>
                      <a:pt x="384" y="64"/>
                      <a:pt x="397" y="50"/>
                    </a:cubicBezTo>
                    <a:cubicBezTo>
                      <a:pt x="412" y="33"/>
                      <a:pt x="419" y="24"/>
                      <a:pt x="419" y="22"/>
                    </a:cubicBezTo>
                    <a:cubicBezTo>
                      <a:pt x="416" y="17"/>
                      <a:pt x="416" y="17"/>
                      <a:pt x="416" y="17"/>
                    </a:cubicBezTo>
                    <a:cubicBezTo>
                      <a:pt x="412" y="14"/>
                      <a:pt x="403" y="19"/>
                      <a:pt x="393" y="27"/>
                    </a:cubicBezTo>
                    <a:cubicBezTo>
                      <a:pt x="382" y="34"/>
                      <a:pt x="376" y="38"/>
                      <a:pt x="372" y="37"/>
                    </a:cubicBezTo>
                    <a:cubicBezTo>
                      <a:pt x="370" y="37"/>
                      <a:pt x="368" y="33"/>
                      <a:pt x="367" y="28"/>
                    </a:cubicBezTo>
                    <a:cubicBezTo>
                      <a:pt x="365" y="26"/>
                      <a:pt x="365" y="26"/>
                      <a:pt x="365" y="26"/>
                    </a:cubicBezTo>
                    <a:cubicBezTo>
                      <a:pt x="356" y="9"/>
                      <a:pt x="356" y="9"/>
                      <a:pt x="356" y="9"/>
                    </a:cubicBezTo>
                    <a:cubicBezTo>
                      <a:pt x="336" y="22"/>
                      <a:pt x="336" y="22"/>
                      <a:pt x="336" y="22"/>
                    </a:cubicBezTo>
                    <a:cubicBezTo>
                      <a:pt x="334" y="24"/>
                      <a:pt x="334" y="24"/>
                      <a:pt x="334" y="24"/>
                    </a:cubicBezTo>
                    <a:cubicBezTo>
                      <a:pt x="333" y="22"/>
                      <a:pt x="333" y="22"/>
                      <a:pt x="333" y="22"/>
                    </a:cubicBezTo>
                    <a:cubicBezTo>
                      <a:pt x="332" y="22"/>
                      <a:pt x="332" y="22"/>
                      <a:pt x="332" y="22"/>
                    </a:cubicBezTo>
                    <a:cubicBezTo>
                      <a:pt x="317" y="13"/>
                      <a:pt x="303" y="8"/>
                      <a:pt x="289" y="3"/>
                    </a:cubicBezTo>
                    <a:cubicBezTo>
                      <a:pt x="280" y="0"/>
                      <a:pt x="270" y="4"/>
                      <a:pt x="261" y="15"/>
                    </a:cubicBezTo>
                    <a:cubicBezTo>
                      <a:pt x="270" y="31"/>
                      <a:pt x="270" y="31"/>
                      <a:pt x="270" y="31"/>
                    </a:cubicBezTo>
                    <a:cubicBezTo>
                      <a:pt x="277" y="47"/>
                      <a:pt x="280" y="58"/>
                      <a:pt x="277" y="65"/>
                    </a:cubicBezTo>
                    <a:cubicBezTo>
                      <a:pt x="276" y="68"/>
                      <a:pt x="273" y="71"/>
                      <a:pt x="268" y="71"/>
                    </a:cubicBezTo>
                    <a:cubicBezTo>
                      <a:pt x="262" y="74"/>
                      <a:pt x="253" y="71"/>
                      <a:pt x="241" y="62"/>
                    </a:cubicBezTo>
                    <a:cubicBezTo>
                      <a:pt x="231" y="56"/>
                      <a:pt x="224" y="50"/>
                      <a:pt x="218" y="47"/>
                    </a:cubicBezTo>
                    <a:cubicBezTo>
                      <a:pt x="205" y="42"/>
                      <a:pt x="205" y="42"/>
                      <a:pt x="205" y="42"/>
                    </a:cubicBezTo>
                    <a:cubicBezTo>
                      <a:pt x="205" y="43"/>
                      <a:pt x="205" y="43"/>
                      <a:pt x="205" y="43"/>
                    </a:cubicBezTo>
                    <a:cubicBezTo>
                      <a:pt x="205" y="43"/>
                      <a:pt x="205" y="43"/>
                      <a:pt x="205" y="43"/>
                    </a:cubicBezTo>
                    <a:cubicBezTo>
                      <a:pt x="206" y="45"/>
                      <a:pt x="206" y="45"/>
                      <a:pt x="206" y="45"/>
                    </a:cubicBezTo>
                    <a:cubicBezTo>
                      <a:pt x="206" y="68"/>
                      <a:pt x="206" y="68"/>
                      <a:pt x="206" y="68"/>
                    </a:cubicBezTo>
                    <a:cubicBezTo>
                      <a:pt x="189" y="87"/>
                      <a:pt x="189" y="87"/>
                      <a:pt x="189" y="87"/>
                    </a:cubicBezTo>
                    <a:cubicBezTo>
                      <a:pt x="189" y="105"/>
                      <a:pt x="189" y="105"/>
                      <a:pt x="189" y="105"/>
                    </a:cubicBezTo>
                    <a:cubicBezTo>
                      <a:pt x="197" y="124"/>
                      <a:pt x="197" y="124"/>
                      <a:pt x="197" y="124"/>
                    </a:cubicBezTo>
                    <a:cubicBezTo>
                      <a:pt x="198" y="125"/>
                      <a:pt x="198" y="125"/>
                      <a:pt x="198" y="125"/>
                    </a:cubicBezTo>
                    <a:cubicBezTo>
                      <a:pt x="186" y="143"/>
                      <a:pt x="186" y="143"/>
                      <a:pt x="186" y="143"/>
                    </a:cubicBezTo>
                    <a:cubicBezTo>
                      <a:pt x="179" y="160"/>
                      <a:pt x="179" y="160"/>
                      <a:pt x="179" y="160"/>
                    </a:cubicBezTo>
                    <a:cubicBezTo>
                      <a:pt x="179" y="161"/>
                      <a:pt x="179" y="161"/>
                      <a:pt x="179" y="161"/>
                    </a:cubicBezTo>
                    <a:cubicBezTo>
                      <a:pt x="163" y="177"/>
                      <a:pt x="163" y="177"/>
                      <a:pt x="163" y="177"/>
                    </a:cubicBezTo>
                    <a:cubicBezTo>
                      <a:pt x="136" y="237"/>
                      <a:pt x="136" y="237"/>
                      <a:pt x="136" y="237"/>
                    </a:cubicBezTo>
                    <a:cubicBezTo>
                      <a:pt x="137" y="270"/>
                      <a:pt x="137" y="270"/>
                      <a:pt x="137" y="270"/>
                    </a:cubicBezTo>
                    <a:cubicBezTo>
                      <a:pt x="136" y="271"/>
                      <a:pt x="136" y="271"/>
                      <a:pt x="136" y="271"/>
                    </a:cubicBezTo>
                    <a:cubicBezTo>
                      <a:pt x="79" y="304"/>
                      <a:pt x="79" y="304"/>
                      <a:pt x="79" y="304"/>
                    </a:cubicBezTo>
                    <a:cubicBezTo>
                      <a:pt x="76" y="310"/>
                      <a:pt x="76" y="310"/>
                      <a:pt x="76" y="310"/>
                    </a:cubicBezTo>
                    <a:cubicBezTo>
                      <a:pt x="84" y="327"/>
                      <a:pt x="84" y="327"/>
                      <a:pt x="84" y="327"/>
                    </a:cubicBezTo>
                    <a:cubicBezTo>
                      <a:pt x="84" y="328"/>
                      <a:pt x="84" y="328"/>
                      <a:pt x="84" y="328"/>
                    </a:cubicBezTo>
                    <a:cubicBezTo>
                      <a:pt x="84" y="329"/>
                      <a:pt x="84" y="329"/>
                      <a:pt x="84" y="329"/>
                    </a:cubicBezTo>
                    <a:cubicBezTo>
                      <a:pt x="78" y="351"/>
                      <a:pt x="78" y="351"/>
                      <a:pt x="78" y="351"/>
                    </a:cubicBezTo>
                    <a:cubicBezTo>
                      <a:pt x="55" y="348"/>
                      <a:pt x="55" y="348"/>
                      <a:pt x="55" y="348"/>
                    </a:cubicBezTo>
                    <a:cubicBezTo>
                      <a:pt x="50" y="376"/>
                      <a:pt x="50" y="376"/>
                      <a:pt x="50" y="376"/>
                    </a:cubicBezTo>
                    <a:cubicBezTo>
                      <a:pt x="20" y="376"/>
                      <a:pt x="20" y="376"/>
                      <a:pt x="20" y="376"/>
                    </a:cubicBezTo>
                    <a:cubicBezTo>
                      <a:pt x="14" y="387"/>
                      <a:pt x="14" y="387"/>
                      <a:pt x="14" y="387"/>
                    </a:cubicBezTo>
                    <a:cubicBezTo>
                      <a:pt x="14" y="387"/>
                      <a:pt x="14" y="387"/>
                      <a:pt x="14" y="387"/>
                    </a:cubicBezTo>
                    <a:cubicBezTo>
                      <a:pt x="6" y="405"/>
                      <a:pt x="6" y="405"/>
                      <a:pt x="6" y="405"/>
                    </a:cubicBezTo>
                    <a:cubicBezTo>
                      <a:pt x="0" y="471"/>
                      <a:pt x="0" y="471"/>
                      <a:pt x="0" y="471"/>
                    </a:cubicBezTo>
                    <a:cubicBezTo>
                      <a:pt x="7" y="485"/>
                      <a:pt x="7" y="485"/>
                      <a:pt x="7" y="485"/>
                    </a:cubicBezTo>
                    <a:cubicBezTo>
                      <a:pt x="8" y="487"/>
                      <a:pt x="8" y="487"/>
                      <a:pt x="8" y="487"/>
                    </a:cubicBezTo>
                    <a:cubicBezTo>
                      <a:pt x="8" y="501"/>
                      <a:pt x="8" y="501"/>
                      <a:pt x="8" y="501"/>
                    </a:cubicBezTo>
                    <a:cubicBezTo>
                      <a:pt x="20" y="517"/>
                      <a:pt x="20" y="517"/>
                      <a:pt x="20" y="517"/>
                    </a:cubicBezTo>
                    <a:cubicBezTo>
                      <a:pt x="21" y="519"/>
                      <a:pt x="21" y="519"/>
                      <a:pt x="21" y="519"/>
                    </a:cubicBezTo>
                    <a:cubicBezTo>
                      <a:pt x="21" y="532"/>
                      <a:pt x="21" y="532"/>
                      <a:pt x="21" y="532"/>
                    </a:cubicBezTo>
                    <a:cubicBezTo>
                      <a:pt x="55" y="529"/>
                      <a:pt x="55" y="529"/>
                      <a:pt x="55" y="529"/>
                    </a:cubicBezTo>
                    <a:cubicBezTo>
                      <a:pt x="57" y="526"/>
                      <a:pt x="57" y="526"/>
                      <a:pt x="57" y="526"/>
                    </a:cubicBezTo>
                    <a:cubicBezTo>
                      <a:pt x="57" y="525"/>
                      <a:pt x="57" y="525"/>
                      <a:pt x="57" y="525"/>
                    </a:cubicBezTo>
                    <a:cubicBezTo>
                      <a:pt x="58" y="525"/>
                      <a:pt x="58" y="525"/>
                      <a:pt x="58" y="525"/>
                    </a:cubicBezTo>
                    <a:cubicBezTo>
                      <a:pt x="58" y="524"/>
                      <a:pt x="58" y="524"/>
                      <a:pt x="58" y="524"/>
                    </a:cubicBezTo>
                    <a:cubicBezTo>
                      <a:pt x="68" y="512"/>
                      <a:pt x="68" y="512"/>
                      <a:pt x="68" y="512"/>
                    </a:cubicBezTo>
                    <a:cubicBezTo>
                      <a:pt x="47" y="493"/>
                      <a:pt x="47" y="493"/>
                      <a:pt x="47" y="493"/>
                    </a:cubicBezTo>
                    <a:cubicBezTo>
                      <a:pt x="45" y="490"/>
                      <a:pt x="45" y="490"/>
                      <a:pt x="45" y="490"/>
                    </a:cubicBezTo>
                    <a:cubicBezTo>
                      <a:pt x="33" y="481"/>
                      <a:pt x="33" y="481"/>
                      <a:pt x="33" y="481"/>
                    </a:cubicBezTo>
                    <a:cubicBezTo>
                      <a:pt x="32" y="480"/>
                      <a:pt x="32" y="480"/>
                      <a:pt x="32" y="480"/>
                    </a:cubicBezTo>
                    <a:cubicBezTo>
                      <a:pt x="31" y="479"/>
                      <a:pt x="31" y="479"/>
                      <a:pt x="31" y="479"/>
                    </a:cubicBezTo>
                    <a:cubicBezTo>
                      <a:pt x="31" y="458"/>
                      <a:pt x="31" y="458"/>
                      <a:pt x="31" y="458"/>
                    </a:cubicBezTo>
                    <a:cubicBezTo>
                      <a:pt x="49" y="458"/>
                      <a:pt x="49" y="458"/>
                      <a:pt x="49" y="458"/>
                    </a:cubicBezTo>
                    <a:cubicBezTo>
                      <a:pt x="51" y="450"/>
                      <a:pt x="51" y="450"/>
                      <a:pt x="51" y="450"/>
                    </a:cubicBezTo>
                    <a:cubicBezTo>
                      <a:pt x="44" y="429"/>
                      <a:pt x="44" y="429"/>
                      <a:pt x="44" y="429"/>
                    </a:cubicBezTo>
                    <a:cubicBezTo>
                      <a:pt x="85" y="429"/>
                      <a:pt x="85" y="429"/>
                      <a:pt x="85" y="429"/>
                    </a:cubicBezTo>
                    <a:cubicBezTo>
                      <a:pt x="158" y="394"/>
                      <a:pt x="158" y="394"/>
                      <a:pt x="158" y="394"/>
                    </a:cubicBezTo>
                    <a:cubicBezTo>
                      <a:pt x="167" y="379"/>
                      <a:pt x="167" y="379"/>
                      <a:pt x="167" y="379"/>
                    </a:cubicBezTo>
                    <a:cubicBezTo>
                      <a:pt x="169" y="373"/>
                      <a:pt x="169" y="373"/>
                      <a:pt x="169" y="373"/>
                    </a:cubicBezTo>
                    <a:cubicBezTo>
                      <a:pt x="184" y="380"/>
                      <a:pt x="184" y="380"/>
                      <a:pt x="184" y="380"/>
                    </a:cubicBezTo>
                    <a:cubicBezTo>
                      <a:pt x="185" y="380"/>
                      <a:pt x="185" y="380"/>
                      <a:pt x="185" y="380"/>
                    </a:cubicBezTo>
                    <a:cubicBezTo>
                      <a:pt x="186" y="383"/>
                      <a:pt x="186" y="383"/>
                      <a:pt x="186" y="383"/>
                    </a:cubicBezTo>
                    <a:cubicBezTo>
                      <a:pt x="192" y="390"/>
                      <a:pt x="192" y="390"/>
                      <a:pt x="192" y="390"/>
                    </a:cubicBezTo>
                    <a:cubicBezTo>
                      <a:pt x="200" y="389"/>
                      <a:pt x="200" y="389"/>
                      <a:pt x="200" y="389"/>
                    </a:cubicBezTo>
                    <a:cubicBezTo>
                      <a:pt x="198" y="373"/>
                      <a:pt x="198" y="373"/>
                      <a:pt x="198" y="373"/>
                    </a:cubicBezTo>
                    <a:cubicBezTo>
                      <a:pt x="222" y="373"/>
                      <a:pt x="222" y="373"/>
                      <a:pt x="222" y="373"/>
                    </a:cubicBezTo>
                    <a:cubicBezTo>
                      <a:pt x="245" y="378"/>
                      <a:pt x="245" y="378"/>
                      <a:pt x="245" y="378"/>
                    </a:cubicBezTo>
                    <a:cubicBezTo>
                      <a:pt x="255" y="362"/>
                      <a:pt x="255" y="362"/>
                      <a:pt x="255" y="362"/>
                    </a:cubicBezTo>
                    <a:cubicBezTo>
                      <a:pt x="256" y="361"/>
                      <a:pt x="256" y="361"/>
                      <a:pt x="256" y="361"/>
                    </a:cubicBezTo>
                    <a:cubicBezTo>
                      <a:pt x="256" y="360"/>
                      <a:pt x="256" y="360"/>
                      <a:pt x="256" y="360"/>
                    </a:cubicBezTo>
                    <a:cubicBezTo>
                      <a:pt x="258" y="359"/>
                      <a:pt x="258" y="359"/>
                      <a:pt x="258" y="359"/>
                    </a:cubicBezTo>
                    <a:cubicBezTo>
                      <a:pt x="283" y="351"/>
                      <a:pt x="283" y="351"/>
                      <a:pt x="283" y="351"/>
                    </a:cubicBezTo>
                    <a:cubicBezTo>
                      <a:pt x="287" y="314"/>
                      <a:pt x="287" y="314"/>
                      <a:pt x="287" y="314"/>
                    </a:cubicBezTo>
                    <a:cubicBezTo>
                      <a:pt x="314" y="337"/>
                      <a:pt x="314" y="337"/>
                      <a:pt x="314" y="337"/>
                    </a:cubicBezTo>
                    <a:cubicBezTo>
                      <a:pt x="324" y="340"/>
                      <a:pt x="324" y="340"/>
                      <a:pt x="324" y="340"/>
                    </a:cubicBezTo>
                    <a:cubicBezTo>
                      <a:pt x="330" y="333"/>
                      <a:pt x="330" y="333"/>
                      <a:pt x="330" y="333"/>
                    </a:cubicBezTo>
                    <a:cubicBezTo>
                      <a:pt x="326" y="253"/>
                      <a:pt x="326" y="253"/>
                      <a:pt x="326" y="253"/>
                    </a:cubicBezTo>
                    <a:cubicBezTo>
                      <a:pt x="326" y="251"/>
                      <a:pt x="326" y="251"/>
                      <a:pt x="326" y="251"/>
                    </a:cubicBezTo>
                    <a:cubicBezTo>
                      <a:pt x="326" y="247"/>
                      <a:pt x="326" y="247"/>
                      <a:pt x="326" y="247"/>
                    </a:cubicBezTo>
                    <a:cubicBezTo>
                      <a:pt x="344" y="250"/>
                      <a:pt x="344" y="250"/>
                      <a:pt x="344" y="250"/>
                    </a:cubicBezTo>
                    <a:cubicBezTo>
                      <a:pt x="345" y="250"/>
                      <a:pt x="345" y="250"/>
                      <a:pt x="345" y="250"/>
                    </a:cubicBezTo>
                    <a:cubicBezTo>
                      <a:pt x="345" y="250"/>
                      <a:pt x="347" y="251"/>
                      <a:pt x="348" y="251"/>
                    </a:cubicBezTo>
                    <a:cubicBezTo>
                      <a:pt x="348" y="251"/>
                      <a:pt x="348" y="252"/>
                      <a:pt x="349" y="252"/>
                    </a:cubicBezTo>
                    <a:cubicBezTo>
                      <a:pt x="357" y="264"/>
                      <a:pt x="377" y="304"/>
                      <a:pt x="377" y="304"/>
                    </a:cubicBezTo>
                    <a:cubicBezTo>
                      <a:pt x="413" y="299"/>
                      <a:pt x="413" y="299"/>
                      <a:pt x="413" y="299"/>
                    </a:cubicBezTo>
                    <a:cubicBezTo>
                      <a:pt x="419" y="297"/>
                      <a:pt x="419" y="297"/>
                      <a:pt x="419" y="297"/>
                    </a:cubicBezTo>
                    <a:cubicBezTo>
                      <a:pt x="425" y="285"/>
                      <a:pt x="425" y="285"/>
                      <a:pt x="425" y="285"/>
                    </a:cubicBezTo>
                    <a:cubicBezTo>
                      <a:pt x="414" y="276"/>
                      <a:pt x="414" y="276"/>
                      <a:pt x="414" y="276"/>
                    </a:cubicBezTo>
                    <a:cubicBezTo>
                      <a:pt x="411" y="272"/>
                      <a:pt x="411" y="272"/>
                      <a:pt x="411" y="272"/>
                    </a:cubicBezTo>
                    <a:cubicBezTo>
                      <a:pt x="435" y="264"/>
                      <a:pt x="435" y="264"/>
                      <a:pt x="435" y="264"/>
                    </a:cubicBezTo>
                    <a:cubicBezTo>
                      <a:pt x="437" y="262"/>
                      <a:pt x="437" y="262"/>
                      <a:pt x="437" y="262"/>
                    </a:cubicBezTo>
                    <a:cubicBezTo>
                      <a:pt x="438" y="261"/>
                      <a:pt x="438" y="261"/>
                      <a:pt x="438" y="261"/>
                    </a:cubicBezTo>
                    <a:cubicBezTo>
                      <a:pt x="448" y="272"/>
                      <a:pt x="448" y="272"/>
                      <a:pt x="448" y="272"/>
                    </a:cubicBezTo>
                    <a:cubicBezTo>
                      <a:pt x="456" y="268"/>
                      <a:pt x="456" y="268"/>
                      <a:pt x="456" y="268"/>
                    </a:cubicBezTo>
                    <a:cubicBezTo>
                      <a:pt x="456" y="252"/>
                      <a:pt x="456" y="252"/>
                      <a:pt x="456" y="252"/>
                    </a:cubicBezTo>
                    <a:cubicBezTo>
                      <a:pt x="462" y="251"/>
                      <a:pt x="462" y="251"/>
                      <a:pt x="462" y="251"/>
                    </a:cubicBezTo>
                    <a:cubicBezTo>
                      <a:pt x="479" y="251"/>
                      <a:pt x="479" y="251"/>
                      <a:pt x="479" y="251"/>
                    </a:cubicBezTo>
                    <a:cubicBezTo>
                      <a:pt x="492" y="252"/>
                      <a:pt x="502" y="258"/>
                      <a:pt x="509" y="268"/>
                    </a:cubicBezTo>
                    <a:cubicBezTo>
                      <a:pt x="511" y="272"/>
                      <a:pt x="511" y="272"/>
                      <a:pt x="511" y="272"/>
                    </a:cubicBezTo>
                    <a:cubicBezTo>
                      <a:pt x="518" y="247"/>
                      <a:pt x="518" y="247"/>
                      <a:pt x="518" y="247"/>
                    </a:cubicBezTo>
                    <a:cubicBezTo>
                      <a:pt x="523" y="240"/>
                      <a:pt x="531" y="239"/>
                      <a:pt x="544" y="245"/>
                    </a:cubicBezTo>
                    <a:cubicBezTo>
                      <a:pt x="546" y="246"/>
                      <a:pt x="546" y="246"/>
                      <a:pt x="546" y="246"/>
                    </a:cubicBezTo>
                    <a:cubicBezTo>
                      <a:pt x="546" y="247"/>
                      <a:pt x="546" y="247"/>
                      <a:pt x="546" y="247"/>
                    </a:cubicBezTo>
                    <a:cubicBezTo>
                      <a:pt x="547" y="248"/>
                      <a:pt x="547" y="248"/>
                      <a:pt x="547" y="248"/>
                    </a:cubicBezTo>
                    <a:cubicBezTo>
                      <a:pt x="548" y="249"/>
                      <a:pt x="550" y="250"/>
                      <a:pt x="551" y="250"/>
                    </a:cubicBezTo>
                    <a:cubicBezTo>
                      <a:pt x="556" y="248"/>
                      <a:pt x="575" y="235"/>
                      <a:pt x="606" y="211"/>
                    </a:cubicBezTo>
                    <a:cubicBezTo>
                      <a:pt x="606" y="195"/>
                      <a:pt x="615" y="186"/>
                      <a:pt x="628" y="182"/>
                    </a:cubicBezTo>
                    <a:close/>
                  </a:path>
                </a:pathLst>
              </a:custGeom>
              <a:solidFill>
                <a:srgbClr val="E74E3E"/>
              </a:soli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BFC0C0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53" name="Freeform 21"/>
              <p:cNvSpPr>
                <a:spLocks noChangeArrowheads="1"/>
              </p:cNvSpPr>
              <p:nvPr/>
            </p:nvSpPr>
            <p:spPr bwMode="auto">
              <a:xfrm>
                <a:off x="4700587" y="3573462"/>
                <a:ext cx="608013" cy="822325"/>
              </a:xfrm>
              <a:custGeom>
                <a:avLst/>
                <a:gdLst>
                  <a:gd name="T0" fmla="*/ 717011749 w 403"/>
                  <a:gd name="T1" fmla="*/ 45532655 h 545"/>
                  <a:gd name="T2" fmla="*/ 637343965 w 403"/>
                  <a:gd name="T3" fmla="*/ 13659648 h 545"/>
                  <a:gd name="T4" fmla="*/ 528084213 w 403"/>
                  <a:gd name="T5" fmla="*/ 91065309 h 545"/>
                  <a:gd name="T6" fmla="*/ 459798188 w 403"/>
                  <a:gd name="T7" fmla="*/ 61469167 h 545"/>
                  <a:gd name="T8" fmla="*/ 455244881 w 403"/>
                  <a:gd name="T9" fmla="*/ 66022884 h 545"/>
                  <a:gd name="T10" fmla="*/ 323224535 w 403"/>
                  <a:gd name="T11" fmla="*/ 97895885 h 545"/>
                  <a:gd name="T12" fmla="*/ 257213655 w 403"/>
                  <a:gd name="T13" fmla="*/ 104724975 h 545"/>
                  <a:gd name="T14" fmla="*/ 204861187 w 403"/>
                  <a:gd name="T15" fmla="*/ 157088193 h 545"/>
                  <a:gd name="T16" fmla="*/ 120640049 w 403"/>
                  <a:gd name="T17" fmla="*/ 161641910 h 545"/>
                  <a:gd name="T18" fmla="*/ 63734250 w 403"/>
                  <a:gd name="T19" fmla="*/ 264090027 h 545"/>
                  <a:gd name="T20" fmla="*/ 66010904 w 403"/>
                  <a:gd name="T21" fmla="*/ 275472810 h 545"/>
                  <a:gd name="T22" fmla="*/ 102429839 w 403"/>
                  <a:gd name="T23" fmla="*/ 409795484 h 545"/>
                  <a:gd name="T24" fmla="*/ 104706492 w 403"/>
                  <a:gd name="T25" fmla="*/ 428007334 h 545"/>
                  <a:gd name="T26" fmla="*/ 97878017 w 403"/>
                  <a:gd name="T27" fmla="*/ 430284193 h 545"/>
                  <a:gd name="T28" fmla="*/ 0 w 403"/>
                  <a:gd name="T29" fmla="*/ 562329913 h 545"/>
                  <a:gd name="T30" fmla="*/ 40972230 w 403"/>
                  <a:gd name="T31" fmla="*/ 585095480 h 545"/>
                  <a:gd name="T32" fmla="*/ 77391154 w 403"/>
                  <a:gd name="T33" fmla="*/ 783162553 h 545"/>
                  <a:gd name="T34" fmla="*/ 125191847 w 403"/>
                  <a:gd name="T35" fmla="*/ 853739319 h 545"/>
                  <a:gd name="T36" fmla="*/ 129745154 w 403"/>
                  <a:gd name="T37" fmla="*/ 908377887 h 545"/>
                  <a:gd name="T38" fmla="*/ 134296952 w 403"/>
                  <a:gd name="T39" fmla="*/ 1083679392 h 545"/>
                  <a:gd name="T40" fmla="*/ 159335614 w 403"/>
                  <a:gd name="T41" fmla="*/ 1083679392 h 545"/>
                  <a:gd name="T42" fmla="*/ 261765453 w 403"/>
                  <a:gd name="T43" fmla="*/ 1083679392 h 545"/>
                  <a:gd name="T44" fmla="*/ 168440719 w 403"/>
                  <a:gd name="T45" fmla="*/ 1215725113 h 545"/>
                  <a:gd name="T46" fmla="*/ 239003445 w 403"/>
                  <a:gd name="T47" fmla="*/ 1218000462 h 545"/>
                  <a:gd name="T48" fmla="*/ 450693083 w 403"/>
                  <a:gd name="T49" fmla="*/ 1202065471 h 545"/>
                  <a:gd name="T50" fmla="*/ 464349986 w 403"/>
                  <a:gd name="T51" fmla="*/ 1167915611 h 545"/>
                  <a:gd name="T52" fmla="*/ 464349986 w 403"/>
                  <a:gd name="T53" fmla="*/ 1140594818 h 545"/>
                  <a:gd name="T54" fmla="*/ 450693083 w 403"/>
                  <a:gd name="T55" fmla="*/ 1070019750 h 545"/>
                  <a:gd name="T56" fmla="*/ 498493753 w 403"/>
                  <a:gd name="T57" fmla="*/ 1035869890 h 545"/>
                  <a:gd name="T58" fmla="*/ 487111995 w 403"/>
                  <a:gd name="T59" fmla="*/ 1003996889 h 545"/>
                  <a:gd name="T60" fmla="*/ 489388648 w 403"/>
                  <a:gd name="T61" fmla="*/ 1001720031 h 545"/>
                  <a:gd name="T62" fmla="*/ 514427310 w 403"/>
                  <a:gd name="T63" fmla="*/ 922037529 h 545"/>
                  <a:gd name="T64" fmla="*/ 534914173 w 403"/>
                  <a:gd name="T65" fmla="*/ 892441386 h 545"/>
                  <a:gd name="T66" fmla="*/ 559951326 w 403"/>
                  <a:gd name="T67" fmla="*/ 871952678 h 545"/>
                  <a:gd name="T68" fmla="*/ 605476852 w 403"/>
                  <a:gd name="T69" fmla="*/ 776333486 h 545"/>
                  <a:gd name="T70" fmla="*/ 619133755 w 403"/>
                  <a:gd name="T71" fmla="*/ 762673844 h 545"/>
                  <a:gd name="T72" fmla="*/ 598648400 w 403"/>
                  <a:gd name="T73" fmla="*/ 662501124 h 545"/>
                  <a:gd name="T74" fmla="*/ 671487732 w 403"/>
                  <a:gd name="T75" fmla="*/ 594202914 h 545"/>
                  <a:gd name="T76" fmla="*/ 662382627 w 403"/>
                  <a:gd name="T77" fmla="*/ 505412978 h 545"/>
                  <a:gd name="T78" fmla="*/ 751155515 w 403"/>
                  <a:gd name="T79" fmla="*/ 402964909 h 545"/>
                  <a:gd name="T80" fmla="*/ 787574427 w 403"/>
                  <a:gd name="T81" fmla="*/ 418901409 h 545"/>
                  <a:gd name="T82" fmla="*/ 853585496 w 403"/>
                  <a:gd name="T83" fmla="*/ 380197738 h 545"/>
                  <a:gd name="T84" fmla="*/ 853585496 w 403"/>
                  <a:gd name="T85" fmla="*/ 380197738 h 545"/>
                  <a:gd name="T86" fmla="*/ 892281061 w 403"/>
                  <a:gd name="T87" fmla="*/ 355155313 h 545"/>
                  <a:gd name="T88" fmla="*/ 887729263 w 403"/>
                  <a:gd name="T89" fmla="*/ 314176387 h 545"/>
                  <a:gd name="T90" fmla="*/ 903662819 w 403"/>
                  <a:gd name="T91" fmla="*/ 305068953 h 545"/>
                  <a:gd name="T92" fmla="*/ 917319723 w 403"/>
                  <a:gd name="T93" fmla="*/ 286855594 h 545"/>
                  <a:gd name="T94" fmla="*/ 833098632 w 403"/>
                  <a:gd name="T95" fmla="*/ 152534476 h 545"/>
                  <a:gd name="T96" fmla="*/ 796679721 w 403"/>
                  <a:gd name="T97" fmla="*/ 54638592 h 54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03"/>
                  <a:gd name="T148" fmla="*/ 0 h 545"/>
                  <a:gd name="T149" fmla="*/ 403 w 403"/>
                  <a:gd name="T150" fmla="*/ 545 h 54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03" h="545">
                    <a:moveTo>
                      <a:pt x="316" y="21"/>
                    </a:moveTo>
                    <a:cubicBezTo>
                      <a:pt x="315" y="20"/>
                      <a:pt x="315" y="20"/>
                      <a:pt x="315" y="20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280" y="6"/>
                      <a:pt x="280" y="6"/>
                      <a:pt x="280" y="6"/>
                    </a:cubicBezTo>
                    <a:cubicBezTo>
                      <a:pt x="271" y="25"/>
                      <a:pt x="259" y="37"/>
                      <a:pt x="245" y="42"/>
                    </a:cubicBezTo>
                    <a:cubicBezTo>
                      <a:pt x="240" y="44"/>
                      <a:pt x="235" y="43"/>
                      <a:pt x="232" y="40"/>
                    </a:cubicBezTo>
                    <a:cubicBezTo>
                      <a:pt x="228" y="35"/>
                      <a:pt x="230" y="23"/>
                      <a:pt x="237" y="5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1" y="29"/>
                      <a:pt x="201" y="29"/>
                      <a:pt x="201" y="29"/>
                    </a:cubicBezTo>
                    <a:cubicBezTo>
                      <a:pt x="200" y="29"/>
                      <a:pt x="200" y="29"/>
                      <a:pt x="200" y="29"/>
                    </a:cubicBezTo>
                    <a:cubicBezTo>
                      <a:pt x="170" y="29"/>
                      <a:pt x="170" y="29"/>
                      <a:pt x="170" y="29"/>
                    </a:cubicBezTo>
                    <a:cubicBezTo>
                      <a:pt x="142" y="43"/>
                      <a:pt x="142" y="43"/>
                      <a:pt x="142" y="43"/>
                    </a:cubicBezTo>
                    <a:cubicBezTo>
                      <a:pt x="142" y="45"/>
                      <a:pt x="142" y="45"/>
                      <a:pt x="142" y="45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97" y="55"/>
                      <a:pt x="97" y="55"/>
                      <a:pt x="97" y="55"/>
                    </a:cubicBezTo>
                    <a:cubicBezTo>
                      <a:pt x="90" y="69"/>
                      <a:pt x="90" y="69"/>
                      <a:pt x="90" y="69"/>
                    </a:cubicBezTo>
                    <a:cubicBezTo>
                      <a:pt x="87" y="71"/>
                      <a:pt x="87" y="71"/>
                      <a:pt x="87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46" y="71"/>
                      <a:pt x="33" y="82"/>
                      <a:pt x="10" y="104"/>
                    </a:cubicBezTo>
                    <a:cubicBezTo>
                      <a:pt x="21" y="108"/>
                      <a:pt x="26" y="113"/>
                      <a:pt x="28" y="116"/>
                    </a:cubicBezTo>
                    <a:cubicBezTo>
                      <a:pt x="29" y="122"/>
                      <a:pt x="29" y="122"/>
                      <a:pt x="29" y="122"/>
                    </a:cubicBezTo>
                    <a:cubicBezTo>
                      <a:pt x="29" y="121"/>
                      <a:pt x="29" y="121"/>
                      <a:pt x="29" y="121"/>
                    </a:cubicBezTo>
                    <a:cubicBezTo>
                      <a:pt x="45" y="180"/>
                      <a:pt x="45" y="180"/>
                      <a:pt x="45" y="180"/>
                    </a:cubicBezTo>
                    <a:cubicBezTo>
                      <a:pt x="45" y="180"/>
                      <a:pt x="45" y="180"/>
                      <a:pt x="45" y="180"/>
                    </a:cubicBezTo>
                    <a:cubicBezTo>
                      <a:pt x="46" y="183"/>
                      <a:pt x="46" y="183"/>
                      <a:pt x="46" y="183"/>
                    </a:cubicBezTo>
                    <a:cubicBezTo>
                      <a:pt x="46" y="188"/>
                      <a:pt x="46" y="188"/>
                      <a:pt x="46" y="188"/>
                    </a:cubicBezTo>
                    <a:cubicBezTo>
                      <a:pt x="45" y="188"/>
                      <a:pt x="45" y="188"/>
                      <a:pt x="45" y="188"/>
                    </a:cubicBezTo>
                    <a:cubicBezTo>
                      <a:pt x="43" y="189"/>
                      <a:pt x="43" y="189"/>
                      <a:pt x="43" y="189"/>
                    </a:cubicBezTo>
                    <a:cubicBezTo>
                      <a:pt x="42" y="189"/>
                      <a:pt x="42" y="189"/>
                      <a:pt x="42" y="189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2" y="261"/>
                      <a:pt x="2" y="261"/>
                      <a:pt x="2" y="261"/>
                    </a:cubicBezTo>
                    <a:cubicBezTo>
                      <a:pt x="8" y="256"/>
                      <a:pt x="14" y="255"/>
                      <a:pt x="18" y="257"/>
                    </a:cubicBezTo>
                    <a:cubicBezTo>
                      <a:pt x="23" y="259"/>
                      <a:pt x="25" y="268"/>
                      <a:pt x="23" y="280"/>
                    </a:cubicBezTo>
                    <a:cubicBezTo>
                      <a:pt x="21" y="300"/>
                      <a:pt x="24" y="323"/>
                      <a:pt x="34" y="344"/>
                    </a:cubicBezTo>
                    <a:cubicBezTo>
                      <a:pt x="48" y="360"/>
                      <a:pt x="48" y="360"/>
                      <a:pt x="48" y="360"/>
                    </a:cubicBezTo>
                    <a:cubicBezTo>
                      <a:pt x="54" y="365"/>
                      <a:pt x="56" y="370"/>
                      <a:pt x="55" y="375"/>
                    </a:cubicBezTo>
                    <a:cubicBezTo>
                      <a:pt x="47" y="386"/>
                      <a:pt x="47" y="386"/>
                      <a:pt x="47" y="386"/>
                    </a:cubicBezTo>
                    <a:cubicBezTo>
                      <a:pt x="57" y="399"/>
                      <a:pt x="57" y="399"/>
                      <a:pt x="57" y="399"/>
                    </a:cubicBezTo>
                    <a:cubicBezTo>
                      <a:pt x="62" y="409"/>
                      <a:pt x="58" y="427"/>
                      <a:pt x="45" y="452"/>
                    </a:cubicBezTo>
                    <a:cubicBezTo>
                      <a:pt x="59" y="476"/>
                      <a:pt x="59" y="476"/>
                      <a:pt x="59" y="476"/>
                    </a:cubicBezTo>
                    <a:cubicBezTo>
                      <a:pt x="61" y="481"/>
                      <a:pt x="61" y="481"/>
                      <a:pt x="61" y="481"/>
                    </a:cubicBezTo>
                    <a:cubicBezTo>
                      <a:pt x="70" y="476"/>
                      <a:pt x="70" y="476"/>
                      <a:pt x="70" y="476"/>
                    </a:cubicBezTo>
                    <a:cubicBezTo>
                      <a:pt x="83" y="463"/>
                      <a:pt x="95" y="460"/>
                      <a:pt x="104" y="463"/>
                    </a:cubicBezTo>
                    <a:cubicBezTo>
                      <a:pt x="111" y="465"/>
                      <a:pt x="114" y="470"/>
                      <a:pt x="115" y="476"/>
                    </a:cubicBezTo>
                    <a:cubicBezTo>
                      <a:pt x="116" y="483"/>
                      <a:pt x="108" y="496"/>
                      <a:pt x="89" y="515"/>
                    </a:cubicBezTo>
                    <a:cubicBezTo>
                      <a:pt x="74" y="534"/>
                      <a:pt x="74" y="534"/>
                      <a:pt x="74" y="534"/>
                    </a:cubicBezTo>
                    <a:cubicBezTo>
                      <a:pt x="81" y="545"/>
                      <a:pt x="81" y="545"/>
                      <a:pt x="81" y="545"/>
                    </a:cubicBezTo>
                    <a:cubicBezTo>
                      <a:pt x="92" y="536"/>
                      <a:pt x="100" y="533"/>
                      <a:pt x="105" y="535"/>
                    </a:cubicBezTo>
                    <a:cubicBezTo>
                      <a:pt x="112" y="535"/>
                      <a:pt x="130" y="528"/>
                      <a:pt x="160" y="513"/>
                    </a:cubicBezTo>
                    <a:cubicBezTo>
                      <a:pt x="170" y="507"/>
                      <a:pt x="182" y="513"/>
                      <a:pt x="198" y="528"/>
                    </a:cubicBezTo>
                    <a:cubicBezTo>
                      <a:pt x="205" y="525"/>
                      <a:pt x="205" y="525"/>
                      <a:pt x="205" y="525"/>
                    </a:cubicBezTo>
                    <a:cubicBezTo>
                      <a:pt x="204" y="513"/>
                      <a:pt x="204" y="513"/>
                      <a:pt x="204" y="513"/>
                    </a:cubicBezTo>
                    <a:cubicBezTo>
                      <a:pt x="200" y="510"/>
                      <a:pt x="200" y="510"/>
                      <a:pt x="200" y="510"/>
                    </a:cubicBezTo>
                    <a:cubicBezTo>
                      <a:pt x="198" y="507"/>
                      <a:pt x="200" y="504"/>
                      <a:pt x="204" y="501"/>
                    </a:cubicBezTo>
                    <a:cubicBezTo>
                      <a:pt x="198" y="481"/>
                      <a:pt x="198" y="481"/>
                      <a:pt x="198" y="481"/>
                    </a:cubicBezTo>
                    <a:cubicBezTo>
                      <a:pt x="197" y="478"/>
                      <a:pt x="197" y="474"/>
                      <a:pt x="198" y="470"/>
                    </a:cubicBezTo>
                    <a:cubicBezTo>
                      <a:pt x="201" y="467"/>
                      <a:pt x="206" y="465"/>
                      <a:pt x="210" y="463"/>
                    </a:cubicBezTo>
                    <a:cubicBezTo>
                      <a:pt x="219" y="455"/>
                      <a:pt x="219" y="455"/>
                      <a:pt x="219" y="455"/>
                    </a:cubicBezTo>
                    <a:cubicBezTo>
                      <a:pt x="214" y="442"/>
                      <a:pt x="214" y="442"/>
                      <a:pt x="214" y="442"/>
                    </a:cubicBezTo>
                    <a:cubicBezTo>
                      <a:pt x="214" y="441"/>
                      <a:pt x="214" y="441"/>
                      <a:pt x="214" y="441"/>
                    </a:cubicBezTo>
                    <a:cubicBezTo>
                      <a:pt x="215" y="441"/>
                      <a:pt x="215" y="441"/>
                      <a:pt x="215" y="441"/>
                    </a:cubicBezTo>
                    <a:cubicBezTo>
                      <a:pt x="215" y="440"/>
                      <a:pt x="215" y="440"/>
                      <a:pt x="215" y="440"/>
                    </a:cubicBezTo>
                    <a:cubicBezTo>
                      <a:pt x="219" y="433"/>
                      <a:pt x="219" y="428"/>
                      <a:pt x="218" y="425"/>
                    </a:cubicBezTo>
                    <a:cubicBezTo>
                      <a:pt x="214" y="418"/>
                      <a:pt x="217" y="412"/>
                      <a:pt x="226" y="405"/>
                    </a:cubicBezTo>
                    <a:cubicBezTo>
                      <a:pt x="237" y="394"/>
                      <a:pt x="237" y="394"/>
                      <a:pt x="237" y="394"/>
                    </a:cubicBezTo>
                    <a:cubicBezTo>
                      <a:pt x="235" y="392"/>
                      <a:pt x="235" y="392"/>
                      <a:pt x="235" y="392"/>
                    </a:cubicBezTo>
                    <a:cubicBezTo>
                      <a:pt x="232" y="389"/>
                      <a:pt x="232" y="389"/>
                      <a:pt x="232" y="389"/>
                    </a:cubicBezTo>
                    <a:cubicBezTo>
                      <a:pt x="246" y="383"/>
                      <a:pt x="246" y="383"/>
                      <a:pt x="246" y="383"/>
                    </a:cubicBezTo>
                    <a:cubicBezTo>
                      <a:pt x="246" y="366"/>
                      <a:pt x="246" y="366"/>
                      <a:pt x="246" y="366"/>
                    </a:cubicBezTo>
                    <a:cubicBezTo>
                      <a:pt x="246" y="360"/>
                      <a:pt x="251" y="351"/>
                      <a:pt x="266" y="341"/>
                    </a:cubicBezTo>
                    <a:cubicBezTo>
                      <a:pt x="272" y="335"/>
                      <a:pt x="272" y="335"/>
                      <a:pt x="272" y="335"/>
                    </a:cubicBezTo>
                    <a:cubicBezTo>
                      <a:pt x="272" y="335"/>
                      <a:pt x="272" y="335"/>
                      <a:pt x="272" y="335"/>
                    </a:cubicBezTo>
                    <a:cubicBezTo>
                      <a:pt x="256" y="317"/>
                      <a:pt x="256" y="317"/>
                      <a:pt x="256" y="317"/>
                    </a:cubicBezTo>
                    <a:cubicBezTo>
                      <a:pt x="251" y="310"/>
                      <a:pt x="253" y="300"/>
                      <a:pt x="263" y="291"/>
                    </a:cubicBezTo>
                    <a:cubicBezTo>
                      <a:pt x="263" y="289"/>
                      <a:pt x="263" y="289"/>
                      <a:pt x="263" y="289"/>
                    </a:cubicBezTo>
                    <a:cubicBezTo>
                      <a:pt x="295" y="261"/>
                      <a:pt x="295" y="261"/>
                      <a:pt x="295" y="261"/>
                    </a:cubicBezTo>
                    <a:cubicBezTo>
                      <a:pt x="296" y="254"/>
                      <a:pt x="296" y="254"/>
                      <a:pt x="296" y="254"/>
                    </a:cubicBezTo>
                    <a:cubicBezTo>
                      <a:pt x="290" y="252"/>
                      <a:pt x="288" y="240"/>
                      <a:pt x="291" y="222"/>
                    </a:cubicBezTo>
                    <a:cubicBezTo>
                      <a:pt x="295" y="194"/>
                      <a:pt x="308" y="180"/>
                      <a:pt x="330" y="177"/>
                    </a:cubicBezTo>
                    <a:cubicBezTo>
                      <a:pt x="330" y="177"/>
                      <a:pt x="330" y="177"/>
                      <a:pt x="330" y="177"/>
                    </a:cubicBezTo>
                    <a:cubicBezTo>
                      <a:pt x="332" y="177"/>
                      <a:pt x="332" y="177"/>
                      <a:pt x="332" y="177"/>
                    </a:cubicBezTo>
                    <a:cubicBezTo>
                      <a:pt x="346" y="184"/>
                      <a:pt x="346" y="184"/>
                      <a:pt x="346" y="184"/>
                    </a:cubicBezTo>
                    <a:cubicBezTo>
                      <a:pt x="361" y="184"/>
                      <a:pt x="361" y="184"/>
                      <a:pt x="361" y="184"/>
                    </a:cubicBezTo>
                    <a:cubicBezTo>
                      <a:pt x="375" y="167"/>
                      <a:pt x="375" y="167"/>
                      <a:pt x="375" y="167"/>
                    </a:cubicBezTo>
                    <a:cubicBezTo>
                      <a:pt x="375" y="167"/>
                      <a:pt x="375" y="167"/>
                      <a:pt x="375" y="167"/>
                    </a:cubicBezTo>
                    <a:cubicBezTo>
                      <a:pt x="375" y="167"/>
                      <a:pt x="375" y="167"/>
                      <a:pt x="375" y="167"/>
                    </a:cubicBezTo>
                    <a:cubicBezTo>
                      <a:pt x="376" y="166"/>
                      <a:pt x="376" y="166"/>
                      <a:pt x="376" y="166"/>
                    </a:cubicBezTo>
                    <a:cubicBezTo>
                      <a:pt x="392" y="156"/>
                      <a:pt x="392" y="156"/>
                      <a:pt x="392" y="156"/>
                    </a:cubicBezTo>
                    <a:cubicBezTo>
                      <a:pt x="390" y="141"/>
                      <a:pt x="390" y="141"/>
                      <a:pt x="390" y="141"/>
                    </a:cubicBezTo>
                    <a:cubicBezTo>
                      <a:pt x="390" y="138"/>
                      <a:pt x="390" y="138"/>
                      <a:pt x="390" y="138"/>
                    </a:cubicBezTo>
                    <a:cubicBezTo>
                      <a:pt x="392" y="136"/>
                      <a:pt x="392" y="136"/>
                      <a:pt x="392" y="136"/>
                    </a:cubicBezTo>
                    <a:cubicBezTo>
                      <a:pt x="397" y="134"/>
                      <a:pt x="397" y="134"/>
                      <a:pt x="397" y="134"/>
                    </a:cubicBezTo>
                    <a:cubicBezTo>
                      <a:pt x="402" y="127"/>
                      <a:pt x="402" y="127"/>
                      <a:pt x="402" y="127"/>
                    </a:cubicBezTo>
                    <a:cubicBezTo>
                      <a:pt x="403" y="126"/>
                      <a:pt x="403" y="126"/>
                      <a:pt x="403" y="126"/>
                    </a:cubicBezTo>
                    <a:cubicBezTo>
                      <a:pt x="392" y="108"/>
                      <a:pt x="392" y="108"/>
                      <a:pt x="392" y="108"/>
                    </a:cubicBezTo>
                    <a:cubicBezTo>
                      <a:pt x="382" y="95"/>
                      <a:pt x="372" y="82"/>
                      <a:pt x="366" y="67"/>
                    </a:cubicBezTo>
                    <a:cubicBezTo>
                      <a:pt x="361" y="58"/>
                      <a:pt x="362" y="47"/>
                      <a:pt x="369" y="36"/>
                    </a:cubicBezTo>
                    <a:cubicBezTo>
                      <a:pt x="350" y="24"/>
                      <a:pt x="350" y="24"/>
                      <a:pt x="350" y="24"/>
                    </a:cubicBezTo>
                    <a:lnTo>
                      <a:pt x="316" y="21"/>
                    </a:lnTo>
                    <a:close/>
                  </a:path>
                </a:pathLst>
              </a:custGeom>
              <a:solidFill>
                <a:srgbClr val="BFC0C0"/>
              </a:soli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54" name="Freeform 22"/>
              <p:cNvSpPr>
                <a:spLocks noChangeArrowheads="1"/>
              </p:cNvSpPr>
              <p:nvPr/>
            </p:nvSpPr>
            <p:spPr bwMode="auto">
              <a:xfrm>
                <a:off x="5014912" y="3787775"/>
                <a:ext cx="560388" cy="687388"/>
              </a:xfrm>
              <a:custGeom>
                <a:avLst/>
                <a:gdLst>
                  <a:gd name="T0" fmla="*/ 438057308 w 371"/>
                  <a:gd name="T1" fmla="*/ 47719198 h 456"/>
                  <a:gd name="T2" fmla="*/ 360485039 w 371"/>
                  <a:gd name="T3" fmla="*/ 118161410 h 456"/>
                  <a:gd name="T4" fmla="*/ 358202705 w 371"/>
                  <a:gd name="T5" fmla="*/ 122706309 h 456"/>
                  <a:gd name="T6" fmla="*/ 305727144 w 371"/>
                  <a:gd name="T7" fmla="*/ 122706309 h 456"/>
                  <a:gd name="T8" fmla="*/ 214465496 w 371"/>
                  <a:gd name="T9" fmla="*/ 184060194 h 456"/>
                  <a:gd name="T10" fmla="*/ 239562109 w 371"/>
                  <a:gd name="T11" fmla="*/ 199966637 h 456"/>
                  <a:gd name="T12" fmla="*/ 221310988 w 371"/>
                  <a:gd name="T13" fmla="*/ 281770309 h 456"/>
                  <a:gd name="T14" fmla="*/ 141456432 w 371"/>
                  <a:gd name="T15" fmla="*/ 352213993 h 456"/>
                  <a:gd name="T16" fmla="*/ 143737256 w 371"/>
                  <a:gd name="T17" fmla="*/ 402204969 h 456"/>
                  <a:gd name="T18" fmla="*/ 161989888 w 371"/>
                  <a:gd name="T19" fmla="*/ 459013955 h 456"/>
                  <a:gd name="T20" fmla="*/ 109514327 w 371"/>
                  <a:gd name="T21" fmla="*/ 554452326 h 456"/>
                  <a:gd name="T22" fmla="*/ 107233503 w 371"/>
                  <a:gd name="T23" fmla="*/ 563542125 h 456"/>
                  <a:gd name="T24" fmla="*/ 70728216 w 371"/>
                  <a:gd name="T25" fmla="*/ 602171512 h 456"/>
                  <a:gd name="T26" fmla="*/ 45631591 w 371"/>
                  <a:gd name="T27" fmla="*/ 631712606 h 456"/>
                  <a:gd name="T28" fmla="*/ 41068433 w 371"/>
                  <a:gd name="T29" fmla="*/ 727150978 h 456"/>
                  <a:gd name="T30" fmla="*/ 11407143 w 371"/>
                  <a:gd name="T31" fmla="*/ 754418868 h 456"/>
                  <a:gd name="T32" fmla="*/ 0 w 371"/>
                  <a:gd name="T33" fmla="*/ 763507160 h 456"/>
                  <a:gd name="T34" fmla="*/ 20533461 w 371"/>
                  <a:gd name="T35" fmla="*/ 820316334 h 456"/>
                  <a:gd name="T36" fmla="*/ 157426730 w 371"/>
                  <a:gd name="T37" fmla="*/ 820316334 h 456"/>
                  <a:gd name="T38" fmla="*/ 212184672 w 371"/>
                  <a:gd name="T39" fmla="*/ 874853623 h 456"/>
                  <a:gd name="T40" fmla="*/ 214465496 w 371"/>
                  <a:gd name="T41" fmla="*/ 877125319 h 456"/>
                  <a:gd name="T42" fmla="*/ 310290302 w 371"/>
                  <a:gd name="T43" fmla="*/ 1027099472 h 456"/>
                  <a:gd name="T44" fmla="*/ 339951584 w 371"/>
                  <a:gd name="T45" fmla="*/ 961202195 h 456"/>
                  <a:gd name="T46" fmla="*/ 408397537 w 371"/>
                  <a:gd name="T47" fmla="*/ 1013466281 h 456"/>
                  <a:gd name="T48" fmla="*/ 458590763 w 371"/>
                  <a:gd name="T49" fmla="*/ 872580420 h 456"/>
                  <a:gd name="T50" fmla="*/ 472280237 w 371"/>
                  <a:gd name="T51" fmla="*/ 874853623 h 456"/>
                  <a:gd name="T52" fmla="*/ 515629482 w 371"/>
                  <a:gd name="T53" fmla="*/ 843039325 h 456"/>
                  <a:gd name="T54" fmla="*/ 515629482 w 371"/>
                  <a:gd name="T55" fmla="*/ 829406133 h 456"/>
                  <a:gd name="T56" fmla="*/ 581794517 w 371"/>
                  <a:gd name="T57" fmla="*/ 831677830 h 456"/>
                  <a:gd name="T58" fmla="*/ 618299780 w 371"/>
                  <a:gd name="T59" fmla="*/ 668068789 h 456"/>
                  <a:gd name="T60" fmla="*/ 686745639 w 371"/>
                  <a:gd name="T61" fmla="*/ 658980497 h 456"/>
                  <a:gd name="T62" fmla="*/ 654805044 w 371"/>
                  <a:gd name="T63" fmla="*/ 627167706 h 456"/>
                  <a:gd name="T64" fmla="*/ 704998270 w 371"/>
                  <a:gd name="T65" fmla="*/ 583993420 h 456"/>
                  <a:gd name="T66" fmla="*/ 739221200 w 371"/>
                  <a:gd name="T67" fmla="*/ 599899816 h 456"/>
                  <a:gd name="T68" fmla="*/ 718687744 w 371"/>
                  <a:gd name="T69" fmla="*/ 549907426 h 456"/>
                  <a:gd name="T70" fmla="*/ 739221200 w 371"/>
                  <a:gd name="T71" fmla="*/ 536272727 h 456"/>
                  <a:gd name="T72" fmla="*/ 709561428 w 371"/>
                  <a:gd name="T73" fmla="*/ 472647146 h 456"/>
                  <a:gd name="T74" fmla="*/ 718687744 w 371"/>
                  <a:gd name="T75" fmla="*/ 465830550 h 456"/>
                  <a:gd name="T76" fmla="*/ 787135113 w 371"/>
                  <a:gd name="T77" fmla="*/ 402204969 h 456"/>
                  <a:gd name="T78" fmla="*/ 727814060 w 371"/>
                  <a:gd name="T79" fmla="*/ 327217799 h 456"/>
                  <a:gd name="T80" fmla="*/ 800823265 w 371"/>
                  <a:gd name="T81" fmla="*/ 295405008 h 456"/>
                  <a:gd name="T82" fmla="*/ 837328529 w 371"/>
                  <a:gd name="T83" fmla="*/ 254502418 h 456"/>
                  <a:gd name="T84" fmla="*/ 814512739 w 371"/>
                  <a:gd name="T85" fmla="*/ 204511536 h 456"/>
                  <a:gd name="T86" fmla="*/ 812231915 w 371"/>
                  <a:gd name="T87" fmla="*/ 195421690 h 456"/>
                  <a:gd name="T88" fmla="*/ 812231915 w 371"/>
                  <a:gd name="T89" fmla="*/ 177243598 h 456"/>
                  <a:gd name="T90" fmla="*/ 803105599 w 371"/>
                  <a:gd name="T91" fmla="*/ 177243598 h 456"/>
                  <a:gd name="T92" fmla="*/ 704998270 w 371"/>
                  <a:gd name="T93" fmla="*/ 165880595 h 456"/>
                  <a:gd name="T94" fmla="*/ 702717447 w 371"/>
                  <a:gd name="T95" fmla="*/ 163608899 h 456"/>
                  <a:gd name="T96" fmla="*/ 677620833 w 371"/>
                  <a:gd name="T97" fmla="*/ 134067805 h 456"/>
                  <a:gd name="T98" fmla="*/ 561261061 w 371"/>
                  <a:gd name="T99" fmla="*/ 181786991 h 456"/>
                  <a:gd name="T100" fmla="*/ 515629482 w 371"/>
                  <a:gd name="T101" fmla="*/ 90893495 h 456"/>
                  <a:gd name="T102" fmla="*/ 442620466 w 371"/>
                  <a:gd name="T103" fmla="*/ 2271697 h 456"/>
                  <a:gd name="T104" fmla="*/ 442620466 w 371"/>
                  <a:gd name="T105" fmla="*/ 45447501 h 45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71"/>
                  <a:gd name="T160" fmla="*/ 0 h 456"/>
                  <a:gd name="T161" fmla="*/ 371 w 371"/>
                  <a:gd name="T162" fmla="*/ 456 h 45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71" h="456">
                    <a:moveTo>
                      <a:pt x="194" y="20"/>
                    </a:moveTo>
                    <a:cubicBezTo>
                      <a:pt x="192" y="21"/>
                      <a:pt x="192" y="21"/>
                      <a:pt x="192" y="21"/>
                    </a:cubicBezTo>
                    <a:cubicBezTo>
                      <a:pt x="174" y="34"/>
                      <a:pt x="174" y="34"/>
                      <a:pt x="174" y="34"/>
                    </a:cubicBezTo>
                    <a:cubicBezTo>
                      <a:pt x="158" y="52"/>
                      <a:pt x="158" y="52"/>
                      <a:pt x="158" y="52"/>
                    </a:cubicBezTo>
                    <a:cubicBezTo>
                      <a:pt x="157" y="52"/>
                      <a:pt x="157" y="52"/>
                      <a:pt x="157" y="52"/>
                    </a:cubicBezTo>
                    <a:cubicBezTo>
                      <a:pt x="157" y="54"/>
                      <a:pt x="157" y="54"/>
                      <a:pt x="157" y="54"/>
                    </a:cubicBezTo>
                    <a:cubicBezTo>
                      <a:pt x="134" y="54"/>
                      <a:pt x="134" y="54"/>
                      <a:pt x="134" y="54"/>
                    </a:cubicBezTo>
                    <a:cubicBezTo>
                      <a:pt x="134" y="54"/>
                      <a:pt x="134" y="54"/>
                      <a:pt x="134" y="54"/>
                    </a:cubicBezTo>
                    <a:cubicBezTo>
                      <a:pt x="121" y="47"/>
                      <a:pt x="121" y="47"/>
                      <a:pt x="121" y="47"/>
                    </a:cubicBezTo>
                    <a:cubicBezTo>
                      <a:pt x="105" y="51"/>
                      <a:pt x="97" y="61"/>
                      <a:pt x="94" y="81"/>
                    </a:cubicBezTo>
                    <a:cubicBezTo>
                      <a:pt x="93" y="99"/>
                      <a:pt x="93" y="99"/>
                      <a:pt x="93" y="99"/>
                    </a:cubicBezTo>
                    <a:cubicBezTo>
                      <a:pt x="105" y="88"/>
                      <a:pt x="105" y="88"/>
                      <a:pt x="105" y="88"/>
                    </a:cubicBezTo>
                    <a:cubicBezTo>
                      <a:pt x="97" y="123"/>
                      <a:pt x="97" y="123"/>
                      <a:pt x="97" y="123"/>
                    </a:cubicBezTo>
                    <a:cubicBezTo>
                      <a:pt x="97" y="124"/>
                      <a:pt x="97" y="124"/>
                      <a:pt x="97" y="124"/>
                    </a:cubicBezTo>
                    <a:cubicBezTo>
                      <a:pt x="97" y="125"/>
                      <a:pt x="97" y="125"/>
                      <a:pt x="97" y="125"/>
                    </a:cubicBezTo>
                    <a:cubicBezTo>
                      <a:pt x="62" y="155"/>
                      <a:pt x="62" y="155"/>
                      <a:pt x="62" y="155"/>
                    </a:cubicBezTo>
                    <a:cubicBezTo>
                      <a:pt x="57" y="162"/>
                      <a:pt x="55" y="167"/>
                      <a:pt x="57" y="170"/>
                    </a:cubicBezTo>
                    <a:cubicBezTo>
                      <a:pt x="63" y="177"/>
                      <a:pt x="63" y="177"/>
                      <a:pt x="63" y="177"/>
                    </a:cubicBezTo>
                    <a:cubicBezTo>
                      <a:pt x="71" y="184"/>
                      <a:pt x="75" y="189"/>
                      <a:pt x="74" y="193"/>
                    </a:cubicBezTo>
                    <a:cubicBezTo>
                      <a:pt x="74" y="196"/>
                      <a:pt x="73" y="200"/>
                      <a:pt x="71" y="202"/>
                    </a:cubicBezTo>
                    <a:cubicBezTo>
                      <a:pt x="48" y="221"/>
                      <a:pt x="48" y="221"/>
                      <a:pt x="48" y="221"/>
                    </a:cubicBezTo>
                    <a:cubicBezTo>
                      <a:pt x="49" y="226"/>
                      <a:pt x="49" y="234"/>
                      <a:pt x="48" y="244"/>
                    </a:cubicBezTo>
                    <a:cubicBezTo>
                      <a:pt x="48" y="247"/>
                      <a:pt x="48" y="247"/>
                      <a:pt x="48" y="247"/>
                    </a:cubicBezTo>
                    <a:cubicBezTo>
                      <a:pt x="47" y="248"/>
                      <a:pt x="47" y="248"/>
                      <a:pt x="47" y="248"/>
                    </a:cubicBezTo>
                    <a:cubicBezTo>
                      <a:pt x="39" y="251"/>
                      <a:pt x="39" y="251"/>
                      <a:pt x="39" y="251"/>
                    </a:cubicBezTo>
                    <a:cubicBezTo>
                      <a:pt x="39" y="257"/>
                      <a:pt x="37" y="260"/>
                      <a:pt x="31" y="265"/>
                    </a:cubicBezTo>
                    <a:cubicBezTo>
                      <a:pt x="20" y="277"/>
                      <a:pt x="20" y="277"/>
                      <a:pt x="20" y="277"/>
                    </a:cubicBezTo>
                    <a:cubicBezTo>
                      <a:pt x="20" y="278"/>
                      <a:pt x="20" y="278"/>
                      <a:pt x="20" y="278"/>
                    </a:cubicBezTo>
                    <a:cubicBezTo>
                      <a:pt x="22" y="283"/>
                      <a:pt x="22" y="289"/>
                      <a:pt x="18" y="299"/>
                    </a:cubicBezTo>
                    <a:cubicBezTo>
                      <a:pt x="23" y="309"/>
                      <a:pt x="23" y="317"/>
                      <a:pt x="18" y="320"/>
                    </a:cubicBezTo>
                    <a:cubicBezTo>
                      <a:pt x="7" y="330"/>
                      <a:pt x="7" y="330"/>
                      <a:pt x="7" y="330"/>
                    </a:cubicBezTo>
                    <a:cubicBezTo>
                      <a:pt x="5" y="332"/>
                      <a:pt x="5" y="332"/>
                      <a:pt x="5" y="332"/>
                    </a:cubicBezTo>
                    <a:cubicBezTo>
                      <a:pt x="0" y="334"/>
                      <a:pt x="0" y="334"/>
                      <a:pt x="0" y="334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7" y="361"/>
                      <a:pt x="7" y="361"/>
                      <a:pt x="7" y="361"/>
                    </a:cubicBezTo>
                    <a:cubicBezTo>
                      <a:pt x="9" y="361"/>
                      <a:pt x="9" y="361"/>
                      <a:pt x="9" y="361"/>
                    </a:cubicBezTo>
                    <a:cubicBezTo>
                      <a:pt x="27" y="359"/>
                      <a:pt x="46" y="359"/>
                      <a:pt x="67" y="361"/>
                    </a:cubicBezTo>
                    <a:cubicBezTo>
                      <a:pt x="69" y="361"/>
                      <a:pt x="69" y="361"/>
                      <a:pt x="69" y="361"/>
                    </a:cubicBezTo>
                    <a:cubicBezTo>
                      <a:pt x="69" y="362"/>
                      <a:pt x="69" y="362"/>
                      <a:pt x="69" y="362"/>
                    </a:cubicBezTo>
                    <a:cubicBezTo>
                      <a:pt x="93" y="385"/>
                      <a:pt x="93" y="385"/>
                      <a:pt x="93" y="385"/>
                    </a:cubicBezTo>
                    <a:cubicBezTo>
                      <a:pt x="93" y="386"/>
                      <a:pt x="93" y="386"/>
                      <a:pt x="93" y="386"/>
                    </a:cubicBezTo>
                    <a:cubicBezTo>
                      <a:pt x="94" y="386"/>
                      <a:pt x="94" y="386"/>
                      <a:pt x="94" y="386"/>
                    </a:cubicBezTo>
                    <a:cubicBezTo>
                      <a:pt x="107" y="425"/>
                      <a:pt x="107" y="425"/>
                      <a:pt x="107" y="425"/>
                    </a:cubicBezTo>
                    <a:cubicBezTo>
                      <a:pt x="136" y="452"/>
                      <a:pt x="136" y="452"/>
                      <a:pt x="136" y="452"/>
                    </a:cubicBezTo>
                    <a:cubicBezTo>
                      <a:pt x="148" y="456"/>
                      <a:pt x="148" y="456"/>
                      <a:pt x="148" y="456"/>
                    </a:cubicBezTo>
                    <a:cubicBezTo>
                      <a:pt x="149" y="423"/>
                      <a:pt x="149" y="423"/>
                      <a:pt x="149" y="423"/>
                    </a:cubicBezTo>
                    <a:cubicBezTo>
                      <a:pt x="175" y="450"/>
                      <a:pt x="175" y="450"/>
                      <a:pt x="175" y="450"/>
                    </a:cubicBezTo>
                    <a:cubicBezTo>
                      <a:pt x="179" y="446"/>
                      <a:pt x="179" y="446"/>
                      <a:pt x="179" y="446"/>
                    </a:cubicBezTo>
                    <a:cubicBezTo>
                      <a:pt x="198" y="406"/>
                      <a:pt x="198" y="406"/>
                      <a:pt x="198" y="406"/>
                    </a:cubicBezTo>
                    <a:cubicBezTo>
                      <a:pt x="201" y="384"/>
                      <a:pt x="201" y="384"/>
                      <a:pt x="201" y="384"/>
                    </a:cubicBezTo>
                    <a:cubicBezTo>
                      <a:pt x="205" y="385"/>
                      <a:pt x="205" y="385"/>
                      <a:pt x="205" y="385"/>
                    </a:cubicBezTo>
                    <a:cubicBezTo>
                      <a:pt x="207" y="385"/>
                      <a:pt x="207" y="385"/>
                      <a:pt x="207" y="385"/>
                    </a:cubicBezTo>
                    <a:cubicBezTo>
                      <a:pt x="227" y="386"/>
                      <a:pt x="227" y="386"/>
                      <a:pt x="227" y="386"/>
                    </a:cubicBezTo>
                    <a:cubicBezTo>
                      <a:pt x="226" y="371"/>
                      <a:pt x="226" y="371"/>
                      <a:pt x="226" y="371"/>
                    </a:cubicBezTo>
                    <a:cubicBezTo>
                      <a:pt x="226" y="367"/>
                      <a:pt x="226" y="367"/>
                      <a:pt x="226" y="367"/>
                    </a:cubicBezTo>
                    <a:cubicBezTo>
                      <a:pt x="226" y="365"/>
                      <a:pt x="226" y="365"/>
                      <a:pt x="226" y="365"/>
                    </a:cubicBezTo>
                    <a:cubicBezTo>
                      <a:pt x="229" y="365"/>
                      <a:pt x="229" y="365"/>
                      <a:pt x="229" y="365"/>
                    </a:cubicBezTo>
                    <a:cubicBezTo>
                      <a:pt x="255" y="366"/>
                      <a:pt x="255" y="366"/>
                      <a:pt x="255" y="366"/>
                    </a:cubicBezTo>
                    <a:cubicBezTo>
                      <a:pt x="269" y="353"/>
                      <a:pt x="275" y="341"/>
                      <a:pt x="275" y="332"/>
                    </a:cubicBezTo>
                    <a:cubicBezTo>
                      <a:pt x="271" y="294"/>
                      <a:pt x="271" y="294"/>
                      <a:pt x="271" y="294"/>
                    </a:cubicBezTo>
                    <a:cubicBezTo>
                      <a:pt x="294" y="301"/>
                      <a:pt x="294" y="301"/>
                      <a:pt x="294" y="301"/>
                    </a:cubicBezTo>
                    <a:cubicBezTo>
                      <a:pt x="301" y="290"/>
                      <a:pt x="301" y="290"/>
                      <a:pt x="301" y="290"/>
                    </a:cubicBezTo>
                    <a:cubicBezTo>
                      <a:pt x="290" y="280"/>
                      <a:pt x="290" y="280"/>
                      <a:pt x="290" y="280"/>
                    </a:cubicBezTo>
                    <a:cubicBezTo>
                      <a:pt x="287" y="276"/>
                      <a:pt x="287" y="276"/>
                      <a:pt x="287" y="276"/>
                    </a:cubicBezTo>
                    <a:cubicBezTo>
                      <a:pt x="308" y="255"/>
                      <a:pt x="308" y="255"/>
                      <a:pt x="308" y="255"/>
                    </a:cubicBezTo>
                    <a:cubicBezTo>
                      <a:pt x="309" y="257"/>
                      <a:pt x="309" y="257"/>
                      <a:pt x="309" y="257"/>
                    </a:cubicBezTo>
                    <a:cubicBezTo>
                      <a:pt x="311" y="257"/>
                      <a:pt x="311" y="257"/>
                      <a:pt x="311" y="257"/>
                    </a:cubicBezTo>
                    <a:cubicBezTo>
                      <a:pt x="324" y="264"/>
                      <a:pt x="324" y="264"/>
                      <a:pt x="324" y="264"/>
                    </a:cubicBezTo>
                    <a:cubicBezTo>
                      <a:pt x="324" y="261"/>
                      <a:pt x="324" y="261"/>
                      <a:pt x="324" y="261"/>
                    </a:cubicBezTo>
                    <a:cubicBezTo>
                      <a:pt x="315" y="242"/>
                      <a:pt x="315" y="242"/>
                      <a:pt x="315" y="242"/>
                    </a:cubicBezTo>
                    <a:cubicBezTo>
                      <a:pt x="319" y="239"/>
                      <a:pt x="319" y="239"/>
                      <a:pt x="319" y="239"/>
                    </a:cubicBezTo>
                    <a:cubicBezTo>
                      <a:pt x="324" y="236"/>
                      <a:pt x="324" y="236"/>
                      <a:pt x="324" y="236"/>
                    </a:cubicBezTo>
                    <a:cubicBezTo>
                      <a:pt x="322" y="228"/>
                      <a:pt x="322" y="228"/>
                      <a:pt x="322" y="228"/>
                    </a:cubicBezTo>
                    <a:cubicBezTo>
                      <a:pt x="311" y="208"/>
                      <a:pt x="311" y="208"/>
                      <a:pt x="311" y="208"/>
                    </a:cubicBezTo>
                    <a:cubicBezTo>
                      <a:pt x="313" y="207"/>
                      <a:pt x="313" y="207"/>
                      <a:pt x="313" y="207"/>
                    </a:cubicBezTo>
                    <a:cubicBezTo>
                      <a:pt x="315" y="205"/>
                      <a:pt x="315" y="205"/>
                      <a:pt x="315" y="205"/>
                    </a:cubicBezTo>
                    <a:cubicBezTo>
                      <a:pt x="344" y="189"/>
                      <a:pt x="344" y="189"/>
                      <a:pt x="344" y="189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21" y="165"/>
                      <a:pt x="308" y="154"/>
                      <a:pt x="310" y="149"/>
                    </a:cubicBezTo>
                    <a:cubicBezTo>
                      <a:pt x="311" y="145"/>
                      <a:pt x="313" y="144"/>
                      <a:pt x="319" y="144"/>
                    </a:cubicBezTo>
                    <a:cubicBezTo>
                      <a:pt x="350" y="149"/>
                      <a:pt x="350" y="149"/>
                      <a:pt x="350" y="149"/>
                    </a:cubicBezTo>
                    <a:cubicBezTo>
                      <a:pt x="351" y="130"/>
                      <a:pt x="351" y="130"/>
                      <a:pt x="351" y="130"/>
                    </a:cubicBezTo>
                    <a:cubicBezTo>
                      <a:pt x="351" y="128"/>
                      <a:pt x="351" y="128"/>
                      <a:pt x="351" y="128"/>
                    </a:cubicBezTo>
                    <a:cubicBezTo>
                      <a:pt x="367" y="112"/>
                      <a:pt x="367" y="112"/>
                      <a:pt x="367" y="112"/>
                    </a:cubicBezTo>
                    <a:cubicBezTo>
                      <a:pt x="371" y="100"/>
                      <a:pt x="371" y="100"/>
                      <a:pt x="371" y="100"/>
                    </a:cubicBezTo>
                    <a:cubicBezTo>
                      <a:pt x="365" y="98"/>
                      <a:pt x="361" y="94"/>
                      <a:pt x="357" y="90"/>
                    </a:cubicBezTo>
                    <a:cubicBezTo>
                      <a:pt x="356" y="88"/>
                      <a:pt x="356" y="88"/>
                      <a:pt x="356" y="88"/>
                    </a:cubicBezTo>
                    <a:cubicBezTo>
                      <a:pt x="356" y="86"/>
                      <a:pt x="356" y="86"/>
                      <a:pt x="356" y="86"/>
                    </a:cubicBezTo>
                    <a:cubicBezTo>
                      <a:pt x="357" y="80"/>
                      <a:pt x="357" y="80"/>
                      <a:pt x="357" y="80"/>
                    </a:cubicBezTo>
                    <a:cubicBezTo>
                      <a:pt x="356" y="78"/>
                      <a:pt x="356" y="78"/>
                      <a:pt x="356" y="78"/>
                    </a:cubicBezTo>
                    <a:cubicBezTo>
                      <a:pt x="353" y="77"/>
                      <a:pt x="353" y="77"/>
                      <a:pt x="353" y="77"/>
                    </a:cubicBezTo>
                    <a:cubicBezTo>
                      <a:pt x="352" y="78"/>
                      <a:pt x="352" y="78"/>
                      <a:pt x="352" y="78"/>
                    </a:cubicBezTo>
                    <a:cubicBezTo>
                      <a:pt x="350" y="82"/>
                      <a:pt x="345" y="86"/>
                      <a:pt x="338" y="86"/>
                    </a:cubicBezTo>
                    <a:cubicBezTo>
                      <a:pt x="326" y="86"/>
                      <a:pt x="316" y="80"/>
                      <a:pt x="309" y="73"/>
                    </a:cubicBezTo>
                    <a:cubicBezTo>
                      <a:pt x="309" y="72"/>
                      <a:pt x="309" y="72"/>
                      <a:pt x="309" y="72"/>
                    </a:cubicBezTo>
                    <a:cubicBezTo>
                      <a:pt x="308" y="72"/>
                      <a:pt x="308" y="72"/>
                      <a:pt x="308" y="72"/>
                    </a:cubicBezTo>
                    <a:cubicBezTo>
                      <a:pt x="300" y="57"/>
                      <a:pt x="300" y="57"/>
                      <a:pt x="300" y="57"/>
                    </a:cubicBezTo>
                    <a:cubicBezTo>
                      <a:pt x="297" y="59"/>
                      <a:pt x="297" y="59"/>
                      <a:pt x="297" y="59"/>
                    </a:cubicBezTo>
                    <a:cubicBezTo>
                      <a:pt x="296" y="66"/>
                      <a:pt x="292" y="72"/>
                      <a:pt x="285" y="77"/>
                    </a:cubicBezTo>
                    <a:cubicBezTo>
                      <a:pt x="271" y="84"/>
                      <a:pt x="258" y="86"/>
                      <a:pt x="246" y="80"/>
                    </a:cubicBezTo>
                    <a:cubicBezTo>
                      <a:pt x="237" y="77"/>
                      <a:pt x="232" y="71"/>
                      <a:pt x="229" y="61"/>
                    </a:cubicBezTo>
                    <a:cubicBezTo>
                      <a:pt x="226" y="40"/>
                      <a:pt x="226" y="40"/>
                      <a:pt x="226" y="40"/>
                    </a:cubicBezTo>
                    <a:cubicBezTo>
                      <a:pt x="223" y="20"/>
                      <a:pt x="218" y="9"/>
                      <a:pt x="212" y="5"/>
                    </a:cubicBezTo>
                    <a:cubicBezTo>
                      <a:pt x="206" y="1"/>
                      <a:pt x="199" y="0"/>
                      <a:pt x="194" y="1"/>
                    </a:cubicBezTo>
                    <a:cubicBezTo>
                      <a:pt x="195" y="19"/>
                      <a:pt x="195" y="19"/>
                      <a:pt x="195" y="19"/>
                    </a:cubicBezTo>
                    <a:lnTo>
                      <a:pt x="194" y="20"/>
                    </a:lnTo>
                    <a:close/>
                  </a:path>
                </a:pathLst>
              </a:custGeom>
              <a:solidFill>
                <a:srgbClr val="BFC0C0"/>
              </a:soli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55" name="Freeform 23"/>
              <p:cNvSpPr>
                <a:spLocks noChangeArrowheads="1"/>
              </p:cNvSpPr>
              <p:nvPr/>
            </p:nvSpPr>
            <p:spPr bwMode="auto">
              <a:xfrm>
                <a:off x="5260975" y="3354387"/>
                <a:ext cx="485775" cy="561975"/>
              </a:xfrm>
              <a:custGeom>
                <a:avLst/>
                <a:gdLst>
                  <a:gd name="T0" fmla="*/ 384631162 w 322"/>
                  <a:gd name="T1" fmla="*/ 36514779 h 372"/>
                  <a:gd name="T2" fmla="*/ 257180144 w 322"/>
                  <a:gd name="T3" fmla="*/ 11410207 h 372"/>
                  <a:gd name="T4" fmla="*/ 232144637 w 322"/>
                  <a:gd name="T5" fmla="*/ 162034608 h 372"/>
                  <a:gd name="T6" fmla="*/ 168419081 w 322"/>
                  <a:gd name="T7" fmla="*/ 196266730 h 372"/>
                  <a:gd name="T8" fmla="*/ 138832076 w 322"/>
                  <a:gd name="T9" fmla="*/ 248757038 h 372"/>
                  <a:gd name="T10" fmla="*/ 102417068 w 322"/>
                  <a:gd name="T11" fmla="*/ 321786572 h 372"/>
                  <a:gd name="T12" fmla="*/ 38691523 w 322"/>
                  <a:gd name="T13" fmla="*/ 410790183 h 372"/>
                  <a:gd name="T14" fmla="*/ 11379504 w 322"/>
                  <a:gd name="T15" fmla="*/ 472409513 h 372"/>
                  <a:gd name="T16" fmla="*/ 70553535 w 322"/>
                  <a:gd name="T17" fmla="*/ 561414540 h 372"/>
                  <a:gd name="T18" fmla="*/ 97865546 w 322"/>
                  <a:gd name="T19" fmla="*/ 611622156 h 372"/>
                  <a:gd name="T20" fmla="*/ 100140564 w 322"/>
                  <a:gd name="T21" fmla="*/ 616185935 h 372"/>
                  <a:gd name="T22" fmla="*/ 97865546 w 322"/>
                  <a:gd name="T23" fmla="*/ 625315005 h 372"/>
                  <a:gd name="T24" fmla="*/ 93312538 w 322"/>
                  <a:gd name="T25" fmla="*/ 634444074 h 372"/>
                  <a:gd name="T26" fmla="*/ 166142577 w 322"/>
                  <a:gd name="T27" fmla="*/ 741705730 h 372"/>
                  <a:gd name="T28" fmla="*/ 198006133 w 322"/>
                  <a:gd name="T29" fmla="*/ 814735452 h 372"/>
                  <a:gd name="T30" fmla="*/ 279939147 w 322"/>
                  <a:gd name="T31" fmla="*/ 785066921 h 372"/>
                  <a:gd name="T32" fmla="*/ 277662643 w 322"/>
                  <a:gd name="T33" fmla="*/ 778220496 h 372"/>
                  <a:gd name="T34" fmla="*/ 323182157 w 322"/>
                  <a:gd name="T35" fmla="*/ 753115933 h 372"/>
                  <a:gd name="T36" fmla="*/ 398287262 w 322"/>
                  <a:gd name="T37" fmla="*/ 821581876 h 372"/>
                  <a:gd name="T38" fmla="*/ 409666763 w 322"/>
                  <a:gd name="T39" fmla="*/ 819299231 h 372"/>
                  <a:gd name="T40" fmla="*/ 446081771 w 322"/>
                  <a:gd name="T41" fmla="*/ 810170162 h 372"/>
                  <a:gd name="T42" fmla="*/ 459737776 w 322"/>
                  <a:gd name="T43" fmla="*/ 810170162 h 372"/>
                  <a:gd name="T44" fmla="*/ 505255781 w 322"/>
                  <a:gd name="T45" fmla="*/ 848967574 h 372"/>
                  <a:gd name="T46" fmla="*/ 514360288 w 322"/>
                  <a:gd name="T47" fmla="*/ 746269509 h 372"/>
                  <a:gd name="T48" fmla="*/ 516635283 w 322"/>
                  <a:gd name="T49" fmla="*/ 743986864 h 372"/>
                  <a:gd name="T50" fmla="*/ 534842787 w 322"/>
                  <a:gd name="T51" fmla="*/ 682369045 h 372"/>
                  <a:gd name="T52" fmla="*/ 532567792 w 322"/>
                  <a:gd name="T53" fmla="*/ 668676196 h 372"/>
                  <a:gd name="T54" fmla="*/ 541670789 w 322"/>
                  <a:gd name="T55" fmla="*/ 661829771 h 372"/>
                  <a:gd name="T56" fmla="*/ 605396299 w 322"/>
                  <a:gd name="T57" fmla="*/ 565978320 h 372"/>
                  <a:gd name="T58" fmla="*/ 623603802 w 322"/>
                  <a:gd name="T59" fmla="*/ 570542099 h 372"/>
                  <a:gd name="T60" fmla="*/ 619052304 w 322"/>
                  <a:gd name="T61" fmla="*/ 613903290 h 372"/>
                  <a:gd name="T62" fmla="*/ 689605815 w 322"/>
                  <a:gd name="T63" fmla="*/ 554568116 h 372"/>
                  <a:gd name="T64" fmla="*/ 673674815 w 322"/>
                  <a:gd name="T65" fmla="*/ 522617128 h 372"/>
                  <a:gd name="T66" fmla="*/ 689605815 w 322"/>
                  <a:gd name="T67" fmla="*/ 415355473 h 372"/>
                  <a:gd name="T68" fmla="*/ 653190808 w 322"/>
                  <a:gd name="T69" fmla="*/ 410790183 h 372"/>
                  <a:gd name="T70" fmla="*/ 648639309 w 322"/>
                  <a:gd name="T71" fmla="*/ 403943759 h 372"/>
                  <a:gd name="T72" fmla="*/ 639536311 w 322"/>
                  <a:gd name="T73" fmla="*/ 351454914 h 372"/>
                  <a:gd name="T74" fmla="*/ 732848826 w 322"/>
                  <a:gd name="T75" fmla="*/ 349172269 h 372"/>
                  <a:gd name="T76" fmla="*/ 653190808 w 322"/>
                  <a:gd name="T77" fmla="*/ 262449887 h 372"/>
                  <a:gd name="T78" fmla="*/ 707813319 w 322"/>
                  <a:gd name="T79" fmla="*/ 200830557 h 372"/>
                  <a:gd name="T80" fmla="*/ 671398312 w 322"/>
                  <a:gd name="T81" fmla="*/ 205395847 h 372"/>
                  <a:gd name="T82" fmla="*/ 669123316 w 322"/>
                  <a:gd name="T83" fmla="*/ 200830557 h 372"/>
                  <a:gd name="T84" fmla="*/ 623603802 w 322"/>
                  <a:gd name="T85" fmla="*/ 143776470 h 372"/>
                  <a:gd name="T86" fmla="*/ 487048278 w 322"/>
                  <a:gd name="T87" fmla="*/ 196266730 h 372"/>
                  <a:gd name="T88" fmla="*/ 473393781 w 322"/>
                  <a:gd name="T89" fmla="*/ 196266730 h 372"/>
                  <a:gd name="T90" fmla="*/ 468840774 w 322"/>
                  <a:gd name="T91" fmla="*/ 109544348 h 372"/>
                  <a:gd name="T92" fmla="*/ 493876280 w 322"/>
                  <a:gd name="T93" fmla="*/ 0 h 37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322"/>
                  <a:gd name="T142" fmla="*/ 0 h 372"/>
                  <a:gd name="T143" fmla="*/ 322 w 322"/>
                  <a:gd name="T144" fmla="*/ 372 h 372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322" h="372">
                    <a:moveTo>
                      <a:pt x="198" y="5"/>
                    </a:moveTo>
                    <a:cubicBezTo>
                      <a:pt x="186" y="11"/>
                      <a:pt x="177" y="15"/>
                      <a:pt x="169" y="16"/>
                    </a:cubicBezTo>
                    <a:cubicBezTo>
                      <a:pt x="163" y="16"/>
                      <a:pt x="152" y="14"/>
                      <a:pt x="138" y="9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06" y="9"/>
                      <a:pt x="98" y="19"/>
                      <a:pt x="86" y="37"/>
                    </a:cubicBezTo>
                    <a:cubicBezTo>
                      <a:pt x="102" y="71"/>
                      <a:pt x="102" y="71"/>
                      <a:pt x="102" y="71"/>
                    </a:cubicBezTo>
                    <a:cubicBezTo>
                      <a:pt x="75" y="86"/>
                      <a:pt x="75" y="86"/>
                      <a:pt x="75" y="86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62" y="95"/>
                      <a:pt x="64" y="105"/>
                      <a:pt x="61" y="109"/>
                    </a:cubicBezTo>
                    <a:cubicBezTo>
                      <a:pt x="58" y="117"/>
                      <a:pt x="58" y="117"/>
                      <a:pt x="58" y="117"/>
                    </a:cubicBezTo>
                    <a:cubicBezTo>
                      <a:pt x="53" y="130"/>
                      <a:pt x="49" y="137"/>
                      <a:pt x="45" y="141"/>
                    </a:cubicBezTo>
                    <a:cubicBezTo>
                      <a:pt x="8" y="174"/>
                      <a:pt x="8" y="174"/>
                      <a:pt x="8" y="174"/>
                    </a:cubicBezTo>
                    <a:cubicBezTo>
                      <a:pt x="17" y="180"/>
                      <a:pt x="17" y="180"/>
                      <a:pt x="17" y="180"/>
                    </a:cubicBezTo>
                    <a:cubicBezTo>
                      <a:pt x="11" y="185"/>
                      <a:pt x="11" y="185"/>
                      <a:pt x="11" y="185"/>
                    </a:cubicBezTo>
                    <a:cubicBezTo>
                      <a:pt x="3" y="192"/>
                      <a:pt x="0" y="201"/>
                      <a:pt x="5" y="207"/>
                    </a:cubicBezTo>
                    <a:cubicBezTo>
                      <a:pt x="30" y="246"/>
                      <a:pt x="30" y="246"/>
                      <a:pt x="30" y="246"/>
                    </a:cubicBezTo>
                    <a:cubicBezTo>
                      <a:pt x="31" y="246"/>
                      <a:pt x="31" y="246"/>
                      <a:pt x="31" y="246"/>
                    </a:cubicBezTo>
                    <a:cubicBezTo>
                      <a:pt x="31" y="247"/>
                      <a:pt x="31" y="247"/>
                      <a:pt x="31" y="247"/>
                    </a:cubicBezTo>
                    <a:cubicBezTo>
                      <a:pt x="43" y="268"/>
                      <a:pt x="43" y="268"/>
                      <a:pt x="43" y="268"/>
                    </a:cubicBezTo>
                    <a:cubicBezTo>
                      <a:pt x="43" y="269"/>
                      <a:pt x="43" y="269"/>
                      <a:pt x="43" y="269"/>
                    </a:cubicBezTo>
                    <a:cubicBezTo>
                      <a:pt x="44" y="270"/>
                      <a:pt x="44" y="270"/>
                      <a:pt x="44" y="270"/>
                    </a:cubicBezTo>
                    <a:cubicBezTo>
                      <a:pt x="43" y="272"/>
                      <a:pt x="43" y="272"/>
                      <a:pt x="43" y="272"/>
                    </a:cubicBezTo>
                    <a:cubicBezTo>
                      <a:pt x="43" y="274"/>
                      <a:pt x="43" y="274"/>
                      <a:pt x="43" y="274"/>
                    </a:cubicBezTo>
                    <a:cubicBezTo>
                      <a:pt x="43" y="276"/>
                      <a:pt x="43" y="276"/>
                      <a:pt x="43" y="276"/>
                    </a:cubicBezTo>
                    <a:cubicBezTo>
                      <a:pt x="41" y="278"/>
                      <a:pt x="41" y="278"/>
                      <a:pt x="41" y="278"/>
                    </a:cubicBezTo>
                    <a:cubicBezTo>
                      <a:pt x="46" y="278"/>
                      <a:pt x="50" y="280"/>
                      <a:pt x="55" y="283"/>
                    </a:cubicBezTo>
                    <a:cubicBezTo>
                      <a:pt x="64" y="288"/>
                      <a:pt x="70" y="303"/>
                      <a:pt x="73" y="325"/>
                    </a:cubicBezTo>
                    <a:cubicBezTo>
                      <a:pt x="77" y="346"/>
                      <a:pt x="77" y="346"/>
                      <a:pt x="77" y="346"/>
                    </a:cubicBezTo>
                    <a:cubicBezTo>
                      <a:pt x="80" y="352"/>
                      <a:pt x="82" y="355"/>
                      <a:pt x="87" y="357"/>
                    </a:cubicBezTo>
                    <a:cubicBezTo>
                      <a:pt x="95" y="361"/>
                      <a:pt x="106" y="360"/>
                      <a:pt x="115" y="354"/>
                    </a:cubicBezTo>
                    <a:cubicBezTo>
                      <a:pt x="121" y="350"/>
                      <a:pt x="124" y="347"/>
                      <a:pt x="123" y="344"/>
                    </a:cubicBezTo>
                    <a:cubicBezTo>
                      <a:pt x="122" y="343"/>
                      <a:pt x="122" y="343"/>
                      <a:pt x="122" y="343"/>
                    </a:cubicBezTo>
                    <a:cubicBezTo>
                      <a:pt x="122" y="341"/>
                      <a:pt x="122" y="341"/>
                      <a:pt x="122" y="341"/>
                    </a:cubicBezTo>
                    <a:cubicBezTo>
                      <a:pt x="140" y="328"/>
                      <a:pt x="140" y="328"/>
                      <a:pt x="140" y="328"/>
                    </a:cubicBezTo>
                    <a:cubicBezTo>
                      <a:pt x="142" y="330"/>
                      <a:pt x="142" y="330"/>
                      <a:pt x="142" y="330"/>
                    </a:cubicBezTo>
                    <a:cubicBezTo>
                      <a:pt x="156" y="354"/>
                      <a:pt x="156" y="354"/>
                      <a:pt x="156" y="354"/>
                    </a:cubicBezTo>
                    <a:cubicBezTo>
                      <a:pt x="161" y="358"/>
                      <a:pt x="166" y="360"/>
                      <a:pt x="175" y="360"/>
                    </a:cubicBezTo>
                    <a:cubicBezTo>
                      <a:pt x="180" y="359"/>
                      <a:pt x="180" y="359"/>
                      <a:pt x="180" y="359"/>
                    </a:cubicBezTo>
                    <a:cubicBezTo>
                      <a:pt x="180" y="359"/>
                      <a:pt x="180" y="359"/>
                      <a:pt x="180" y="359"/>
                    </a:cubicBezTo>
                    <a:cubicBezTo>
                      <a:pt x="176" y="346"/>
                      <a:pt x="176" y="346"/>
                      <a:pt x="176" y="346"/>
                    </a:cubicBezTo>
                    <a:cubicBezTo>
                      <a:pt x="196" y="355"/>
                      <a:pt x="196" y="355"/>
                      <a:pt x="196" y="355"/>
                    </a:cubicBezTo>
                    <a:cubicBezTo>
                      <a:pt x="201" y="355"/>
                      <a:pt x="201" y="355"/>
                      <a:pt x="201" y="355"/>
                    </a:cubicBezTo>
                    <a:cubicBezTo>
                      <a:pt x="202" y="355"/>
                      <a:pt x="202" y="355"/>
                      <a:pt x="202" y="355"/>
                    </a:cubicBezTo>
                    <a:cubicBezTo>
                      <a:pt x="203" y="357"/>
                      <a:pt x="203" y="357"/>
                      <a:pt x="203" y="357"/>
                    </a:cubicBezTo>
                    <a:cubicBezTo>
                      <a:pt x="222" y="372"/>
                      <a:pt x="222" y="372"/>
                      <a:pt x="222" y="372"/>
                    </a:cubicBezTo>
                    <a:cubicBezTo>
                      <a:pt x="227" y="363"/>
                      <a:pt x="227" y="363"/>
                      <a:pt x="227" y="363"/>
                    </a:cubicBezTo>
                    <a:cubicBezTo>
                      <a:pt x="226" y="327"/>
                      <a:pt x="226" y="327"/>
                      <a:pt x="226" y="327"/>
                    </a:cubicBezTo>
                    <a:cubicBezTo>
                      <a:pt x="227" y="326"/>
                      <a:pt x="227" y="326"/>
                      <a:pt x="227" y="326"/>
                    </a:cubicBezTo>
                    <a:cubicBezTo>
                      <a:pt x="227" y="326"/>
                      <a:pt x="227" y="326"/>
                      <a:pt x="227" y="326"/>
                    </a:cubicBezTo>
                    <a:cubicBezTo>
                      <a:pt x="240" y="310"/>
                      <a:pt x="240" y="310"/>
                      <a:pt x="240" y="310"/>
                    </a:cubicBezTo>
                    <a:cubicBezTo>
                      <a:pt x="241" y="308"/>
                      <a:pt x="240" y="304"/>
                      <a:pt x="235" y="299"/>
                    </a:cubicBezTo>
                    <a:cubicBezTo>
                      <a:pt x="232" y="296"/>
                      <a:pt x="232" y="296"/>
                      <a:pt x="232" y="296"/>
                    </a:cubicBezTo>
                    <a:cubicBezTo>
                      <a:pt x="234" y="293"/>
                      <a:pt x="234" y="293"/>
                      <a:pt x="234" y="293"/>
                    </a:cubicBezTo>
                    <a:cubicBezTo>
                      <a:pt x="235" y="291"/>
                      <a:pt x="235" y="291"/>
                      <a:pt x="235" y="291"/>
                    </a:cubicBezTo>
                    <a:cubicBezTo>
                      <a:pt x="238" y="290"/>
                      <a:pt x="238" y="290"/>
                      <a:pt x="238" y="290"/>
                    </a:cubicBezTo>
                    <a:cubicBezTo>
                      <a:pt x="264" y="247"/>
                      <a:pt x="264" y="247"/>
                      <a:pt x="264" y="247"/>
                    </a:cubicBezTo>
                    <a:cubicBezTo>
                      <a:pt x="266" y="248"/>
                      <a:pt x="266" y="248"/>
                      <a:pt x="266" y="248"/>
                    </a:cubicBezTo>
                    <a:cubicBezTo>
                      <a:pt x="272" y="249"/>
                      <a:pt x="272" y="249"/>
                      <a:pt x="272" y="249"/>
                    </a:cubicBezTo>
                    <a:cubicBezTo>
                      <a:pt x="274" y="250"/>
                      <a:pt x="274" y="250"/>
                      <a:pt x="274" y="250"/>
                    </a:cubicBezTo>
                    <a:cubicBezTo>
                      <a:pt x="274" y="252"/>
                      <a:pt x="274" y="252"/>
                      <a:pt x="274" y="252"/>
                    </a:cubicBezTo>
                    <a:cubicBezTo>
                      <a:pt x="272" y="269"/>
                      <a:pt x="272" y="269"/>
                      <a:pt x="272" y="269"/>
                    </a:cubicBezTo>
                    <a:cubicBezTo>
                      <a:pt x="274" y="269"/>
                      <a:pt x="274" y="269"/>
                      <a:pt x="274" y="269"/>
                    </a:cubicBezTo>
                    <a:cubicBezTo>
                      <a:pt x="303" y="243"/>
                      <a:pt x="303" y="243"/>
                      <a:pt x="303" y="243"/>
                    </a:cubicBezTo>
                    <a:cubicBezTo>
                      <a:pt x="301" y="229"/>
                      <a:pt x="301" y="229"/>
                      <a:pt x="301" y="229"/>
                    </a:cubicBezTo>
                    <a:cubicBezTo>
                      <a:pt x="296" y="229"/>
                      <a:pt x="296" y="229"/>
                      <a:pt x="296" y="229"/>
                    </a:cubicBezTo>
                    <a:cubicBezTo>
                      <a:pt x="285" y="230"/>
                      <a:pt x="285" y="230"/>
                      <a:pt x="285" y="230"/>
                    </a:cubicBezTo>
                    <a:cubicBezTo>
                      <a:pt x="303" y="182"/>
                      <a:pt x="303" y="182"/>
                      <a:pt x="303" y="182"/>
                    </a:cubicBezTo>
                    <a:cubicBezTo>
                      <a:pt x="287" y="180"/>
                      <a:pt x="287" y="180"/>
                      <a:pt x="287" y="180"/>
                    </a:cubicBezTo>
                    <a:cubicBezTo>
                      <a:pt x="287" y="180"/>
                      <a:pt x="287" y="180"/>
                      <a:pt x="287" y="180"/>
                    </a:cubicBezTo>
                    <a:cubicBezTo>
                      <a:pt x="285" y="180"/>
                      <a:pt x="285" y="180"/>
                      <a:pt x="285" y="180"/>
                    </a:cubicBezTo>
                    <a:cubicBezTo>
                      <a:pt x="285" y="177"/>
                      <a:pt x="285" y="177"/>
                      <a:pt x="285" y="177"/>
                    </a:cubicBezTo>
                    <a:cubicBezTo>
                      <a:pt x="280" y="171"/>
                      <a:pt x="280" y="171"/>
                      <a:pt x="280" y="171"/>
                    </a:cubicBezTo>
                    <a:cubicBezTo>
                      <a:pt x="277" y="165"/>
                      <a:pt x="277" y="159"/>
                      <a:pt x="281" y="154"/>
                    </a:cubicBezTo>
                    <a:cubicBezTo>
                      <a:pt x="306" y="153"/>
                      <a:pt x="306" y="153"/>
                      <a:pt x="306" y="153"/>
                    </a:cubicBezTo>
                    <a:cubicBezTo>
                      <a:pt x="322" y="153"/>
                      <a:pt x="322" y="153"/>
                      <a:pt x="322" y="153"/>
                    </a:cubicBezTo>
                    <a:cubicBezTo>
                      <a:pt x="322" y="148"/>
                      <a:pt x="319" y="138"/>
                      <a:pt x="310" y="123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311" y="93"/>
                      <a:pt x="311" y="93"/>
                      <a:pt x="311" y="93"/>
                    </a:cubicBezTo>
                    <a:cubicBezTo>
                      <a:pt x="311" y="88"/>
                      <a:pt x="311" y="88"/>
                      <a:pt x="311" y="88"/>
                    </a:cubicBezTo>
                    <a:cubicBezTo>
                      <a:pt x="299" y="90"/>
                      <a:pt x="299" y="90"/>
                      <a:pt x="299" y="90"/>
                    </a:cubicBezTo>
                    <a:cubicBezTo>
                      <a:pt x="295" y="90"/>
                      <a:pt x="295" y="90"/>
                      <a:pt x="295" y="90"/>
                    </a:cubicBezTo>
                    <a:cubicBezTo>
                      <a:pt x="295" y="89"/>
                      <a:pt x="295" y="89"/>
                      <a:pt x="295" y="89"/>
                    </a:cubicBezTo>
                    <a:cubicBezTo>
                      <a:pt x="294" y="88"/>
                      <a:pt x="294" y="88"/>
                      <a:pt x="294" y="88"/>
                    </a:cubicBezTo>
                    <a:cubicBezTo>
                      <a:pt x="293" y="86"/>
                      <a:pt x="293" y="86"/>
                      <a:pt x="293" y="86"/>
                    </a:cubicBezTo>
                    <a:cubicBezTo>
                      <a:pt x="290" y="75"/>
                      <a:pt x="283" y="67"/>
                      <a:pt x="274" y="63"/>
                    </a:cubicBezTo>
                    <a:cubicBezTo>
                      <a:pt x="232" y="64"/>
                      <a:pt x="232" y="64"/>
                      <a:pt x="232" y="64"/>
                    </a:cubicBezTo>
                    <a:cubicBezTo>
                      <a:pt x="214" y="86"/>
                      <a:pt x="214" y="86"/>
                      <a:pt x="214" y="86"/>
                    </a:cubicBezTo>
                    <a:cubicBezTo>
                      <a:pt x="214" y="87"/>
                      <a:pt x="214" y="87"/>
                      <a:pt x="214" y="87"/>
                    </a:cubicBezTo>
                    <a:cubicBezTo>
                      <a:pt x="208" y="86"/>
                      <a:pt x="208" y="86"/>
                      <a:pt x="208" y="86"/>
                    </a:cubicBezTo>
                    <a:cubicBezTo>
                      <a:pt x="142" y="64"/>
                      <a:pt x="142" y="64"/>
                      <a:pt x="142" y="64"/>
                    </a:cubicBezTo>
                    <a:cubicBezTo>
                      <a:pt x="206" y="48"/>
                      <a:pt x="206" y="48"/>
                      <a:pt x="206" y="48"/>
                    </a:cubicBezTo>
                    <a:cubicBezTo>
                      <a:pt x="210" y="48"/>
                      <a:pt x="221" y="37"/>
                      <a:pt x="239" y="16"/>
                    </a:cubicBezTo>
                    <a:cubicBezTo>
                      <a:pt x="217" y="0"/>
                      <a:pt x="217" y="0"/>
                      <a:pt x="217" y="0"/>
                    </a:cubicBezTo>
                    <a:lnTo>
                      <a:pt x="198" y="5"/>
                    </a:lnTo>
                    <a:close/>
                  </a:path>
                </a:pathLst>
              </a:custGeom>
              <a:solidFill>
                <a:srgbClr val="BFC0C0"/>
              </a:soli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56" name="Freeform 24"/>
              <p:cNvSpPr>
                <a:spLocks noChangeArrowheads="1"/>
              </p:cNvSpPr>
              <p:nvPr/>
            </p:nvSpPr>
            <p:spPr bwMode="auto">
              <a:xfrm>
                <a:off x="4795837" y="2874962"/>
                <a:ext cx="609600" cy="744538"/>
              </a:xfrm>
              <a:custGeom>
                <a:avLst/>
                <a:gdLst>
                  <a:gd name="T0" fmla="*/ 581183275 w 403"/>
                  <a:gd name="T1" fmla="*/ 318015707 h 494"/>
                  <a:gd name="T2" fmla="*/ 512540520 w 403"/>
                  <a:gd name="T3" fmla="*/ 165822485 h 494"/>
                  <a:gd name="T4" fmla="*/ 331778198 w 403"/>
                  <a:gd name="T5" fmla="*/ 104490052 h 494"/>
                  <a:gd name="T6" fmla="*/ 224236017 w 403"/>
                  <a:gd name="T7" fmla="*/ 0 h 494"/>
                  <a:gd name="T8" fmla="*/ 292880284 w 403"/>
                  <a:gd name="T9" fmla="*/ 104490052 h 494"/>
                  <a:gd name="T10" fmla="*/ 297456064 w 403"/>
                  <a:gd name="T11" fmla="*/ 111305436 h 494"/>
                  <a:gd name="T12" fmla="*/ 215084456 w 403"/>
                  <a:gd name="T13" fmla="*/ 213524195 h 494"/>
                  <a:gd name="T14" fmla="*/ 114406655 w 403"/>
                  <a:gd name="T15" fmla="*/ 136292668 h 494"/>
                  <a:gd name="T16" fmla="*/ 137287069 w 403"/>
                  <a:gd name="T17" fmla="*/ 211252903 h 494"/>
                  <a:gd name="T18" fmla="*/ 137287069 w 403"/>
                  <a:gd name="T19" fmla="*/ 215795488 h 494"/>
                  <a:gd name="T20" fmla="*/ 130422642 w 403"/>
                  <a:gd name="T21" fmla="*/ 245325305 h 494"/>
                  <a:gd name="T22" fmla="*/ 86948924 w 403"/>
                  <a:gd name="T23" fmla="*/ 263498659 h 494"/>
                  <a:gd name="T24" fmla="*/ 68644291 w 403"/>
                  <a:gd name="T25" fmla="*/ 302115153 h 494"/>
                  <a:gd name="T26" fmla="*/ 50338144 w 403"/>
                  <a:gd name="T27" fmla="*/ 374804048 h 494"/>
                  <a:gd name="T28" fmla="*/ 48050999 w 403"/>
                  <a:gd name="T29" fmla="*/ 374804048 h 494"/>
                  <a:gd name="T30" fmla="*/ 22881932 w 403"/>
                  <a:gd name="T31" fmla="*/ 390704603 h 494"/>
                  <a:gd name="T32" fmla="*/ 86948924 w 403"/>
                  <a:gd name="T33" fmla="*/ 488380824 h 494"/>
                  <a:gd name="T34" fmla="*/ 109829362 w 403"/>
                  <a:gd name="T35" fmla="*/ 483838239 h 494"/>
                  <a:gd name="T36" fmla="*/ 210507163 w 403"/>
                  <a:gd name="T37" fmla="*/ 531539903 h 494"/>
                  <a:gd name="T38" fmla="*/ 212795810 w 403"/>
                  <a:gd name="T39" fmla="*/ 536082488 h 494"/>
                  <a:gd name="T40" fmla="*/ 208220029 w 403"/>
                  <a:gd name="T41" fmla="*/ 597414921 h 494"/>
                  <a:gd name="T42" fmla="*/ 183049409 w 403"/>
                  <a:gd name="T43" fmla="*/ 649659169 h 494"/>
                  <a:gd name="T44" fmla="*/ 151015922 w 403"/>
                  <a:gd name="T45" fmla="*/ 686004370 h 494"/>
                  <a:gd name="T46" fmla="*/ 151015922 w 403"/>
                  <a:gd name="T47" fmla="*/ 688275663 h 494"/>
                  <a:gd name="T48" fmla="*/ 160168995 w 403"/>
                  <a:gd name="T49" fmla="*/ 758693266 h 494"/>
                  <a:gd name="T50" fmla="*/ 226524663 w 403"/>
                  <a:gd name="T51" fmla="*/ 770051235 h 494"/>
                  <a:gd name="T52" fmla="*/ 258558150 w 403"/>
                  <a:gd name="T53" fmla="*/ 804123826 h 494"/>
                  <a:gd name="T54" fmla="*/ 308896271 w 403"/>
                  <a:gd name="T55" fmla="*/ 1053993128 h 494"/>
                  <a:gd name="T56" fmla="*/ 297456064 w 403"/>
                  <a:gd name="T57" fmla="*/ 1074437775 h 494"/>
                  <a:gd name="T58" fmla="*/ 304320491 w 403"/>
                  <a:gd name="T59" fmla="*/ 1090338329 h 494"/>
                  <a:gd name="T60" fmla="*/ 441607607 w 403"/>
                  <a:gd name="T61" fmla="*/ 1033549988 h 494"/>
                  <a:gd name="T62" fmla="*/ 471353960 w 403"/>
                  <a:gd name="T63" fmla="*/ 1051721836 h 494"/>
                  <a:gd name="T64" fmla="*/ 475929740 w 403"/>
                  <a:gd name="T65" fmla="*/ 1047179251 h 494"/>
                  <a:gd name="T66" fmla="*/ 523980727 w 403"/>
                  <a:gd name="T67" fmla="*/ 1017649434 h 494"/>
                  <a:gd name="T68" fmla="*/ 661267749 w 403"/>
                  <a:gd name="T69" fmla="*/ 1076709067 h 494"/>
                  <a:gd name="T70" fmla="*/ 697878529 w 403"/>
                  <a:gd name="T71" fmla="*/ 1101696299 h 494"/>
                  <a:gd name="T72" fmla="*/ 812285325 w 403"/>
                  <a:gd name="T73" fmla="*/ 979032940 h 494"/>
                  <a:gd name="T74" fmla="*/ 787114563 w 403"/>
                  <a:gd name="T75" fmla="*/ 885899398 h 494"/>
                  <a:gd name="T76" fmla="*/ 871776519 w 403"/>
                  <a:gd name="T77" fmla="*/ 890443490 h 494"/>
                  <a:gd name="T78" fmla="*/ 871776519 w 403"/>
                  <a:gd name="T79" fmla="*/ 806396625 h 494"/>
                  <a:gd name="T80" fmla="*/ 922114640 w 403"/>
                  <a:gd name="T81" fmla="*/ 733706034 h 494"/>
                  <a:gd name="T82" fmla="*/ 855759019 w 403"/>
                  <a:gd name="T83" fmla="*/ 665561231 h 494"/>
                  <a:gd name="T84" fmla="*/ 823725532 w 403"/>
                  <a:gd name="T85" fmla="*/ 692818248 h 494"/>
                  <a:gd name="T86" fmla="*/ 814572459 w 403"/>
                  <a:gd name="T87" fmla="*/ 690546955 h 494"/>
                  <a:gd name="T88" fmla="*/ 759658369 w 403"/>
                  <a:gd name="T89" fmla="*/ 638302707 h 494"/>
                  <a:gd name="T90" fmla="*/ 684149675 w 403"/>
                  <a:gd name="T91" fmla="*/ 592870828 h 494"/>
                  <a:gd name="T92" fmla="*/ 663556395 w 403"/>
                  <a:gd name="T93" fmla="*/ 506552671 h 494"/>
                  <a:gd name="T94" fmla="*/ 704742955 w 403"/>
                  <a:gd name="T95" fmla="*/ 381617925 h 494"/>
                  <a:gd name="T96" fmla="*/ 777963003 w 403"/>
                  <a:gd name="T97" fmla="*/ 386162018 h 494"/>
                  <a:gd name="T98" fmla="*/ 782538783 w 403"/>
                  <a:gd name="T99" fmla="*/ 313471615 h 494"/>
                  <a:gd name="T100" fmla="*/ 585760567 w 403"/>
                  <a:gd name="T101" fmla="*/ 322558292 h 494"/>
                  <a:gd name="T102" fmla="*/ 583471921 w 403"/>
                  <a:gd name="T103" fmla="*/ 318015707 h 49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03"/>
                  <a:gd name="T157" fmla="*/ 0 h 494"/>
                  <a:gd name="T158" fmla="*/ 403 w 403"/>
                  <a:gd name="T159" fmla="*/ 494 h 494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03" h="494">
                    <a:moveTo>
                      <a:pt x="255" y="140"/>
                    </a:moveTo>
                    <a:cubicBezTo>
                      <a:pt x="254" y="140"/>
                      <a:pt x="254" y="140"/>
                      <a:pt x="254" y="140"/>
                    </a:cubicBezTo>
                    <a:cubicBezTo>
                      <a:pt x="254" y="139"/>
                      <a:pt x="254" y="139"/>
                      <a:pt x="254" y="139"/>
                    </a:cubicBezTo>
                    <a:cubicBezTo>
                      <a:pt x="242" y="99"/>
                      <a:pt x="231" y="76"/>
                      <a:pt x="224" y="73"/>
                    </a:cubicBezTo>
                    <a:cubicBezTo>
                      <a:pt x="187" y="61"/>
                      <a:pt x="187" y="61"/>
                      <a:pt x="187" y="61"/>
                    </a:cubicBezTo>
                    <a:cubicBezTo>
                      <a:pt x="166" y="54"/>
                      <a:pt x="151" y="50"/>
                      <a:pt x="145" y="46"/>
                    </a:cubicBezTo>
                    <a:cubicBezTo>
                      <a:pt x="134" y="39"/>
                      <a:pt x="121" y="25"/>
                      <a:pt x="105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9" y="1"/>
                      <a:pt x="99" y="1"/>
                      <a:pt x="99" y="1"/>
                    </a:cubicBezTo>
                    <a:cubicBezTo>
                      <a:pt x="102" y="10"/>
                      <a:pt x="110" y="2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30" y="49"/>
                      <a:pt x="130" y="49"/>
                      <a:pt x="130" y="49"/>
                    </a:cubicBezTo>
                    <a:cubicBezTo>
                      <a:pt x="113" y="80"/>
                      <a:pt x="113" y="80"/>
                      <a:pt x="113" y="80"/>
                    </a:cubicBezTo>
                    <a:cubicBezTo>
                      <a:pt x="107" y="91"/>
                      <a:pt x="101" y="96"/>
                      <a:pt x="94" y="94"/>
                    </a:cubicBezTo>
                    <a:cubicBezTo>
                      <a:pt x="90" y="92"/>
                      <a:pt x="82" y="83"/>
                      <a:pt x="68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5"/>
                      <a:pt x="53" y="75"/>
                      <a:pt x="60" y="92"/>
                    </a:cubicBezTo>
                    <a:cubicBezTo>
                      <a:pt x="60" y="93"/>
                      <a:pt x="60" y="93"/>
                      <a:pt x="60" y="93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95"/>
                      <a:pt x="60" y="95"/>
                      <a:pt x="60" y="95"/>
                    </a:cubicBezTo>
                    <a:cubicBezTo>
                      <a:pt x="60" y="96"/>
                      <a:pt x="60" y="96"/>
                      <a:pt x="60" y="96"/>
                    </a:cubicBezTo>
                    <a:cubicBezTo>
                      <a:pt x="57" y="108"/>
                      <a:pt x="57" y="108"/>
                      <a:pt x="57" y="108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32" y="119"/>
                      <a:pt x="32" y="119"/>
                      <a:pt x="32" y="119"/>
                    </a:cubicBezTo>
                    <a:cubicBezTo>
                      <a:pt x="29" y="122"/>
                      <a:pt x="29" y="127"/>
                      <a:pt x="30" y="133"/>
                    </a:cubicBezTo>
                    <a:cubicBezTo>
                      <a:pt x="32" y="149"/>
                      <a:pt x="31" y="159"/>
                      <a:pt x="28" y="163"/>
                    </a:cubicBezTo>
                    <a:cubicBezTo>
                      <a:pt x="26" y="165"/>
                      <a:pt x="25" y="165"/>
                      <a:pt x="22" y="165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1" y="165"/>
                      <a:pt x="4" y="169"/>
                      <a:pt x="10" y="172"/>
                    </a:cubicBezTo>
                    <a:cubicBezTo>
                      <a:pt x="20" y="182"/>
                      <a:pt x="29" y="196"/>
                      <a:pt x="37" y="211"/>
                    </a:cubicBezTo>
                    <a:cubicBezTo>
                      <a:pt x="38" y="215"/>
                      <a:pt x="38" y="215"/>
                      <a:pt x="38" y="215"/>
                    </a:cubicBezTo>
                    <a:cubicBezTo>
                      <a:pt x="38" y="215"/>
                      <a:pt x="38" y="215"/>
                      <a:pt x="38" y="215"/>
                    </a:cubicBezTo>
                    <a:cubicBezTo>
                      <a:pt x="48" y="213"/>
                      <a:pt x="48" y="213"/>
                      <a:pt x="48" y="213"/>
                    </a:cubicBezTo>
                    <a:cubicBezTo>
                      <a:pt x="59" y="210"/>
                      <a:pt x="70" y="213"/>
                      <a:pt x="80" y="220"/>
                    </a:cubicBezTo>
                    <a:cubicBezTo>
                      <a:pt x="92" y="234"/>
                      <a:pt x="92" y="234"/>
                      <a:pt x="92" y="234"/>
                    </a:cubicBezTo>
                    <a:cubicBezTo>
                      <a:pt x="93" y="235"/>
                      <a:pt x="93" y="235"/>
                      <a:pt x="93" y="235"/>
                    </a:cubicBezTo>
                    <a:cubicBezTo>
                      <a:pt x="93" y="236"/>
                      <a:pt x="93" y="236"/>
                      <a:pt x="93" y="236"/>
                    </a:cubicBezTo>
                    <a:cubicBezTo>
                      <a:pt x="92" y="236"/>
                      <a:pt x="92" y="236"/>
                      <a:pt x="92" y="236"/>
                    </a:cubicBezTo>
                    <a:cubicBezTo>
                      <a:pt x="91" y="263"/>
                      <a:pt x="91" y="263"/>
                      <a:pt x="91" y="263"/>
                    </a:cubicBezTo>
                    <a:cubicBezTo>
                      <a:pt x="94" y="267"/>
                      <a:pt x="96" y="273"/>
                      <a:pt x="94" y="277"/>
                    </a:cubicBezTo>
                    <a:cubicBezTo>
                      <a:pt x="92" y="282"/>
                      <a:pt x="88" y="285"/>
                      <a:pt x="80" y="286"/>
                    </a:cubicBezTo>
                    <a:cubicBezTo>
                      <a:pt x="72" y="286"/>
                      <a:pt x="68" y="292"/>
                      <a:pt x="66" y="302"/>
                    </a:cubicBezTo>
                    <a:cubicBezTo>
                      <a:pt x="66" y="302"/>
                      <a:pt x="66" y="302"/>
                      <a:pt x="66" y="302"/>
                    </a:cubicBezTo>
                    <a:cubicBezTo>
                      <a:pt x="66" y="302"/>
                      <a:pt x="66" y="302"/>
                      <a:pt x="66" y="302"/>
                    </a:cubicBezTo>
                    <a:cubicBezTo>
                      <a:pt x="66" y="303"/>
                      <a:pt x="66" y="303"/>
                      <a:pt x="66" y="303"/>
                    </a:cubicBezTo>
                    <a:cubicBezTo>
                      <a:pt x="57" y="321"/>
                      <a:pt x="57" y="321"/>
                      <a:pt x="57" y="321"/>
                    </a:cubicBezTo>
                    <a:cubicBezTo>
                      <a:pt x="70" y="334"/>
                      <a:pt x="70" y="334"/>
                      <a:pt x="70" y="334"/>
                    </a:cubicBezTo>
                    <a:cubicBezTo>
                      <a:pt x="97" y="339"/>
                      <a:pt x="97" y="339"/>
                      <a:pt x="97" y="339"/>
                    </a:cubicBezTo>
                    <a:cubicBezTo>
                      <a:pt x="99" y="339"/>
                      <a:pt x="99" y="339"/>
                      <a:pt x="99" y="339"/>
                    </a:cubicBezTo>
                    <a:cubicBezTo>
                      <a:pt x="99" y="339"/>
                      <a:pt x="99" y="339"/>
                      <a:pt x="99" y="339"/>
                    </a:cubicBezTo>
                    <a:cubicBezTo>
                      <a:pt x="113" y="354"/>
                      <a:pt x="113" y="354"/>
                      <a:pt x="113" y="354"/>
                    </a:cubicBezTo>
                    <a:cubicBezTo>
                      <a:pt x="96" y="379"/>
                      <a:pt x="96" y="379"/>
                      <a:pt x="96" y="379"/>
                    </a:cubicBezTo>
                    <a:cubicBezTo>
                      <a:pt x="135" y="464"/>
                      <a:pt x="135" y="464"/>
                      <a:pt x="135" y="464"/>
                    </a:cubicBezTo>
                    <a:cubicBezTo>
                      <a:pt x="136" y="466"/>
                      <a:pt x="136" y="466"/>
                      <a:pt x="136" y="466"/>
                    </a:cubicBezTo>
                    <a:cubicBezTo>
                      <a:pt x="130" y="473"/>
                      <a:pt x="130" y="473"/>
                      <a:pt x="130" y="473"/>
                    </a:cubicBezTo>
                    <a:cubicBezTo>
                      <a:pt x="132" y="480"/>
                      <a:pt x="132" y="480"/>
                      <a:pt x="132" y="480"/>
                    </a:cubicBezTo>
                    <a:cubicBezTo>
                      <a:pt x="133" y="480"/>
                      <a:pt x="133" y="480"/>
                      <a:pt x="133" y="480"/>
                    </a:cubicBezTo>
                    <a:cubicBezTo>
                      <a:pt x="205" y="434"/>
                      <a:pt x="205" y="434"/>
                      <a:pt x="205" y="434"/>
                    </a:cubicBezTo>
                    <a:cubicBezTo>
                      <a:pt x="193" y="455"/>
                      <a:pt x="193" y="455"/>
                      <a:pt x="193" y="455"/>
                    </a:cubicBezTo>
                    <a:cubicBezTo>
                      <a:pt x="184" y="471"/>
                      <a:pt x="179" y="485"/>
                      <a:pt x="176" y="494"/>
                    </a:cubicBezTo>
                    <a:cubicBezTo>
                      <a:pt x="189" y="489"/>
                      <a:pt x="200" y="480"/>
                      <a:pt x="206" y="463"/>
                    </a:cubicBezTo>
                    <a:cubicBezTo>
                      <a:pt x="207" y="461"/>
                      <a:pt x="207" y="461"/>
                      <a:pt x="207" y="461"/>
                    </a:cubicBezTo>
                    <a:cubicBezTo>
                      <a:pt x="208" y="461"/>
                      <a:pt x="208" y="461"/>
                      <a:pt x="208" y="461"/>
                    </a:cubicBezTo>
                    <a:cubicBezTo>
                      <a:pt x="228" y="450"/>
                      <a:pt x="228" y="450"/>
                      <a:pt x="228" y="450"/>
                    </a:cubicBezTo>
                    <a:cubicBezTo>
                      <a:pt x="229" y="448"/>
                      <a:pt x="229" y="448"/>
                      <a:pt x="229" y="448"/>
                    </a:cubicBezTo>
                    <a:cubicBezTo>
                      <a:pt x="258" y="473"/>
                      <a:pt x="258" y="473"/>
                      <a:pt x="258" y="473"/>
                    </a:cubicBezTo>
                    <a:cubicBezTo>
                      <a:pt x="289" y="474"/>
                      <a:pt x="289" y="474"/>
                      <a:pt x="289" y="474"/>
                    </a:cubicBezTo>
                    <a:cubicBezTo>
                      <a:pt x="290" y="475"/>
                      <a:pt x="290" y="475"/>
                      <a:pt x="290" y="475"/>
                    </a:cubicBezTo>
                    <a:cubicBezTo>
                      <a:pt x="305" y="485"/>
                      <a:pt x="305" y="485"/>
                      <a:pt x="305" y="485"/>
                    </a:cubicBezTo>
                    <a:cubicBezTo>
                      <a:pt x="344" y="451"/>
                      <a:pt x="344" y="451"/>
                      <a:pt x="344" y="451"/>
                    </a:cubicBezTo>
                    <a:cubicBezTo>
                      <a:pt x="347" y="448"/>
                      <a:pt x="351" y="442"/>
                      <a:pt x="355" y="431"/>
                    </a:cubicBezTo>
                    <a:cubicBezTo>
                      <a:pt x="359" y="423"/>
                      <a:pt x="359" y="423"/>
                      <a:pt x="359" y="423"/>
                    </a:cubicBezTo>
                    <a:cubicBezTo>
                      <a:pt x="360" y="418"/>
                      <a:pt x="355" y="408"/>
                      <a:pt x="344" y="390"/>
                    </a:cubicBezTo>
                    <a:cubicBezTo>
                      <a:pt x="335" y="376"/>
                      <a:pt x="335" y="376"/>
                      <a:pt x="335" y="376"/>
                    </a:cubicBezTo>
                    <a:cubicBezTo>
                      <a:pt x="381" y="392"/>
                      <a:pt x="381" y="392"/>
                      <a:pt x="381" y="392"/>
                    </a:cubicBezTo>
                    <a:cubicBezTo>
                      <a:pt x="395" y="385"/>
                      <a:pt x="395" y="385"/>
                      <a:pt x="395" y="385"/>
                    </a:cubicBezTo>
                    <a:cubicBezTo>
                      <a:pt x="381" y="355"/>
                      <a:pt x="381" y="355"/>
                      <a:pt x="381" y="355"/>
                    </a:cubicBezTo>
                    <a:cubicBezTo>
                      <a:pt x="380" y="354"/>
                      <a:pt x="380" y="354"/>
                      <a:pt x="380" y="354"/>
                    </a:cubicBezTo>
                    <a:cubicBezTo>
                      <a:pt x="403" y="323"/>
                      <a:pt x="403" y="323"/>
                      <a:pt x="403" y="323"/>
                    </a:cubicBezTo>
                    <a:cubicBezTo>
                      <a:pt x="394" y="309"/>
                      <a:pt x="394" y="309"/>
                      <a:pt x="394" y="309"/>
                    </a:cubicBezTo>
                    <a:cubicBezTo>
                      <a:pt x="384" y="298"/>
                      <a:pt x="378" y="293"/>
                      <a:pt x="374" y="293"/>
                    </a:cubicBezTo>
                    <a:cubicBezTo>
                      <a:pt x="372" y="294"/>
                      <a:pt x="372" y="294"/>
                      <a:pt x="372" y="294"/>
                    </a:cubicBezTo>
                    <a:cubicBezTo>
                      <a:pt x="360" y="305"/>
                      <a:pt x="360" y="305"/>
                      <a:pt x="360" y="305"/>
                    </a:cubicBezTo>
                    <a:cubicBezTo>
                      <a:pt x="358" y="304"/>
                      <a:pt x="358" y="304"/>
                      <a:pt x="358" y="304"/>
                    </a:cubicBezTo>
                    <a:cubicBezTo>
                      <a:pt x="356" y="304"/>
                      <a:pt x="356" y="304"/>
                      <a:pt x="356" y="304"/>
                    </a:cubicBezTo>
                    <a:cubicBezTo>
                      <a:pt x="337" y="298"/>
                      <a:pt x="337" y="298"/>
                      <a:pt x="337" y="298"/>
                    </a:cubicBezTo>
                    <a:cubicBezTo>
                      <a:pt x="332" y="281"/>
                      <a:pt x="332" y="281"/>
                      <a:pt x="332" y="281"/>
                    </a:cubicBezTo>
                    <a:cubicBezTo>
                      <a:pt x="324" y="280"/>
                      <a:pt x="317" y="276"/>
                      <a:pt x="311" y="268"/>
                    </a:cubicBezTo>
                    <a:cubicBezTo>
                      <a:pt x="299" y="261"/>
                      <a:pt x="299" y="261"/>
                      <a:pt x="299" y="261"/>
                    </a:cubicBezTo>
                    <a:cubicBezTo>
                      <a:pt x="289" y="257"/>
                      <a:pt x="284" y="252"/>
                      <a:pt x="284" y="246"/>
                    </a:cubicBezTo>
                    <a:cubicBezTo>
                      <a:pt x="282" y="240"/>
                      <a:pt x="284" y="233"/>
                      <a:pt x="290" y="223"/>
                    </a:cubicBezTo>
                    <a:cubicBezTo>
                      <a:pt x="302" y="206"/>
                      <a:pt x="308" y="192"/>
                      <a:pt x="308" y="182"/>
                    </a:cubicBezTo>
                    <a:cubicBezTo>
                      <a:pt x="308" y="168"/>
                      <a:pt x="308" y="168"/>
                      <a:pt x="308" y="168"/>
                    </a:cubicBezTo>
                    <a:cubicBezTo>
                      <a:pt x="316" y="169"/>
                      <a:pt x="316" y="169"/>
                      <a:pt x="316" y="169"/>
                    </a:cubicBezTo>
                    <a:cubicBezTo>
                      <a:pt x="340" y="170"/>
                      <a:pt x="340" y="170"/>
                      <a:pt x="340" y="170"/>
                    </a:cubicBezTo>
                    <a:cubicBezTo>
                      <a:pt x="342" y="168"/>
                      <a:pt x="345" y="158"/>
                      <a:pt x="350" y="139"/>
                    </a:cubicBezTo>
                    <a:cubicBezTo>
                      <a:pt x="342" y="138"/>
                      <a:pt x="342" y="138"/>
                      <a:pt x="342" y="138"/>
                    </a:cubicBezTo>
                    <a:cubicBezTo>
                      <a:pt x="325" y="149"/>
                      <a:pt x="313" y="157"/>
                      <a:pt x="303" y="160"/>
                    </a:cubicBezTo>
                    <a:cubicBezTo>
                      <a:pt x="292" y="163"/>
                      <a:pt x="277" y="157"/>
                      <a:pt x="256" y="142"/>
                    </a:cubicBezTo>
                    <a:cubicBezTo>
                      <a:pt x="256" y="141"/>
                      <a:pt x="256" y="141"/>
                      <a:pt x="256" y="141"/>
                    </a:cubicBezTo>
                    <a:lnTo>
                      <a:pt x="255" y="140"/>
                    </a:lnTo>
                    <a:close/>
                  </a:path>
                </a:pathLst>
              </a:custGeom>
              <a:solidFill>
                <a:srgbClr val="BFC0C0"/>
              </a:soli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57" name="Freeform 25"/>
              <p:cNvSpPr>
                <a:spLocks noChangeArrowheads="1"/>
              </p:cNvSpPr>
              <p:nvPr/>
            </p:nvSpPr>
            <p:spPr bwMode="auto">
              <a:xfrm>
                <a:off x="4913312" y="2014537"/>
                <a:ext cx="160338" cy="231775"/>
              </a:xfrm>
              <a:custGeom>
                <a:avLst/>
                <a:gdLst>
                  <a:gd name="T0" fmla="*/ 141464576 w 107"/>
                  <a:gd name="T1" fmla="*/ 6795222 h 154"/>
                  <a:gd name="T2" fmla="*/ 132482653 w 107"/>
                  <a:gd name="T3" fmla="*/ 0 h 154"/>
                  <a:gd name="T4" fmla="*/ 98799695 w 107"/>
                  <a:gd name="T5" fmla="*/ 38507757 h 154"/>
                  <a:gd name="T6" fmla="*/ 89817749 w 107"/>
                  <a:gd name="T7" fmla="*/ 33976106 h 154"/>
                  <a:gd name="T8" fmla="*/ 87573018 w 107"/>
                  <a:gd name="T9" fmla="*/ 36242684 h 154"/>
                  <a:gd name="T10" fmla="*/ 89817749 w 107"/>
                  <a:gd name="T11" fmla="*/ 38507757 h 154"/>
                  <a:gd name="T12" fmla="*/ 69609173 w 107"/>
                  <a:gd name="T13" fmla="*/ 61158499 h 154"/>
                  <a:gd name="T14" fmla="*/ 60627250 w 107"/>
                  <a:gd name="T15" fmla="*/ 65688645 h 154"/>
                  <a:gd name="T16" fmla="*/ 33681472 w 107"/>
                  <a:gd name="T17" fmla="*/ 79279082 h 154"/>
                  <a:gd name="T18" fmla="*/ 31436740 w 107"/>
                  <a:gd name="T19" fmla="*/ 97399666 h 154"/>
                  <a:gd name="T20" fmla="*/ 15717621 w 107"/>
                  <a:gd name="T21" fmla="*/ 149497873 h 154"/>
                  <a:gd name="T22" fmla="*/ 4490963 w 107"/>
                  <a:gd name="T23" fmla="*/ 178945326 h 154"/>
                  <a:gd name="T24" fmla="*/ 2244732 w 107"/>
                  <a:gd name="T25" fmla="*/ 231042052 h 154"/>
                  <a:gd name="T26" fmla="*/ 17963851 w 107"/>
                  <a:gd name="T27" fmla="*/ 301260819 h 154"/>
                  <a:gd name="T28" fmla="*/ 58382519 w 107"/>
                  <a:gd name="T29" fmla="*/ 332973345 h 154"/>
                  <a:gd name="T30" fmla="*/ 112272578 w 107"/>
                  <a:gd name="T31" fmla="*/ 348828856 h 154"/>
                  <a:gd name="T32" fmla="*/ 166164113 w 107"/>
                  <a:gd name="T33" fmla="*/ 326178126 h 154"/>
                  <a:gd name="T34" fmla="*/ 152691229 w 107"/>
                  <a:gd name="T35" fmla="*/ 298995746 h 154"/>
                  <a:gd name="T36" fmla="*/ 152691229 w 107"/>
                  <a:gd name="T37" fmla="*/ 294465600 h 154"/>
                  <a:gd name="T38" fmla="*/ 152691229 w 107"/>
                  <a:gd name="T39" fmla="*/ 292200527 h 154"/>
                  <a:gd name="T40" fmla="*/ 157182191 w 107"/>
                  <a:gd name="T41" fmla="*/ 271814870 h 154"/>
                  <a:gd name="T42" fmla="*/ 157182191 w 107"/>
                  <a:gd name="T43" fmla="*/ 269549797 h 154"/>
                  <a:gd name="T44" fmla="*/ 184127958 w 107"/>
                  <a:gd name="T45" fmla="*/ 221981760 h 154"/>
                  <a:gd name="T46" fmla="*/ 229037617 w 107"/>
                  <a:gd name="T47" fmla="*/ 221981760 h 154"/>
                  <a:gd name="T48" fmla="*/ 240264270 w 107"/>
                  <a:gd name="T49" fmla="*/ 219716687 h 154"/>
                  <a:gd name="T50" fmla="*/ 195354612 w 107"/>
                  <a:gd name="T51" fmla="*/ 144967727 h 154"/>
                  <a:gd name="T52" fmla="*/ 177390767 w 107"/>
                  <a:gd name="T53" fmla="*/ 120051924 h 154"/>
                  <a:gd name="T54" fmla="*/ 157182191 w 107"/>
                  <a:gd name="T55" fmla="*/ 52098207 h 154"/>
                  <a:gd name="T56" fmla="*/ 141464576 w 107"/>
                  <a:gd name="T57" fmla="*/ 6795222 h 15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07"/>
                  <a:gd name="T88" fmla="*/ 0 h 154"/>
                  <a:gd name="T89" fmla="*/ 107 w 107"/>
                  <a:gd name="T90" fmla="*/ 154 h 15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07" h="154">
                    <a:moveTo>
                      <a:pt x="63" y="3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4" y="0"/>
                      <a:pt x="49" y="6"/>
                      <a:pt x="44" y="17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5" y="54"/>
                      <a:pt x="12" y="63"/>
                      <a:pt x="7" y="66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1" y="82"/>
                      <a:pt x="0" y="90"/>
                      <a:pt x="1" y="102"/>
                    </a:cubicBezTo>
                    <a:cubicBezTo>
                      <a:pt x="8" y="133"/>
                      <a:pt x="8" y="133"/>
                      <a:pt x="8" y="133"/>
                    </a:cubicBezTo>
                    <a:cubicBezTo>
                      <a:pt x="10" y="138"/>
                      <a:pt x="15" y="143"/>
                      <a:pt x="26" y="147"/>
                    </a:cubicBezTo>
                    <a:cubicBezTo>
                      <a:pt x="50" y="154"/>
                      <a:pt x="50" y="154"/>
                      <a:pt x="50" y="154"/>
                    </a:cubicBezTo>
                    <a:cubicBezTo>
                      <a:pt x="56" y="154"/>
                      <a:pt x="65" y="150"/>
                      <a:pt x="74" y="144"/>
                    </a:cubicBezTo>
                    <a:cubicBezTo>
                      <a:pt x="68" y="132"/>
                      <a:pt x="68" y="132"/>
                      <a:pt x="68" y="132"/>
                    </a:cubicBezTo>
                    <a:cubicBezTo>
                      <a:pt x="68" y="130"/>
                      <a:pt x="68" y="130"/>
                      <a:pt x="68" y="130"/>
                    </a:cubicBezTo>
                    <a:cubicBezTo>
                      <a:pt x="68" y="129"/>
                      <a:pt x="68" y="129"/>
                      <a:pt x="68" y="129"/>
                    </a:cubicBezTo>
                    <a:cubicBezTo>
                      <a:pt x="70" y="120"/>
                      <a:pt x="70" y="120"/>
                      <a:pt x="70" y="120"/>
                    </a:cubicBezTo>
                    <a:cubicBezTo>
                      <a:pt x="70" y="119"/>
                      <a:pt x="70" y="119"/>
                      <a:pt x="70" y="119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7" y="97"/>
                      <a:pt x="107" y="97"/>
                      <a:pt x="107" y="97"/>
                    </a:cubicBezTo>
                    <a:cubicBezTo>
                      <a:pt x="105" y="90"/>
                      <a:pt x="98" y="79"/>
                      <a:pt x="87" y="64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75" y="45"/>
                      <a:pt x="71" y="35"/>
                      <a:pt x="70" y="23"/>
                    </a:cubicBezTo>
                    <a:cubicBezTo>
                      <a:pt x="68" y="13"/>
                      <a:pt x="65" y="7"/>
                      <a:pt x="63" y="3"/>
                    </a:cubicBezTo>
                    <a:close/>
                  </a:path>
                </a:pathLst>
              </a:custGeom>
              <a:solidFill>
                <a:srgbClr val="BFC0C0"/>
              </a:soli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58" name="Freeform 26"/>
              <p:cNvSpPr>
                <a:spLocks noChangeArrowheads="1"/>
              </p:cNvSpPr>
              <p:nvPr/>
            </p:nvSpPr>
            <p:spPr bwMode="auto">
              <a:xfrm>
                <a:off x="4756150" y="1909762"/>
                <a:ext cx="212725" cy="230188"/>
              </a:xfrm>
              <a:custGeom>
                <a:avLst/>
                <a:gdLst>
                  <a:gd name="T0" fmla="*/ 161606104 w 141"/>
                  <a:gd name="T1" fmla="*/ 71094770 h 152"/>
                  <a:gd name="T2" fmla="*/ 154777785 w 141"/>
                  <a:gd name="T3" fmla="*/ 80268970 h 152"/>
                  <a:gd name="T4" fmla="*/ 147949466 w 141"/>
                  <a:gd name="T5" fmla="*/ 77974663 h 152"/>
                  <a:gd name="T6" fmla="*/ 118359582 w 141"/>
                  <a:gd name="T7" fmla="*/ 71094770 h 152"/>
                  <a:gd name="T8" fmla="*/ 113806364 w 141"/>
                  <a:gd name="T9" fmla="*/ 87148863 h 152"/>
                  <a:gd name="T10" fmla="*/ 113806364 w 141"/>
                  <a:gd name="T11" fmla="*/ 94028755 h 152"/>
                  <a:gd name="T12" fmla="*/ 106978046 w 141"/>
                  <a:gd name="T13" fmla="*/ 94028755 h 152"/>
                  <a:gd name="T14" fmla="*/ 56903182 w 141"/>
                  <a:gd name="T15" fmla="*/ 112375664 h 152"/>
                  <a:gd name="T16" fmla="*/ 54628082 w 141"/>
                  <a:gd name="T17" fmla="*/ 121549863 h 152"/>
                  <a:gd name="T18" fmla="*/ 70559819 w 141"/>
                  <a:gd name="T19" fmla="*/ 172004932 h 152"/>
                  <a:gd name="T20" fmla="*/ 77388138 w 141"/>
                  <a:gd name="T21" fmla="*/ 176590518 h 152"/>
                  <a:gd name="T22" fmla="*/ 70559819 w 141"/>
                  <a:gd name="T23" fmla="*/ 183471925 h 152"/>
                  <a:gd name="T24" fmla="*/ 11380031 w 141"/>
                  <a:gd name="T25" fmla="*/ 249979619 h 152"/>
                  <a:gd name="T26" fmla="*/ 0 w 141"/>
                  <a:gd name="T27" fmla="*/ 270620811 h 152"/>
                  <a:gd name="T28" fmla="*/ 15933252 w 141"/>
                  <a:gd name="T29" fmla="*/ 293554796 h 152"/>
                  <a:gd name="T30" fmla="*/ 43246533 w 141"/>
                  <a:gd name="T31" fmla="*/ 302727481 h 152"/>
                  <a:gd name="T32" fmla="*/ 63731501 w 141"/>
                  <a:gd name="T33" fmla="*/ 305021788 h 152"/>
                  <a:gd name="T34" fmla="*/ 120634683 w 141"/>
                  <a:gd name="T35" fmla="*/ 318781573 h 152"/>
                  <a:gd name="T36" fmla="*/ 143396248 w 141"/>
                  <a:gd name="T37" fmla="*/ 337128458 h 152"/>
                  <a:gd name="T38" fmla="*/ 186642769 w 141"/>
                  <a:gd name="T39" fmla="*/ 348595450 h 152"/>
                  <a:gd name="T40" fmla="*/ 218509309 w 141"/>
                  <a:gd name="T41" fmla="*/ 321074366 h 152"/>
                  <a:gd name="T42" fmla="*/ 236719165 w 141"/>
                  <a:gd name="T43" fmla="*/ 300434688 h 152"/>
                  <a:gd name="T44" fmla="*/ 252650903 w 141"/>
                  <a:gd name="T45" fmla="*/ 254566719 h 152"/>
                  <a:gd name="T46" fmla="*/ 238994265 w 141"/>
                  <a:gd name="T47" fmla="*/ 199524550 h 152"/>
                  <a:gd name="T48" fmla="*/ 259479221 w 141"/>
                  <a:gd name="T49" fmla="*/ 206405957 h 152"/>
                  <a:gd name="T50" fmla="*/ 291345714 w 141"/>
                  <a:gd name="T51" fmla="*/ 208698750 h 152"/>
                  <a:gd name="T52" fmla="*/ 305002352 w 141"/>
                  <a:gd name="T53" fmla="*/ 197231710 h 152"/>
                  <a:gd name="T54" fmla="*/ 309555570 w 141"/>
                  <a:gd name="T55" fmla="*/ 185764718 h 152"/>
                  <a:gd name="T56" fmla="*/ 284517396 w 141"/>
                  <a:gd name="T57" fmla="*/ 114669971 h 152"/>
                  <a:gd name="T58" fmla="*/ 293622323 w 141"/>
                  <a:gd name="T59" fmla="*/ 91735962 h 152"/>
                  <a:gd name="T60" fmla="*/ 318658989 w 141"/>
                  <a:gd name="T61" fmla="*/ 68801978 h 152"/>
                  <a:gd name="T62" fmla="*/ 320935598 w 141"/>
                  <a:gd name="T63" fmla="*/ 68801978 h 152"/>
                  <a:gd name="T64" fmla="*/ 316383889 w 141"/>
                  <a:gd name="T65" fmla="*/ 52747886 h 152"/>
                  <a:gd name="T66" fmla="*/ 259479221 w 141"/>
                  <a:gd name="T67" fmla="*/ 55040678 h 152"/>
                  <a:gd name="T68" fmla="*/ 259479221 w 141"/>
                  <a:gd name="T69" fmla="*/ 52747886 h 152"/>
                  <a:gd name="T70" fmla="*/ 207129281 w 141"/>
                  <a:gd name="T71" fmla="*/ 16054098 h 152"/>
                  <a:gd name="T72" fmla="*/ 143396248 w 141"/>
                  <a:gd name="T73" fmla="*/ 4587101 h 152"/>
                  <a:gd name="T74" fmla="*/ 136567929 w 141"/>
                  <a:gd name="T75" fmla="*/ 9174203 h 152"/>
                  <a:gd name="T76" fmla="*/ 150224567 w 141"/>
                  <a:gd name="T77" fmla="*/ 34400989 h 152"/>
                  <a:gd name="T78" fmla="*/ 161606104 w 141"/>
                  <a:gd name="T79" fmla="*/ 71094770 h 152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41"/>
                  <a:gd name="T121" fmla="*/ 0 h 152"/>
                  <a:gd name="T122" fmla="*/ 141 w 141"/>
                  <a:gd name="T123" fmla="*/ 152 h 152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41" h="152">
                    <a:moveTo>
                      <a:pt x="71" y="31"/>
                    </a:moveTo>
                    <a:cubicBezTo>
                      <a:pt x="68" y="35"/>
                      <a:pt x="68" y="35"/>
                      <a:pt x="68" y="35"/>
                    </a:cubicBezTo>
                    <a:cubicBezTo>
                      <a:pt x="65" y="34"/>
                      <a:pt x="65" y="34"/>
                      <a:pt x="65" y="34"/>
                    </a:cubicBezTo>
                    <a:cubicBezTo>
                      <a:pt x="52" y="31"/>
                      <a:pt x="52" y="31"/>
                      <a:pt x="52" y="31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1" y="60"/>
                      <a:pt x="24" y="66"/>
                      <a:pt x="31" y="75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1" y="80"/>
                      <a:pt x="31" y="80"/>
                      <a:pt x="31" y="80"/>
                    </a:cubicBezTo>
                    <a:cubicBezTo>
                      <a:pt x="25" y="91"/>
                      <a:pt x="16" y="101"/>
                      <a:pt x="5" y="109"/>
                    </a:cubicBezTo>
                    <a:cubicBezTo>
                      <a:pt x="1" y="112"/>
                      <a:pt x="0" y="115"/>
                      <a:pt x="0" y="118"/>
                    </a:cubicBezTo>
                    <a:cubicBezTo>
                      <a:pt x="7" y="128"/>
                      <a:pt x="7" y="128"/>
                      <a:pt x="7" y="128"/>
                    </a:cubicBezTo>
                    <a:cubicBezTo>
                      <a:pt x="19" y="132"/>
                      <a:pt x="19" y="132"/>
                      <a:pt x="19" y="132"/>
                    </a:cubicBezTo>
                    <a:cubicBezTo>
                      <a:pt x="28" y="133"/>
                      <a:pt x="28" y="133"/>
                      <a:pt x="28" y="133"/>
                    </a:cubicBezTo>
                    <a:cubicBezTo>
                      <a:pt x="41" y="133"/>
                      <a:pt x="49" y="134"/>
                      <a:pt x="53" y="139"/>
                    </a:cubicBezTo>
                    <a:cubicBezTo>
                      <a:pt x="63" y="147"/>
                      <a:pt x="63" y="147"/>
                      <a:pt x="63" y="147"/>
                    </a:cubicBezTo>
                    <a:cubicBezTo>
                      <a:pt x="71" y="150"/>
                      <a:pt x="77" y="152"/>
                      <a:pt x="82" y="152"/>
                    </a:cubicBezTo>
                    <a:cubicBezTo>
                      <a:pt x="86" y="152"/>
                      <a:pt x="92" y="149"/>
                      <a:pt x="96" y="140"/>
                    </a:cubicBezTo>
                    <a:cubicBezTo>
                      <a:pt x="104" y="131"/>
                      <a:pt x="104" y="131"/>
                      <a:pt x="104" y="131"/>
                    </a:cubicBezTo>
                    <a:cubicBezTo>
                      <a:pt x="111" y="111"/>
                      <a:pt x="111" y="111"/>
                      <a:pt x="111" y="111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14" y="90"/>
                      <a:pt x="114" y="90"/>
                      <a:pt x="114" y="90"/>
                    </a:cubicBezTo>
                    <a:cubicBezTo>
                      <a:pt x="128" y="91"/>
                      <a:pt x="128" y="91"/>
                      <a:pt x="128" y="91"/>
                    </a:cubicBezTo>
                    <a:cubicBezTo>
                      <a:pt x="134" y="86"/>
                      <a:pt x="134" y="86"/>
                      <a:pt x="134" y="86"/>
                    </a:cubicBezTo>
                    <a:cubicBezTo>
                      <a:pt x="136" y="81"/>
                      <a:pt x="136" y="81"/>
                      <a:pt x="136" y="81"/>
                    </a:cubicBezTo>
                    <a:cubicBezTo>
                      <a:pt x="125" y="50"/>
                      <a:pt x="125" y="50"/>
                      <a:pt x="125" y="50"/>
                    </a:cubicBezTo>
                    <a:cubicBezTo>
                      <a:pt x="129" y="40"/>
                      <a:pt x="129" y="40"/>
                      <a:pt x="129" y="40"/>
                    </a:cubicBezTo>
                    <a:cubicBezTo>
                      <a:pt x="132" y="34"/>
                      <a:pt x="136" y="31"/>
                      <a:pt x="140" y="30"/>
                    </a:cubicBezTo>
                    <a:cubicBezTo>
                      <a:pt x="141" y="30"/>
                      <a:pt x="141" y="30"/>
                      <a:pt x="141" y="30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14" y="24"/>
                      <a:pt x="114" y="24"/>
                      <a:pt x="114" y="24"/>
                    </a:cubicBezTo>
                    <a:cubicBezTo>
                      <a:pt x="114" y="23"/>
                      <a:pt x="114" y="23"/>
                      <a:pt x="114" y="23"/>
                    </a:cubicBezTo>
                    <a:cubicBezTo>
                      <a:pt x="91" y="7"/>
                      <a:pt x="91" y="7"/>
                      <a:pt x="91" y="7"/>
                    </a:cubicBezTo>
                    <a:cubicBezTo>
                      <a:pt x="81" y="1"/>
                      <a:pt x="72" y="0"/>
                      <a:pt x="63" y="2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8" y="8"/>
                      <a:pt x="60" y="13"/>
                      <a:pt x="66" y="15"/>
                    </a:cubicBezTo>
                    <a:cubicBezTo>
                      <a:pt x="72" y="19"/>
                      <a:pt x="74" y="24"/>
                      <a:pt x="71" y="31"/>
                    </a:cubicBezTo>
                    <a:close/>
                  </a:path>
                </a:pathLst>
              </a:custGeom>
              <a:solidFill>
                <a:srgbClr val="BFC0C0"/>
              </a:soli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59" name="Freeform 27"/>
              <p:cNvSpPr>
                <a:spLocks noChangeArrowheads="1"/>
              </p:cNvSpPr>
              <p:nvPr/>
            </p:nvSpPr>
            <p:spPr bwMode="auto">
              <a:xfrm>
                <a:off x="5113337" y="1458912"/>
                <a:ext cx="747713" cy="714375"/>
              </a:xfrm>
              <a:custGeom>
                <a:avLst/>
                <a:gdLst>
                  <a:gd name="T0" fmla="*/ 484046250 w 496"/>
                  <a:gd name="T1" fmla="*/ 225821072 h 473"/>
                  <a:gd name="T2" fmla="*/ 424960355 w 496"/>
                  <a:gd name="T3" fmla="*/ 241788029 h 473"/>
                  <a:gd name="T4" fmla="*/ 352239160 w 496"/>
                  <a:gd name="T5" fmla="*/ 278284577 h 473"/>
                  <a:gd name="T6" fmla="*/ 277246278 w 496"/>
                  <a:gd name="T7" fmla="*/ 342153915 h 473"/>
                  <a:gd name="T8" fmla="*/ 272701209 w 496"/>
                  <a:gd name="T9" fmla="*/ 348997112 h 473"/>
                  <a:gd name="T10" fmla="*/ 209071753 w 496"/>
                  <a:gd name="T11" fmla="*/ 421990303 h 473"/>
                  <a:gd name="T12" fmla="*/ 127260467 w 496"/>
                  <a:gd name="T13" fmla="*/ 419708231 h 473"/>
                  <a:gd name="T14" fmla="*/ 93173181 w 496"/>
                  <a:gd name="T15" fmla="*/ 383213098 h 473"/>
                  <a:gd name="T16" fmla="*/ 104535123 w 496"/>
                  <a:gd name="T17" fmla="*/ 522354679 h 473"/>
                  <a:gd name="T18" fmla="*/ 18180281 w 496"/>
                  <a:gd name="T19" fmla="*/ 661497675 h 473"/>
                  <a:gd name="T20" fmla="*/ 0 w 496"/>
                  <a:gd name="T21" fmla="*/ 684307829 h 473"/>
                  <a:gd name="T22" fmla="*/ 99990054 w 496"/>
                  <a:gd name="T23" fmla="*/ 720804378 h 473"/>
                  <a:gd name="T24" fmla="*/ 104535123 w 496"/>
                  <a:gd name="T25" fmla="*/ 723084940 h 473"/>
                  <a:gd name="T26" fmla="*/ 138623893 w 496"/>
                  <a:gd name="T27" fmla="*/ 745895094 h 473"/>
                  <a:gd name="T28" fmla="*/ 145440742 w 496"/>
                  <a:gd name="T29" fmla="*/ 748177167 h 473"/>
                  <a:gd name="T30" fmla="*/ 238613947 w 496"/>
                  <a:gd name="T31" fmla="*/ 821168942 h 473"/>
                  <a:gd name="T32" fmla="*/ 338603953 w 496"/>
                  <a:gd name="T33" fmla="*/ 677464632 h 473"/>
                  <a:gd name="T34" fmla="*/ 368147655 w 496"/>
                  <a:gd name="T35" fmla="*/ 638687521 h 473"/>
                  <a:gd name="T36" fmla="*/ 447685700 w 496"/>
                  <a:gd name="T37" fmla="*/ 611314732 h 473"/>
                  <a:gd name="T38" fmla="*/ 522678582 w 496"/>
                  <a:gd name="T39" fmla="*/ 599910411 h 473"/>
                  <a:gd name="T40" fmla="*/ 563584201 w 496"/>
                  <a:gd name="T41" fmla="*/ 668340873 h 473"/>
                  <a:gd name="T42" fmla="*/ 570401051 w 496"/>
                  <a:gd name="T43" fmla="*/ 718523815 h 473"/>
                  <a:gd name="T44" fmla="*/ 556765844 w 496"/>
                  <a:gd name="T45" fmla="*/ 812045183 h 473"/>
                  <a:gd name="T46" fmla="*/ 554494063 w 496"/>
                  <a:gd name="T47" fmla="*/ 816607817 h 473"/>
                  <a:gd name="T48" fmla="*/ 511315156 w 496"/>
                  <a:gd name="T49" fmla="*/ 939782347 h 473"/>
                  <a:gd name="T50" fmla="*/ 552220775 w 496"/>
                  <a:gd name="T51" fmla="*/ 914691631 h 473"/>
                  <a:gd name="T52" fmla="*/ 584036257 w 496"/>
                  <a:gd name="T53" fmla="*/ 926095953 h 473"/>
                  <a:gd name="T54" fmla="*/ 581762969 w 496"/>
                  <a:gd name="T55" fmla="*/ 967155136 h 473"/>
                  <a:gd name="T56" fmla="*/ 552220775 w 496"/>
                  <a:gd name="T57" fmla="*/ 1008214319 h 473"/>
                  <a:gd name="T58" fmla="*/ 536313788 w 496"/>
                  <a:gd name="T59" fmla="*/ 1037866160 h 473"/>
                  <a:gd name="T60" fmla="*/ 509043375 w 496"/>
                  <a:gd name="T61" fmla="*/ 1042428795 h 473"/>
                  <a:gd name="T62" fmla="*/ 477227893 w 496"/>
                  <a:gd name="T63" fmla="*/ 1078925344 h 473"/>
                  <a:gd name="T64" fmla="*/ 597671464 w 496"/>
                  <a:gd name="T65" fmla="*/ 987684728 h 473"/>
                  <a:gd name="T66" fmla="*/ 779472709 w 496"/>
                  <a:gd name="T67" fmla="*/ 805201985 h 473"/>
                  <a:gd name="T68" fmla="*/ 820377010 w 496"/>
                  <a:gd name="T69" fmla="*/ 784673715 h 473"/>
                  <a:gd name="T70" fmla="*/ 915823455 w 496"/>
                  <a:gd name="T71" fmla="*/ 764144123 h 473"/>
                  <a:gd name="T72" fmla="*/ 979452911 w 496"/>
                  <a:gd name="T73" fmla="*/ 631844324 h 473"/>
                  <a:gd name="T74" fmla="*/ 1127166895 w 496"/>
                  <a:gd name="T75" fmla="*/ 469891173 h 473"/>
                  <a:gd name="T76" fmla="*/ 1090806344 w 496"/>
                  <a:gd name="T77" fmla="*/ 367244631 h 473"/>
                  <a:gd name="T78" fmla="*/ 1038538806 w 496"/>
                  <a:gd name="T79" fmla="*/ 348997112 h 473"/>
                  <a:gd name="T80" fmla="*/ 1029448668 w 496"/>
                  <a:gd name="T81" fmla="*/ 330748083 h 473"/>
                  <a:gd name="T82" fmla="*/ 952184006 w 496"/>
                  <a:gd name="T83" fmla="*/ 134580409 h 473"/>
                  <a:gd name="T84" fmla="*/ 924913593 w 496"/>
                  <a:gd name="T85" fmla="*/ 36496560 h 473"/>
                  <a:gd name="T86" fmla="*/ 884007973 w 496"/>
                  <a:gd name="T87" fmla="*/ 75273683 h 473"/>
                  <a:gd name="T88" fmla="*/ 804470023 w 496"/>
                  <a:gd name="T89" fmla="*/ 34215998 h 473"/>
                  <a:gd name="T90" fmla="*/ 747657227 w 496"/>
                  <a:gd name="T91" fmla="*/ 36496560 h 473"/>
                  <a:gd name="T92" fmla="*/ 688571333 w 496"/>
                  <a:gd name="T93" fmla="*/ 11405835 h 473"/>
                  <a:gd name="T94" fmla="*/ 684026264 w 496"/>
                  <a:gd name="T95" fmla="*/ 93522712 h 473"/>
                  <a:gd name="T96" fmla="*/ 679481195 w 496"/>
                  <a:gd name="T97" fmla="*/ 95803275 h 473"/>
                  <a:gd name="T98" fmla="*/ 629486945 w 496"/>
                  <a:gd name="T99" fmla="*/ 148266803 h 47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96"/>
                  <a:gd name="T151" fmla="*/ 0 h 473"/>
                  <a:gd name="T152" fmla="*/ 496 w 496"/>
                  <a:gd name="T153" fmla="*/ 473 h 47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96" h="473">
                    <a:moveTo>
                      <a:pt x="227" y="62"/>
                    </a:moveTo>
                    <a:cubicBezTo>
                      <a:pt x="215" y="79"/>
                      <a:pt x="215" y="79"/>
                      <a:pt x="215" y="79"/>
                    </a:cubicBezTo>
                    <a:cubicBezTo>
                      <a:pt x="212" y="82"/>
                      <a:pt x="211" y="89"/>
                      <a:pt x="213" y="99"/>
                    </a:cubicBezTo>
                    <a:cubicBezTo>
                      <a:pt x="213" y="106"/>
                      <a:pt x="213" y="106"/>
                      <a:pt x="213" y="106"/>
                    </a:cubicBezTo>
                    <a:cubicBezTo>
                      <a:pt x="188" y="106"/>
                      <a:pt x="188" y="106"/>
                      <a:pt x="188" y="106"/>
                    </a:cubicBezTo>
                    <a:cubicBezTo>
                      <a:pt x="187" y="106"/>
                      <a:pt x="187" y="106"/>
                      <a:pt x="187" y="106"/>
                    </a:cubicBezTo>
                    <a:cubicBezTo>
                      <a:pt x="187" y="106"/>
                      <a:pt x="187" y="106"/>
                      <a:pt x="187" y="106"/>
                    </a:cubicBezTo>
                    <a:cubicBezTo>
                      <a:pt x="169" y="100"/>
                      <a:pt x="169" y="100"/>
                      <a:pt x="169" y="100"/>
                    </a:cubicBezTo>
                    <a:cubicBezTo>
                      <a:pt x="155" y="122"/>
                      <a:pt x="155" y="122"/>
                      <a:pt x="155" y="122"/>
                    </a:cubicBezTo>
                    <a:cubicBezTo>
                      <a:pt x="153" y="124"/>
                      <a:pt x="153" y="124"/>
                      <a:pt x="153" y="124"/>
                    </a:cubicBezTo>
                    <a:cubicBezTo>
                      <a:pt x="136" y="134"/>
                      <a:pt x="136" y="134"/>
                      <a:pt x="136" y="134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0" y="153"/>
                      <a:pt x="120" y="153"/>
                      <a:pt x="120" y="153"/>
                    </a:cubicBezTo>
                    <a:cubicBezTo>
                      <a:pt x="120" y="153"/>
                      <a:pt x="120" y="153"/>
                      <a:pt x="120" y="153"/>
                    </a:cubicBezTo>
                    <a:cubicBezTo>
                      <a:pt x="93" y="184"/>
                      <a:pt x="93" y="184"/>
                      <a:pt x="93" y="184"/>
                    </a:cubicBezTo>
                    <a:cubicBezTo>
                      <a:pt x="93" y="185"/>
                      <a:pt x="93" y="185"/>
                      <a:pt x="93" y="185"/>
                    </a:cubicBezTo>
                    <a:cubicBezTo>
                      <a:pt x="92" y="185"/>
                      <a:pt x="92" y="185"/>
                      <a:pt x="92" y="18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56" y="185"/>
                      <a:pt x="56" y="185"/>
                      <a:pt x="56" y="185"/>
                    </a:cubicBezTo>
                    <a:cubicBezTo>
                      <a:pt x="56" y="184"/>
                      <a:pt x="56" y="184"/>
                      <a:pt x="56" y="184"/>
                    </a:cubicBezTo>
                    <a:cubicBezTo>
                      <a:pt x="56" y="184"/>
                      <a:pt x="56" y="184"/>
                      <a:pt x="56" y="184"/>
                    </a:cubicBezTo>
                    <a:cubicBezTo>
                      <a:pt x="56" y="184"/>
                      <a:pt x="56" y="184"/>
                      <a:pt x="56" y="184"/>
                    </a:cubicBezTo>
                    <a:cubicBezTo>
                      <a:pt x="41" y="168"/>
                      <a:pt x="41" y="168"/>
                      <a:pt x="41" y="168"/>
                    </a:cubicBezTo>
                    <a:cubicBezTo>
                      <a:pt x="32" y="163"/>
                      <a:pt x="32" y="163"/>
                      <a:pt x="32" y="163"/>
                    </a:cubicBezTo>
                    <a:cubicBezTo>
                      <a:pt x="39" y="206"/>
                      <a:pt x="39" y="206"/>
                      <a:pt x="39" y="206"/>
                    </a:cubicBezTo>
                    <a:cubicBezTo>
                      <a:pt x="46" y="229"/>
                      <a:pt x="46" y="229"/>
                      <a:pt x="46" y="229"/>
                    </a:cubicBezTo>
                    <a:cubicBezTo>
                      <a:pt x="30" y="244"/>
                      <a:pt x="30" y="244"/>
                      <a:pt x="30" y="244"/>
                    </a:cubicBezTo>
                    <a:cubicBezTo>
                      <a:pt x="8" y="277"/>
                      <a:pt x="8" y="277"/>
                      <a:pt x="8" y="277"/>
                    </a:cubicBezTo>
                    <a:cubicBezTo>
                      <a:pt x="8" y="290"/>
                      <a:pt x="8" y="290"/>
                      <a:pt x="8" y="290"/>
                    </a:cubicBezTo>
                    <a:cubicBezTo>
                      <a:pt x="7" y="291"/>
                      <a:pt x="7" y="291"/>
                      <a:pt x="7" y="291"/>
                    </a:cubicBezTo>
                    <a:cubicBezTo>
                      <a:pt x="6" y="291"/>
                      <a:pt x="6" y="291"/>
                      <a:pt x="6" y="291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4" y="307"/>
                      <a:pt x="4" y="307"/>
                      <a:pt x="4" y="307"/>
                    </a:cubicBezTo>
                    <a:cubicBezTo>
                      <a:pt x="13" y="307"/>
                      <a:pt x="13" y="307"/>
                      <a:pt x="13" y="307"/>
                    </a:cubicBezTo>
                    <a:cubicBezTo>
                      <a:pt x="44" y="316"/>
                      <a:pt x="44" y="316"/>
                      <a:pt x="44" y="316"/>
                    </a:cubicBezTo>
                    <a:cubicBezTo>
                      <a:pt x="45" y="316"/>
                      <a:pt x="45" y="316"/>
                      <a:pt x="45" y="316"/>
                    </a:cubicBezTo>
                    <a:cubicBezTo>
                      <a:pt x="46" y="316"/>
                      <a:pt x="46" y="316"/>
                      <a:pt x="46" y="316"/>
                    </a:cubicBezTo>
                    <a:cubicBezTo>
                      <a:pt x="46" y="317"/>
                      <a:pt x="46" y="317"/>
                      <a:pt x="46" y="317"/>
                    </a:cubicBezTo>
                    <a:cubicBezTo>
                      <a:pt x="47" y="317"/>
                      <a:pt x="47" y="317"/>
                      <a:pt x="47" y="317"/>
                    </a:cubicBezTo>
                    <a:cubicBezTo>
                      <a:pt x="53" y="323"/>
                      <a:pt x="53" y="323"/>
                      <a:pt x="53" y="323"/>
                    </a:cubicBezTo>
                    <a:cubicBezTo>
                      <a:pt x="61" y="327"/>
                      <a:pt x="61" y="327"/>
                      <a:pt x="61" y="327"/>
                    </a:cubicBezTo>
                    <a:cubicBezTo>
                      <a:pt x="61" y="327"/>
                      <a:pt x="61" y="327"/>
                      <a:pt x="61" y="327"/>
                    </a:cubicBezTo>
                    <a:cubicBezTo>
                      <a:pt x="64" y="327"/>
                      <a:pt x="64" y="327"/>
                      <a:pt x="64" y="327"/>
                    </a:cubicBezTo>
                    <a:cubicBezTo>
                      <a:pt x="64" y="328"/>
                      <a:pt x="64" y="328"/>
                      <a:pt x="64" y="328"/>
                    </a:cubicBezTo>
                    <a:cubicBezTo>
                      <a:pt x="67" y="333"/>
                      <a:pt x="69" y="337"/>
                      <a:pt x="69" y="341"/>
                    </a:cubicBezTo>
                    <a:cubicBezTo>
                      <a:pt x="72" y="351"/>
                      <a:pt x="72" y="351"/>
                      <a:pt x="72" y="351"/>
                    </a:cubicBezTo>
                    <a:cubicBezTo>
                      <a:pt x="105" y="360"/>
                      <a:pt x="105" y="360"/>
                      <a:pt x="105" y="360"/>
                    </a:cubicBezTo>
                    <a:cubicBezTo>
                      <a:pt x="114" y="358"/>
                      <a:pt x="114" y="358"/>
                      <a:pt x="114" y="358"/>
                    </a:cubicBezTo>
                    <a:cubicBezTo>
                      <a:pt x="124" y="345"/>
                      <a:pt x="124" y="345"/>
                      <a:pt x="124" y="345"/>
                    </a:cubicBezTo>
                    <a:cubicBezTo>
                      <a:pt x="149" y="297"/>
                      <a:pt x="149" y="297"/>
                      <a:pt x="149" y="297"/>
                    </a:cubicBezTo>
                    <a:cubicBezTo>
                      <a:pt x="150" y="297"/>
                      <a:pt x="150" y="297"/>
                      <a:pt x="150" y="297"/>
                    </a:cubicBezTo>
                    <a:cubicBezTo>
                      <a:pt x="150" y="296"/>
                      <a:pt x="150" y="296"/>
                      <a:pt x="150" y="296"/>
                    </a:cubicBezTo>
                    <a:cubicBezTo>
                      <a:pt x="162" y="280"/>
                      <a:pt x="162" y="280"/>
                      <a:pt x="162" y="280"/>
                    </a:cubicBezTo>
                    <a:cubicBezTo>
                      <a:pt x="163" y="279"/>
                      <a:pt x="163" y="279"/>
                      <a:pt x="163" y="279"/>
                    </a:cubicBezTo>
                    <a:cubicBezTo>
                      <a:pt x="183" y="269"/>
                      <a:pt x="183" y="269"/>
                      <a:pt x="183" y="269"/>
                    </a:cubicBezTo>
                    <a:cubicBezTo>
                      <a:pt x="197" y="268"/>
                      <a:pt x="197" y="268"/>
                      <a:pt x="197" y="268"/>
                    </a:cubicBezTo>
                    <a:cubicBezTo>
                      <a:pt x="202" y="260"/>
                      <a:pt x="206" y="256"/>
                      <a:pt x="211" y="256"/>
                    </a:cubicBezTo>
                    <a:cubicBezTo>
                      <a:pt x="215" y="256"/>
                      <a:pt x="220" y="258"/>
                      <a:pt x="228" y="262"/>
                    </a:cubicBezTo>
                    <a:cubicBezTo>
                      <a:pt x="230" y="263"/>
                      <a:pt x="230" y="263"/>
                      <a:pt x="230" y="263"/>
                    </a:cubicBezTo>
                    <a:cubicBezTo>
                      <a:pt x="230" y="264"/>
                      <a:pt x="230" y="264"/>
                      <a:pt x="230" y="264"/>
                    </a:cubicBezTo>
                    <a:cubicBezTo>
                      <a:pt x="248" y="291"/>
                      <a:pt x="248" y="291"/>
                      <a:pt x="248" y="291"/>
                    </a:cubicBezTo>
                    <a:cubicBezTo>
                      <a:pt x="248" y="293"/>
                      <a:pt x="248" y="293"/>
                      <a:pt x="248" y="293"/>
                    </a:cubicBezTo>
                    <a:cubicBezTo>
                      <a:pt x="249" y="293"/>
                      <a:pt x="249" y="293"/>
                      <a:pt x="249" y="293"/>
                    </a:cubicBezTo>
                    <a:cubicBezTo>
                      <a:pt x="249" y="295"/>
                      <a:pt x="249" y="295"/>
                      <a:pt x="249" y="295"/>
                    </a:cubicBezTo>
                    <a:cubicBezTo>
                      <a:pt x="251" y="315"/>
                      <a:pt x="251" y="315"/>
                      <a:pt x="251" y="315"/>
                    </a:cubicBezTo>
                    <a:cubicBezTo>
                      <a:pt x="250" y="337"/>
                      <a:pt x="250" y="337"/>
                      <a:pt x="250" y="337"/>
                    </a:cubicBezTo>
                    <a:cubicBezTo>
                      <a:pt x="250" y="337"/>
                      <a:pt x="250" y="337"/>
                      <a:pt x="250" y="337"/>
                    </a:cubicBezTo>
                    <a:cubicBezTo>
                      <a:pt x="245" y="356"/>
                      <a:pt x="245" y="356"/>
                      <a:pt x="245" y="356"/>
                    </a:cubicBezTo>
                    <a:cubicBezTo>
                      <a:pt x="245" y="356"/>
                      <a:pt x="245" y="356"/>
                      <a:pt x="245" y="356"/>
                    </a:cubicBezTo>
                    <a:cubicBezTo>
                      <a:pt x="245" y="358"/>
                      <a:pt x="245" y="358"/>
                      <a:pt x="245" y="358"/>
                    </a:cubicBezTo>
                    <a:cubicBezTo>
                      <a:pt x="244" y="358"/>
                      <a:pt x="244" y="358"/>
                      <a:pt x="244" y="358"/>
                    </a:cubicBezTo>
                    <a:cubicBezTo>
                      <a:pt x="230" y="375"/>
                      <a:pt x="230" y="375"/>
                      <a:pt x="230" y="375"/>
                    </a:cubicBezTo>
                    <a:cubicBezTo>
                      <a:pt x="224" y="389"/>
                      <a:pt x="224" y="389"/>
                      <a:pt x="224" y="389"/>
                    </a:cubicBezTo>
                    <a:cubicBezTo>
                      <a:pt x="225" y="412"/>
                      <a:pt x="225" y="412"/>
                      <a:pt x="225" y="412"/>
                    </a:cubicBezTo>
                    <a:cubicBezTo>
                      <a:pt x="227" y="412"/>
                      <a:pt x="227" y="412"/>
                      <a:pt x="227" y="412"/>
                    </a:cubicBezTo>
                    <a:cubicBezTo>
                      <a:pt x="235" y="409"/>
                      <a:pt x="235" y="409"/>
                      <a:pt x="235" y="409"/>
                    </a:cubicBezTo>
                    <a:cubicBezTo>
                      <a:pt x="243" y="401"/>
                      <a:pt x="243" y="401"/>
                      <a:pt x="243" y="401"/>
                    </a:cubicBezTo>
                    <a:cubicBezTo>
                      <a:pt x="245" y="399"/>
                      <a:pt x="245" y="399"/>
                      <a:pt x="245" y="399"/>
                    </a:cubicBezTo>
                    <a:cubicBezTo>
                      <a:pt x="246" y="397"/>
                      <a:pt x="246" y="397"/>
                      <a:pt x="246" y="397"/>
                    </a:cubicBezTo>
                    <a:cubicBezTo>
                      <a:pt x="257" y="406"/>
                      <a:pt x="257" y="406"/>
                      <a:pt x="257" y="406"/>
                    </a:cubicBezTo>
                    <a:cubicBezTo>
                      <a:pt x="257" y="408"/>
                      <a:pt x="257" y="408"/>
                      <a:pt x="257" y="408"/>
                    </a:cubicBezTo>
                    <a:cubicBezTo>
                      <a:pt x="257" y="424"/>
                      <a:pt x="257" y="424"/>
                      <a:pt x="257" y="424"/>
                    </a:cubicBezTo>
                    <a:cubicBezTo>
                      <a:pt x="256" y="424"/>
                      <a:pt x="256" y="424"/>
                      <a:pt x="256" y="424"/>
                    </a:cubicBezTo>
                    <a:cubicBezTo>
                      <a:pt x="246" y="429"/>
                      <a:pt x="246" y="429"/>
                      <a:pt x="246" y="429"/>
                    </a:cubicBezTo>
                    <a:cubicBezTo>
                      <a:pt x="243" y="433"/>
                      <a:pt x="243" y="433"/>
                      <a:pt x="243" y="433"/>
                    </a:cubicBezTo>
                    <a:cubicBezTo>
                      <a:pt x="243" y="442"/>
                      <a:pt x="243" y="442"/>
                      <a:pt x="243" y="442"/>
                    </a:cubicBezTo>
                    <a:cubicBezTo>
                      <a:pt x="242" y="443"/>
                      <a:pt x="242" y="443"/>
                      <a:pt x="242" y="443"/>
                    </a:cubicBezTo>
                    <a:cubicBezTo>
                      <a:pt x="242" y="443"/>
                      <a:pt x="242" y="443"/>
                      <a:pt x="242" y="443"/>
                    </a:cubicBezTo>
                    <a:cubicBezTo>
                      <a:pt x="236" y="455"/>
                      <a:pt x="236" y="455"/>
                      <a:pt x="236" y="455"/>
                    </a:cubicBezTo>
                    <a:cubicBezTo>
                      <a:pt x="235" y="455"/>
                      <a:pt x="235" y="455"/>
                      <a:pt x="235" y="455"/>
                    </a:cubicBezTo>
                    <a:cubicBezTo>
                      <a:pt x="232" y="456"/>
                      <a:pt x="232" y="456"/>
                      <a:pt x="232" y="456"/>
                    </a:cubicBezTo>
                    <a:cubicBezTo>
                      <a:pt x="224" y="457"/>
                      <a:pt x="224" y="457"/>
                      <a:pt x="224" y="457"/>
                    </a:cubicBezTo>
                    <a:cubicBezTo>
                      <a:pt x="216" y="459"/>
                      <a:pt x="216" y="459"/>
                      <a:pt x="216" y="459"/>
                    </a:cubicBezTo>
                    <a:cubicBezTo>
                      <a:pt x="209" y="471"/>
                      <a:pt x="209" y="471"/>
                      <a:pt x="209" y="471"/>
                    </a:cubicBezTo>
                    <a:cubicBezTo>
                      <a:pt x="210" y="473"/>
                      <a:pt x="210" y="473"/>
                      <a:pt x="210" y="473"/>
                    </a:cubicBezTo>
                    <a:cubicBezTo>
                      <a:pt x="245" y="469"/>
                      <a:pt x="245" y="469"/>
                      <a:pt x="245" y="469"/>
                    </a:cubicBezTo>
                    <a:cubicBezTo>
                      <a:pt x="251" y="463"/>
                      <a:pt x="251" y="463"/>
                      <a:pt x="251" y="463"/>
                    </a:cubicBezTo>
                    <a:cubicBezTo>
                      <a:pt x="263" y="433"/>
                      <a:pt x="263" y="433"/>
                      <a:pt x="263" y="433"/>
                    </a:cubicBezTo>
                    <a:cubicBezTo>
                      <a:pt x="263" y="433"/>
                      <a:pt x="263" y="433"/>
                      <a:pt x="263" y="433"/>
                    </a:cubicBezTo>
                    <a:cubicBezTo>
                      <a:pt x="341" y="353"/>
                      <a:pt x="341" y="353"/>
                      <a:pt x="341" y="353"/>
                    </a:cubicBezTo>
                    <a:cubicBezTo>
                      <a:pt x="343" y="353"/>
                      <a:pt x="343" y="353"/>
                      <a:pt x="343" y="353"/>
                    </a:cubicBezTo>
                    <a:cubicBezTo>
                      <a:pt x="360" y="344"/>
                      <a:pt x="360" y="344"/>
                      <a:pt x="360" y="344"/>
                    </a:cubicBezTo>
                    <a:cubicBezTo>
                      <a:pt x="361" y="343"/>
                      <a:pt x="361" y="343"/>
                      <a:pt x="361" y="343"/>
                    </a:cubicBezTo>
                    <a:cubicBezTo>
                      <a:pt x="361" y="344"/>
                      <a:pt x="361" y="344"/>
                      <a:pt x="361" y="344"/>
                    </a:cubicBezTo>
                    <a:cubicBezTo>
                      <a:pt x="375" y="344"/>
                      <a:pt x="375" y="344"/>
                      <a:pt x="375" y="344"/>
                    </a:cubicBezTo>
                    <a:cubicBezTo>
                      <a:pt x="389" y="341"/>
                      <a:pt x="389" y="341"/>
                      <a:pt x="389" y="341"/>
                    </a:cubicBezTo>
                    <a:cubicBezTo>
                      <a:pt x="403" y="335"/>
                      <a:pt x="403" y="335"/>
                      <a:pt x="403" y="335"/>
                    </a:cubicBezTo>
                    <a:cubicBezTo>
                      <a:pt x="414" y="323"/>
                      <a:pt x="414" y="323"/>
                      <a:pt x="414" y="323"/>
                    </a:cubicBezTo>
                    <a:cubicBezTo>
                      <a:pt x="431" y="277"/>
                      <a:pt x="431" y="277"/>
                      <a:pt x="431" y="277"/>
                    </a:cubicBezTo>
                    <a:cubicBezTo>
                      <a:pt x="431" y="277"/>
                      <a:pt x="431" y="277"/>
                      <a:pt x="431" y="277"/>
                    </a:cubicBezTo>
                    <a:cubicBezTo>
                      <a:pt x="431" y="276"/>
                      <a:pt x="431" y="276"/>
                      <a:pt x="431" y="276"/>
                    </a:cubicBezTo>
                    <a:cubicBezTo>
                      <a:pt x="496" y="207"/>
                      <a:pt x="496" y="207"/>
                      <a:pt x="496" y="207"/>
                    </a:cubicBezTo>
                    <a:cubicBezTo>
                      <a:pt x="496" y="206"/>
                      <a:pt x="496" y="206"/>
                      <a:pt x="496" y="206"/>
                    </a:cubicBezTo>
                    <a:cubicBezTo>
                      <a:pt x="492" y="169"/>
                      <a:pt x="492" y="169"/>
                      <a:pt x="492" y="169"/>
                    </a:cubicBezTo>
                    <a:cubicBezTo>
                      <a:pt x="489" y="168"/>
                      <a:pt x="485" y="166"/>
                      <a:pt x="483" y="163"/>
                    </a:cubicBezTo>
                    <a:cubicBezTo>
                      <a:pt x="480" y="161"/>
                      <a:pt x="480" y="161"/>
                      <a:pt x="480" y="161"/>
                    </a:cubicBezTo>
                    <a:cubicBezTo>
                      <a:pt x="480" y="162"/>
                      <a:pt x="480" y="162"/>
                      <a:pt x="480" y="162"/>
                    </a:cubicBezTo>
                    <a:cubicBezTo>
                      <a:pt x="470" y="163"/>
                      <a:pt x="470" y="163"/>
                      <a:pt x="470" y="163"/>
                    </a:cubicBezTo>
                    <a:cubicBezTo>
                      <a:pt x="465" y="161"/>
                      <a:pt x="461" y="158"/>
                      <a:pt x="457" y="153"/>
                    </a:cubicBezTo>
                    <a:cubicBezTo>
                      <a:pt x="454" y="147"/>
                      <a:pt x="454" y="147"/>
                      <a:pt x="454" y="147"/>
                    </a:cubicBezTo>
                    <a:cubicBezTo>
                      <a:pt x="454" y="146"/>
                      <a:pt x="454" y="146"/>
                      <a:pt x="454" y="146"/>
                    </a:cubicBezTo>
                    <a:cubicBezTo>
                      <a:pt x="453" y="145"/>
                      <a:pt x="453" y="145"/>
                      <a:pt x="453" y="145"/>
                    </a:cubicBezTo>
                    <a:cubicBezTo>
                      <a:pt x="453" y="88"/>
                      <a:pt x="453" y="88"/>
                      <a:pt x="453" y="88"/>
                    </a:cubicBezTo>
                    <a:cubicBezTo>
                      <a:pt x="447" y="86"/>
                      <a:pt x="440" y="81"/>
                      <a:pt x="433" y="74"/>
                    </a:cubicBezTo>
                    <a:cubicBezTo>
                      <a:pt x="419" y="59"/>
                      <a:pt x="419" y="59"/>
                      <a:pt x="419" y="59"/>
                    </a:cubicBezTo>
                    <a:cubicBezTo>
                      <a:pt x="407" y="41"/>
                      <a:pt x="407" y="41"/>
                      <a:pt x="407" y="41"/>
                    </a:cubicBezTo>
                    <a:cubicBezTo>
                      <a:pt x="404" y="37"/>
                      <a:pt x="404" y="31"/>
                      <a:pt x="406" y="21"/>
                    </a:cubicBezTo>
                    <a:cubicBezTo>
                      <a:pt x="407" y="16"/>
                      <a:pt x="407" y="16"/>
                      <a:pt x="407" y="16"/>
                    </a:cubicBezTo>
                    <a:cubicBezTo>
                      <a:pt x="399" y="6"/>
                      <a:pt x="399" y="6"/>
                      <a:pt x="399" y="6"/>
                    </a:cubicBezTo>
                    <a:cubicBezTo>
                      <a:pt x="398" y="15"/>
                      <a:pt x="398" y="15"/>
                      <a:pt x="398" y="15"/>
                    </a:cubicBezTo>
                    <a:cubicBezTo>
                      <a:pt x="389" y="33"/>
                      <a:pt x="389" y="33"/>
                      <a:pt x="389" y="33"/>
                    </a:cubicBezTo>
                    <a:cubicBezTo>
                      <a:pt x="385" y="33"/>
                      <a:pt x="385" y="33"/>
                      <a:pt x="385" y="33"/>
                    </a:cubicBezTo>
                    <a:cubicBezTo>
                      <a:pt x="378" y="33"/>
                      <a:pt x="370" y="32"/>
                      <a:pt x="363" y="29"/>
                    </a:cubicBezTo>
                    <a:cubicBezTo>
                      <a:pt x="357" y="27"/>
                      <a:pt x="354" y="21"/>
                      <a:pt x="354" y="15"/>
                    </a:cubicBezTo>
                    <a:cubicBezTo>
                      <a:pt x="354" y="11"/>
                      <a:pt x="354" y="11"/>
                      <a:pt x="354" y="11"/>
                    </a:cubicBezTo>
                    <a:cubicBezTo>
                      <a:pt x="349" y="11"/>
                      <a:pt x="349" y="11"/>
                      <a:pt x="349" y="11"/>
                    </a:cubicBezTo>
                    <a:cubicBezTo>
                      <a:pt x="329" y="16"/>
                      <a:pt x="329" y="16"/>
                      <a:pt x="329" y="16"/>
                    </a:cubicBezTo>
                    <a:cubicBezTo>
                      <a:pt x="314" y="1"/>
                      <a:pt x="314" y="1"/>
                      <a:pt x="314" y="1"/>
                    </a:cubicBezTo>
                    <a:cubicBezTo>
                      <a:pt x="308" y="0"/>
                      <a:pt x="308" y="0"/>
                      <a:pt x="308" y="0"/>
                    </a:cubicBezTo>
                    <a:cubicBezTo>
                      <a:pt x="303" y="5"/>
                      <a:pt x="303" y="5"/>
                      <a:pt x="303" y="5"/>
                    </a:cubicBezTo>
                    <a:cubicBezTo>
                      <a:pt x="309" y="16"/>
                      <a:pt x="309" y="16"/>
                      <a:pt x="309" y="16"/>
                    </a:cubicBezTo>
                    <a:cubicBezTo>
                      <a:pt x="312" y="19"/>
                      <a:pt x="312" y="19"/>
                      <a:pt x="312" y="19"/>
                    </a:cubicBezTo>
                    <a:cubicBezTo>
                      <a:pt x="301" y="41"/>
                      <a:pt x="301" y="41"/>
                      <a:pt x="301" y="41"/>
                    </a:cubicBezTo>
                    <a:cubicBezTo>
                      <a:pt x="300" y="41"/>
                      <a:pt x="300" y="41"/>
                      <a:pt x="300" y="41"/>
                    </a:cubicBezTo>
                    <a:cubicBezTo>
                      <a:pt x="300" y="42"/>
                      <a:pt x="300" y="42"/>
                      <a:pt x="300" y="42"/>
                    </a:cubicBezTo>
                    <a:cubicBezTo>
                      <a:pt x="299" y="42"/>
                      <a:pt x="299" y="42"/>
                      <a:pt x="299" y="42"/>
                    </a:cubicBezTo>
                    <a:cubicBezTo>
                      <a:pt x="280" y="63"/>
                      <a:pt x="280" y="63"/>
                      <a:pt x="280" y="63"/>
                    </a:cubicBezTo>
                    <a:cubicBezTo>
                      <a:pt x="279" y="65"/>
                      <a:pt x="279" y="65"/>
                      <a:pt x="279" y="65"/>
                    </a:cubicBezTo>
                    <a:cubicBezTo>
                      <a:pt x="277" y="65"/>
                      <a:pt x="277" y="65"/>
                      <a:pt x="277" y="65"/>
                    </a:cubicBezTo>
                    <a:cubicBezTo>
                      <a:pt x="247" y="68"/>
                      <a:pt x="247" y="68"/>
                      <a:pt x="247" y="68"/>
                    </a:cubicBezTo>
                    <a:lnTo>
                      <a:pt x="227" y="62"/>
                    </a:lnTo>
                    <a:close/>
                  </a:path>
                </a:pathLst>
              </a:custGeom>
              <a:solidFill>
                <a:srgbClr val="BFC0C0"/>
              </a:soli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60" name="Freeform 28"/>
              <p:cNvSpPr>
                <a:spLocks noChangeArrowheads="1"/>
              </p:cNvSpPr>
              <p:nvPr/>
            </p:nvSpPr>
            <p:spPr bwMode="auto">
              <a:xfrm>
                <a:off x="5283200" y="1031875"/>
                <a:ext cx="1066800" cy="727075"/>
              </a:xfrm>
              <a:custGeom>
                <a:avLst/>
                <a:gdLst>
                  <a:gd name="T0" fmla="*/ 280047823 w 707"/>
                  <a:gd name="T1" fmla="*/ 15994140 h 481"/>
                  <a:gd name="T2" fmla="*/ 216297869 w 707"/>
                  <a:gd name="T3" fmla="*/ 31988281 h 481"/>
                  <a:gd name="T4" fmla="*/ 204913140 w 707"/>
                  <a:gd name="T5" fmla="*/ 59407024 h 481"/>
                  <a:gd name="T6" fmla="*/ 173037362 w 707"/>
                  <a:gd name="T7" fmla="*/ 105105438 h 481"/>
                  <a:gd name="T8" fmla="*/ 122947573 w 707"/>
                  <a:gd name="T9" fmla="*/ 141664755 h 481"/>
                  <a:gd name="T10" fmla="*/ 63751487 w 707"/>
                  <a:gd name="T11" fmla="*/ 102821426 h 481"/>
                  <a:gd name="T12" fmla="*/ 0 w 707"/>
                  <a:gd name="T13" fmla="*/ 118815560 h 481"/>
                  <a:gd name="T14" fmla="*/ 93348764 w 707"/>
                  <a:gd name="T15" fmla="*/ 180508085 h 481"/>
                  <a:gd name="T16" fmla="*/ 97902655 w 707"/>
                  <a:gd name="T17" fmla="*/ 189647158 h 481"/>
                  <a:gd name="T18" fmla="*/ 109287407 w 707"/>
                  <a:gd name="T19" fmla="*/ 310746731 h 481"/>
                  <a:gd name="T20" fmla="*/ 179868199 w 707"/>
                  <a:gd name="T21" fmla="*/ 454697058 h 481"/>
                  <a:gd name="T22" fmla="*/ 225404143 w 707"/>
                  <a:gd name="T23" fmla="*/ 408998668 h 481"/>
                  <a:gd name="T24" fmla="*/ 291432552 w 707"/>
                  <a:gd name="T25" fmla="*/ 393004439 h 481"/>
                  <a:gd name="T26" fmla="*/ 291432552 w 707"/>
                  <a:gd name="T27" fmla="*/ 395288451 h 481"/>
                  <a:gd name="T28" fmla="*/ 355182506 w 707"/>
                  <a:gd name="T29" fmla="*/ 468405668 h 481"/>
                  <a:gd name="T30" fmla="*/ 375673509 w 707"/>
                  <a:gd name="T31" fmla="*/ 530098193 h 481"/>
                  <a:gd name="T32" fmla="*/ 371119618 w 707"/>
                  <a:gd name="T33" fmla="*/ 587221181 h 481"/>
                  <a:gd name="T34" fmla="*/ 412103227 w 707"/>
                  <a:gd name="T35" fmla="*/ 644344169 h 481"/>
                  <a:gd name="T36" fmla="*/ 471300798 w 707"/>
                  <a:gd name="T37" fmla="*/ 628348523 h 481"/>
                  <a:gd name="T38" fmla="*/ 500898075 w 707"/>
                  <a:gd name="T39" fmla="*/ 653483243 h 481"/>
                  <a:gd name="T40" fmla="*/ 573757321 w 707"/>
                  <a:gd name="T41" fmla="*/ 685471511 h 481"/>
                  <a:gd name="T42" fmla="*/ 628399492 w 707"/>
                  <a:gd name="T43" fmla="*/ 667191853 h 481"/>
                  <a:gd name="T44" fmla="*/ 655721332 w 707"/>
                  <a:gd name="T45" fmla="*/ 635203584 h 481"/>
                  <a:gd name="T46" fmla="*/ 692150956 w 707"/>
                  <a:gd name="T47" fmla="*/ 728884378 h 481"/>
                  <a:gd name="T48" fmla="*/ 783222750 w 707"/>
                  <a:gd name="T49" fmla="*/ 822566872 h 481"/>
                  <a:gd name="T50" fmla="*/ 801438504 w 707"/>
                  <a:gd name="T51" fmla="*/ 975654666 h 481"/>
                  <a:gd name="T52" fmla="*/ 860634567 w 707"/>
                  <a:gd name="T53" fmla="*/ 1000789385 h 481"/>
                  <a:gd name="T54" fmla="*/ 897064190 w 707"/>
                  <a:gd name="T55" fmla="*/ 1099039716 h 481"/>
                  <a:gd name="T56" fmla="*/ 1113360456 w 707"/>
                  <a:gd name="T57" fmla="*/ 911678129 h 481"/>
                  <a:gd name="T58" fmla="*/ 1202156814 w 707"/>
                  <a:gd name="T59" fmla="*/ 820281348 h 481"/>
                  <a:gd name="T60" fmla="*/ 1356980071 w 707"/>
                  <a:gd name="T61" fmla="*/ 685471511 h 481"/>
                  <a:gd name="T62" fmla="*/ 1413900697 w 707"/>
                  <a:gd name="T63" fmla="*/ 635203584 h 481"/>
                  <a:gd name="T64" fmla="*/ 1427560862 w 707"/>
                  <a:gd name="T65" fmla="*/ 511818535 h 481"/>
                  <a:gd name="T66" fmla="*/ 1479927597 w 707"/>
                  <a:gd name="T67" fmla="*/ 502679461 h 481"/>
                  <a:gd name="T68" fmla="*/ 1568723954 w 707"/>
                  <a:gd name="T69" fmla="*/ 596360255 h 481"/>
                  <a:gd name="T70" fmla="*/ 1552785334 w 707"/>
                  <a:gd name="T71" fmla="*/ 527812669 h 481"/>
                  <a:gd name="T72" fmla="*/ 1609706337 w 707"/>
                  <a:gd name="T73" fmla="*/ 475260729 h 481"/>
                  <a:gd name="T74" fmla="*/ 1577830228 w 707"/>
                  <a:gd name="T75" fmla="*/ 379294317 h 481"/>
                  <a:gd name="T76" fmla="*/ 1473096760 w 707"/>
                  <a:gd name="T77" fmla="*/ 331311914 h 481"/>
                  <a:gd name="T78" fmla="*/ 1441222537 w 707"/>
                  <a:gd name="T79" fmla="*/ 326740866 h 481"/>
                  <a:gd name="T80" fmla="*/ 1404792914 w 707"/>
                  <a:gd name="T81" fmla="*/ 331311914 h 481"/>
                  <a:gd name="T82" fmla="*/ 1338766014 w 707"/>
                  <a:gd name="T83" fmla="*/ 331311914 h 481"/>
                  <a:gd name="T84" fmla="*/ 1334212122 w 707"/>
                  <a:gd name="T85" fmla="*/ 415852217 h 481"/>
                  <a:gd name="T86" fmla="*/ 1245415765 w 707"/>
                  <a:gd name="T87" fmla="*/ 429562339 h 481"/>
                  <a:gd name="T88" fmla="*/ 1124745185 w 707"/>
                  <a:gd name="T89" fmla="*/ 322171329 h 481"/>
                  <a:gd name="T90" fmla="*/ 1095146399 w 707"/>
                  <a:gd name="T91" fmla="*/ 265048341 h 481"/>
                  <a:gd name="T92" fmla="*/ 1106531128 w 707"/>
                  <a:gd name="T93" fmla="*/ 299322134 h 481"/>
                  <a:gd name="T94" fmla="*/ 1072378450 w 707"/>
                  <a:gd name="T95" fmla="*/ 363300183 h 481"/>
                  <a:gd name="T96" fmla="*/ 1004074605 w 707"/>
                  <a:gd name="T97" fmla="*/ 342736511 h 481"/>
                  <a:gd name="T98" fmla="*/ 997243768 w 707"/>
                  <a:gd name="T99" fmla="*/ 283327999 h 481"/>
                  <a:gd name="T100" fmla="*/ 935769250 w 707"/>
                  <a:gd name="T101" fmla="*/ 255909267 h 481"/>
                  <a:gd name="T102" fmla="*/ 865188459 w 707"/>
                  <a:gd name="T103" fmla="*/ 210210877 h 481"/>
                  <a:gd name="T104" fmla="*/ 765008693 w 707"/>
                  <a:gd name="T105" fmla="*/ 173653024 h 481"/>
                  <a:gd name="T106" fmla="*/ 701258739 w 707"/>
                  <a:gd name="T107" fmla="*/ 201071803 h 481"/>
                  <a:gd name="T108" fmla="*/ 673936898 w 707"/>
                  <a:gd name="T109" fmla="*/ 146234292 h 481"/>
                  <a:gd name="T110" fmla="*/ 589694433 w 707"/>
                  <a:gd name="T111" fmla="*/ 141664755 h 481"/>
                  <a:gd name="T112" fmla="*/ 491791801 w 707"/>
                  <a:gd name="T113" fmla="*/ 162228426 h 481"/>
                  <a:gd name="T114" fmla="*/ 398441552 w 707"/>
                  <a:gd name="T115" fmla="*/ 157658890 h 481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707"/>
                  <a:gd name="T175" fmla="*/ 0 h 481"/>
                  <a:gd name="T176" fmla="*/ 707 w 707"/>
                  <a:gd name="T177" fmla="*/ 481 h 481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707" h="481">
                    <a:moveTo>
                      <a:pt x="137" y="22"/>
                    </a:moveTo>
                    <a:cubicBezTo>
                      <a:pt x="133" y="0"/>
                      <a:pt x="133" y="0"/>
                      <a:pt x="133" y="0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16"/>
                      <a:pt x="96" y="16"/>
                      <a:pt x="96" y="16"/>
                    </a:cubicBezTo>
                    <a:cubicBezTo>
                      <a:pt x="95" y="14"/>
                      <a:pt x="95" y="14"/>
                      <a:pt x="95" y="14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25"/>
                      <a:pt x="91" y="25"/>
                      <a:pt x="91" y="25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77" y="45"/>
                      <a:pt x="77" y="45"/>
                      <a:pt x="77" y="45"/>
                    </a:cubicBezTo>
                    <a:cubicBezTo>
                      <a:pt x="76" y="45"/>
                      <a:pt x="76" y="45"/>
                      <a:pt x="76" y="45"/>
                    </a:cubicBezTo>
                    <a:cubicBezTo>
                      <a:pt x="76" y="46"/>
                      <a:pt x="76" y="46"/>
                      <a:pt x="76" y="46"/>
                    </a:cubicBezTo>
                    <a:cubicBezTo>
                      <a:pt x="75" y="46"/>
                      <a:pt x="75" y="46"/>
                      <a:pt x="75" y="46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1" y="62"/>
                      <a:pt x="51" y="62"/>
                      <a:pt x="51" y="62"/>
                    </a:cubicBezTo>
                    <a:cubicBezTo>
                      <a:pt x="38" y="56"/>
                      <a:pt x="30" y="50"/>
                      <a:pt x="28" y="45"/>
                    </a:cubicBezTo>
                    <a:cubicBezTo>
                      <a:pt x="26" y="43"/>
                      <a:pt x="24" y="43"/>
                      <a:pt x="22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41" y="79"/>
                      <a:pt x="41" y="79"/>
                      <a:pt x="41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3" y="82"/>
                      <a:pt x="43" y="82"/>
                      <a:pt x="43" y="82"/>
                    </a:cubicBezTo>
                    <a:cubicBezTo>
                      <a:pt x="43" y="83"/>
                      <a:pt x="43" y="83"/>
                      <a:pt x="43" y="83"/>
                    </a:cubicBezTo>
                    <a:cubicBezTo>
                      <a:pt x="47" y="104"/>
                      <a:pt x="47" y="104"/>
                      <a:pt x="47" y="104"/>
                    </a:cubicBezTo>
                    <a:cubicBezTo>
                      <a:pt x="48" y="104"/>
                      <a:pt x="48" y="104"/>
                      <a:pt x="48" y="104"/>
                    </a:cubicBezTo>
                    <a:cubicBezTo>
                      <a:pt x="48" y="136"/>
                      <a:pt x="48" y="136"/>
                      <a:pt x="48" y="136"/>
                    </a:cubicBezTo>
                    <a:cubicBezTo>
                      <a:pt x="52" y="155"/>
                      <a:pt x="52" y="155"/>
                      <a:pt x="52" y="155"/>
                    </a:cubicBezTo>
                    <a:cubicBezTo>
                      <a:pt x="65" y="185"/>
                      <a:pt x="65" y="185"/>
                      <a:pt x="65" y="185"/>
                    </a:cubicBezTo>
                    <a:cubicBezTo>
                      <a:pt x="79" y="199"/>
                      <a:pt x="79" y="199"/>
                      <a:pt x="79" y="199"/>
                    </a:cubicBezTo>
                    <a:cubicBezTo>
                      <a:pt x="91" y="190"/>
                      <a:pt x="91" y="190"/>
                      <a:pt x="91" y="190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99" y="179"/>
                      <a:pt x="99" y="179"/>
                      <a:pt x="99" y="179"/>
                    </a:cubicBezTo>
                    <a:cubicBezTo>
                      <a:pt x="100" y="179"/>
                      <a:pt x="100" y="179"/>
                      <a:pt x="100" y="179"/>
                    </a:cubicBezTo>
                    <a:cubicBezTo>
                      <a:pt x="115" y="161"/>
                      <a:pt x="115" y="161"/>
                      <a:pt x="115" y="161"/>
                    </a:cubicBezTo>
                    <a:cubicBezTo>
                      <a:pt x="128" y="172"/>
                      <a:pt x="128" y="172"/>
                      <a:pt x="128" y="172"/>
                    </a:cubicBezTo>
                    <a:cubicBezTo>
                      <a:pt x="128" y="173"/>
                      <a:pt x="128" y="173"/>
                      <a:pt x="128" y="173"/>
                    </a:cubicBezTo>
                    <a:cubicBezTo>
                      <a:pt x="128" y="173"/>
                      <a:pt x="128" y="173"/>
                      <a:pt x="128" y="173"/>
                    </a:cubicBezTo>
                    <a:cubicBezTo>
                      <a:pt x="128" y="173"/>
                      <a:pt x="128" y="173"/>
                      <a:pt x="128" y="173"/>
                    </a:cubicBezTo>
                    <a:cubicBezTo>
                      <a:pt x="128" y="174"/>
                      <a:pt x="128" y="174"/>
                      <a:pt x="128" y="174"/>
                    </a:cubicBezTo>
                    <a:cubicBezTo>
                      <a:pt x="141" y="199"/>
                      <a:pt x="141" y="199"/>
                      <a:pt x="141" y="199"/>
                    </a:cubicBezTo>
                    <a:cubicBezTo>
                      <a:pt x="156" y="205"/>
                      <a:pt x="156" y="205"/>
                      <a:pt x="156" y="205"/>
                    </a:cubicBezTo>
                    <a:cubicBezTo>
                      <a:pt x="165" y="230"/>
                      <a:pt x="165" y="230"/>
                      <a:pt x="165" y="230"/>
                    </a:cubicBezTo>
                    <a:cubicBezTo>
                      <a:pt x="165" y="231"/>
                      <a:pt x="165" y="231"/>
                      <a:pt x="165" y="231"/>
                    </a:cubicBezTo>
                    <a:cubicBezTo>
                      <a:pt x="165" y="232"/>
                      <a:pt x="165" y="232"/>
                      <a:pt x="165" y="232"/>
                    </a:cubicBezTo>
                    <a:cubicBezTo>
                      <a:pt x="164" y="256"/>
                      <a:pt x="164" y="256"/>
                      <a:pt x="164" y="256"/>
                    </a:cubicBezTo>
                    <a:cubicBezTo>
                      <a:pt x="164" y="257"/>
                      <a:pt x="164" y="257"/>
                      <a:pt x="164" y="257"/>
                    </a:cubicBezTo>
                    <a:cubicBezTo>
                      <a:pt x="163" y="257"/>
                      <a:pt x="163" y="257"/>
                      <a:pt x="163" y="257"/>
                    </a:cubicBezTo>
                    <a:cubicBezTo>
                      <a:pt x="156" y="278"/>
                      <a:pt x="156" y="278"/>
                      <a:pt x="156" y="278"/>
                    </a:cubicBezTo>
                    <a:cubicBezTo>
                      <a:pt x="168" y="288"/>
                      <a:pt x="168" y="288"/>
                      <a:pt x="168" y="288"/>
                    </a:cubicBezTo>
                    <a:cubicBezTo>
                      <a:pt x="181" y="282"/>
                      <a:pt x="181" y="282"/>
                      <a:pt x="181" y="282"/>
                    </a:cubicBezTo>
                    <a:cubicBezTo>
                      <a:pt x="193" y="269"/>
                      <a:pt x="193" y="269"/>
                      <a:pt x="193" y="269"/>
                    </a:cubicBezTo>
                    <a:cubicBezTo>
                      <a:pt x="196" y="272"/>
                      <a:pt x="196" y="272"/>
                      <a:pt x="196" y="272"/>
                    </a:cubicBezTo>
                    <a:cubicBezTo>
                      <a:pt x="207" y="275"/>
                      <a:pt x="207" y="275"/>
                      <a:pt x="207" y="275"/>
                    </a:cubicBezTo>
                    <a:cubicBezTo>
                      <a:pt x="207" y="275"/>
                      <a:pt x="207" y="275"/>
                      <a:pt x="207" y="275"/>
                    </a:cubicBezTo>
                    <a:cubicBezTo>
                      <a:pt x="207" y="275"/>
                      <a:pt x="207" y="275"/>
                      <a:pt x="207" y="275"/>
                    </a:cubicBezTo>
                    <a:cubicBezTo>
                      <a:pt x="220" y="286"/>
                      <a:pt x="220" y="286"/>
                      <a:pt x="220" y="286"/>
                    </a:cubicBezTo>
                    <a:cubicBezTo>
                      <a:pt x="233" y="283"/>
                      <a:pt x="233" y="283"/>
                      <a:pt x="233" y="283"/>
                    </a:cubicBezTo>
                    <a:cubicBezTo>
                      <a:pt x="244" y="280"/>
                      <a:pt x="249" y="283"/>
                      <a:pt x="252" y="291"/>
                    </a:cubicBezTo>
                    <a:cubicBezTo>
                      <a:pt x="252" y="300"/>
                      <a:pt x="252" y="300"/>
                      <a:pt x="252" y="300"/>
                    </a:cubicBezTo>
                    <a:cubicBezTo>
                      <a:pt x="255" y="301"/>
                      <a:pt x="255" y="301"/>
                      <a:pt x="255" y="301"/>
                    </a:cubicBezTo>
                    <a:cubicBezTo>
                      <a:pt x="269" y="305"/>
                      <a:pt x="269" y="305"/>
                      <a:pt x="269" y="305"/>
                    </a:cubicBezTo>
                    <a:cubicBezTo>
                      <a:pt x="276" y="292"/>
                      <a:pt x="276" y="292"/>
                      <a:pt x="276" y="292"/>
                    </a:cubicBezTo>
                    <a:cubicBezTo>
                      <a:pt x="276" y="286"/>
                      <a:pt x="276" y="286"/>
                      <a:pt x="276" y="286"/>
                    </a:cubicBezTo>
                    <a:cubicBezTo>
                      <a:pt x="276" y="282"/>
                      <a:pt x="277" y="278"/>
                      <a:pt x="280" y="277"/>
                    </a:cubicBezTo>
                    <a:cubicBezTo>
                      <a:pt x="288" y="278"/>
                      <a:pt x="288" y="278"/>
                      <a:pt x="288" y="278"/>
                    </a:cubicBezTo>
                    <a:cubicBezTo>
                      <a:pt x="300" y="283"/>
                      <a:pt x="305" y="291"/>
                      <a:pt x="305" y="299"/>
                    </a:cubicBezTo>
                    <a:cubicBezTo>
                      <a:pt x="304" y="306"/>
                      <a:pt x="304" y="306"/>
                      <a:pt x="304" y="306"/>
                    </a:cubicBezTo>
                    <a:cubicBezTo>
                      <a:pt x="304" y="319"/>
                      <a:pt x="304" y="319"/>
                      <a:pt x="304" y="319"/>
                    </a:cubicBezTo>
                    <a:cubicBezTo>
                      <a:pt x="316" y="336"/>
                      <a:pt x="316" y="336"/>
                      <a:pt x="316" y="336"/>
                    </a:cubicBezTo>
                    <a:cubicBezTo>
                      <a:pt x="329" y="351"/>
                      <a:pt x="329" y="351"/>
                      <a:pt x="329" y="351"/>
                    </a:cubicBezTo>
                    <a:cubicBezTo>
                      <a:pt x="334" y="356"/>
                      <a:pt x="339" y="358"/>
                      <a:pt x="344" y="360"/>
                    </a:cubicBezTo>
                    <a:cubicBezTo>
                      <a:pt x="346" y="360"/>
                      <a:pt x="346" y="360"/>
                      <a:pt x="346" y="360"/>
                    </a:cubicBezTo>
                    <a:cubicBezTo>
                      <a:pt x="350" y="362"/>
                      <a:pt x="352" y="368"/>
                      <a:pt x="352" y="379"/>
                    </a:cubicBezTo>
                    <a:cubicBezTo>
                      <a:pt x="352" y="427"/>
                      <a:pt x="352" y="427"/>
                      <a:pt x="352" y="427"/>
                    </a:cubicBezTo>
                    <a:cubicBezTo>
                      <a:pt x="354" y="431"/>
                      <a:pt x="357" y="434"/>
                      <a:pt x="360" y="435"/>
                    </a:cubicBezTo>
                    <a:cubicBezTo>
                      <a:pt x="362" y="435"/>
                      <a:pt x="362" y="435"/>
                      <a:pt x="362" y="435"/>
                    </a:cubicBezTo>
                    <a:cubicBezTo>
                      <a:pt x="369" y="432"/>
                      <a:pt x="373" y="433"/>
                      <a:pt x="378" y="438"/>
                    </a:cubicBezTo>
                    <a:cubicBezTo>
                      <a:pt x="381" y="440"/>
                      <a:pt x="381" y="440"/>
                      <a:pt x="381" y="440"/>
                    </a:cubicBezTo>
                    <a:cubicBezTo>
                      <a:pt x="386" y="441"/>
                      <a:pt x="391" y="446"/>
                      <a:pt x="392" y="454"/>
                    </a:cubicBezTo>
                    <a:cubicBezTo>
                      <a:pt x="394" y="481"/>
                      <a:pt x="394" y="481"/>
                      <a:pt x="394" y="481"/>
                    </a:cubicBezTo>
                    <a:cubicBezTo>
                      <a:pt x="418" y="431"/>
                      <a:pt x="418" y="431"/>
                      <a:pt x="418" y="431"/>
                    </a:cubicBezTo>
                    <a:cubicBezTo>
                      <a:pt x="426" y="405"/>
                      <a:pt x="434" y="389"/>
                      <a:pt x="446" y="387"/>
                    </a:cubicBezTo>
                    <a:cubicBezTo>
                      <a:pt x="455" y="383"/>
                      <a:pt x="470" y="389"/>
                      <a:pt x="489" y="399"/>
                    </a:cubicBezTo>
                    <a:cubicBezTo>
                      <a:pt x="557" y="405"/>
                      <a:pt x="557" y="405"/>
                      <a:pt x="557" y="405"/>
                    </a:cubicBezTo>
                    <a:cubicBezTo>
                      <a:pt x="560" y="390"/>
                      <a:pt x="560" y="390"/>
                      <a:pt x="560" y="390"/>
                    </a:cubicBezTo>
                    <a:cubicBezTo>
                      <a:pt x="528" y="359"/>
                      <a:pt x="528" y="359"/>
                      <a:pt x="528" y="359"/>
                    </a:cubicBezTo>
                    <a:cubicBezTo>
                      <a:pt x="513" y="351"/>
                      <a:pt x="507" y="344"/>
                      <a:pt x="509" y="340"/>
                    </a:cubicBezTo>
                    <a:cubicBezTo>
                      <a:pt x="533" y="341"/>
                      <a:pt x="533" y="341"/>
                      <a:pt x="533" y="341"/>
                    </a:cubicBezTo>
                    <a:cubicBezTo>
                      <a:pt x="555" y="349"/>
                      <a:pt x="576" y="336"/>
                      <a:pt x="596" y="300"/>
                    </a:cubicBezTo>
                    <a:cubicBezTo>
                      <a:pt x="596" y="300"/>
                      <a:pt x="596" y="300"/>
                      <a:pt x="596" y="300"/>
                    </a:cubicBezTo>
                    <a:cubicBezTo>
                      <a:pt x="598" y="300"/>
                      <a:pt x="598" y="300"/>
                      <a:pt x="598" y="300"/>
                    </a:cubicBezTo>
                    <a:cubicBezTo>
                      <a:pt x="621" y="278"/>
                      <a:pt x="621" y="278"/>
                      <a:pt x="621" y="278"/>
                    </a:cubicBezTo>
                    <a:cubicBezTo>
                      <a:pt x="624" y="229"/>
                      <a:pt x="624" y="229"/>
                      <a:pt x="624" y="229"/>
                    </a:cubicBezTo>
                    <a:cubicBezTo>
                      <a:pt x="624" y="224"/>
                      <a:pt x="624" y="224"/>
                      <a:pt x="624" y="224"/>
                    </a:cubicBezTo>
                    <a:cubicBezTo>
                      <a:pt x="627" y="224"/>
                      <a:pt x="627" y="224"/>
                      <a:pt x="627" y="224"/>
                    </a:cubicBezTo>
                    <a:cubicBezTo>
                      <a:pt x="629" y="224"/>
                      <a:pt x="629" y="224"/>
                      <a:pt x="629" y="224"/>
                    </a:cubicBezTo>
                    <a:cubicBezTo>
                      <a:pt x="647" y="220"/>
                      <a:pt x="647" y="220"/>
                      <a:pt x="647" y="220"/>
                    </a:cubicBezTo>
                    <a:cubicBezTo>
                      <a:pt x="650" y="220"/>
                      <a:pt x="650" y="220"/>
                      <a:pt x="650" y="220"/>
                    </a:cubicBezTo>
                    <a:cubicBezTo>
                      <a:pt x="652" y="221"/>
                      <a:pt x="652" y="221"/>
                      <a:pt x="652" y="221"/>
                    </a:cubicBezTo>
                    <a:cubicBezTo>
                      <a:pt x="652" y="222"/>
                      <a:pt x="652" y="222"/>
                      <a:pt x="652" y="222"/>
                    </a:cubicBezTo>
                    <a:cubicBezTo>
                      <a:pt x="689" y="261"/>
                      <a:pt x="689" y="261"/>
                      <a:pt x="689" y="261"/>
                    </a:cubicBezTo>
                    <a:cubicBezTo>
                      <a:pt x="700" y="257"/>
                      <a:pt x="700" y="257"/>
                      <a:pt x="700" y="257"/>
                    </a:cubicBezTo>
                    <a:cubicBezTo>
                      <a:pt x="702" y="250"/>
                      <a:pt x="702" y="250"/>
                      <a:pt x="702" y="250"/>
                    </a:cubicBezTo>
                    <a:cubicBezTo>
                      <a:pt x="682" y="231"/>
                      <a:pt x="682" y="231"/>
                      <a:pt x="682" y="231"/>
                    </a:cubicBezTo>
                    <a:cubicBezTo>
                      <a:pt x="679" y="229"/>
                      <a:pt x="679" y="229"/>
                      <a:pt x="679" y="229"/>
                    </a:cubicBezTo>
                    <a:cubicBezTo>
                      <a:pt x="677" y="226"/>
                      <a:pt x="677" y="226"/>
                      <a:pt x="677" y="226"/>
                    </a:cubicBezTo>
                    <a:cubicBezTo>
                      <a:pt x="707" y="208"/>
                      <a:pt x="707" y="208"/>
                      <a:pt x="707" y="208"/>
                    </a:cubicBezTo>
                    <a:cubicBezTo>
                      <a:pt x="705" y="164"/>
                      <a:pt x="705" y="164"/>
                      <a:pt x="705" y="164"/>
                    </a:cubicBezTo>
                    <a:cubicBezTo>
                      <a:pt x="693" y="166"/>
                      <a:pt x="693" y="166"/>
                      <a:pt x="693" y="166"/>
                    </a:cubicBezTo>
                    <a:cubicBezTo>
                      <a:pt x="693" y="166"/>
                      <a:pt x="693" y="166"/>
                      <a:pt x="693" y="166"/>
                    </a:cubicBezTo>
                    <a:cubicBezTo>
                      <a:pt x="691" y="166"/>
                      <a:pt x="691" y="166"/>
                      <a:pt x="691" y="166"/>
                    </a:cubicBezTo>
                    <a:cubicBezTo>
                      <a:pt x="675" y="158"/>
                      <a:pt x="675" y="158"/>
                      <a:pt x="675" y="158"/>
                    </a:cubicBezTo>
                    <a:cubicBezTo>
                      <a:pt x="668" y="157"/>
                      <a:pt x="660" y="152"/>
                      <a:pt x="647" y="145"/>
                    </a:cubicBezTo>
                    <a:cubicBezTo>
                      <a:pt x="641" y="142"/>
                      <a:pt x="637" y="139"/>
                      <a:pt x="637" y="134"/>
                    </a:cubicBezTo>
                    <a:cubicBezTo>
                      <a:pt x="637" y="135"/>
                      <a:pt x="637" y="135"/>
                      <a:pt x="637" y="135"/>
                    </a:cubicBezTo>
                    <a:cubicBezTo>
                      <a:pt x="637" y="140"/>
                      <a:pt x="636" y="142"/>
                      <a:pt x="633" y="143"/>
                    </a:cubicBezTo>
                    <a:cubicBezTo>
                      <a:pt x="630" y="145"/>
                      <a:pt x="626" y="146"/>
                      <a:pt x="619" y="146"/>
                    </a:cubicBezTo>
                    <a:cubicBezTo>
                      <a:pt x="618" y="146"/>
                      <a:pt x="618" y="146"/>
                      <a:pt x="618" y="146"/>
                    </a:cubicBezTo>
                    <a:cubicBezTo>
                      <a:pt x="617" y="145"/>
                      <a:pt x="617" y="145"/>
                      <a:pt x="617" y="145"/>
                    </a:cubicBezTo>
                    <a:cubicBezTo>
                      <a:pt x="615" y="145"/>
                      <a:pt x="615" y="145"/>
                      <a:pt x="615" y="145"/>
                    </a:cubicBezTo>
                    <a:cubicBezTo>
                      <a:pt x="601" y="134"/>
                      <a:pt x="601" y="134"/>
                      <a:pt x="601" y="134"/>
                    </a:cubicBezTo>
                    <a:cubicBezTo>
                      <a:pt x="588" y="145"/>
                      <a:pt x="588" y="145"/>
                      <a:pt x="588" y="145"/>
                    </a:cubicBezTo>
                    <a:cubicBezTo>
                      <a:pt x="582" y="150"/>
                      <a:pt x="577" y="154"/>
                      <a:pt x="577" y="159"/>
                    </a:cubicBezTo>
                    <a:cubicBezTo>
                      <a:pt x="584" y="172"/>
                      <a:pt x="584" y="172"/>
                      <a:pt x="584" y="172"/>
                    </a:cubicBezTo>
                    <a:cubicBezTo>
                      <a:pt x="587" y="177"/>
                      <a:pt x="587" y="179"/>
                      <a:pt x="586" y="182"/>
                    </a:cubicBezTo>
                    <a:cubicBezTo>
                      <a:pt x="584" y="185"/>
                      <a:pt x="579" y="188"/>
                      <a:pt x="571" y="189"/>
                    </a:cubicBezTo>
                    <a:cubicBezTo>
                      <a:pt x="565" y="192"/>
                      <a:pt x="565" y="192"/>
                      <a:pt x="565" y="192"/>
                    </a:cubicBezTo>
                    <a:cubicBezTo>
                      <a:pt x="557" y="194"/>
                      <a:pt x="551" y="193"/>
                      <a:pt x="547" y="188"/>
                    </a:cubicBezTo>
                    <a:cubicBezTo>
                      <a:pt x="545" y="185"/>
                      <a:pt x="545" y="185"/>
                      <a:pt x="545" y="185"/>
                    </a:cubicBezTo>
                    <a:cubicBezTo>
                      <a:pt x="517" y="157"/>
                      <a:pt x="517" y="157"/>
                      <a:pt x="517" y="157"/>
                    </a:cubicBezTo>
                    <a:cubicBezTo>
                      <a:pt x="505" y="152"/>
                      <a:pt x="497" y="147"/>
                      <a:pt x="494" y="141"/>
                    </a:cubicBezTo>
                    <a:cubicBezTo>
                      <a:pt x="492" y="138"/>
                      <a:pt x="491" y="134"/>
                      <a:pt x="492" y="132"/>
                    </a:cubicBezTo>
                    <a:cubicBezTo>
                      <a:pt x="491" y="123"/>
                      <a:pt x="489" y="116"/>
                      <a:pt x="487" y="113"/>
                    </a:cubicBezTo>
                    <a:cubicBezTo>
                      <a:pt x="481" y="116"/>
                      <a:pt x="481" y="116"/>
                      <a:pt x="481" y="116"/>
                    </a:cubicBezTo>
                    <a:cubicBezTo>
                      <a:pt x="480" y="118"/>
                      <a:pt x="480" y="118"/>
                      <a:pt x="480" y="118"/>
                    </a:cubicBezTo>
                    <a:cubicBezTo>
                      <a:pt x="480" y="122"/>
                      <a:pt x="481" y="125"/>
                      <a:pt x="485" y="129"/>
                    </a:cubicBezTo>
                    <a:cubicBezTo>
                      <a:pt x="486" y="131"/>
                      <a:pt x="486" y="131"/>
                      <a:pt x="486" y="131"/>
                    </a:cubicBezTo>
                    <a:cubicBezTo>
                      <a:pt x="487" y="132"/>
                      <a:pt x="487" y="132"/>
                      <a:pt x="487" y="132"/>
                    </a:cubicBezTo>
                    <a:cubicBezTo>
                      <a:pt x="486" y="134"/>
                      <a:pt x="486" y="134"/>
                      <a:pt x="486" y="134"/>
                    </a:cubicBezTo>
                    <a:cubicBezTo>
                      <a:pt x="471" y="159"/>
                      <a:pt x="471" y="159"/>
                      <a:pt x="471" y="159"/>
                    </a:cubicBezTo>
                    <a:cubicBezTo>
                      <a:pt x="447" y="153"/>
                      <a:pt x="447" y="153"/>
                      <a:pt x="447" y="153"/>
                    </a:cubicBezTo>
                    <a:cubicBezTo>
                      <a:pt x="441" y="150"/>
                      <a:pt x="441" y="150"/>
                      <a:pt x="441" y="150"/>
                    </a:cubicBezTo>
                    <a:cubicBezTo>
                      <a:pt x="441" y="150"/>
                      <a:pt x="441" y="150"/>
                      <a:pt x="441" y="150"/>
                    </a:cubicBezTo>
                    <a:cubicBezTo>
                      <a:pt x="441" y="147"/>
                      <a:pt x="441" y="147"/>
                      <a:pt x="441" y="147"/>
                    </a:cubicBezTo>
                    <a:cubicBezTo>
                      <a:pt x="443" y="143"/>
                      <a:pt x="443" y="138"/>
                      <a:pt x="441" y="132"/>
                    </a:cubicBezTo>
                    <a:cubicBezTo>
                      <a:pt x="438" y="124"/>
                      <a:pt x="438" y="124"/>
                      <a:pt x="438" y="124"/>
                    </a:cubicBezTo>
                    <a:cubicBezTo>
                      <a:pt x="418" y="109"/>
                      <a:pt x="418" y="109"/>
                      <a:pt x="418" y="109"/>
                    </a:cubicBezTo>
                    <a:cubicBezTo>
                      <a:pt x="417" y="108"/>
                      <a:pt x="417" y="108"/>
                      <a:pt x="417" y="108"/>
                    </a:cubicBezTo>
                    <a:cubicBezTo>
                      <a:pt x="415" y="111"/>
                      <a:pt x="413" y="111"/>
                      <a:pt x="411" y="112"/>
                    </a:cubicBezTo>
                    <a:cubicBezTo>
                      <a:pt x="392" y="110"/>
                      <a:pt x="392" y="110"/>
                      <a:pt x="392" y="110"/>
                    </a:cubicBezTo>
                    <a:cubicBezTo>
                      <a:pt x="385" y="109"/>
                      <a:pt x="381" y="108"/>
                      <a:pt x="379" y="104"/>
                    </a:cubicBezTo>
                    <a:cubicBezTo>
                      <a:pt x="378" y="102"/>
                      <a:pt x="378" y="97"/>
                      <a:pt x="380" y="92"/>
                    </a:cubicBezTo>
                    <a:cubicBezTo>
                      <a:pt x="381" y="89"/>
                      <a:pt x="381" y="89"/>
                      <a:pt x="381" y="89"/>
                    </a:cubicBezTo>
                    <a:cubicBezTo>
                      <a:pt x="373" y="74"/>
                      <a:pt x="373" y="74"/>
                      <a:pt x="373" y="74"/>
                    </a:cubicBezTo>
                    <a:cubicBezTo>
                      <a:pt x="336" y="76"/>
                      <a:pt x="336" y="76"/>
                      <a:pt x="336" y="76"/>
                    </a:cubicBezTo>
                    <a:cubicBezTo>
                      <a:pt x="337" y="82"/>
                      <a:pt x="336" y="85"/>
                      <a:pt x="334" y="89"/>
                    </a:cubicBezTo>
                    <a:cubicBezTo>
                      <a:pt x="333" y="92"/>
                      <a:pt x="328" y="93"/>
                      <a:pt x="325" y="93"/>
                    </a:cubicBezTo>
                    <a:cubicBezTo>
                      <a:pt x="320" y="95"/>
                      <a:pt x="314" y="93"/>
                      <a:pt x="308" y="88"/>
                    </a:cubicBezTo>
                    <a:cubicBezTo>
                      <a:pt x="308" y="87"/>
                      <a:pt x="308" y="87"/>
                      <a:pt x="308" y="87"/>
                    </a:cubicBezTo>
                    <a:cubicBezTo>
                      <a:pt x="307" y="87"/>
                      <a:pt x="307" y="87"/>
                      <a:pt x="307" y="87"/>
                    </a:cubicBezTo>
                    <a:cubicBezTo>
                      <a:pt x="299" y="77"/>
                      <a:pt x="296" y="70"/>
                      <a:pt x="296" y="64"/>
                    </a:cubicBezTo>
                    <a:cubicBezTo>
                      <a:pt x="288" y="53"/>
                      <a:pt x="288" y="53"/>
                      <a:pt x="288" y="53"/>
                    </a:cubicBezTo>
                    <a:cubicBezTo>
                      <a:pt x="278" y="60"/>
                      <a:pt x="278" y="60"/>
                      <a:pt x="278" y="60"/>
                    </a:cubicBezTo>
                    <a:cubicBezTo>
                      <a:pt x="268" y="66"/>
                      <a:pt x="262" y="66"/>
                      <a:pt x="259" y="62"/>
                    </a:cubicBezTo>
                    <a:cubicBezTo>
                      <a:pt x="255" y="60"/>
                      <a:pt x="255" y="60"/>
                      <a:pt x="255" y="60"/>
                    </a:cubicBezTo>
                    <a:cubicBezTo>
                      <a:pt x="244" y="62"/>
                      <a:pt x="244" y="62"/>
                      <a:pt x="244" y="62"/>
                    </a:cubicBezTo>
                    <a:cubicBezTo>
                      <a:pt x="216" y="71"/>
                      <a:pt x="216" y="71"/>
                      <a:pt x="216" y="71"/>
                    </a:cubicBezTo>
                    <a:cubicBezTo>
                      <a:pt x="209" y="75"/>
                      <a:pt x="204" y="76"/>
                      <a:pt x="200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86" y="76"/>
                      <a:pt x="180" y="73"/>
                      <a:pt x="175" y="69"/>
                    </a:cubicBezTo>
                    <a:cubicBezTo>
                      <a:pt x="159" y="55"/>
                      <a:pt x="159" y="55"/>
                      <a:pt x="159" y="55"/>
                    </a:cubicBezTo>
                    <a:lnTo>
                      <a:pt x="137" y="22"/>
                    </a:lnTo>
                    <a:close/>
                  </a:path>
                </a:pathLst>
              </a:custGeom>
              <a:solidFill>
                <a:srgbClr val="BFC0C0"/>
              </a:soli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61" name="Freeform 29"/>
              <p:cNvSpPr>
                <a:spLocks noChangeArrowheads="1"/>
              </p:cNvSpPr>
              <p:nvPr/>
            </p:nvSpPr>
            <p:spPr bwMode="auto">
              <a:xfrm>
                <a:off x="5054600" y="0"/>
                <a:ext cx="1433513" cy="1306513"/>
              </a:xfrm>
              <a:custGeom>
                <a:avLst/>
                <a:gdLst>
                  <a:gd name="T0" fmla="*/ 2122130603 w 950"/>
                  <a:gd name="T1" fmla="*/ 917268800 h 866"/>
                  <a:gd name="T2" fmla="*/ 2081144214 w 950"/>
                  <a:gd name="T3" fmla="*/ 716972380 h 866"/>
                  <a:gd name="T4" fmla="*/ 1887603410 w 950"/>
                  <a:gd name="T5" fmla="*/ 917268800 h 866"/>
                  <a:gd name="T6" fmla="*/ 1855725107 w 950"/>
                  <a:gd name="T7" fmla="*/ 974171498 h 866"/>
                  <a:gd name="T8" fmla="*/ 1609814314 w 950"/>
                  <a:gd name="T9" fmla="*/ 1017417670 h 866"/>
                  <a:gd name="T10" fmla="*/ 1555166927 w 950"/>
                  <a:gd name="T11" fmla="*/ 917268800 h 866"/>
                  <a:gd name="T12" fmla="*/ 1491411830 w 950"/>
                  <a:gd name="T13" fmla="*/ 853537838 h 866"/>
                  <a:gd name="T14" fmla="*/ 1416271624 w 950"/>
                  <a:gd name="T15" fmla="*/ 789806687 h 866"/>
                  <a:gd name="T16" fmla="*/ 1008695313 w 950"/>
                  <a:gd name="T17" fmla="*/ 712419198 h 866"/>
                  <a:gd name="T18" fmla="*/ 774167931 w 950"/>
                  <a:gd name="T19" fmla="*/ 341414777 h 866"/>
                  <a:gd name="T20" fmla="*/ 325605136 w 950"/>
                  <a:gd name="T21" fmla="*/ 47797856 h 866"/>
                  <a:gd name="T22" fmla="*/ 25047250 w 950"/>
                  <a:gd name="T23" fmla="*/ 84215776 h 866"/>
                  <a:gd name="T24" fmla="*/ 27324272 w 950"/>
                  <a:gd name="T25" fmla="*/ 122908790 h 866"/>
                  <a:gd name="T26" fmla="*/ 4554045 w 950"/>
                  <a:gd name="T27" fmla="*/ 168431552 h 866"/>
                  <a:gd name="T28" fmla="*/ 29599784 w 950"/>
                  <a:gd name="T29" fmla="*/ 273132142 h 866"/>
                  <a:gd name="T30" fmla="*/ 125233220 w 950"/>
                  <a:gd name="T31" fmla="*/ 225334298 h 866"/>
                  <a:gd name="T32" fmla="*/ 225419201 w 950"/>
                  <a:gd name="T33" fmla="*/ 295893523 h 866"/>
                  <a:gd name="T34" fmla="*/ 362037482 w 950"/>
                  <a:gd name="T35" fmla="*/ 462048532 h 866"/>
                  <a:gd name="T36" fmla="*/ 444007337 w 950"/>
                  <a:gd name="T37" fmla="*/ 393765803 h 866"/>
                  <a:gd name="T38" fmla="*/ 587456683 w 950"/>
                  <a:gd name="T39" fmla="*/ 311826641 h 866"/>
                  <a:gd name="T40" fmla="*/ 689919639 w 950"/>
                  <a:gd name="T41" fmla="*/ 425630624 h 866"/>
                  <a:gd name="T42" fmla="*/ 719520920 w 950"/>
                  <a:gd name="T43" fmla="*/ 600890392 h 866"/>
                  <a:gd name="T44" fmla="*/ 726351985 w 950"/>
                  <a:gd name="T45" fmla="*/ 789806687 h 866"/>
                  <a:gd name="T46" fmla="*/ 696750704 w 950"/>
                  <a:gd name="T47" fmla="*/ 864919283 h 866"/>
                  <a:gd name="T48" fmla="*/ 673981996 w 950"/>
                  <a:gd name="T49" fmla="*/ 896784009 h 866"/>
                  <a:gd name="T50" fmla="*/ 687642617 w 950"/>
                  <a:gd name="T51" fmla="*/ 1008312816 h 866"/>
                  <a:gd name="T52" fmla="*/ 658042845 w 950"/>
                  <a:gd name="T53" fmla="*/ 1106185095 h 866"/>
                  <a:gd name="T54" fmla="*/ 571517531 w 950"/>
                  <a:gd name="T55" fmla="*/ 1090253486 h 866"/>
                  <a:gd name="T56" fmla="*/ 505485413 w 950"/>
                  <a:gd name="T57" fmla="*/ 1226818756 h 866"/>
                  <a:gd name="T58" fmla="*/ 409853522 w 950"/>
                  <a:gd name="T59" fmla="*/ 1313311099 h 866"/>
                  <a:gd name="T60" fmla="*/ 480439684 w 950"/>
                  <a:gd name="T61" fmla="*/ 1415735051 h 866"/>
                  <a:gd name="T62" fmla="*/ 544194781 w 950"/>
                  <a:gd name="T63" fmla="*/ 1493122540 h 866"/>
                  <a:gd name="T64" fmla="*/ 658042845 w 950"/>
                  <a:gd name="T65" fmla="*/ 1520435594 h 866"/>
                  <a:gd name="T66" fmla="*/ 710412834 w 950"/>
                  <a:gd name="T67" fmla="*/ 1631964777 h 866"/>
                  <a:gd name="T68" fmla="*/ 803767892 w 950"/>
                  <a:gd name="T69" fmla="*/ 1704800594 h 866"/>
                  <a:gd name="T70" fmla="*/ 926724043 w 950"/>
                  <a:gd name="T71" fmla="*/ 1668382685 h 866"/>
                  <a:gd name="T72" fmla="*/ 1006418291 w 950"/>
                  <a:gd name="T73" fmla="*/ 1647897895 h 866"/>
                  <a:gd name="T74" fmla="*/ 1065619345 w 950"/>
                  <a:gd name="T75" fmla="*/ 1736665320 h 866"/>
                  <a:gd name="T76" fmla="*/ 1081558496 w 950"/>
                  <a:gd name="T77" fmla="*/ 1736665320 h 866"/>
                  <a:gd name="T78" fmla="*/ 1202237626 w 950"/>
                  <a:gd name="T79" fmla="*/ 1697972330 h 866"/>
                  <a:gd name="T80" fmla="*/ 1238668463 w 950"/>
                  <a:gd name="T81" fmla="*/ 1752598438 h 866"/>
                  <a:gd name="T82" fmla="*/ 1268268235 w 950"/>
                  <a:gd name="T83" fmla="*/ 1786739755 h 866"/>
                  <a:gd name="T84" fmla="*/ 1377563765 w 950"/>
                  <a:gd name="T85" fmla="*/ 1850470717 h 866"/>
                  <a:gd name="T86" fmla="*/ 1413994603 w 950"/>
                  <a:gd name="T87" fmla="*/ 1820881073 h 866"/>
                  <a:gd name="T88" fmla="*/ 1464087570 w 950"/>
                  <a:gd name="T89" fmla="*/ 1786739755 h 866"/>
                  <a:gd name="T90" fmla="*/ 1534673732 w 950"/>
                  <a:gd name="T91" fmla="*/ 1889165216 h 866"/>
                  <a:gd name="T92" fmla="*/ 1614366849 w 950"/>
                  <a:gd name="T93" fmla="*/ 1971104378 h 866"/>
                  <a:gd name="T94" fmla="*/ 1671290881 w 950"/>
                  <a:gd name="T95" fmla="*/ 1864127244 h 866"/>
                  <a:gd name="T96" fmla="*/ 1778309389 w 950"/>
                  <a:gd name="T97" fmla="*/ 1809501136 h 866"/>
                  <a:gd name="T98" fmla="*/ 1839787464 w 950"/>
                  <a:gd name="T99" fmla="*/ 1829985927 h 866"/>
                  <a:gd name="T100" fmla="*/ 1892157453 w 950"/>
                  <a:gd name="T101" fmla="*/ 1889165216 h 866"/>
                  <a:gd name="T102" fmla="*/ 1910372117 w 950"/>
                  <a:gd name="T103" fmla="*/ 1727561975 h 866"/>
                  <a:gd name="T104" fmla="*/ 1951358507 w 950"/>
                  <a:gd name="T105" fmla="*/ 1461257813 h 866"/>
                  <a:gd name="T106" fmla="*/ 2019666138 w 950"/>
                  <a:gd name="T107" fmla="*/ 1472637749 h 86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950"/>
                  <a:gd name="T163" fmla="*/ 0 h 866"/>
                  <a:gd name="T164" fmla="*/ 950 w 950"/>
                  <a:gd name="T165" fmla="*/ 866 h 86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950" h="866">
                    <a:moveTo>
                      <a:pt x="946" y="508"/>
                    </a:moveTo>
                    <a:cubicBezTo>
                      <a:pt x="930" y="405"/>
                      <a:pt x="930" y="405"/>
                      <a:pt x="930" y="405"/>
                    </a:cubicBezTo>
                    <a:cubicBezTo>
                      <a:pt x="931" y="403"/>
                      <a:pt x="931" y="403"/>
                      <a:pt x="931" y="403"/>
                    </a:cubicBezTo>
                    <a:cubicBezTo>
                      <a:pt x="932" y="403"/>
                      <a:pt x="932" y="403"/>
                      <a:pt x="932" y="403"/>
                    </a:cubicBezTo>
                    <a:cubicBezTo>
                      <a:pt x="940" y="391"/>
                      <a:pt x="944" y="381"/>
                      <a:pt x="942" y="374"/>
                    </a:cubicBezTo>
                    <a:cubicBezTo>
                      <a:pt x="937" y="368"/>
                      <a:pt x="937" y="368"/>
                      <a:pt x="937" y="368"/>
                    </a:cubicBezTo>
                    <a:cubicBezTo>
                      <a:pt x="926" y="360"/>
                      <a:pt x="921" y="343"/>
                      <a:pt x="924" y="315"/>
                    </a:cubicBezTo>
                    <a:cubicBezTo>
                      <a:pt x="914" y="315"/>
                      <a:pt x="914" y="315"/>
                      <a:pt x="914" y="315"/>
                    </a:cubicBezTo>
                    <a:cubicBezTo>
                      <a:pt x="907" y="314"/>
                      <a:pt x="898" y="317"/>
                      <a:pt x="890" y="322"/>
                    </a:cubicBezTo>
                    <a:cubicBezTo>
                      <a:pt x="881" y="329"/>
                      <a:pt x="876" y="336"/>
                      <a:pt x="875" y="341"/>
                    </a:cubicBezTo>
                    <a:cubicBezTo>
                      <a:pt x="871" y="354"/>
                      <a:pt x="857" y="362"/>
                      <a:pt x="834" y="370"/>
                    </a:cubicBezTo>
                    <a:cubicBezTo>
                      <a:pt x="829" y="403"/>
                      <a:pt x="829" y="403"/>
                      <a:pt x="829" y="403"/>
                    </a:cubicBezTo>
                    <a:cubicBezTo>
                      <a:pt x="829" y="404"/>
                      <a:pt x="829" y="404"/>
                      <a:pt x="829" y="404"/>
                    </a:cubicBezTo>
                    <a:cubicBezTo>
                      <a:pt x="828" y="405"/>
                      <a:pt x="828" y="405"/>
                      <a:pt x="828" y="405"/>
                    </a:cubicBezTo>
                    <a:cubicBezTo>
                      <a:pt x="816" y="426"/>
                      <a:pt x="816" y="426"/>
                      <a:pt x="816" y="426"/>
                    </a:cubicBezTo>
                    <a:cubicBezTo>
                      <a:pt x="815" y="428"/>
                      <a:pt x="815" y="428"/>
                      <a:pt x="815" y="428"/>
                    </a:cubicBezTo>
                    <a:cubicBezTo>
                      <a:pt x="814" y="428"/>
                      <a:pt x="814" y="428"/>
                      <a:pt x="814" y="428"/>
                    </a:cubicBezTo>
                    <a:cubicBezTo>
                      <a:pt x="813" y="428"/>
                      <a:pt x="813" y="428"/>
                      <a:pt x="813" y="428"/>
                    </a:cubicBezTo>
                    <a:cubicBezTo>
                      <a:pt x="708" y="447"/>
                      <a:pt x="708" y="447"/>
                      <a:pt x="708" y="447"/>
                    </a:cubicBezTo>
                    <a:cubicBezTo>
                      <a:pt x="707" y="447"/>
                      <a:pt x="707" y="447"/>
                      <a:pt x="707" y="447"/>
                    </a:cubicBezTo>
                    <a:cubicBezTo>
                      <a:pt x="704" y="447"/>
                      <a:pt x="704" y="447"/>
                      <a:pt x="704" y="447"/>
                    </a:cubicBezTo>
                    <a:cubicBezTo>
                      <a:pt x="704" y="445"/>
                      <a:pt x="704" y="445"/>
                      <a:pt x="704" y="445"/>
                    </a:cubicBezTo>
                    <a:cubicBezTo>
                      <a:pt x="674" y="412"/>
                      <a:pt x="674" y="412"/>
                      <a:pt x="674" y="412"/>
                    </a:cubicBezTo>
                    <a:cubicBezTo>
                      <a:pt x="683" y="403"/>
                      <a:pt x="683" y="403"/>
                      <a:pt x="683" y="403"/>
                    </a:cubicBezTo>
                    <a:cubicBezTo>
                      <a:pt x="671" y="387"/>
                      <a:pt x="671" y="387"/>
                      <a:pt x="671" y="387"/>
                    </a:cubicBezTo>
                    <a:cubicBezTo>
                      <a:pt x="657" y="376"/>
                      <a:pt x="657" y="376"/>
                      <a:pt x="657" y="376"/>
                    </a:cubicBezTo>
                    <a:cubicBezTo>
                      <a:pt x="656" y="375"/>
                      <a:pt x="656" y="375"/>
                      <a:pt x="656" y="375"/>
                    </a:cubicBezTo>
                    <a:cubicBezTo>
                      <a:pt x="655" y="375"/>
                      <a:pt x="655" y="375"/>
                      <a:pt x="655" y="375"/>
                    </a:cubicBezTo>
                    <a:cubicBezTo>
                      <a:pt x="655" y="374"/>
                      <a:pt x="655" y="374"/>
                      <a:pt x="655" y="374"/>
                    </a:cubicBezTo>
                    <a:cubicBezTo>
                      <a:pt x="655" y="373"/>
                      <a:pt x="655" y="373"/>
                      <a:pt x="655" y="373"/>
                    </a:cubicBezTo>
                    <a:cubicBezTo>
                      <a:pt x="649" y="344"/>
                      <a:pt x="649" y="344"/>
                      <a:pt x="649" y="344"/>
                    </a:cubicBezTo>
                    <a:cubicBezTo>
                      <a:pt x="622" y="347"/>
                      <a:pt x="622" y="347"/>
                      <a:pt x="622" y="347"/>
                    </a:cubicBezTo>
                    <a:cubicBezTo>
                      <a:pt x="620" y="344"/>
                      <a:pt x="620" y="344"/>
                      <a:pt x="620" y="344"/>
                    </a:cubicBezTo>
                    <a:cubicBezTo>
                      <a:pt x="597" y="331"/>
                      <a:pt x="597" y="331"/>
                      <a:pt x="597" y="331"/>
                    </a:cubicBezTo>
                    <a:cubicBezTo>
                      <a:pt x="513" y="316"/>
                      <a:pt x="513" y="316"/>
                      <a:pt x="513" y="316"/>
                    </a:cubicBezTo>
                    <a:cubicBezTo>
                      <a:pt x="443" y="313"/>
                      <a:pt x="443" y="313"/>
                      <a:pt x="443" y="313"/>
                    </a:cubicBezTo>
                    <a:cubicBezTo>
                      <a:pt x="441" y="315"/>
                      <a:pt x="441" y="315"/>
                      <a:pt x="441" y="315"/>
                    </a:cubicBezTo>
                    <a:cubicBezTo>
                      <a:pt x="438" y="315"/>
                      <a:pt x="436" y="314"/>
                      <a:pt x="435" y="312"/>
                    </a:cubicBezTo>
                    <a:cubicBezTo>
                      <a:pt x="395" y="221"/>
                      <a:pt x="395" y="221"/>
                      <a:pt x="395" y="221"/>
                    </a:cubicBezTo>
                    <a:cubicBezTo>
                      <a:pt x="391" y="214"/>
                      <a:pt x="374" y="190"/>
                      <a:pt x="340" y="150"/>
                    </a:cubicBezTo>
                    <a:cubicBezTo>
                      <a:pt x="308" y="111"/>
                      <a:pt x="290" y="90"/>
                      <a:pt x="285" y="86"/>
                    </a:cubicBezTo>
                    <a:cubicBezTo>
                      <a:pt x="226" y="28"/>
                      <a:pt x="226" y="28"/>
                      <a:pt x="226" y="28"/>
                    </a:cubicBezTo>
                    <a:cubicBezTo>
                      <a:pt x="217" y="23"/>
                      <a:pt x="217" y="23"/>
                      <a:pt x="217" y="23"/>
                    </a:cubicBezTo>
                    <a:cubicBezTo>
                      <a:pt x="143" y="21"/>
                      <a:pt x="143" y="21"/>
                      <a:pt x="143" y="21"/>
                    </a:cubicBezTo>
                    <a:cubicBezTo>
                      <a:pt x="142" y="21"/>
                      <a:pt x="142" y="21"/>
                      <a:pt x="142" y="21"/>
                    </a:cubicBezTo>
                    <a:cubicBezTo>
                      <a:pt x="140" y="19"/>
                      <a:pt x="140" y="19"/>
                      <a:pt x="140" y="19"/>
                    </a:cubicBezTo>
                    <a:cubicBezTo>
                      <a:pt x="132" y="14"/>
                      <a:pt x="122" y="9"/>
                      <a:pt x="106" y="6"/>
                    </a:cubicBezTo>
                    <a:cubicBezTo>
                      <a:pt x="92" y="0"/>
                      <a:pt x="60" y="11"/>
                      <a:pt x="11" y="37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2" y="53"/>
                      <a:pt x="12" y="53"/>
                      <a:pt x="12" y="53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6"/>
                      <a:pt x="11" y="56"/>
                      <a:pt x="11" y="56"/>
                    </a:cubicBezTo>
                    <a:cubicBezTo>
                      <a:pt x="2" y="73"/>
                      <a:pt x="2" y="73"/>
                      <a:pt x="2" y="73"/>
                    </a:cubicBezTo>
                    <a:cubicBezTo>
                      <a:pt x="2" y="74"/>
                      <a:pt x="2" y="74"/>
                      <a:pt x="2" y="74"/>
                    </a:cubicBezTo>
                    <a:cubicBezTo>
                      <a:pt x="1" y="74"/>
                      <a:pt x="1" y="74"/>
                      <a:pt x="1" y="74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5"/>
                      <a:pt x="2" y="106"/>
                      <a:pt x="5" y="114"/>
                    </a:cubicBezTo>
                    <a:cubicBezTo>
                      <a:pt x="13" y="120"/>
                      <a:pt x="13" y="120"/>
                      <a:pt x="13" y="120"/>
                    </a:cubicBezTo>
                    <a:cubicBezTo>
                      <a:pt x="29" y="119"/>
                      <a:pt x="29" y="119"/>
                      <a:pt x="29" y="119"/>
                    </a:cubicBezTo>
                    <a:cubicBezTo>
                      <a:pt x="42" y="122"/>
                      <a:pt x="42" y="122"/>
                      <a:pt x="42" y="122"/>
                    </a:cubicBezTo>
                    <a:cubicBezTo>
                      <a:pt x="48" y="118"/>
                      <a:pt x="48" y="118"/>
                      <a:pt x="48" y="118"/>
                    </a:cubicBezTo>
                    <a:cubicBezTo>
                      <a:pt x="48" y="108"/>
                      <a:pt x="51" y="101"/>
                      <a:pt x="55" y="99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103" y="109"/>
                      <a:pt x="103" y="109"/>
                      <a:pt x="103" y="109"/>
                    </a:cubicBezTo>
                    <a:cubicBezTo>
                      <a:pt x="111" y="110"/>
                      <a:pt x="111" y="110"/>
                      <a:pt x="111" y="110"/>
                    </a:cubicBezTo>
                    <a:cubicBezTo>
                      <a:pt x="99" y="130"/>
                      <a:pt x="99" y="130"/>
                      <a:pt x="99" y="130"/>
                    </a:cubicBezTo>
                    <a:cubicBezTo>
                      <a:pt x="99" y="154"/>
                      <a:pt x="99" y="154"/>
                      <a:pt x="99" y="154"/>
                    </a:cubicBezTo>
                    <a:cubicBezTo>
                      <a:pt x="99" y="160"/>
                      <a:pt x="109" y="172"/>
                      <a:pt x="128" y="190"/>
                    </a:cubicBezTo>
                    <a:cubicBezTo>
                      <a:pt x="140" y="199"/>
                      <a:pt x="147" y="203"/>
                      <a:pt x="153" y="204"/>
                    </a:cubicBezTo>
                    <a:cubicBezTo>
                      <a:pt x="159" y="203"/>
                      <a:pt x="159" y="203"/>
                      <a:pt x="159" y="203"/>
                    </a:cubicBezTo>
                    <a:cubicBezTo>
                      <a:pt x="164" y="201"/>
                      <a:pt x="164" y="201"/>
                      <a:pt x="164" y="201"/>
                    </a:cubicBezTo>
                    <a:cubicBezTo>
                      <a:pt x="182" y="183"/>
                      <a:pt x="182" y="183"/>
                      <a:pt x="182" y="183"/>
                    </a:cubicBezTo>
                    <a:cubicBezTo>
                      <a:pt x="195" y="175"/>
                      <a:pt x="195" y="175"/>
                      <a:pt x="195" y="175"/>
                    </a:cubicBezTo>
                    <a:cubicBezTo>
                      <a:pt x="195" y="173"/>
                      <a:pt x="195" y="173"/>
                      <a:pt x="195" y="173"/>
                    </a:cubicBezTo>
                    <a:cubicBezTo>
                      <a:pt x="195" y="173"/>
                      <a:pt x="195" y="173"/>
                      <a:pt x="195" y="173"/>
                    </a:cubicBezTo>
                    <a:cubicBezTo>
                      <a:pt x="224" y="169"/>
                      <a:pt x="224" y="169"/>
                      <a:pt x="224" y="169"/>
                    </a:cubicBezTo>
                    <a:cubicBezTo>
                      <a:pt x="232" y="151"/>
                      <a:pt x="232" y="151"/>
                      <a:pt x="232" y="151"/>
                    </a:cubicBezTo>
                    <a:cubicBezTo>
                      <a:pt x="258" y="137"/>
                      <a:pt x="258" y="137"/>
                      <a:pt x="258" y="137"/>
                    </a:cubicBezTo>
                    <a:cubicBezTo>
                      <a:pt x="280" y="149"/>
                      <a:pt x="280" y="149"/>
                      <a:pt x="280" y="149"/>
                    </a:cubicBezTo>
                    <a:cubicBezTo>
                      <a:pt x="280" y="150"/>
                      <a:pt x="280" y="150"/>
                      <a:pt x="280" y="150"/>
                    </a:cubicBezTo>
                    <a:cubicBezTo>
                      <a:pt x="282" y="151"/>
                      <a:pt x="282" y="151"/>
                      <a:pt x="282" y="151"/>
                    </a:cubicBezTo>
                    <a:cubicBezTo>
                      <a:pt x="303" y="187"/>
                      <a:pt x="303" y="187"/>
                      <a:pt x="303" y="187"/>
                    </a:cubicBezTo>
                    <a:cubicBezTo>
                      <a:pt x="312" y="211"/>
                      <a:pt x="312" y="211"/>
                      <a:pt x="312" y="211"/>
                    </a:cubicBezTo>
                    <a:cubicBezTo>
                      <a:pt x="312" y="215"/>
                      <a:pt x="312" y="215"/>
                      <a:pt x="312" y="215"/>
                    </a:cubicBezTo>
                    <a:cubicBezTo>
                      <a:pt x="307" y="244"/>
                      <a:pt x="307" y="244"/>
                      <a:pt x="307" y="244"/>
                    </a:cubicBezTo>
                    <a:cubicBezTo>
                      <a:pt x="316" y="264"/>
                      <a:pt x="316" y="264"/>
                      <a:pt x="316" y="264"/>
                    </a:cubicBezTo>
                    <a:cubicBezTo>
                      <a:pt x="316" y="267"/>
                      <a:pt x="316" y="267"/>
                      <a:pt x="316" y="267"/>
                    </a:cubicBezTo>
                    <a:cubicBezTo>
                      <a:pt x="309" y="291"/>
                      <a:pt x="309" y="291"/>
                      <a:pt x="309" y="291"/>
                    </a:cubicBezTo>
                    <a:cubicBezTo>
                      <a:pt x="309" y="312"/>
                      <a:pt x="309" y="312"/>
                      <a:pt x="309" y="312"/>
                    </a:cubicBezTo>
                    <a:cubicBezTo>
                      <a:pt x="316" y="331"/>
                      <a:pt x="319" y="343"/>
                      <a:pt x="319" y="347"/>
                    </a:cubicBezTo>
                    <a:cubicBezTo>
                      <a:pt x="317" y="365"/>
                      <a:pt x="317" y="365"/>
                      <a:pt x="317" y="365"/>
                    </a:cubicBezTo>
                    <a:cubicBezTo>
                      <a:pt x="317" y="365"/>
                      <a:pt x="317" y="365"/>
                      <a:pt x="317" y="365"/>
                    </a:cubicBezTo>
                    <a:cubicBezTo>
                      <a:pt x="317" y="366"/>
                      <a:pt x="317" y="366"/>
                      <a:pt x="317" y="366"/>
                    </a:cubicBezTo>
                    <a:cubicBezTo>
                      <a:pt x="306" y="380"/>
                      <a:pt x="306" y="380"/>
                      <a:pt x="306" y="380"/>
                    </a:cubicBezTo>
                    <a:cubicBezTo>
                      <a:pt x="306" y="381"/>
                      <a:pt x="306" y="381"/>
                      <a:pt x="306" y="381"/>
                    </a:cubicBezTo>
                    <a:cubicBezTo>
                      <a:pt x="306" y="381"/>
                      <a:pt x="306" y="381"/>
                      <a:pt x="306" y="381"/>
                    </a:cubicBezTo>
                    <a:cubicBezTo>
                      <a:pt x="306" y="381"/>
                      <a:pt x="306" y="381"/>
                      <a:pt x="306" y="381"/>
                    </a:cubicBezTo>
                    <a:cubicBezTo>
                      <a:pt x="296" y="394"/>
                      <a:pt x="296" y="394"/>
                      <a:pt x="296" y="394"/>
                    </a:cubicBezTo>
                    <a:cubicBezTo>
                      <a:pt x="295" y="417"/>
                      <a:pt x="295" y="417"/>
                      <a:pt x="295" y="417"/>
                    </a:cubicBezTo>
                    <a:cubicBezTo>
                      <a:pt x="301" y="442"/>
                      <a:pt x="301" y="442"/>
                      <a:pt x="301" y="442"/>
                    </a:cubicBezTo>
                    <a:cubicBezTo>
                      <a:pt x="301" y="442"/>
                      <a:pt x="301" y="442"/>
                      <a:pt x="301" y="442"/>
                    </a:cubicBezTo>
                    <a:cubicBezTo>
                      <a:pt x="302" y="443"/>
                      <a:pt x="302" y="443"/>
                      <a:pt x="302" y="443"/>
                    </a:cubicBezTo>
                    <a:cubicBezTo>
                      <a:pt x="301" y="444"/>
                      <a:pt x="301" y="444"/>
                      <a:pt x="301" y="444"/>
                    </a:cubicBezTo>
                    <a:cubicBezTo>
                      <a:pt x="301" y="444"/>
                      <a:pt x="301" y="444"/>
                      <a:pt x="301" y="444"/>
                    </a:cubicBezTo>
                    <a:cubicBezTo>
                      <a:pt x="295" y="481"/>
                      <a:pt x="295" y="481"/>
                      <a:pt x="295" y="481"/>
                    </a:cubicBezTo>
                    <a:cubicBezTo>
                      <a:pt x="289" y="486"/>
                      <a:pt x="289" y="486"/>
                      <a:pt x="289" y="486"/>
                    </a:cubicBezTo>
                    <a:cubicBezTo>
                      <a:pt x="285" y="489"/>
                      <a:pt x="280" y="489"/>
                      <a:pt x="274" y="486"/>
                    </a:cubicBezTo>
                    <a:cubicBezTo>
                      <a:pt x="271" y="486"/>
                      <a:pt x="271" y="486"/>
                      <a:pt x="271" y="486"/>
                    </a:cubicBezTo>
                    <a:cubicBezTo>
                      <a:pt x="262" y="475"/>
                      <a:pt x="262" y="475"/>
                      <a:pt x="262" y="475"/>
                    </a:cubicBezTo>
                    <a:cubicBezTo>
                      <a:pt x="251" y="479"/>
                      <a:pt x="251" y="479"/>
                      <a:pt x="251" y="479"/>
                    </a:cubicBezTo>
                    <a:cubicBezTo>
                      <a:pt x="238" y="493"/>
                      <a:pt x="238" y="493"/>
                      <a:pt x="238" y="493"/>
                    </a:cubicBezTo>
                    <a:cubicBezTo>
                      <a:pt x="223" y="537"/>
                      <a:pt x="223" y="537"/>
                      <a:pt x="223" y="537"/>
                    </a:cubicBezTo>
                    <a:cubicBezTo>
                      <a:pt x="223" y="538"/>
                      <a:pt x="223" y="538"/>
                      <a:pt x="223" y="538"/>
                    </a:cubicBezTo>
                    <a:cubicBezTo>
                      <a:pt x="222" y="539"/>
                      <a:pt x="222" y="539"/>
                      <a:pt x="222" y="539"/>
                    </a:cubicBezTo>
                    <a:cubicBezTo>
                      <a:pt x="207" y="551"/>
                      <a:pt x="207" y="551"/>
                      <a:pt x="207" y="551"/>
                    </a:cubicBezTo>
                    <a:cubicBezTo>
                      <a:pt x="205" y="551"/>
                      <a:pt x="205" y="551"/>
                      <a:pt x="205" y="551"/>
                    </a:cubicBezTo>
                    <a:cubicBezTo>
                      <a:pt x="197" y="552"/>
                      <a:pt x="197" y="552"/>
                      <a:pt x="197" y="552"/>
                    </a:cubicBezTo>
                    <a:cubicBezTo>
                      <a:pt x="180" y="577"/>
                      <a:pt x="180" y="577"/>
                      <a:pt x="180" y="577"/>
                    </a:cubicBezTo>
                    <a:cubicBezTo>
                      <a:pt x="188" y="592"/>
                      <a:pt x="188" y="592"/>
                      <a:pt x="188" y="592"/>
                    </a:cubicBezTo>
                    <a:cubicBezTo>
                      <a:pt x="190" y="595"/>
                      <a:pt x="190" y="595"/>
                      <a:pt x="190" y="595"/>
                    </a:cubicBezTo>
                    <a:cubicBezTo>
                      <a:pt x="211" y="621"/>
                      <a:pt x="211" y="621"/>
                      <a:pt x="211" y="621"/>
                    </a:cubicBezTo>
                    <a:cubicBezTo>
                      <a:pt x="211" y="622"/>
                      <a:pt x="211" y="622"/>
                      <a:pt x="211" y="622"/>
                    </a:cubicBezTo>
                    <a:cubicBezTo>
                      <a:pt x="211" y="630"/>
                      <a:pt x="211" y="630"/>
                      <a:pt x="211" y="630"/>
                    </a:cubicBezTo>
                    <a:cubicBezTo>
                      <a:pt x="235" y="634"/>
                      <a:pt x="235" y="634"/>
                      <a:pt x="235" y="634"/>
                    </a:cubicBezTo>
                    <a:cubicBezTo>
                      <a:pt x="239" y="655"/>
                      <a:pt x="239" y="655"/>
                      <a:pt x="239" y="655"/>
                    </a:cubicBezTo>
                    <a:cubicBezTo>
                      <a:pt x="239" y="656"/>
                      <a:pt x="239" y="656"/>
                      <a:pt x="239" y="656"/>
                    </a:cubicBezTo>
                    <a:cubicBezTo>
                      <a:pt x="242" y="681"/>
                      <a:pt x="242" y="681"/>
                      <a:pt x="242" y="681"/>
                    </a:cubicBezTo>
                    <a:cubicBezTo>
                      <a:pt x="248" y="686"/>
                      <a:pt x="248" y="686"/>
                      <a:pt x="248" y="686"/>
                    </a:cubicBezTo>
                    <a:cubicBezTo>
                      <a:pt x="269" y="680"/>
                      <a:pt x="269" y="680"/>
                      <a:pt x="269" y="680"/>
                    </a:cubicBezTo>
                    <a:cubicBezTo>
                      <a:pt x="289" y="668"/>
                      <a:pt x="289" y="668"/>
                      <a:pt x="289" y="668"/>
                    </a:cubicBezTo>
                    <a:cubicBezTo>
                      <a:pt x="293" y="666"/>
                      <a:pt x="293" y="666"/>
                      <a:pt x="293" y="666"/>
                    </a:cubicBezTo>
                    <a:cubicBezTo>
                      <a:pt x="300" y="702"/>
                      <a:pt x="300" y="702"/>
                      <a:pt x="300" y="702"/>
                    </a:cubicBezTo>
                    <a:cubicBezTo>
                      <a:pt x="309" y="716"/>
                      <a:pt x="309" y="716"/>
                      <a:pt x="309" y="716"/>
                    </a:cubicBezTo>
                    <a:cubicBezTo>
                      <a:pt x="312" y="717"/>
                      <a:pt x="312" y="717"/>
                      <a:pt x="312" y="717"/>
                    </a:cubicBezTo>
                    <a:cubicBezTo>
                      <a:pt x="319" y="732"/>
                      <a:pt x="319" y="732"/>
                      <a:pt x="319" y="732"/>
                    </a:cubicBezTo>
                    <a:cubicBezTo>
                      <a:pt x="335" y="744"/>
                      <a:pt x="335" y="744"/>
                      <a:pt x="335" y="744"/>
                    </a:cubicBezTo>
                    <a:cubicBezTo>
                      <a:pt x="337" y="748"/>
                      <a:pt x="342" y="748"/>
                      <a:pt x="347" y="748"/>
                    </a:cubicBezTo>
                    <a:cubicBezTo>
                      <a:pt x="353" y="749"/>
                      <a:pt x="353" y="749"/>
                      <a:pt x="353" y="749"/>
                    </a:cubicBezTo>
                    <a:cubicBezTo>
                      <a:pt x="362" y="744"/>
                      <a:pt x="362" y="744"/>
                      <a:pt x="362" y="744"/>
                    </a:cubicBezTo>
                    <a:cubicBezTo>
                      <a:pt x="370" y="741"/>
                      <a:pt x="377" y="738"/>
                      <a:pt x="385" y="737"/>
                    </a:cubicBezTo>
                    <a:cubicBezTo>
                      <a:pt x="392" y="734"/>
                      <a:pt x="392" y="734"/>
                      <a:pt x="392" y="734"/>
                    </a:cubicBezTo>
                    <a:cubicBezTo>
                      <a:pt x="407" y="733"/>
                      <a:pt x="407" y="733"/>
                      <a:pt x="407" y="733"/>
                    </a:cubicBezTo>
                    <a:cubicBezTo>
                      <a:pt x="412" y="733"/>
                      <a:pt x="414" y="734"/>
                      <a:pt x="417" y="737"/>
                    </a:cubicBezTo>
                    <a:cubicBezTo>
                      <a:pt x="438" y="723"/>
                      <a:pt x="438" y="723"/>
                      <a:pt x="438" y="723"/>
                    </a:cubicBezTo>
                    <a:cubicBezTo>
                      <a:pt x="440" y="723"/>
                      <a:pt x="440" y="723"/>
                      <a:pt x="440" y="723"/>
                    </a:cubicBezTo>
                    <a:cubicBezTo>
                      <a:pt x="442" y="724"/>
                      <a:pt x="442" y="724"/>
                      <a:pt x="442" y="724"/>
                    </a:cubicBezTo>
                    <a:cubicBezTo>
                      <a:pt x="443" y="723"/>
                      <a:pt x="443" y="723"/>
                      <a:pt x="443" y="723"/>
                    </a:cubicBezTo>
                    <a:cubicBezTo>
                      <a:pt x="446" y="725"/>
                      <a:pt x="446" y="725"/>
                      <a:pt x="446" y="725"/>
                    </a:cubicBezTo>
                    <a:cubicBezTo>
                      <a:pt x="454" y="735"/>
                      <a:pt x="458" y="743"/>
                      <a:pt x="458" y="748"/>
                    </a:cubicBezTo>
                    <a:cubicBezTo>
                      <a:pt x="468" y="763"/>
                      <a:pt x="468" y="763"/>
                      <a:pt x="468" y="763"/>
                    </a:cubicBezTo>
                    <a:cubicBezTo>
                      <a:pt x="475" y="766"/>
                      <a:pt x="475" y="766"/>
                      <a:pt x="475" y="766"/>
                    </a:cubicBezTo>
                    <a:cubicBezTo>
                      <a:pt x="476" y="766"/>
                      <a:pt x="476" y="766"/>
                      <a:pt x="476" y="766"/>
                    </a:cubicBezTo>
                    <a:cubicBezTo>
                      <a:pt x="477" y="766"/>
                      <a:pt x="477" y="766"/>
                      <a:pt x="477" y="766"/>
                    </a:cubicBezTo>
                    <a:cubicBezTo>
                      <a:pt x="475" y="763"/>
                      <a:pt x="475" y="763"/>
                      <a:pt x="475" y="763"/>
                    </a:cubicBezTo>
                    <a:cubicBezTo>
                      <a:pt x="474" y="758"/>
                      <a:pt x="474" y="755"/>
                      <a:pt x="475" y="753"/>
                    </a:cubicBezTo>
                    <a:cubicBezTo>
                      <a:pt x="477" y="750"/>
                      <a:pt x="481" y="748"/>
                      <a:pt x="488" y="748"/>
                    </a:cubicBezTo>
                    <a:cubicBezTo>
                      <a:pt x="527" y="747"/>
                      <a:pt x="527" y="747"/>
                      <a:pt x="527" y="747"/>
                    </a:cubicBezTo>
                    <a:cubicBezTo>
                      <a:pt x="528" y="746"/>
                      <a:pt x="528" y="746"/>
                      <a:pt x="528" y="746"/>
                    </a:cubicBezTo>
                    <a:cubicBezTo>
                      <a:pt x="530" y="746"/>
                      <a:pt x="530" y="746"/>
                      <a:pt x="530" y="746"/>
                    </a:cubicBezTo>
                    <a:cubicBezTo>
                      <a:pt x="530" y="748"/>
                      <a:pt x="530" y="748"/>
                      <a:pt x="530" y="748"/>
                    </a:cubicBezTo>
                    <a:cubicBezTo>
                      <a:pt x="532" y="748"/>
                      <a:pt x="532" y="748"/>
                      <a:pt x="532" y="748"/>
                    </a:cubicBezTo>
                    <a:cubicBezTo>
                      <a:pt x="544" y="770"/>
                      <a:pt x="544" y="770"/>
                      <a:pt x="544" y="770"/>
                    </a:cubicBezTo>
                    <a:cubicBezTo>
                      <a:pt x="543" y="781"/>
                      <a:pt x="543" y="781"/>
                      <a:pt x="543" y="781"/>
                    </a:cubicBezTo>
                    <a:cubicBezTo>
                      <a:pt x="542" y="781"/>
                      <a:pt x="542" y="781"/>
                      <a:pt x="542" y="781"/>
                    </a:cubicBezTo>
                    <a:cubicBezTo>
                      <a:pt x="556" y="785"/>
                      <a:pt x="556" y="785"/>
                      <a:pt x="556" y="785"/>
                    </a:cubicBezTo>
                    <a:cubicBezTo>
                      <a:pt x="557" y="785"/>
                      <a:pt x="557" y="785"/>
                      <a:pt x="557" y="785"/>
                    </a:cubicBezTo>
                    <a:cubicBezTo>
                      <a:pt x="556" y="781"/>
                      <a:pt x="556" y="779"/>
                      <a:pt x="559" y="777"/>
                    </a:cubicBezTo>
                    <a:cubicBezTo>
                      <a:pt x="564" y="776"/>
                      <a:pt x="564" y="776"/>
                      <a:pt x="564" y="776"/>
                    </a:cubicBezTo>
                    <a:cubicBezTo>
                      <a:pt x="599" y="800"/>
                      <a:pt x="599" y="800"/>
                      <a:pt x="599" y="800"/>
                    </a:cubicBezTo>
                    <a:cubicBezTo>
                      <a:pt x="602" y="804"/>
                      <a:pt x="604" y="808"/>
                      <a:pt x="605" y="813"/>
                    </a:cubicBezTo>
                    <a:cubicBezTo>
                      <a:pt x="606" y="828"/>
                      <a:pt x="606" y="828"/>
                      <a:pt x="606" y="828"/>
                    </a:cubicBezTo>
                    <a:cubicBezTo>
                      <a:pt x="618" y="830"/>
                      <a:pt x="618" y="830"/>
                      <a:pt x="618" y="830"/>
                    </a:cubicBezTo>
                    <a:cubicBezTo>
                      <a:pt x="625" y="817"/>
                      <a:pt x="625" y="817"/>
                      <a:pt x="625" y="817"/>
                    </a:cubicBezTo>
                    <a:cubicBezTo>
                      <a:pt x="622" y="811"/>
                      <a:pt x="620" y="805"/>
                      <a:pt x="621" y="800"/>
                    </a:cubicBezTo>
                    <a:cubicBezTo>
                      <a:pt x="622" y="796"/>
                      <a:pt x="623" y="793"/>
                      <a:pt x="627" y="791"/>
                    </a:cubicBezTo>
                    <a:cubicBezTo>
                      <a:pt x="630" y="788"/>
                      <a:pt x="630" y="788"/>
                      <a:pt x="630" y="788"/>
                    </a:cubicBezTo>
                    <a:cubicBezTo>
                      <a:pt x="630" y="786"/>
                      <a:pt x="631" y="785"/>
                      <a:pt x="633" y="784"/>
                    </a:cubicBezTo>
                    <a:cubicBezTo>
                      <a:pt x="643" y="785"/>
                      <a:pt x="643" y="785"/>
                      <a:pt x="643" y="785"/>
                    </a:cubicBezTo>
                    <a:cubicBezTo>
                      <a:pt x="648" y="788"/>
                      <a:pt x="652" y="798"/>
                      <a:pt x="655" y="816"/>
                    </a:cubicBezTo>
                    <a:cubicBezTo>
                      <a:pt x="655" y="818"/>
                      <a:pt x="655" y="818"/>
                      <a:pt x="655" y="818"/>
                    </a:cubicBezTo>
                    <a:cubicBezTo>
                      <a:pt x="657" y="819"/>
                      <a:pt x="657" y="819"/>
                      <a:pt x="657" y="819"/>
                    </a:cubicBezTo>
                    <a:cubicBezTo>
                      <a:pt x="658" y="824"/>
                      <a:pt x="664" y="827"/>
                      <a:pt x="674" y="830"/>
                    </a:cubicBezTo>
                    <a:cubicBezTo>
                      <a:pt x="675" y="830"/>
                      <a:pt x="675" y="830"/>
                      <a:pt x="675" y="830"/>
                    </a:cubicBezTo>
                    <a:cubicBezTo>
                      <a:pt x="676" y="831"/>
                      <a:pt x="676" y="831"/>
                      <a:pt x="676" y="831"/>
                    </a:cubicBezTo>
                    <a:cubicBezTo>
                      <a:pt x="709" y="866"/>
                      <a:pt x="709" y="866"/>
                      <a:pt x="709" y="866"/>
                    </a:cubicBezTo>
                    <a:cubicBezTo>
                      <a:pt x="709" y="866"/>
                      <a:pt x="709" y="866"/>
                      <a:pt x="709" y="866"/>
                    </a:cubicBezTo>
                    <a:cubicBezTo>
                      <a:pt x="725" y="861"/>
                      <a:pt x="725" y="861"/>
                      <a:pt x="725" y="861"/>
                    </a:cubicBezTo>
                    <a:cubicBezTo>
                      <a:pt x="723" y="855"/>
                      <a:pt x="723" y="855"/>
                      <a:pt x="723" y="855"/>
                    </a:cubicBezTo>
                    <a:cubicBezTo>
                      <a:pt x="719" y="850"/>
                      <a:pt x="718" y="845"/>
                      <a:pt x="718" y="842"/>
                    </a:cubicBezTo>
                    <a:cubicBezTo>
                      <a:pt x="718" y="834"/>
                      <a:pt x="723" y="827"/>
                      <a:pt x="734" y="819"/>
                    </a:cubicBezTo>
                    <a:cubicBezTo>
                      <a:pt x="752" y="804"/>
                      <a:pt x="752" y="804"/>
                      <a:pt x="752" y="804"/>
                    </a:cubicBezTo>
                    <a:cubicBezTo>
                      <a:pt x="773" y="818"/>
                      <a:pt x="773" y="818"/>
                      <a:pt x="773" y="818"/>
                    </a:cubicBezTo>
                    <a:cubicBezTo>
                      <a:pt x="777" y="818"/>
                      <a:pt x="777" y="818"/>
                      <a:pt x="777" y="818"/>
                    </a:cubicBezTo>
                    <a:cubicBezTo>
                      <a:pt x="781" y="795"/>
                      <a:pt x="781" y="795"/>
                      <a:pt x="781" y="795"/>
                    </a:cubicBezTo>
                    <a:cubicBezTo>
                      <a:pt x="781" y="791"/>
                      <a:pt x="781" y="791"/>
                      <a:pt x="781" y="791"/>
                    </a:cubicBezTo>
                    <a:cubicBezTo>
                      <a:pt x="785" y="790"/>
                      <a:pt x="785" y="790"/>
                      <a:pt x="785" y="790"/>
                    </a:cubicBezTo>
                    <a:cubicBezTo>
                      <a:pt x="802" y="792"/>
                      <a:pt x="802" y="792"/>
                      <a:pt x="802" y="792"/>
                    </a:cubicBezTo>
                    <a:cubicBezTo>
                      <a:pt x="806" y="795"/>
                      <a:pt x="808" y="798"/>
                      <a:pt x="808" y="804"/>
                    </a:cubicBezTo>
                    <a:cubicBezTo>
                      <a:pt x="808" y="808"/>
                      <a:pt x="804" y="813"/>
                      <a:pt x="801" y="817"/>
                    </a:cubicBezTo>
                    <a:cubicBezTo>
                      <a:pt x="804" y="819"/>
                      <a:pt x="804" y="819"/>
                      <a:pt x="804" y="819"/>
                    </a:cubicBezTo>
                    <a:cubicBezTo>
                      <a:pt x="815" y="825"/>
                      <a:pt x="823" y="829"/>
                      <a:pt x="830" y="830"/>
                    </a:cubicBezTo>
                    <a:cubicBezTo>
                      <a:pt x="831" y="830"/>
                      <a:pt x="831" y="830"/>
                      <a:pt x="831" y="830"/>
                    </a:cubicBezTo>
                    <a:cubicBezTo>
                      <a:pt x="831" y="830"/>
                      <a:pt x="831" y="830"/>
                      <a:pt x="831" y="830"/>
                    </a:cubicBezTo>
                    <a:cubicBezTo>
                      <a:pt x="845" y="837"/>
                      <a:pt x="845" y="837"/>
                      <a:pt x="845" y="837"/>
                    </a:cubicBezTo>
                    <a:cubicBezTo>
                      <a:pt x="855" y="836"/>
                      <a:pt x="855" y="836"/>
                      <a:pt x="855" y="836"/>
                    </a:cubicBezTo>
                    <a:cubicBezTo>
                      <a:pt x="839" y="759"/>
                      <a:pt x="839" y="759"/>
                      <a:pt x="839" y="759"/>
                    </a:cubicBezTo>
                    <a:cubicBezTo>
                      <a:pt x="829" y="753"/>
                      <a:pt x="819" y="740"/>
                      <a:pt x="810" y="725"/>
                    </a:cubicBezTo>
                    <a:cubicBezTo>
                      <a:pt x="802" y="713"/>
                      <a:pt x="807" y="695"/>
                      <a:pt x="823" y="674"/>
                    </a:cubicBezTo>
                    <a:cubicBezTo>
                      <a:pt x="833" y="663"/>
                      <a:pt x="845" y="653"/>
                      <a:pt x="857" y="642"/>
                    </a:cubicBezTo>
                    <a:cubicBezTo>
                      <a:pt x="857" y="642"/>
                      <a:pt x="857" y="642"/>
                      <a:pt x="857" y="642"/>
                    </a:cubicBezTo>
                    <a:cubicBezTo>
                      <a:pt x="858" y="640"/>
                      <a:pt x="858" y="640"/>
                      <a:pt x="858" y="640"/>
                    </a:cubicBezTo>
                    <a:cubicBezTo>
                      <a:pt x="873" y="640"/>
                      <a:pt x="873" y="640"/>
                      <a:pt x="873" y="640"/>
                    </a:cubicBezTo>
                    <a:cubicBezTo>
                      <a:pt x="874" y="642"/>
                      <a:pt x="874" y="642"/>
                      <a:pt x="874" y="642"/>
                    </a:cubicBezTo>
                    <a:cubicBezTo>
                      <a:pt x="887" y="647"/>
                      <a:pt x="887" y="647"/>
                      <a:pt x="887" y="647"/>
                    </a:cubicBezTo>
                    <a:cubicBezTo>
                      <a:pt x="913" y="647"/>
                      <a:pt x="913" y="647"/>
                      <a:pt x="913" y="647"/>
                    </a:cubicBezTo>
                    <a:cubicBezTo>
                      <a:pt x="924" y="642"/>
                      <a:pt x="933" y="626"/>
                      <a:pt x="944" y="601"/>
                    </a:cubicBezTo>
                    <a:cubicBezTo>
                      <a:pt x="950" y="586"/>
                      <a:pt x="950" y="556"/>
                      <a:pt x="946" y="508"/>
                    </a:cubicBezTo>
                    <a:close/>
                  </a:path>
                </a:pathLst>
              </a:custGeom>
              <a:solidFill>
                <a:srgbClr val="E74E3E"/>
              </a:soli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62" name="Freeform 30"/>
              <p:cNvSpPr>
                <a:spLocks noChangeArrowheads="1"/>
              </p:cNvSpPr>
              <p:nvPr/>
            </p:nvSpPr>
            <p:spPr bwMode="auto">
              <a:xfrm>
                <a:off x="4770437" y="2335212"/>
                <a:ext cx="865188" cy="544513"/>
              </a:xfrm>
              <a:custGeom>
                <a:avLst/>
                <a:gdLst>
                  <a:gd name="T0" fmla="*/ 1192376906 w 573"/>
                  <a:gd name="T1" fmla="*/ 27301070 h 361"/>
                  <a:gd name="T2" fmla="*/ 1078382019 w 573"/>
                  <a:gd name="T3" fmla="*/ 36402428 h 361"/>
                  <a:gd name="T4" fmla="*/ 816196948 w 573"/>
                  <a:gd name="T5" fmla="*/ 129681581 h 361"/>
                  <a:gd name="T6" fmla="*/ 820756925 w 573"/>
                  <a:gd name="T7" fmla="*/ 186558283 h 361"/>
                  <a:gd name="T8" fmla="*/ 642925194 w 573"/>
                  <a:gd name="T9" fmla="*/ 159257225 h 361"/>
                  <a:gd name="T10" fmla="*/ 510693420 w 573"/>
                  <a:gd name="T11" fmla="*/ 4550681 h 361"/>
                  <a:gd name="T12" fmla="*/ 455975209 w 573"/>
                  <a:gd name="T13" fmla="*/ 63703498 h 361"/>
                  <a:gd name="T14" fmla="*/ 385300006 w 573"/>
                  <a:gd name="T15" fmla="*/ 27301070 h 361"/>
                  <a:gd name="T16" fmla="*/ 360220134 w 573"/>
                  <a:gd name="T17" fmla="*/ 61427404 h 361"/>
                  <a:gd name="T18" fmla="*/ 307783422 w 573"/>
                  <a:gd name="T19" fmla="*/ 77354027 h 361"/>
                  <a:gd name="T20" fmla="*/ 41038292 w 573"/>
                  <a:gd name="T21" fmla="*/ 389043189 h 361"/>
                  <a:gd name="T22" fmla="*/ 68396654 w 573"/>
                  <a:gd name="T23" fmla="*/ 457297436 h 361"/>
                  <a:gd name="T24" fmla="*/ 66116666 w 573"/>
                  <a:gd name="T25" fmla="*/ 459572022 h 361"/>
                  <a:gd name="T26" fmla="*/ 104874981 w 573"/>
                  <a:gd name="T27" fmla="*/ 623379879 h 361"/>
                  <a:gd name="T28" fmla="*/ 0 w 573"/>
                  <a:gd name="T29" fmla="*/ 691632524 h 361"/>
                  <a:gd name="T30" fmla="*/ 47876747 w 573"/>
                  <a:gd name="T31" fmla="*/ 737134790 h 361"/>
                  <a:gd name="T32" fmla="*/ 56996712 w 573"/>
                  <a:gd name="T33" fmla="*/ 750785319 h 361"/>
                  <a:gd name="T34" fmla="*/ 198350021 w 573"/>
                  <a:gd name="T35" fmla="*/ 821314247 h 361"/>
                  <a:gd name="T36" fmla="*/ 253066722 w 573"/>
                  <a:gd name="T37" fmla="*/ 762161263 h 361"/>
                  <a:gd name="T38" fmla="*/ 346541714 w 573"/>
                  <a:gd name="T39" fmla="*/ 718933582 h 361"/>
                  <a:gd name="T40" fmla="*/ 357940146 w 573"/>
                  <a:gd name="T41" fmla="*/ 730309526 h 361"/>
                  <a:gd name="T42" fmla="*/ 357940146 w 573"/>
                  <a:gd name="T43" fmla="*/ 734860205 h 361"/>
                  <a:gd name="T44" fmla="*/ 451415233 w 573"/>
                  <a:gd name="T45" fmla="*/ 796287774 h 361"/>
                  <a:gd name="T46" fmla="*/ 558570155 w 573"/>
                  <a:gd name="T47" fmla="*/ 757610584 h 361"/>
                  <a:gd name="T48" fmla="*/ 642925194 w 573"/>
                  <a:gd name="T49" fmla="*/ 753061413 h 361"/>
                  <a:gd name="T50" fmla="*/ 649765159 w 573"/>
                  <a:gd name="T51" fmla="*/ 746236148 h 361"/>
                  <a:gd name="T52" fmla="*/ 718161790 w 573"/>
                  <a:gd name="T53" fmla="*/ 664331466 h 361"/>
                  <a:gd name="T54" fmla="*/ 754640094 w 573"/>
                  <a:gd name="T55" fmla="*/ 641581087 h 361"/>
                  <a:gd name="T56" fmla="*/ 759200070 w 573"/>
                  <a:gd name="T57" fmla="*/ 643855672 h 361"/>
                  <a:gd name="T58" fmla="*/ 777438467 w 573"/>
                  <a:gd name="T59" fmla="*/ 650680937 h 361"/>
                  <a:gd name="T60" fmla="*/ 809356983 w 573"/>
                  <a:gd name="T61" fmla="*/ 532375346 h 361"/>
                  <a:gd name="T62" fmla="*/ 848115275 w 573"/>
                  <a:gd name="T63" fmla="*/ 523275496 h 361"/>
                  <a:gd name="T64" fmla="*/ 895992010 w 573"/>
                  <a:gd name="T65" fmla="*/ 418620435 h 361"/>
                  <a:gd name="T66" fmla="*/ 909671940 w 573"/>
                  <a:gd name="T67" fmla="*/ 361742131 h 361"/>
                  <a:gd name="T68" fmla="*/ 971228606 w 573"/>
                  <a:gd name="T69" fmla="*/ 336715658 h 361"/>
                  <a:gd name="T70" fmla="*/ 973508594 w 573"/>
                  <a:gd name="T71" fmla="*/ 329890393 h 361"/>
                  <a:gd name="T72" fmla="*/ 1019105341 w 573"/>
                  <a:gd name="T73" fmla="*/ 288938806 h 361"/>
                  <a:gd name="T74" fmla="*/ 989467003 w 573"/>
                  <a:gd name="T75" fmla="*/ 286664221 h 361"/>
                  <a:gd name="T76" fmla="*/ 991746991 w 573"/>
                  <a:gd name="T77" fmla="*/ 268463013 h 361"/>
                  <a:gd name="T78" fmla="*/ 1000866945 w 573"/>
                  <a:gd name="T79" fmla="*/ 263912334 h 361"/>
                  <a:gd name="T80" fmla="*/ 1064703598 w 573"/>
                  <a:gd name="T81" fmla="*/ 234336690 h 361"/>
                  <a:gd name="T82" fmla="*/ 1219735257 w 573"/>
                  <a:gd name="T83" fmla="*/ 127405488 h 361"/>
                  <a:gd name="T84" fmla="*/ 1288131887 w 573"/>
                  <a:gd name="T85" fmla="*/ 145606696 h 361"/>
                  <a:gd name="T86" fmla="*/ 1276731945 w 573"/>
                  <a:gd name="T87" fmla="*/ 91004556 h 361"/>
                  <a:gd name="T88" fmla="*/ 1281291922 w 573"/>
                  <a:gd name="T89" fmla="*/ 86453877 h 361"/>
                  <a:gd name="T90" fmla="*/ 1299530319 w 573"/>
                  <a:gd name="T91" fmla="*/ 36402428 h 361"/>
                  <a:gd name="T92" fmla="*/ 1283571910 w 573"/>
                  <a:gd name="T93" fmla="*/ 45502278 h 361"/>
                  <a:gd name="T94" fmla="*/ 1233413677 w 573"/>
                  <a:gd name="T95" fmla="*/ 52327554 h 361"/>
                  <a:gd name="T96" fmla="*/ 1217455268 w 573"/>
                  <a:gd name="T97" fmla="*/ 52327554 h 361"/>
                  <a:gd name="T98" fmla="*/ 1215175280 w 573"/>
                  <a:gd name="T99" fmla="*/ 43227693 h 361"/>
                  <a:gd name="T100" fmla="*/ 1196936883 w 573"/>
                  <a:gd name="T101" fmla="*/ 25026484 h 36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573"/>
                  <a:gd name="T154" fmla="*/ 0 h 361"/>
                  <a:gd name="T155" fmla="*/ 573 w 573"/>
                  <a:gd name="T156" fmla="*/ 361 h 36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573" h="361">
                    <a:moveTo>
                      <a:pt x="525" y="11"/>
                    </a:moveTo>
                    <a:cubicBezTo>
                      <a:pt x="523" y="12"/>
                      <a:pt x="523" y="12"/>
                      <a:pt x="523" y="12"/>
                    </a:cubicBezTo>
                    <a:cubicBezTo>
                      <a:pt x="523" y="18"/>
                      <a:pt x="520" y="21"/>
                      <a:pt x="514" y="21"/>
                    </a:cubicBezTo>
                    <a:cubicBezTo>
                      <a:pt x="473" y="16"/>
                      <a:pt x="473" y="16"/>
                      <a:pt x="473" y="16"/>
                    </a:cubicBezTo>
                    <a:cubicBezTo>
                      <a:pt x="445" y="11"/>
                      <a:pt x="427" y="0"/>
                      <a:pt x="416" y="2"/>
                    </a:cubicBezTo>
                    <a:cubicBezTo>
                      <a:pt x="396" y="4"/>
                      <a:pt x="358" y="57"/>
                      <a:pt x="358" y="57"/>
                    </a:cubicBezTo>
                    <a:cubicBezTo>
                      <a:pt x="360" y="80"/>
                      <a:pt x="360" y="80"/>
                      <a:pt x="360" y="80"/>
                    </a:cubicBezTo>
                    <a:cubicBezTo>
                      <a:pt x="360" y="82"/>
                      <a:pt x="360" y="82"/>
                      <a:pt x="360" y="82"/>
                    </a:cubicBezTo>
                    <a:cubicBezTo>
                      <a:pt x="355" y="83"/>
                      <a:pt x="355" y="83"/>
                      <a:pt x="355" y="83"/>
                    </a:cubicBezTo>
                    <a:cubicBezTo>
                      <a:pt x="310" y="89"/>
                      <a:pt x="285" y="85"/>
                      <a:pt x="282" y="70"/>
                    </a:cubicBezTo>
                    <a:cubicBezTo>
                      <a:pt x="277" y="5"/>
                      <a:pt x="277" y="5"/>
                      <a:pt x="277" y="5"/>
                    </a:cubicBezTo>
                    <a:cubicBezTo>
                      <a:pt x="224" y="2"/>
                      <a:pt x="224" y="2"/>
                      <a:pt x="224" y="2"/>
                    </a:cubicBezTo>
                    <a:cubicBezTo>
                      <a:pt x="202" y="48"/>
                      <a:pt x="202" y="48"/>
                      <a:pt x="202" y="48"/>
                    </a:cubicBezTo>
                    <a:cubicBezTo>
                      <a:pt x="200" y="28"/>
                      <a:pt x="200" y="28"/>
                      <a:pt x="200" y="28"/>
                    </a:cubicBezTo>
                    <a:cubicBezTo>
                      <a:pt x="199" y="12"/>
                      <a:pt x="196" y="3"/>
                      <a:pt x="192" y="1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59" y="26"/>
                      <a:pt x="159" y="26"/>
                      <a:pt x="159" y="26"/>
                    </a:cubicBezTo>
                    <a:cubicBezTo>
                      <a:pt x="158" y="27"/>
                      <a:pt x="158" y="27"/>
                      <a:pt x="158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35" y="34"/>
                      <a:pt x="135" y="34"/>
                      <a:pt x="135" y="34"/>
                    </a:cubicBezTo>
                    <a:cubicBezTo>
                      <a:pt x="112" y="53"/>
                      <a:pt x="92" y="73"/>
                      <a:pt x="74" y="95"/>
                    </a:cubicBezTo>
                    <a:cubicBezTo>
                      <a:pt x="18" y="171"/>
                      <a:pt x="18" y="171"/>
                      <a:pt x="18" y="171"/>
                    </a:cubicBezTo>
                    <a:cubicBezTo>
                      <a:pt x="30" y="197"/>
                      <a:pt x="30" y="197"/>
                      <a:pt x="30" y="197"/>
                    </a:cubicBezTo>
                    <a:cubicBezTo>
                      <a:pt x="30" y="201"/>
                      <a:pt x="30" y="201"/>
                      <a:pt x="30" y="201"/>
                    </a:cubicBezTo>
                    <a:cubicBezTo>
                      <a:pt x="30" y="201"/>
                      <a:pt x="30" y="201"/>
                      <a:pt x="30" y="201"/>
                    </a:cubicBezTo>
                    <a:cubicBezTo>
                      <a:pt x="29" y="202"/>
                      <a:pt x="29" y="202"/>
                      <a:pt x="29" y="202"/>
                    </a:cubicBezTo>
                    <a:cubicBezTo>
                      <a:pt x="25" y="209"/>
                      <a:pt x="27" y="218"/>
                      <a:pt x="33" y="229"/>
                    </a:cubicBezTo>
                    <a:cubicBezTo>
                      <a:pt x="40" y="242"/>
                      <a:pt x="46" y="257"/>
                      <a:pt x="46" y="274"/>
                    </a:cubicBezTo>
                    <a:cubicBezTo>
                      <a:pt x="46" y="277"/>
                      <a:pt x="46" y="277"/>
                      <a:pt x="46" y="277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21" y="324"/>
                      <a:pt x="21" y="324"/>
                      <a:pt x="21" y="324"/>
                    </a:cubicBezTo>
                    <a:cubicBezTo>
                      <a:pt x="24" y="325"/>
                      <a:pt x="25" y="327"/>
                      <a:pt x="25" y="328"/>
                    </a:cubicBezTo>
                    <a:cubicBezTo>
                      <a:pt x="25" y="330"/>
                      <a:pt x="25" y="330"/>
                      <a:pt x="25" y="330"/>
                    </a:cubicBezTo>
                    <a:cubicBezTo>
                      <a:pt x="24" y="335"/>
                      <a:pt x="32" y="343"/>
                      <a:pt x="48" y="350"/>
                    </a:cubicBezTo>
                    <a:cubicBezTo>
                      <a:pt x="87" y="361"/>
                      <a:pt x="87" y="361"/>
                      <a:pt x="87" y="361"/>
                    </a:cubicBezTo>
                    <a:cubicBezTo>
                      <a:pt x="99" y="353"/>
                      <a:pt x="99" y="353"/>
                      <a:pt x="99" y="353"/>
                    </a:cubicBezTo>
                    <a:cubicBezTo>
                      <a:pt x="111" y="335"/>
                      <a:pt x="111" y="335"/>
                      <a:pt x="111" y="335"/>
                    </a:cubicBezTo>
                    <a:cubicBezTo>
                      <a:pt x="122" y="305"/>
                      <a:pt x="122" y="305"/>
                      <a:pt x="122" y="305"/>
                    </a:cubicBezTo>
                    <a:cubicBezTo>
                      <a:pt x="152" y="316"/>
                      <a:pt x="152" y="316"/>
                      <a:pt x="152" y="316"/>
                    </a:cubicBezTo>
                    <a:cubicBezTo>
                      <a:pt x="157" y="319"/>
                      <a:pt x="157" y="319"/>
                      <a:pt x="157" y="319"/>
                    </a:cubicBezTo>
                    <a:cubicBezTo>
                      <a:pt x="157" y="321"/>
                      <a:pt x="157" y="321"/>
                      <a:pt x="157" y="321"/>
                    </a:cubicBezTo>
                    <a:cubicBezTo>
                      <a:pt x="157" y="321"/>
                      <a:pt x="157" y="321"/>
                      <a:pt x="157" y="321"/>
                    </a:cubicBezTo>
                    <a:cubicBezTo>
                      <a:pt x="157" y="323"/>
                      <a:pt x="157" y="323"/>
                      <a:pt x="157" y="323"/>
                    </a:cubicBezTo>
                    <a:cubicBezTo>
                      <a:pt x="151" y="335"/>
                      <a:pt x="154" y="344"/>
                      <a:pt x="164" y="349"/>
                    </a:cubicBezTo>
                    <a:cubicBezTo>
                      <a:pt x="198" y="350"/>
                      <a:pt x="198" y="350"/>
                      <a:pt x="198" y="350"/>
                    </a:cubicBezTo>
                    <a:cubicBezTo>
                      <a:pt x="209" y="348"/>
                      <a:pt x="219" y="344"/>
                      <a:pt x="225" y="338"/>
                    </a:cubicBezTo>
                    <a:cubicBezTo>
                      <a:pt x="229" y="333"/>
                      <a:pt x="236" y="332"/>
                      <a:pt x="245" y="333"/>
                    </a:cubicBezTo>
                    <a:cubicBezTo>
                      <a:pt x="257" y="335"/>
                      <a:pt x="267" y="339"/>
                      <a:pt x="275" y="349"/>
                    </a:cubicBezTo>
                    <a:cubicBezTo>
                      <a:pt x="282" y="331"/>
                      <a:pt x="282" y="331"/>
                      <a:pt x="282" y="331"/>
                    </a:cubicBezTo>
                    <a:cubicBezTo>
                      <a:pt x="284" y="328"/>
                      <a:pt x="284" y="328"/>
                      <a:pt x="284" y="328"/>
                    </a:cubicBezTo>
                    <a:cubicBezTo>
                      <a:pt x="285" y="328"/>
                      <a:pt x="285" y="328"/>
                      <a:pt x="285" y="328"/>
                    </a:cubicBezTo>
                    <a:cubicBezTo>
                      <a:pt x="291" y="325"/>
                      <a:pt x="294" y="319"/>
                      <a:pt x="298" y="312"/>
                    </a:cubicBezTo>
                    <a:cubicBezTo>
                      <a:pt x="301" y="305"/>
                      <a:pt x="306" y="297"/>
                      <a:pt x="315" y="292"/>
                    </a:cubicBezTo>
                    <a:cubicBezTo>
                      <a:pt x="330" y="283"/>
                      <a:pt x="330" y="283"/>
                      <a:pt x="330" y="283"/>
                    </a:cubicBezTo>
                    <a:cubicBezTo>
                      <a:pt x="331" y="282"/>
                      <a:pt x="331" y="282"/>
                      <a:pt x="331" y="282"/>
                    </a:cubicBezTo>
                    <a:cubicBezTo>
                      <a:pt x="332" y="283"/>
                      <a:pt x="332" y="283"/>
                      <a:pt x="332" y="283"/>
                    </a:cubicBezTo>
                    <a:cubicBezTo>
                      <a:pt x="333" y="283"/>
                      <a:pt x="333" y="283"/>
                      <a:pt x="333" y="283"/>
                    </a:cubicBezTo>
                    <a:cubicBezTo>
                      <a:pt x="341" y="286"/>
                      <a:pt x="341" y="286"/>
                      <a:pt x="341" y="286"/>
                    </a:cubicBezTo>
                    <a:cubicBezTo>
                      <a:pt x="341" y="286"/>
                      <a:pt x="341" y="286"/>
                      <a:pt x="341" y="286"/>
                    </a:cubicBezTo>
                    <a:cubicBezTo>
                      <a:pt x="343" y="287"/>
                      <a:pt x="343" y="287"/>
                      <a:pt x="343" y="287"/>
                    </a:cubicBezTo>
                    <a:cubicBezTo>
                      <a:pt x="355" y="234"/>
                      <a:pt x="355" y="234"/>
                      <a:pt x="355" y="234"/>
                    </a:cubicBezTo>
                    <a:cubicBezTo>
                      <a:pt x="355" y="233"/>
                      <a:pt x="355" y="233"/>
                      <a:pt x="355" y="233"/>
                    </a:cubicBezTo>
                    <a:cubicBezTo>
                      <a:pt x="372" y="230"/>
                      <a:pt x="372" y="230"/>
                      <a:pt x="372" y="230"/>
                    </a:cubicBezTo>
                    <a:cubicBezTo>
                      <a:pt x="389" y="218"/>
                      <a:pt x="397" y="209"/>
                      <a:pt x="396" y="200"/>
                    </a:cubicBezTo>
                    <a:cubicBezTo>
                      <a:pt x="393" y="184"/>
                      <a:pt x="393" y="184"/>
                      <a:pt x="393" y="184"/>
                    </a:cubicBezTo>
                    <a:cubicBezTo>
                      <a:pt x="389" y="174"/>
                      <a:pt x="389" y="166"/>
                      <a:pt x="391" y="163"/>
                    </a:cubicBezTo>
                    <a:cubicBezTo>
                      <a:pt x="394" y="160"/>
                      <a:pt x="396" y="159"/>
                      <a:pt x="399" y="159"/>
                    </a:cubicBezTo>
                    <a:cubicBezTo>
                      <a:pt x="407" y="159"/>
                      <a:pt x="415" y="161"/>
                      <a:pt x="424" y="165"/>
                    </a:cubicBezTo>
                    <a:cubicBezTo>
                      <a:pt x="426" y="148"/>
                      <a:pt x="426" y="148"/>
                      <a:pt x="426" y="148"/>
                    </a:cubicBezTo>
                    <a:cubicBezTo>
                      <a:pt x="426" y="146"/>
                      <a:pt x="426" y="146"/>
                      <a:pt x="426" y="146"/>
                    </a:cubicBezTo>
                    <a:cubicBezTo>
                      <a:pt x="427" y="145"/>
                      <a:pt x="427" y="145"/>
                      <a:pt x="427" y="145"/>
                    </a:cubicBezTo>
                    <a:cubicBezTo>
                      <a:pt x="445" y="137"/>
                      <a:pt x="445" y="137"/>
                      <a:pt x="445" y="137"/>
                    </a:cubicBezTo>
                    <a:cubicBezTo>
                      <a:pt x="447" y="127"/>
                      <a:pt x="447" y="127"/>
                      <a:pt x="447" y="127"/>
                    </a:cubicBezTo>
                    <a:cubicBezTo>
                      <a:pt x="436" y="127"/>
                      <a:pt x="436" y="127"/>
                      <a:pt x="436" y="127"/>
                    </a:cubicBezTo>
                    <a:cubicBezTo>
                      <a:pt x="434" y="126"/>
                      <a:pt x="434" y="126"/>
                      <a:pt x="434" y="126"/>
                    </a:cubicBezTo>
                    <a:cubicBezTo>
                      <a:pt x="435" y="121"/>
                      <a:pt x="435" y="121"/>
                      <a:pt x="435" y="121"/>
                    </a:cubicBezTo>
                    <a:cubicBezTo>
                      <a:pt x="435" y="118"/>
                      <a:pt x="435" y="118"/>
                      <a:pt x="435" y="118"/>
                    </a:cubicBezTo>
                    <a:cubicBezTo>
                      <a:pt x="436" y="116"/>
                      <a:pt x="436" y="116"/>
                      <a:pt x="436" y="116"/>
                    </a:cubicBezTo>
                    <a:cubicBezTo>
                      <a:pt x="439" y="116"/>
                      <a:pt x="439" y="116"/>
                      <a:pt x="439" y="116"/>
                    </a:cubicBezTo>
                    <a:cubicBezTo>
                      <a:pt x="442" y="116"/>
                      <a:pt x="442" y="116"/>
                      <a:pt x="442" y="116"/>
                    </a:cubicBezTo>
                    <a:cubicBezTo>
                      <a:pt x="449" y="116"/>
                      <a:pt x="457" y="111"/>
                      <a:pt x="467" y="103"/>
                    </a:cubicBezTo>
                    <a:cubicBezTo>
                      <a:pt x="533" y="56"/>
                      <a:pt x="533" y="56"/>
                      <a:pt x="533" y="56"/>
                    </a:cubicBezTo>
                    <a:cubicBezTo>
                      <a:pt x="535" y="56"/>
                      <a:pt x="535" y="56"/>
                      <a:pt x="535" y="56"/>
                    </a:cubicBezTo>
                    <a:cubicBezTo>
                      <a:pt x="557" y="65"/>
                      <a:pt x="557" y="65"/>
                      <a:pt x="557" y="65"/>
                    </a:cubicBezTo>
                    <a:cubicBezTo>
                      <a:pt x="565" y="64"/>
                      <a:pt x="565" y="64"/>
                      <a:pt x="565" y="64"/>
                    </a:cubicBezTo>
                    <a:cubicBezTo>
                      <a:pt x="560" y="42"/>
                      <a:pt x="560" y="42"/>
                      <a:pt x="560" y="42"/>
                    </a:cubicBezTo>
                    <a:cubicBezTo>
                      <a:pt x="560" y="40"/>
                      <a:pt x="560" y="40"/>
                      <a:pt x="560" y="40"/>
                    </a:cubicBezTo>
                    <a:cubicBezTo>
                      <a:pt x="561" y="39"/>
                      <a:pt x="561" y="39"/>
                      <a:pt x="561" y="39"/>
                    </a:cubicBezTo>
                    <a:cubicBezTo>
                      <a:pt x="562" y="38"/>
                      <a:pt x="562" y="38"/>
                      <a:pt x="562" y="38"/>
                    </a:cubicBezTo>
                    <a:cubicBezTo>
                      <a:pt x="573" y="19"/>
                      <a:pt x="573" y="19"/>
                      <a:pt x="573" y="19"/>
                    </a:cubicBezTo>
                    <a:cubicBezTo>
                      <a:pt x="570" y="16"/>
                      <a:pt x="570" y="16"/>
                      <a:pt x="570" y="16"/>
                    </a:cubicBezTo>
                    <a:cubicBezTo>
                      <a:pt x="563" y="19"/>
                      <a:pt x="563" y="19"/>
                      <a:pt x="563" y="19"/>
                    </a:cubicBezTo>
                    <a:cubicBezTo>
                      <a:pt x="563" y="20"/>
                      <a:pt x="563" y="20"/>
                      <a:pt x="563" y="20"/>
                    </a:cubicBezTo>
                    <a:cubicBezTo>
                      <a:pt x="562" y="20"/>
                      <a:pt x="562" y="20"/>
                      <a:pt x="562" y="20"/>
                    </a:cubicBezTo>
                    <a:cubicBezTo>
                      <a:pt x="541" y="23"/>
                      <a:pt x="541" y="23"/>
                      <a:pt x="541" y="23"/>
                    </a:cubicBezTo>
                    <a:cubicBezTo>
                      <a:pt x="535" y="23"/>
                      <a:pt x="535" y="23"/>
                      <a:pt x="535" y="23"/>
                    </a:cubicBezTo>
                    <a:cubicBezTo>
                      <a:pt x="534" y="23"/>
                      <a:pt x="534" y="23"/>
                      <a:pt x="534" y="23"/>
                    </a:cubicBezTo>
                    <a:cubicBezTo>
                      <a:pt x="534" y="22"/>
                      <a:pt x="534" y="22"/>
                      <a:pt x="534" y="22"/>
                    </a:cubicBezTo>
                    <a:cubicBezTo>
                      <a:pt x="533" y="19"/>
                      <a:pt x="533" y="19"/>
                      <a:pt x="533" y="19"/>
                    </a:cubicBezTo>
                    <a:cubicBezTo>
                      <a:pt x="529" y="11"/>
                      <a:pt x="529" y="11"/>
                      <a:pt x="529" y="11"/>
                    </a:cubicBezTo>
                    <a:lnTo>
                      <a:pt x="525" y="11"/>
                    </a:lnTo>
                    <a:close/>
                  </a:path>
                </a:pathLst>
              </a:custGeom>
              <a:solidFill>
                <a:srgbClr val="BFC0C0"/>
              </a:soli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63" name="Freeform 31"/>
              <p:cNvSpPr>
                <a:spLocks noChangeArrowheads="1"/>
              </p:cNvSpPr>
              <p:nvPr/>
            </p:nvSpPr>
            <p:spPr bwMode="auto">
              <a:xfrm>
                <a:off x="5583237" y="3233737"/>
                <a:ext cx="131763" cy="120650"/>
              </a:xfrm>
              <a:custGeom>
                <a:avLst/>
                <a:gdLst>
                  <a:gd name="T0" fmla="*/ 181596349 w 88"/>
                  <a:gd name="T1" fmla="*/ 97800384 h 80"/>
                  <a:gd name="T2" fmla="*/ 197289663 w 88"/>
                  <a:gd name="T3" fmla="*/ 79604863 h 80"/>
                  <a:gd name="T4" fmla="*/ 197289663 w 88"/>
                  <a:gd name="T5" fmla="*/ 79604863 h 80"/>
                  <a:gd name="T6" fmla="*/ 197289663 w 88"/>
                  <a:gd name="T7" fmla="*/ 79604863 h 80"/>
                  <a:gd name="T8" fmla="*/ 197289663 w 88"/>
                  <a:gd name="T9" fmla="*/ 77330612 h 80"/>
                  <a:gd name="T10" fmla="*/ 138999482 w 88"/>
                  <a:gd name="T11" fmla="*/ 29568299 h 80"/>
                  <a:gd name="T12" fmla="*/ 62774590 w 88"/>
                  <a:gd name="T13" fmla="*/ 2274252 h 80"/>
                  <a:gd name="T14" fmla="*/ 35870979 w 88"/>
                  <a:gd name="T15" fmla="*/ 11372769 h 80"/>
                  <a:gd name="T16" fmla="*/ 35870979 w 88"/>
                  <a:gd name="T17" fmla="*/ 61409342 h 80"/>
                  <a:gd name="T18" fmla="*/ 8967370 w 88"/>
                  <a:gd name="T19" fmla="*/ 111447426 h 80"/>
                  <a:gd name="T20" fmla="*/ 0 w 88"/>
                  <a:gd name="T21" fmla="*/ 122820192 h 80"/>
                  <a:gd name="T22" fmla="*/ 22419173 w 88"/>
                  <a:gd name="T23" fmla="*/ 150112720 h 80"/>
                  <a:gd name="T24" fmla="*/ 24660646 w 88"/>
                  <a:gd name="T25" fmla="*/ 150112720 h 80"/>
                  <a:gd name="T26" fmla="*/ 31386546 w 88"/>
                  <a:gd name="T27" fmla="*/ 170582493 h 80"/>
                  <a:gd name="T28" fmla="*/ 60531625 w 88"/>
                  <a:gd name="T29" fmla="*/ 181955259 h 80"/>
                  <a:gd name="T30" fmla="*/ 100887048 w 88"/>
                  <a:gd name="T31" fmla="*/ 168308241 h 80"/>
                  <a:gd name="T32" fmla="*/ 150209815 w 88"/>
                  <a:gd name="T33" fmla="*/ 177406756 h 80"/>
                  <a:gd name="T34" fmla="*/ 152451282 w 88"/>
                  <a:gd name="T35" fmla="*/ 161485486 h 80"/>
                  <a:gd name="T36" fmla="*/ 181596349 w 88"/>
                  <a:gd name="T37" fmla="*/ 97800384 h 8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88"/>
                  <a:gd name="T58" fmla="*/ 0 h 80"/>
                  <a:gd name="T59" fmla="*/ 88 w 88"/>
                  <a:gd name="T60" fmla="*/ 80 h 8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88" h="80">
                    <a:moveTo>
                      <a:pt x="81" y="43"/>
                    </a:moveTo>
                    <a:cubicBezTo>
                      <a:pt x="88" y="35"/>
                      <a:pt x="88" y="35"/>
                      <a:pt x="88" y="35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48" y="3"/>
                      <a:pt x="36" y="0"/>
                      <a:pt x="28" y="1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4" y="35"/>
                      <a:pt x="11" y="43"/>
                      <a:pt x="4" y="49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10" y="66"/>
                      <a:pt x="10" y="66"/>
                      <a:pt x="10" y="66"/>
                    </a:cubicBezTo>
                    <a:cubicBezTo>
                      <a:pt x="11" y="66"/>
                      <a:pt x="11" y="66"/>
                      <a:pt x="11" y="66"/>
                    </a:cubicBezTo>
                    <a:cubicBezTo>
                      <a:pt x="14" y="75"/>
                      <a:pt x="14" y="75"/>
                      <a:pt x="14" y="75"/>
                    </a:cubicBezTo>
                    <a:cubicBezTo>
                      <a:pt x="27" y="80"/>
                      <a:pt x="27" y="80"/>
                      <a:pt x="27" y="80"/>
                    </a:cubicBezTo>
                    <a:cubicBezTo>
                      <a:pt x="34" y="75"/>
                      <a:pt x="40" y="73"/>
                      <a:pt x="45" y="74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8" y="71"/>
                      <a:pt x="68" y="71"/>
                      <a:pt x="68" y="71"/>
                    </a:cubicBezTo>
                    <a:cubicBezTo>
                      <a:pt x="69" y="56"/>
                      <a:pt x="74" y="47"/>
                      <a:pt x="81" y="43"/>
                    </a:cubicBezTo>
                    <a:close/>
                  </a:path>
                </a:pathLst>
              </a:custGeom>
              <a:solidFill>
                <a:srgbClr val="BFC0C0"/>
              </a:soli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64" name="Freeform 32"/>
              <p:cNvSpPr>
                <a:spLocks noChangeArrowheads="1"/>
              </p:cNvSpPr>
              <p:nvPr/>
            </p:nvSpPr>
            <p:spPr bwMode="auto">
              <a:xfrm>
                <a:off x="4948237" y="2779712"/>
                <a:ext cx="752475" cy="581025"/>
              </a:xfrm>
              <a:custGeom>
                <a:avLst/>
                <a:gdLst>
                  <a:gd name="T0" fmla="*/ 723743461 w 498"/>
                  <a:gd name="T1" fmla="*/ 134375241 h 385"/>
                  <a:gd name="T2" fmla="*/ 509132506 w 498"/>
                  <a:gd name="T3" fmla="*/ 50105491 h 385"/>
                  <a:gd name="T4" fmla="*/ 509132506 w 498"/>
                  <a:gd name="T5" fmla="*/ 6831949 h 385"/>
                  <a:gd name="T6" fmla="*/ 490867616 w 498"/>
                  <a:gd name="T7" fmla="*/ 0 h 385"/>
                  <a:gd name="T8" fmla="*/ 399543162 w 498"/>
                  <a:gd name="T9" fmla="*/ 95657836 h 385"/>
                  <a:gd name="T10" fmla="*/ 344748395 w 498"/>
                  <a:gd name="T11" fmla="*/ 143486012 h 385"/>
                  <a:gd name="T12" fmla="*/ 285387501 w 498"/>
                  <a:gd name="T13" fmla="*/ 113877893 h 385"/>
                  <a:gd name="T14" fmla="*/ 184932066 w 498"/>
                  <a:gd name="T15" fmla="*/ 152595274 h 385"/>
                  <a:gd name="T16" fmla="*/ 59360918 w 498"/>
                  <a:gd name="T17" fmla="*/ 68327033 h 385"/>
                  <a:gd name="T18" fmla="*/ 9132448 w 498"/>
                  <a:gd name="T19" fmla="*/ 102489806 h 385"/>
                  <a:gd name="T20" fmla="*/ 9132448 w 498"/>
                  <a:gd name="T21" fmla="*/ 107044437 h 385"/>
                  <a:gd name="T22" fmla="*/ 0 w 498"/>
                  <a:gd name="T23" fmla="*/ 118432524 h 385"/>
                  <a:gd name="T24" fmla="*/ 25114237 w 498"/>
                  <a:gd name="T25" fmla="*/ 122987155 h 385"/>
                  <a:gd name="T26" fmla="*/ 27397348 w 498"/>
                  <a:gd name="T27" fmla="*/ 127543295 h 385"/>
                  <a:gd name="T28" fmla="*/ 205478604 w 498"/>
                  <a:gd name="T29" fmla="*/ 257363905 h 385"/>
                  <a:gd name="T30" fmla="*/ 374428843 w 498"/>
                  <a:gd name="T31" fmla="*/ 446400800 h 385"/>
                  <a:gd name="T32" fmla="*/ 541096065 w 498"/>
                  <a:gd name="T33" fmla="*/ 432735398 h 385"/>
                  <a:gd name="T34" fmla="*/ 545662288 w 498"/>
                  <a:gd name="T35" fmla="*/ 428179258 h 385"/>
                  <a:gd name="T36" fmla="*/ 593607626 w 498"/>
                  <a:gd name="T37" fmla="*/ 439567345 h 385"/>
                  <a:gd name="T38" fmla="*/ 598173848 w 498"/>
                  <a:gd name="T39" fmla="*/ 446400800 h 385"/>
                  <a:gd name="T40" fmla="*/ 559360956 w 498"/>
                  <a:gd name="T41" fmla="*/ 555722506 h 385"/>
                  <a:gd name="T42" fmla="*/ 502283172 w 498"/>
                  <a:gd name="T43" fmla="*/ 560277136 h 385"/>
                  <a:gd name="T44" fmla="*/ 442922277 w 498"/>
                  <a:gd name="T45" fmla="*/ 699208470 h 385"/>
                  <a:gd name="T46" fmla="*/ 534246731 w 498"/>
                  <a:gd name="T47" fmla="*/ 760702024 h 385"/>
                  <a:gd name="T48" fmla="*/ 557077844 w 498"/>
                  <a:gd name="T49" fmla="*/ 801698418 h 385"/>
                  <a:gd name="T50" fmla="*/ 598173848 w 498"/>
                  <a:gd name="T51" fmla="*/ 794864963 h 385"/>
                  <a:gd name="T52" fmla="*/ 689496791 w 498"/>
                  <a:gd name="T53" fmla="*/ 831306537 h 385"/>
                  <a:gd name="T54" fmla="*/ 712327904 w 498"/>
                  <a:gd name="T55" fmla="*/ 860914656 h 385"/>
                  <a:gd name="T56" fmla="*/ 794520101 w 498"/>
                  <a:gd name="T57" fmla="*/ 863191972 h 385"/>
                  <a:gd name="T58" fmla="*/ 915525002 w 498"/>
                  <a:gd name="T59" fmla="*/ 858637341 h 385"/>
                  <a:gd name="T60" fmla="*/ 954337895 w 498"/>
                  <a:gd name="T61" fmla="*/ 833583853 h 385"/>
                  <a:gd name="T62" fmla="*/ 952054784 w 498"/>
                  <a:gd name="T63" fmla="*/ 783478197 h 385"/>
                  <a:gd name="T64" fmla="*/ 977167497 w 498"/>
                  <a:gd name="T65" fmla="*/ 717428503 h 385"/>
                  <a:gd name="T66" fmla="*/ 1020546613 w 498"/>
                  <a:gd name="T67" fmla="*/ 667323036 h 385"/>
                  <a:gd name="T68" fmla="*/ 1118720400 w 498"/>
                  <a:gd name="T69" fmla="*/ 667323036 h 385"/>
                  <a:gd name="T70" fmla="*/ 1089039953 w 498"/>
                  <a:gd name="T71" fmla="*/ 589885256 h 385"/>
                  <a:gd name="T72" fmla="*/ 1045660838 w 498"/>
                  <a:gd name="T73" fmla="*/ 580775994 h 385"/>
                  <a:gd name="T74" fmla="*/ 1045660838 w 498"/>
                  <a:gd name="T75" fmla="*/ 578498678 h 385"/>
                  <a:gd name="T76" fmla="*/ 936073004 w 498"/>
                  <a:gd name="T77" fmla="*/ 517003615 h 385"/>
                  <a:gd name="T78" fmla="*/ 883561444 w 498"/>
                  <a:gd name="T79" fmla="*/ 496506267 h 385"/>
                  <a:gd name="T80" fmla="*/ 794520101 w 498"/>
                  <a:gd name="T81" fmla="*/ 255085080 h 38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98"/>
                  <a:gd name="T124" fmla="*/ 0 h 385"/>
                  <a:gd name="T125" fmla="*/ 498 w 498"/>
                  <a:gd name="T126" fmla="*/ 385 h 385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98" h="385">
                    <a:moveTo>
                      <a:pt x="348" y="112"/>
                    </a:moveTo>
                    <a:cubicBezTo>
                      <a:pt x="336" y="102"/>
                      <a:pt x="327" y="86"/>
                      <a:pt x="317" y="59"/>
                    </a:cubicBezTo>
                    <a:cubicBezTo>
                      <a:pt x="287" y="59"/>
                      <a:pt x="269" y="54"/>
                      <a:pt x="260" y="43"/>
                    </a:cubicBezTo>
                    <a:cubicBezTo>
                      <a:pt x="254" y="34"/>
                      <a:pt x="241" y="28"/>
                      <a:pt x="223" y="22"/>
                    </a:cubicBezTo>
                    <a:cubicBezTo>
                      <a:pt x="218" y="21"/>
                      <a:pt x="218" y="21"/>
                      <a:pt x="218" y="21"/>
                    </a:cubicBezTo>
                    <a:cubicBezTo>
                      <a:pt x="223" y="3"/>
                      <a:pt x="223" y="3"/>
                      <a:pt x="223" y="3"/>
                    </a:cubicBezTo>
                    <a:cubicBezTo>
                      <a:pt x="220" y="1"/>
                      <a:pt x="220" y="1"/>
                      <a:pt x="220" y="1"/>
                    </a:cubicBezTo>
                    <a:cubicBezTo>
                      <a:pt x="215" y="0"/>
                      <a:pt x="215" y="0"/>
                      <a:pt x="215" y="0"/>
                    </a:cubicBezTo>
                    <a:cubicBezTo>
                      <a:pt x="202" y="6"/>
                      <a:pt x="194" y="13"/>
                      <a:pt x="191" y="21"/>
                    </a:cubicBezTo>
                    <a:cubicBezTo>
                      <a:pt x="186" y="30"/>
                      <a:pt x="181" y="37"/>
                      <a:pt x="175" y="42"/>
                    </a:cubicBezTo>
                    <a:cubicBezTo>
                      <a:pt x="169" y="59"/>
                      <a:pt x="164" y="68"/>
                      <a:pt x="159" y="68"/>
                    </a:cubicBezTo>
                    <a:cubicBezTo>
                      <a:pt x="156" y="69"/>
                      <a:pt x="154" y="67"/>
                      <a:pt x="151" y="63"/>
                    </a:cubicBezTo>
                    <a:cubicBezTo>
                      <a:pt x="143" y="56"/>
                      <a:pt x="143" y="56"/>
                      <a:pt x="143" y="56"/>
                    </a:cubicBezTo>
                    <a:cubicBezTo>
                      <a:pt x="137" y="53"/>
                      <a:pt x="130" y="50"/>
                      <a:pt x="125" y="50"/>
                    </a:cubicBezTo>
                    <a:cubicBezTo>
                      <a:pt x="115" y="52"/>
                      <a:pt x="115" y="52"/>
                      <a:pt x="115" y="52"/>
                    </a:cubicBezTo>
                    <a:cubicBezTo>
                      <a:pt x="107" y="59"/>
                      <a:pt x="97" y="64"/>
                      <a:pt x="81" y="6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28" y="58"/>
                      <a:pt x="23" y="45"/>
                      <a:pt x="26" y="30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30" y="80"/>
                      <a:pt x="44" y="96"/>
                      <a:pt x="51" y="100"/>
                    </a:cubicBezTo>
                    <a:cubicBezTo>
                      <a:pt x="55" y="102"/>
                      <a:pt x="68" y="107"/>
                      <a:pt x="90" y="113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40" y="132"/>
                      <a:pt x="151" y="155"/>
                      <a:pt x="164" y="196"/>
                    </a:cubicBezTo>
                    <a:cubicBezTo>
                      <a:pt x="181" y="208"/>
                      <a:pt x="192" y="213"/>
                      <a:pt x="199" y="212"/>
                    </a:cubicBezTo>
                    <a:cubicBezTo>
                      <a:pt x="206" y="209"/>
                      <a:pt x="219" y="202"/>
                      <a:pt x="237" y="190"/>
                    </a:cubicBezTo>
                    <a:cubicBezTo>
                      <a:pt x="238" y="189"/>
                      <a:pt x="238" y="189"/>
                      <a:pt x="238" y="189"/>
                    </a:cubicBezTo>
                    <a:cubicBezTo>
                      <a:pt x="239" y="188"/>
                      <a:pt x="239" y="188"/>
                      <a:pt x="239" y="188"/>
                    </a:cubicBezTo>
                    <a:cubicBezTo>
                      <a:pt x="241" y="189"/>
                      <a:pt x="241" y="189"/>
                      <a:pt x="241" y="189"/>
                    </a:cubicBezTo>
                    <a:cubicBezTo>
                      <a:pt x="260" y="193"/>
                      <a:pt x="260" y="193"/>
                      <a:pt x="260" y="193"/>
                    </a:cubicBezTo>
                    <a:cubicBezTo>
                      <a:pt x="262" y="193"/>
                      <a:pt x="262" y="193"/>
                      <a:pt x="262" y="193"/>
                    </a:cubicBezTo>
                    <a:cubicBezTo>
                      <a:pt x="262" y="196"/>
                      <a:pt x="262" y="196"/>
                      <a:pt x="262" y="196"/>
                    </a:cubicBezTo>
                    <a:cubicBezTo>
                      <a:pt x="261" y="200"/>
                      <a:pt x="261" y="200"/>
                      <a:pt x="261" y="200"/>
                    </a:cubicBezTo>
                    <a:cubicBezTo>
                      <a:pt x="255" y="225"/>
                      <a:pt x="250" y="240"/>
                      <a:pt x="245" y="244"/>
                    </a:cubicBezTo>
                    <a:cubicBezTo>
                      <a:pt x="220" y="245"/>
                      <a:pt x="220" y="245"/>
                      <a:pt x="220" y="245"/>
                    </a:cubicBezTo>
                    <a:cubicBezTo>
                      <a:pt x="220" y="246"/>
                      <a:pt x="220" y="246"/>
                      <a:pt x="220" y="246"/>
                    </a:cubicBezTo>
                    <a:cubicBezTo>
                      <a:pt x="220" y="257"/>
                      <a:pt x="213" y="272"/>
                      <a:pt x="199" y="292"/>
                    </a:cubicBezTo>
                    <a:cubicBezTo>
                      <a:pt x="195" y="299"/>
                      <a:pt x="194" y="304"/>
                      <a:pt x="194" y="307"/>
                    </a:cubicBezTo>
                    <a:cubicBezTo>
                      <a:pt x="218" y="324"/>
                      <a:pt x="218" y="324"/>
                      <a:pt x="218" y="324"/>
                    </a:cubicBezTo>
                    <a:cubicBezTo>
                      <a:pt x="224" y="331"/>
                      <a:pt x="229" y="334"/>
                      <a:pt x="234" y="334"/>
                    </a:cubicBezTo>
                    <a:cubicBezTo>
                      <a:pt x="239" y="334"/>
                      <a:pt x="239" y="334"/>
                      <a:pt x="239" y="334"/>
                    </a:cubicBezTo>
                    <a:cubicBezTo>
                      <a:pt x="244" y="352"/>
                      <a:pt x="244" y="352"/>
                      <a:pt x="244" y="352"/>
                    </a:cubicBezTo>
                    <a:cubicBezTo>
                      <a:pt x="256" y="356"/>
                      <a:pt x="256" y="356"/>
                      <a:pt x="256" y="356"/>
                    </a:cubicBezTo>
                    <a:cubicBezTo>
                      <a:pt x="262" y="349"/>
                      <a:pt x="262" y="349"/>
                      <a:pt x="262" y="349"/>
                    </a:cubicBezTo>
                    <a:cubicBezTo>
                      <a:pt x="265" y="346"/>
                      <a:pt x="270" y="344"/>
                      <a:pt x="273" y="345"/>
                    </a:cubicBezTo>
                    <a:cubicBezTo>
                      <a:pt x="283" y="345"/>
                      <a:pt x="292" y="352"/>
                      <a:pt x="302" y="365"/>
                    </a:cubicBezTo>
                    <a:cubicBezTo>
                      <a:pt x="302" y="365"/>
                      <a:pt x="302" y="365"/>
                      <a:pt x="302" y="365"/>
                    </a:cubicBezTo>
                    <a:cubicBezTo>
                      <a:pt x="312" y="378"/>
                      <a:pt x="312" y="378"/>
                      <a:pt x="312" y="378"/>
                    </a:cubicBezTo>
                    <a:cubicBezTo>
                      <a:pt x="313" y="377"/>
                      <a:pt x="313" y="377"/>
                      <a:pt x="313" y="377"/>
                    </a:cubicBezTo>
                    <a:cubicBezTo>
                      <a:pt x="319" y="373"/>
                      <a:pt x="331" y="374"/>
                      <a:pt x="348" y="379"/>
                    </a:cubicBezTo>
                    <a:cubicBezTo>
                      <a:pt x="375" y="385"/>
                      <a:pt x="375" y="385"/>
                      <a:pt x="375" y="385"/>
                    </a:cubicBezTo>
                    <a:cubicBezTo>
                      <a:pt x="401" y="377"/>
                      <a:pt x="401" y="377"/>
                      <a:pt x="401" y="377"/>
                    </a:cubicBezTo>
                    <a:cubicBezTo>
                      <a:pt x="411" y="372"/>
                      <a:pt x="411" y="372"/>
                      <a:pt x="411" y="372"/>
                    </a:cubicBezTo>
                    <a:cubicBezTo>
                      <a:pt x="418" y="366"/>
                      <a:pt x="418" y="366"/>
                      <a:pt x="418" y="366"/>
                    </a:cubicBezTo>
                    <a:cubicBezTo>
                      <a:pt x="412" y="359"/>
                      <a:pt x="412" y="359"/>
                      <a:pt x="412" y="359"/>
                    </a:cubicBezTo>
                    <a:cubicBezTo>
                      <a:pt x="410" y="355"/>
                      <a:pt x="412" y="349"/>
                      <a:pt x="417" y="344"/>
                    </a:cubicBezTo>
                    <a:cubicBezTo>
                      <a:pt x="424" y="339"/>
                      <a:pt x="428" y="334"/>
                      <a:pt x="428" y="327"/>
                    </a:cubicBezTo>
                    <a:cubicBezTo>
                      <a:pt x="428" y="315"/>
                      <a:pt x="428" y="315"/>
                      <a:pt x="428" y="315"/>
                    </a:cubicBezTo>
                    <a:cubicBezTo>
                      <a:pt x="426" y="308"/>
                      <a:pt x="427" y="304"/>
                      <a:pt x="429" y="302"/>
                    </a:cubicBezTo>
                    <a:cubicBezTo>
                      <a:pt x="431" y="298"/>
                      <a:pt x="439" y="296"/>
                      <a:pt x="447" y="293"/>
                    </a:cubicBezTo>
                    <a:cubicBezTo>
                      <a:pt x="461" y="291"/>
                      <a:pt x="478" y="298"/>
                      <a:pt x="498" y="315"/>
                    </a:cubicBezTo>
                    <a:cubicBezTo>
                      <a:pt x="490" y="293"/>
                      <a:pt x="490" y="293"/>
                      <a:pt x="490" y="293"/>
                    </a:cubicBezTo>
                    <a:cubicBezTo>
                      <a:pt x="479" y="278"/>
                      <a:pt x="479" y="278"/>
                      <a:pt x="479" y="278"/>
                    </a:cubicBezTo>
                    <a:cubicBezTo>
                      <a:pt x="477" y="259"/>
                      <a:pt x="477" y="259"/>
                      <a:pt x="477" y="259"/>
                    </a:cubicBezTo>
                    <a:cubicBezTo>
                      <a:pt x="459" y="255"/>
                      <a:pt x="459" y="255"/>
                      <a:pt x="459" y="255"/>
                    </a:cubicBezTo>
                    <a:cubicBezTo>
                      <a:pt x="458" y="255"/>
                      <a:pt x="458" y="255"/>
                      <a:pt x="458" y="255"/>
                    </a:cubicBezTo>
                    <a:cubicBezTo>
                      <a:pt x="458" y="254"/>
                      <a:pt x="458" y="254"/>
                      <a:pt x="458" y="254"/>
                    </a:cubicBezTo>
                    <a:cubicBezTo>
                      <a:pt x="458" y="254"/>
                      <a:pt x="458" y="254"/>
                      <a:pt x="458" y="254"/>
                    </a:cubicBezTo>
                    <a:cubicBezTo>
                      <a:pt x="458" y="254"/>
                      <a:pt x="458" y="254"/>
                      <a:pt x="458" y="254"/>
                    </a:cubicBezTo>
                    <a:cubicBezTo>
                      <a:pt x="410" y="227"/>
                      <a:pt x="410" y="227"/>
                      <a:pt x="410" y="227"/>
                    </a:cubicBezTo>
                    <a:cubicBezTo>
                      <a:pt x="387" y="223"/>
                      <a:pt x="387" y="223"/>
                      <a:pt x="387" y="223"/>
                    </a:cubicBezTo>
                    <a:cubicBezTo>
                      <a:pt x="387" y="218"/>
                      <a:pt x="387" y="218"/>
                      <a:pt x="387" y="218"/>
                    </a:cubicBezTo>
                    <a:cubicBezTo>
                      <a:pt x="386" y="193"/>
                      <a:pt x="386" y="193"/>
                      <a:pt x="386" y="193"/>
                    </a:cubicBezTo>
                    <a:cubicBezTo>
                      <a:pt x="370" y="149"/>
                      <a:pt x="357" y="121"/>
                      <a:pt x="348" y="112"/>
                    </a:cubicBezTo>
                    <a:close/>
                  </a:path>
                </a:pathLst>
              </a:custGeom>
              <a:solidFill>
                <a:srgbClr val="BFC0C0"/>
              </a:soli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65" name="Freeform 33"/>
              <p:cNvSpPr>
                <a:spLocks noChangeArrowheads="1"/>
              </p:cNvSpPr>
              <p:nvPr/>
            </p:nvSpPr>
            <p:spPr bwMode="auto">
              <a:xfrm>
                <a:off x="4554537" y="1666875"/>
                <a:ext cx="698500" cy="1000125"/>
              </a:xfrm>
              <a:custGeom>
                <a:avLst/>
                <a:gdLst>
                  <a:gd name="T0" fmla="*/ 949089642 w 463"/>
                  <a:gd name="T1" fmla="*/ 447350498 h 662"/>
                  <a:gd name="T2" fmla="*/ 837565019 w 463"/>
                  <a:gd name="T3" fmla="*/ 417680637 h 662"/>
                  <a:gd name="T4" fmla="*/ 833013456 w 463"/>
                  <a:gd name="T5" fmla="*/ 312690118 h 662"/>
                  <a:gd name="T6" fmla="*/ 801149493 w 463"/>
                  <a:gd name="T7" fmla="*/ 276170461 h 662"/>
                  <a:gd name="T8" fmla="*/ 698729318 w 463"/>
                  <a:gd name="T9" fmla="*/ 230522779 h 662"/>
                  <a:gd name="T10" fmla="*/ 703282390 w 463"/>
                  <a:gd name="T11" fmla="*/ 146074142 h 662"/>
                  <a:gd name="T12" fmla="*/ 678246527 w 463"/>
                  <a:gd name="T13" fmla="*/ 120966783 h 662"/>
                  <a:gd name="T14" fmla="*/ 625898265 w 463"/>
                  <a:gd name="T15" fmla="*/ 89014137 h 662"/>
                  <a:gd name="T16" fmla="*/ 598585867 w 463"/>
                  <a:gd name="T17" fmla="*/ 0 h 662"/>
                  <a:gd name="T18" fmla="*/ 534857942 w 463"/>
                  <a:gd name="T19" fmla="*/ 50213230 h 662"/>
                  <a:gd name="T20" fmla="*/ 466578453 w 463"/>
                  <a:gd name="T21" fmla="*/ 146074142 h 662"/>
                  <a:gd name="T22" fmla="*/ 427886391 w 463"/>
                  <a:gd name="T23" fmla="*/ 200851408 h 662"/>
                  <a:gd name="T24" fmla="*/ 350502173 w 463"/>
                  <a:gd name="T25" fmla="*/ 237369554 h 662"/>
                  <a:gd name="T26" fmla="*/ 266291457 w 463"/>
                  <a:gd name="T27" fmla="*/ 237369554 h 662"/>
                  <a:gd name="T28" fmla="*/ 188907286 w 463"/>
                  <a:gd name="T29" fmla="*/ 298995058 h 662"/>
                  <a:gd name="T30" fmla="*/ 141112096 w 463"/>
                  <a:gd name="T31" fmla="*/ 273889210 h 662"/>
                  <a:gd name="T32" fmla="*/ 97866938 w 463"/>
                  <a:gd name="T33" fmla="*/ 194004586 h 662"/>
                  <a:gd name="T34" fmla="*/ 45520174 w 463"/>
                  <a:gd name="T35" fmla="*/ 287582760 h 662"/>
                  <a:gd name="T36" fmla="*/ 43243638 w 463"/>
                  <a:gd name="T37" fmla="*/ 292148283 h 662"/>
                  <a:gd name="T38" fmla="*/ 86487275 w 463"/>
                  <a:gd name="T39" fmla="*/ 504411989 h 662"/>
                  <a:gd name="T40" fmla="*/ 106971598 w 463"/>
                  <a:gd name="T41" fmla="*/ 563753221 h 662"/>
                  <a:gd name="T42" fmla="*/ 34140510 w 463"/>
                  <a:gd name="T43" fmla="*/ 602554128 h 662"/>
                  <a:gd name="T44" fmla="*/ 141112096 w 463"/>
                  <a:gd name="T45" fmla="*/ 721239613 h 662"/>
                  <a:gd name="T46" fmla="*/ 141112096 w 463"/>
                  <a:gd name="T47" fmla="*/ 725805137 h 662"/>
                  <a:gd name="T48" fmla="*/ 109248134 w 463"/>
                  <a:gd name="T49" fmla="*/ 846772062 h 662"/>
                  <a:gd name="T50" fmla="*/ 45520174 w 463"/>
                  <a:gd name="T51" fmla="*/ 887855731 h 662"/>
                  <a:gd name="T52" fmla="*/ 106971598 w 463"/>
                  <a:gd name="T53" fmla="*/ 1079577508 h 662"/>
                  <a:gd name="T54" fmla="*/ 143387124 w 463"/>
                  <a:gd name="T55" fmla="*/ 1141201502 h 662"/>
                  <a:gd name="T56" fmla="*/ 93315375 w 463"/>
                  <a:gd name="T57" fmla="*/ 1250757450 h 662"/>
                  <a:gd name="T58" fmla="*/ 56899849 w 463"/>
                  <a:gd name="T59" fmla="*/ 1358030637 h 662"/>
                  <a:gd name="T60" fmla="*/ 61451412 w 463"/>
                  <a:gd name="T61" fmla="*/ 1433349690 h 662"/>
                  <a:gd name="T62" fmla="*/ 79659175 w 463"/>
                  <a:gd name="T63" fmla="*/ 1451608763 h 662"/>
                  <a:gd name="T64" fmla="*/ 81935711 w 463"/>
                  <a:gd name="T65" fmla="*/ 1467586585 h 662"/>
                  <a:gd name="T66" fmla="*/ 81935711 w 463"/>
                  <a:gd name="T67" fmla="*/ 1469867836 h 662"/>
                  <a:gd name="T68" fmla="*/ 277671120 w 463"/>
                  <a:gd name="T69" fmla="*/ 1492692433 h 662"/>
                  <a:gd name="T70" fmla="*/ 336847482 w 463"/>
                  <a:gd name="T71" fmla="*/ 1394548783 h 662"/>
                  <a:gd name="T72" fmla="*/ 623621729 w 463"/>
                  <a:gd name="T73" fmla="*/ 1063599686 h 662"/>
                  <a:gd name="T74" fmla="*/ 748801043 w 463"/>
                  <a:gd name="T75" fmla="*/ 985997871 h 662"/>
                  <a:gd name="T76" fmla="*/ 701005854 w 463"/>
                  <a:gd name="T77" fmla="*/ 940350188 h 662"/>
                  <a:gd name="T78" fmla="*/ 687349654 w 463"/>
                  <a:gd name="T79" fmla="*/ 887855731 h 662"/>
                  <a:gd name="T80" fmla="*/ 523478278 w 463"/>
                  <a:gd name="T81" fmla="*/ 718956852 h 662"/>
                  <a:gd name="T82" fmla="*/ 364158372 w 463"/>
                  <a:gd name="T83" fmla="*/ 687004229 h 662"/>
                  <a:gd name="T84" fmla="*/ 302706983 w 463"/>
                  <a:gd name="T85" fmla="*/ 600272877 h 662"/>
                  <a:gd name="T86" fmla="*/ 398298965 w 463"/>
                  <a:gd name="T87" fmla="*/ 445069247 h 662"/>
                  <a:gd name="T88" fmla="*/ 423334828 w 463"/>
                  <a:gd name="T89" fmla="*/ 369750099 h 662"/>
                  <a:gd name="T90" fmla="*/ 621346702 w 463"/>
                  <a:gd name="T91" fmla="*/ 403985577 h 662"/>
                  <a:gd name="T92" fmla="*/ 607690502 w 463"/>
                  <a:gd name="T93" fmla="*/ 481587392 h 662"/>
                  <a:gd name="T94" fmla="*/ 716937081 w 463"/>
                  <a:gd name="T95" fmla="*/ 575165519 h 662"/>
                  <a:gd name="T96" fmla="*/ 899017917 w 463"/>
                  <a:gd name="T97" fmla="*/ 732651912 h 662"/>
                  <a:gd name="T98" fmla="*/ 994608295 w 463"/>
                  <a:gd name="T99" fmla="*/ 616249189 h 662"/>
                  <a:gd name="T100" fmla="*/ 1008264495 w 463"/>
                  <a:gd name="T101" fmla="*/ 556906446 h 662"/>
                  <a:gd name="T102" fmla="*/ 1051508120 w 463"/>
                  <a:gd name="T103" fmla="*/ 524952313 h 662"/>
                  <a:gd name="T104" fmla="*/ 974125505 w 463"/>
                  <a:gd name="T105" fmla="*/ 467892332 h 66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463"/>
                  <a:gd name="T160" fmla="*/ 0 h 662"/>
                  <a:gd name="T161" fmla="*/ 463 w 463"/>
                  <a:gd name="T162" fmla="*/ 662 h 66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463" h="662">
                    <a:moveTo>
                      <a:pt x="426" y="200"/>
                    </a:moveTo>
                    <a:cubicBezTo>
                      <a:pt x="418" y="196"/>
                      <a:pt x="418" y="196"/>
                      <a:pt x="418" y="196"/>
                    </a:cubicBezTo>
                    <a:cubicBezTo>
                      <a:pt x="418" y="196"/>
                      <a:pt x="418" y="196"/>
                      <a:pt x="418" y="196"/>
                    </a:cubicBezTo>
                    <a:cubicBezTo>
                      <a:pt x="417" y="196"/>
                      <a:pt x="417" y="196"/>
                      <a:pt x="417" y="196"/>
                    </a:cubicBezTo>
                    <a:cubicBezTo>
                      <a:pt x="410" y="189"/>
                      <a:pt x="410" y="189"/>
                      <a:pt x="410" y="189"/>
                    </a:cubicBezTo>
                    <a:cubicBezTo>
                      <a:pt x="381" y="181"/>
                      <a:pt x="381" y="181"/>
                      <a:pt x="381" y="181"/>
                    </a:cubicBezTo>
                    <a:cubicBezTo>
                      <a:pt x="373" y="181"/>
                      <a:pt x="373" y="181"/>
                      <a:pt x="373" y="181"/>
                    </a:cubicBezTo>
                    <a:cubicBezTo>
                      <a:pt x="368" y="183"/>
                      <a:pt x="368" y="183"/>
                      <a:pt x="368" y="183"/>
                    </a:cubicBezTo>
                    <a:cubicBezTo>
                      <a:pt x="357" y="161"/>
                      <a:pt x="357" y="161"/>
                      <a:pt x="357" y="161"/>
                    </a:cubicBezTo>
                    <a:cubicBezTo>
                      <a:pt x="358" y="160"/>
                      <a:pt x="358" y="160"/>
                      <a:pt x="358" y="160"/>
                    </a:cubicBezTo>
                    <a:cubicBezTo>
                      <a:pt x="366" y="149"/>
                      <a:pt x="366" y="149"/>
                      <a:pt x="366" y="149"/>
                    </a:cubicBezTo>
                    <a:cubicBezTo>
                      <a:pt x="366" y="137"/>
                      <a:pt x="366" y="137"/>
                      <a:pt x="366" y="137"/>
                    </a:cubicBezTo>
                    <a:cubicBezTo>
                      <a:pt x="367" y="134"/>
                      <a:pt x="367" y="134"/>
                      <a:pt x="367" y="134"/>
                    </a:cubicBezTo>
                    <a:cubicBezTo>
                      <a:pt x="372" y="126"/>
                      <a:pt x="372" y="126"/>
                      <a:pt x="372" y="126"/>
                    </a:cubicBezTo>
                    <a:cubicBezTo>
                      <a:pt x="368" y="124"/>
                      <a:pt x="368" y="124"/>
                      <a:pt x="368" y="124"/>
                    </a:cubicBezTo>
                    <a:cubicBezTo>
                      <a:pt x="352" y="121"/>
                      <a:pt x="352" y="121"/>
                      <a:pt x="352" y="121"/>
                    </a:cubicBezTo>
                    <a:cubicBezTo>
                      <a:pt x="352" y="121"/>
                      <a:pt x="352" y="121"/>
                      <a:pt x="352" y="121"/>
                    </a:cubicBezTo>
                    <a:cubicBezTo>
                      <a:pt x="325" y="116"/>
                      <a:pt x="325" y="116"/>
                      <a:pt x="325" y="116"/>
                    </a:cubicBezTo>
                    <a:cubicBezTo>
                      <a:pt x="323" y="116"/>
                      <a:pt x="323" y="116"/>
                      <a:pt x="323" y="116"/>
                    </a:cubicBezTo>
                    <a:cubicBezTo>
                      <a:pt x="307" y="101"/>
                      <a:pt x="307" y="101"/>
                      <a:pt x="307" y="101"/>
                    </a:cubicBezTo>
                    <a:cubicBezTo>
                      <a:pt x="307" y="100"/>
                      <a:pt x="307" y="100"/>
                      <a:pt x="307" y="100"/>
                    </a:cubicBezTo>
                    <a:cubicBezTo>
                      <a:pt x="302" y="89"/>
                      <a:pt x="302" y="89"/>
                      <a:pt x="302" y="89"/>
                    </a:cubicBezTo>
                    <a:cubicBezTo>
                      <a:pt x="301" y="86"/>
                      <a:pt x="301" y="86"/>
                      <a:pt x="301" y="86"/>
                    </a:cubicBezTo>
                    <a:cubicBezTo>
                      <a:pt x="309" y="64"/>
                      <a:pt x="309" y="64"/>
                      <a:pt x="309" y="64"/>
                    </a:cubicBezTo>
                    <a:cubicBezTo>
                      <a:pt x="309" y="48"/>
                      <a:pt x="309" y="48"/>
                      <a:pt x="309" y="48"/>
                    </a:cubicBezTo>
                    <a:cubicBezTo>
                      <a:pt x="308" y="44"/>
                      <a:pt x="308" y="44"/>
                      <a:pt x="308" y="44"/>
                    </a:cubicBezTo>
                    <a:cubicBezTo>
                      <a:pt x="300" y="52"/>
                      <a:pt x="300" y="52"/>
                      <a:pt x="300" y="52"/>
                    </a:cubicBezTo>
                    <a:cubicBezTo>
                      <a:pt x="298" y="53"/>
                      <a:pt x="298" y="53"/>
                      <a:pt x="298" y="53"/>
                    </a:cubicBezTo>
                    <a:cubicBezTo>
                      <a:pt x="296" y="56"/>
                      <a:pt x="296" y="56"/>
                      <a:pt x="296" y="56"/>
                    </a:cubicBezTo>
                    <a:cubicBezTo>
                      <a:pt x="294" y="53"/>
                      <a:pt x="294" y="53"/>
                      <a:pt x="294" y="53"/>
                    </a:cubicBezTo>
                    <a:cubicBezTo>
                      <a:pt x="291" y="52"/>
                      <a:pt x="291" y="52"/>
                      <a:pt x="291" y="52"/>
                    </a:cubicBezTo>
                    <a:cubicBezTo>
                      <a:pt x="275" y="39"/>
                      <a:pt x="275" y="39"/>
                      <a:pt x="275" y="39"/>
                    </a:cubicBezTo>
                    <a:cubicBezTo>
                      <a:pt x="273" y="37"/>
                      <a:pt x="273" y="37"/>
                      <a:pt x="273" y="37"/>
                    </a:cubicBezTo>
                    <a:cubicBezTo>
                      <a:pt x="273" y="35"/>
                      <a:pt x="273" y="35"/>
                      <a:pt x="273" y="35"/>
                    </a:cubicBezTo>
                    <a:cubicBezTo>
                      <a:pt x="270" y="12"/>
                      <a:pt x="270" y="12"/>
                      <a:pt x="270" y="12"/>
                    </a:cubicBezTo>
                    <a:cubicBezTo>
                      <a:pt x="263" y="0"/>
                      <a:pt x="263" y="0"/>
                      <a:pt x="263" y="0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37" y="18"/>
                      <a:pt x="237" y="18"/>
                      <a:pt x="237" y="18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235" y="22"/>
                      <a:pt x="235" y="22"/>
                      <a:pt x="235" y="22"/>
                    </a:cubicBezTo>
                    <a:cubicBezTo>
                      <a:pt x="210" y="16"/>
                      <a:pt x="210" y="16"/>
                      <a:pt x="210" y="16"/>
                    </a:cubicBezTo>
                    <a:cubicBezTo>
                      <a:pt x="206" y="39"/>
                      <a:pt x="206" y="39"/>
                      <a:pt x="206" y="39"/>
                    </a:cubicBezTo>
                    <a:cubicBezTo>
                      <a:pt x="206" y="63"/>
                      <a:pt x="206" y="63"/>
                      <a:pt x="206" y="63"/>
                    </a:cubicBezTo>
                    <a:cubicBezTo>
                      <a:pt x="205" y="64"/>
                      <a:pt x="205" y="64"/>
                      <a:pt x="205" y="64"/>
                    </a:cubicBezTo>
                    <a:cubicBezTo>
                      <a:pt x="191" y="85"/>
                      <a:pt x="191" y="85"/>
                      <a:pt x="191" y="85"/>
                    </a:cubicBezTo>
                    <a:cubicBezTo>
                      <a:pt x="191" y="87"/>
                      <a:pt x="191" y="87"/>
                      <a:pt x="191" y="87"/>
                    </a:cubicBezTo>
                    <a:cubicBezTo>
                      <a:pt x="189" y="88"/>
                      <a:pt x="189" y="88"/>
                      <a:pt x="189" y="88"/>
                    </a:cubicBezTo>
                    <a:cubicBezTo>
                      <a:pt x="188" y="88"/>
                      <a:pt x="188" y="88"/>
                      <a:pt x="188" y="88"/>
                    </a:cubicBezTo>
                    <a:cubicBezTo>
                      <a:pt x="172" y="89"/>
                      <a:pt x="172" y="89"/>
                      <a:pt x="172" y="89"/>
                    </a:cubicBezTo>
                    <a:cubicBezTo>
                      <a:pt x="156" y="102"/>
                      <a:pt x="156" y="102"/>
                      <a:pt x="156" y="102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1" y="103"/>
                      <a:pt x="151" y="103"/>
                      <a:pt x="151" y="103"/>
                    </a:cubicBezTo>
                    <a:cubicBezTo>
                      <a:pt x="121" y="93"/>
                      <a:pt x="121" y="93"/>
                      <a:pt x="121" y="93"/>
                    </a:cubicBezTo>
                    <a:cubicBezTo>
                      <a:pt x="117" y="104"/>
                      <a:pt x="117" y="104"/>
                      <a:pt x="117" y="104"/>
                    </a:cubicBezTo>
                    <a:cubicBezTo>
                      <a:pt x="117" y="105"/>
                      <a:pt x="117" y="105"/>
                      <a:pt x="117" y="105"/>
                    </a:cubicBezTo>
                    <a:cubicBezTo>
                      <a:pt x="104" y="126"/>
                      <a:pt x="104" y="126"/>
                      <a:pt x="104" y="126"/>
                    </a:cubicBezTo>
                    <a:cubicBezTo>
                      <a:pt x="102" y="130"/>
                      <a:pt x="99" y="132"/>
                      <a:pt x="96" y="133"/>
                    </a:cubicBezTo>
                    <a:cubicBezTo>
                      <a:pt x="83" y="131"/>
                      <a:pt x="83" y="131"/>
                      <a:pt x="83" y="131"/>
                    </a:cubicBezTo>
                    <a:cubicBezTo>
                      <a:pt x="66" y="124"/>
                      <a:pt x="66" y="124"/>
                      <a:pt x="66" y="124"/>
                    </a:cubicBezTo>
                    <a:cubicBezTo>
                      <a:pt x="63" y="122"/>
                      <a:pt x="63" y="122"/>
                      <a:pt x="63" y="122"/>
                    </a:cubicBezTo>
                    <a:cubicBezTo>
                      <a:pt x="62" y="121"/>
                      <a:pt x="62" y="121"/>
                      <a:pt x="62" y="121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59" y="94"/>
                      <a:pt x="59" y="94"/>
                      <a:pt x="59" y="94"/>
                    </a:cubicBezTo>
                    <a:cubicBezTo>
                      <a:pt x="54" y="75"/>
                      <a:pt x="54" y="75"/>
                      <a:pt x="54" y="75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3" y="85"/>
                      <a:pt x="43" y="85"/>
                      <a:pt x="43" y="85"/>
                    </a:cubicBezTo>
                    <a:cubicBezTo>
                      <a:pt x="43" y="85"/>
                      <a:pt x="43" y="85"/>
                      <a:pt x="43" y="85"/>
                    </a:cubicBezTo>
                    <a:cubicBezTo>
                      <a:pt x="43" y="85"/>
                      <a:pt x="43" y="85"/>
                      <a:pt x="43" y="85"/>
                    </a:cubicBezTo>
                    <a:cubicBezTo>
                      <a:pt x="30" y="102"/>
                      <a:pt x="30" y="102"/>
                      <a:pt x="30" y="102"/>
                    </a:cubicBezTo>
                    <a:cubicBezTo>
                      <a:pt x="20" y="126"/>
                      <a:pt x="20" y="126"/>
                      <a:pt x="20" y="126"/>
                    </a:cubicBezTo>
                    <a:cubicBezTo>
                      <a:pt x="20" y="127"/>
                      <a:pt x="20" y="127"/>
                      <a:pt x="20" y="127"/>
                    </a:cubicBezTo>
                    <a:cubicBezTo>
                      <a:pt x="20" y="127"/>
                      <a:pt x="20" y="127"/>
                      <a:pt x="20" y="127"/>
                    </a:cubicBezTo>
                    <a:cubicBezTo>
                      <a:pt x="20" y="128"/>
                      <a:pt x="20" y="128"/>
                      <a:pt x="20" y="128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9" y="142"/>
                      <a:pt x="9" y="142"/>
                      <a:pt x="9" y="142"/>
                    </a:cubicBezTo>
                    <a:cubicBezTo>
                      <a:pt x="9" y="146"/>
                      <a:pt x="6" y="152"/>
                      <a:pt x="0" y="162"/>
                    </a:cubicBezTo>
                    <a:cubicBezTo>
                      <a:pt x="6" y="186"/>
                      <a:pt x="6" y="186"/>
                      <a:pt x="6" y="186"/>
                    </a:cubicBezTo>
                    <a:cubicBezTo>
                      <a:pt x="38" y="221"/>
                      <a:pt x="38" y="221"/>
                      <a:pt x="38" y="221"/>
                    </a:cubicBezTo>
                    <a:cubicBezTo>
                      <a:pt x="38" y="221"/>
                      <a:pt x="38" y="221"/>
                      <a:pt x="38" y="221"/>
                    </a:cubicBezTo>
                    <a:cubicBezTo>
                      <a:pt x="48" y="243"/>
                      <a:pt x="48" y="243"/>
                      <a:pt x="48" y="243"/>
                    </a:cubicBezTo>
                    <a:cubicBezTo>
                      <a:pt x="48" y="245"/>
                      <a:pt x="48" y="245"/>
                      <a:pt x="48" y="245"/>
                    </a:cubicBezTo>
                    <a:cubicBezTo>
                      <a:pt x="47" y="247"/>
                      <a:pt x="47" y="247"/>
                      <a:pt x="47" y="247"/>
                    </a:cubicBezTo>
                    <a:cubicBezTo>
                      <a:pt x="46" y="247"/>
                      <a:pt x="46" y="247"/>
                      <a:pt x="46" y="247"/>
                    </a:cubicBezTo>
                    <a:cubicBezTo>
                      <a:pt x="38" y="258"/>
                      <a:pt x="38" y="258"/>
                      <a:pt x="38" y="258"/>
                    </a:cubicBezTo>
                    <a:cubicBezTo>
                      <a:pt x="36" y="260"/>
                      <a:pt x="36" y="260"/>
                      <a:pt x="36" y="260"/>
                    </a:cubicBezTo>
                    <a:cubicBezTo>
                      <a:pt x="15" y="264"/>
                      <a:pt x="15" y="264"/>
                      <a:pt x="15" y="264"/>
                    </a:cubicBezTo>
                    <a:cubicBezTo>
                      <a:pt x="17" y="281"/>
                      <a:pt x="17" y="281"/>
                      <a:pt x="17" y="281"/>
                    </a:cubicBezTo>
                    <a:cubicBezTo>
                      <a:pt x="33" y="290"/>
                      <a:pt x="33" y="290"/>
                      <a:pt x="33" y="290"/>
                    </a:cubicBezTo>
                    <a:cubicBezTo>
                      <a:pt x="56" y="295"/>
                      <a:pt x="56" y="295"/>
                      <a:pt x="56" y="295"/>
                    </a:cubicBezTo>
                    <a:cubicBezTo>
                      <a:pt x="62" y="316"/>
                      <a:pt x="62" y="316"/>
                      <a:pt x="62" y="316"/>
                    </a:cubicBezTo>
                    <a:cubicBezTo>
                      <a:pt x="62" y="316"/>
                      <a:pt x="62" y="316"/>
                      <a:pt x="62" y="316"/>
                    </a:cubicBezTo>
                    <a:cubicBezTo>
                      <a:pt x="62" y="316"/>
                      <a:pt x="62" y="316"/>
                      <a:pt x="62" y="316"/>
                    </a:cubicBezTo>
                    <a:cubicBezTo>
                      <a:pt x="62" y="317"/>
                      <a:pt x="62" y="317"/>
                      <a:pt x="62" y="317"/>
                    </a:cubicBezTo>
                    <a:cubicBezTo>
                      <a:pt x="62" y="318"/>
                      <a:pt x="62" y="318"/>
                      <a:pt x="62" y="318"/>
                    </a:cubicBezTo>
                    <a:cubicBezTo>
                      <a:pt x="57" y="354"/>
                      <a:pt x="57" y="354"/>
                      <a:pt x="57" y="354"/>
                    </a:cubicBezTo>
                    <a:cubicBezTo>
                      <a:pt x="57" y="354"/>
                      <a:pt x="57" y="354"/>
                      <a:pt x="57" y="354"/>
                    </a:cubicBezTo>
                    <a:cubicBezTo>
                      <a:pt x="57" y="355"/>
                      <a:pt x="57" y="355"/>
                      <a:pt x="57" y="355"/>
                    </a:cubicBezTo>
                    <a:cubicBezTo>
                      <a:pt x="48" y="371"/>
                      <a:pt x="48" y="371"/>
                      <a:pt x="48" y="371"/>
                    </a:cubicBezTo>
                    <a:cubicBezTo>
                      <a:pt x="48" y="374"/>
                      <a:pt x="48" y="374"/>
                      <a:pt x="48" y="374"/>
                    </a:cubicBezTo>
                    <a:cubicBezTo>
                      <a:pt x="46" y="374"/>
                      <a:pt x="46" y="374"/>
                      <a:pt x="46" y="374"/>
                    </a:cubicBezTo>
                    <a:cubicBezTo>
                      <a:pt x="20" y="378"/>
                      <a:pt x="20" y="378"/>
                      <a:pt x="20" y="378"/>
                    </a:cubicBezTo>
                    <a:cubicBezTo>
                      <a:pt x="20" y="389"/>
                      <a:pt x="20" y="389"/>
                      <a:pt x="20" y="389"/>
                    </a:cubicBezTo>
                    <a:cubicBezTo>
                      <a:pt x="12" y="412"/>
                      <a:pt x="12" y="412"/>
                      <a:pt x="12" y="412"/>
                    </a:cubicBezTo>
                    <a:cubicBezTo>
                      <a:pt x="9" y="438"/>
                      <a:pt x="9" y="438"/>
                      <a:pt x="9" y="438"/>
                    </a:cubicBezTo>
                    <a:cubicBezTo>
                      <a:pt x="15" y="453"/>
                      <a:pt x="15" y="453"/>
                      <a:pt x="15" y="453"/>
                    </a:cubicBezTo>
                    <a:cubicBezTo>
                      <a:pt x="47" y="473"/>
                      <a:pt x="47" y="473"/>
                      <a:pt x="47" y="473"/>
                    </a:cubicBezTo>
                    <a:cubicBezTo>
                      <a:pt x="48" y="474"/>
                      <a:pt x="48" y="474"/>
                      <a:pt x="48" y="474"/>
                    </a:cubicBezTo>
                    <a:cubicBezTo>
                      <a:pt x="62" y="498"/>
                      <a:pt x="62" y="498"/>
                      <a:pt x="62" y="498"/>
                    </a:cubicBezTo>
                    <a:cubicBezTo>
                      <a:pt x="62" y="499"/>
                      <a:pt x="62" y="499"/>
                      <a:pt x="62" y="499"/>
                    </a:cubicBezTo>
                    <a:cubicBezTo>
                      <a:pt x="63" y="500"/>
                      <a:pt x="63" y="500"/>
                      <a:pt x="63" y="500"/>
                    </a:cubicBezTo>
                    <a:cubicBezTo>
                      <a:pt x="62" y="501"/>
                      <a:pt x="62" y="501"/>
                      <a:pt x="62" y="501"/>
                    </a:cubicBezTo>
                    <a:cubicBezTo>
                      <a:pt x="45" y="538"/>
                      <a:pt x="45" y="538"/>
                      <a:pt x="45" y="538"/>
                    </a:cubicBezTo>
                    <a:cubicBezTo>
                      <a:pt x="41" y="548"/>
                      <a:pt x="41" y="548"/>
                      <a:pt x="41" y="548"/>
                    </a:cubicBezTo>
                    <a:cubicBezTo>
                      <a:pt x="41" y="548"/>
                      <a:pt x="41" y="548"/>
                      <a:pt x="41" y="548"/>
                    </a:cubicBezTo>
                    <a:cubicBezTo>
                      <a:pt x="30" y="572"/>
                      <a:pt x="30" y="572"/>
                      <a:pt x="30" y="572"/>
                    </a:cubicBezTo>
                    <a:cubicBezTo>
                      <a:pt x="26" y="591"/>
                      <a:pt x="26" y="591"/>
                      <a:pt x="26" y="591"/>
                    </a:cubicBezTo>
                    <a:cubicBezTo>
                      <a:pt x="25" y="594"/>
                      <a:pt x="25" y="594"/>
                      <a:pt x="25" y="594"/>
                    </a:cubicBezTo>
                    <a:cubicBezTo>
                      <a:pt x="25" y="595"/>
                      <a:pt x="25" y="595"/>
                      <a:pt x="25" y="595"/>
                    </a:cubicBezTo>
                    <a:cubicBezTo>
                      <a:pt x="20" y="599"/>
                      <a:pt x="17" y="603"/>
                      <a:pt x="15" y="609"/>
                    </a:cubicBezTo>
                    <a:cubicBezTo>
                      <a:pt x="14" y="611"/>
                      <a:pt x="14" y="614"/>
                      <a:pt x="16" y="616"/>
                    </a:cubicBezTo>
                    <a:cubicBezTo>
                      <a:pt x="17" y="617"/>
                      <a:pt x="17" y="617"/>
                      <a:pt x="17" y="617"/>
                    </a:cubicBezTo>
                    <a:cubicBezTo>
                      <a:pt x="27" y="628"/>
                      <a:pt x="27" y="628"/>
                      <a:pt x="27" y="628"/>
                    </a:cubicBezTo>
                    <a:cubicBezTo>
                      <a:pt x="27" y="628"/>
                      <a:pt x="27" y="628"/>
                      <a:pt x="27" y="628"/>
                    </a:cubicBezTo>
                    <a:cubicBezTo>
                      <a:pt x="27" y="628"/>
                      <a:pt x="27" y="628"/>
                      <a:pt x="27" y="628"/>
                    </a:cubicBezTo>
                    <a:cubicBezTo>
                      <a:pt x="33" y="637"/>
                      <a:pt x="33" y="637"/>
                      <a:pt x="33" y="637"/>
                    </a:cubicBezTo>
                    <a:cubicBezTo>
                      <a:pt x="35" y="636"/>
                      <a:pt x="35" y="636"/>
                      <a:pt x="35" y="636"/>
                    </a:cubicBezTo>
                    <a:cubicBezTo>
                      <a:pt x="35" y="636"/>
                      <a:pt x="35" y="636"/>
                      <a:pt x="35" y="636"/>
                    </a:cubicBezTo>
                    <a:cubicBezTo>
                      <a:pt x="36" y="639"/>
                      <a:pt x="36" y="639"/>
                      <a:pt x="36" y="639"/>
                    </a:cubicBezTo>
                    <a:cubicBezTo>
                      <a:pt x="36" y="640"/>
                      <a:pt x="36" y="640"/>
                      <a:pt x="36" y="640"/>
                    </a:cubicBezTo>
                    <a:cubicBezTo>
                      <a:pt x="36" y="643"/>
                      <a:pt x="36" y="643"/>
                      <a:pt x="36" y="643"/>
                    </a:cubicBezTo>
                    <a:cubicBezTo>
                      <a:pt x="36" y="643"/>
                      <a:pt x="36" y="643"/>
                      <a:pt x="36" y="643"/>
                    </a:cubicBezTo>
                    <a:cubicBezTo>
                      <a:pt x="36" y="644"/>
                      <a:pt x="36" y="644"/>
                      <a:pt x="36" y="644"/>
                    </a:cubicBezTo>
                    <a:cubicBezTo>
                      <a:pt x="36" y="644"/>
                      <a:pt x="36" y="644"/>
                      <a:pt x="36" y="644"/>
                    </a:cubicBezTo>
                    <a:cubicBezTo>
                      <a:pt x="36" y="644"/>
                      <a:pt x="36" y="644"/>
                      <a:pt x="36" y="644"/>
                    </a:cubicBezTo>
                    <a:cubicBezTo>
                      <a:pt x="38" y="651"/>
                      <a:pt x="38" y="651"/>
                      <a:pt x="38" y="651"/>
                    </a:cubicBezTo>
                    <a:cubicBezTo>
                      <a:pt x="47" y="654"/>
                      <a:pt x="47" y="654"/>
                      <a:pt x="47" y="654"/>
                    </a:cubicBezTo>
                    <a:cubicBezTo>
                      <a:pt x="85" y="662"/>
                      <a:pt x="85" y="662"/>
                      <a:pt x="85" y="662"/>
                    </a:cubicBezTo>
                    <a:cubicBezTo>
                      <a:pt x="98" y="662"/>
                      <a:pt x="110" y="659"/>
                      <a:pt x="122" y="654"/>
                    </a:cubicBezTo>
                    <a:cubicBezTo>
                      <a:pt x="135" y="648"/>
                      <a:pt x="147" y="647"/>
                      <a:pt x="159" y="649"/>
                    </a:cubicBezTo>
                    <a:cubicBezTo>
                      <a:pt x="161" y="642"/>
                      <a:pt x="161" y="642"/>
                      <a:pt x="161" y="642"/>
                    </a:cubicBezTo>
                    <a:cubicBezTo>
                      <a:pt x="149" y="614"/>
                      <a:pt x="149" y="614"/>
                      <a:pt x="149" y="614"/>
                    </a:cubicBezTo>
                    <a:cubicBezTo>
                      <a:pt x="148" y="611"/>
                      <a:pt x="148" y="611"/>
                      <a:pt x="148" y="611"/>
                    </a:cubicBezTo>
                    <a:cubicBezTo>
                      <a:pt x="149" y="611"/>
                      <a:pt x="149" y="611"/>
                      <a:pt x="149" y="611"/>
                    </a:cubicBezTo>
                    <a:cubicBezTo>
                      <a:pt x="209" y="528"/>
                      <a:pt x="209" y="528"/>
                      <a:pt x="209" y="528"/>
                    </a:cubicBezTo>
                    <a:cubicBezTo>
                      <a:pt x="273" y="466"/>
                      <a:pt x="273" y="466"/>
                      <a:pt x="273" y="466"/>
                    </a:cubicBezTo>
                    <a:cubicBezTo>
                      <a:pt x="274" y="466"/>
                      <a:pt x="274" y="466"/>
                      <a:pt x="274" y="466"/>
                    </a:cubicBezTo>
                    <a:cubicBezTo>
                      <a:pt x="294" y="458"/>
                      <a:pt x="294" y="458"/>
                      <a:pt x="294" y="458"/>
                    </a:cubicBezTo>
                    <a:cubicBezTo>
                      <a:pt x="305" y="447"/>
                      <a:pt x="305" y="447"/>
                      <a:pt x="305" y="447"/>
                    </a:cubicBezTo>
                    <a:cubicBezTo>
                      <a:pt x="305" y="446"/>
                      <a:pt x="305" y="446"/>
                      <a:pt x="305" y="446"/>
                    </a:cubicBezTo>
                    <a:cubicBezTo>
                      <a:pt x="313" y="439"/>
                      <a:pt x="321" y="435"/>
                      <a:pt x="329" y="432"/>
                    </a:cubicBezTo>
                    <a:cubicBezTo>
                      <a:pt x="323" y="427"/>
                      <a:pt x="323" y="427"/>
                      <a:pt x="323" y="427"/>
                    </a:cubicBezTo>
                    <a:cubicBezTo>
                      <a:pt x="309" y="413"/>
                      <a:pt x="309" y="413"/>
                      <a:pt x="309" y="413"/>
                    </a:cubicBezTo>
                    <a:cubicBezTo>
                      <a:pt x="309" y="412"/>
                      <a:pt x="309" y="412"/>
                      <a:pt x="309" y="412"/>
                    </a:cubicBezTo>
                    <a:cubicBezTo>
                      <a:pt x="308" y="412"/>
                      <a:pt x="308" y="412"/>
                      <a:pt x="308" y="412"/>
                    </a:cubicBezTo>
                    <a:cubicBezTo>
                      <a:pt x="297" y="399"/>
                      <a:pt x="297" y="399"/>
                      <a:pt x="297" y="399"/>
                    </a:cubicBezTo>
                    <a:cubicBezTo>
                      <a:pt x="296" y="397"/>
                      <a:pt x="296" y="397"/>
                      <a:pt x="296" y="397"/>
                    </a:cubicBezTo>
                    <a:cubicBezTo>
                      <a:pt x="296" y="395"/>
                      <a:pt x="296" y="395"/>
                      <a:pt x="296" y="395"/>
                    </a:cubicBezTo>
                    <a:cubicBezTo>
                      <a:pt x="302" y="389"/>
                      <a:pt x="302" y="389"/>
                      <a:pt x="302" y="389"/>
                    </a:cubicBezTo>
                    <a:cubicBezTo>
                      <a:pt x="288" y="392"/>
                      <a:pt x="288" y="392"/>
                      <a:pt x="288" y="392"/>
                    </a:cubicBezTo>
                    <a:cubicBezTo>
                      <a:pt x="258" y="385"/>
                      <a:pt x="258" y="385"/>
                      <a:pt x="258" y="385"/>
                    </a:cubicBezTo>
                    <a:cubicBezTo>
                      <a:pt x="247" y="379"/>
                      <a:pt x="239" y="373"/>
                      <a:pt x="237" y="366"/>
                    </a:cubicBezTo>
                    <a:cubicBezTo>
                      <a:pt x="231" y="347"/>
                      <a:pt x="229" y="330"/>
                      <a:pt x="230" y="315"/>
                    </a:cubicBezTo>
                    <a:cubicBezTo>
                      <a:pt x="226" y="320"/>
                      <a:pt x="220" y="321"/>
                      <a:pt x="215" y="321"/>
                    </a:cubicBezTo>
                    <a:cubicBezTo>
                      <a:pt x="193" y="316"/>
                      <a:pt x="193" y="316"/>
                      <a:pt x="193" y="316"/>
                    </a:cubicBezTo>
                    <a:cubicBezTo>
                      <a:pt x="178" y="305"/>
                      <a:pt x="178" y="305"/>
                      <a:pt x="178" y="305"/>
                    </a:cubicBezTo>
                    <a:cubicBezTo>
                      <a:pt x="160" y="301"/>
                      <a:pt x="160" y="301"/>
                      <a:pt x="160" y="301"/>
                    </a:cubicBezTo>
                    <a:cubicBezTo>
                      <a:pt x="152" y="301"/>
                      <a:pt x="152" y="301"/>
                      <a:pt x="152" y="301"/>
                    </a:cubicBezTo>
                    <a:cubicBezTo>
                      <a:pt x="147" y="301"/>
                      <a:pt x="140" y="299"/>
                      <a:pt x="136" y="295"/>
                    </a:cubicBezTo>
                    <a:cubicBezTo>
                      <a:pt x="130" y="291"/>
                      <a:pt x="126" y="286"/>
                      <a:pt x="125" y="282"/>
                    </a:cubicBezTo>
                    <a:cubicBezTo>
                      <a:pt x="123" y="274"/>
                      <a:pt x="125" y="268"/>
                      <a:pt x="133" y="263"/>
                    </a:cubicBezTo>
                    <a:cubicBezTo>
                      <a:pt x="140" y="258"/>
                      <a:pt x="149" y="249"/>
                      <a:pt x="156" y="239"/>
                    </a:cubicBezTo>
                    <a:cubicBezTo>
                      <a:pt x="149" y="229"/>
                      <a:pt x="145" y="220"/>
                      <a:pt x="149" y="210"/>
                    </a:cubicBezTo>
                    <a:cubicBezTo>
                      <a:pt x="150" y="209"/>
                      <a:pt x="150" y="209"/>
                      <a:pt x="150" y="209"/>
                    </a:cubicBezTo>
                    <a:cubicBezTo>
                      <a:pt x="151" y="204"/>
                      <a:pt x="159" y="200"/>
                      <a:pt x="175" y="195"/>
                    </a:cubicBezTo>
                    <a:cubicBezTo>
                      <a:pt x="176" y="189"/>
                      <a:pt x="178" y="186"/>
                      <a:pt x="180" y="185"/>
                    </a:cubicBezTo>
                    <a:cubicBezTo>
                      <a:pt x="196" y="186"/>
                      <a:pt x="196" y="186"/>
                      <a:pt x="196" y="186"/>
                    </a:cubicBezTo>
                    <a:cubicBezTo>
                      <a:pt x="194" y="184"/>
                      <a:pt x="194" y="184"/>
                      <a:pt x="194" y="184"/>
                    </a:cubicBezTo>
                    <a:cubicBezTo>
                      <a:pt x="183" y="178"/>
                      <a:pt x="180" y="170"/>
                      <a:pt x="186" y="162"/>
                    </a:cubicBezTo>
                    <a:cubicBezTo>
                      <a:pt x="194" y="156"/>
                      <a:pt x="194" y="156"/>
                      <a:pt x="194" y="156"/>
                    </a:cubicBezTo>
                    <a:cubicBezTo>
                      <a:pt x="204" y="152"/>
                      <a:pt x="215" y="153"/>
                      <a:pt x="227" y="160"/>
                    </a:cubicBezTo>
                    <a:cubicBezTo>
                      <a:pt x="251" y="177"/>
                      <a:pt x="251" y="177"/>
                      <a:pt x="251" y="177"/>
                    </a:cubicBezTo>
                    <a:cubicBezTo>
                      <a:pt x="273" y="177"/>
                      <a:pt x="273" y="177"/>
                      <a:pt x="273" y="177"/>
                    </a:cubicBezTo>
                    <a:cubicBezTo>
                      <a:pt x="281" y="183"/>
                      <a:pt x="281" y="183"/>
                      <a:pt x="281" y="183"/>
                    </a:cubicBezTo>
                    <a:cubicBezTo>
                      <a:pt x="283" y="191"/>
                      <a:pt x="283" y="191"/>
                      <a:pt x="283" y="191"/>
                    </a:cubicBezTo>
                    <a:cubicBezTo>
                      <a:pt x="283" y="197"/>
                      <a:pt x="279" y="200"/>
                      <a:pt x="275" y="200"/>
                    </a:cubicBezTo>
                    <a:cubicBezTo>
                      <a:pt x="270" y="200"/>
                      <a:pt x="268" y="205"/>
                      <a:pt x="267" y="211"/>
                    </a:cubicBezTo>
                    <a:cubicBezTo>
                      <a:pt x="277" y="237"/>
                      <a:pt x="277" y="237"/>
                      <a:pt x="277" y="237"/>
                    </a:cubicBezTo>
                    <a:cubicBezTo>
                      <a:pt x="284" y="227"/>
                      <a:pt x="290" y="222"/>
                      <a:pt x="296" y="221"/>
                    </a:cubicBezTo>
                    <a:cubicBezTo>
                      <a:pt x="300" y="221"/>
                      <a:pt x="304" y="223"/>
                      <a:pt x="307" y="227"/>
                    </a:cubicBezTo>
                    <a:cubicBezTo>
                      <a:pt x="310" y="233"/>
                      <a:pt x="313" y="242"/>
                      <a:pt x="315" y="252"/>
                    </a:cubicBezTo>
                    <a:cubicBezTo>
                      <a:pt x="316" y="263"/>
                      <a:pt x="320" y="273"/>
                      <a:pt x="323" y="278"/>
                    </a:cubicBezTo>
                    <a:cubicBezTo>
                      <a:pt x="331" y="290"/>
                      <a:pt x="331" y="290"/>
                      <a:pt x="331" y="290"/>
                    </a:cubicBezTo>
                    <a:cubicBezTo>
                      <a:pt x="344" y="305"/>
                      <a:pt x="351" y="317"/>
                      <a:pt x="353" y="327"/>
                    </a:cubicBezTo>
                    <a:cubicBezTo>
                      <a:pt x="395" y="321"/>
                      <a:pt x="395" y="321"/>
                      <a:pt x="395" y="321"/>
                    </a:cubicBezTo>
                    <a:cubicBezTo>
                      <a:pt x="412" y="312"/>
                      <a:pt x="412" y="312"/>
                      <a:pt x="412" y="312"/>
                    </a:cubicBezTo>
                    <a:cubicBezTo>
                      <a:pt x="429" y="291"/>
                      <a:pt x="429" y="291"/>
                      <a:pt x="429" y="291"/>
                    </a:cubicBezTo>
                    <a:cubicBezTo>
                      <a:pt x="437" y="271"/>
                      <a:pt x="437" y="271"/>
                      <a:pt x="437" y="271"/>
                    </a:cubicBezTo>
                    <a:cubicBezTo>
                      <a:pt x="437" y="270"/>
                      <a:pt x="437" y="270"/>
                      <a:pt x="437" y="270"/>
                    </a:cubicBezTo>
                    <a:cubicBezTo>
                      <a:pt x="437" y="268"/>
                      <a:pt x="437" y="268"/>
                      <a:pt x="437" y="268"/>
                    </a:cubicBezTo>
                    <a:cubicBezTo>
                      <a:pt x="442" y="247"/>
                      <a:pt x="442" y="247"/>
                      <a:pt x="442" y="247"/>
                    </a:cubicBezTo>
                    <a:cubicBezTo>
                      <a:pt x="442" y="246"/>
                      <a:pt x="442" y="246"/>
                      <a:pt x="442" y="246"/>
                    </a:cubicBezTo>
                    <a:cubicBezTo>
                      <a:pt x="443" y="244"/>
                      <a:pt x="443" y="244"/>
                      <a:pt x="443" y="244"/>
                    </a:cubicBezTo>
                    <a:cubicBezTo>
                      <a:pt x="444" y="244"/>
                      <a:pt x="444" y="244"/>
                      <a:pt x="444" y="244"/>
                    </a:cubicBezTo>
                    <a:cubicBezTo>
                      <a:pt x="460" y="234"/>
                      <a:pt x="460" y="234"/>
                      <a:pt x="460" y="234"/>
                    </a:cubicBezTo>
                    <a:cubicBezTo>
                      <a:pt x="463" y="232"/>
                      <a:pt x="463" y="232"/>
                      <a:pt x="463" y="232"/>
                    </a:cubicBezTo>
                    <a:cubicBezTo>
                      <a:pt x="462" y="230"/>
                      <a:pt x="462" y="230"/>
                      <a:pt x="462" y="230"/>
                    </a:cubicBezTo>
                    <a:cubicBezTo>
                      <a:pt x="436" y="222"/>
                      <a:pt x="436" y="222"/>
                      <a:pt x="436" y="222"/>
                    </a:cubicBezTo>
                    <a:cubicBezTo>
                      <a:pt x="434" y="222"/>
                      <a:pt x="434" y="222"/>
                      <a:pt x="434" y="222"/>
                    </a:cubicBezTo>
                    <a:cubicBezTo>
                      <a:pt x="434" y="221"/>
                      <a:pt x="434" y="221"/>
                      <a:pt x="434" y="221"/>
                    </a:cubicBezTo>
                    <a:cubicBezTo>
                      <a:pt x="428" y="205"/>
                      <a:pt x="428" y="205"/>
                      <a:pt x="428" y="205"/>
                    </a:cubicBezTo>
                    <a:lnTo>
                      <a:pt x="426" y="200"/>
                    </a:lnTo>
                    <a:close/>
                  </a:path>
                </a:pathLst>
              </a:custGeom>
              <a:solidFill>
                <a:srgbClr val="BFC0C0"/>
              </a:soli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66" name="Freeform 34"/>
              <p:cNvSpPr>
                <a:spLocks noChangeArrowheads="1"/>
              </p:cNvSpPr>
              <p:nvPr/>
            </p:nvSpPr>
            <p:spPr bwMode="auto">
              <a:xfrm>
                <a:off x="4232275" y="2627312"/>
                <a:ext cx="741363" cy="728663"/>
              </a:xfrm>
              <a:custGeom>
                <a:avLst/>
                <a:gdLst>
                  <a:gd name="T0" fmla="*/ 246220124 w 491"/>
                  <a:gd name="T1" fmla="*/ 361872454 h 483"/>
                  <a:gd name="T2" fmla="*/ 9119823 w 491"/>
                  <a:gd name="T3" fmla="*/ 489325179 h 483"/>
                  <a:gd name="T4" fmla="*/ 91192180 w 491"/>
                  <a:gd name="T5" fmla="*/ 666847355 h 483"/>
                  <a:gd name="T6" fmla="*/ 93472135 w 491"/>
                  <a:gd name="T7" fmla="*/ 669123860 h 483"/>
                  <a:gd name="T8" fmla="*/ 200624046 w 491"/>
                  <a:gd name="T9" fmla="*/ 858025735 h 483"/>
                  <a:gd name="T10" fmla="*/ 262178298 w 491"/>
                  <a:gd name="T11" fmla="*/ 871681751 h 483"/>
                  <a:gd name="T12" fmla="*/ 316894196 w 491"/>
                  <a:gd name="T13" fmla="*/ 903545286 h 483"/>
                  <a:gd name="T14" fmla="*/ 638346791 w 491"/>
                  <a:gd name="T15" fmla="*/ 928580813 h 483"/>
                  <a:gd name="T16" fmla="*/ 654306475 w 491"/>
                  <a:gd name="T17" fmla="*/ 1040100922 h 483"/>
                  <a:gd name="T18" fmla="*/ 784254845 w 491"/>
                  <a:gd name="T19" fmla="*/ 1024169909 h 483"/>
                  <a:gd name="T20" fmla="*/ 854929105 w 491"/>
                  <a:gd name="T21" fmla="*/ 1096998475 h 483"/>
                  <a:gd name="T22" fmla="*/ 909645003 w 491"/>
                  <a:gd name="T23" fmla="*/ 1046928930 h 483"/>
                  <a:gd name="T24" fmla="*/ 978039120 w 491"/>
                  <a:gd name="T25" fmla="*/ 1051480432 h 483"/>
                  <a:gd name="T26" fmla="*/ 1044153282 w 491"/>
                  <a:gd name="T27" fmla="*/ 994582879 h 483"/>
                  <a:gd name="T28" fmla="*/ 1032755017 w 491"/>
                  <a:gd name="T29" fmla="*/ 978650358 h 483"/>
                  <a:gd name="T30" fmla="*/ 1039593372 w 491"/>
                  <a:gd name="T31" fmla="*/ 917201302 h 483"/>
                  <a:gd name="T32" fmla="*/ 916484867 w 491"/>
                  <a:gd name="T33" fmla="*/ 880786265 h 483"/>
                  <a:gd name="T34" fmla="*/ 854929105 w 491"/>
                  <a:gd name="T35" fmla="*/ 785196980 h 483"/>
                  <a:gd name="T36" fmla="*/ 832131066 w 491"/>
                  <a:gd name="T37" fmla="*/ 710090400 h 483"/>
                  <a:gd name="T38" fmla="*/ 893686828 w 491"/>
                  <a:gd name="T39" fmla="*/ 680503371 h 483"/>
                  <a:gd name="T40" fmla="*/ 934722997 w 491"/>
                  <a:gd name="T41" fmla="*/ 612226307 h 483"/>
                  <a:gd name="T42" fmla="*/ 964360900 w 491"/>
                  <a:gd name="T43" fmla="*/ 589465777 h 483"/>
                  <a:gd name="T44" fmla="*/ 959800991 w 491"/>
                  <a:gd name="T45" fmla="*/ 484773676 h 483"/>
                  <a:gd name="T46" fmla="*/ 1023635198 w 491"/>
                  <a:gd name="T47" fmla="*/ 498429693 h 483"/>
                  <a:gd name="T48" fmla="*/ 1025915153 w 491"/>
                  <a:gd name="T49" fmla="*/ 505256192 h 483"/>
                  <a:gd name="T50" fmla="*/ 1119387264 w 491"/>
                  <a:gd name="T51" fmla="*/ 487048673 h 483"/>
                  <a:gd name="T52" fmla="*/ 1014515378 w 491"/>
                  <a:gd name="T53" fmla="*/ 409667096 h 483"/>
                  <a:gd name="T54" fmla="*/ 914204913 w 491"/>
                  <a:gd name="T55" fmla="*/ 382356478 h 483"/>
                  <a:gd name="T56" fmla="*/ 911924958 w 491"/>
                  <a:gd name="T57" fmla="*/ 380079972 h 483"/>
                  <a:gd name="T58" fmla="*/ 786534799 w 491"/>
                  <a:gd name="T59" fmla="*/ 289043888 h 483"/>
                  <a:gd name="T60" fmla="*/ 891406874 w 491"/>
                  <a:gd name="T61" fmla="*/ 172970720 h 483"/>
                  <a:gd name="T62" fmla="*/ 850369195 w 491"/>
                  <a:gd name="T63" fmla="*/ 56897577 h 483"/>
                  <a:gd name="T64" fmla="*/ 681662914 w 491"/>
                  <a:gd name="T65" fmla="*/ 86486114 h 483"/>
                  <a:gd name="T66" fmla="*/ 608710397 w 491"/>
                  <a:gd name="T67" fmla="*/ 43243057 h 483"/>
                  <a:gd name="T68" fmla="*/ 574512584 w 491"/>
                  <a:gd name="T69" fmla="*/ 34138544 h 483"/>
                  <a:gd name="T70" fmla="*/ 569952674 w 491"/>
                  <a:gd name="T71" fmla="*/ 18207525 h 483"/>
                  <a:gd name="T72" fmla="*/ 569952674 w 491"/>
                  <a:gd name="T73" fmla="*/ 15931019 h 483"/>
                  <a:gd name="T74" fmla="*/ 567672719 w 491"/>
                  <a:gd name="T75" fmla="*/ 9103008 h 483"/>
                  <a:gd name="T76" fmla="*/ 567672719 w 491"/>
                  <a:gd name="T77" fmla="*/ 0 h 483"/>
                  <a:gd name="T78" fmla="*/ 556274454 w 491"/>
                  <a:gd name="T79" fmla="*/ 63725585 h 483"/>
                  <a:gd name="T80" fmla="*/ 549434590 w 491"/>
                  <a:gd name="T81" fmla="*/ 109245159 h 483"/>
                  <a:gd name="T82" fmla="*/ 556274454 w 491"/>
                  <a:gd name="T83" fmla="*/ 202557797 h 483"/>
                  <a:gd name="T84" fmla="*/ 549434590 w 491"/>
                  <a:gd name="T85" fmla="*/ 209385805 h 483"/>
                  <a:gd name="T86" fmla="*/ 522076641 w 491"/>
                  <a:gd name="T87" fmla="*/ 289043888 h 483"/>
                  <a:gd name="T88" fmla="*/ 403526536 w 491"/>
                  <a:gd name="T89" fmla="*/ 327733922 h 483"/>
                  <a:gd name="T90" fmla="*/ 250778523 w 491"/>
                  <a:gd name="T91" fmla="*/ 361872454 h 48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491"/>
                  <a:gd name="T139" fmla="*/ 0 h 483"/>
                  <a:gd name="T140" fmla="*/ 491 w 491"/>
                  <a:gd name="T141" fmla="*/ 483 h 483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491" h="483">
                    <a:moveTo>
                      <a:pt x="109" y="159"/>
                    </a:moveTo>
                    <a:cubicBezTo>
                      <a:pt x="108" y="159"/>
                      <a:pt x="108" y="159"/>
                      <a:pt x="108" y="159"/>
                    </a:cubicBezTo>
                    <a:cubicBezTo>
                      <a:pt x="28" y="192"/>
                      <a:pt x="28" y="192"/>
                      <a:pt x="28" y="192"/>
                    </a:cubicBezTo>
                    <a:cubicBezTo>
                      <a:pt x="4" y="215"/>
                      <a:pt x="4" y="215"/>
                      <a:pt x="4" y="215"/>
                    </a:cubicBezTo>
                    <a:cubicBezTo>
                      <a:pt x="0" y="251"/>
                      <a:pt x="4" y="272"/>
                      <a:pt x="16" y="278"/>
                    </a:cubicBezTo>
                    <a:cubicBezTo>
                      <a:pt x="40" y="293"/>
                      <a:pt x="40" y="293"/>
                      <a:pt x="40" y="293"/>
                    </a:cubicBezTo>
                    <a:cubicBezTo>
                      <a:pt x="41" y="293"/>
                      <a:pt x="41" y="293"/>
                      <a:pt x="41" y="293"/>
                    </a:cubicBezTo>
                    <a:cubicBezTo>
                      <a:pt x="41" y="294"/>
                      <a:pt x="41" y="294"/>
                      <a:pt x="41" y="294"/>
                    </a:cubicBezTo>
                    <a:cubicBezTo>
                      <a:pt x="47" y="333"/>
                      <a:pt x="47" y="333"/>
                      <a:pt x="47" y="333"/>
                    </a:cubicBezTo>
                    <a:cubicBezTo>
                      <a:pt x="67" y="360"/>
                      <a:pt x="81" y="373"/>
                      <a:pt x="88" y="377"/>
                    </a:cubicBezTo>
                    <a:cubicBezTo>
                      <a:pt x="111" y="382"/>
                      <a:pt x="111" y="382"/>
                      <a:pt x="111" y="382"/>
                    </a:cubicBezTo>
                    <a:cubicBezTo>
                      <a:pt x="115" y="383"/>
                      <a:pt x="115" y="383"/>
                      <a:pt x="115" y="383"/>
                    </a:cubicBezTo>
                    <a:cubicBezTo>
                      <a:pt x="115" y="384"/>
                      <a:pt x="115" y="384"/>
                      <a:pt x="115" y="384"/>
                    </a:cubicBezTo>
                    <a:cubicBezTo>
                      <a:pt x="118" y="388"/>
                      <a:pt x="125" y="392"/>
                      <a:pt x="139" y="397"/>
                    </a:cubicBezTo>
                    <a:cubicBezTo>
                      <a:pt x="202" y="400"/>
                      <a:pt x="202" y="400"/>
                      <a:pt x="202" y="400"/>
                    </a:cubicBezTo>
                    <a:cubicBezTo>
                      <a:pt x="249" y="400"/>
                      <a:pt x="275" y="403"/>
                      <a:pt x="280" y="408"/>
                    </a:cubicBezTo>
                    <a:cubicBezTo>
                      <a:pt x="286" y="412"/>
                      <a:pt x="287" y="423"/>
                      <a:pt x="286" y="439"/>
                    </a:cubicBezTo>
                    <a:cubicBezTo>
                      <a:pt x="285" y="449"/>
                      <a:pt x="286" y="456"/>
                      <a:pt x="287" y="457"/>
                    </a:cubicBezTo>
                    <a:cubicBezTo>
                      <a:pt x="310" y="451"/>
                      <a:pt x="310" y="451"/>
                      <a:pt x="310" y="451"/>
                    </a:cubicBezTo>
                    <a:cubicBezTo>
                      <a:pt x="328" y="445"/>
                      <a:pt x="338" y="445"/>
                      <a:pt x="344" y="450"/>
                    </a:cubicBezTo>
                    <a:cubicBezTo>
                      <a:pt x="352" y="461"/>
                      <a:pt x="352" y="461"/>
                      <a:pt x="352" y="461"/>
                    </a:cubicBezTo>
                    <a:cubicBezTo>
                      <a:pt x="365" y="477"/>
                      <a:pt x="373" y="483"/>
                      <a:pt x="375" y="482"/>
                    </a:cubicBezTo>
                    <a:cubicBezTo>
                      <a:pt x="382" y="480"/>
                      <a:pt x="389" y="474"/>
                      <a:pt x="396" y="463"/>
                    </a:cubicBezTo>
                    <a:cubicBezTo>
                      <a:pt x="399" y="460"/>
                      <a:pt x="399" y="460"/>
                      <a:pt x="399" y="460"/>
                    </a:cubicBezTo>
                    <a:cubicBezTo>
                      <a:pt x="418" y="472"/>
                      <a:pt x="418" y="472"/>
                      <a:pt x="418" y="472"/>
                    </a:cubicBezTo>
                    <a:cubicBezTo>
                      <a:pt x="429" y="462"/>
                      <a:pt x="429" y="462"/>
                      <a:pt x="429" y="462"/>
                    </a:cubicBezTo>
                    <a:cubicBezTo>
                      <a:pt x="432" y="447"/>
                      <a:pt x="440" y="440"/>
                      <a:pt x="452" y="439"/>
                    </a:cubicBezTo>
                    <a:cubicBezTo>
                      <a:pt x="458" y="437"/>
                      <a:pt x="458" y="437"/>
                      <a:pt x="458" y="437"/>
                    </a:cubicBezTo>
                    <a:cubicBezTo>
                      <a:pt x="456" y="432"/>
                      <a:pt x="456" y="432"/>
                      <a:pt x="456" y="432"/>
                    </a:cubicBezTo>
                    <a:cubicBezTo>
                      <a:pt x="453" y="430"/>
                      <a:pt x="453" y="430"/>
                      <a:pt x="453" y="430"/>
                    </a:cubicBezTo>
                    <a:cubicBezTo>
                      <a:pt x="454" y="429"/>
                      <a:pt x="454" y="429"/>
                      <a:pt x="454" y="429"/>
                    </a:cubicBezTo>
                    <a:cubicBezTo>
                      <a:pt x="456" y="403"/>
                      <a:pt x="456" y="403"/>
                      <a:pt x="456" y="403"/>
                    </a:cubicBezTo>
                    <a:cubicBezTo>
                      <a:pt x="447" y="390"/>
                      <a:pt x="437" y="386"/>
                      <a:pt x="425" y="388"/>
                    </a:cubicBezTo>
                    <a:cubicBezTo>
                      <a:pt x="413" y="391"/>
                      <a:pt x="405" y="391"/>
                      <a:pt x="402" y="387"/>
                    </a:cubicBezTo>
                    <a:cubicBezTo>
                      <a:pt x="400" y="384"/>
                      <a:pt x="400" y="382"/>
                      <a:pt x="400" y="378"/>
                    </a:cubicBezTo>
                    <a:cubicBezTo>
                      <a:pt x="392" y="365"/>
                      <a:pt x="385" y="354"/>
                      <a:pt x="375" y="345"/>
                    </a:cubicBezTo>
                    <a:cubicBezTo>
                      <a:pt x="363" y="334"/>
                      <a:pt x="359" y="325"/>
                      <a:pt x="363" y="315"/>
                    </a:cubicBezTo>
                    <a:cubicBezTo>
                      <a:pt x="365" y="312"/>
                      <a:pt x="365" y="312"/>
                      <a:pt x="365" y="312"/>
                    </a:cubicBezTo>
                    <a:cubicBezTo>
                      <a:pt x="394" y="317"/>
                      <a:pt x="394" y="317"/>
                      <a:pt x="394" y="317"/>
                    </a:cubicBezTo>
                    <a:cubicBezTo>
                      <a:pt x="392" y="299"/>
                      <a:pt x="392" y="299"/>
                      <a:pt x="392" y="299"/>
                    </a:cubicBezTo>
                    <a:cubicBezTo>
                      <a:pt x="391" y="289"/>
                      <a:pt x="392" y="282"/>
                      <a:pt x="397" y="276"/>
                    </a:cubicBezTo>
                    <a:cubicBezTo>
                      <a:pt x="400" y="272"/>
                      <a:pt x="405" y="270"/>
                      <a:pt x="410" y="269"/>
                    </a:cubicBezTo>
                    <a:cubicBezTo>
                      <a:pt x="423" y="265"/>
                      <a:pt x="423" y="265"/>
                      <a:pt x="423" y="265"/>
                    </a:cubicBezTo>
                    <a:cubicBezTo>
                      <a:pt x="423" y="259"/>
                      <a:pt x="423" y="259"/>
                      <a:pt x="423" y="259"/>
                    </a:cubicBezTo>
                    <a:cubicBezTo>
                      <a:pt x="413" y="239"/>
                      <a:pt x="410" y="225"/>
                      <a:pt x="414" y="218"/>
                    </a:cubicBezTo>
                    <a:cubicBezTo>
                      <a:pt x="421" y="213"/>
                      <a:pt x="421" y="213"/>
                      <a:pt x="421" y="213"/>
                    </a:cubicBezTo>
                    <a:cubicBezTo>
                      <a:pt x="424" y="212"/>
                      <a:pt x="434" y="214"/>
                      <a:pt x="449" y="219"/>
                    </a:cubicBezTo>
                    <a:cubicBezTo>
                      <a:pt x="449" y="219"/>
                      <a:pt x="449" y="219"/>
                      <a:pt x="449" y="219"/>
                    </a:cubicBezTo>
                    <a:cubicBezTo>
                      <a:pt x="450" y="220"/>
                      <a:pt x="450" y="220"/>
                      <a:pt x="450" y="220"/>
                    </a:cubicBezTo>
                    <a:cubicBezTo>
                      <a:pt x="450" y="222"/>
                      <a:pt x="450" y="222"/>
                      <a:pt x="450" y="222"/>
                    </a:cubicBezTo>
                    <a:cubicBezTo>
                      <a:pt x="462" y="236"/>
                      <a:pt x="468" y="245"/>
                      <a:pt x="471" y="247"/>
                    </a:cubicBezTo>
                    <a:cubicBezTo>
                      <a:pt x="491" y="214"/>
                      <a:pt x="491" y="214"/>
                      <a:pt x="491" y="214"/>
                    </a:cubicBezTo>
                    <a:cubicBezTo>
                      <a:pt x="473" y="192"/>
                      <a:pt x="464" y="176"/>
                      <a:pt x="461" y="170"/>
                    </a:cubicBezTo>
                    <a:cubicBezTo>
                      <a:pt x="445" y="180"/>
                      <a:pt x="445" y="180"/>
                      <a:pt x="445" y="180"/>
                    </a:cubicBezTo>
                    <a:cubicBezTo>
                      <a:pt x="443" y="178"/>
                      <a:pt x="443" y="178"/>
                      <a:pt x="443" y="178"/>
                    </a:cubicBezTo>
                    <a:cubicBezTo>
                      <a:pt x="401" y="168"/>
                      <a:pt x="401" y="168"/>
                      <a:pt x="401" y="168"/>
                    </a:cubicBezTo>
                    <a:cubicBezTo>
                      <a:pt x="400" y="168"/>
                      <a:pt x="400" y="168"/>
                      <a:pt x="400" y="168"/>
                    </a:cubicBezTo>
                    <a:cubicBezTo>
                      <a:pt x="400" y="167"/>
                      <a:pt x="400" y="167"/>
                      <a:pt x="400" y="167"/>
                    </a:cubicBezTo>
                    <a:cubicBezTo>
                      <a:pt x="382" y="158"/>
                      <a:pt x="371" y="149"/>
                      <a:pt x="370" y="139"/>
                    </a:cubicBezTo>
                    <a:cubicBezTo>
                      <a:pt x="345" y="127"/>
                      <a:pt x="345" y="127"/>
                      <a:pt x="345" y="127"/>
                    </a:cubicBezTo>
                    <a:cubicBezTo>
                      <a:pt x="345" y="103"/>
                      <a:pt x="345" y="103"/>
                      <a:pt x="345" y="103"/>
                    </a:cubicBezTo>
                    <a:cubicBezTo>
                      <a:pt x="391" y="76"/>
                      <a:pt x="391" y="76"/>
                      <a:pt x="391" y="76"/>
                    </a:cubicBezTo>
                    <a:cubicBezTo>
                      <a:pt x="389" y="63"/>
                      <a:pt x="386" y="50"/>
                      <a:pt x="381" y="40"/>
                    </a:cubicBezTo>
                    <a:cubicBezTo>
                      <a:pt x="373" y="25"/>
                      <a:pt x="373" y="25"/>
                      <a:pt x="373" y="25"/>
                    </a:cubicBezTo>
                    <a:cubicBezTo>
                      <a:pt x="342" y="28"/>
                      <a:pt x="342" y="28"/>
                      <a:pt x="342" y="28"/>
                    </a:cubicBezTo>
                    <a:cubicBezTo>
                      <a:pt x="327" y="35"/>
                      <a:pt x="313" y="38"/>
                      <a:pt x="299" y="38"/>
                    </a:cubicBezTo>
                    <a:cubicBezTo>
                      <a:pt x="267" y="30"/>
                      <a:pt x="267" y="30"/>
                      <a:pt x="267" y="30"/>
                    </a:cubicBezTo>
                    <a:cubicBezTo>
                      <a:pt x="267" y="19"/>
                      <a:pt x="267" y="19"/>
                      <a:pt x="267" y="19"/>
                    </a:cubicBezTo>
                    <a:cubicBezTo>
                      <a:pt x="261" y="18"/>
                      <a:pt x="261" y="18"/>
                      <a:pt x="261" y="18"/>
                    </a:cubicBezTo>
                    <a:cubicBezTo>
                      <a:pt x="252" y="15"/>
                      <a:pt x="252" y="15"/>
                      <a:pt x="252" y="15"/>
                    </a:cubicBezTo>
                    <a:cubicBezTo>
                      <a:pt x="250" y="8"/>
                      <a:pt x="250" y="8"/>
                      <a:pt x="250" y="8"/>
                    </a:cubicBezTo>
                    <a:cubicBezTo>
                      <a:pt x="250" y="8"/>
                      <a:pt x="250" y="8"/>
                      <a:pt x="250" y="8"/>
                    </a:cubicBezTo>
                    <a:cubicBezTo>
                      <a:pt x="250" y="7"/>
                      <a:pt x="250" y="7"/>
                      <a:pt x="250" y="7"/>
                    </a:cubicBezTo>
                    <a:cubicBezTo>
                      <a:pt x="250" y="7"/>
                      <a:pt x="250" y="7"/>
                      <a:pt x="250" y="7"/>
                    </a:cubicBezTo>
                    <a:cubicBezTo>
                      <a:pt x="250" y="7"/>
                      <a:pt x="250" y="7"/>
                      <a:pt x="250" y="7"/>
                    </a:cubicBezTo>
                    <a:cubicBezTo>
                      <a:pt x="249" y="4"/>
                      <a:pt x="249" y="4"/>
                      <a:pt x="249" y="4"/>
                    </a:cubicBezTo>
                    <a:cubicBezTo>
                      <a:pt x="249" y="3"/>
                      <a:pt x="249" y="3"/>
                      <a:pt x="249" y="3"/>
                    </a:cubicBezTo>
                    <a:cubicBezTo>
                      <a:pt x="249" y="0"/>
                      <a:pt x="249" y="0"/>
                      <a:pt x="249" y="0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4" y="28"/>
                      <a:pt x="244" y="28"/>
                      <a:pt x="244" y="28"/>
                    </a:cubicBezTo>
                    <a:cubicBezTo>
                      <a:pt x="243" y="38"/>
                      <a:pt x="243" y="38"/>
                      <a:pt x="243" y="38"/>
                    </a:cubicBezTo>
                    <a:cubicBezTo>
                      <a:pt x="241" y="43"/>
                      <a:pt x="239" y="46"/>
                      <a:pt x="241" y="48"/>
                    </a:cubicBezTo>
                    <a:cubicBezTo>
                      <a:pt x="247" y="56"/>
                      <a:pt x="245" y="64"/>
                      <a:pt x="240" y="72"/>
                    </a:cubicBezTo>
                    <a:cubicBezTo>
                      <a:pt x="244" y="89"/>
                      <a:pt x="244" y="89"/>
                      <a:pt x="244" y="89"/>
                    </a:cubicBezTo>
                    <a:cubicBezTo>
                      <a:pt x="243" y="91"/>
                      <a:pt x="243" y="91"/>
                      <a:pt x="243" y="91"/>
                    </a:cubicBezTo>
                    <a:cubicBezTo>
                      <a:pt x="241" y="92"/>
                      <a:pt x="241" y="92"/>
                      <a:pt x="241" y="92"/>
                    </a:cubicBezTo>
                    <a:cubicBezTo>
                      <a:pt x="229" y="103"/>
                      <a:pt x="229" y="103"/>
                      <a:pt x="229" y="103"/>
                    </a:cubicBezTo>
                    <a:cubicBezTo>
                      <a:pt x="229" y="127"/>
                      <a:pt x="229" y="127"/>
                      <a:pt x="229" y="127"/>
                    </a:cubicBezTo>
                    <a:cubicBezTo>
                      <a:pt x="225" y="129"/>
                      <a:pt x="225" y="129"/>
                      <a:pt x="225" y="129"/>
                    </a:cubicBezTo>
                    <a:cubicBezTo>
                      <a:pt x="202" y="139"/>
                      <a:pt x="186" y="144"/>
                      <a:pt x="177" y="144"/>
                    </a:cubicBezTo>
                    <a:cubicBezTo>
                      <a:pt x="130" y="141"/>
                      <a:pt x="130" y="141"/>
                      <a:pt x="130" y="141"/>
                    </a:cubicBezTo>
                    <a:cubicBezTo>
                      <a:pt x="110" y="159"/>
                      <a:pt x="110" y="159"/>
                      <a:pt x="110" y="159"/>
                    </a:cubicBezTo>
                    <a:lnTo>
                      <a:pt x="109" y="159"/>
                    </a:lnTo>
                    <a:close/>
                  </a:path>
                </a:pathLst>
              </a:custGeom>
              <a:solidFill>
                <a:srgbClr val="BFC0C0"/>
              </a:soli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67" name="Freeform 35"/>
              <p:cNvSpPr>
                <a:spLocks noChangeArrowheads="1"/>
              </p:cNvSpPr>
              <p:nvPr/>
            </p:nvSpPr>
            <p:spPr bwMode="auto">
              <a:xfrm>
                <a:off x="5619750" y="4184650"/>
                <a:ext cx="211138" cy="509588"/>
              </a:xfrm>
              <a:custGeom>
                <a:avLst/>
                <a:gdLst>
                  <a:gd name="T0" fmla="*/ 242266413 w 139"/>
                  <a:gd name="T1" fmla="*/ 0 h 338"/>
                  <a:gd name="T2" fmla="*/ 73832975 w 139"/>
                  <a:gd name="T3" fmla="*/ 209118048 h 338"/>
                  <a:gd name="T4" fmla="*/ 0 w 139"/>
                  <a:gd name="T5" fmla="*/ 325043246 h 338"/>
                  <a:gd name="T6" fmla="*/ 16151296 w 139"/>
                  <a:gd name="T7" fmla="*/ 459152380 h 338"/>
                  <a:gd name="T8" fmla="*/ 16151296 w 139"/>
                  <a:gd name="T9" fmla="*/ 461424418 h 338"/>
                  <a:gd name="T10" fmla="*/ 16151296 w 139"/>
                  <a:gd name="T11" fmla="*/ 461424418 h 338"/>
                  <a:gd name="T12" fmla="*/ 4614656 w 139"/>
                  <a:gd name="T13" fmla="*/ 552346644 h 338"/>
                  <a:gd name="T14" fmla="*/ 11536639 w 139"/>
                  <a:gd name="T15" fmla="*/ 604626132 h 338"/>
                  <a:gd name="T16" fmla="*/ 110750234 w 139"/>
                  <a:gd name="T17" fmla="*/ 668270333 h 338"/>
                  <a:gd name="T18" fmla="*/ 110750234 w 139"/>
                  <a:gd name="T19" fmla="*/ 668270333 h 338"/>
                  <a:gd name="T20" fmla="*/ 113057561 w 139"/>
                  <a:gd name="T21" fmla="*/ 668270333 h 338"/>
                  <a:gd name="T22" fmla="*/ 117672216 w 139"/>
                  <a:gd name="T23" fmla="*/ 677363008 h 338"/>
                  <a:gd name="T24" fmla="*/ 117672216 w 139"/>
                  <a:gd name="T25" fmla="*/ 677363008 h 338"/>
                  <a:gd name="T26" fmla="*/ 154589451 w 139"/>
                  <a:gd name="T27" fmla="*/ 741007210 h 338"/>
                  <a:gd name="T28" fmla="*/ 186890513 w 139"/>
                  <a:gd name="T29" fmla="*/ 768283727 h 338"/>
                  <a:gd name="T30" fmla="*/ 200734524 w 139"/>
                  <a:gd name="T31" fmla="*/ 609171716 h 338"/>
                  <a:gd name="T32" fmla="*/ 200734524 w 139"/>
                  <a:gd name="T33" fmla="*/ 604626132 h 338"/>
                  <a:gd name="T34" fmla="*/ 272260148 w 139"/>
                  <a:gd name="T35" fmla="*/ 436421446 h 338"/>
                  <a:gd name="T36" fmla="*/ 297640747 w 139"/>
                  <a:gd name="T37" fmla="*/ 236394565 h 338"/>
                  <a:gd name="T38" fmla="*/ 297640747 w 139"/>
                  <a:gd name="T39" fmla="*/ 234122527 h 338"/>
                  <a:gd name="T40" fmla="*/ 299948074 w 139"/>
                  <a:gd name="T41" fmla="*/ 231848982 h 338"/>
                  <a:gd name="T42" fmla="*/ 320714019 w 139"/>
                  <a:gd name="T43" fmla="*/ 179569446 h 338"/>
                  <a:gd name="T44" fmla="*/ 304562729 w 139"/>
                  <a:gd name="T45" fmla="*/ 134109087 h 338"/>
                  <a:gd name="T46" fmla="*/ 304562729 w 139"/>
                  <a:gd name="T47" fmla="*/ 131835541 h 338"/>
                  <a:gd name="T48" fmla="*/ 302255402 w 139"/>
                  <a:gd name="T49" fmla="*/ 131835541 h 338"/>
                  <a:gd name="T50" fmla="*/ 297640747 w 139"/>
                  <a:gd name="T51" fmla="*/ 70463354 h 338"/>
                  <a:gd name="T52" fmla="*/ 299948074 w 139"/>
                  <a:gd name="T53" fmla="*/ 68191316 h 338"/>
                  <a:gd name="T54" fmla="*/ 302255402 w 139"/>
                  <a:gd name="T55" fmla="*/ 63644225 h 338"/>
                  <a:gd name="T56" fmla="*/ 313792038 w 139"/>
                  <a:gd name="T57" fmla="*/ 50005966 h 338"/>
                  <a:gd name="T58" fmla="*/ 320714019 w 139"/>
                  <a:gd name="T59" fmla="*/ 34095658 h 338"/>
                  <a:gd name="T60" fmla="*/ 242266413 w 139"/>
                  <a:gd name="T61" fmla="*/ 0 h 33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39"/>
                  <a:gd name="T94" fmla="*/ 0 h 338"/>
                  <a:gd name="T95" fmla="*/ 139 w 139"/>
                  <a:gd name="T96" fmla="*/ 338 h 338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39" h="338">
                    <a:moveTo>
                      <a:pt x="105" y="0"/>
                    </a:moveTo>
                    <a:cubicBezTo>
                      <a:pt x="72" y="24"/>
                      <a:pt x="47" y="55"/>
                      <a:pt x="32" y="92"/>
                    </a:cubicBezTo>
                    <a:cubicBezTo>
                      <a:pt x="18" y="123"/>
                      <a:pt x="7" y="139"/>
                      <a:pt x="0" y="143"/>
                    </a:cubicBezTo>
                    <a:cubicBezTo>
                      <a:pt x="7" y="202"/>
                      <a:pt x="7" y="202"/>
                      <a:pt x="7" y="202"/>
                    </a:cubicBezTo>
                    <a:cubicBezTo>
                      <a:pt x="7" y="203"/>
                      <a:pt x="7" y="203"/>
                      <a:pt x="7" y="203"/>
                    </a:cubicBezTo>
                    <a:cubicBezTo>
                      <a:pt x="7" y="203"/>
                      <a:pt x="7" y="203"/>
                      <a:pt x="7" y="203"/>
                    </a:cubicBezTo>
                    <a:cubicBezTo>
                      <a:pt x="2" y="243"/>
                      <a:pt x="2" y="243"/>
                      <a:pt x="2" y="243"/>
                    </a:cubicBezTo>
                    <a:cubicBezTo>
                      <a:pt x="0" y="255"/>
                      <a:pt x="2" y="264"/>
                      <a:pt x="5" y="266"/>
                    </a:cubicBezTo>
                    <a:cubicBezTo>
                      <a:pt x="48" y="294"/>
                      <a:pt x="48" y="294"/>
                      <a:pt x="48" y="294"/>
                    </a:cubicBezTo>
                    <a:cubicBezTo>
                      <a:pt x="48" y="294"/>
                      <a:pt x="48" y="294"/>
                      <a:pt x="48" y="294"/>
                    </a:cubicBezTo>
                    <a:cubicBezTo>
                      <a:pt x="49" y="294"/>
                      <a:pt x="49" y="294"/>
                      <a:pt x="49" y="294"/>
                    </a:cubicBezTo>
                    <a:cubicBezTo>
                      <a:pt x="51" y="298"/>
                      <a:pt x="51" y="298"/>
                      <a:pt x="51" y="298"/>
                    </a:cubicBezTo>
                    <a:cubicBezTo>
                      <a:pt x="51" y="298"/>
                      <a:pt x="51" y="298"/>
                      <a:pt x="51" y="298"/>
                    </a:cubicBezTo>
                    <a:cubicBezTo>
                      <a:pt x="53" y="307"/>
                      <a:pt x="59" y="316"/>
                      <a:pt x="67" y="326"/>
                    </a:cubicBezTo>
                    <a:cubicBezTo>
                      <a:pt x="72" y="332"/>
                      <a:pt x="77" y="336"/>
                      <a:pt x="81" y="338"/>
                    </a:cubicBezTo>
                    <a:cubicBezTo>
                      <a:pt x="87" y="268"/>
                      <a:pt x="87" y="268"/>
                      <a:pt x="87" y="268"/>
                    </a:cubicBezTo>
                    <a:cubicBezTo>
                      <a:pt x="87" y="266"/>
                      <a:pt x="87" y="266"/>
                      <a:pt x="87" y="266"/>
                    </a:cubicBezTo>
                    <a:cubicBezTo>
                      <a:pt x="118" y="192"/>
                      <a:pt x="118" y="192"/>
                      <a:pt x="118" y="192"/>
                    </a:cubicBezTo>
                    <a:cubicBezTo>
                      <a:pt x="129" y="104"/>
                      <a:pt x="129" y="104"/>
                      <a:pt x="129" y="104"/>
                    </a:cubicBezTo>
                    <a:cubicBezTo>
                      <a:pt x="129" y="103"/>
                      <a:pt x="129" y="103"/>
                      <a:pt x="129" y="103"/>
                    </a:cubicBezTo>
                    <a:cubicBezTo>
                      <a:pt x="130" y="102"/>
                      <a:pt x="130" y="102"/>
                      <a:pt x="130" y="102"/>
                    </a:cubicBezTo>
                    <a:cubicBezTo>
                      <a:pt x="139" y="79"/>
                      <a:pt x="139" y="79"/>
                      <a:pt x="139" y="79"/>
                    </a:cubicBezTo>
                    <a:cubicBezTo>
                      <a:pt x="132" y="59"/>
                      <a:pt x="132" y="59"/>
                      <a:pt x="132" y="59"/>
                    </a:cubicBezTo>
                    <a:cubicBezTo>
                      <a:pt x="132" y="58"/>
                      <a:pt x="132" y="58"/>
                      <a:pt x="132" y="58"/>
                    </a:cubicBezTo>
                    <a:cubicBezTo>
                      <a:pt x="131" y="58"/>
                      <a:pt x="131" y="58"/>
                      <a:pt x="131" y="58"/>
                    </a:cubicBezTo>
                    <a:cubicBezTo>
                      <a:pt x="129" y="31"/>
                      <a:pt x="129" y="31"/>
                      <a:pt x="129" y="31"/>
                    </a:cubicBezTo>
                    <a:cubicBezTo>
                      <a:pt x="130" y="30"/>
                      <a:pt x="130" y="30"/>
                      <a:pt x="130" y="30"/>
                    </a:cubicBezTo>
                    <a:cubicBezTo>
                      <a:pt x="131" y="28"/>
                      <a:pt x="131" y="28"/>
                      <a:pt x="131" y="28"/>
                    </a:cubicBezTo>
                    <a:cubicBezTo>
                      <a:pt x="136" y="22"/>
                      <a:pt x="136" y="22"/>
                      <a:pt x="136" y="22"/>
                    </a:cubicBezTo>
                    <a:cubicBezTo>
                      <a:pt x="139" y="15"/>
                      <a:pt x="139" y="15"/>
                      <a:pt x="139" y="15"/>
                    </a:cubicBez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BFC0C0"/>
              </a:soli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  <p:sp>
            <p:nvSpPr>
              <p:cNvPr id="34868" name="Freeform 36"/>
              <p:cNvSpPr>
                <a:spLocks noChangeArrowheads="1"/>
              </p:cNvSpPr>
              <p:nvPr/>
            </p:nvSpPr>
            <p:spPr bwMode="auto">
              <a:xfrm>
                <a:off x="4064000" y="5087937"/>
                <a:ext cx="325438" cy="277813"/>
              </a:xfrm>
              <a:custGeom>
                <a:avLst/>
                <a:gdLst>
                  <a:gd name="T0" fmla="*/ 222461011 w 216"/>
                  <a:gd name="T1" fmla="*/ 41033280 h 184"/>
                  <a:gd name="T2" fmla="*/ 215650921 w 216"/>
                  <a:gd name="T3" fmla="*/ 54711048 h 184"/>
                  <a:gd name="T4" fmla="*/ 215650921 w 216"/>
                  <a:gd name="T5" fmla="*/ 56990926 h 184"/>
                  <a:gd name="T6" fmla="*/ 213381896 w 216"/>
                  <a:gd name="T7" fmla="*/ 61550681 h 184"/>
                  <a:gd name="T8" fmla="*/ 113501037 w 216"/>
                  <a:gd name="T9" fmla="*/ 84347948 h 184"/>
                  <a:gd name="T10" fmla="*/ 118040595 w 216"/>
                  <a:gd name="T11" fmla="*/ 98025704 h 184"/>
                  <a:gd name="T12" fmla="*/ 149820511 w 216"/>
                  <a:gd name="T13" fmla="*/ 132219363 h 184"/>
                  <a:gd name="T14" fmla="*/ 140741396 w 216"/>
                  <a:gd name="T15" fmla="*/ 136779119 h 184"/>
                  <a:gd name="T16" fmla="*/ 95341277 w 216"/>
                  <a:gd name="T17" fmla="*/ 159576385 h 184"/>
                  <a:gd name="T18" fmla="*/ 22700807 w 216"/>
                  <a:gd name="T19" fmla="*/ 214287457 h 184"/>
                  <a:gd name="T20" fmla="*/ 40860549 w 216"/>
                  <a:gd name="T21" fmla="*/ 376143673 h 184"/>
                  <a:gd name="T22" fmla="*/ 111230505 w 216"/>
                  <a:gd name="T23" fmla="*/ 382981796 h 184"/>
                  <a:gd name="T24" fmla="*/ 113501037 w 216"/>
                  <a:gd name="T25" fmla="*/ 382981796 h 184"/>
                  <a:gd name="T26" fmla="*/ 113501037 w 216"/>
                  <a:gd name="T27" fmla="*/ 385261674 h 184"/>
                  <a:gd name="T28" fmla="*/ 186141491 w 216"/>
                  <a:gd name="T29" fmla="*/ 419456914 h 184"/>
                  <a:gd name="T30" fmla="*/ 263321548 w 216"/>
                  <a:gd name="T31" fmla="*/ 408059035 h 184"/>
                  <a:gd name="T32" fmla="*/ 374552006 w 216"/>
                  <a:gd name="T33" fmla="*/ 316872893 h 184"/>
                  <a:gd name="T34" fmla="*/ 376822539 w 216"/>
                  <a:gd name="T35" fmla="*/ 316872893 h 184"/>
                  <a:gd name="T36" fmla="*/ 383632628 w 216"/>
                  <a:gd name="T37" fmla="*/ 312313138 h 184"/>
                  <a:gd name="T38" fmla="*/ 415412638 w 216"/>
                  <a:gd name="T39" fmla="*/ 300915259 h 184"/>
                  <a:gd name="T40" fmla="*/ 406333523 w 216"/>
                  <a:gd name="T41" fmla="*/ 200609701 h 184"/>
                  <a:gd name="T42" fmla="*/ 406333523 w 216"/>
                  <a:gd name="T43" fmla="*/ 196049899 h 184"/>
                  <a:gd name="T44" fmla="*/ 449463086 w 216"/>
                  <a:gd name="T45" fmla="*/ 132219363 h 184"/>
                  <a:gd name="T46" fmla="*/ 449463086 w 216"/>
                  <a:gd name="T47" fmla="*/ 129940995 h 184"/>
                  <a:gd name="T48" fmla="*/ 451733618 w 216"/>
                  <a:gd name="T49" fmla="*/ 129940995 h 184"/>
                  <a:gd name="T50" fmla="*/ 485784066 w 216"/>
                  <a:gd name="T51" fmla="*/ 104863851 h 184"/>
                  <a:gd name="T52" fmla="*/ 476703444 w 216"/>
                  <a:gd name="T53" fmla="*/ 27355524 h 184"/>
                  <a:gd name="T54" fmla="*/ 442652996 w 216"/>
                  <a:gd name="T55" fmla="*/ 0 h 184"/>
                  <a:gd name="T56" fmla="*/ 447194060 w 216"/>
                  <a:gd name="T57" fmla="*/ 36475035 h 184"/>
                  <a:gd name="T58" fmla="*/ 383632628 w 216"/>
                  <a:gd name="T59" fmla="*/ 25075646 h 184"/>
                  <a:gd name="T60" fmla="*/ 354123244 w 216"/>
                  <a:gd name="T61" fmla="*/ 41033280 h 184"/>
                  <a:gd name="T62" fmla="*/ 351852712 w 216"/>
                  <a:gd name="T63" fmla="*/ 41033280 h 184"/>
                  <a:gd name="T64" fmla="*/ 351852712 w 216"/>
                  <a:gd name="T65" fmla="*/ 41033280 h 184"/>
                  <a:gd name="T66" fmla="*/ 222461011 w 216"/>
                  <a:gd name="T67" fmla="*/ 41033280 h 18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16"/>
                  <a:gd name="T103" fmla="*/ 0 h 184"/>
                  <a:gd name="T104" fmla="*/ 216 w 216"/>
                  <a:gd name="T105" fmla="*/ 184 h 18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16" h="184">
                    <a:moveTo>
                      <a:pt x="98" y="18"/>
                    </a:move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5" y="58"/>
                      <a:pt x="63" y="60"/>
                      <a:pt x="62" y="60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10" y="94"/>
                      <a:pt x="10" y="94"/>
                      <a:pt x="10" y="94"/>
                    </a:cubicBezTo>
                    <a:cubicBezTo>
                      <a:pt x="0" y="107"/>
                      <a:pt x="2" y="130"/>
                      <a:pt x="18" y="165"/>
                    </a:cubicBezTo>
                    <a:cubicBezTo>
                      <a:pt x="49" y="168"/>
                      <a:pt x="49" y="168"/>
                      <a:pt x="49" y="168"/>
                    </a:cubicBezTo>
                    <a:cubicBezTo>
                      <a:pt x="50" y="168"/>
                      <a:pt x="50" y="168"/>
                      <a:pt x="50" y="168"/>
                    </a:cubicBezTo>
                    <a:cubicBezTo>
                      <a:pt x="50" y="169"/>
                      <a:pt x="50" y="169"/>
                      <a:pt x="50" y="169"/>
                    </a:cubicBezTo>
                    <a:cubicBezTo>
                      <a:pt x="82" y="184"/>
                      <a:pt x="82" y="184"/>
                      <a:pt x="82" y="184"/>
                    </a:cubicBezTo>
                    <a:cubicBezTo>
                      <a:pt x="116" y="179"/>
                      <a:pt x="116" y="179"/>
                      <a:pt x="116" y="179"/>
                    </a:cubicBezTo>
                    <a:cubicBezTo>
                      <a:pt x="130" y="176"/>
                      <a:pt x="145" y="163"/>
                      <a:pt x="165" y="139"/>
                    </a:cubicBezTo>
                    <a:cubicBezTo>
                      <a:pt x="166" y="139"/>
                      <a:pt x="166" y="139"/>
                      <a:pt x="166" y="139"/>
                    </a:cubicBezTo>
                    <a:cubicBezTo>
                      <a:pt x="169" y="137"/>
                      <a:pt x="169" y="137"/>
                      <a:pt x="169" y="137"/>
                    </a:cubicBezTo>
                    <a:cubicBezTo>
                      <a:pt x="183" y="132"/>
                      <a:pt x="183" y="132"/>
                      <a:pt x="183" y="132"/>
                    </a:cubicBezTo>
                    <a:cubicBezTo>
                      <a:pt x="179" y="88"/>
                      <a:pt x="179" y="88"/>
                      <a:pt x="179" y="88"/>
                    </a:cubicBezTo>
                    <a:cubicBezTo>
                      <a:pt x="179" y="86"/>
                      <a:pt x="179" y="86"/>
                      <a:pt x="179" y="86"/>
                    </a:cubicBezTo>
                    <a:cubicBezTo>
                      <a:pt x="198" y="58"/>
                      <a:pt x="198" y="58"/>
                      <a:pt x="198" y="58"/>
                    </a:cubicBezTo>
                    <a:cubicBezTo>
                      <a:pt x="198" y="57"/>
                      <a:pt x="198" y="57"/>
                      <a:pt x="198" y="57"/>
                    </a:cubicBezTo>
                    <a:cubicBezTo>
                      <a:pt x="199" y="57"/>
                      <a:pt x="199" y="57"/>
                      <a:pt x="199" y="57"/>
                    </a:cubicBezTo>
                    <a:cubicBezTo>
                      <a:pt x="214" y="46"/>
                      <a:pt x="214" y="46"/>
                      <a:pt x="214" y="46"/>
                    </a:cubicBezTo>
                    <a:cubicBezTo>
                      <a:pt x="216" y="33"/>
                      <a:pt x="215" y="22"/>
                      <a:pt x="210" y="12"/>
                    </a:cubicBezTo>
                    <a:cubicBezTo>
                      <a:pt x="205" y="4"/>
                      <a:pt x="200" y="0"/>
                      <a:pt x="195" y="0"/>
                    </a:cubicBezTo>
                    <a:cubicBezTo>
                      <a:pt x="197" y="16"/>
                      <a:pt x="197" y="16"/>
                      <a:pt x="197" y="16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56" y="18"/>
                      <a:pt x="156" y="18"/>
                      <a:pt x="156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lnTo>
                      <a:pt x="98" y="18"/>
                    </a:lnTo>
                    <a:close/>
                  </a:path>
                </a:pathLst>
              </a:custGeom>
              <a:solidFill>
                <a:srgbClr val="BFC0C0"/>
              </a:soli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endParaRPr>
              </a:p>
            </p:txBody>
          </p:sp>
        </p:grpSp>
        <p:grpSp>
          <p:nvGrpSpPr>
            <p:cNvPr id="34833" name="组合 57"/>
            <p:cNvGrpSpPr>
              <a:grpSpLocks/>
            </p:cNvGrpSpPr>
            <p:nvPr/>
          </p:nvGrpSpPr>
          <p:grpSpPr bwMode="auto">
            <a:xfrm>
              <a:off x="5050640" y="0"/>
              <a:ext cx="1768530" cy="3380554"/>
              <a:chOff x="91587" y="0"/>
              <a:chExt cx="1768530" cy="3380554"/>
            </a:xfrm>
          </p:grpSpPr>
          <p:sp>
            <p:nvSpPr>
              <p:cNvPr id="34834" name="矩形 1"/>
              <p:cNvSpPr>
                <a:spLocks noChangeArrowheads="1"/>
              </p:cNvSpPr>
              <p:nvPr/>
            </p:nvSpPr>
            <p:spPr bwMode="auto">
              <a:xfrm>
                <a:off x="91587" y="0"/>
                <a:ext cx="1768530" cy="508046"/>
              </a:xfrm>
              <a:prstGeom prst="rect">
                <a:avLst/>
              </a:prstGeom>
              <a:solidFill>
                <a:srgbClr val="E74E3E"/>
              </a:solidFill>
              <a:ln w="12700">
                <a:noFill/>
                <a:bevel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CN" b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ADD TITLE</a:t>
                </a:r>
                <a:endPara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34835" name="矩形 52"/>
              <p:cNvSpPr>
                <a:spLocks noChangeArrowheads="1"/>
              </p:cNvSpPr>
              <p:nvPr/>
            </p:nvSpPr>
            <p:spPr bwMode="auto">
              <a:xfrm>
                <a:off x="91587" y="1436254"/>
                <a:ext cx="1768530" cy="508046"/>
              </a:xfrm>
              <a:prstGeom prst="rect">
                <a:avLst/>
              </a:prstGeom>
              <a:solidFill>
                <a:srgbClr val="E74E3E"/>
              </a:solidFill>
              <a:ln w="12700">
                <a:noFill/>
                <a:bevel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CN" b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ADD TITLE</a:t>
                </a:r>
                <a:endPara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34836" name="矩形 55"/>
              <p:cNvSpPr>
                <a:spLocks noChangeArrowheads="1"/>
              </p:cNvSpPr>
              <p:nvPr/>
            </p:nvSpPr>
            <p:spPr bwMode="auto">
              <a:xfrm>
                <a:off x="91587" y="2872508"/>
                <a:ext cx="1768530" cy="508046"/>
              </a:xfrm>
              <a:prstGeom prst="rect">
                <a:avLst/>
              </a:prstGeom>
              <a:solidFill>
                <a:srgbClr val="E74E3E"/>
              </a:solidFill>
              <a:ln w="12700">
                <a:noFill/>
                <a:bevel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CN" b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ADD TITLE</a:t>
                </a:r>
                <a:endParaRPr lang="zh-CN" altLang="en-US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椭圆 15"/>
          <p:cNvSpPr>
            <a:spLocks noChangeArrowheads="1"/>
          </p:cNvSpPr>
          <p:nvPr/>
        </p:nvSpPr>
        <p:spPr bwMode="auto">
          <a:xfrm>
            <a:off x="3862388" y="2232025"/>
            <a:ext cx="2182812" cy="2014538"/>
          </a:xfrm>
          <a:prstGeom prst="ellipse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TEXT</a:t>
            </a:r>
            <a:endParaRPr lang="zh-CN" altLang="en-US" sz="32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5843" name="椭圆 16"/>
          <p:cNvSpPr>
            <a:spLocks noChangeArrowheads="1"/>
          </p:cNvSpPr>
          <p:nvPr/>
        </p:nvSpPr>
        <p:spPr bwMode="auto">
          <a:xfrm>
            <a:off x="6769100" y="1117600"/>
            <a:ext cx="1497013" cy="1381125"/>
          </a:xfrm>
          <a:prstGeom prst="ellipse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TEXT</a:t>
            </a:r>
            <a:endParaRPr lang="zh-CN" altLang="en-US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5844" name="椭圆 17"/>
          <p:cNvSpPr>
            <a:spLocks noChangeArrowheads="1"/>
          </p:cNvSpPr>
          <p:nvPr/>
        </p:nvSpPr>
        <p:spPr bwMode="auto">
          <a:xfrm>
            <a:off x="6550025" y="4132263"/>
            <a:ext cx="1497013" cy="1381125"/>
          </a:xfrm>
          <a:prstGeom prst="ellipse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TEXT</a:t>
            </a:r>
            <a:endParaRPr lang="zh-CN" altLang="en-US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5845" name="椭圆 18"/>
          <p:cNvSpPr>
            <a:spLocks noChangeArrowheads="1"/>
          </p:cNvSpPr>
          <p:nvPr/>
        </p:nvSpPr>
        <p:spPr bwMode="auto">
          <a:xfrm>
            <a:off x="2332038" y="3937000"/>
            <a:ext cx="1497012" cy="1381125"/>
          </a:xfrm>
          <a:prstGeom prst="ellipse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TEXT</a:t>
            </a:r>
            <a:endParaRPr lang="zh-CN" altLang="en-US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5846" name="椭圆 19"/>
          <p:cNvSpPr>
            <a:spLocks noChangeArrowheads="1"/>
          </p:cNvSpPr>
          <p:nvPr/>
        </p:nvSpPr>
        <p:spPr bwMode="auto">
          <a:xfrm>
            <a:off x="1044575" y="1108075"/>
            <a:ext cx="1497013" cy="1382713"/>
          </a:xfrm>
          <a:prstGeom prst="ellipse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TEXT</a:t>
            </a:r>
            <a:endParaRPr lang="zh-CN" altLang="en-US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5847" name="直接连接符 21"/>
          <p:cNvSpPr>
            <a:spLocks noChangeShapeType="1"/>
          </p:cNvSpPr>
          <p:nvPr/>
        </p:nvSpPr>
        <p:spPr bwMode="auto">
          <a:xfrm>
            <a:off x="2041525" y="1916113"/>
            <a:ext cx="2438400" cy="1147762"/>
          </a:xfrm>
          <a:prstGeom prst="line">
            <a:avLst/>
          </a:prstGeom>
          <a:noFill/>
          <a:ln w="28575">
            <a:solidFill>
              <a:srgbClr val="E74E3E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8" name="直接连接符 23"/>
          <p:cNvSpPr>
            <a:spLocks noChangeShapeType="1"/>
          </p:cNvSpPr>
          <p:nvPr/>
        </p:nvSpPr>
        <p:spPr bwMode="auto">
          <a:xfrm flipV="1">
            <a:off x="3535363" y="3711575"/>
            <a:ext cx="1090612" cy="609600"/>
          </a:xfrm>
          <a:prstGeom prst="line">
            <a:avLst/>
          </a:prstGeom>
          <a:noFill/>
          <a:ln w="28575">
            <a:solidFill>
              <a:srgbClr val="E74E3E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9" name="直接连接符 27"/>
          <p:cNvSpPr>
            <a:spLocks noChangeShapeType="1"/>
          </p:cNvSpPr>
          <p:nvPr/>
        </p:nvSpPr>
        <p:spPr bwMode="auto">
          <a:xfrm flipH="1" flipV="1">
            <a:off x="5324475" y="3636963"/>
            <a:ext cx="1771650" cy="990600"/>
          </a:xfrm>
          <a:prstGeom prst="line">
            <a:avLst/>
          </a:prstGeom>
          <a:noFill/>
          <a:ln w="28575">
            <a:solidFill>
              <a:srgbClr val="E74E3E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0" name="直接连接符 29"/>
          <p:cNvSpPr>
            <a:spLocks noChangeShapeType="1"/>
          </p:cNvSpPr>
          <p:nvPr/>
        </p:nvSpPr>
        <p:spPr bwMode="auto">
          <a:xfrm flipH="1">
            <a:off x="5624513" y="2030413"/>
            <a:ext cx="1471612" cy="766762"/>
          </a:xfrm>
          <a:prstGeom prst="line">
            <a:avLst/>
          </a:prstGeom>
          <a:noFill/>
          <a:ln w="28575">
            <a:solidFill>
              <a:srgbClr val="E74E3E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1" name="矩形 38"/>
          <p:cNvSpPr>
            <a:spLocks noChangeArrowheads="1"/>
          </p:cNvSpPr>
          <p:nvPr/>
        </p:nvSpPr>
        <p:spPr bwMode="auto">
          <a:xfrm>
            <a:off x="0" y="0"/>
            <a:ext cx="9906000" cy="557213"/>
          </a:xfrm>
          <a:prstGeom prst="rect">
            <a:avLst/>
          </a:prstGeom>
          <a:solidFill>
            <a:srgbClr val="E74E3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5852" name="矩形 39"/>
          <p:cNvSpPr>
            <a:spLocks noChangeArrowheads="1"/>
          </p:cNvSpPr>
          <p:nvPr/>
        </p:nvSpPr>
        <p:spPr bwMode="auto">
          <a:xfrm>
            <a:off x="1420813" y="96838"/>
            <a:ext cx="1339850" cy="357187"/>
          </a:xfrm>
          <a:prstGeom prst="rect">
            <a:avLst/>
          </a:prstGeom>
          <a:solidFill>
            <a:schemeClr val="bg1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5853" name="文本框 40"/>
          <p:cNvSpPr>
            <a:spLocks noChangeArrowheads="1"/>
          </p:cNvSpPr>
          <p:nvPr/>
        </p:nvSpPr>
        <p:spPr bwMode="auto">
          <a:xfrm>
            <a:off x="0" y="93663"/>
            <a:ext cx="1389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论文绪论</a:t>
            </a:r>
          </a:p>
        </p:txBody>
      </p:sp>
      <p:sp>
        <p:nvSpPr>
          <p:cNvPr id="35854" name="直接连接符 41"/>
          <p:cNvSpPr>
            <a:spLocks noChangeShapeType="1"/>
          </p:cNvSpPr>
          <p:nvPr/>
        </p:nvSpPr>
        <p:spPr bwMode="auto">
          <a:xfrm>
            <a:off x="135890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5" name="文本框 42"/>
          <p:cNvSpPr>
            <a:spLocks noChangeArrowheads="1"/>
          </p:cNvSpPr>
          <p:nvPr/>
        </p:nvSpPr>
        <p:spPr bwMode="auto">
          <a:xfrm>
            <a:off x="1411288" y="93663"/>
            <a:ext cx="1357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研究背景</a:t>
            </a:r>
          </a:p>
        </p:txBody>
      </p:sp>
      <p:sp>
        <p:nvSpPr>
          <p:cNvPr id="35856" name="文本框 43"/>
          <p:cNvSpPr>
            <a:spLocks noChangeArrowheads="1"/>
          </p:cNvSpPr>
          <p:nvPr/>
        </p:nvSpPr>
        <p:spPr bwMode="auto">
          <a:xfrm>
            <a:off x="2908300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研究方法</a:t>
            </a:r>
          </a:p>
        </p:txBody>
      </p:sp>
      <p:sp>
        <p:nvSpPr>
          <p:cNvPr id="35857" name="文本框 44"/>
          <p:cNvSpPr>
            <a:spLocks noChangeArrowheads="1"/>
          </p:cNvSpPr>
          <p:nvPr/>
        </p:nvSpPr>
        <p:spPr bwMode="auto">
          <a:xfrm>
            <a:off x="4379913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研究结果</a:t>
            </a:r>
          </a:p>
        </p:txBody>
      </p:sp>
      <p:sp>
        <p:nvSpPr>
          <p:cNvPr id="35858" name="文本框 45"/>
          <p:cNvSpPr>
            <a:spLocks noChangeArrowheads="1"/>
          </p:cNvSpPr>
          <p:nvPr/>
        </p:nvSpPr>
        <p:spPr bwMode="auto">
          <a:xfrm>
            <a:off x="5854700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问题讨论</a:t>
            </a:r>
          </a:p>
        </p:txBody>
      </p:sp>
      <p:sp>
        <p:nvSpPr>
          <p:cNvPr id="35859" name="文本框 46"/>
          <p:cNvSpPr>
            <a:spLocks noChangeArrowheads="1"/>
          </p:cNvSpPr>
          <p:nvPr/>
        </p:nvSpPr>
        <p:spPr bwMode="auto">
          <a:xfrm>
            <a:off x="7326313" y="9366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论文总结</a:t>
            </a:r>
          </a:p>
        </p:txBody>
      </p:sp>
      <p:sp>
        <p:nvSpPr>
          <p:cNvPr id="35860" name="直接连接符 47"/>
          <p:cNvSpPr>
            <a:spLocks noChangeShapeType="1"/>
          </p:cNvSpPr>
          <p:nvPr/>
        </p:nvSpPr>
        <p:spPr bwMode="auto">
          <a:xfrm>
            <a:off x="2824163" y="93663"/>
            <a:ext cx="1587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1" name="直接连接符 48"/>
          <p:cNvSpPr>
            <a:spLocks noChangeShapeType="1"/>
          </p:cNvSpPr>
          <p:nvPr/>
        </p:nvSpPr>
        <p:spPr bwMode="auto">
          <a:xfrm>
            <a:off x="431165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2" name="直接连接符 49"/>
          <p:cNvSpPr>
            <a:spLocks noChangeShapeType="1"/>
          </p:cNvSpPr>
          <p:nvPr/>
        </p:nvSpPr>
        <p:spPr bwMode="auto">
          <a:xfrm>
            <a:off x="5751513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3" name="直接连接符 50"/>
          <p:cNvSpPr>
            <a:spLocks noChangeShapeType="1"/>
          </p:cNvSpPr>
          <p:nvPr/>
        </p:nvSpPr>
        <p:spPr bwMode="auto">
          <a:xfrm>
            <a:off x="7258050" y="93663"/>
            <a:ext cx="0" cy="363537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Pages>0</Pages>
  <Words>581</Words>
  <Characters>0</Characters>
  <Application>Microsoft Office PowerPoint</Application>
  <DocSecurity>0</DocSecurity>
  <PresentationFormat>A4 纸张(210x297 毫米)</PresentationFormat>
  <Lines>0</Lines>
  <Paragraphs>186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Calibri Light</vt:lpstr>
      <vt:lpstr>Calibri</vt:lpstr>
      <vt:lpstr>微软雅黑</vt:lpstr>
      <vt:lpstr>Adobe 仿宋 Std R</vt:lpstr>
      <vt:lpstr>Office 主题</vt:lpstr>
      <vt:lpstr>3_Office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Company>Microsoft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122</cp:revision>
  <dcterms:created xsi:type="dcterms:W3CDTF">2015-02-19T23:46:00Z</dcterms:created>
  <dcterms:modified xsi:type="dcterms:W3CDTF">2015-03-27T02:35:30Z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2052-9.1.0.4993</vt:lpwstr>
  </property>
</Properties>
</file>