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1"/>
  </p:notesMasterIdLst>
  <p:sldIdLst>
    <p:sldId id="256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7" autoAdjust="0"/>
  </p:normalViewPr>
  <p:slideViewPr>
    <p:cSldViewPr snapToGrid="0" snapToObjects="1">
      <p:cViewPr varScale="1">
        <p:scale>
          <a:sx n="83" d="100"/>
          <a:sy n="83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CB80A-8466-FC46-9AC1-369F3FAD983B}" type="datetimeFigureOut">
              <a:rPr kumimoji="1" lang="zh-CN" altLang="en-US" smtClean="0"/>
              <a:t>14-8-13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21A3-F5FB-404A-B620-E695B641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49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软件测试：描述一种用来促进鉴定软件的正确性、完整性、安全性和质量的过程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经典定义：在规定的条件下对程序进行操作，以发现程序错误，衡量软件质量，并对其是否能满足设计要求进行评估的过程。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03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按区间划分</a:t>
            </a:r>
            <a:r>
              <a:rPr kumimoji="1" lang="zh-CN" altLang="en-US" dirty="0" smtClean="0">
                <a:sym typeface="Wingdings"/>
              </a:rPr>
              <a:t>:</a:t>
            </a:r>
            <a:r>
              <a:rPr kumimoji="1" lang="en-US" altLang="zh-CN" dirty="0" smtClean="0">
                <a:sym typeface="Wingdings"/>
              </a:rPr>
              <a:t>{x∈R,10&lt;x&lt;9}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按数值划分：正整数的等价类是</a:t>
            </a:r>
            <a:r>
              <a:rPr kumimoji="1" lang="zh-CN" altLang="zh-CN" dirty="0" smtClean="0"/>
              <a:t>？</a:t>
            </a:r>
            <a:endParaRPr kumimoji="1" lang="en-US" altLang="zh-CN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按数值</a:t>
            </a:r>
            <a:r>
              <a:rPr kumimoji="1" lang="zh-CN" altLang="en-US" dirty="0" smtClean="0"/>
              <a:t>集</a:t>
            </a:r>
            <a:r>
              <a:rPr kumimoji="1" lang="zh-CN" altLang="en-US" dirty="0" smtClean="0"/>
              <a:t>划分</a:t>
            </a:r>
            <a:r>
              <a:rPr kumimoji="1" lang="zh-CN" altLang="en-US" dirty="0" smtClean="0"/>
              <a:t>：</a:t>
            </a:r>
            <a:r>
              <a:rPr kumimoji="1" lang="zh-CN" altLang="zh-CN" dirty="0" smtClean="0"/>
              <a:t>[</a:t>
            </a:r>
            <a:r>
              <a:rPr kumimoji="1" lang="en-US" altLang="zh-CN" dirty="0" err="1" smtClean="0"/>
              <a:t>a,z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集合的等价类？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按限制条件划分：用户登录框中用户名</a:t>
            </a:r>
            <a:r>
              <a:rPr kumimoji="1" lang="en-US" altLang="zh-CN" dirty="0" err="1" smtClean="0">
                <a:sym typeface="Wingdings"/>
              </a:rPr>
              <a:t>EditText</a:t>
            </a:r>
            <a:r>
              <a:rPr kumimoji="1" lang="zh-CN" altLang="en-US" dirty="0" smtClean="0">
                <a:sym typeface="Wingdings"/>
              </a:rPr>
              <a:t>中只允许输入英文，为输入用户名设计等价类？</a:t>
            </a:r>
            <a:endParaRPr kumimoji="1" lang="en-US" altLang="zh-CN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按处理方式划分等价类：题目如下：</a:t>
            </a:r>
            <a:endParaRPr kumimoji="1" lang="en-US" altLang="zh-CN" dirty="0" smtClean="0">
              <a:sym typeface="Wingding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java.util.ArrayList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SuppressWarnings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("unchecked")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char[]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chararr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toCharArray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char </a:t>
            </a:r>
            <a:r>
              <a:rPr lang="sv-SE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sv-SE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chararr</a:t>
            </a:r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 list = new </a:t>
            </a:r>
            <a:r>
              <a:rPr lang="sv-SE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tr-T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&gt;='a' &amp; </a:t>
            </a:r>
            <a:r>
              <a:rPr lang="tr-T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&lt;='z'){</a:t>
            </a:r>
          </a:p>
          <a:p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tr-T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tr-T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System.out.println("Input: " + args[0]);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Iterator it = list.iterator();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while(it.hasNext()){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System.out.println("This Character is: " + it.next());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ro-RO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sym typeface="Wingding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61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sym typeface="Wingding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61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则用最大个数、最小个数、比最小个数小一的数、比最大个数大一的数作为测试数据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则应取刚达到这个范围边界的值，以及刚刚超过这个范围边界的值作为测试输入数据。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3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则应当选择这个内部数据结构的边界上的值作为测试用例。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原则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则应选取集合的第一个元素和最后一个元素作为测试用例。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sym typeface="Wingding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61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则用最大个数、最小个数、比最小个数小一的数、比最大个数大一的数作为测试数据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则应取刚达到这个范围边界的值，以及刚刚超过这个范围边界的值作为测试输入数据。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sym typeface="Wingdings"/>
              </a:rPr>
              <a:t>原则</a:t>
            </a:r>
            <a:r>
              <a:rPr kumimoji="1" lang="en-US" altLang="zh-CN" dirty="0" smtClean="0">
                <a:sym typeface="Wingdings"/>
              </a:rPr>
              <a:t>3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dirty="0" smtClean="0"/>
              <a:t>则应当选择这个内部数据结构的边界上的值作为测试用例。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原则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则应选取集合的第一个元素和最后一个元素作为测试用例。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sym typeface="Wingding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61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sym typeface="Wingding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61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14-8-13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file://localhost/Users/mhc/Desktop/%E7%99%BE%E5%BA%A6%E4%BA%91%E5%90%8C%E6%AD%A5%E7%9B%98/%E5%9B%A0%E6%9E%9C%E5%9B%BE.m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52332" cy="2189156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Author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LiLiang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Foreground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307" cy="502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互联网公司的团队结构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测试人员需要具备素质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三心、二意、一能力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技术水平（根据岗位不同要求不同）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测试工程师的发展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测试工程师的分类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测试工程师的发展方向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2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*</a:t>
            </a: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逻辑功能测试：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等价类划分法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边界值分析法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因果图法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判定表驱动测试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场景法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功能图法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错误推测法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8.</a:t>
            </a:r>
            <a:r>
              <a:rPr kumimoji="1" lang="zh-CN" altLang="en-US" dirty="0" smtClean="0"/>
              <a:t>正交实验设计法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界面（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）测试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.</a:t>
            </a:r>
            <a:r>
              <a:rPr kumimoji="1" lang="en-US" altLang="en-US" dirty="0" smtClean="0">
                <a:latin typeface="华文新魏"/>
                <a:ea typeface="华文新魏"/>
                <a:cs typeface="华文新魏"/>
              </a:rPr>
              <a:t>易用性测试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85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四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安装测试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五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兼容测试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432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smtClean="0"/>
              <a:t>Functional </a:t>
            </a:r>
            <a:r>
              <a:rPr lang="en-US" altLang="zh-CN" dirty="0" smtClean="0"/>
              <a:t>T</a:t>
            </a:r>
            <a:r>
              <a:rPr lang="en-US" altLang="zh-CN" dirty="0" smtClean="0"/>
              <a:t>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等价类划分法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en-US" dirty="0"/>
              <a:t>定义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把程序</a:t>
            </a:r>
            <a:r>
              <a:rPr kumimoji="1" lang="zh-CN" altLang="en-US" dirty="0"/>
              <a:t>的输入域划分成若干部分（子集），然后从每个部分中选取少数代表性数据作为测试用例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原则：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在输入条件规</a:t>
            </a:r>
            <a:r>
              <a:rPr kumimoji="1" lang="zh-CN" altLang="en-US" dirty="0"/>
              <a:t>定的取值范围或值的个数的情况下，可以确定一个有效等价类和两个无效等价类。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等价类划分的方法：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按区间划分，按数值划分，按数值集划分，按限制条件或规划划分，按处理方式划分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       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 练习题目：通过等价类划分测试以下程序。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101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smtClean="0"/>
              <a:t>Functional </a:t>
            </a:r>
            <a:r>
              <a:rPr lang="en-US" altLang="zh-CN" dirty="0" smtClean="0"/>
              <a:t>T</a:t>
            </a:r>
            <a:r>
              <a:rPr lang="en-US" altLang="zh-CN" dirty="0" smtClean="0"/>
              <a:t>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CN" dirty="0" smtClean="0"/>
              <a:t> </a:t>
            </a:r>
            <a:r>
              <a:rPr lang="en-US" altLang="zh-CN" dirty="0"/>
              <a:t>import </a:t>
            </a:r>
            <a:r>
              <a:rPr lang="en-US" altLang="zh-CN" dirty="0" err="1"/>
              <a:t>java.util.ArrayList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java.util.Iterator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java.util.List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testfor</a:t>
            </a:r>
            <a:r>
              <a:rPr lang="en-US" altLang="zh-CN" dirty="0"/>
              <a:t> {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@</a:t>
            </a:r>
            <a:r>
              <a:rPr lang="en-US" altLang="zh-CN" dirty="0" err="1"/>
              <a:t>SuppressWarnings</a:t>
            </a:r>
            <a:r>
              <a:rPr lang="en-US" altLang="zh-CN" dirty="0"/>
              <a:t>("unchecked")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char[] </a:t>
            </a:r>
            <a:r>
              <a:rPr lang="en-US" altLang="zh-CN" dirty="0" err="1"/>
              <a:t>chararr</a:t>
            </a:r>
            <a:r>
              <a:rPr lang="en-US" altLang="zh-CN" dirty="0"/>
              <a:t> = </a:t>
            </a:r>
            <a:r>
              <a:rPr lang="en-US" altLang="zh-CN" dirty="0" err="1"/>
              <a:t>args</a:t>
            </a:r>
            <a:r>
              <a:rPr lang="en-US" altLang="zh-CN" dirty="0"/>
              <a:t>[0].</a:t>
            </a:r>
            <a:r>
              <a:rPr lang="en-US" altLang="zh-CN" dirty="0" err="1"/>
              <a:t>toCharArray</a:t>
            </a:r>
            <a:r>
              <a:rPr lang="en-US" altLang="zh-CN" dirty="0"/>
              <a:t>();</a:t>
            </a:r>
          </a:p>
          <a:p>
            <a:r>
              <a:rPr lang="sv-SE" altLang="zh-CN" dirty="0"/>
              <a:t>        char </a:t>
            </a:r>
            <a:r>
              <a:rPr lang="sv-SE" altLang="zh-CN" dirty="0" err="1"/>
              <a:t>ch</a:t>
            </a:r>
            <a:r>
              <a:rPr lang="sv-SE" altLang="zh-CN" dirty="0"/>
              <a:t> = </a:t>
            </a:r>
            <a:r>
              <a:rPr lang="sv-SE" altLang="zh-CN" dirty="0" err="1"/>
              <a:t>chararr</a:t>
            </a:r>
            <a:r>
              <a:rPr lang="sv-SE" altLang="zh-CN" dirty="0"/>
              <a:t>[0];</a:t>
            </a:r>
          </a:p>
          <a:p>
            <a:r>
              <a:rPr lang="sv-SE" altLang="zh-CN" dirty="0"/>
              <a:t>		List list = new </a:t>
            </a:r>
            <a:r>
              <a:rPr lang="sv-SE" altLang="zh-CN" dirty="0" err="1"/>
              <a:t>ArrayList</a:t>
            </a:r>
            <a:r>
              <a:rPr lang="sv-SE" altLang="zh-CN" dirty="0"/>
              <a:t>();</a:t>
            </a:r>
          </a:p>
          <a:p>
            <a:r>
              <a:rPr lang="tr-TR" altLang="zh-CN" dirty="0"/>
              <a:t>		</a:t>
            </a:r>
            <a:r>
              <a:rPr lang="tr-TR" altLang="zh-CN" dirty="0" err="1"/>
              <a:t>if</a:t>
            </a:r>
            <a:r>
              <a:rPr lang="tr-TR" altLang="zh-CN" dirty="0"/>
              <a:t>(</a:t>
            </a:r>
            <a:r>
              <a:rPr lang="tr-TR" altLang="zh-CN" dirty="0" err="1"/>
              <a:t>ch</a:t>
            </a:r>
            <a:r>
              <a:rPr lang="tr-TR" altLang="zh-CN" dirty="0"/>
              <a:t>&gt;='a' &amp; </a:t>
            </a:r>
            <a:r>
              <a:rPr lang="tr-TR" altLang="zh-CN" dirty="0" err="1"/>
              <a:t>ch</a:t>
            </a:r>
            <a:r>
              <a:rPr lang="tr-TR" altLang="zh-CN" dirty="0"/>
              <a:t>&lt;='z'){</a:t>
            </a:r>
          </a:p>
          <a:p>
            <a:r>
              <a:rPr lang="tr-TR" altLang="zh-CN" dirty="0"/>
              <a:t>			</a:t>
            </a:r>
            <a:r>
              <a:rPr lang="tr-TR" altLang="zh-CN" dirty="0" err="1"/>
              <a:t>list.add</a:t>
            </a:r>
            <a:r>
              <a:rPr lang="tr-TR" altLang="zh-CN" dirty="0"/>
              <a:t>(</a:t>
            </a:r>
            <a:r>
              <a:rPr lang="tr-TR" altLang="zh-CN" dirty="0" err="1"/>
              <a:t>ch</a:t>
            </a:r>
            <a:r>
              <a:rPr lang="tr-TR" altLang="zh-CN" dirty="0"/>
              <a:t>);</a:t>
            </a:r>
          </a:p>
          <a:p>
            <a:r>
              <a:rPr lang="da-DK" altLang="zh-CN" dirty="0"/>
              <a:t>		}</a:t>
            </a:r>
            <a:r>
              <a:rPr lang="da-DK" altLang="zh-CN" dirty="0" err="1"/>
              <a:t>else</a:t>
            </a:r>
            <a:r>
              <a:rPr lang="da-DK" altLang="zh-CN" dirty="0"/>
              <a:t>{</a:t>
            </a:r>
          </a:p>
          <a:p>
            <a:r>
              <a:rPr lang="ro-RO" altLang="zh-CN" dirty="0"/>
              <a:t>            System.out.println("Input: " + args[0]);</a:t>
            </a:r>
          </a:p>
          <a:p>
            <a:r>
              <a:rPr lang="ro-RO" altLang="zh-CN" dirty="0"/>
              <a:t>        }</a:t>
            </a:r>
          </a:p>
          <a:p>
            <a:r>
              <a:rPr lang="ro-RO" altLang="zh-CN" dirty="0"/>
              <a:t>    </a:t>
            </a:r>
          </a:p>
          <a:p>
            <a:r>
              <a:rPr lang="ro-RO" altLang="zh-CN" dirty="0"/>
              <a:t>		Iterator it = list.iterator();</a:t>
            </a:r>
          </a:p>
          <a:p>
            <a:r>
              <a:rPr lang="ro-RO" altLang="zh-CN" dirty="0"/>
              <a:t>		while(it.hasNext()){</a:t>
            </a:r>
          </a:p>
          <a:p>
            <a:r>
              <a:rPr lang="ro-RO" altLang="zh-CN" dirty="0"/>
              <a:t>			System.out.println("This Character is: " + it.next());</a:t>
            </a:r>
          </a:p>
          <a:p>
            <a:r>
              <a:rPr lang="ro-RO" altLang="zh-CN" dirty="0"/>
              <a:t>		}</a:t>
            </a:r>
          </a:p>
          <a:p>
            <a:r>
              <a:rPr lang="ro-RO" altLang="zh-CN" dirty="0"/>
              <a:t>		</a:t>
            </a:r>
          </a:p>
          <a:p>
            <a:r>
              <a:rPr lang="ro-RO" altLang="zh-CN" dirty="0"/>
              <a:t>		</a:t>
            </a:r>
          </a:p>
          <a:p>
            <a:r>
              <a:rPr lang="ro-RO" altLang="zh-CN" dirty="0"/>
              <a:t>	}</a:t>
            </a:r>
          </a:p>
          <a:p>
            <a:endParaRPr lang="ro-RO" altLang="zh-CN" dirty="0"/>
          </a:p>
          <a:p>
            <a:r>
              <a:rPr lang="ro-RO" altLang="zh-CN" dirty="0"/>
              <a:t>}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836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smtClean="0"/>
              <a:t>Functional </a:t>
            </a:r>
            <a:r>
              <a:rPr lang="en-US" altLang="zh-CN" dirty="0" smtClean="0"/>
              <a:t>T</a:t>
            </a:r>
            <a:r>
              <a:rPr lang="en-US" altLang="zh-CN" dirty="0" smtClean="0"/>
              <a:t>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边界值</a:t>
            </a:r>
            <a:r>
              <a:rPr kumimoji="1" lang="zh-CN" altLang="en-US" dirty="0" smtClean="0"/>
              <a:t>分析法</a:t>
            </a:r>
            <a:r>
              <a:rPr kumimoji="1" lang="zh-CN" altLang="en-US" dirty="0" smtClean="0"/>
              <a:t>（对等价类划分的补充）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边界值分析法就是对输入或输</a:t>
            </a:r>
            <a:r>
              <a:rPr kumimoji="1" lang="zh-CN" altLang="en-US" dirty="0"/>
              <a:t>出的边界值进行测试的一种黑盒测试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如果输入条件规定了值的个数。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　　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）如果输入条件规定了值</a:t>
            </a:r>
            <a:r>
              <a:rPr kumimoji="1" lang="zh-CN" altLang="en-US" dirty="0" smtClean="0"/>
              <a:t>的范围。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　　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如果程序中使用了一个内部数据结构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　　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）如果程序的规格说明给出的输入域或输出域是有序</a:t>
            </a:r>
            <a:r>
              <a:rPr kumimoji="1" lang="zh-CN" altLang="en-US" dirty="0" smtClean="0"/>
              <a:t>集合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　　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）分析程序规格说明，找出其他可能的边界条件。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472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smtClean="0"/>
              <a:t>Functional </a:t>
            </a:r>
            <a:r>
              <a:rPr lang="en-US" altLang="zh-CN" dirty="0" smtClean="0"/>
              <a:t>T</a:t>
            </a:r>
            <a:r>
              <a:rPr lang="en-US" altLang="zh-CN" dirty="0" smtClean="0"/>
              <a:t>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测试题目：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请输入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位密码，写出测试用例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100</a:t>
            </a:r>
            <a:r>
              <a:rPr kumimoji="1" lang="en-US" altLang="en-US" dirty="0" smtClean="0"/>
              <a:t>随机整数做userid，写出测试用例？</a:t>
            </a:r>
          </a:p>
          <a:p>
            <a:pPr marL="0" indent="0">
              <a:buNone/>
            </a:pPr>
            <a:r>
              <a:rPr kumimoji="1" lang="en-US" altLang="en-US" dirty="0" smtClean="0"/>
              <a:t>3.</a:t>
            </a:r>
            <a:r>
              <a:rPr kumimoji="1" lang="en-US" altLang="en-US" dirty="0" smtClean="0">
                <a:latin typeface="华文新魏"/>
                <a:ea typeface="华文新魏"/>
                <a:cs typeface="华文新魏"/>
              </a:rPr>
              <a:t>互联网工资1000到100000元，某家公司实习生是2000到4000，写出测试用例？</a:t>
            </a:r>
          </a:p>
          <a:p>
            <a:pPr marL="0" indent="0">
              <a:buNone/>
            </a:pPr>
            <a:r>
              <a:rPr kumimoji="1" lang="en-US" altLang="en-US" dirty="0" smtClean="0"/>
              <a:t>4.</a:t>
            </a:r>
            <a:r>
              <a:rPr kumimoji="1" lang="zh-CN" altLang="en-US" dirty="0" smtClean="0"/>
              <a:t>为员工</a:t>
            </a:r>
            <a:r>
              <a:rPr kumimoji="1" lang="zh-CN" altLang="zh-CN" dirty="0" smtClean="0"/>
              <a:t>00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计算本年的 个人平均工资，写出测试用例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66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smtClean="0"/>
              <a:t>Functional </a:t>
            </a:r>
            <a:r>
              <a:rPr lang="en-US" altLang="zh-CN" dirty="0" smtClean="0"/>
              <a:t>T</a:t>
            </a:r>
            <a:r>
              <a:rPr lang="en-US" altLang="zh-CN" dirty="0" smtClean="0"/>
              <a:t>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en-US" altLang="zh-CN" dirty="0"/>
              <a:t>3.</a:t>
            </a:r>
            <a:r>
              <a:rPr kumimoji="1" lang="zh-CN" altLang="en-US" dirty="0" smtClean="0">
                <a:latin typeface="华文新魏"/>
                <a:ea typeface="华文新魏"/>
                <a:cs typeface="华文新魏"/>
              </a:rPr>
              <a:t>因果图法</a:t>
            </a:r>
            <a:endParaRPr kumimoji="1" lang="en-US" altLang="zh-CN" dirty="0" smtClean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华文新魏"/>
                <a:ea typeface="华文新魏"/>
                <a:cs typeface="华文新魏"/>
              </a:rPr>
              <a:t>定义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>
                <a:latin typeface="华文新魏"/>
                <a:cs typeface="华文新魏"/>
              </a:rPr>
              <a:t>	</a:t>
            </a:r>
            <a:r>
              <a:rPr kumimoji="1" lang="zh-CN" altLang="en-US" dirty="0" smtClean="0">
                <a:latin typeface="华文新魏"/>
                <a:cs typeface="华文新魏"/>
              </a:rPr>
              <a:t>根据输入</a:t>
            </a:r>
            <a:r>
              <a:rPr kumimoji="1" lang="zh-CN" altLang="en-US" dirty="0">
                <a:latin typeface="华文新魏"/>
                <a:cs typeface="华文新魏"/>
              </a:rPr>
              <a:t>条件的组合、约束关系和输出条件的因果关系，分析输入条件的各种组合情况，从而设计测试用例的方法，它适合于检查程序输入条件涉及的各种组合情况</a:t>
            </a:r>
            <a:r>
              <a:rPr kumimoji="1" lang="zh-CN" altLang="en-US" dirty="0" smtClean="0">
                <a:latin typeface="华文新魏"/>
                <a:cs typeface="华文新魏"/>
              </a:rPr>
              <a:t>。</a:t>
            </a:r>
            <a:r>
              <a:rPr kumimoji="1" lang="zh-CN" altLang="en-US" dirty="0">
                <a:latin typeface="华文新魏"/>
                <a:cs typeface="华文新魏"/>
              </a:rPr>
              <a:t>（因果图法一般和判定表结合</a:t>
            </a:r>
            <a:r>
              <a:rPr kumimoji="1" lang="zh-CN" altLang="en-US" dirty="0" smtClean="0">
                <a:latin typeface="华文新魏"/>
                <a:cs typeface="华文新魏"/>
              </a:rPr>
              <a:t>使用，因果图最终生成的就是判定表）</a:t>
            </a:r>
            <a:endParaRPr kumimoji="1" lang="en-US" altLang="zh-CN" dirty="0" smtClean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r>
              <a:rPr kumimoji="1" lang="zh-CN" altLang="en-US" dirty="0" smtClean="0"/>
              <a:t>构成：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  基本关系符号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  约束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>
                <a:hlinkClick r:id="rId3" action="ppaction://hlinkfile"/>
              </a:rPr>
              <a:t>file://localhost/Users/mhc/Desktop/</a:t>
            </a:r>
            <a:r>
              <a:rPr kumimoji="1" lang="zh-CN" altLang="en-US" dirty="0" smtClean="0">
                <a:hlinkClick r:id="rId3" action="ppaction://hlinkfile"/>
              </a:rPr>
              <a:t>百度云同步盘</a:t>
            </a:r>
            <a:r>
              <a:rPr kumimoji="1" lang="en-US" altLang="zh-CN" dirty="0" smtClean="0">
                <a:hlinkClick r:id="rId3" action="ppaction://hlinkfile"/>
              </a:rPr>
              <a:t>/</a:t>
            </a:r>
            <a:r>
              <a:rPr kumimoji="1" lang="zh-CN" altLang="en-US" dirty="0" smtClean="0">
                <a:hlinkClick r:id="rId3" action="ppaction://hlinkfile"/>
              </a:rPr>
              <a:t>因果图</a:t>
            </a:r>
            <a:r>
              <a:rPr kumimoji="1" lang="en-US" altLang="zh-CN" dirty="0" smtClean="0">
                <a:hlinkClick r:id="rId3" action="ppaction://hlinkfile"/>
              </a:rPr>
              <a:t>.mmap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72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6449</TotalTime>
  <Words>450</Words>
  <Application>Microsoft Macintosh PowerPoint</Application>
  <PresentationFormat>全屏显示(4:3)</PresentationFormat>
  <Paragraphs>137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清晰</vt:lpstr>
      <vt:lpstr>Test Theory</vt:lpstr>
      <vt:lpstr>Foreground</vt:lpstr>
      <vt:lpstr>Index</vt:lpstr>
      <vt:lpstr>Index</vt:lpstr>
      <vt:lpstr>一.Functional Testing</vt:lpstr>
      <vt:lpstr>一.Functional Testing</vt:lpstr>
      <vt:lpstr>一.Functional Testing</vt:lpstr>
      <vt:lpstr>一.Functional Testing</vt:lpstr>
      <vt:lpstr>一.Functional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测试框架</dc:title>
  <dc:creator>hanchun ma</dc:creator>
  <cp:lastModifiedBy>hanchun ma</cp:lastModifiedBy>
  <cp:revision>156</cp:revision>
  <dcterms:created xsi:type="dcterms:W3CDTF">2014-05-27T15:30:07Z</dcterms:created>
  <dcterms:modified xsi:type="dcterms:W3CDTF">2014-08-14T06:18:23Z</dcterms:modified>
</cp:coreProperties>
</file>