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2" r:id="rId6"/>
    <p:sldId id="264" r:id="rId7"/>
    <p:sldId id="263" r:id="rId8"/>
    <p:sldId id="265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CB80A-8466-FC46-9AC1-369F3FAD983B}" type="datetimeFigureOut">
              <a:rPr kumimoji="1" lang="zh-CN" altLang="en-US" smtClean="0"/>
              <a:t>14-6-24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B21A3-F5FB-404A-B620-E695B641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49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Seed:</a:t>
            </a:r>
            <a:r>
              <a:rPr kumimoji="1" lang="zh-CN" altLang="en-US" dirty="0" smtClean="0"/>
              <a:t>使用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java.security.SecureRandom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提供加密的强随机生成器（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提问：在没有设置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参数的时候，怎么重复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测试的步骤？</a:t>
            </a:r>
            <a:r>
              <a:rPr kumimoji="1" lang="en-US" altLang="zh-CN" baseline="0" dirty="0" smtClean="0"/>
              <a:t>  count:</a:t>
            </a:r>
            <a:r>
              <a:rPr kumimoji="1" lang="zh-CN" altLang="en-US" baseline="0" dirty="0" smtClean="0"/>
              <a:t>默认执行次数位</a:t>
            </a:r>
            <a:r>
              <a:rPr kumimoji="1" lang="en-US" altLang="zh-CN" baseline="0" dirty="0" smtClean="0"/>
              <a:t>1000</a:t>
            </a:r>
            <a:r>
              <a:rPr kumimoji="1" lang="zh-CN" altLang="en-US" baseline="0" dirty="0" smtClean="0"/>
              <a:t> </a:t>
            </a:r>
            <a:r>
              <a:rPr lang="en-US" altLang="zh-CN" dirty="0" err="1" smtClean="0"/>
              <a:t>AllowPackage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指明只启动</a:t>
            </a:r>
            <a:r>
              <a:rPr lang="en-US" altLang="zh-CN" dirty="0" err="1" smtClean="0"/>
              <a:t>cn.buding.martin</a:t>
            </a:r>
            <a:r>
              <a:rPr lang="zh-CN" altLang="en-US" dirty="0" smtClean="0"/>
              <a:t>包中的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IncludeCategory</a:t>
            </a:r>
            <a:r>
              <a:rPr lang="zh-CN" altLang="en-US" dirty="0" smtClean="0"/>
              <a:t>：指明执行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的种类</a:t>
            </a:r>
            <a:r>
              <a:rPr lang="en-US" altLang="zh-CN" dirty="0" smtClean="0"/>
              <a:t>,</a:t>
            </a:r>
            <a:r>
              <a:rPr lang="nl-NL" altLang="zh-CN" dirty="0" smtClean="0"/>
              <a:t> Event percentages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MonkeySourceRandom</a:t>
            </a:r>
            <a:r>
              <a:rPr lang="zh-CN" altLang="en-US" dirty="0" smtClean="0"/>
              <a:t>.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mFactors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[FACTOR_TOUCH] = 15.0f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mFactors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[FACTOR_MOTION] = 10.0f;mFactors[FACTOR_TRACKBALL] = 15.0f;mFactors[FACTOR_NAV] = 25.0f;mFactors[FACTOR_MAJORNAV] = 15.0f;mFactors[FACTOR_SYSOPS] = 2.0f;mFactors[FACTOR_APPSWITCH] = 2.0f;mFactors[FACTOR_FLIP] = 1.0f;mFactors[FACTOR_ANYTHING] = 13.0f;mFactors[FACTOR_PINCHZOOM] = 2.0f;)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Switch…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是内容在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MonkeyActivityEvent.java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Sleeping</a:t>
            </a:r>
            <a:r>
              <a:rPr lang="zh-CN" altLang="en-US" dirty="0" smtClean="0"/>
              <a:t>的时间是可以设置的</a:t>
            </a:r>
            <a:r>
              <a:rPr lang="zh-CN" altLang="zh-CN" dirty="0" smtClean="0"/>
              <a:t> </a:t>
            </a:r>
            <a:r>
              <a:rPr lang="zh-CN" altLang="en-US" dirty="0" smtClean="0"/>
              <a:t>提问：正常点击时间的间隔是多长？</a:t>
            </a:r>
            <a:endParaRPr lang="en-US" altLang="zh-CN" dirty="0" smtClean="0"/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华文新魏"/>
                <a:cs typeface="+mn-cs"/>
              </a:rPr>
              <a:t>Sending Touch (ACTION_DOWN): 0:(302.0,345.0)</a:t>
            </a:r>
            <a:r>
              <a:rPr lang="zh-CN" altLang="en-US" dirty="0" smtClean="0"/>
              <a:t>输出键值信息</a:t>
            </a:r>
            <a:endParaRPr lang="nl-NL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40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-c:</a:t>
            </a:r>
            <a:r>
              <a:rPr kumimoji="1" lang="zh-CN" altLang="en-US" dirty="0" smtClean="0"/>
              <a:t>指定执行动作的意图具体参考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developers.androidcn.com</a:t>
            </a:r>
            <a:r>
              <a:rPr kumimoji="1" lang="en-US" altLang="zh-CN" dirty="0" smtClean="0"/>
              <a:t>/reference/android/content/</a:t>
            </a:r>
            <a:r>
              <a:rPr kumimoji="1" lang="en-US" altLang="zh-CN" dirty="0" err="1" smtClean="0"/>
              <a:t>Intent.html#CATEGORY_LAUNCHER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blog.csdn.net</a:t>
            </a:r>
            <a:r>
              <a:rPr kumimoji="1" lang="en-US" altLang="zh-CN" dirty="0" smtClean="0"/>
              <a:t>/ygc87/article/details/7480695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 -c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android.intent.category.LAUNCHER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android.intent.category.MONKEY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vvv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注意：添加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参数，必须要有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android.intent.category.MONKEY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008 009 ·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基本配置 选项，如设置尝试的事件数量。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010 011 ·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运行约束选项，如设置只对单独的一个包进行测试。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012 013 ·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事件类型和频率。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014 015 ·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调试选项。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87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wait-dbg:Android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os.Debug.waitForDebugger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();--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-no-events: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设置此选项，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将执行初始启动，进入到一个测试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，然后不会再进一步生成事件。为了得到最佳结果，把它与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-v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、一个或几个包约束、以及一个保持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Monkey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秒或更长时间的非零值联合起来，从而提供一个环境，可以监视应用程序所调用的包之间的转换。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Exp:adb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shell monkey -p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com.android.music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-p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com.android.mms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-v -v 300 -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dbg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-no-events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087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# Touch the android</a:t>
            </a:r>
          </a:p>
          <a:p>
            <a:r>
              <a:rPr kumimoji="1" lang="en-US" altLang="zh-CN" dirty="0" smtClean="0"/>
              <a:t>touch down 160 200</a:t>
            </a:r>
          </a:p>
          <a:p>
            <a:r>
              <a:rPr kumimoji="1" lang="en-US" altLang="zh-CN" dirty="0" smtClean="0"/>
              <a:t>touch up 160 200</a:t>
            </a:r>
          </a:p>
          <a:p>
            <a:r>
              <a:rPr kumimoji="1" lang="en-US" altLang="zh-CN" dirty="0" smtClean="0"/>
              <a:t>sleep 1000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Hit Next</a:t>
            </a:r>
          </a:p>
          <a:p>
            <a:r>
              <a:rPr kumimoji="1" lang="en-US" altLang="zh-CN" dirty="0" smtClean="0"/>
              <a:t>touch down 300 450</a:t>
            </a:r>
          </a:p>
          <a:p>
            <a:r>
              <a:rPr kumimoji="1" lang="en-US" altLang="zh-CN" dirty="0" smtClean="0"/>
              <a:t>touch up 300 450</a:t>
            </a:r>
          </a:p>
          <a:p>
            <a:r>
              <a:rPr kumimoji="1" lang="en-US" altLang="zh-CN" dirty="0" smtClean="0"/>
              <a:t>sleep 1000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Hit Next</a:t>
            </a:r>
          </a:p>
          <a:p>
            <a:r>
              <a:rPr kumimoji="1" lang="en-US" altLang="zh-CN" dirty="0" smtClean="0"/>
              <a:t>touch down 300 450</a:t>
            </a:r>
          </a:p>
          <a:p>
            <a:r>
              <a:rPr kumimoji="1" lang="en-US" altLang="zh-CN" dirty="0" smtClean="0"/>
              <a:t>touch up 300 450</a:t>
            </a:r>
          </a:p>
          <a:p>
            <a:r>
              <a:rPr kumimoji="1" lang="en-US" altLang="zh-CN" dirty="0" smtClean="0"/>
              <a:t>sleep 1000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Hit Next</a:t>
            </a:r>
          </a:p>
          <a:p>
            <a:r>
              <a:rPr kumimoji="1" lang="en-US" altLang="zh-CN" dirty="0" smtClean="0"/>
              <a:t>touch down 300 450</a:t>
            </a:r>
          </a:p>
          <a:p>
            <a:r>
              <a:rPr kumimoji="1" lang="en-US" altLang="zh-CN" dirty="0" smtClean="0"/>
              <a:t>touch up 300 450</a:t>
            </a:r>
          </a:p>
          <a:p>
            <a:r>
              <a:rPr kumimoji="1" lang="en-US" altLang="zh-CN" dirty="0" smtClean="0"/>
              <a:t>sleep 1000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Go down and select the account username</a:t>
            </a:r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dpad_center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dpad_center</a:t>
            </a:r>
            <a:endParaRPr kumimoji="1" lang="en-US" altLang="zh-CN" dirty="0" smtClean="0"/>
          </a:p>
          <a:p>
            <a:r>
              <a:rPr kumimoji="1" lang="en-US" altLang="zh-CN" dirty="0" smtClean="0"/>
              <a:t># account name: bill</a:t>
            </a:r>
          </a:p>
          <a:p>
            <a:r>
              <a:rPr kumimoji="1" lang="en-US" altLang="zh-CN" dirty="0" smtClean="0"/>
              <a:t>key down b</a:t>
            </a:r>
          </a:p>
          <a:p>
            <a:r>
              <a:rPr kumimoji="1" lang="en-US" altLang="zh-CN" dirty="0" smtClean="0"/>
              <a:t>key up b</a:t>
            </a:r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down l</a:t>
            </a:r>
          </a:p>
          <a:p>
            <a:r>
              <a:rPr kumimoji="1" lang="en-US" altLang="zh-CN" dirty="0" smtClean="0"/>
              <a:t>key up l</a:t>
            </a:r>
          </a:p>
          <a:p>
            <a:r>
              <a:rPr kumimoji="1" lang="en-US" altLang="zh-CN" dirty="0" smtClean="0"/>
              <a:t>key down l</a:t>
            </a:r>
          </a:p>
          <a:p>
            <a:r>
              <a:rPr kumimoji="1" lang="en-US" altLang="zh-CN" dirty="0" smtClean="0"/>
              <a:t>key up 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Go down to the password field</a:t>
            </a:r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dpad_down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password: bill</a:t>
            </a:r>
          </a:p>
          <a:p>
            <a:r>
              <a:rPr kumimoji="1" lang="en-US" altLang="zh-CN" dirty="0" smtClean="0"/>
              <a:t>key down b</a:t>
            </a:r>
          </a:p>
          <a:p>
            <a:r>
              <a:rPr kumimoji="1" lang="en-US" altLang="zh-CN" dirty="0" smtClean="0"/>
              <a:t>key up b</a:t>
            </a:r>
          </a:p>
          <a:p>
            <a:r>
              <a:rPr kumimoji="1" lang="en-US" altLang="zh-CN" dirty="0" smtClean="0"/>
              <a:t>key down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up </a:t>
            </a:r>
            <a:r>
              <a:rPr kumimoji="1" lang="en-US" altLang="zh-CN" dirty="0" err="1" smtClean="0"/>
              <a:t>i</a:t>
            </a:r>
            <a:endParaRPr kumimoji="1" lang="en-US" altLang="zh-CN" dirty="0" smtClean="0"/>
          </a:p>
          <a:p>
            <a:r>
              <a:rPr kumimoji="1" lang="en-US" altLang="zh-CN" dirty="0" smtClean="0"/>
              <a:t>key down l</a:t>
            </a:r>
          </a:p>
          <a:p>
            <a:r>
              <a:rPr kumimoji="1" lang="en-US" altLang="zh-CN" dirty="0" smtClean="0"/>
              <a:t>key up l</a:t>
            </a:r>
          </a:p>
          <a:p>
            <a:r>
              <a:rPr kumimoji="1" lang="en-US" altLang="zh-CN" dirty="0" smtClean="0"/>
              <a:t>key down l</a:t>
            </a:r>
          </a:p>
          <a:p>
            <a:r>
              <a:rPr kumimoji="1" lang="en-US" altLang="zh-CN" dirty="0" smtClean="0"/>
              <a:t>key up 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Select next</a:t>
            </a:r>
          </a:p>
          <a:p>
            <a:r>
              <a:rPr kumimoji="1" lang="en-US" altLang="zh-CN" dirty="0" smtClean="0"/>
              <a:t>touch down 300 450</a:t>
            </a:r>
          </a:p>
          <a:p>
            <a:r>
              <a:rPr kumimoji="1" lang="en-US" altLang="zh-CN" dirty="0" smtClean="0"/>
              <a:t>touch up 300 450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# quit</a:t>
            </a:r>
          </a:p>
          <a:p>
            <a:r>
              <a:rPr kumimoji="1" lang="en-US" altLang="zh-CN" dirty="0" smtClean="0"/>
              <a:t>quit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12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SIMPLE PROTOCOL FOR AUTOMATED NETWORK CONTROL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Simple Protocol for Automated Network Control was designed to be a</a:t>
            </a:r>
          </a:p>
          <a:p>
            <a:r>
              <a:rPr kumimoji="1" lang="en-US" altLang="zh-CN" dirty="0" smtClean="0"/>
              <a:t>low-level way to programmability inject </a:t>
            </a:r>
            <a:r>
              <a:rPr kumimoji="1" lang="en-US" altLang="zh-CN" dirty="0" err="1" smtClean="0"/>
              <a:t>KeyEvents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MotionEvents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into the input system.  The idea is that a process will run on a host</a:t>
            </a:r>
          </a:p>
          <a:p>
            <a:r>
              <a:rPr kumimoji="1" lang="en-US" altLang="zh-CN" dirty="0" smtClean="0"/>
              <a:t>computer that will support higher-level operations (like conditionals,</a:t>
            </a:r>
          </a:p>
          <a:p>
            <a:r>
              <a:rPr kumimoji="1" lang="en-US" altLang="zh-CN" dirty="0" smtClean="0"/>
              <a:t>etc.) and will talk (via TCP over ADB) to the device in Simple</a:t>
            </a:r>
          </a:p>
          <a:p>
            <a:r>
              <a:rPr kumimoji="1" lang="en-US" altLang="zh-CN" dirty="0" smtClean="0"/>
              <a:t>Protocol for Automated Network Control.  For security reasons, the</a:t>
            </a:r>
          </a:p>
          <a:p>
            <a:r>
              <a:rPr kumimoji="1" lang="en-US" altLang="zh-CN" dirty="0" smtClean="0"/>
              <a:t>Monkey only binds to </a:t>
            </a:r>
            <a:r>
              <a:rPr kumimoji="1" lang="en-US" altLang="zh-CN" dirty="0" err="1" smtClean="0"/>
              <a:t>localhost</a:t>
            </a:r>
            <a:r>
              <a:rPr kumimoji="1" lang="en-US" altLang="zh-CN" dirty="0" smtClean="0"/>
              <a:t>, so you will need to use </a:t>
            </a:r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to setup</a:t>
            </a:r>
          </a:p>
          <a:p>
            <a:r>
              <a:rPr kumimoji="1" lang="en-US" altLang="zh-CN" dirty="0" smtClean="0"/>
              <a:t>port forwarding to actually talk to the device.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INITIAL SETUP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Setup port forwarding from a local port on your machine to a port on</a:t>
            </a:r>
          </a:p>
          <a:p>
            <a:r>
              <a:rPr kumimoji="1" lang="en-US" altLang="zh-CN" dirty="0" smtClean="0"/>
              <a:t>the device: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forward tcp:1080 tcp:1080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Start the monkey server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$ </a:t>
            </a:r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monkey --port 1080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Now you're ready to run commands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COMMAND LIST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Individual commands are separated by newlines.  The Monkey will</a:t>
            </a:r>
          </a:p>
          <a:p>
            <a:r>
              <a:rPr kumimoji="1" lang="en-US" altLang="zh-CN" dirty="0" smtClean="0"/>
              <a:t>respond to every command with a line starting with OK for commands</a:t>
            </a:r>
          </a:p>
          <a:p>
            <a:r>
              <a:rPr kumimoji="1" lang="en-US" altLang="zh-CN" dirty="0" smtClean="0"/>
              <a:t>that executed without a problem, or a line starting with ERROR for</a:t>
            </a:r>
          </a:p>
          <a:p>
            <a:r>
              <a:rPr kumimoji="1" lang="en-US" altLang="zh-CN" dirty="0" smtClean="0"/>
              <a:t>commands that had problems being run.  For commands that return a</a:t>
            </a:r>
          </a:p>
          <a:p>
            <a:r>
              <a:rPr kumimoji="1" lang="en-US" altLang="zh-CN" dirty="0" smtClean="0"/>
              <a:t>value, that value is returned on the same line as the OK or ERROR</a:t>
            </a:r>
          </a:p>
          <a:p>
            <a:r>
              <a:rPr kumimoji="1" lang="en-US" altLang="zh-CN" dirty="0" smtClean="0"/>
              <a:t>response.  The value is everything after (but not include) the colon</a:t>
            </a:r>
          </a:p>
          <a:p>
            <a:r>
              <a:rPr kumimoji="1" lang="en-US" altLang="zh-CN" dirty="0" smtClean="0"/>
              <a:t>on that line.  For ERROR values, this could be a message indicating</a:t>
            </a:r>
          </a:p>
          <a:p>
            <a:r>
              <a:rPr kumimoji="1" lang="en-US" altLang="zh-CN" dirty="0" smtClean="0"/>
              <a:t>what happened.  A possible example: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key down menu</a:t>
            </a:r>
          </a:p>
          <a:p>
            <a:r>
              <a:rPr kumimoji="1" lang="en-US" altLang="zh-CN" dirty="0" smtClean="0"/>
              <a:t>OK</a:t>
            </a:r>
          </a:p>
          <a:p>
            <a:r>
              <a:rPr kumimoji="1" lang="en-US" altLang="zh-CN" dirty="0" smtClean="0"/>
              <a:t>touch monkey</a:t>
            </a:r>
          </a:p>
          <a:p>
            <a:r>
              <a:rPr kumimoji="1" lang="en-US" altLang="zh-CN" dirty="0" smtClean="0"/>
              <a:t>ERROR: monkey not a number</a:t>
            </a:r>
          </a:p>
          <a:p>
            <a:r>
              <a:rPr kumimoji="1" lang="en-US" altLang="zh-CN" dirty="0" err="1" smtClean="0"/>
              <a:t>getvar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sdk</a:t>
            </a:r>
            <a:endParaRPr kumimoji="1" lang="en-US" altLang="zh-CN" dirty="0" smtClean="0"/>
          </a:p>
          <a:p>
            <a:r>
              <a:rPr kumimoji="1" lang="en-US" altLang="zh-CN" dirty="0" smtClean="0"/>
              <a:t>OK: donut</a:t>
            </a:r>
          </a:p>
          <a:p>
            <a:r>
              <a:rPr kumimoji="1" lang="en-US" altLang="zh-CN" dirty="0" err="1" smtClean="0"/>
              <a:t>getvar</a:t>
            </a:r>
            <a:r>
              <a:rPr kumimoji="1" lang="en-US" altLang="zh-CN" dirty="0" smtClean="0"/>
              <a:t> foo</a:t>
            </a:r>
          </a:p>
          <a:p>
            <a:r>
              <a:rPr kumimoji="1" lang="en-US" altLang="zh-CN" dirty="0" smtClean="0"/>
              <a:t>ERROR: no such </a:t>
            </a:r>
            <a:r>
              <a:rPr kumimoji="1" lang="en-US" altLang="zh-CN" dirty="0" err="1" smtClean="0"/>
              <a:t>var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complete list of commands follows: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key [</a:t>
            </a:r>
            <a:r>
              <a:rPr kumimoji="1" lang="en-US" altLang="zh-CN" dirty="0" err="1" smtClean="0"/>
              <a:t>down|up</a:t>
            </a:r>
            <a:r>
              <a:rPr kumimoji="1" lang="en-US" altLang="zh-CN" dirty="0" smtClean="0"/>
              <a:t>] </a:t>
            </a:r>
            <a:r>
              <a:rPr kumimoji="1" lang="en-US" altLang="zh-CN" dirty="0" err="1" smtClean="0"/>
              <a:t>keycode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injects </a:t>
            </a:r>
            <a:r>
              <a:rPr kumimoji="1" lang="en-US" altLang="zh-CN" dirty="0" err="1" smtClean="0"/>
              <a:t>KeyEvent's</a:t>
            </a:r>
            <a:r>
              <a:rPr kumimoji="1" lang="en-US" altLang="zh-CN" dirty="0" smtClean="0"/>
              <a:t> into the input system.  The </a:t>
            </a:r>
            <a:r>
              <a:rPr kumimoji="1" lang="en-US" altLang="zh-CN" dirty="0" err="1" smtClean="0"/>
              <a:t>keycode</a:t>
            </a:r>
            <a:endParaRPr kumimoji="1" lang="en-US" altLang="zh-CN" dirty="0" smtClean="0"/>
          </a:p>
          <a:p>
            <a:r>
              <a:rPr kumimoji="1" lang="en-US" altLang="zh-CN" dirty="0" smtClean="0"/>
              <a:t>parameter refers to the KEYCODE list in the </a:t>
            </a:r>
            <a:r>
              <a:rPr kumimoji="1" lang="en-US" altLang="zh-CN" dirty="0" err="1" smtClean="0"/>
              <a:t>KeyEvent</a:t>
            </a:r>
            <a:r>
              <a:rPr kumimoji="1" lang="en-US" altLang="zh-CN" dirty="0" smtClean="0"/>
              <a:t> class</a:t>
            </a:r>
          </a:p>
          <a:p>
            <a:r>
              <a:rPr kumimoji="1" lang="en-US" altLang="zh-CN" dirty="0" smtClean="0"/>
              <a:t>(http://</a:t>
            </a:r>
            <a:r>
              <a:rPr kumimoji="1" lang="en-US" altLang="zh-CN" dirty="0" err="1" smtClean="0"/>
              <a:t>developer.android.com</a:t>
            </a:r>
            <a:r>
              <a:rPr kumimoji="1" lang="en-US" altLang="zh-CN" dirty="0" smtClean="0"/>
              <a:t>/reference/android/view/</a:t>
            </a:r>
            <a:r>
              <a:rPr kumimoji="1" lang="en-US" altLang="zh-CN" dirty="0" err="1" smtClean="0"/>
              <a:t>KeyEvent.html</a:t>
            </a:r>
            <a:r>
              <a:rPr kumimoji="1" lang="en-US" altLang="zh-CN" dirty="0" smtClean="0"/>
              <a:t>).</a:t>
            </a:r>
          </a:p>
          <a:p>
            <a:r>
              <a:rPr kumimoji="1" lang="en-US" altLang="zh-CN" dirty="0" smtClean="0"/>
              <a:t>The format of that parameter is quite flexible.  Using the menu key as</a:t>
            </a:r>
          </a:p>
          <a:p>
            <a:r>
              <a:rPr kumimoji="1" lang="en-US" altLang="zh-CN" dirty="0" smtClean="0"/>
              <a:t>an example, it can be 82 (the integer value of the </a:t>
            </a:r>
            <a:r>
              <a:rPr kumimoji="1" lang="en-US" altLang="zh-CN" dirty="0" err="1" smtClean="0"/>
              <a:t>keycode</a:t>
            </a:r>
            <a:r>
              <a:rPr kumimoji="1" lang="en-US" altLang="zh-CN" dirty="0" smtClean="0"/>
              <a:t>),</a:t>
            </a:r>
          </a:p>
          <a:p>
            <a:r>
              <a:rPr kumimoji="1" lang="en-US" altLang="zh-CN" dirty="0" smtClean="0"/>
              <a:t>KEYCODE_MENU (the name of the </a:t>
            </a:r>
            <a:r>
              <a:rPr kumimoji="1" lang="en-US" altLang="zh-CN" dirty="0" err="1" smtClean="0"/>
              <a:t>keycode</a:t>
            </a:r>
            <a:r>
              <a:rPr kumimoji="1" lang="en-US" altLang="zh-CN" dirty="0" smtClean="0"/>
              <a:t>), or just menu (and the Monkey</a:t>
            </a:r>
          </a:p>
          <a:p>
            <a:r>
              <a:rPr kumimoji="1" lang="en-US" altLang="zh-CN" dirty="0" smtClean="0"/>
              <a:t>will add the KEYCODE part).  Do note that this last part doesn't work</a:t>
            </a:r>
          </a:p>
          <a:p>
            <a:r>
              <a:rPr kumimoji="1" lang="en-US" altLang="zh-CN" dirty="0" smtClean="0"/>
              <a:t>for things like KEYCODE_1 for obvious reasons.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Note that sending a full button press requires sending both the down</a:t>
            </a:r>
          </a:p>
          <a:p>
            <a:r>
              <a:rPr kumimoji="1" lang="en-US" altLang="zh-CN" dirty="0" smtClean="0"/>
              <a:t>and the up event for that key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touch [</a:t>
            </a:r>
            <a:r>
              <a:rPr kumimoji="1" lang="en-US" altLang="zh-CN" dirty="0" err="1" smtClean="0"/>
              <a:t>down|up|move</a:t>
            </a:r>
            <a:r>
              <a:rPr kumimoji="1" lang="en-US" altLang="zh-CN" dirty="0" smtClean="0"/>
              <a:t>] x y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injects a </a:t>
            </a:r>
            <a:r>
              <a:rPr kumimoji="1" lang="en-US" altLang="zh-CN" dirty="0" err="1" smtClean="0"/>
              <a:t>MotionEvent</a:t>
            </a:r>
            <a:r>
              <a:rPr kumimoji="1" lang="en-US" altLang="zh-CN" dirty="0" smtClean="0"/>
              <a:t> into the input system that</a:t>
            </a:r>
          </a:p>
          <a:p>
            <a:r>
              <a:rPr kumimoji="1" lang="en-US" altLang="zh-CN" dirty="0" smtClean="0"/>
              <a:t>simulates a user touching the touchscreen (or a pointer event).  x and</a:t>
            </a:r>
          </a:p>
          <a:p>
            <a:r>
              <a:rPr kumimoji="1" lang="en-US" altLang="zh-CN" dirty="0" smtClean="0"/>
              <a:t>y specify coordinates on the display (0 0 being the upper left) for</a:t>
            </a:r>
          </a:p>
          <a:p>
            <a:r>
              <a:rPr kumimoji="1" lang="en-US" altLang="zh-CN" dirty="0" smtClean="0"/>
              <a:t>the touch event to happen.  Just like key events, touch events at a</a:t>
            </a:r>
          </a:p>
          <a:p>
            <a:r>
              <a:rPr kumimoji="1" lang="en-US" altLang="zh-CN" dirty="0" smtClean="0"/>
              <a:t>single location require both a down and an up.  To simulate dragging,</a:t>
            </a:r>
          </a:p>
          <a:p>
            <a:r>
              <a:rPr kumimoji="1" lang="en-US" altLang="zh-CN" dirty="0" smtClean="0"/>
              <a:t>send a "touch down", then a series of "touch move" events (to simulate</a:t>
            </a:r>
          </a:p>
          <a:p>
            <a:r>
              <a:rPr kumimoji="1" lang="en-US" altLang="zh-CN" dirty="0" smtClean="0"/>
              <a:t>the drag), followed by a "touch up" at the final location.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trackball dx </a:t>
            </a:r>
            <a:r>
              <a:rPr kumimoji="1" lang="en-US" altLang="zh-CN" dirty="0" err="1" smtClean="0"/>
              <a:t>dy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injects a </a:t>
            </a:r>
            <a:r>
              <a:rPr kumimoji="1" lang="en-US" altLang="zh-CN" dirty="0" err="1" smtClean="0"/>
              <a:t>MotionEvent</a:t>
            </a:r>
            <a:r>
              <a:rPr kumimoji="1" lang="en-US" altLang="zh-CN" dirty="0" smtClean="0"/>
              <a:t> into the input system that</a:t>
            </a:r>
          </a:p>
          <a:p>
            <a:r>
              <a:rPr kumimoji="1" lang="en-US" altLang="zh-CN" dirty="0" smtClean="0"/>
              <a:t>simulates a user using the trackball. dx and </a:t>
            </a:r>
            <a:r>
              <a:rPr kumimoji="1" lang="en-US" altLang="zh-CN" dirty="0" err="1" smtClean="0"/>
              <a:t>dy</a:t>
            </a:r>
            <a:r>
              <a:rPr kumimoji="1" lang="en-US" altLang="zh-CN" dirty="0" smtClean="0"/>
              <a:t> indicates the amount</a:t>
            </a:r>
          </a:p>
          <a:p>
            <a:r>
              <a:rPr kumimoji="1" lang="en-US" altLang="zh-CN" dirty="0" smtClean="0"/>
              <a:t>of change in the trackball location (as opposed to exact coordinates</a:t>
            </a:r>
          </a:p>
          <a:p>
            <a:r>
              <a:rPr kumimoji="1" lang="en-US" altLang="zh-CN" dirty="0" smtClean="0"/>
              <a:t>that the touch events use)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flip [</a:t>
            </a:r>
            <a:r>
              <a:rPr kumimoji="1" lang="en-US" altLang="zh-CN" dirty="0" err="1" smtClean="0"/>
              <a:t>open|close</a:t>
            </a:r>
            <a:r>
              <a:rPr kumimoji="1" lang="en-US" altLang="zh-CN" dirty="0" smtClean="0"/>
              <a:t>]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simulates the opening or closing the keyboard (like on dream).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wake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will wake the device up from sleep and allow user input.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tap x y</a:t>
            </a:r>
          </a:p>
          <a:p>
            <a:r>
              <a:rPr kumimoji="1" lang="en-US" altLang="zh-CN" dirty="0" smtClean="0"/>
              <a:t>The tap command is a shortcut for the touch command.  It will</a:t>
            </a:r>
          </a:p>
          <a:p>
            <a:r>
              <a:rPr kumimoji="1" lang="en-US" altLang="zh-CN" dirty="0" smtClean="0"/>
              <a:t>automatically send both the up and the down event.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press </a:t>
            </a:r>
            <a:r>
              <a:rPr kumimoji="1" lang="en-US" altLang="zh-CN" dirty="0" err="1" smtClean="0"/>
              <a:t>keycode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 press command is a shortcut for the key command.  The </a:t>
            </a:r>
            <a:r>
              <a:rPr kumimoji="1" lang="en-US" altLang="zh-CN" dirty="0" err="1" smtClean="0"/>
              <a:t>keycode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paramter</a:t>
            </a:r>
            <a:r>
              <a:rPr kumimoji="1" lang="en-US" altLang="zh-CN" dirty="0" smtClean="0"/>
              <a:t> works just like the key command and will automatically send</a:t>
            </a:r>
          </a:p>
          <a:p>
            <a:r>
              <a:rPr kumimoji="1" lang="en-US" altLang="zh-CN" dirty="0" smtClean="0"/>
              <a:t>both the up and the down event.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type string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will simulate a user typing the given string on the</a:t>
            </a:r>
          </a:p>
          <a:p>
            <a:r>
              <a:rPr kumimoji="1" lang="en-US" altLang="zh-CN" dirty="0" smtClean="0"/>
              <a:t>keyboard by generating the proper </a:t>
            </a:r>
            <a:r>
              <a:rPr kumimoji="1" lang="en-US" altLang="zh-CN" dirty="0" err="1" smtClean="0"/>
              <a:t>KeyEvents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listvar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lists all the </a:t>
            </a:r>
            <a:r>
              <a:rPr kumimoji="1" lang="en-US" altLang="zh-CN" dirty="0" err="1" smtClean="0"/>
              <a:t>vars</a:t>
            </a:r>
            <a:r>
              <a:rPr kumimoji="1" lang="en-US" altLang="zh-CN" dirty="0" smtClean="0"/>
              <a:t> that the monkey knows about.  They are</a:t>
            </a:r>
          </a:p>
          <a:p>
            <a:r>
              <a:rPr kumimoji="1" lang="en-US" altLang="zh-CN" dirty="0" smtClean="0"/>
              <a:t>returned as a whitespace separated list.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getvar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This command returns the value of the given var.  </a:t>
            </a:r>
            <a:r>
              <a:rPr kumimoji="1" lang="en-US" altLang="zh-CN" dirty="0" err="1" smtClean="0"/>
              <a:t>listvar</a:t>
            </a:r>
            <a:r>
              <a:rPr kumimoji="1" lang="en-US" altLang="zh-CN" dirty="0" smtClean="0"/>
              <a:t> can be used</a:t>
            </a:r>
          </a:p>
          <a:p>
            <a:r>
              <a:rPr kumimoji="1" lang="en-US" altLang="zh-CN" dirty="0" smtClean="0"/>
              <a:t>to find out what </a:t>
            </a:r>
            <a:r>
              <a:rPr kumimoji="1" lang="en-US" altLang="zh-CN" dirty="0" err="1" smtClean="0"/>
              <a:t>vars</a:t>
            </a:r>
            <a:r>
              <a:rPr kumimoji="1" lang="en-US" altLang="zh-CN" dirty="0" smtClean="0"/>
              <a:t> are supported.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quit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Fully quit the monkey and accept no new sessions.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done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Close the current session and allow a new session to connect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OTHER NOTES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There are some convenience features added to allow running without</a:t>
            </a:r>
          </a:p>
          <a:p>
            <a:r>
              <a:rPr kumimoji="1" lang="en-US" altLang="zh-CN" dirty="0" smtClean="0"/>
              <a:t>needing a host process.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Lines starting with a # character are considered comments.  The Monkey</a:t>
            </a:r>
          </a:p>
          <a:p>
            <a:r>
              <a:rPr kumimoji="1" lang="en-US" altLang="zh-CN" dirty="0" smtClean="0"/>
              <a:t>eats them and returns no indication that it did anything (no ERROR and</a:t>
            </a:r>
          </a:p>
          <a:p>
            <a:r>
              <a:rPr kumimoji="1" lang="en-US" altLang="zh-CN" dirty="0" smtClean="0"/>
              <a:t>no OK).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You can put the Monkey to sleep by using the "sleep" command with a</a:t>
            </a:r>
          </a:p>
          <a:p>
            <a:r>
              <a:rPr kumimoji="1" lang="en-US" altLang="zh-CN" dirty="0" smtClean="0"/>
              <a:t>single argument, how many </a:t>
            </a:r>
            <a:r>
              <a:rPr kumimoji="1" lang="en-US" altLang="zh-CN" dirty="0" err="1" smtClean="0"/>
              <a:t>ms</a:t>
            </a:r>
            <a:r>
              <a:rPr kumimoji="1" lang="en-US" altLang="zh-CN" dirty="0" smtClean="0"/>
              <a:t> to sleep.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B21A3-F5FB-404A-B620-E695B6414B4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71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14-6-24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Monkey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952332" cy="2189156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可靠</a:t>
            </a:r>
            <a:r>
              <a:rPr kumimoji="1" lang="zh-CN" altLang="en-US" dirty="0" smtClean="0"/>
              <a:t>性测试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				</a:t>
            </a:r>
            <a:r>
              <a:rPr kumimoji="1" lang="en-US" altLang="zh-CN" dirty="0" smtClean="0"/>
              <a:t>Author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LiLiang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5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一、</a:t>
            </a:r>
            <a:r>
              <a:rPr kumimoji="1" lang="en-US" altLang="zh-CN" dirty="0"/>
              <a:t>Monkey</a:t>
            </a:r>
            <a:r>
              <a:rPr kumimoji="1" lang="zh-CN" altLang="en-US" dirty="0"/>
              <a:t>测试简</a:t>
            </a:r>
            <a:r>
              <a:rPr kumimoji="1" lang="zh-CN" altLang="en-US" dirty="0" smtClean="0"/>
              <a:t>介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Monkey</a:t>
            </a:r>
            <a:r>
              <a:rPr kumimoji="1" lang="zh-CN" altLang="en-US" dirty="0"/>
              <a:t>测试是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平台自动化测试的一种手段，</a:t>
            </a:r>
            <a:r>
              <a:rPr kumimoji="1" lang="zh-CN" altLang="en-US" dirty="0" smtClean="0"/>
              <a:t>通过 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Monkey</a:t>
            </a:r>
            <a:r>
              <a:rPr kumimoji="1" lang="zh-CN" altLang="en-US" dirty="0"/>
              <a:t>程序模拟用户触摸屏幕、滑动</a:t>
            </a:r>
            <a:r>
              <a:rPr kumimoji="1" lang="en-US" altLang="zh-CN" dirty="0"/>
              <a:t>Trackball</a:t>
            </a:r>
            <a:r>
              <a:rPr kumimoji="1" lang="zh-CN" altLang="en-US" dirty="0"/>
              <a:t>、按键等操作来对设备上的程序进行压 力测试，检测程序多久的时间会发生异常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zh-CN" altLang="en-US" dirty="0"/>
              <a:t>二、</a:t>
            </a:r>
            <a:r>
              <a:rPr kumimoji="1" lang="en-US" altLang="zh-CN" dirty="0"/>
              <a:t>Monkey</a:t>
            </a:r>
            <a:r>
              <a:rPr kumimoji="1" lang="zh-CN" altLang="en-US" dirty="0" smtClean="0"/>
              <a:t>程序介绍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1) Monkey</a:t>
            </a:r>
            <a:r>
              <a:rPr kumimoji="1" lang="zh-CN" altLang="en-US" dirty="0"/>
              <a:t>程序由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系统自带，使用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语言写成，在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文件系统中的存放路径是：</a:t>
            </a:r>
            <a:r>
              <a:rPr kumimoji="1" lang="en-US" altLang="zh-CN" dirty="0"/>
              <a:t>/system/framework/</a:t>
            </a:r>
            <a:r>
              <a:rPr kumimoji="1" lang="en-US" altLang="zh-CN" dirty="0" err="1" smtClean="0"/>
              <a:t>monkey.jar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2) </a:t>
            </a:r>
            <a:r>
              <a:rPr kumimoji="1" lang="en-US" altLang="zh-CN" dirty="0" err="1"/>
              <a:t>Monkey.jar</a:t>
            </a:r>
            <a:r>
              <a:rPr kumimoji="1" lang="zh-CN" altLang="en-US" dirty="0"/>
              <a:t>程序是由一个名为“</a:t>
            </a:r>
            <a:r>
              <a:rPr kumimoji="1" lang="en-US" altLang="zh-CN" dirty="0"/>
              <a:t>monkey”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脚本来启动执行，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脚本在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文件系统中的存放路径是：</a:t>
            </a:r>
            <a:r>
              <a:rPr kumimoji="1" lang="en-US" altLang="zh-CN" dirty="0"/>
              <a:t>/system/bin/monkey</a:t>
            </a:r>
            <a:r>
              <a:rPr kumimoji="1" lang="zh-CN" altLang="en-US" dirty="0"/>
              <a:t>； 这样就可以通过在</a:t>
            </a:r>
            <a:r>
              <a:rPr kumimoji="1" lang="en-US" altLang="zh-CN" dirty="0"/>
              <a:t>CMD</a:t>
            </a:r>
            <a:r>
              <a:rPr kumimoji="1" lang="zh-CN" altLang="en-US" dirty="0"/>
              <a:t>窗口中执行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adb</a:t>
            </a:r>
            <a:r>
              <a:rPr kumimoji="1" lang="en-US" altLang="zh-CN" dirty="0"/>
              <a:t> shell monkey </a:t>
            </a:r>
            <a:r>
              <a:rPr kumimoji="1" lang="zh-CN" altLang="en-US" dirty="0"/>
              <a:t>｛</a:t>
            </a:r>
            <a:r>
              <a:rPr kumimoji="1" lang="en-US" altLang="zh-CN" dirty="0"/>
              <a:t>+</a:t>
            </a:r>
            <a:r>
              <a:rPr kumimoji="1" lang="zh-CN" altLang="en-US" dirty="0"/>
              <a:t>命令参数｝来进行</a:t>
            </a:r>
            <a:r>
              <a:rPr kumimoji="1" lang="en-US" altLang="zh-CN" dirty="0"/>
              <a:t>Monkey</a:t>
            </a:r>
            <a:r>
              <a:rPr kumimoji="1" lang="zh-CN" altLang="en-US" dirty="0"/>
              <a:t>测试了。</a:t>
            </a:r>
          </a:p>
        </p:txBody>
      </p:sp>
    </p:spTree>
    <p:extLst>
      <p:ext uri="{BB962C8B-B14F-4D97-AF65-F5344CB8AC3E}">
        <p14:creationId xmlns:p14="http://schemas.microsoft.com/office/powerpoint/2010/main" val="33685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1</a:t>
            </a:r>
            <a:r>
              <a:rPr kumimoji="1" lang="en-US" altLang="zh-CN" dirty="0" smtClean="0"/>
              <a:t>.Analysis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:Monkey: seed=1400509684022 count=</a:t>
            </a:r>
            <a:r>
              <a:rPr lang="en-US" altLang="zh-CN" dirty="0" smtClean="0"/>
              <a:t>100</a:t>
            </a:r>
            <a:endParaRPr lang="en-US" altLang="zh-CN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AllowPackage</a:t>
            </a:r>
            <a:r>
              <a:rPr lang="en-US" altLang="zh-CN" dirty="0"/>
              <a:t>: </a:t>
            </a:r>
            <a:r>
              <a:rPr lang="en-US" altLang="zh-CN" dirty="0" err="1"/>
              <a:t>cn.buding.martin</a:t>
            </a:r>
            <a:endParaRPr lang="en-US" altLang="zh-CN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IncludeCategory</a:t>
            </a:r>
            <a:r>
              <a:rPr lang="en-US" altLang="zh-CN" dirty="0"/>
              <a:t>: </a:t>
            </a:r>
            <a:r>
              <a:rPr lang="en-US" altLang="zh-CN" dirty="0" err="1"/>
              <a:t>android.intent.category.LAUNCHER</a:t>
            </a:r>
            <a:endParaRPr lang="en-US" altLang="zh-CN" dirty="0"/>
          </a:p>
          <a:p>
            <a:r>
              <a:rPr lang="en-US" altLang="zh-CN" dirty="0"/>
              <a:t>:</a:t>
            </a:r>
            <a:r>
              <a:rPr lang="en-US" altLang="zh-CN" dirty="0" err="1"/>
              <a:t>IncludeCategory</a:t>
            </a:r>
            <a:r>
              <a:rPr lang="en-US" altLang="zh-CN" dirty="0"/>
              <a:t>: </a:t>
            </a:r>
            <a:r>
              <a:rPr lang="en-US" altLang="zh-CN" dirty="0" err="1"/>
              <a:t>android.intent.category.MONKEY</a:t>
            </a:r>
            <a:endParaRPr lang="en-US" altLang="zh-CN" dirty="0"/>
          </a:p>
          <a:p>
            <a:r>
              <a:rPr lang="en-US" altLang="zh-CN" dirty="0"/>
              <a:t>// Selecting main activities from category </a:t>
            </a:r>
            <a:r>
              <a:rPr lang="en-US" altLang="zh-CN" dirty="0" err="1"/>
              <a:t>android.intent.category.LAUNCHER</a:t>
            </a:r>
            <a:endParaRPr lang="en-US" altLang="zh-CN" dirty="0"/>
          </a:p>
          <a:p>
            <a:r>
              <a:rPr lang="en-US" altLang="zh-CN" dirty="0"/>
              <a:t>//   + Using main activity </a:t>
            </a:r>
            <a:r>
              <a:rPr lang="en-US" altLang="zh-CN" dirty="0" err="1"/>
              <a:t>cn.buding.martin.activity.SplashActivity</a:t>
            </a:r>
            <a:r>
              <a:rPr lang="en-US" altLang="zh-CN" dirty="0"/>
              <a:t> (from package </a:t>
            </a:r>
            <a:r>
              <a:rPr lang="en-US" altLang="zh-CN" dirty="0" err="1"/>
              <a:t>cn.buding.martin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// Selecting main activities from category </a:t>
            </a:r>
            <a:r>
              <a:rPr lang="en-US" altLang="zh-CN" dirty="0" err="1"/>
              <a:t>android.intent.category.MONKEY</a:t>
            </a:r>
            <a:endParaRPr lang="en-US" altLang="zh-CN" dirty="0"/>
          </a:p>
          <a:p>
            <a:r>
              <a:rPr lang="nl-NL" altLang="zh-CN" dirty="0"/>
              <a:t>// </a:t>
            </a:r>
            <a:r>
              <a:rPr lang="nl-NL" altLang="zh-CN" dirty="0" err="1"/>
              <a:t>Seeded</a:t>
            </a:r>
            <a:r>
              <a:rPr lang="nl-NL" altLang="zh-CN" dirty="0"/>
              <a:t>: </a:t>
            </a:r>
            <a:r>
              <a:rPr lang="nl-NL" altLang="zh-CN" dirty="0" smtClean="0"/>
              <a:t>1400509684022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 smtClean="0">
                <a:solidFill>
                  <a:srgbClr val="FF0000"/>
                </a:solidFill>
              </a:rPr>
              <a:t>verbose</a:t>
            </a:r>
            <a:r>
              <a:rPr lang="en-US" altLang="zh-CN" dirty="0" smtClean="0">
                <a:solidFill>
                  <a:srgbClr val="FF0000"/>
                </a:solidFill>
              </a:rPr>
              <a:t>&gt;=2)</a:t>
            </a:r>
            <a:endParaRPr lang="nl-NL" altLang="zh-CN" dirty="0">
              <a:solidFill>
                <a:srgbClr val="FF0000"/>
              </a:solidFill>
            </a:endParaRPr>
          </a:p>
          <a:p>
            <a:r>
              <a:rPr lang="nl-NL" altLang="zh-CN" dirty="0"/>
              <a:t>// Event percentages:</a:t>
            </a:r>
          </a:p>
          <a:p>
            <a:r>
              <a:rPr lang="nl-NL" altLang="zh-CN" dirty="0"/>
              <a:t>//   0: 15.0%</a:t>
            </a:r>
          </a:p>
          <a:p>
            <a:r>
              <a:rPr lang="nl-NL" altLang="zh-CN" dirty="0"/>
              <a:t>//   1: 10.0%</a:t>
            </a:r>
          </a:p>
          <a:p>
            <a:r>
              <a:rPr lang="nl-NL" altLang="zh-CN" dirty="0"/>
              <a:t>//   2: 2.0%</a:t>
            </a:r>
          </a:p>
          <a:p>
            <a:r>
              <a:rPr lang="nl-NL" altLang="zh-CN" dirty="0"/>
              <a:t>//   3: 15.0%</a:t>
            </a:r>
          </a:p>
          <a:p>
            <a:r>
              <a:rPr lang="nl-NL" altLang="zh-CN" dirty="0"/>
              <a:t>//   4: -0.0%</a:t>
            </a:r>
          </a:p>
          <a:p>
            <a:r>
              <a:rPr lang="nl-NL" altLang="zh-CN" dirty="0"/>
              <a:t>//   5: 25.0%</a:t>
            </a:r>
          </a:p>
          <a:p>
            <a:r>
              <a:rPr lang="nl-NL" altLang="zh-CN" dirty="0"/>
              <a:t>//   6: 15.0%</a:t>
            </a:r>
          </a:p>
          <a:p>
            <a:r>
              <a:rPr lang="nl-NL" altLang="zh-CN" dirty="0"/>
              <a:t>//   7: 2.0%</a:t>
            </a:r>
          </a:p>
          <a:p>
            <a:r>
              <a:rPr lang="nl-NL" altLang="zh-CN" dirty="0"/>
              <a:t>//   8: 2.0%</a:t>
            </a:r>
          </a:p>
          <a:p>
            <a:r>
              <a:rPr lang="nl-NL" altLang="zh-CN" dirty="0"/>
              <a:t>//   9: 1.0%</a:t>
            </a:r>
          </a:p>
          <a:p>
            <a:r>
              <a:rPr lang="nl-NL" altLang="zh-CN" dirty="0"/>
              <a:t>//   10: 13.0%</a:t>
            </a:r>
          </a:p>
          <a:p>
            <a:r>
              <a:rPr lang="nl-NL" altLang="zh-CN" dirty="0"/>
              <a:t>:Switch: #</a:t>
            </a:r>
            <a:r>
              <a:rPr lang="nl-NL" altLang="zh-CN" dirty="0" err="1"/>
              <a:t>Intent;action</a:t>
            </a:r>
            <a:r>
              <a:rPr lang="nl-NL" altLang="zh-CN" dirty="0"/>
              <a:t>=</a:t>
            </a:r>
            <a:r>
              <a:rPr lang="nl-NL" altLang="zh-CN" dirty="0" err="1"/>
              <a:t>android.intent.action.MAIN;category</a:t>
            </a:r>
            <a:r>
              <a:rPr lang="nl-NL" altLang="zh-CN" dirty="0"/>
              <a:t>=</a:t>
            </a:r>
            <a:r>
              <a:rPr lang="nl-NL" altLang="zh-CN" dirty="0" err="1"/>
              <a:t>android.intent.category.LAUNCHER;launchFlags</a:t>
            </a:r>
            <a:r>
              <a:rPr lang="nl-NL" altLang="zh-CN" dirty="0"/>
              <a:t>=0x10200000;component=</a:t>
            </a:r>
            <a:r>
              <a:rPr lang="nl-NL" altLang="zh-CN" dirty="0" err="1"/>
              <a:t>cn.buding.martin</a:t>
            </a:r>
            <a:r>
              <a:rPr lang="nl-NL" altLang="zh-CN" dirty="0"/>
              <a:t>/.</a:t>
            </a:r>
            <a:r>
              <a:rPr lang="nl-NL" altLang="zh-CN" dirty="0" err="1"/>
              <a:t>activity.SplashActivity;end</a:t>
            </a:r>
            <a:endParaRPr lang="nl-NL" altLang="zh-CN" dirty="0"/>
          </a:p>
          <a:p>
            <a:r>
              <a:rPr lang="nl-NL" altLang="zh-CN" dirty="0"/>
              <a:t>    // </a:t>
            </a:r>
            <a:r>
              <a:rPr lang="nl-NL" altLang="zh-CN" dirty="0" err="1"/>
              <a:t>Allowing</a:t>
            </a:r>
            <a:r>
              <a:rPr lang="nl-NL" altLang="zh-CN" dirty="0"/>
              <a:t> start of </a:t>
            </a:r>
            <a:r>
              <a:rPr lang="nl-NL" altLang="zh-CN" dirty="0" err="1"/>
              <a:t>Intent</a:t>
            </a:r>
            <a:r>
              <a:rPr lang="nl-NL" altLang="zh-CN" dirty="0"/>
              <a:t> { act=</a:t>
            </a:r>
            <a:r>
              <a:rPr lang="nl-NL" altLang="zh-CN" dirty="0" err="1"/>
              <a:t>android.intent.action.MAIN</a:t>
            </a:r>
            <a:r>
              <a:rPr lang="nl-NL" altLang="zh-CN" dirty="0"/>
              <a:t> </a:t>
            </a:r>
            <a:r>
              <a:rPr lang="nl-NL" altLang="zh-CN" dirty="0" err="1"/>
              <a:t>cat</a:t>
            </a:r>
            <a:r>
              <a:rPr lang="nl-NL" altLang="zh-CN" dirty="0"/>
              <a:t>=[</a:t>
            </a:r>
            <a:r>
              <a:rPr lang="nl-NL" altLang="zh-CN" dirty="0" err="1"/>
              <a:t>android.intent.category.LAUNCHER</a:t>
            </a:r>
            <a:r>
              <a:rPr lang="nl-NL" altLang="zh-CN" dirty="0"/>
              <a:t>] </a:t>
            </a:r>
            <a:r>
              <a:rPr lang="nl-NL" altLang="zh-CN" dirty="0" err="1"/>
              <a:t>cmp</a:t>
            </a:r>
            <a:r>
              <a:rPr lang="nl-NL" altLang="zh-CN" dirty="0"/>
              <a:t>=</a:t>
            </a:r>
            <a:r>
              <a:rPr lang="nl-NL" altLang="zh-CN" dirty="0" err="1"/>
              <a:t>cn.buding.martin</a:t>
            </a:r>
            <a:r>
              <a:rPr lang="nl-NL" altLang="zh-CN" dirty="0"/>
              <a:t>/.</a:t>
            </a:r>
            <a:r>
              <a:rPr lang="nl-NL" altLang="zh-CN" dirty="0" err="1"/>
              <a:t>activity.SplashActivity</a:t>
            </a:r>
            <a:r>
              <a:rPr lang="nl-NL" altLang="zh-CN" dirty="0"/>
              <a:t> } in package </a:t>
            </a:r>
            <a:r>
              <a:rPr lang="nl-NL" altLang="zh-CN" dirty="0" err="1"/>
              <a:t>cn.buding.martin</a:t>
            </a:r>
            <a:endParaRPr lang="nl-NL" altLang="zh-CN" dirty="0"/>
          </a:p>
          <a:p>
            <a:r>
              <a:rPr lang="nl-NL" altLang="zh-CN" dirty="0" err="1"/>
              <a:t>Sleeping</a:t>
            </a:r>
            <a:r>
              <a:rPr lang="nl-NL" altLang="zh-CN" dirty="0"/>
              <a:t> </a:t>
            </a:r>
            <a:r>
              <a:rPr lang="nl-NL" altLang="zh-CN" dirty="0" err="1"/>
              <a:t>for</a:t>
            </a:r>
            <a:r>
              <a:rPr lang="nl-NL" altLang="zh-CN" dirty="0"/>
              <a:t> 0 </a:t>
            </a:r>
            <a:r>
              <a:rPr lang="nl-NL" altLang="zh-CN" dirty="0" err="1"/>
              <a:t>milliseconds</a:t>
            </a:r>
            <a:endParaRPr lang="nl-NL" altLang="zh-CN" dirty="0"/>
          </a:p>
          <a:p>
            <a:r>
              <a:rPr lang="nl-NL" altLang="zh-CN" dirty="0"/>
              <a:t>:</a:t>
            </a:r>
            <a:r>
              <a:rPr lang="nl-NL" altLang="zh-CN" dirty="0" err="1"/>
              <a:t>Sending</a:t>
            </a:r>
            <a:r>
              <a:rPr lang="nl-NL" altLang="zh-CN" dirty="0"/>
              <a:t> </a:t>
            </a:r>
            <a:r>
              <a:rPr lang="nl-NL" altLang="zh-CN" dirty="0" err="1"/>
              <a:t>Key</a:t>
            </a:r>
            <a:r>
              <a:rPr lang="nl-NL" altLang="zh-CN" dirty="0"/>
              <a:t> (ACTION_DOWN): 20    // KEYCODE_DPAD_DOWN</a:t>
            </a:r>
          </a:p>
          <a:p>
            <a:r>
              <a:rPr lang="nl-NL" altLang="zh-CN" dirty="0"/>
              <a:t>:</a:t>
            </a:r>
            <a:r>
              <a:rPr lang="nl-NL" altLang="zh-CN" dirty="0" err="1"/>
              <a:t>Sending</a:t>
            </a:r>
            <a:r>
              <a:rPr lang="nl-NL" altLang="zh-CN" dirty="0"/>
              <a:t> </a:t>
            </a:r>
            <a:r>
              <a:rPr lang="nl-NL" altLang="zh-CN" dirty="0" err="1"/>
              <a:t>Key</a:t>
            </a:r>
            <a:r>
              <a:rPr lang="nl-NL" altLang="zh-CN" dirty="0"/>
              <a:t> (ACTION_UP): 20    // KEYCODE_DPAD_DOWN</a:t>
            </a:r>
          </a:p>
          <a:p>
            <a:r>
              <a:rPr lang="nl-NL" altLang="zh-CN" dirty="0" err="1"/>
              <a:t>Sleeping</a:t>
            </a:r>
            <a:r>
              <a:rPr lang="nl-NL" altLang="zh-CN" dirty="0"/>
              <a:t> </a:t>
            </a:r>
            <a:r>
              <a:rPr lang="nl-NL" altLang="zh-CN" dirty="0" err="1"/>
              <a:t>for</a:t>
            </a:r>
            <a:r>
              <a:rPr lang="nl-NL" altLang="zh-CN" dirty="0"/>
              <a:t> 0 </a:t>
            </a:r>
            <a:r>
              <a:rPr lang="nl-NL" altLang="zh-CN" dirty="0" err="1"/>
              <a:t>milliseconds</a:t>
            </a:r>
            <a:endParaRPr lang="nl-NL" altLang="zh-CN" dirty="0"/>
          </a:p>
          <a:p>
            <a:r>
              <a:rPr lang="en-US" altLang="zh-CN" dirty="0"/>
              <a:t>:Sending Touch (ACTION_DOWN): 0:(302.0,345.0)</a:t>
            </a:r>
          </a:p>
          <a:p>
            <a:r>
              <a:rPr lang="en-US" altLang="zh-CN" dirty="0"/>
              <a:t>:Sending Touch (ACTION_MOVE): 0:(281.64133,346.36273)</a:t>
            </a:r>
          </a:p>
          <a:p>
            <a:r>
              <a:rPr lang="en-US" altLang="zh-CN" dirty="0"/>
              <a:t>:Sending Touch (ACTION_MOVE): 0:(266.17502,348.02725)</a:t>
            </a:r>
          </a:p>
          <a:p>
            <a:r>
              <a:rPr lang="en-US" altLang="zh-CN" dirty="0"/>
              <a:t>:Sending Touch (ACTION_MOVE): 0:(250.27332,350.51163)</a:t>
            </a:r>
          </a:p>
          <a:p>
            <a:r>
              <a:rPr lang="en-US" altLang="zh-CN" dirty="0"/>
              <a:t>:Sending Touch (ACTION_MOVE): 0:(246.4893,354.64728)</a:t>
            </a:r>
          </a:p>
          <a:p>
            <a:r>
              <a:rPr lang="en-US" altLang="zh-CN" dirty="0"/>
              <a:t>:Sending Touch (ACTION_MOVE): 0:(230.4777,358.96866)</a:t>
            </a:r>
          </a:p>
          <a:p>
            <a:r>
              <a:rPr lang="en-US" altLang="zh-CN" dirty="0"/>
              <a:t>:Sending Touch (ACTION_MOVE): 0:(221.65506,362.41037)</a:t>
            </a:r>
          </a:p>
          <a:p>
            <a:r>
              <a:rPr lang="en-US" altLang="zh-CN" dirty="0"/>
              <a:t>:Sending Touch (ACTION_MOVE): 0:(201.49333,363.99194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63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Analysis 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:</a:t>
            </a:r>
            <a:r>
              <a:rPr lang="en-US" altLang="zh-CN" dirty="0"/>
              <a:t>Sending Touch (ACTION_DOWN): 0:(185.0,49.0)</a:t>
            </a:r>
          </a:p>
          <a:p>
            <a:r>
              <a:rPr lang="en-US" altLang="zh-CN" dirty="0"/>
              <a:t>:Sending Touch (ACTION_UP): 0:(192.58553,67.60654)</a:t>
            </a:r>
          </a:p>
          <a:p>
            <a:r>
              <a:rPr lang="en-US" altLang="zh-CN" dirty="0"/>
              <a:t>Sleeping for 0 milliseconds</a:t>
            </a:r>
          </a:p>
          <a:p>
            <a:r>
              <a:rPr lang="en-US" altLang="zh-CN" dirty="0"/>
              <a:t>:Sending Key (ACTION_DOWN): 23    // KEYCODE_DPAD_CENTER</a:t>
            </a:r>
          </a:p>
          <a:p>
            <a:r>
              <a:rPr lang="en-US" altLang="zh-CN" dirty="0"/>
              <a:t>:Sending Key (ACTION_UP): 23    // KEYCODE_DPAD_CENTER</a:t>
            </a:r>
          </a:p>
          <a:p>
            <a:r>
              <a:rPr lang="en-US" altLang="zh-CN" dirty="0"/>
              <a:t>Sleeping for 0 milliseconds</a:t>
            </a:r>
          </a:p>
          <a:p>
            <a:r>
              <a:rPr lang="en-US" altLang="zh-CN" dirty="0"/>
              <a:t>:Sending Touch (ACTION_DOWN): 0:(183.0,244.0)</a:t>
            </a:r>
          </a:p>
          <a:p>
            <a:r>
              <a:rPr lang="en-US" altLang="zh-CN" dirty="0"/>
              <a:t>:Sending Touch (ACTION_UP): 0:(180.56116,245.45305)</a:t>
            </a:r>
          </a:p>
          <a:p>
            <a:r>
              <a:rPr lang="en-US" altLang="zh-CN" dirty="0"/>
              <a:t>Sleeping for 0 milliseconds</a:t>
            </a:r>
          </a:p>
          <a:p>
            <a:r>
              <a:rPr lang="en-US" altLang="zh-CN" dirty="0"/>
              <a:t>:Sending Key (ACTION_DOWN): 23    // KEYCODE_DPAD_CENTER</a:t>
            </a:r>
          </a:p>
          <a:p>
            <a:r>
              <a:rPr lang="en-US" altLang="zh-CN" dirty="0"/>
              <a:t>:Sending Key (ACTION_UP): 23    // KEYCODE_DPAD_CENTER</a:t>
            </a:r>
          </a:p>
          <a:p>
            <a:r>
              <a:rPr lang="en-US" altLang="zh-CN" dirty="0"/>
              <a:t>Sleeping for 0 milliseconds</a:t>
            </a:r>
          </a:p>
          <a:p>
            <a:r>
              <a:rPr lang="en-US" altLang="zh-CN" dirty="0"/>
              <a:t>:Sending Key (ACTION_DOWN): 23    // KEYCODE_DPAD_CENTER</a:t>
            </a:r>
          </a:p>
          <a:p>
            <a:r>
              <a:rPr lang="en-US" altLang="zh-CN" dirty="0"/>
              <a:t>:Sending Key (ACTION_UP): 23    // KEYCODE_DPAD_CENTER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activityResuming</a:t>
            </a:r>
            <a:r>
              <a:rPr lang="en-US" altLang="zh-CN" dirty="0"/>
              <a:t>(</a:t>
            </a:r>
            <a:r>
              <a:rPr lang="en-US" altLang="zh-CN" dirty="0" err="1"/>
              <a:t>cn.buding.martin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Events injected: 100</a:t>
            </a:r>
          </a:p>
          <a:p>
            <a:r>
              <a:rPr lang="en-US" altLang="zh-CN" dirty="0"/>
              <a:t>:Sending rotation degree=0, persist=false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activityResuming</a:t>
            </a:r>
            <a:r>
              <a:rPr lang="en-US" altLang="zh-CN" dirty="0"/>
              <a:t>(</a:t>
            </a:r>
            <a:r>
              <a:rPr lang="en-US" altLang="zh-CN" dirty="0" err="1"/>
              <a:t>cn.buding.martin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// Allowing start of Intent { </a:t>
            </a:r>
            <a:r>
              <a:rPr lang="en-US" altLang="zh-CN" dirty="0" err="1"/>
              <a:t>cmp</a:t>
            </a:r>
            <a:r>
              <a:rPr lang="en-US" altLang="zh-CN" dirty="0"/>
              <a:t>=</a:t>
            </a:r>
            <a:r>
              <a:rPr lang="en-US" altLang="zh-CN" dirty="0" err="1"/>
              <a:t>cn.buding.martin</a:t>
            </a:r>
            <a:r>
              <a:rPr lang="en-US" altLang="zh-CN" dirty="0"/>
              <a:t>/.activity.GuideActivity2 } in package </a:t>
            </a:r>
            <a:r>
              <a:rPr lang="en-US" altLang="zh-CN" dirty="0" err="1"/>
              <a:t>cn.buding.martin</a:t>
            </a:r>
            <a:endParaRPr lang="en-US" altLang="zh-CN" dirty="0"/>
          </a:p>
          <a:p>
            <a:r>
              <a:rPr lang="en-US" altLang="zh-CN" dirty="0"/>
              <a:t>:Dropped: keys=0 pointers=0 trackballs=0 flips=0 rotations=0</a:t>
            </a:r>
          </a:p>
          <a:p>
            <a:r>
              <a:rPr lang="en-US" altLang="zh-CN" dirty="0"/>
              <a:t>## Network stats: elapsed time=13704ms (0ms mobile, 0ms </a:t>
            </a:r>
            <a:r>
              <a:rPr lang="en-US" altLang="zh-CN" dirty="0" err="1"/>
              <a:t>wifi</a:t>
            </a:r>
            <a:r>
              <a:rPr lang="en-US" altLang="zh-CN" dirty="0"/>
              <a:t>, 13704ms not connected)</a:t>
            </a:r>
          </a:p>
          <a:p>
            <a:r>
              <a:rPr lang="en-US" altLang="zh-CN" dirty="0"/>
              <a:t>// Monkey finished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46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usage</a:t>
            </a:r>
            <a:r>
              <a:rPr lang="en-US" altLang="zh-CN" dirty="0"/>
              <a:t>: monkey [-p ALLOWED_PACKAGE [-p ALLOWED_PACKAGE] ...]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   </a:t>
            </a:r>
            <a:r>
              <a:rPr lang="en-US" altLang="zh-CN" dirty="0"/>
              <a:t>[-c MAIN_CATEGORY [-c MAIN_CATEGORY] ...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en-US" altLang="zh-CN" dirty="0"/>
              <a:t>              [-</a:t>
            </a:r>
            <a:r>
              <a:rPr lang="en-US" altLang="zh-CN" dirty="0" smtClean="0"/>
              <a:t>--</a:t>
            </a:r>
            <a:r>
              <a:rPr lang="en-US" altLang="zh-CN" dirty="0" err="1"/>
              <a:t>crignoreashes</a:t>
            </a:r>
            <a:r>
              <a:rPr lang="en-US" altLang="zh-CN" dirty="0"/>
              <a:t>] [--ignore-timeouts]</a:t>
            </a:r>
          </a:p>
          <a:p>
            <a:r>
              <a:rPr lang="en-US" altLang="zh-CN" dirty="0"/>
              <a:t>              [--ignore-security-exceptions</a:t>
            </a:r>
            <a:r>
              <a:rPr lang="en-US" altLang="zh-CN" dirty="0" smtClean="0"/>
              <a:t>]</a:t>
            </a:r>
            <a:r>
              <a:rPr lang="zh-CN" altLang="en-US" dirty="0" smtClean="0"/>
              <a:t>  ：由于权限出现的</a:t>
            </a:r>
            <a:r>
              <a:rPr lang="en-US" altLang="zh-CN" dirty="0" smtClean="0"/>
              <a:t>exception</a:t>
            </a:r>
            <a:endParaRPr lang="en-US" altLang="zh-CN" dirty="0"/>
          </a:p>
          <a:p>
            <a:r>
              <a:rPr lang="en-US" altLang="zh-CN" dirty="0"/>
              <a:t>              [--monitor-native-crashes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/>
              <a:t>[--ignore-native-crashes</a:t>
            </a:r>
            <a:r>
              <a:rPr lang="en-US" altLang="zh-CN" dirty="0" smtClean="0"/>
              <a:t>]</a:t>
            </a:r>
            <a:r>
              <a:rPr lang="en-US" altLang="en-US" dirty="0" smtClean="0"/>
              <a:t>：C/C++</a:t>
            </a:r>
            <a:r>
              <a:rPr lang="zh-CN" altLang="en-US" dirty="0" smtClean="0"/>
              <a:t>代码导致</a:t>
            </a:r>
            <a:r>
              <a:rPr lang="en-US" altLang="en-US" dirty="0" err="1" smtClean="0"/>
              <a:t>的</a:t>
            </a:r>
            <a:r>
              <a:rPr lang="en-US" altLang="zh-CN" dirty="0" err="1" smtClean="0"/>
              <a:t>crash</a:t>
            </a:r>
            <a:endParaRPr lang="en-US" altLang="zh-CN" dirty="0"/>
          </a:p>
          <a:p>
            <a:r>
              <a:rPr lang="en-US" altLang="zh-CN" dirty="0"/>
              <a:t>              [--kill-process-after-error] 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发生错误后</a:t>
            </a:r>
            <a:r>
              <a:rPr lang="en-US" altLang="zh-CN" dirty="0" smtClean="0"/>
              <a:t>kill</a:t>
            </a:r>
            <a:r>
              <a:rPr lang="zh-CN" altLang="en-US" dirty="0" smtClean="0"/>
              <a:t>进程（</a:t>
            </a:r>
            <a:r>
              <a:rPr lang="en-US" altLang="zh-CN" dirty="0" err="1" smtClean="0"/>
              <a:t>com.android.commands.monkey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hprof</a:t>
            </a:r>
            <a:r>
              <a:rPr lang="en-US" altLang="zh-CN" dirty="0" smtClean="0"/>
              <a:t>]</a:t>
            </a:r>
            <a:r>
              <a:rPr lang="zh-CN" altLang="en-US" dirty="0" smtClean="0"/>
              <a:t> ：后台传递</a:t>
            </a:r>
            <a:r>
              <a:rPr lang="en-US" altLang="zh-CN" dirty="0" smtClean="0"/>
              <a:t>SIGNAL_USR1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pct</a:t>
            </a:r>
            <a:r>
              <a:rPr lang="en-US" altLang="zh-CN" dirty="0"/>
              <a:t>-touch PERCENT] </a:t>
            </a:r>
          </a:p>
          <a:p>
            <a:r>
              <a:rPr lang="zh-CN" altLang="zh-CN" dirty="0" smtClean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pct</a:t>
            </a:r>
            <a:r>
              <a:rPr lang="en-US" altLang="zh-CN" dirty="0"/>
              <a:t>-motion PERCENT</a:t>
            </a:r>
            <a:r>
              <a:rPr lang="en-US" altLang="zh-CN" dirty="0" smtClean="0"/>
              <a:t>]:</a:t>
            </a:r>
            <a:r>
              <a:rPr lang="zh-CN" altLang="en-US" dirty="0" smtClean="0"/>
              <a:t>移动事件，如滑动截屏等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pct</a:t>
            </a:r>
            <a:r>
              <a:rPr lang="en-US" altLang="zh-CN" dirty="0"/>
              <a:t>-trackball PERCENT] 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轨迹事件百分比（由一个或几个随机的移动组成）要和</a:t>
            </a:r>
            <a:r>
              <a:rPr lang="en-US" altLang="zh-CN" dirty="0" smtClean="0"/>
              <a:t>motion</a:t>
            </a:r>
            <a:r>
              <a:rPr lang="zh-CN" altLang="en-US" dirty="0" smtClean="0"/>
              <a:t>的滑动区分下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pct-syskeys</a:t>
            </a:r>
            <a:r>
              <a:rPr lang="en-US" altLang="zh-CN" dirty="0"/>
              <a:t> PERCENT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：系统键如：</a:t>
            </a:r>
            <a:r>
              <a:rPr lang="en-US" altLang="zh-CN" dirty="0" err="1" smtClean="0"/>
              <a:t>Home,Back,CallStart,CallEnd</a:t>
            </a:r>
            <a:r>
              <a:rPr lang="en-US" altLang="zh-CN" dirty="0" smtClean="0"/>
              <a:t>,</a:t>
            </a:r>
            <a:r>
              <a:rPr lang="zh-CN" altLang="en-US" dirty="0" smtClean="0"/>
              <a:t>音量控制键等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pct-nav</a:t>
            </a:r>
            <a:r>
              <a:rPr lang="en-US" altLang="zh-CN" dirty="0"/>
              <a:t> PERCENT] </a:t>
            </a:r>
            <a:r>
              <a:rPr lang="en-US" altLang="zh-CN" dirty="0" smtClean="0"/>
              <a:t>:</a:t>
            </a:r>
            <a:r>
              <a:rPr lang="zh-CN" altLang="en-US" dirty="0" smtClean="0"/>
              <a:t>导航事件百分比，包括上下左右事件作为设备的输入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pct-majornav</a:t>
            </a:r>
            <a:r>
              <a:rPr lang="en-US" altLang="zh-CN" dirty="0"/>
              <a:t> PERCENT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：中间键在</a:t>
            </a:r>
            <a:r>
              <a:rPr lang="en-US" altLang="zh-CN" dirty="0" smtClean="0"/>
              <a:t>5-way,menu,back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pct-appswitch</a:t>
            </a:r>
            <a:r>
              <a:rPr lang="en-US" altLang="zh-CN" dirty="0"/>
              <a:t> PERCENT] 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的百分比，最大程度的覆盖包中全部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pct</a:t>
            </a:r>
            <a:r>
              <a:rPr lang="en-US" altLang="zh-CN" dirty="0"/>
              <a:t>-flip PERCENT</a:t>
            </a:r>
            <a:r>
              <a:rPr lang="en-US" altLang="zh-CN" dirty="0" smtClean="0"/>
              <a:t>]</a:t>
            </a:r>
            <a:r>
              <a:rPr lang="zh-CN" altLang="zh-CN" dirty="0" smtClean="0"/>
              <a:t>:</a:t>
            </a:r>
            <a:r>
              <a:rPr lang="zh-CN" altLang="en-US" dirty="0" smtClean="0"/>
              <a:t>键盘的翻转事件，运行在</a:t>
            </a:r>
            <a:r>
              <a:rPr lang="en-US" altLang="zh-CN" dirty="0" err="1" smtClean="0"/>
              <a:t>emolator</a:t>
            </a:r>
            <a:r>
              <a:rPr lang="zh-CN" altLang="en-US" dirty="0" smtClean="0"/>
              <a:t>或理想情况下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pct-anyevent</a:t>
            </a:r>
            <a:r>
              <a:rPr lang="en-US" altLang="zh-CN" dirty="0"/>
              <a:t> PERCENT] </a:t>
            </a:r>
            <a:r>
              <a:rPr lang="en-US" altLang="zh-CN" dirty="0" smtClean="0"/>
              <a:t>:</a:t>
            </a:r>
            <a:r>
              <a:rPr lang="zh-CN" altLang="en-US" dirty="0" smtClean="0"/>
              <a:t>其他类型事件百分比（包含所有其他类型事件，如按键，其他不常用的按键等等）</a:t>
            </a:r>
            <a:r>
              <a:rPr lang="en-US" altLang="zh-CN" dirty="0" smtClean="0"/>
              <a:t>[</a:t>
            </a:r>
            <a:r>
              <a:rPr lang="en-US" altLang="zh-CN" dirty="0"/>
              <a:t>--</a:t>
            </a:r>
            <a:r>
              <a:rPr lang="en-US" altLang="zh-CN" dirty="0" err="1"/>
              <a:t>pct-pinchzoom</a:t>
            </a:r>
            <a:r>
              <a:rPr lang="en-US" altLang="zh-CN" dirty="0"/>
              <a:t> </a:t>
            </a:r>
            <a:r>
              <a:rPr lang="zh-CN" altLang="en-US" dirty="0" smtClean="0"/>
              <a:t>               </a:t>
            </a:r>
            <a:r>
              <a:rPr lang="en-US" altLang="zh-CN" dirty="0"/>
              <a:t>	</a:t>
            </a:r>
            <a:r>
              <a:rPr lang="en-US" altLang="zh-CN" dirty="0" smtClean="0"/>
              <a:t>PERCENT]:</a:t>
            </a:r>
            <a:r>
              <a:rPr lang="zh-CN" altLang="en-US" dirty="0" smtClean="0"/>
              <a:t>缩放比例事件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pkg</a:t>
            </a:r>
            <a:r>
              <a:rPr lang="en-US" altLang="zh-CN" dirty="0"/>
              <a:t>-blacklist-file PACKAGE_BLACKLIST_FILE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：指定黑名单的包，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不执行此名单中的包</a:t>
            </a:r>
            <a:r>
              <a:rPr lang="en-US" altLang="zh-CN" dirty="0" err="1" smtClean="0"/>
              <a:t>exp:</a:t>
            </a:r>
            <a:r>
              <a:rPr lang="en-US" altLang="zh-CN" dirty="0" err="1"/>
              <a:t>monkey</a:t>
            </a:r>
            <a:r>
              <a:rPr lang="en-US" altLang="zh-CN" dirty="0"/>
              <a:t> -v -v 100 --</a:t>
            </a:r>
            <a:r>
              <a:rPr lang="en-US" altLang="zh-CN" dirty="0" err="1"/>
              <a:t>pkg</a:t>
            </a:r>
            <a:r>
              <a:rPr lang="en-US" altLang="zh-CN" dirty="0" smtClean="0"/>
              <a:t>-	blacklist</a:t>
            </a:r>
            <a:r>
              <a:rPr lang="en-US" altLang="zh-CN" dirty="0"/>
              <a:t>-file </a:t>
            </a:r>
            <a:r>
              <a:rPr lang="en-US" altLang="zh-CN" dirty="0" err="1" smtClean="0"/>
              <a:t>cn.buding.martin</a:t>
            </a:r>
            <a:endParaRPr lang="en-US" altLang="zh-CN" dirty="0"/>
          </a:p>
          <a:p>
            <a:r>
              <a:rPr lang="en-US" altLang="zh-CN" dirty="0"/>
              <a:t>              [--</a:t>
            </a:r>
            <a:r>
              <a:rPr lang="en-US" altLang="zh-CN" dirty="0" err="1"/>
              <a:t>pkg</a:t>
            </a:r>
            <a:r>
              <a:rPr lang="en-US" altLang="zh-CN" dirty="0"/>
              <a:t>-whitelist-file PACKAGE_WHITELIST_FILE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：白名单与黑名单对应（优先执行的包</a:t>
            </a:r>
            <a:r>
              <a:rPr lang="en-US" altLang="zh-CN" dirty="0"/>
              <a:t>monkey –</a:t>
            </a:r>
            <a:r>
              <a:rPr lang="en-US" altLang="zh-CN" dirty="0" err="1"/>
              <a:t>pkg</a:t>
            </a:r>
            <a:r>
              <a:rPr lang="en-US" altLang="zh-CN" dirty="0"/>
              <a:t>-whitelist-file/data/</a:t>
            </a:r>
            <a:r>
              <a:rPr lang="en-US" altLang="zh-CN" dirty="0" err="1"/>
              <a:t>whiltelist.txt</a:t>
            </a:r>
            <a:r>
              <a:rPr lang="en-US" altLang="zh-CN" dirty="0"/>
              <a:t> --throttle 1000 –s 100 –v –v –v 1500 &gt;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sdcard</a:t>
            </a:r>
            <a:r>
              <a:rPr lang="en-US" altLang="zh-CN" dirty="0"/>
              <a:t>/</a:t>
            </a:r>
            <a:r>
              <a:rPr lang="en-US" altLang="zh-CN" dirty="0" err="1"/>
              <a:t>monkey_test.txt</a:t>
            </a:r>
            <a:r>
              <a:rPr lang="en-US" altLang="zh-CN" dirty="0"/>
              <a:t>&amp;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de-DE" altLang="zh-CN" dirty="0"/>
              <a:t>       </a:t>
            </a:r>
            <a:endParaRPr lang="nb-NO" altLang="zh-CN" dirty="0"/>
          </a:p>
        </p:txBody>
      </p:sp>
    </p:spTree>
    <p:extLst>
      <p:ext uri="{BB962C8B-B14F-4D97-AF65-F5344CB8AC3E}">
        <p14:creationId xmlns:p14="http://schemas.microsoft.com/office/powerpoint/2010/main" val="304421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      </a:t>
            </a:r>
            <a:r>
              <a:rPr lang="zh-CN" altLang="en-US" dirty="0" smtClean="0">
                <a:solidFill>
                  <a:srgbClr val="FF0000"/>
                </a:solidFill>
              </a:rPr>
              <a:t>  **</a:t>
            </a:r>
            <a:r>
              <a:rPr lang="de-DE" altLang="zh-CN" dirty="0" smtClean="0">
                <a:solidFill>
                  <a:srgbClr val="FF0000"/>
                </a:solidFill>
              </a:rPr>
              <a:t>  </a:t>
            </a:r>
            <a:r>
              <a:rPr lang="de-DE" altLang="zh-CN" dirty="0" smtClean="0"/>
              <a:t>[</a:t>
            </a:r>
            <a:r>
              <a:rPr lang="de-DE" altLang="zh-CN" dirty="0"/>
              <a:t>--</a:t>
            </a:r>
            <a:r>
              <a:rPr lang="de-DE" altLang="zh-CN" dirty="0" err="1"/>
              <a:t>wait-dbg</a:t>
            </a:r>
            <a:r>
              <a:rPr lang="de-DE" altLang="zh-CN" dirty="0" smtClean="0"/>
              <a:t>]</a:t>
            </a:r>
            <a:r>
              <a:rPr lang="zh-CN" altLang="en-US" dirty="0" smtClean="0"/>
              <a:t>：停止执行中的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，直到调试器与他连接</a:t>
            </a:r>
            <a:endParaRPr lang="de-DE" altLang="zh-CN" dirty="0" smtClean="0"/>
          </a:p>
          <a:p>
            <a:pPr marL="0" indent="0">
              <a:buNone/>
            </a:pPr>
            <a:r>
              <a:rPr lang="de-DE" altLang="zh-CN" dirty="0"/>
              <a:t> </a:t>
            </a:r>
            <a:r>
              <a:rPr lang="de-DE" altLang="zh-CN" dirty="0" smtClean="0"/>
              <a:t>               </a:t>
            </a:r>
            <a:r>
              <a:rPr lang="de-DE" altLang="zh-CN" dirty="0"/>
              <a:t>[--</a:t>
            </a:r>
            <a:r>
              <a:rPr lang="de-DE" altLang="zh-CN" dirty="0" err="1"/>
              <a:t>dbg</a:t>
            </a:r>
            <a:r>
              <a:rPr lang="de-DE" altLang="zh-CN" dirty="0"/>
              <a:t>-</a:t>
            </a:r>
            <a:r>
              <a:rPr lang="de-DE" altLang="zh-CN" dirty="0" err="1"/>
              <a:t>no</a:t>
            </a:r>
            <a:r>
              <a:rPr lang="de-DE" altLang="zh-CN" dirty="0"/>
              <a:t>-events</a:t>
            </a:r>
            <a:r>
              <a:rPr lang="de-DE" altLang="zh-CN" dirty="0" smtClean="0"/>
              <a:t>]</a:t>
            </a:r>
            <a:endParaRPr lang="de-DE" altLang="zh-CN" dirty="0"/>
          </a:p>
          <a:p>
            <a:r>
              <a:rPr lang="de-DE" altLang="zh-CN" dirty="0"/>
              <a:t>              [--setup </a:t>
            </a:r>
            <a:r>
              <a:rPr lang="de-DE" altLang="zh-CN" dirty="0" err="1"/>
              <a:t>scriptfile</a:t>
            </a:r>
            <a:r>
              <a:rPr lang="de-DE" altLang="zh-CN" dirty="0"/>
              <a:t>] [-f </a:t>
            </a:r>
            <a:r>
              <a:rPr lang="de-DE" altLang="zh-CN" dirty="0" err="1"/>
              <a:t>scriptfile</a:t>
            </a:r>
            <a:r>
              <a:rPr lang="de-DE" altLang="zh-CN" dirty="0"/>
              <a:t> [-f </a:t>
            </a:r>
            <a:r>
              <a:rPr lang="de-DE" altLang="zh-CN" dirty="0" err="1"/>
              <a:t>scriptfile</a:t>
            </a:r>
            <a:r>
              <a:rPr lang="de-DE" altLang="zh-CN" dirty="0"/>
              <a:t>] ...</a:t>
            </a:r>
            <a:r>
              <a:rPr lang="de-DE" altLang="zh-CN" dirty="0" smtClean="0"/>
              <a:t>]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                     	     Monkey</a:t>
            </a:r>
            <a:r>
              <a:rPr lang="zh-CN" altLang="en-US" dirty="0" smtClean="0"/>
              <a:t>的脚本（后面讲）</a:t>
            </a:r>
            <a:endParaRPr lang="de-DE" altLang="zh-CN" dirty="0"/>
          </a:p>
          <a:p>
            <a:r>
              <a:rPr lang="fr-FR" altLang="zh-CN" dirty="0"/>
              <a:t>              [--port port</a:t>
            </a:r>
            <a:r>
              <a:rPr lang="fr-FR" altLang="zh-CN" dirty="0" smtClean="0"/>
              <a:t>]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设置监听的端口号（后面讲用法）</a:t>
            </a:r>
            <a:endParaRPr lang="fr-FR" altLang="zh-CN" dirty="0"/>
          </a:p>
          <a:p>
            <a:r>
              <a:rPr lang="fr-FR" altLang="zh-CN" dirty="0"/>
              <a:t>              [-s SEED] [-v [-v] ...]</a:t>
            </a:r>
          </a:p>
          <a:p>
            <a:r>
              <a:rPr lang="fr-FR" altLang="zh-CN" dirty="0"/>
              <a:t>              [--</a:t>
            </a:r>
            <a:r>
              <a:rPr lang="fr-FR" altLang="zh-CN" dirty="0" err="1">
                <a:solidFill>
                  <a:srgbClr val="FF0000"/>
                </a:solidFill>
              </a:rPr>
              <a:t>throttle</a:t>
            </a:r>
            <a:r>
              <a:rPr lang="fr-FR" altLang="zh-CN" dirty="0"/>
              <a:t> MILLISEC</a:t>
            </a:r>
            <a:r>
              <a:rPr lang="fr-FR" altLang="zh-CN" dirty="0" smtClean="0"/>
              <a:t>]</a:t>
            </a:r>
            <a:r>
              <a:rPr lang="zh-CN" altLang="en-US" dirty="0" smtClean="0"/>
              <a:t>：事件之间的延迟事件</a:t>
            </a:r>
            <a:endParaRPr lang="en-US" altLang="zh-CN" dirty="0" smtClean="0"/>
          </a:p>
          <a:p>
            <a:r>
              <a:rPr lang="fr-FR" altLang="zh-CN" dirty="0" smtClean="0"/>
              <a:t> 	</a:t>
            </a:r>
            <a:r>
              <a:rPr lang="zh-CN" altLang="en-US" dirty="0" smtClean="0"/>
              <a:t>    </a:t>
            </a:r>
            <a:r>
              <a:rPr lang="fr-FR" altLang="zh-CN" dirty="0" smtClean="0"/>
              <a:t>[-</a:t>
            </a:r>
            <a:r>
              <a:rPr lang="zh-CN" altLang="zh-CN" dirty="0"/>
              <a:t>-</a:t>
            </a:r>
            <a:r>
              <a:rPr lang="fr-FR" altLang="zh-CN" dirty="0" smtClean="0"/>
              <a:t> </a:t>
            </a:r>
            <a:r>
              <a:rPr lang="fr-FR" altLang="zh-CN" dirty="0" err="1" smtClean="0"/>
              <a:t>randomize</a:t>
            </a:r>
            <a:r>
              <a:rPr lang="fr-FR" altLang="zh-CN" dirty="0" err="1"/>
              <a:t>-throttle</a:t>
            </a:r>
            <a:r>
              <a:rPr lang="fr-FR" altLang="zh-CN" dirty="0" smtClean="0"/>
              <a:t>]</a:t>
            </a:r>
            <a:r>
              <a:rPr lang="zh-CN" altLang="en-US" dirty="0" smtClean="0"/>
              <a:t>：随机事件延时（范围：</a:t>
            </a:r>
            <a:r>
              <a:rPr lang="en-US" altLang="zh-CN" dirty="0" smtClean="0"/>
              <a:t>0-</a:t>
            </a:r>
            <a:r>
              <a:rPr lang="en-US" altLang="zh-CN" dirty="0" smtClean="0">
                <a:solidFill>
                  <a:srgbClr val="FF0000"/>
                </a:solidFill>
              </a:rPr>
              <a:t>throttle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:</a:t>
            </a:r>
            <a:r>
              <a:rPr lang="en-US" altLang="zh-CN" dirty="0"/>
              <a:t> </a:t>
            </a:r>
            <a:r>
              <a:rPr lang="en-US" altLang="zh-CN" dirty="0" err="1"/>
              <a:t>adb</a:t>
            </a:r>
            <a:r>
              <a:rPr lang="en-US" altLang="zh-CN" dirty="0"/>
              <a:t> shell monkey -p </a:t>
            </a:r>
            <a:r>
              <a:rPr lang="en-US" altLang="zh-CN" dirty="0" err="1"/>
              <a:t>com.android.music</a:t>
            </a:r>
            <a:r>
              <a:rPr lang="en-US" altLang="zh-CN" dirty="0"/>
              <a:t> --throttle 300 --randomize-throttle -v -v 300</a:t>
            </a:r>
            <a:endParaRPr lang="fr-FR" altLang="zh-CN" dirty="0"/>
          </a:p>
          <a:p>
            <a:r>
              <a:rPr lang="fr-FR" altLang="zh-CN" dirty="0"/>
              <a:t>              [--profile-</a:t>
            </a:r>
            <a:r>
              <a:rPr lang="fr-FR" altLang="zh-CN" dirty="0" err="1"/>
              <a:t>wait</a:t>
            </a:r>
            <a:r>
              <a:rPr lang="fr-FR" altLang="zh-CN" dirty="0"/>
              <a:t> MILLISEC</a:t>
            </a:r>
            <a:r>
              <a:rPr lang="fr-FR" altLang="zh-CN" dirty="0" smtClean="0"/>
              <a:t>]</a:t>
            </a:r>
            <a:r>
              <a:rPr lang="en-US" altLang="zh-CN" dirty="0" smtClean="0"/>
              <a:t>:</a:t>
            </a:r>
            <a:r>
              <a:rPr lang="zh-CN" altLang="en-US" dirty="0" smtClean="0"/>
              <a:t>默认值位</a:t>
            </a:r>
            <a:r>
              <a:rPr lang="en-US" altLang="zh-CN" dirty="0" smtClean="0"/>
              <a:t>5000MILLSEC</a:t>
            </a:r>
            <a:r>
              <a:rPr lang="zh-CN" altLang="en-US" dirty="0"/>
              <a:t>，用户操作之间的延迟</a:t>
            </a:r>
            <a:r>
              <a:rPr lang="zh-CN" altLang="en-US" dirty="0" smtClean="0"/>
              <a:t>。用于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的脚本（</a:t>
            </a:r>
            <a:r>
              <a:rPr lang="en-US" altLang="zh-CN" dirty="0" smtClean="0"/>
              <a:t>-f</a:t>
            </a:r>
            <a:r>
              <a:rPr lang="zh-CN" altLang="en-US" dirty="0" smtClean="0"/>
              <a:t>后面讲）</a:t>
            </a:r>
            <a:endParaRPr lang="fr-FR" altLang="zh-CN" dirty="0"/>
          </a:p>
          <a:p>
            <a:r>
              <a:rPr lang="fr-FR" altLang="zh-CN" dirty="0"/>
              <a:t>              [--</a:t>
            </a:r>
            <a:r>
              <a:rPr lang="fr-FR" altLang="zh-CN" dirty="0" err="1"/>
              <a:t>device</a:t>
            </a:r>
            <a:r>
              <a:rPr lang="fr-FR" altLang="zh-CN" dirty="0"/>
              <a:t>-</a:t>
            </a:r>
            <a:r>
              <a:rPr lang="fr-FR" altLang="zh-CN" dirty="0" err="1"/>
              <a:t>sleep</a:t>
            </a:r>
            <a:r>
              <a:rPr lang="fr-FR" altLang="zh-CN" dirty="0"/>
              <a:t>-time MILLISEC</a:t>
            </a:r>
            <a:r>
              <a:rPr lang="fr-FR" altLang="zh-CN" dirty="0" smtClean="0"/>
              <a:t>]</a:t>
            </a:r>
            <a:r>
              <a:rPr lang="zh-CN" altLang="en-US" dirty="0" smtClean="0"/>
              <a:t>：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设备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事件，默认值位</a:t>
            </a:r>
            <a:r>
              <a:rPr lang="en-US" altLang="zh-CN" dirty="0" smtClean="0"/>
              <a:t>30000MILLSEC</a:t>
            </a:r>
            <a:r>
              <a:rPr lang="zh-CN" altLang="en-US" dirty="0" smtClean="0"/>
              <a:t>，</a:t>
            </a:r>
            <a:r>
              <a:rPr lang="zh-CN" altLang="en-US" dirty="0"/>
              <a:t>用于</a:t>
            </a:r>
            <a:r>
              <a:rPr lang="en-US" altLang="zh-CN" dirty="0"/>
              <a:t>monkey</a:t>
            </a:r>
            <a:r>
              <a:rPr lang="zh-CN" altLang="en-US" dirty="0"/>
              <a:t>的脚本（</a:t>
            </a:r>
            <a:r>
              <a:rPr lang="en-US" altLang="zh-CN" dirty="0"/>
              <a:t>-f</a:t>
            </a:r>
            <a:r>
              <a:rPr lang="zh-CN" altLang="en-US" dirty="0"/>
              <a:t>后面讲</a:t>
            </a:r>
            <a:r>
              <a:rPr lang="zh-CN" altLang="en-US" dirty="0" smtClean="0"/>
              <a:t>）</a:t>
            </a:r>
            <a:endParaRPr lang="fr-FR" altLang="zh-CN" dirty="0"/>
          </a:p>
          <a:p>
            <a:r>
              <a:rPr lang="pt-BR" altLang="zh-CN" dirty="0"/>
              <a:t>              [--randomize-script</a:t>
            </a:r>
            <a:r>
              <a:rPr lang="pt-BR" altLang="zh-CN" dirty="0" smtClean="0"/>
              <a:t>]</a:t>
            </a:r>
            <a:r>
              <a:rPr lang="en-US" altLang="zh-CN" dirty="0" smtClean="0"/>
              <a:t>:</a:t>
            </a:r>
            <a:r>
              <a:rPr lang="zh-CN" altLang="en-US" dirty="0" smtClean="0"/>
              <a:t>随机数生成器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随机获取</a:t>
            </a:r>
            <a:r>
              <a:rPr lang="en-US" altLang="zh-CN" dirty="0" err="1" smtClean="0"/>
              <a:t>keycode</a:t>
            </a:r>
            <a:r>
              <a:rPr lang="en-US" altLang="zh-CN" dirty="0" smtClean="0"/>
              <a:t>)</a:t>
            </a:r>
            <a:endParaRPr lang="pt-BR" altLang="zh-CN" dirty="0"/>
          </a:p>
          <a:p>
            <a:r>
              <a:rPr lang="pt-BR" altLang="zh-CN" dirty="0"/>
              <a:t>              [--script-log</a:t>
            </a:r>
            <a:r>
              <a:rPr lang="pt-BR" altLang="zh-CN" dirty="0" smtClean="0"/>
              <a:t>]</a:t>
            </a:r>
            <a:r>
              <a:rPr lang="zh-CN" altLang="en-US" dirty="0" smtClean="0"/>
              <a:t>：控制设备进入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参数</a:t>
            </a:r>
            <a:endParaRPr lang="pt-BR" altLang="zh-CN" dirty="0"/>
          </a:p>
          <a:p>
            <a:r>
              <a:rPr lang="nb-NO" altLang="zh-CN" dirty="0"/>
              <a:t>              [--</a:t>
            </a:r>
            <a:r>
              <a:rPr lang="nb-NO" altLang="zh-CN" dirty="0" err="1"/>
              <a:t>bugreport</a:t>
            </a:r>
            <a:r>
              <a:rPr lang="nb-NO" altLang="zh-CN" dirty="0" smtClean="0"/>
              <a:t>]</a:t>
            </a:r>
            <a:r>
              <a:rPr lang="en-US" altLang="zh-CN" dirty="0" smtClean="0"/>
              <a:t>: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crash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nb-NO" altLang="zh-CN" dirty="0"/>
          </a:p>
          <a:p>
            <a:r>
              <a:rPr lang="nb-NO" altLang="zh-CN" dirty="0"/>
              <a:t>              [--</a:t>
            </a:r>
            <a:r>
              <a:rPr lang="nb-NO" altLang="zh-CN" dirty="0" err="1"/>
              <a:t>periodic-bugreport</a:t>
            </a:r>
            <a:r>
              <a:rPr lang="nb-NO" altLang="zh-CN" dirty="0" smtClean="0"/>
              <a:t>]</a:t>
            </a:r>
            <a:r>
              <a:rPr lang="zh-CN" altLang="en-US" dirty="0" smtClean="0"/>
              <a:t>：生成</a:t>
            </a:r>
            <a:r>
              <a:rPr lang="en-US" altLang="zh-CN" dirty="0" err="1" smtClean="0"/>
              <a:t>bugreport</a:t>
            </a:r>
            <a:r>
              <a:rPr lang="zh-CN" altLang="en-US" dirty="0" smtClean="0"/>
              <a:t>频率</a:t>
            </a:r>
            <a:endParaRPr lang="nb-NO" altLang="zh-CN" dirty="0"/>
          </a:p>
        </p:txBody>
      </p:sp>
    </p:spTree>
    <p:extLst>
      <p:ext uri="{BB962C8B-B14F-4D97-AF65-F5344CB8AC3E}">
        <p14:creationId xmlns:p14="http://schemas.microsoft.com/office/powerpoint/2010/main" val="185631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集成测试阶段，尽可能发现问题，忽略异常，尽可能多的发现问题</a:t>
            </a:r>
            <a:endParaRPr kumimoji="1" lang="en-US" altLang="zh-CN" dirty="0" smtClean="0"/>
          </a:p>
          <a:p>
            <a:r>
              <a:rPr kumimoji="1" lang="en-US" altLang="zh-CN" dirty="0"/>
              <a:t>monkey –p </a:t>
            </a:r>
            <a:r>
              <a:rPr kumimoji="1" lang="en-US" altLang="zh-CN" dirty="0" err="1" smtClean="0"/>
              <a:t>cn.buding.martin</a:t>
            </a:r>
            <a:r>
              <a:rPr kumimoji="1" lang="en-US" altLang="zh-CN" dirty="0" smtClean="0"/>
              <a:t> –throttle 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00 </a:t>
            </a:r>
            <a:r>
              <a:rPr kumimoji="1" lang="en-US" altLang="zh-CN" dirty="0"/>
              <a:t>–s </a:t>
            </a:r>
            <a:r>
              <a:rPr kumimoji="1" lang="en-US" altLang="zh-CN" dirty="0" smtClean="0"/>
              <a:t>100 -</a:t>
            </a:r>
            <a:r>
              <a:rPr kumimoji="1" lang="en-US" altLang="zh-CN" dirty="0"/>
              <a:t>-ignore-crashes --ignore-timeouts --ignore-security-exceptions --ignore-native-crashes --monitor-native-crashes –v –v –v 15000 &gt; 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sdcard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monkey_test.txt</a:t>
            </a:r>
            <a:r>
              <a:rPr kumimoji="1" lang="en-US" altLang="zh-CN" dirty="0"/>
              <a:t>&amp;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验收测试阶段，不忽略异常的命令执行</a:t>
            </a:r>
            <a:endParaRPr kumimoji="1" lang="en-US" altLang="zh-CN" dirty="0" smtClean="0"/>
          </a:p>
          <a:p>
            <a:r>
              <a:rPr kumimoji="1" lang="en-US" altLang="zh-CN" dirty="0"/>
              <a:t>monkey –p </a:t>
            </a:r>
            <a:r>
              <a:rPr kumimoji="1" lang="en-US" altLang="zh-CN" dirty="0" err="1"/>
              <a:t>cn.buding.martin</a:t>
            </a:r>
            <a:r>
              <a:rPr kumimoji="1" lang="en-US" altLang="zh-CN" dirty="0"/>
              <a:t>  --throttle 5</a:t>
            </a:r>
            <a:r>
              <a:rPr kumimoji="1" lang="en-US" altLang="zh-CN" dirty="0" smtClean="0"/>
              <a:t>00 </a:t>
            </a:r>
            <a:r>
              <a:rPr kumimoji="1" lang="en-US" altLang="zh-CN" dirty="0"/>
              <a:t>–s 100 –v –v –v 15000 &gt; 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sdcard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monkey_test.txt</a:t>
            </a:r>
            <a:r>
              <a:rPr kumimoji="1" lang="en-US" altLang="zh-CN" dirty="0" smtClean="0"/>
              <a:t>&amp;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压力测试，在快速的事件响应的过程中，程序是否能正常运</a:t>
            </a:r>
            <a:r>
              <a:rPr kumimoji="1" lang="zh-CN" altLang="en-US" dirty="0" smtClean="0"/>
              <a:t>行（高频度，长时间）</a:t>
            </a:r>
            <a:endParaRPr kumimoji="1" lang="en-US" altLang="zh-CN" dirty="0" smtClean="0"/>
          </a:p>
          <a:p>
            <a:r>
              <a:rPr kumimoji="1" lang="en-US" altLang="zh-CN" dirty="0"/>
              <a:t>monkey –p </a:t>
            </a:r>
            <a:r>
              <a:rPr kumimoji="1" lang="en-US" altLang="zh-CN" dirty="0" err="1"/>
              <a:t>cn.buding.martin</a:t>
            </a:r>
            <a:r>
              <a:rPr kumimoji="1" lang="en-US" altLang="zh-CN" dirty="0"/>
              <a:t>  </a:t>
            </a:r>
            <a:r>
              <a:rPr kumimoji="1" lang="en-US" altLang="zh-CN" dirty="0" smtClean="0"/>
              <a:t>–throttle </a:t>
            </a:r>
            <a:r>
              <a:rPr kumimoji="1" lang="zh-CN" altLang="zh-CN" dirty="0"/>
              <a:t>3</a:t>
            </a:r>
            <a:r>
              <a:rPr kumimoji="1" lang="en-US" altLang="zh-CN" dirty="0" smtClean="0"/>
              <a:t>00 </a:t>
            </a:r>
            <a:r>
              <a:rPr kumimoji="1" lang="en-US" altLang="zh-CN" dirty="0"/>
              <a:t>–s 100 –v –v –v </a:t>
            </a:r>
            <a:r>
              <a:rPr kumimoji="1" lang="en-US" altLang="zh-CN" dirty="0" smtClean="0"/>
              <a:t>100000 </a:t>
            </a:r>
            <a:r>
              <a:rPr kumimoji="1" lang="en-US" altLang="zh-CN" dirty="0"/>
              <a:t>&gt; /</a:t>
            </a:r>
            <a:r>
              <a:rPr kumimoji="1" lang="en-US" altLang="zh-CN" dirty="0" err="1"/>
              <a:t>mnt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sdcard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monkey_test.txt</a:t>
            </a:r>
            <a:r>
              <a:rPr kumimoji="1" lang="en-US" altLang="zh-CN" dirty="0"/>
              <a:t>&amp;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4997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1.Monkey</a:t>
            </a:r>
            <a:r>
              <a:rPr kumimoji="1" lang="zh-CN" altLang="en-US" dirty="0" smtClean="0"/>
              <a:t>根据一个指定的命令脚本发送按键消息但是有两个弱点：</a:t>
            </a:r>
            <a:endParaRPr kumimoji="1" lang="en-US" altLang="zh-CN" dirty="0" smtClean="0"/>
          </a:p>
          <a:p>
            <a:r>
              <a:rPr kumimoji="1" lang="zh-CN" altLang="zh-CN" dirty="0"/>
              <a:t> 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不支持条件判断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不支持读取待测页面的信息（</a:t>
            </a:r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官网上没有脚本的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，需要参考</a:t>
            </a:r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onkeySourceScript.java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Monkey </a:t>
            </a:r>
            <a:r>
              <a:rPr kumimoji="1" lang="zh-CN" altLang="en-US" dirty="0" smtClean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支持在设备上启动一个在线服务，可以通过</a:t>
            </a:r>
            <a:r>
              <a:rPr kumimoji="1" lang="en-US" altLang="zh-CN" dirty="0" smtClean="0"/>
              <a:t>telnet</a:t>
            </a:r>
            <a:r>
              <a:rPr kumimoji="1" lang="zh-CN" altLang="en-US" dirty="0" smtClean="0"/>
              <a:t>方式从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远程登录到设备上以交互的方式执行</a:t>
            </a:r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命令。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使用方法：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的端口号</a:t>
            </a:r>
            <a:endParaRPr kumimoji="1" lang="en-US" altLang="zh-CN" dirty="0" smtClean="0"/>
          </a:p>
          <a:p>
            <a:r>
              <a:rPr kumimoji="1" lang="en-US" altLang="zh-CN" dirty="0" err="1"/>
              <a:t>a</a:t>
            </a:r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monkey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1080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将模拟器的</a:t>
            </a:r>
            <a:r>
              <a:rPr kumimoji="1" lang="en-US" altLang="zh-CN" dirty="0" smtClean="0"/>
              <a:t>1080</a:t>
            </a:r>
            <a:r>
              <a:rPr kumimoji="1" lang="zh-CN" altLang="en-US" dirty="0" smtClean="0"/>
              <a:t>端口映射到主机的</a:t>
            </a:r>
            <a:r>
              <a:rPr kumimoji="1" lang="en-US" altLang="zh-CN" dirty="0" smtClean="0"/>
              <a:t>1080</a:t>
            </a:r>
            <a:r>
              <a:rPr kumimoji="1" lang="zh-CN" altLang="en-US" dirty="0" smtClean="0"/>
              <a:t>端口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tcp</a:t>
            </a:r>
            <a:r>
              <a:rPr kumimoji="1" lang="zh-CN" altLang="en-US" dirty="0"/>
              <a:t>:</a:t>
            </a:r>
            <a:r>
              <a:rPr kumimoji="1" lang="en-US" altLang="zh-CN" dirty="0" smtClean="0"/>
              <a:t>1080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tcp:1080</a:t>
            </a:r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启动应用</a:t>
            </a:r>
            <a:endParaRPr kumimoji="1" lang="en-US" altLang="zh-CN" dirty="0"/>
          </a:p>
          <a:p>
            <a:r>
              <a:rPr kumimoji="1" lang="en-US" altLang="zh-CN" dirty="0" err="1" smtClean="0"/>
              <a:t>adb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com.buding.martin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cn.buding.SplashActivity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13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4798</TotalTime>
  <Words>2567</Words>
  <Application>Microsoft Macintosh PowerPoint</Application>
  <PresentationFormat>全屏显示(4:3)</PresentationFormat>
  <Paragraphs>323</Paragraphs>
  <Slides>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清晰</vt:lpstr>
      <vt:lpstr>Monkey</vt:lpstr>
      <vt:lpstr>Instruction</vt:lpstr>
      <vt:lpstr>1.Analysis Log</vt:lpstr>
      <vt:lpstr>1. Analysis Log</vt:lpstr>
      <vt:lpstr>2.API</vt:lpstr>
      <vt:lpstr>2.API</vt:lpstr>
      <vt:lpstr>2.Script</vt:lpstr>
      <vt:lpstr>2.Script -f</vt:lpstr>
      <vt:lpstr>Monkey 服务器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测试框架</dc:title>
  <dc:creator>hanchun ma</dc:creator>
  <cp:lastModifiedBy>hanchun ma</cp:lastModifiedBy>
  <cp:revision>114</cp:revision>
  <dcterms:created xsi:type="dcterms:W3CDTF">2014-05-27T15:30:07Z</dcterms:created>
  <dcterms:modified xsi:type="dcterms:W3CDTF">2014-06-24T07:35:49Z</dcterms:modified>
</cp:coreProperties>
</file>