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BE"/>
    <a:srgbClr val="D7A979"/>
    <a:srgbClr val="FF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0" autoAdjust="0"/>
    <p:restoredTop sz="94660"/>
  </p:normalViewPr>
  <p:slideViewPr>
    <p:cSldViewPr snapToGrid="0">
      <p:cViewPr>
        <p:scale>
          <a:sx n="84" d="100"/>
          <a:sy n="84" d="100"/>
        </p:scale>
        <p:origin x="46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ＢＵＤＤＹ</a:t>
            </a:r>
            <a:r>
              <a:rPr lang="zh-TW" altLang="en-US" sz="4800" b="1" i="1" kern="0" dirty="0">
                <a:solidFill>
                  <a:prstClr val="white"/>
                </a:solidFill>
              </a:rPr>
              <a:t> 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ＩＮＦＯ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Discussion Of Midterm Project In Website Design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8F2F794-2FAA-4D4C-B7AD-8229257B94A2}"/>
              </a:ext>
            </a:extLst>
          </p:cNvPr>
          <p:cNvGrpSpPr/>
          <p:nvPr/>
        </p:nvGrpSpPr>
        <p:grpSpPr>
          <a:xfrm>
            <a:off x="4261014" y="4239987"/>
            <a:ext cx="3669972" cy="1248763"/>
            <a:chOff x="4418946" y="4229101"/>
            <a:chExt cx="3669972" cy="1248763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418946" y="4229101"/>
              <a:ext cx="1250621" cy="360000"/>
            </a:xfrm>
            <a:prstGeom prst="roundRect">
              <a:avLst>
                <a:gd name="adj" fmla="val 50000"/>
              </a:avLst>
            </a:prstGeom>
            <a:solidFill>
              <a:srgbClr val="5AC9B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prstClr val="white"/>
                  </a:solidFill>
                </a:rPr>
                <a:t>組員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46BA75A-658E-C141-8937-1D41B2A2285B}"/>
                </a:ext>
              </a:extLst>
            </p:cNvPr>
            <p:cNvGrpSpPr/>
            <p:nvPr/>
          </p:nvGrpSpPr>
          <p:grpSpPr>
            <a:xfrm>
              <a:off x="5777067" y="4259894"/>
              <a:ext cx="2311851" cy="1217970"/>
              <a:chOff x="5777067" y="4259894"/>
              <a:chExt cx="2311851" cy="1217970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848F6C8F-6B09-DB45-B12B-17E15E002429}"/>
                  </a:ext>
                </a:extLst>
              </p:cNvPr>
              <p:cNvGrpSpPr/>
              <p:nvPr/>
            </p:nvGrpSpPr>
            <p:grpSpPr>
              <a:xfrm>
                <a:off x="5777067" y="4259894"/>
                <a:ext cx="2311851" cy="611054"/>
                <a:chOff x="5777067" y="4259894"/>
                <a:chExt cx="2311851" cy="61105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5777067" y="4259894"/>
                  <a:ext cx="23118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資工二 </a:t>
                  </a:r>
                  <a:r>
                    <a:rPr lang="en-US" altLang="zh-TW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106590052 </a:t>
                  </a:r>
                  <a:r>
                    <a:rPr lang="zh-CN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吳軍樂</a:t>
                  </a:r>
                  <a:endParaRPr lang="ko-KR" altLang="en-US" sz="1400" dirty="0">
                    <a:solidFill>
                      <a:srgbClr val="78808D"/>
                    </a:solidFill>
                    <a:latin typeface="PingFang SC" panose="020B0400000000000000" pitchFamily="34" charset="-122"/>
                    <a:ea typeface="Heiti SC Medium" pitchFamily="2" charset="-128"/>
                  </a:endParaRPr>
                </a:p>
              </p:txBody>
            </p:sp>
            <p:sp>
              <p:nvSpPr>
                <p:cNvPr id="7" name="직사각형 3">
                  <a:extLst>
                    <a:ext uri="{FF2B5EF4-FFF2-40B4-BE49-F238E27FC236}">
                      <a16:creationId xmlns:a16="http://schemas.microsoft.com/office/drawing/2014/main" id="{F441EC22-9E48-AC4D-8C2B-B1AFC11FEFA4}"/>
                    </a:ext>
                  </a:extLst>
                </p:cNvPr>
                <p:cNvSpPr/>
                <p:nvPr/>
              </p:nvSpPr>
              <p:spPr>
                <a:xfrm>
                  <a:off x="5788622" y="4563171"/>
                  <a:ext cx="22669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資工二 </a:t>
                  </a:r>
                  <a:r>
                    <a:rPr lang="en-US" altLang="zh-TW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107590015 </a:t>
                  </a:r>
                  <a:r>
                    <a:rPr lang="zh-CN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謝安怡</a:t>
                  </a:r>
                  <a:endParaRPr lang="ko-KR" altLang="en-US" sz="1400" dirty="0">
                    <a:solidFill>
                      <a:srgbClr val="78808D"/>
                    </a:solidFill>
                    <a:latin typeface="PingFang SC" panose="020B0400000000000000" pitchFamily="34" charset="-122"/>
                    <a:ea typeface="Heiti SC Medium" pitchFamily="2" charset="-128"/>
                  </a:endParaRPr>
                </a:p>
              </p:txBody>
            </p:sp>
          </p:grp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AF8FB602-8D20-E743-99C0-ADFAC2B2067A}"/>
                  </a:ext>
                </a:extLst>
              </p:cNvPr>
              <p:cNvGrpSpPr/>
              <p:nvPr/>
            </p:nvGrpSpPr>
            <p:grpSpPr>
              <a:xfrm>
                <a:off x="5781874" y="4866810"/>
                <a:ext cx="2302234" cy="611054"/>
                <a:chOff x="5781875" y="4259894"/>
                <a:chExt cx="2302234" cy="611054"/>
              </a:xfrm>
            </p:grpSpPr>
            <p:sp>
              <p:nvSpPr>
                <p:cNvPr id="10" name="직사각형 3">
                  <a:extLst>
                    <a:ext uri="{FF2B5EF4-FFF2-40B4-BE49-F238E27FC236}">
                      <a16:creationId xmlns:a16="http://schemas.microsoft.com/office/drawing/2014/main" id="{5A03CE94-7DCA-7A4E-86EB-EBFFDAEA487A}"/>
                    </a:ext>
                  </a:extLst>
                </p:cNvPr>
                <p:cNvSpPr/>
                <p:nvPr/>
              </p:nvSpPr>
              <p:spPr>
                <a:xfrm>
                  <a:off x="5781877" y="4259894"/>
                  <a:ext cx="230223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資工二 </a:t>
                  </a:r>
                  <a:r>
                    <a:rPr lang="en-US" altLang="zh-TW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107590052 </a:t>
                  </a:r>
                  <a:r>
                    <a:rPr lang="zh-CN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謝宗翰</a:t>
                  </a:r>
                  <a:endParaRPr lang="ko-KR" altLang="en-US" sz="1400" dirty="0">
                    <a:solidFill>
                      <a:srgbClr val="78808D"/>
                    </a:solidFill>
                    <a:latin typeface="PingFang SC" panose="020B0400000000000000" pitchFamily="34" charset="-122"/>
                    <a:ea typeface="Heiti SC Medium" pitchFamily="2" charset="-128"/>
                  </a:endParaRPr>
                </a:p>
              </p:txBody>
            </p:sp>
            <p:sp>
              <p:nvSpPr>
                <p:cNvPr id="11" name="직사각형 3">
                  <a:extLst>
                    <a:ext uri="{FF2B5EF4-FFF2-40B4-BE49-F238E27FC236}">
                      <a16:creationId xmlns:a16="http://schemas.microsoft.com/office/drawing/2014/main" id="{8B3F5C7C-A52D-9343-A154-79E6AE56EF24}"/>
                    </a:ext>
                  </a:extLst>
                </p:cNvPr>
                <p:cNvSpPr/>
                <p:nvPr/>
              </p:nvSpPr>
              <p:spPr>
                <a:xfrm>
                  <a:off x="5781875" y="4563171"/>
                  <a:ext cx="23022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資工二 </a:t>
                  </a:r>
                  <a:r>
                    <a:rPr lang="en-US" altLang="zh-TW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107590450 </a:t>
                  </a:r>
                  <a:r>
                    <a:rPr lang="zh-CN" altLang="en-US" sz="1400" dirty="0">
                      <a:solidFill>
                        <a:srgbClr val="78808D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劉學逸</a:t>
                  </a:r>
                  <a:endParaRPr lang="ko-KR" altLang="en-US" sz="1400" dirty="0">
                    <a:solidFill>
                      <a:srgbClr val="78808D"/>
                    </a:solidFill>
                    <a:latin typeface="PingFang SC" panose="020B0400000000000000" pitchFamily="34" charset="-122"/>
                    <a:ea typeface="Heiti SC Medium" pitchFamily="2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77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</a:t>
              </a:r>
            </a:p>
          </p:txBody>
        </p:sp>
      </p:grpSp>
      <p:sp>
        <p:nvSpPr>
          <p:cNvPr id="19" name="직사각형 37">
            <a:extLst>
              <a:ext uri="{FF2B5EF4-FFF2-40B4-BE49-F238E27FC236}">
                <a16:creationId xmlns:a16="http://schemas.microsoft.com/office/drawing/2014/main" id="{53339648-37A3-4C4D-B7F7-BE2EB84D237F}"/>
              </a:ext>
            </a:extLst>
          </p:cNvPr>
          <p:cNvSpPr>
            <a:spLocks noChangeAspect="1"/>
          </p:cNvSpPr>
          <p:nvPr/>
        </p:nvSpPr>
        <p:spPr>
          <a:xfrm>
            <a:off x="698929" y="431918"/>
            <a:ext cx="2460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系統狀態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能見度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BA4A9F-BBEB-6044-970F-DC8E7EA58DCD}"/>
              </a:ext>
            </a:extLst>
          </p:cNvPr>
          <p:cNvGrpSpPr/>
          <p:nvPr/>
        </p:nvGrpSpPr>
        <p:grpSpPr>
          <a:xfrm>
            <a:off x="1409718" y="1545948"/>
            <a:ext cx="3201088" cy="5453526"/>
            <a:chOff x="1409718" y="1545948"/>
            <a:chExt cx="3201088" cy="545352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771FD1-A205-F445-97E4-064A9D5C6A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9718" y="1545948"/>
              <a:ext cx="3201088" cy="5453526"/>
              <a:chOff x="3004563" y="-316375"/>
              <a:chExt cx="5491530" cy="9355631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BD8CD2B-15DA-3C4E-85A3-52072FF25D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04563" y="3844955"/>
                <a:ext cx="3090862" cy="5194301"/>
              </a:xfrm>
              <a:custGeom>
                <a:avLst/>
                <a:gdLst>
                  <a:gd name="T0" fmla="*/ 5421 w 5841"/>
                  <a:gd name="T1" fmla="*/ 6762 h 9815"/>
                  <a:gd name="T2" fmla="*/ 5381 w 5841"/>
                  <a:gd name="T3" fmla="*/ 6471 h 9815"/>
                  <a:gd name="T4" fmla="*/ 5385 w 5841"/>
                  <a:gd name="T5" fmla="*/ 6251 h 9815"/>
                  <a:gd name="T6" fmla="*/ 5530 w 5841"/>
                  <a:gd name="T7" fmla="*/ 4753 h 9815"/>
                  <a:gd name="T8" fmla="*/ 5527 w 5841"/>
                  <a:gd name="T9" fmla="*/ 4330 h 9815"/>
                  <a:gd name="T10" fmla="*/ 5471 w 5841"/>
                  <a:gd name="T11" fmla="*/ 3910 h 9815"/>
                  <a:gd name="T12" fmla="*/ 5357 w 5841"/>
                  <a:gd name="T13" fmla="*/ 3506 h 9815"/>
                  <a:gd name="T14" fmla="*/ 5232 w 5841"/>
                  <a:gd name="T15" fmla="*/ 3212 h 9815"/>
                  <a:gd name="T16" fmla="*/ 4943 w 5841"/>
                  <a:gd name="T17" fmla="*/ 2580 h 9815"/>
                  <a:gd name="T18" fmla="*/ 4806 w 5841"/>
                  <a:gd name="T19" fmla="*/ 2185 h 9815"/>
                  <a:gd name="T20" fmla="*/ 4745 w 5841"/>
                  <a:gd name="T21" fmla="*/ 1911 h 9815"/>
                  <a:gd name="T22" fmla="*/ 4711 w 5841"/>
                  <a:gd name="T23" fmla="*/ 1435 h 9815"/>
                  <a:gd name="T24" fmla="*/ 4712 w 5841"/>
                  <a:gd name="T25" fmla="*/ 486 h 9815"/>
                  <a:gd name="T26" fmla="*/ 4691 w 5841"/>
                  <a:gd name="T27" fmla="*/ 342 h 9815"/>
                  <a:gd name="T28" fmla="*/ 4601 w 5841"/>
                  <a:gd name="T29" fmla="*/ 176 h 9815"/>
                  <a:gd name="T30" fmla="*/ 4459 w 5841"/>
                  <a:gd name="T31" fmla="*/ 58 h 9815"/>
                  <a:gd name="T32" fmla="*/ 4277 w 5841"/>
                  <a:gd name="T33" fmla="*/ 2 h 9815"/>
                  <a:gd name="T34" fmla="*/ 4177 w 5841"/>
                  <a:gd name="T35" fmla="*/ 2 h 9815"/>
                  <a:gd name="T36" fmla="*/ 3995 w 5841"/>
                  <a:gd name="T37" fmla="*/ 58 h 9815"/>
                  <a:gd name="T38" fmla="*/ 3853 w 5841"/>
                  <a:gd name="T39" fmla="*/ 176 h 9815"/>
                  <a:gd name="T40" fmla="*/ 3763 w 5841"/>
                  <a:gd name="T41" fmla="*/ 342 h 9815"/>
                  <a:gd name="T42" fmla="*/ 3742 w 5841"/>
                  <a:gd name="T43" fmla="*/ 486 h 9815"/>
                  <a:gd name="T44" fmla="*/ 3742 w 5841"/>
                  <a:gd name="T45" fmla="*/ 5333 h 9815"/>
                  <a:gd name="T46" fmla="*/ 3726 w 5841"/>
                  <a:gd name="T47" fmla="*/ 5555 h 9815"/>
                  <a:gd name="T48" fmla="*/ 3720 w 5841"/>
                  <a:gd name="T49" fmla="*/ 6278 h 9815"/>
                  <a:gd name="T50" fmla="*/ 3707 w 5841"/>
                  <a:gd name="T51" fmla="*/ 6441 h 9815"/>
                  <a:gd name="T52" fmla="*/ 3655 w 5841"/>
                  <a:gd name="T53" fmla="*/ 6644 h 9815"/>
                  <a:gd name="T54" fmla="*/ 3565 w 5841"/>
                  <a:gd name="T55" fmla="*/ 6831 h 9815"/>
                  <a:gd name="T56" fmla="*/ 3442 w 5841"/>
                  <a:gd name="T57" fmla="*/ 6995 h 9815"/>
                  <a:gd name="T58" fmla="*/ 3291 w 5841"/>
                  <a:gd name="T59" fmla="*/ 7132 h 9815"/>
                  <a:gd name="T60" fmla="*/ 3115 w 5841"/>
                  <a:gd name="T61" fmla="*/ 7239 h 9815"/>
                  <a:gd name="T62" fmla="*/ 2919 w 5841"/>
                  <a:gd name="T63" fmla="*/ 7311 h 9815"/>
                  <a:gd name="T64" fmla="*/ 2708 w 5841"/>
                  <a:gd name="T65" fmla="*/ 7344 h 9815"/>
                  <a:gd name="T66" fmla="*/ 0 w 5841"/>
                  <a:gd name="T67" fmla="*/ 7344 h 9815"/>
                  <a:gd name="T68" fmla="*/ 244 w 5841"/>
                  <a:gd name="T69" fmla="*/ 7651 h 9815"/>
                  <a:gd name="T70" fmla="*/ 615 w 5841"/>
                  <a:gd name="T71" fmla="*/ 8014 h 9815"/>
                  <a:gd name="T72" fmla="*/ 1033 w 5841"/>
                  <a:gd name="T73" fmla="*/ 8323 h 9815"/>
                  <a:gd name="T74" fmla="*/ 1492 w 5841"/>
                  <a:gd name="T75" fmla="*/ 8572 h 9815"/>
                  <a:gd name="T76" fmla="*/ 1618 w 5841"/>
                  <a:gd name="T77" fmla="*/ 8627 h 9815"/>
                  <a:gd name="T78" fmla="*/ 1717 w 5841"/>
                  <a:gd name="T79" fmla="*/ 8670 h 9815"/>
                  <a:gd name="T80" fmla="*/ 2047 w 5841"/>
                  <a:gd name="T81" fmla="*/ 8892 h 9815"/>
                  <a:gd name="T82" fmla="*/ 2306 w 5841"/>
                  <a:gd name="T83" fmla="*/ 9183 h 9815"/>
                  <a:gd name="T84" fmla="*/ 2487 w 5841"/>
                  <a:gd name="T85" fmla="*/ 9529 h 9815"/>
                  <a:gd name="T86" fmla="*/ 2565 w 5841"/>
                  <a:gd name="T87" fmla="*/ 9815 h 9815"/>
                  <a:gd name="T88" fmla="*/ 2915 w 5841"/>
                  <a:gd name="T89" fmla="*/ 9761 h 9815"/>
                  <a:gd name="T90" fmla="*/ 3369 w 5841"/>
                  <a:gd name="T91" fmla="*/ 9658 h 9815"/>
                  <a:gd name="T92" fmla="*/ 3809 w 5841"/>
                  <a:gd name="T93" fmla="*/ 9522 h 9815"/>
                  <a:gd name="T94" fmla="*/ 4236 w 5841"/>
                  <a:gd name="T95" fmla="*/ 9353 h 9815"/>
                  <a:gd name="T96" fmla="*/ 4645 w 5841"/>
                  <a:gd name="T97" fmla="*/ 9154 h 9815"/>
                  <a:gd name="T98" fmla="*/ 5035 w 5841"/>
                  <a:gd name="T99" fmla="*/ 8925 h 9815"/>
                  <a:gd name="T100" fmla="*/ 5406 w 5841"/>
                  <a:gd name="T101" fmla="*/ 8669 h 9815"/>
                  <a:gd name="T102" fmla="*/ 5758 w 5841"/>
                  <a:gd name="T103" fmla="*/ 8387 h 9815"/>
                  <a:gd name="T104" fmla="*/ 5440 w 5841"/>
                  <a:gd name="T105" fmla="*/ 6834 h 9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41" h="9815">
                    <a:moveTo>
                      <a:pt x="5440" y="6834"/>
                    </a:moveTo>
                    <a:lnTo>
                      <a:pt x="5421" y="6762"/>
                    </a:lnTo>
                    <a:lnTo>
                      <a:pt x="5395" y="6618"/>
                    </a:lnTo>
                    <a:lnTo>
                      <a:pt x="5381" y="6471"/>
                    </a:lnTo>
                    <a:lnTo>
                      <a:pt x="5381" y="6324"/>
                    </a:lnTo>
                    <a:lnTo>
                      <a:pt x="5385" y="6251"/>
                    </a:lnTo>
                    <a:lnTo>
                      <a:pt x="5523" y="4860"/>
                    </a:lnTo>
                    <a:lnTo>
                      <a:pt x="5530" y="4753"/>
                    </a:lnTo>
                    <a:lnTo>
                      <a:pt x="5536" y="4541"/>
                    </a:lnTo>
                    <a:lnTo>
                      <a:pt x="5527" y="4330"/>
                    </a:lnTo>
                    <a:lnTo>
                      <a:pt x="5506" y="4119"/>
                    </a:lnTo>
                    <a:lnTo>
                      <a:pt x="5471" y="3910"/>
                    </a:lnTo>
                    <a:lnTo>
                      <a:pt x="5421" y="3706"/>
                    </a:lnTo>
                    <a:lnTo>
                      <a:pt x="5357" y="3506"/>
                    </a:lnTo>
                    <a:lnTo>
                      <a:pt x="5278" y="3308"/>
                    </a:lnTo>
                    <a:lnTo>
                      <a:pt x="5232" y="3212"/>
                    </a:lnTo>
                    <a:lnTo>
                      <a:pt x="5117" y="2974"/>
                    </a:lnTo>
                    <a:lnTo>
                      <a:pt x="4943" y="2580"/>
                    </a:lnTo>
                    <a:lnTo>
                      <a:pt x="4852" y="2333"/>
                    </a:lnTo>
                    <a:lnTo>
                      <a:pt x="4806" y="2185"/>
                    </a:lnTo>
                    <a:lnTo>
                      <a:pt x="4771" y="2045"/>
                    </a:lnTo>
                    <a:lnTo>
                      <a:pt x="4745" y="1911"/>
                    </a:lnTo>
                    <a:lnTo>
                      <a:pt x="4721" y="1713"/>
                    </a:lnTo>
                    <a:lnTo>
                      <a:pt x="4711" y="1435"/>
                    </a:lnTo>
                    <a:lnTo>
                      <a:pt x="4714" y="939"/>
                    </a:lnTo>
                    <a:lnTo>
                      <a:pt x="4712" y="486"/>
                    </a:lnTo>
                    <a:lnTo>
                      <a:pt x="4709" y="435"/>
                    </a:lnTo>
                    <a:lnTo>
                      <a:pt x="4691" y="342"/>
                    </a:lnTo>
                    <a:lnTo>
                      <a:pt x="4653" y="254"/>
                    </a:lnTo>
                    <a:lnTo>
                      <a:pt x="4601" y="176"/>
                    </a:lnTo>
                    <a:lnTo>
                      <a:pt x="4537" y="111"/>
                    </a:lnTo>
                    <a:lnTo>
                      <a:pt x="4459" y="58"/>
                    </a:lnTo>
                    <a:lnTo>
                      <a:pt x="4371" y="22"/>
                    </a:lnTo>
                    <a:lnTo>
                      <a:pt x="4277" y="2"/>
                    </a:lnTo>
                    <a:lnTo>
                      <a:pt x="4227" y="0"/>
                    </a:lnTo>
                    <a:lnTo>
                      <a:pt x="4177" y="2"/>
                    </a:lnTo>
                    <a:lnTo>
                      <a:pt x="4083" y="22"/>
                    </a:lnTo>
                    <a:lnTo>
                      <a:pt x="3995" y="58"/>
                    </a:lnTo>
                    <a:lnTo>
                      <a:pt x="3919" y="111"/>
                    </a:lnTo>
                    <a:lnTo>
                      <a:pt x="3853" y="176"/>
                    </a:lnTo>
                    <a:lnTo>
                      <a:pt x="3801" y="254"/>
                    </a:lnTo>
                    <a:lnTo>
                      <a:pt x="3763" y="342"/>
                    </a:lnTo>
                    <a:lnTo>
                      <a:pt x="3745" y="435"/>
                    </a:lnTo>
                    <a:lnTo>
                      <a:pt x="3742" y="486"/>
                    </a:lnTo>
                    <a:lnTo>
                      <a:pt x="3743" y="3768"/>
                    </a:lnTo>
                    <a:lnTo>
                      <a:pt x="3742" y="5333"/>
                    </a:lnTo>
                    <a:lnTo>
                      <a:pt x="3734" y="5511"/>
                    </a:lnTo>
                    <a:lnTo>
                      <a:pt x="3726" y="5555"/>
                    </a:lnTo>
                    <a:lnTo>
                      <a:pt x="3720" y="5580"/>
                    </a:lnTo>
                    <a:lnTo>
                      <a:pt x="3720" y="6278"/>
                    </a:lnTo>
                    <a:lnTo>
                      <a:pt x="3719" y="6333"/>
                    </a:lnTo>
                    <a:lnTo>
                      <a:pt x="3707" y="6441"/>
                    </a:lnTo>
                    <a:lnTo>
                      <a:pt x="3686" y="6545"/>
                    </a:lnTo>
                    <a:lnTo>
                      <a:pt x="3655" y="6644"/>
                    </a:lnTo>
                    <a:lnTo>
                      <a:pt x="3615" y="6740"/>
                    </a:lnTo>
                    <a:lnTo>
                      <a:pt x="3565" y="6831"/>
                    </a:lnTo>
                    <a:lnTo>
                      <a:pt x="3507" y="6916"/>
                    </a:lnTo>
                    <a:lnTo>
                      <a:pt x="3442" y="6995"/>
                    </a:lnTo>
                    <a:lnTo>
                      <a:pt x="3370" y="7067"/>
                    </a:lnTo>
                    <a:lnTo>
                      <a:pt x="3291" y="7132"/>
                    </a:lnTo>
                    <a:lnTo>
                      <a:pt x="3206" y="7190"/>
                    </a:lnTo>
                    <a:lnTo>
                      <a:pt x="3115" y="7239"/>
                    </a:lnTo>
                    <a:lnTo>
                      <a:pt x="3020" y="7281"/>
                    </a:lnTo>
                    <a:lnTo>
                      <a:pt x="2919" y="7311"/>
                    </a:lnTo>
                    <a:lnTo>
                      <a:pt x="2816" y="7332"/>
                    </a:lnTo>
                    <a:lnTo>
                      <a:pt x="2708" y="7344"/>
                    </a:lnTo>
                    <a:lnTo>
                      <a:pt x="2653" y="7344"/>
                    </a:lnTo>
                    <a:lnTo>
                      <a:pt x="0" y="7344"/>
                    </a:lnTo>
                    <a:lnTo>
                      <a:pt x="77" y="7449"/>
                    </a:lnTo>
                    <a:lnTo>
                      <a:pt x="244" y="7651"/>
                    </a:lnTo>
                    <a:lnTo>
                      <a:pt x="424" y="7839"/>
                    </a:lnTo>
                    <a:lnTo>
                      <a:pt x="615" y="8014"/>
                    </a:lnTo>
                    <a:lnTo>
                      <a:pt x="818" y="8176"/>
                    </a:lnTo>
                    <a:lnTo>
                      <a:pt x="1033" y="8323"/>
                    </a:lnTo>
                    <a:lnTo>
                      <a:pt x="1257" y="8456"/>
                    </a:lnTo>
                    <a:lnTo>
                      <a:pt x="1492" y="8572"/>
                    </a:lnTo>
                    <a:lnTo>
                      <a:pt x="1612" y="8624"/>
                    </a:lnTo>
                    <a:lnTo>
                      <a:pt x="1618" y="8627"/>
                    </a:lnTo>
                    <a:lnTo>
                      <a:pt x="1625" y="8629"/>
                    </a:lnTo>
                    <a:lnTo>
                      <a:pt x="1717" y="8670"/>
                    </a:lnTo>
                    <a:lnTo>
                      <a:pt x="1890" y="8771"/>
                    </a:lnTo>
                    <a:lnTo>
                      <a:pt x="2047" y="8892"/>
                    </a:lnTo>
                    <a:lnTo>
                      <a:pt x="2185" y="9029"/>
                    </a:lnTo>
                    <a:lnTo>
                      <a:pt x="2306" y="9183"/>
                    </a:lnTo>
                    <a:lnTo>
                      <a:pt x="2408" y="9350"/>
                    </a:lnTo>
                    <a:lnTo>
                      <a:pt x="2487" y="9529"/>
                    </a:lnTo>
                    <a:lnTo>
                      <a:pt x="2546" y="9717"/>
                    </a:lnTo>
                    <a:lnTo>
                      <a:pt x="2565" y="9815"/>
                    </a:lnTo>
                    <a:lnTo>
                      <a:pt x="2683" y="9800"/>
                    </a:lnTo>
                    <a:lnTo>
                      <a:pt x="2915" y="9761"/>
                    </a:lnTo>
                    <a:lnTo>
                      <a:pt x="3144" y="9715"/>
                    </a:lnTo>
                    <a:lnTo>
                      <a:pt x="3369" y="9658"/>
                    </a:lnTo>
                    <a:lnTo>
                      <a:pt x="3592" y="9595"/>
                    </a:lnTo>
                    <a:lnTo>
                      <a:pt x="3809" y="9522"/>
                    </a:lnTo>
                    <a:lnTo>
                      <a:pt x="4024" y="9442"/>
                    </a:lnTo>
                    <a:lnTo>
                      <a:pt x="4236" y="9353"/>
                    </a:lnTo>
                    <a:lnTo>
                      <a:pt x="4442" y="9258"/>
                    </a:lnTo>
                    <a:lnTo>
                      <a:pt x="4645" y="9154"/>
                    </a:lnTo>
                    <a:lnTo>
                      <a:pt x="4842" y="9043"/>
                    </a:lnTo>
                    <a:lnTo>
                      <a:pt x="5035" y="8925"/>
                    </a:lnTo>
                    <a:lnTo>
                      <a:pt x="5224" y="8801"/>
                    </a:lnTo>
                    <a:lnTo>
                      <a:pt x="5406" y="8669"/>
                    </a:lnTo>
                    <a:lnTo>
                      <a:pt x="5585" y="8531"/>
                    </a:lnTo>
                    <a:lnTo>
                      <a:pt x="5758" y="8387"/>
                    </a:lnTo>
                    <a:lnTo>
                      <a:pt x="5841" y="8312"/>
                    </a:lnTo>
                    <a:lnTo>
                      <a:pt x="5440" y="6834"/>
                    </a:lnTo>
                    <a:close/>
                  </a:path>
                </a:pathLst>
              </a:custGeom>
              <a:solidFill>
                <a:srgbClr val="F9D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모서리가 둥근 직사각형 45">
                <a:extLst>
                  <a:ext uri="{FF2B5EF4-FFF2-40B4-BE49-F238E27FC236}">
                    <a16:creationId xmlns:a16="http://schemas.microsoft.com/office/drawing/2014/main" id="{D488FE7B-06B1-5946-B104-F3190AEE2185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74">
                <a:extLst>
                  <a:ext uri="{FF2B5EF4-FFF2-40B4-BE49-F238E27FC236}">
                    <a16:creationId xmlns:a16="http://schemas.microsoft.com/office/drawing/2014/main" id="{CD1B6FCF-582A-9443-A74A-6BBD3AD3253C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9589D0B-5E08-E542-A7EB-41CDD663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7" y="1962172"/>
              <a:ext cx="2312540" cy="4106379"/>
            </a:xfrm>
            <a:prstGeom prst="rect">
              <a:avLst/>
            </a:prstGeom>
          </p:spPr>
        </p:pic>
      </p:grpSp>
      <p:grpSp>
        <p:nvGrpSpPr>
          <p:cNvPr id="36" name="그룹 46">
            <a:extLst>
              <a:ext uri="{FF2B5EF4-FFF2-40B4-BE49-F238E27FC236}">
                <a16:creationId xmlns:a16="http://schemas.microsoft.com/office/drawing/2014/main" id="{74CC40D9-5BB8-EC46-9A69-89D2680752B2}"/>
              </a:ext>
            </a:extLst>
          </p:cNvPr>
          <p:cNvGrpSpPr>
            <a:grpSpLocks noChangeAspect="1"/>
          </p:cNvGrpSpPr>
          <p:nvPr/>
        </p:nvGrpSpPr>
        <p:grpSpPr>
          <a:xfrm rot="13612788">
            <a:off x="3819286" y="1078312"/>
            <a:ext cx="1678260" cy="1884848"/>
            <a:chOff x="2594266" y="4491058"/>
            <a:chExt cx="1736418" cy="1950167"/>
          </a:xfrm>
          <a:solidFill>
            <a:srgbClr val="FFACA9">
              <a:alpha val="30000"/>
            </a:srgbClr>
          </a:solidFill>
        </p:grpSpPr>
        <p:sp>
          <p:nvSpPr>
            <p:cNvPr id="37" name="타원 47">
              <a:extLst>
                <a:ext uri="{FF2B5EF4-FFF2-40B4-BE49-F238E27FC236}">
                  <a16:creationId xmlns:a16="http://schemas.microsoft.com/office/drawing/2014/main" id="{B7FB0101-AA02-834A-974B-2B97846CCDEB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48">
              <a:extLst>
                <a:ext uri="{FF2B5EF4-FFF2-40B4-BE49-F238E27FC236}">
                  <a16:creationId xmlns:a16="http://schemas.microsoft.com/office/drawing/2014/main" id="{9771601A-95E0-A042-9F25-9AB3B1B50890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7">
            <a:extLst>
              <a:ext uri="{FF2B5EF4-FFF2-40B4-BE49-F238E27FC236}">
                <a16:creationId xmlns:a16="http://schemas.microsoft.com/office/drawing/2014/main" id="{0BA275B6-2CA0-9242-9AD7-2A9F98C1FE48}"/>
              </a:ext>
            </a:extLst>
          </p:cNvPr>
          <p:cNvSpPr>
            <a:spLocks noChangeAspect="1"/>
          </p:cNvSpPr>
          <p:nvPr/>
        </p:nvSpPr>
        <p:spPr>
          <a:xfrm>
            <a:off x="2833493" y="1695413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發現問題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9" name="직사각형 37">
            <a:extLst>
              <a:ext uri="{FF2B5EF4-FFF2-40B4-BE49-F238E27FC236}">
                <a16:creationId xmlns:a16="http://schemas.microsoft.com/office/drawing/2014/main" id="{1A58013F-FF89-FE47-AA96-059D2E96F8E0}"/>
              </a:ext>
            </a:extLst>
          </p:cNvPr>
          <p:cNvSpPr>
            <a:spLocks noChangeAspect="1"/>
          </p:cNvSpPr>
          <p:nvPr/>
        </p:nvSpPr>
        <p:spPr>
          <a:xfrm>
            <a:off x="5815129" y="1619786"/>
            <a:ext cx="4713410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網頁功能或引導不夠明確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容易使使用者忽視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39" y="3316893"/>
            <a:ext cx="4896838" cy="3050034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482369B6-2921-0246-AE45-C76D664715F9}"/>
              </a:ext>
            </a:extLst>
          </p:cNvPr>
          <p:cNvSpPr>
            <a:spLocks/>
          </p:cNvSpPr>
          <p:nvPr/>
        </p:nvSpPr>
        <p:spPr bwMode="auto">
          <a:xfrm rot="19885483">
            <a:off x="3539720" y="3395846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31">
            <a:extLst>
              <a:ext uri="{FF2B5EF4-FFF2-40B4-BE49-F238E27FC236}">
                <a16:creationId xmlns:a16="http://schemas.microsoft.com/office/drawing/2014/main" id="{40A4B2B5-4FF8-3843-9651-A5B43372E6AD}"/>
              </a:ext>
            </a:extLst>
          </p:cNvPr>
          <p:cNvSpPr>
            <a:spLocks noChangeAspect="1"/>
          </p:cNvSpPr>
          <p:nvPr/>
        </p:nvSpPr>
        <p:spPr>
          <a:xfrm>
            <a:off x="7612701" y="5342597"/>
            <a:ext cx="1837555" cy="528953"/>
          </a:xfrm>
          <a:prstGeom prst="roundRect">
            <a:avLst/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READ MORE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71514" y="3424211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解決方法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603321" y="4193938"/>
            <a:ext cx="471341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在引導上新增按鈕或字眼提示使用者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6" name="타원형 설명선 17">
            <a:extLst>
              <a:ext uri="{FF2B5EF4-FFF2-40B4-BE49-F238E27FC236}">
                <a16:creationId xmlns:a16="http://schemas.microsoft.com/office/drawing/2014/main" id="{C08B5B0C-3479-EB40-B9FF-67375BC3CDA5}"/>
              </a:ext>
            </a:extLst>
          </p:cNvPr>
          <p:cNvSpPr/>
          <p:nvPr/>
        </p:nvSpPr>
        <p:spPr>
          <a:xfrm>
            <a:off x="9020333" y="4836002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Click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D4BE7BC5-18EC-014A-828C-60EABBBF1E36}"/>
              </a:ext>
            </a:extLst>
          </p:cNvPr>
          <p:cNvSpPr>
            <a:spLocks/>
          </p:cNvSpPr>
          <p:nvPr/>
        </p:nvSpPr>
        <p:spPr bwMode="auto">
          <a:xfrm rot="19906903">
            <a:off x="3839871" y="3685133"/>
            <a:ext cx="265239" cy="276064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BFCCEFF4-7A53-1045-8768-9989A9FED191}"/>
              </a:ext>
            </a:extLst>
          </p:cNvPr>
          <p:cNvSpPr>
            <a:spLocks/>
          </p:cNvSpPr>
          <p:nvPr/>
        </p:nvSpPr>
        <p:spPr bwMode="auto">
          <a:xfrm rot="15620189">
            <a:off x="3741952" y="5767807"/>
            <a:ext cx="265239" cy="276064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51C1A50E-ACA9-5749-8A19-886E1DC9A511}"/>
              </a:ext>
            </a:extLst>
          </p:cNvPr>
          <p:cNvSpPr>
            <a:spLocks/>
          </p:cNvSpPr>
          <p:nvPr/>
        </p:nvSpPr>
        <p:spPr bwMode="auto">
          <a:xfrm rot="21081622" flipH="1">
            <a:off x="1719842" y="3997376"/>
            <a:ext cx="113401" cy="282935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</a:p>
          </p:txBody>
        </p:sp>
      </p:grpSp>
      <p:sp>
        <p:nvSpPr>
          <p:cNvPr id="19" name="직사각형 37">
            <a:extLst>
              <a:ext uri="{FF2B5EF4-FFF2-40B4-BE49-F238E27FC236}">
                <a16:creationId xmlns:a16="http://schemas.microsoft.com/office/drawing/2014/main" id="{53339648-37A3-4C4D-B7F7-BE2EB84D237F}"/>
              </a:ext>
            </a:extLst>
          </p:cNvPr>
          <p:cNvSpPr>
            <a:spLocks noChangeAspect="1"/>
          </p:cNvSpPr>
          <p:nvPr/>
        </p:nvSpPr>
        <p:spPr>
          <a:xfrm>
            <a:off x="698929" y="564438"/>
            <a:ext cx="246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使用者偏好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BA4A9F-BBEB-6044-970F-DC8E7EA58DCD}"/>
              </a:ext>
            </a:extLst>
          </p:cNvPr>
          <p:cNvGrpSpPr/>
          <p:nvPr/>
        </p:nvGrpSpPr>
        <p:grpSpPr>
          <a:xfrm>
            <a:off x="2089555" y="1545948"/>
            <a:ext cx="2521252" cy="4634460"/>
            <a:chOff x="2089555" y="1545948"/>
            <a:chExt cx="2521252" cy="463446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771FD1-A205-F445-97E4-064A9D5C6A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9555" y="1545948"/>
              <a:ext cx="2521252" cy="4634460"/>
              <a:chOff x="4170836" y="-316375"/>
              <a:chExt cx="4325257" cy="7950507"/>
            </a:xfrm>
          </p:grpSpPr>
          <p:sp>
            <p:nvSpPr>
              <p:cNvPr id="21" name="모서리가 둥근 직사각형 45">
                <a:extLst>
                  <a:ext uri="{FF2B5EF4-FFF2-40B4-BE49-F238E27FC236}">
                    <a16:creationId xmlns:a16="http://schemas.microsoft.com/office/drawing/2014/main" id="{D488FE7B-06B1-5946-B104-F3190AEE2185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74">
                <a:extLst>
                  <a:ext uri="{FF2B5EF4-FFF2-40B4-BE49-F238E27FC236}">
                    <a16:creationId xmlns:a16="http://schemas.microsoft.com/office/drawing/2014/main" id="{CD1B6FCF-582A-9443-A74A-6BBD3AD3253C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9589D0B-5E08-E542-A7EB-41CDD663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7" y="1949864"/>
              <a:ext cx="2312540" cy="4106379"/>
            </a:xfrm>
            <a:prstGeom prst="rect">
              <a:avLst/>
            </a:prstGeom>
          </p:spPr>
        </p:pic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7E7FA1D-DD64-1A42-8CCF-84023B62B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53" y="1962803"/>
            <a:ext cx="2312540" cy="4099176"/>
          </a:xfrm>
          <a:prstGeom prst="rect">
            <a:avLst/>
          </a:prstGeom>
        </p:spPr>
      </p:pic>
      <p:grpSp>
        <p:nvGrpSpPr>
          <p:cNvPr id="36" name="그룹 46">
            <a:extLst>
              <a:ext uri="{FF2B5EF4-FFF2-40B4-BE49-F238E27FC236}">
                <a16:creationId xmlns:a16="http://schemas.microsoft.com/office/drawing/2014/main" id="{74CC40D9-5BB8-EC46-9A69-89D2680752B2}"/>
              </a:ext>
            </a:extLst>
          </p:cNvPr>
          <p:cNvGrpSpPr>
            <a:grpSpLocks noChangeAspect="1"/>
          </p:cNvGrpSpPr>
          <p:nvPr/>
        </p:nvGrpSpPr>
        <p:grpSpPr>
          <a:xfrm rot="13612788">
            <a:off x="3819286" y="1078312"/>
            <a:ext cx="1678260" cy="1884848"/>
            <a:chOff x="2594266" y="4491058"/>
            <a:chExt cx="1736418" cy="1950167"/>
          </a:xfrm>
          <a:solidFill>
            <a:srgbClr val="FFACA9">
              <a:alpha val="30000"/>
            </a:srgbClr>
          </a:solidFill>
        </p:grpSpPr>
        <p:sp>
          <p:nvSpPr>
            <p:cNvPr id="37" name="타원 47">
              <a:extLst>
                <a:ext uri="{FF2B5EF4-FFF2-40B4-BE49-F238E27FC236}">
                  <a16:creationId xmlns:a16="http://schemas.microsoft.com/office/drawing/2014/main" id="{B7FB0101-AA02-834A-974B-2B97846CCDEB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48">
              <a:extLst>
                <a:ext uri="{FF2B5EF4-FFF2-40B4-BE49-F238E27FC236}">
                  <a16:creationId xmlns:a16="http://schemas.microsoft.com/office/drawing/2014/main" id="{9771601A-95E0-A042-9F25-9AB3B1B50890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7">
            <a:extLst>
              <a:ext uri="{FF2B5EF4-FFF2-40B4-BE49-F238E27FC236}">
                <a16:creationId xmlns:a16="http://schemas.microsoft.com/office/drawing/2014/main" id="{0BA275B6-2CA0-9242-9AD7-2A9F98C1FE48}"/>
              </a:ext>
            </a:extLst>
          </p:cNvPr>
          <p:cNvSpPr>
            <a:spLocks noChangeAspect="1"/>
          </p:cNvSpPr>
          <p:nvPr/>
        </p:nvSpPr>
        <p:spPr>
          <a:xfrm>
            <a:off x="2833493" y="1695413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發現問題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9" name="직사각형 37">
            <a:extLst>
              <a:ext uri="{FF2B5EF4-FFF2-40B4-BE49-F238E27FC236}">
                <a16:creationId xmlns:a16="http://schemas.microsoft.com/office/drawing/2014/main" id="{1A58013F-FF89-FE47-AA96-059D2E96F8E0}"/>
              </a:ext>
            </a:extLst>
          </p:cNvPr>
          <p:cNvSpPr>
            <a:spLocks noChangeAspect="1"/>
          </p:cNvSpPr>
          <p:nvPr/>
        </p:nvSpPr>
        <p:spPr>
          <a:xfrm>
            <a:off x="5815129" y="1619786"/>
            <a:ext cx="4713410" cy="143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大面積的白色使閱覽者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在黑暗下瀏覽網站感到眼睛不適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39" y="3316893"/>
            <a:ext cx="4896838" cy="3050034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71514" y="3424211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解決方法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603321" y="4193938"/>
            <a:ext cx="471341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新增夜間模式轉為黑底白字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C7311A7-2C08-5F40-B633-119BE385A7DE}"/>
              </a:ext>
            </a:extLst>
          </p:cNvPr>
          <p:cNvGrpSpPr>
            <a:grpSpLocks noChangeAspect="1"/>
          </p:cNvGrpSpPr>
          <p:nvPr/>
        </p:nvGrpSpPr>
        <p:grpSpPr>
          <a:xfrm>
            <a:off x="620138" y="5022586"/>
            <a:ext cx="6336000" cy="1622730"/>
            <a:chOff x="-901956" y="4383937"/>
            <a:chExt cx="10333120" cy="2646443"/>
          </a:xfrm>
        </p:grpSpPr>
        <p:grpSp>
          <p:nvGrpSpPr>
            <p:cNvPr id="32" name="그룹 134">
              <a:extLst>
                <a:ext uri="{FF2B5EF4-FFF2-40B4-BE49-F238E27FC236}">
                  <a16:creationId xmlns:a16="http://schemas.microsoft.com/office/drawing/2014/main" id="{3203EFC6-322C-B24E-90C2-48BDA3F13523}"/>
                </a:ext>
              </a:extLst>
            </p:cNvPr>
            <p:cNvGrpSpPr/>
            <p:nvPr/>
          </p:nvGrpSpPr>
          <p:grpSpPr>
            <a:xfrm>
              <a:off x="-901956" y="4486079"/>
              <a:ext cx="4180003" cy="2219547"/>
              <a:chOff x="-901956" y="4486079"/>
              <a:chExt cx="4180003" cy="2219547"/>
            </a:xfrm>
          </p:grpSpPr>
          <p:sp>
            <p:nvSpPr>
              <p:cNvPr id="33" name="자유형 133">
                <a:extLst>
                  <a:ext uri="{FF2B5EF4-FFF2-40B4-BE49-F238E27FC236}">
                    <a16:creationId xmlns:a16="http://schemas.microsoft.com/office/drawing/2014/main" id="{FFB00C47-2A53-3C44-A64F-DD576FC68694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287601" y="3715180"/>
                <a:ext cx="1800889" cy="4180003"/>
              </a:xfrm>
              <a:custGeom>
                <a:avLst/>
                <a:gdLst>
                  <a:gd name="connsiteX0" fmla="*/ 1006791 w 1800889"/>
                  <a:gd name="connsiteY0" fmla="*/ 86057 h 4180003"/>
                  <a:gd name="connsiteX1" fmla="*/ 966313 w 1800889"/>
                  <a:gd name="connsiteY1" fmla="*/ 47074 h 4180003"/>
                  <a:gd name="connsiteX2" fmla="*/ 915532 w 1800889"/>
                  <a:gd name="connsiteY2" fmla="*/ 16917 h 4180003"/>
                  <a:gd name="connsiteX3" fmla="*/ 868431 w 1800889"/>
                  <a:gd name="connsiteY3" fmla="*/ 3678 h 4180003"/>
                  <a:gd name="connsiteX4" fmla="*/ 833840 w 1800889"/>
                  <a:gd name="connsiteY4" fmla="*/ 0 h 4180003"/>
                  <a:gd name="connsiteX5" fmla="*/ 795571 w 1800889"/>
                  <a:gd name="connsiteY5" fmla="*/ 1471 h 4180003"/>
                  <a:gd name="connsiteX6" fmla="*/ 754357 w 1800889"/>
                  <a:gd name="connsiteY6" fmla="*/ 8826 h 4180003"/>
                  <a:gd name="connsiteX7" fmla="*/ 708728 w 1800889"/>
                  <a:gd name="connsiteY7" fmla="*/ 22066 h 4180003"/>
                  <a:gd name="connsiteX8" fmla="*/ 660154 w 1800889"/>
                  <a:gd name="connsiteY8" fmla="*/ 43396 h 4180003"/>
                  <a:gd name="connsiteX9" fmla="*/ 633660 w 1800889"/>
                  <a:gd name="connsiteY9" fmla="*/ 56636 h 4180003"/>
                  <a:gd name="connsiteX10" fmla="*/ 605693 w 1800889"/>
                  <a:gd name="connsiteY10" fmla="*/ 69875 h 4180003"/>
                  <a:gd name="connsiteX11" fmla="*/ 557120 w 1800889"/>
                  <a:gd name="connsiteY11" fmla="*/ 108122 h 4180003"/>
                  <a:gd name="connsiteX12" fmla="*/ 517379 w 1800889"/>
                  <a:gd name="connsiteY12" fmla="*/ 158138 h 4180003"/>
                  <a:gd name="connsiteX13" fmla="*/ 482053 w 1800889"/>
                  <a:gd name="connsiteY13" fmla="*/ 216981 h 4180003"/>
                  <a:gd name="connsiteX14" fmla="*/ 454822 w 1800889"/>
                  <a:gd name="connsiteY14" fmla="*/ 283914 h 4180003"/>
                  <a:gd name="connsiteX15" fmla="*/ 432007 w 1800889"/>
                  <a:gd name="connsiteY15" fmla="*/ 356731 h 4180003"/>
                  <a:gd name="connsiteX16" fmla="*/ 407721 w 1800889"/>
                  <a:gd name="connsiteY16" fmla="*/ 471473 h 4180003"/>
                  <a:gd name="connsiteX17" fmla="*/ 390794 w 1800889"/>
                  <a:gd name="connsiteY17" fmla="*/ 625198 h 4180003"/>
                  <a:gd name="connsiteX18" fmla="*/ 384906 w 1800889"/>
                  <a:gd name="connsiteY18" fmla="*/ 763478 h 4180003"/>
                  <a:gd name="connsiteX19" fmla="*/ 387114 w 1800889"/>
                  <a:gd name="connsiteY19" fmla="*/ 918674 h 4180003"/>
                  <a:gd name="connsiteX20" fmla="*/ 388586 w 1800889"/>
                  <a:gd name="connsiteY20" fmla="*/ 941475 h 4180003"/>
                  <a:gd name="connsiteX21" fmla="*/ 390794 w 1800889"/>
                  <a:gd name="connsiteY21" fmla="*/ 1026061 h 4180003"/>
                  <a:gd name="connsiteX22" fmla="*/ 385642 w 1800889"/>
                  <a:gd name="connsiteY22" fmla="*/ 1174638 h 4180003"/>
                  <a:gd name="connsiteX23" fmla="*/ 369451 w 1800889"/>
                  <a:gd name="connsiteY23" fmla="*/ 1301884 h 4180003"/>
                  <a:gd name="connsiteX24" fmla="*/ 341485 w 1800889"/>
                  <a:gd name="connsiteY24" fmla="*/ 1417362 h 4180003"/>
                  <a:gd name="connsiteX25" fmla="*/ 303215 w 1800889"/>
                  <a:gd name="connsiteY25" fmla="*/ 1529162 h 4180003"/>
                  <a:gd name="connsiteX26" fmla="*/ 253170 w 1800889"/>
                  <a:gd name="connsiteY26" fmla="*/ 1649053 h 4180003"/>
                  <a:gd name="connsiteX27" fmla="*/ 161911 w 1800889"/>
                  <a:gd name="connsiteY27" fmla="*/ 1855736 h 4180003"/>
                  <a:gd name="connsiteX28" fmla="*/ 86843 w 1800889"/>
                  <a:gd name="connsiteY28" fmla="*/ 2033734 h 4180003"/>
                  <a:gd name="connsiteX29" fmla="*/ 66972 w 1800889"/>
                  <a:gd name="connsiteY29" fmla="*/ 2083014 h 4180003"/>
                  <a:gd name="connsiteX30" fmla="*/ 36062 w 1800889"/>
                  <a:gd name="connsiteY30" fmla="*/ 2183046 h 4180003"/>
                  <a:gd name="connsiteX31" fmla="*/ 16191 w 1800889"/>
                  <a:gd name="connsiteY31" fmla="*/ 2283078 h 4180003"/>
                  <a:gd name="connsiteX32" fmla="*/ 4416 w 1800889"/>
                  <a:gd name="connsiteY32" fmla="*/ 2383845 h 4180003"/>
                  <a:gd name="connsiteX33" fmla="*/ 0 w 1800889"/>
                  <a:gd name="connsiteY33" fmla="*/ 2483877 h 4180003"/>
                  <a:gd name="connsiteX34" fmla="*/ 2944 w 1800889"/>
                  <a:gd name="connsiteY34" fmla="*/ 2581702 h 4180003"/>
                  <a:gd name="connsiteX35" fmla="*/ 19135 w 1800889"/>
                  <a:gd name="connsiteY35" fmla="*/ 2722923 h 4180003"/>
                  <a:gd name="connsiteX36" fmla="*/ 53725 w 1800889"/>
                  <a:gd name="connsiteY36" fmla="*/ 2897243 h 4180003"/>
                  <a:gd name="connsiteX37" fmla="*/ 97882 w 1800889"/>
                  <a:gd name="connsiteY37" fmla="*/ 3050968 h 4180003"/>
                  <a:gd name="connsiteX38" fmla="*/ 159703 w 1800889"/>
                  <a:gd name="connsiteY38" fmla="*/ 3230437 h 4180003"/>
                  <a:gd name="connsiteX39" fmla="*/ 181045 w 1800889"/>
                  <a:gd name="connsiteY39" fmla="*/ 3294428 h 4180003"/>
                  <a:gd name="connsiteX40" fmla="*/ 238450 w 1800889"/>
                  <a:gd name="connsiteY40" fmla="*/ 3671754 h 4180003"/>
                  <a:gd name="connsiteX41" fmla="*/ 275248 w 1800889"/>
                  <a:gd name="connsiteY41" fmla="*/ 3916684 h 4180003"/>
                  <a:gd name="connsiteX42" fmla="*/ 369451 w 1800889"/>
                  <a:gd name="connsiteY42" fmla="*/ 4180003 h 4180003"/>
                  <a:gd name="connsiteX43" fmla="*/ 1764091 w 1800889"/>
                  <a:gd name="connsiteY43" fmla="*/ 4028484 h 4180003"/>
                  <a:gd name="connsiteX44" fmla="*/ 1689023 w 1800889"/>
                  <a:gd name="connsiteY44" fmla="*/ 3689406 h 4180003"/>
                  <a:gd name="connsiteX45" fmla="*/ 1672097 w 1800889"/>
                  <a:gd name="connsiteY45" fmla="*/ 3626151 h 4180003"/>
                  <a:gd name="connsiteX46" fmla="*/ 1651489 w 1800889"/>
                  <a:gd name="connsiteY46" fmla="*/ 3493756 h 4180003"/>
                  <a:gd name="connsiteX47" fmla="*/ 1641922 w 1800889"/>
                  <a:gd name="connsiteY47" fmla="*/ 3358419 h 4180003"/>
                  <a:gd name="connsiteX48" fmla="*/ 1643394 w 1800889"/>
                  <a:gd name="connsiteY48" fmla="*/ 3219404 h 4180003"/>
                  <a:gd name="connsiteX49" fmla="*/ 1655169 w 1800889"/>
                  <a:gd name="connsiteY49" fmla="*/ 3006837 h 4180003"/>
                  <a:gd name="connsiteX50" fmla="*/ 1679456 w 1800889"/>
                  <a:gd name="connsiteY50" fmla="*/ 2720716 h 4180003"/>
                  <a:gd name="connsiteX51" fmla="*/ 1689023 w 1800889"/>
                  <a:gd name="connsiteY51" fmla="*/ 2578760 h 4180003"/>
                  <a:gd name="connsiteX52" fmla="*/ 1697119 w 1800889"/>
                  <a:gd name="connsiteY52" fmla="*/ 2439745 h 4180003"/>
                  <a:gd name="connsiteX53" fmla="*/ 1732445 w 1800889"/>
                  <a:gd name="connsiteY53" fmla="*/ 2132294 h 4180003"/>
                  <a:gd name="connsiteX54" fmla="*/ 1771451 w 1800889"/>
                  <a:gd name="connsiteY54" fmla="*/ 1832199 h 4180003"/>
                  <a:gd name="connsiteX55" fmla="*/ 1797945 w 1800889"/>
                  <a:gd name="connsiteY55" fmla="*/ 1587268 h 4180003"/>
                  <a:gd name="connsiteX56" fmla="*/ 1800889 w 1800889"/>
                  <a:gd name="connsiteY56" fmla="*/ 1506360 h 4180003"/>
                  <a:gd name="connsiteX57" fmla="*/ 1800153 w 1800889"/>
                  <a:gd name="connsiteY57" fmla="*/ 1439428 h 4180003"/>
                  <a:gd name="connsiteX58" fmla="*/ 1789114 w 1800889"/>
                  <a:gd name="connsiteY58" fmla="*/ 1358519 h 4180003"/>
                  <a:gd name="connsiteX59" fmla="*/ 1778074 w 1800889"/>
                  <a:gd name="connsiteY59" fmla="*/ 1312181 h 4180003"/>
                  <a:gd name="connsiteX60" fmla="*/ 1761883 w 1800889"/>
                  <a:gd name="connsiteY60" fmla="*/ 1271727 h 4180003"/>
                  <a:gd name="connsiteX61" fmla="*/ 1742013 w 1800889"/>
                  <a:gd name="connsiteY61" fmla="*/ 1234951 h 4180003"/>
                  <a:gd name="connsiteX62" fmla="*/ 1702271 w 1800889"/>
                  <a:gd name="connsiteY62" fmla="*/ 1182728 h 4180003"/>
                  <a:gd name="connsiteX63" fmla="*/ 1669889 w 1800889"/>
                  <a:gd name="connsiteY63" fmla="*/ 1148159 h 4180003"/>
                  <a:gd name="connsiteX64" fmla="*/ 1639645 w 1800889"/>
                  <a:gd name="connsiteY64" fmla="*/ 1127834 h 4180003"/>
                  <a:gd name="connsiteX65" fmla="*/ 1133632 w 1800889"/>
                  <a:gd name="connsiteY65" fmla="*/ 1570272 h 4180003"/>
                  <a:gd name="connsiteX66" fmla="*/ 1048808 w 1800889"/>
                  <a:gd name="connsiteY66" fmla="*/ 1286243 h 4180003"/>
                  <a:gd name="connsiteX67" fmla="*/ 1049149 w 1800889"/>
                  <a:gd name="connsiteY67" fmla="*/ 1117325 h 4180003"/>
                  <a:gd name="connsiteX68" fmla="*/ 1060714 w 1800889"/>
                  <a:gd name="connsiteY68" fmla="*/ 976360 h 4180003"/>
                  <a:gd name="connsiteX69" fmla="*/ 1087906 w 1800889"/>
                  <a:gd name="connsiteY69" fmla="*/ 809645 h 4180003"/>
                  <a:gd name="connsiteX70" fmla="*/ 1108941 w 1800889"/>
                  <a:gd name="connsiteY70" fmla="*/ 678157 h 4180003"/>
                  <a:gd name="connsiteX71" fmla="*/ 1103937 w 1800889"/>
                  <a:gd name="connsiteY71" fmla="*/ 678157 h 4180003"/>
                  <a:gd name="connsiteX72" fmla="*/ 1103937 w 1800889"/>
                  <a:gd name="connsiteY72" fmla="*/ 628141 h 4180003"/>
                  <a:gd name="connsiteX73" fmla="*/ 1095841 w 1800889"/>
                  <a:gd name="connsiteY73" fmla="*/ 383210 h 4180003"/>
                  <a:gd name="connsiteX74" fmla="*/ 1084066 w 1800889"/>
                  <a:gd name="connsiteY74" fmla="*/ 268468 h 4180003"/>
                  <a:gd name="connsiteX75" fmla="*/ 1073027 w 1800889"/>
                  <a:gd name="connsiteY75" fmla="*/ 208890 h 4180003"/>
                  <a:gd name="connsiteX76" fmla="*/ 1067139 w 1800889"/>
                  <a:gd name="connsiteY76" fmla="*/ 189031 h 4180003"/>
                  <a:gd name="connsiteX77" fmla="*/ 1059779 w 1800889"/>
                  <a:gd name="connsiteY77" fmla="*/ 169907 h 4180003"/>
                  <a:gd name="connsiteX78" fmla="*/ 1036965 w 1800889"/>
                  <a:gd name="connsiteY78" fmla="*/ 127982 h 418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800889" h="4180003">
                    <a:moveTo>
                      <a:pt x="1006791" y="86057"/>
                    </a:moveTo>
                    <a:lnTo>
                      <a:pt x="966313" y="47074"/>
                    </a:lnTo>
                    <a:lnTo>
                      <a:pt x="915532" y="16917"/>
                    </a:lnTo>
                    <a:lnTo>
                      <a:pt x="868431" y="3678"/>
                    </a:lnTo>
                    <a:lnTo>
                      <a:pt x="833840" y="0"/>
                    </a:lnTo>
                    <a:lnTo>
                      <a:pt x="795571" y="1471"/>
                    </a:lnTo>
                    <a:lnTo>
                      <a:pt x="754357" y="8826"/>
                    </a:lnTo>
                    <a:lnTo>
                      <a:pt x="708728" y="22066"/>
                    </a:lnTo>
                    <a:lnTo>
                      <a:pt x="660154" y="43396"/>
                    </a:lnTo>
                    <a:lnTo>
                      <a:pt x="633660" y="56636"/>
                    </a:lnTo>
                    <a:lnTo>
                      <a:pt x="605693" y="69875"/>
                    </a:lnTo>
                    <a:lnTo>
                      <a:pt x="557120" y="108122"/>
                    </a:lnTo>
                    <a:lnTo>
                      <a:pt x="517379" y="158138"/>
                    </a:lnTo>
                    <a:lnTo>
                      <a:pt x="482053" y="216981"/>
                    </a:lnTo>
                    <a:lnTo>
                      <a:pt x="454822" y="283914"/>
                    </a:lnTo>
                    <a:lnTo>
                      <a:pt x="432007" y="356731"/>
                    </a:lnTo>
                    <a:lnTo>
                      <a:pt x="407721" y="471473"/>
                    </a:lnTo>
                    <a:lnTo>
                      <a:pt x="390794" y="625198"/>
                    </a:lnTo>
                    <a:lnTo>
                      <a:pt x="384906" y="763478"/>
                    </a:lnTo>
                    <a:lnTo>
                      <a:pt x="387114" y="918674"/>
                    </a:lnTo>
                    <a:lnTo>
                      <a:pt x="388586" y="941475"/>
                    </a:lnTo>
                    <a:lnTo>
                      <a:pt x="390794" y="1026061"/>
                    </a:lnTo>
                    <a:lnTo>
                      <a:pt x="385642" y="1174638"/>
                    </a:lnTo>
                    <a:lnTo>
                      <a:pt x="369451" y="1301884"/>
                    </a:lnTo>
                    <a:lnTo>
                      <a:pt x="341485" y="1417362"/>
                    </a:lnTo>
                    <a:lnTo>
                      <a:pt x="303215" y="1529162"/>
                    </a:lnTo>
                    <a:lnTo>
                      <a:pt x="253170" y="1649053"/>
                    </a:lnTo>
                    <a:lnTo>
                      <a:pt x="161911" y="1855736"/>
                    </a:lnTo>
                    <a:lnTo>
                      <a:pt x="86843" y="2033734"/>
                    </a:lnTo>
                    <a:lnTo>
                      <a:pt x="66972" y="2083014"/>
                    </a:lnTo>
                    <a:lnTo>
                      <a:pt x="36062" y="2183046"/>
                    </a:lnTo>
                    <a:lnTo>
                      <a:pt x="16191" y="2283078"/>
                    </a:lnTo>
                    <a:lnTo>
                      <a:pt x="4416" y="2383845"/>
                    </a:lnTo>
                    <a:lnTo>
                      <a:pt x="0" y="2483877"/>
                    </a:lnTo>
                    <a:lnTo>
                      <a:pt x="2944" y="2581702"/>
                    </a:lnTo>
                    <a:lnTo>
                      <a:pt x="19135" y="2722923"/>
                    </a:lnTo>
                    <a:lnTo>
                      <a:pt x="53725" y="2897243"/>
                    </a:lnTo>
                    <a:lnTo>
                      <a:pt x="97882" y="3050968"/>
                    </a:lnTo>
                    <a:lnTo>
                      <a:pt x="159703" y="3230437"/>
                    </a:lnTo>
                    <a:lnTo>
                      <a:pt x="181045" y="3294428"/>
                    </a:lnTo>
                    <a:lnTo>
                      <a:pt x="238450" y="3671754"/>
                    </a:lnTo>
                    <a:lnTo>
                      <a:pt x="275248" y="3916684"/>
                    </a:lnTo>
                    <a:lnTo>
                      <a:pt x="369451" y="4180003"/>
                    </a:lnTo>
                    <a:lnTo>
                      <a:pt x="1764091" y="4028484"/>
                    </a:lnTo>
                    <a:lnTo>
                      <a:pt x="1689023" y="3689406"/>
                    </a:lnTo>
                    <a:lnTo>
                      <a:pt x="1672097" y="3626151"/>
                    </a:lnTo>
                    <a:lnTo>
                      <a:pt x="1651489" y="3493756"/>
                    </a:lnTo>
                    <a:lnTo>
                      <a:pt x="1641922" y="3358419"/>
                    </a:lnTo>
                    <a:lnTo>
                      <a:pt x="1643394" y="3219404"/>
                    </a:lnTo>
                    <a:lnTo>
                      <a:pt x="1655169" y="3006837"/>
                    </a:lnTo>
                    <a:lnTo>
                      <a:pt x="1679456" y="2720716"/>
                    </a:lnTo>
                    <a:lnTo>
                      <a:pt x="1689023" y="2578760"/>
                    </a:lnTo>
                    <a:lnTo>
                      <a:pt x="1697119" y="2439745"/>
                    </a:lnTo>
                    <a:lnTo>
                      <a:pt x="1732445" y="2132294"/>
                    </a:lnTo>
                    <a:lnTo>
                      <a:pt x="1771451" y="1832199"/>
                    </a:lnTo>
                    <a:lnTo>
                      <a:pt x="1797945" y="1587268"/>
                    </a:lnTo>
                    <a:lnTo>
                      <a:pt x="1800889" y="1506360"/>
                    </a:lnTo>
                    <a:lnTo>
                      <a:pt x="1800153" y="1439428"/>
                    </a:lnTo>
                    <a:lnTo>
                      <a:pt x="1789114" y="1358519"/>
                    </a:lnTo>
                    <a:lnTo>
                      <a:pt x="1778074" y="1312181"/>
                    </a:lnTo>
                    <a:lnTo>
                      <a:pt x="1761883" y="1271727"/>
                    </a:lnTo>
                    <a:lnTo>
                      <a:pt x="1742013" y="1234951"/>
                    </a:lnTo>
                    <a:lnTo>
                      <a:pt x="1702271" y="1182728"/>
                    </a:lnTo>
                    <a:lnTo>
                      <a:pt x="1669889" y="1148159"/>
                    </a:lnTo>
                    <a:lnTo>
                      <a:pt x="1639645" y="1127834"/>
                    </a:lnTo>
                    <a:lnTo>
                      <a:pt x="1133632" y="1570272"/>
                    </a:lnTo>
                    <a:lnTo>
                      <a:pt x="1048808" y="1286243"/>
                    </a:lnTo>
                    <a:lnTo>
                      <a:pt x="1049149" y="1117325"/>
                    </a:lnTo>
                    <a:lnTo>
                      <a:pt x="1060714" y="976360"/>
                    </a:lnTo>
                    <a:lnTo>
                      <a:pt x="1087906" y="809645"/>
                    </a:lnTo>
                    <a:lnTo>
                      <a:pt x="1108941" y="678157"/>
                    </a:lnTo>
                    <a:lnTo>
                      <a:pt x="1103937" y="678157"/>
                    </a:lnTo>
                    <a:lnTo>
                      <a:pt x="1103937" y="628141"/>
                    </a:lnTo>
                    <a:lnTo>
                      <a:pt x="1095841" y="383210"/>
                    </a:lnTo>
                    <a:lnTo>
                      <a:pt x="1084066" y="268468"/>
                    </a:lnTo>
                    <a:lnTo>
                      <a:pt x="1073027" y="208890"/>
                    </a:lnTo>
                    <a:lnTo>
                      <a:pt x="1067139" y="189031"/>
                    </a:lnTo>
                    <a:lnTo>
                      <a:pt x="1059779" y="169907"/>
                    </a:lnTo>
                    <a:lnTo>
                      <a:pt x="1036965" y="127982"/>
                    </a:lnTo>
                    <a:close/>
                  </a:path>
                </a:pathLst>
              </a:custGeom>
              <a:solidFill>
                <a:srgbClr val="FAD6B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97B4E3A8-242D-4D47-9E30-EB0B350818C5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2435446" y="4477252"/>
                <a:ext cx="432567" cy="450222"/>
              </a:xfrm>
              <a:custGeom>
                <a:avLst/>
                <a:gdLst>
                  <a:gd name="T0" fmla="*/ 0 w 588"/>
                  <a:gd name="T1" fmla="*/ 208 h 612"/>
                  <a:gd name="T2" fmla="*/ 2 w 588"/>
                  <a:gd name="T3" fmla="*/ 200 h 612"/>
                  <a:gd name="T4" fmla="*/ 50 w 588"/>
                  <a:gd name="T5" fmla="*/ 137 h 612"/>
                  <a:gd name="T6" fmla="*/ 116 w 588"/>
                  <a:gd name="T7" fmla="*/ 75 h 612"/>
                  <a:gd name="T8" fmla="*/ 172 w 588"/>
                  <a:gd name="T9" fmla="*/ 38 h 612"/>
                  <a:gd name="T10" fmla="*/ 239 w 588"/>
                  <a:gd name="T11" fmla="*/ 12 h 612"/>
                  <a:gd name="T12" fmla="*/ 315 w 588"/>
                  <a:gd name="T13" fmla="*/ 0 h 612"/>
                  <a:gd name="T14" fmla="*/ 358 w 588"/>
                  <a:gd name="T15" fmla="*/ 2 h 612"/>
                  <a:gd name="T16" fmla="*/ 398 w 588"/>
                  <a:gd name="T17" fmla="*/ 9 h 612"/>
                  <a:gd name="T18" fmla="*/ 465 w 588"/>
                  <a:gd name="T19" fmla="*/ 30 h 612"/>
                  <a:gd name="T20" fmla="*/ 514 w 588"/>
                  <a:gd name="T21" fmla="*/ 61 h 612"/>
                  <a:gd name="T22" fmla="*/ 547 w 588"/>
                  <a:gd name="T23" fmla="*/ 97 h 612"/>
                  <a:gd name="T24" fmla="*/ 577 w 588"/>
                  <a:gd name="T25" fmla="*/ 150 h 612"/>
                  <a:gd name="T26" fmla="*/ 588 w 588"/>
                  <a:gd name="T27" fmla="*/ 202 h 612"/>
                  <a:gd name="T28" fmla="*/ 588 w 588"/>
                  <a:gd name="T29" fmla="*/ 208 h 612"/>
                  <a:gd name="T30" fmla="*/ 588 w 588"/>
                  <a:gd name="T31" fmla="*/ 252 h 612"/>
                  <a:gd name="T32" fmla="*/ 565 w 588"/>
                  <a:gd name="T33" fmla="*/ 425 h 612"/>
                  <a:gd name="T34" fmla="*/ 547 w 588"/>
                  <a:gd name="T35" fmla="*/ 491 h 612"/>
                  <a:gd name="T36" fmla="*/ 519 w 588"/>
                  <a:gd name="T37" fmla="*/ 547 h 612"/>
                  <a:gd name="T38" fmla="*/ 492 w 588"/>
                  <a:gd name="T39" fmla="*/ 576 h 612"/>
                  <a:gd name="T40" fmla="*/ 472 w 588"/>
                  <a:gd name="T41" fmla="*/ 588 h 612"/>
                  <a:gd name="T42" fmla="*/ 460 w 588"/>
                  <a:gd name="T43" fmla="*/ 591 h 612"/>
                  <a:gd name="T44" fmla="*/ 431 w 588"/>
                  <a:gd name="T45" fmla="*/ 599 h 612"/>
                  <a:gd name="T46" fmla="*/ 371 w 588"/>
                  <a:gd name="T47" fmla="*/ 609 h 612"/>
                  <a:gd name="T48" fmla="*/ 313 w 588"/>
                  <a:gd name="T49" fmla="*/ 612 h 612"/>
                  <a:gd name="T50" fmla="*/ 256 w 588"/>
                  <a:gd name="T51" fmla="*/ 606 h 612"/>
                  <a:gd name="T52" fmla="*/ 204 w 588"/>
                  <a:gd name="T53" fmla="*/ 593 h 612"/>
                  <a:gd name="T54" fmla="*/ 157 w 588"/>
                  <a:gd name="T55" fmla="*/ 576 h 612"/>
                  <a:gd name="T56" fmla="*/ 116 w 588"/>
                  <a:gd name="T57" fmla="*/ 555 h 612"/>
                  <a:gd name="T58" fmla="*/ 86 w 588"/>
                  <a:gd name="T59" fmla="*/ 529 h 612"/>
                  <a:gd name="T60" fmla="*/ 76 w 588"/>
                  <a:gd name="T61" fmla="*/ 514 h 612"/>
                  <a:gd name="T62" fmla="*/ 57 w 588"/>
                  <a:gd name="T63" fmla="*/ 491 h 612"/>
                  <a:gd name="T64" fmla="*/ 28 w 588"/>
                  <a:gd name="T65" fmla="*/ 415 h 612"/>
                  <a:gd name="T66" fmla="*/ 10 w 588"/>
                  <a:gd name="T67" fmla="*/ 324 h 612"/>
                  <a:gd name="T68" fmla="*/ 0 w 588"/>
                  <a:gd name="T69" fmla="*/ 239 h 612"/>
                  <a:gd name="T70" fmla="*/ 0 w 588"/>
                  <a:gd name="T71" fmla="*/ 208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8" h="612">
                    <a:moveTo>
                      <a:pt x="0" y="208"/>
                    </a:moveTo>
                    <a:lnTo>
                      <a:pt x="2" y="200"/>
                    </a:lnTo>
                    <a:lnTo>
                      <a:pt x="50" y="137"/>
                    </a:lnTo>
                    <a:lnTo>
                      <a:pt x="116" y="75"/>
                    </a:lnTo>
                    <a:lnTo>
                      <a:pt x="172" y="38"/>
                    </a:lnTo>
                    <a:lnTo>
                      <a:pt x="239" y="12"/>
                    </a:lnTo>
                    <a:lnTo>
                      <a:pt x="315" y="0"/>
                    </a:lnTo>
                    <a:lnTo>
                      <a:pt x="358" y="2"/>
                    </a:lnTo>
                    <a:lnTo>
                      <a:pt x="398" y="9"/>
                    </a:lnTo>
                    <a:lnTo>
                      <a:pt x="465" y="30"/>
                    </a:lnTo>
                    <a:lnTo>
                      <a:pt x="514" y="61"/>
                    </a:lnTo>
                    <a:lnTo>
                      <a:pt x="547" y="97"/>
                    </a:lnTo>
                    <a:lnTo>
                      <a:pt x="577" y="150"/>
                    </a:lnTo>
                    <a:lnTo>
                      <a:pt x="588" y="202"/>
                    </a:lnTo>
                    <a:lnTo>
                      <a:pt x="588" y="208"/>
                    </a:lnTo>
                    <a:lnTo>
                      <a:pt x="588" y="252"/>
                    </a:lnTo>
                    <a:lnTo>
                      <a:pt x="565" y="425"/>
                    </a:lnTo>
                    <a:lnTo>
                      <a:pt x="547" y="491"/>
                    </a:lnTo>
                    <a:lnTo>
                      <a:pt x="519" y="547"/>
                    </a:lnTo>
                    <a:lnTo>
                      <a:pt x="492" y="576"/>
                    </a:lnTo>
                    <a:lnTo>
                      <a:pt x="472" y="588"/>
                    </a:lnTo>
                    <a:lnTo>
                      <a:pt x="460" y="591"/>
                    </a:lnTo>
                    <a:lnTo>
                      <a:pt x="431" y="599"/>
                    </a:lnTo>
                    <a:lnTo>
                      <a:pt x="371" y="609"/>
                    </a:lnTo>
                    <a:lnTo>
                      <a:pt x="313" y="612"/>
                    </a:lnTo>
                    <a:lnTo>
                      <a:pt x="256" y="606"/>
                    </a:lnTo>
                    <a:lnTo>
                      <a:pt x="204" y="593"/>
                    </a:lnTo>
                    <a:lnTo>
                      <a:pt x="157" y="576"/>
                    </a:lnTo>
                    <a:lnTo>
                      <a:pt x="116" y="555"/>
                    </a:lnTo>
                    <a:lnTo>
                      <a:pt x="86" y="529"/>
                    </a:lnTo>
                    <a:lnTo>
                      <a:pt x="76" y="514"/>
                    </a:lnTo>
                    <a:lnTo>
                      <a:pt x="57" y="491"/>
                    </a:lnTo>
                    <a:lnTo>
                      <a:pt x="28" y="415"/>
                    </a:lnTo>
                    <a:lnTo>
                      <a:pt x="10" y="324"/>
                    </a:lnTo>
                    <a:lnTo>
                      <a:pt x="0" y="239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57F2B4C3-0C3A-EC42-BE53-779B314CAE7A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1632827" y="4490189"/>
                <a:ext cx="132418" cy="1299908"/>
              </a:xfrm>
              <a:custGeom>
                <a:avLst/>
                <a:gdLst>
                  <a:gd name="T0" fmla="*/ 103 w 179"/>
                  <a:gd name="T1" fmla="*/ 77 h 1766"/>
                  <a:gd name="T2" fmla="*/ 103 w 179"/>
                  <a:gd name="T3" fmla="*/ 409 h 1766"/>
                  <a:gd name="T4" fmla="*/ 95 w 179"/>
                  <a:gd name="T5" fmla="*/ 506 h 1766"/>
                  <a:gd name="T6" fmla="*/ 77 w 179"/>
                  <a:gd name="T7" fmla="*/ 563 h 1766"/>
                  <a:gd name="T8" fmla="*/ 77 w 179"/>
                  <a:gd name="T9" fmla="*/ 614 h 1766"/>
                  <a:gd name="T10" fmla="*/ 77 w 179"/>
                  <a:gd name="T11" fmla="*/ 666 h 1766"/>
                  <a:gd name="T12" fmla="*/ 77 w 179"/>
                  <a:gd name="T13" fmla="*/ 755 h 1766"/>
                  <a:gd name="T14" fmla="*/ 94 w 179"/>
                  <a:gd name="T15" fmla="*/ 851 h 1766"/>
                  <a:gd name="T16" fmla="*/ 105 w 179"/>
                  <a:gd name="T17" fmla="*/ 909 h 1766"/>
                  <a:gd name="T18" fmla="*/ 127 w 179"/>
                  <a:gd name="T19" fmla="*/ 1024 h 1766"/>
                  <a:gd name="T20" fmla="*/ 163 w 179"/>
                  <a:gd name="T21" fmla="*/ 1139 h 1766"/>
                  <a:gd name="T22" fmla="*/ 179 w 179"/>
                  <a:gd name="T23" fmla="*/ 1229 h 1766"/>
                  <a:gd name="T24" fmla="*/ 179 w 179"/>
                  <a:gd name="T25" fmla="*/ 1357 h 1766"/>
                  <a:gd name="T26" fmla="*/ 179 w 179"/>
                  <a:gd name="T27" fmla="*/ 1689 h 1766"/>
                  <a:gd name="T28" fmla="*/ 179 w 179"/>
                  <a:gd name="T29" fmla="*/ 1689 h 1766"/>
                  <a:gd name="T30" fmla="*/ 169 w 179"/>
                  <a:gd name="T31" fmla="*/ 1542 h 1766"/>
                  <a:gd name="T32" fmla="*/ 153 w 179"/>
                  <a:gd name="T33" fmla="*/ 1449 h 1766"/>
                  <a:gd name="T34" fmla="*/ 127 w 179"/>
                  <a:gd name="T35" fmla="*/ 1357 h 1766"/>
                  <a:gd name="T36" fmla="*/ 127 w 179"/>
                  <a:gd name="T37" fmla="*/ 1260 h 1766"/>
                  <a:gd name="T38" fmla="*/ 103 w 179"/>
                  <a:gd name="T39" fmla="*/ 1203 h 1766"/>
                  <a:gd name="T40" fmla="*/ 67 w 179"/>
                  <a:gd name="T41" fmla="*/ 1087 h 1766"/>
                  <a:gd name="T42" fmla="*/ 42 w 179"/>
                  <a:gd name="T43" fmla="*/ 1030 h 1766"/>
                  <a:gd name="T44" fmla="*/ 25 w 179"/>
                  <a:gd name="T45" fmla="*/ 933 h 1766"/>
                  <a:gd name="T46" fmla="*/ 22 w 179"/>
                  <a:gd name="T47" fmla="*/ 857 h 1766"/>
                  <a:gd name="T48" fmla="*/ 0 w 179"/>
                  <a:gd name="T49" fmla="*/ 716 h 1766"/>
                  <a:gd name="T50" fmla="*/ 0 w 179"/>
                  <a:gd name="T51" fmla="*/ 588 h 1766"/>
                  <a:gd name="T52" fmla="*/ 6 w 179"/>
                  <a:gd name="T53" fmla="*/ 571 h 1766"/>
                  <a:gd name="T54" fmla="*/ 25 w 179"/>
                  <a:gd name="T55" fmla="*/ 563 h 1766"/>
                  <a:gd name="T56" fmla="*/ 51 w 179"/>
                  <a:gd name="T57" fmla="*/ 457 h 1766"/>
                  <a:gd name="T58" fmla="*/ 54 w 179"/>
                  <a:gd name="T59" fmla="*/ 396 h 1766"/>
                  <a:gd name="T60" fmla="*/ 77 w 179"/>
                  <a:gd name="T61" fmla="*/ 307 h 1766"/>
                  <a:gd name="T62" fmla="*/ 84 w 179"/>
                  <a:gd name="T63" fmla="*/ 118 h 1766"/>
                  <a:gd name="T64" fmla="*/ 103 w 179"/>
                  <a:gd name="T65" fmla="*/ 0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766">
                    <a:moveTo>
                      <a:pt x="103" y="0"/>
                    </a:moveTo>
                    <a:lnTo>
                      <a:pt x="103" y="77"/>
                    </a:lnTo>
                    <a:lnTo>
                      <a:pt x="103" y="281"/>
                    </a:lnTo>
                    <a:lnTo>
                      <a:pt x="103" y="409"/>
                    </a:lnTo>
                    <a:lnTo>
                      <a:pt x="103" y="448"/>
                    </a:lnTo>
                    <a:lnTo>
                      <a:pt x="95" y="506"/>
                    </a:lnTo>
                    <a:lnTo>
                      <a:pt x="85" y="543"/>
                    </a:lnTo>
                    <a:lnTo>
                      <a:pt x="77" y="563"/>
                    </a:lnTo>
                    <a:lnTo>
                      <a:pt x="77" y="588"/>
                    </a:lnTo>
                    <a:lnTo>
                      <a:pt x="77" y="614"/>
                    </a:lnTo>
                    <a:lnTo>
                      <a:pt x="77" y="640"/>
                    </a:lnTo>
                    <a:lnTo>
                      <a:pt x="77" y="666"/>
                    </a:lnTo>
                    <a:lnTo>
                      <a:pt x="77" y="716"/>
                    </a:lnTo>
                    <a:lnTo>
                      <a:pt x="77" y="755"/>
                    </a:lnTo>
                    <a:lnTo>
                      <a:pt x="82" y="812"/>
                    </a:lnTo>
                    <a:lnTo>
                      <a:pt x="94" y="851"/>
                    </a:lnTo>
                    <a:lnTo>
                      <a:pt x="103" y="870"/>
                    </a:lnTo>
                    <a:lnTo>
                      <a:pt x="105" y="909"/>
                    </a:lnTo>
                    <a:lnTo>
                      <a:pt x="124" y="985"/>
                    </a:lnTo>
                    <a:lnTo>
                      <a:pt x="127" y="1024"/>
                    </a:lnTo>
                    <a:lnTo>
                      <a:pt x="144" y="1062"/>
                    </a:lnTo>
                    <a:lnTo>
                      <a:pt x="163" y="1139"/>
                    </a:lnTo>
                    <a:lnTo>
                      <a:pt x="179" y="1177"/>
                    </a:lnTo>
                    <a:lnTo>
                      <a:pt x="179" y="1229"/>
                    </a:lnTo>
                    <a:lnTo>
                      <a:pt x="179" y="1279"/>
                    </a:lnTo>
                    <a:lnTo>
                      <a:pt x="179" y="1357"/>
                    </a:lnTo>
                    <a:lnTo>
                      <a:pt x="179" y="1485"/>
                    </a:lnTo>
                    <a:lnTo>
                      <a:pt x="179" y="1689"/>
                    </a:lnTo>
                    <a:lnTo>
                      <a:pt x="179" y="1766"/>
                    </a:lnTo>
                    <a:lnTo>
                      <a:pt x="179" y="1689"/>
                    </a:lnTo>
                    <a:lnTo>
                      <a:pt x="179" y="1647"/>
                    </a:lnTo>
                    <a:lnTo>
                      <a:pt x="169" y="1542"/>
                    </a:lnTo>
                    <a:lnTo>
                      <a:pt x="153" y="1485"/>
                    </a:lnTo>
                    <a:lnTo>
                      <a:pt x="153" y="1449"/>
                    </a:lnTo>
                    <a:lnTo>
                      <a:pt x="144" y="1391"/>
                    </a:lnTo>
                    <a:lnTo>
                      <a:pt x="127" y="1357"/>
                    </a:lnTo>
                    <a:lnTo>
                      <a:pt x="127" y="1279"/>
                    </a:lnTo>
                    <a:lnTo>
                      <a:pt x="127" y="1260"/>
                    </a:lnTo>
                    <a:lnTo>
                      <a:pt x="118" y="1221"/>
                    </a:lnTo>
                    <a:lnTo>
                      <a:pt x="103" y="1203"/>
                    </a:lnTo>
                    <a:lnTo>
                      <a:pt x="87" y="1164"/>
                    </a:lnTo>
                    <a:lnTo>
                      <a:pt x="67" y="1087"/>
                    </a:lnTo>
                    <a:lnTo>
                      <a:pt x="51" y="1049"/>
                    </a:lnTo>
                    <a:lnTo>
                      <a:pt x="42" y="1030"/>
                    </a:lnTo>
                    <a:lnTo>
                      <a:pt x="32" y="991"/>
                    </a:lnTo>
                    <a:lnTo>
                      <a:pt x="25" y="933"/>
                    </a:lnTo>
                    <a:lnTo>
                      <a:pt x="25" y="896"/>
                    </a:lnTo>
                    <a:lnTo>
                      <a:pt x="22" y="857"/>
                    </a:lnTo>
                    <a:lnTo>
                      <a:pt x="3" y="771"/>
                    </a:lnTo>
                    <a:lnTo>
                      <a:pt x="0" y="716"/>
                    </a:lnTo>
                    <a:lnTo>
                      <a:pt x="0" y="640"/>
                    </a:lnTo>
                    <a:lnTo>
                      <a:pt x="0" y="588"/>
                    </a:lnTo>
                    <a:lnTo>
                      <a:pt x="0" y="585"/>
                    </a:lnTo>
                    <a:lnTo>
                      <a:pt x="6" y="571"/>
                    </a:lnTo>
                    <a:lnTo>
                      <a:pt x="16" y="563"/>
                    </a:lnTo>
                    <a:lnTo>
                      <a:pt x="25" y="563"/>
                    </a:lnTo>
                    <a:lnTo>
                      <a:pt x="41" y="524"/>
                    </a:lnTo>
                    <a:lnTo>
                      <a:pt x="51" y="457"/>
                    </a:lnTo>
                    <a:lnTo>
                      <a:pt x="51" y="435"/>
                    </a:lnTo>
                    <a:lnTo>
                      <a:pt x="54" y="396"/>
                    </a:lnTo>
                    <a:lnTo>
                      <a:pt x="74" y="329"/>
                    </a:lnTo>
                    <a:lnTo>
                      <a:pt x="77" y="307"/>
                    </a:lnTo>
                    <a:lnTo>
                      <a:pt x="77" y="234"/>
                    </a:lnTo>
                    <a:lnTo>
                      <a:pt x="84" y="118"/>
                    </a:lnTo>
                    <a:lnTo>
                      <a:pt x="98" y="1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135">
              <a:extLst>
                <a:ext uri="{FF2B5EF4-FFF2-40B4-BE49-F238E27FC236}">
                  <a16:creationId xmlns:a16="http://schemas.microsoft.com/office/drawing/2014/main" id="{AE0D6D2E-8A71-A54C-A3E6-3AB23AE0B978}"/>
                </a:ext>
              </a:extLst>
            </p:cNvPr>
            <p:cNvGrpSpPr/>
            <p:nvPr/>
          </p:nvGrpSpPr>
          <p:grpSpPr>
            <a:xfrm flipH="1">
              <a:off x="4033535" y="4383937"/>
              <a:ext cx="5397629" cy="2646443"/>
              <a:chOff x="-2065039" y="4486079"/>
              <a:chExt cx="5397629" cy="2646443"/>
            </a:xfrm>
          </p:grpSpPr>
          <p:sp>
            <p:nvSpPr>
              <p:cNvPr id="42" name="자유형 136">
                <a:extLst>
                  <a:ext uri="{FF2B5EF4-FFF2-40B4-BE49-F238E27FC236}">
                    <a16:creationId xmlns:a16="http://schemas.microsoft.com/office/drawing/2014/main" id="{A1A5E568-4F4C-2A4B-B64C-AA208D8E5743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-405816" y="3394116"/>
                <a:ext cx="2079183" cy="5397629"/>
              </a:xfrm>
              <a:custGeom>
                <a:avLst/>
                <a:gdLst>
                  <a:gd name="connsiteX0" fmla="*/ 1006791 w 1800889"/>
                  <a:gd name="connsiteY0" fmla="*/ 86057 h 4180003"/>
                  <a:gd name="connsiteX1" fmla="*/ 966313 w 1800889"/>
                  <a:gd name="connsiteY1" fmla="*/ 47074 h 4180003"/>
                  <a:gd name="connsiteX2" fmla="*/ 915532 w 1800889"/>
                  <a:gd name="connsiteY2" fmla="*/ 16917 h 4180003"/>
                  <a:gd name="connsiteX3" fmla="*/ 868431 w 1800889"/>
                  <a:gd name="connsiteY3" fmla="*/ 3678 h 4180003"/>
                  <a:gd name="connsiteX4" fmla="*/ 833840 w 1800889"/>
                  <a:gd name="connsiteY4" fmla="*/ 0 h 4180003"/>
                  <a:gd name="connsiteX5" fmla="*/ 795571 w 1800889"/>
                  <a:gd name="connsiteY5" fmla="*/ 1471 h 4180003"/>
                  <a:gd name="connsiteX6" fmla="*/ 754357 w 1800889"/>
                  <a:gd name="connsiteY6" fmla="*/ 8826 h 4180003"/>
                  <a:gd name="connsiteX7" fmla="*/ 708728 w 1800889"/>
                  <a:gd name="connsiteY7" fmla="*/ 22066 h 4180003"/>
                  <a:gd name="connsiteX8" fmla="*/ 660154 w 1800889"/>
                  <a:gd name="connsiteY8" fmla="*/ 43396 h 4180003"/>
                  <a:gd name="connsiteX9" fmla="*/ 633660 w 1800889"/>
                  <a:gd name="connsiteY9" fmla="*/ 56636 h 4180003"/>
                  <a:gd name="connsiteX10" fmla="*/ 605693 w 1800889"/>
                  <a:gd name="connsiteY10" fmla="*/ 69875 h 4180003"/>
                  <a:gd name="connsiteX11" fmla="*/ 557120 w 1800889"/>
                  <a:gd name="connsiteY11" fmla="*/ 108122 h 4180003"/>
                  <a:gd name="connsiteX12" fmla="*/ 517379 w 1800889"/>
                  <a:gd name="connsiteY12" fmla="*/ 158138 h 4180003"/>
                  <a:gd name="connsiteX13" fmla="*/ 482053 w 1800889"/>
                  <a:gd name="connsiteY13" fmla="*/ 216981 h 4180003"/>
                  <a:gd name="connsiteX14" fmla="*/ 454822 w 1800889"/>
                  <a:gd name="connsiteY14" fmla="*/ 283914 h 4180003"/>
                  <a:gd name="connsiteX15" fmla="*/ 432007 w 1800889"/>
                  <a:gd name="connsiteY15" fmla="*/ 356731 h 4180003"/>
                  <a:gd name="connsiteX16" fmla="*/ 407721 w 1800889"/>
                  <a:gd name="connsiteY16" fmla="*/ 471473 h 4180003"/>
                  <a:gd name="connsiteX17" fmla="*/ 390794 w 1800889"/>
                  <a:gd name="connsiteY17" fmla="*/ 625198 h 4180003"/>
                  <a:gd name="connsiteX18" fmla="*/ 384906 w 1800889"/>
                  <a:gd name="connsiteY18" fmla="*/ 763478 h 4180003"/>
                  <a:gd name="connsiteX19" fmla="*/ 387114 w 1800889"/>
                  <a:gd name="connsiteY19" fmla="*/ 918674 h 4180003"/>
                  <a:gd name="connsiteX20" fmla="*/ 388586 w 1800889"/>
                  <a:gd name="connsiteY20" fmla="*/ 941475 h 4180003"/>
                  <a:gd name="connsiteX21" fmla="*/ 390794 w 1800889"/>
                  <a:gd name="connsiteY21" fmla="*/ 1026061 h 4180003"/>
                  <a:gd name="connsiteX22" fmla="*/ 385642 w 1800889"/>
                  <a:gd name="connsiteY22" fmla="*/ 1174638 h 4180003"/>
                  <a:gd name="connsiteX23" fmla="*/ 369451 w 1800889"/>
                  <a:gd name="connsiteY23" fmla="*/ 1301884 h 4180003"/>
                  <a:gd name="connsiteX24" fmla="*/ 341485 w 1800889"/>
                  <a:gd name="connsiteY24" fmla="*/ 1417362 h 4180003"/>
                  <a:gd name="connsiteX25" fmla="*/ 303215 w 1800889"/>
                  <a:gd name="connsiteY25" fmla="*/ 1529162 h 4180003"/>
                  <a:gd name="connsiteX26" fmla="*/ 253170 w 1800889"/>
                  <a:gd name="connsiteY26" fmla="*/ 1649053 h 4180003"/>
                  <a:gd name="connsiteX27" fmla="*/ 161911 w 1800889"/>
                  <a:gd name="connsiteY27" fmla="*/ 1855736 h 4180003"/>
                  <a:gd name="connsiteX28" fmla="*/ 86843 w 1800889"/>
                  <a:gd name="connsiteY28" fmla="*/ 2033734 h 4180003"/>
                  <a:gd name="connsiteX29" fmla="*/ 66972 w 1800889"/>
                  <a:gd name="connsiteY29" fmla="*/ 2083014 h 4180003"/>
                  <a:gd name="connsiteX30" fmla="*/ 36062 w 1800889"/>
                  <a:gd name="connsiteY30" fmla="*/ 2183046 h 4180003"/>
                  <a:gd name="connsiteX31" fmla="*/ 16191 w 1800889"/>
                  <a:gd name="connsiteY31" fmla="*/ 2283078 h 4180003"/>
                  <a:gd name="connsiteX32" fmla="*/ 4416 w 1800889"/>
                  <a:gd name="connsiteY32" fmla="*/ 2383845 h 4180003"/>
                  <a:gd name="connsiteX33" fmla="*/ 0 w 1800889"/>
                  <a:gd name="connsiteY33" fmla="*/ 2483877 h 4180003"/>
                  <a:gd name="connsiteX34" fmla="*/ 2944 w 1800889"/>
                  <a:gd name="connsiteY34" fmla="*/ 2581702 h 4180003"/>
                  <a:gd name="connsiteX35" fmla="*/ 19135 w 1800889"/>
                  <a:gd name="connsiteY35" fmla="*/ 2722923 h 4180003"/>
                  <a:gd name="connsiteX36" fmla="*/ 53725 w 1800889"/>
                  <a:gd name="connsiteY36" fmla="*/ 2897243 h 4180003"/>
                  <a:gd name="connsiteX37" fmla="*/ 97882 w 1800889"/>
                  <a:gd name="connsiteY37" fmla="*/ 3050968 h 4180003"/>
                  <a:gd name="connsiteX38" fmla="*/ 159703 w 1800889"/>
                  <a:gd name="connsiteY38" fmla="*/ 3230437 h 4180003"/>
                  <a:gd name="connsiteX39" fmla="*/ 181045 w 1800889"/>
                  <a:gd name="connsiteY39" fmla="*/ 3294428 h 4180003"/>
                  <a:gd name="connsiteX40" fmla="*/ 238450 w 1800889"/>
                  <a:gd name="connsiteY40" fmla="*/ 3671754 h 4180003"/>
                  <a:gd name="connsiteX41" fmla="*/ 275248 w 1800889"/>
                  <a:gd name="connsiteY41" fmla="*/ 3916684 h 4180003"/>
                  <a:gd name="connsiteX42" fmla="*/ 369451 w 1800889"/>
                  <a:gd name="connsiteY42" fmla="*/ 4180003 h 4180003"/>
                  <a:gd name="connsiteX43" fmla="*/ 1764091 w 1800889"/>
                  <a:gd name="connsiteY43" fmla="*/ 4028484 h 4180003"/>
                  <a:gd name="connsiteX44" fmla="*/ 1689023 w 1800889"/>
                  <a:gd name="connsiteY44" fmla="*/ 3689406 h 4180003"/>
                  <a:gd name="connsiteX45" fmla="*/ 1672097 w 1800889"/>
                  <a:gd name="connsiteY45" fmla="*/ 3626151 h 4180003"/>
                  <a:gd name="connsiteX46" fmla="*/ 1651489 w 1800889"/>
                  <a:gd name="connsiteY46" fmla="*/ 3493756 h 4180003"/>
                  <a:gd name="connsiteX47" fmla="*/ 1641922 w 1800889"/>
                  <a:gd name="connsiteY47" fmla="*/ 3358419 h 4180003"/>
                  <a:gd name="connsiteX48" fmla="*/ 1643394 w 1800889"/>
                  <a:gd name="connsiteY48" fmla="*/ 3219404 h 4180003"/>
                  <a:gd name="connsiteX49" fmla="*/ 1655169 w 1800889"/>
                  <a:gd name="connsiteY49" fmla="*/ 3006837 h 4180003"/>
                  <a:gd name="connsiteX50" fmla="*/ 1679456 w 1800889"/>
                  <a:gd name="connsiteY50" fmla="*/ 2720716 h 4180003"/>
                  <a:gd name="connsiteX51" fmla="*/ 1689023 w 1800889"/>
                  <a:gd name="connsiteY51" fmla="*/ 2578760 h 4180003"/>
                  <a:gd name="connsiteX52" fmla="*/ 1697119 w 1800889"/>
                  <a:gd name="connsiteY52" fmla="*/ 2439745 h 4180003"/>
                  <a:gd name="connsiteX53" fmla="*/ 1732445 w 1800889"/>
                  <a:gd name="connsiteY53" fmla="*/ 2132294 h 4180003"/>
                  <a:gd name="connsiteX54" fmla="*/ 1771451 w 1800889"/>
                  <a:gd name="connsiteY54" fmla="*/ 1832199 h 4180003"/>
                  <a:gd name="connsiteX55" fmla="*/ 1797945 w 1800889"/>
                  <a:gd name="connsiteY55" fmla="*/ 1587268 h 4180003"/>
                  <a:gd name="connsiteX56" fmla="*/ 1800889 w 1800889"/>
                  <a:gd name="connsiteY56" fmla="*/ 1506360 h 4180003"/>
                  <a:gd name="connsiteX57" fmla="*/ 1800153 w 1800889"/>
                  <a:gd name="connsiteY57" fmla="*/ 1439428 h 4180003"/>
                  <a:gd name="connsiteX58" fmla="*/ 1789114 w 1800889"/>
                  <a:gd name="connsiteY58" fmla="*/ 1358519 h 4180003"/>
                  <a:gd name="connsiteX59" fmla="*/ 1778074 w 1800889"/>
                  <a:gd name="connsiteY59" fmla="*/ 1312181 h 4180003"/>
                  <a:gd name="connsiteX60" fmla="*/ 1761883 w 1800889"/>
                  <a:gd name="connsiteY60" fmla="*/ 1271727 h 4180003"/>
                  <a:gd name="connsiteX61" fmla="*/ 1742013 w 1800889"/>
                  <a:gd name="connsiteY61" fmla="*/ 1234951 h 4180003"/>
                  <a:gd name="connsiteX62" fmla="*/ 1702271 w 1800889"/>
                  <a:gd name="connsiteY62" fmla="*/ 1182728 h 4180003"/>
                  <a:gd name="connsiteX63" fmla="*/ 1669889 w 1800889"/>
                  <a:gd name="connsiteY63" fmla="*/ 1148159 h 4180003"/>
                  <a:gd name="connsiteX64" fmla="*/ 1639645 w 1800889"/>
                  <a:gd name="connsiteY64" fmla="*/ 1127834 h 4180003"/>
                  <a:gd name="connsiteX65" fmla="*/ 1133632 w 1800889"/>
                  <a:gd name="connsiteY65" fmla="*/ 1570272 h 4180003"/>
                  <a:gd name="connsiteX66" fmla="*/ 1048808 w 1800889"/>
                  <a:gd name="connsiteY66" fmla="*/ 1286243 h 4180003"/>
                  <a:gd name="connsiteX67" fmla="*/ 1049149 w 1800889"/>
                  <a:gd name="connsiteY67" fmla="*/ 1117325 h 4180003"/>
                  <a:gd name="connsiteX68" fmla="*/ 1060714 w 1800889"/>
                  <a:gd name="connsiteY68" fmla="*/ 976360 h 4180003"/>
                  <a:gd name="connsiteX69" fmla="*/ 1087906 w 1800889"/>
                  <a:gd name="connsiteY69" fmla="*/ 809645 h 4180003"/>
                  <a:gd name="connsiteX70" fmla="*/ 1108941 w 1800889"/>
                  <a:gd name="connsiteY70" fmla="*/ 678157 h 4180003"/>
                  <a:gd name="connsiteX71" fmla="*/ 1103937 w 1800889"/>
                  <a:gd name="connsiteY71" fmla="*/ 678157 h 4180003"/>
                  <a:gd name="connsiteX72" fmla="*/ 1103937 w 1800889"/>
                  <a:gd name="connsiteY72" fmla="*/ 628141 h 4180003"/>
                  <a:gd name="connsiteX73" fmla="*/ 1095841 w 1800889"/>
                  <a:gd name="connsiteY73" fmla="*/ 383210 h 4180003"/>
                  <a:gd name="connsiteX74" fmla="*/ 1084066 w 1800889"/>
                  <a:gd name="connsiteY74" fmla="*/ 268468 h 4180003"/>
                  <a:gd name="connsiteX75" fmla="*/ 1073027 w 1800889"/>
                  <a:gd name="connsiteY75" fmla="*/ 208890 h 4180003"/>
                  <a:gd name="connsiteX76" fmla="*/ 1067139 w 1800889"/>
                  <a:gd name="connsiteY76" fmla="*/ 189031 h 4180003"/>
                  <a:gd name="connsiteX77" fmla="*/ 1059779 w 1800889"/>
                  <a:gd name="connsiteY77" fmla="*/ 169907 h 4180003"/>
                  <a:gd name="connsiteX78" fmla="*/ 1036965 w 1800889"/>
                  <a:gd name="connsiteY78" fmla="*/ 127982 h 4180003"/>
                  <a:gd name="connsiteX0" fmla="*/ 1006791 w 1800889"/>
                  <a:gd name="connsiteY0" fmla="*/ 86057 h 4180003"/>
                  <a:gd name="connsiteX1" fmla="*/ 966313 w 1800889"/>
                  <a:gd name="connsiteY1" fmla="*/ 47074 h 4180003"/>
                  <a:gd name="connsiteX2" fmla="*/ 915532 w 1800889"/>
                  <a:gd name="connsiteY2" fmla="*/ 16917 h 4180003"/>
                  <a:gd name="connsiteX3" fmla="*/ 868431 w 1800889"/>
                  <a:gd name="connsiteY3" fmla="*/ 3678 h 4180003"/>
                  <a:gd name="connsiteX4" fmla="*/ 833840 w 1800889"/>
                  <a:gd name="connsiteY4" fmla="*/ 0 h 4180003"/>
                  <a:gd name="connsiteX5" fmla="*/ 795571 w 1800889"/>
                  <a:gd name="connsiteY5" fmla="*/ 1471 h 4180003"/>
                  <a:gd name="connsiteX6" fmla="*/ 754357 w 1800889"/>
                  <a:gd name="connsiteY6" fmla="*/ 8826 h 4180003"/>
                  <a:gd name="connsiteX7" fmla="*/ 708728 w 1800889"/>
                  <a:gd name="connsiteY7" fmla="*/ 22066 h 4180003"/>
                  <a:gd name="connsiteX8" fmla="*/ 660154 w 1800889"/>
                  <a:gd name="connsiteY8" fmla="*/ 43396 h 4180003"/>
                  <a:gd name="connsiteX9" fmla="*/ 633660 w 1800889"/>
                  <a:gd name="connsiteY9" fmla="*/ 56636 h 4180003"/>
                  <a:gd name="connsiteX10" fmla="*/ 605693 w 1800889"/>
                  <a:gd name="connsiteY10" fmla="*/ 69875 h 4180003"/>
                  <a:gd name="connsiteX11" fmla="*/ 557120 w 1800889"/>
                  <a:gd name="connsiteY11" fmla="*/ 108122 h 4180003"/>
                  <a:gd name="connsiteX12" fmla="*/ 517379 w 1800889"/>
                  <a:gd name="connsiteY12" fmla="*/ 158138 h 4180003"/>
                  <a:gd name="connsiteX13" fmla="*/ 482053 w 1800889"/>
                  <a:gd name="connsiteY13" fmla="*/ 216981 h 4180003"/>
                  <a:gd name="connsiteX14" fmla="*/ 454822 w 1800889"/>
                  <a:gd name="connsiteY14" fmla="*/ 283914 h 4180003"/>
                  <a:gd name="connsiteX15" fmla="*/ 432007 w 1800889"/>
                  <a:gd name="connsiteY15" fmla="*/ 356731 h 4180003"/>
                  <a:gd name="connsiteX16" fmla="*/ 407721 w 1800889"/>
                  <a:gd name="connsiteY16" fmla="*/ 471473 h 4180003"/>
                  <a:gd name="connsiteX17" fmla="*/ 390794 w 1800889"/>
                  <a:gd name="connsiteY17" fmla="*/ 625198 h 4180003"/>
                  <a:gd name="connsiteX18" fmla="*/ 384906 w 1800889"/>
                  <a:gd name="connsiteY18" fmla="*/ 763478 h 4180003"/>
                  <a:gd name="connsiteX19" fmla="*/ 387114 w 1800889"/>
                  <a:gd name="connsiteY19" fmla="*/ 918674 h 4180003"/>
                  <a:gd name="connsiteX20" fmla="*/ 388586 w 1800889"/>
                  <a:gd name="connsiteY20" fmla="*/ 941475 h 4180003"/>
                  <a:gd name="connsiteX21" fmla="*/ 390794 w 1800889"/>
                  <a:gd name="connsiteY21" fmla="*/ 1026061 h 4180003"/>
                  <a:gd name="connsiteX22" fmla="*/ 385642 w 1800889"/>
                  <a:gd name="connsiteY22" fmla="*/ 1174638 h 4180003"/>
                  <a:gd name="connsiteX23" fmla="*/ 369451 w 1800889"/>
                  <a:gd name="connsiteY23" fmla="*/ 1301884 h 4180003"/>
                  <a:gd name="connsiteX24" fmla="*/ 341485 w 1800889"/>
                  <a:gd name="connsiteY24" fmla="*/ 1417362 h 4180003"/>
                  <a:gd name="connsiteX25" fmla="*/ 303215 w 1800889"/>
                  <a:gd name="connsiteY25" fmla="*/ 1529162 h 4180003"/>
                  <a:gd name="connsiteX26" fmla="*/ 253170 w 1800889"/>
                  <a:gd name="connsiteY26" fmla="*/ 1649053 h 4180003"/>
                  <a:gd name="connsiteX27" fmla="*/ 161911 w 1800889"/>
                  <a:gd name="connsiteY27" fmla="*/ 1855736 h 4180003"/>
                  <a:gd name="connsiteX28" fmla="*/ 86843 w 1800889"/>
                  <a:gd name="connsiteY28" fmla="*/ 2033734 h 4180003"/>
                  <a:gd name="connsiteX29" fmla="*/ 66972 w 1800889"/>
                  <a:gd name="connsiteY29" fmla="*/ 2083014 h 4180003"/>
                  <a:gd name="connsiteX30" fmla="*/ 36062 w 1800889"/>
                  <a:gd name="connsiteY30" fmla="*/ 2183046 h 4180003"/>
                  <a:gd name="connsiteX31" fmla="*/ 16191 w 1800889"/>
                  <a:gd name="connsiteY31" fmla="*/ 2283078 h 4180003"/>
                  <a:gd name="connsiteX32" fmla="*/ 4416 w 1800889"/>
                  <a:gd name="connsiteY32" fmla="*/ 2383845 h 4180003"/>
                  <a:gd name="connsiteX33" fmla="*/ 0 w 1800889"/>
                  <a:gd name="connsiteY33" fmla="*/ 2483877 h 4180003"/>
                  <a:gd name="connsiteX34" fmla="*/ 2944 w 1800889"/>
                  <a:gd name="connsiteY34" fmla="*/ 2581702 h 4180003"/>
                  <a:gd name="connsiteX35" fmla="*/ 19135 w 1800889"/>
                  <a:gd name="connsiteY35" fmla="*/ 2722923 h 4180003"/>
                  <a:gd name="connsiteX36" fmla="*/ 53725 w 1800889"/>
                  <a:gd name="connsiteY36" fmla="*/ 2897243 h 4180003"/>
                  <a:gd name="connsiteX37" fmla="*/ 97882 w 1800889"/>
                  <a:gd name="connsiteY37" fmla="*/ 3050968 h 4180003"/>
                  <a:gd name="connsiteX38" fmla="*/ 159703 w 1800889"/>
                  <a:gd name="connsiteY38" fmla="*/ 3230437 h 4180003"/>
                  <a:gd name="connsiteX39" fmla="*/ 181045 w 1800889"/>
                  <a:gd name="connsiteY39" fmla="*/ 3294428 h 4180003"/>
                  <a:gd name="connsiteX40" fmla="*/ 238450 w 1800889"/>
                  <a:gd name="connsiteY40" fmla="*/ 3671754 h 4180003"/>
                  <a:gd name="connsiteX41" fmla="*/ 275248 w 1800889"/>
                  <a:gd name="connsiteY41" fmla="*/ 3916684 h 4180003"/>
                  <a:gd name="connsiteX42" fmla="*/ 369451 w 1800889"/>
                  <a:gd name="connsiteY42" fmla="*/ 4180003 h 4180003"/>
                  <a:gd name="connsiteX43" fmla="*/ 1764091 w 1800889"/>
                  <a:gd name="connsiteY43" fmla="*/ 4028484 h 4180003"/>
                  <a:gd name="connsiteX44" fmla="*/ 1689023 w 1800889"/>
                  <a:gd name="connsiteY44" fmla="*/ 3689406 h 4180003"/>
                  <a:gd name="connsiteX45" fmla="*/ 1672097 w 1800889"/>
                  <a:gd name="connsiteY45" fmla="*/ 3626151 h 4180003"/>
                  <a:gd name="connsiteX46" fmla="*/ 1651489 w 1800889"/>
                  <a:gd name="connsiteY46" fmla="*/ 3493756 h 4180003"/>
                  <a:gd name="connsiteX47" fmla="*/ 1641922 w 1800889"/>
                  <a:gd name="connsiteY47" fmla="*/ 3358419 h 4180003"/>
                  <a:gd name="connsiteX48" fmla="*/ 1643394 w 1800889"/>
                  <a:gd name="connsiteY48" fmla="*/ 3219404 h 4180003"/>
                  <a:gd name="connsiteX49" fmla="*/ 1655169 w 1800889"/>
                  <a:gd name="connsiteY49" fmla="*/ 3006837 h 4180003"/>
                  <a:gd name="connsiteX50" fmla="*/ 1679456 w 1800889"/>
                  <a:gd name="connsiteY50" fmla="*/ 2720716 h 4180003"/>
                  <a:gd name="connsiteX51" fmla="*/ 1689023 w 1800889"/>
                  <a:gd name="connsiteY51" fmla="*/ 2578760 h 4180003"/>
                  <a:gd name="connsiteX52" fmla="*/ 1697119 w 1800889"/>
                  <a:gd name="connsiteY52" fmla="*/ 2439745 h 4180003"/>
                  <a:gd name="connsiteX53" fmla="*/ 1732445 w 1800889"/>
                  <a:gd name="connsiteY53" fmla="*/ 2132294 h 4180003"/>
                  <a:gd name="connsiteX54" fmla="*/ 1771451 w 1800889"/>
                  <a:gd name="connsiteY54" fmla="*/ 1832199 h 4180003"/>
                  <a:gd name="connsiteX55" fmla="*/ 1797945 w 1800889"/>
                  <a:gd name="connsiteY55" fmla="*/ 1587268 h 4180003"/>
                  <a:gd name="connsiteX56" fmla="*/ 1800889 w 1800889"/>
                  <a:gd name="connsiteY56" fmla="*/ 1506360 h 4180003"/>
                  <a:gd name="connsiteX57" fmla="*/ 1800153 w 1800889"/>
                  <a:gd name="connsiteY57" fmla="*/ 1439428 h 4180003"/>
                  <a:gd name="connsiteX58" fmla="*/ 1789114 w 1800889"/>
                  <a:gd name="connsiteY58" fmla="*/ 1358519 h 4180003"/>
                  <a:gd name="connsiteX59" fmla="*/ 1778074 w 1800889"/>
                  <a:gd name="connsiteY59" fmla="*/ 1312181 h 4180003"/>
                  <a:gd name="connsiteX60" fmla="*/ 1761883 w 1800889"/>
                  <a:gd name="connsiteY60" fmla="*/ 1271727 h 4180003"/>
                  <a:gd name="connsiteX61" fmla="*/ 1742013 w 1800889"/>
                  <a:gd name="connsiteY61" fmla="*/ 1234951 h 4180003"/>
                  <a:gd name="connsiteX62" fmla="*/ 1702271 w 1800889"/>
                  <a:gd name="connsiteY62" fmla="*/ 1182728 h 4180003"/>
                  <a:gd name="connsiteX63" fmla="*/ 1669889 w 1800889"/>
                  <a:gd name="connsiteY63" fmla="*/ 1148159 h 4180003"/>
                  <a:gd name="connsiteX64" fmla="*/ 1512997 w 1800889"/>
                  <a:gd name="connsiteY64" fmla="*/ 941741 h 4180003"/>
                  <a:gd name="connsiteX65" fmla="*/ 1133632 w 1800889"/>
                  <a:gd name="connsiteY65" fmla="*/ 1570272 h 4180003"/>
                  <a:gd name="connsiteX66" fmla="*/ 1048808 w 1800889"/>
                  <a:gd name="connsiteY66" fmla="*/ 1286243 h 4180003"/>
                  <a:gd name="connsiteX67" fmla="*/ 1049149 w 1800889"/>
                  <a:gd name="connsiteY67" fmla="*/ 1117325 h 4180003"/>
                  <a:gd name="connsiteX68" fmla="*/ 1060714 w 1800889"/>
                  <a:gd name="connsiteY68" fmla="*/ 976360 h 4180003"/>
                  <a:gd name="connsiteX69" fmla="*/ 1087906 w 1800889"/>
                  <a:gd name="connsiteY69" fmla="*/ 809645 h 4180003"/>
                  <a:gd name="connsiteX70" fmla="*/ 1108941 w 1800889"/>
                  <a:gd name="connsiteY70" fmla="*/ 678157 h 4180003"/>
                  <a:gd name="connsiteX71" fmla="*/ 1103937 w 1800889"/>
                  <a:gd name="connsiteY71" fmla="*/ 678157 h 4180003"/>
                  <a:gd name="connsiteX72" fmla="*/ 1103937 w 1800889"/>
                  <a:gd name="connsiteY72" fmla="*/ 628141 h 4180003"/>
                  <a:gd name="connsiteX73" fmla="*/ 1095841 w 1800889"/>
                  <a:gd name="connsiteY73" fmla="*/ 383210 h 4180003"/>
                  <a:gd name="connsiteX74" fmla="*/ 1084066 w 1800889"/>
                  <a:gd name="connsiteY74" fmla="*/ 268468 h 4180003"/>
                  <a:gd name="connsiteX75" fmla="*/ 1073027 w 1800889"/>
                  <a:gd name="connsiteY75" fmla="*/ 208890 h 4180003"/>
                  <a:gd name="connsiteX76" fmla="*/ 1067139 w 1800889"/>
                  <a:gd name="connsiteY76" fmla="*/ 189031 h 4180003"/>
                  <a:gd name="connsiteX77" fmla="*/ 1059779 w 1800889"/>
                  <a:gd name="connsiteY77" fmla="*/ 169907 h 4180003"/>
                  <a:gd name="connsiteX78" fmla="*/ 1036965 w 1800889"/>
                  <a:gd name="connsiteY78" fmla="*/ 127982 h 4180003"/>
                  <a:gd name="connsiteX79" fmla="*/ 1006791 w 1800889"/>
                  <a:gd name="connsiteY79" fmla="*/ 86057 h 4180003"/>
                  <a:gd name="connsiteX0" fmla="*/ 1006791 w 1800889"/>
                  <a:gd name="connsiteY0" fmla="*/ 86057 h 4180003"/>
                  <a:gd name="connsiteX1" fmla="*/ 966313 w 1800889"/>
                  <a:gd name="connsiteY1" fmla="*/ 47074 h 4180003"/>
                  <a:gd name="connsiteX2" fmla="*/ 915532 w 1800889"/>
                  <a:gd name="connsiteY2" fmla="*/ 16917 h 4180003"/>
                  <a:gd name="connsiteX3" fmla="*/ 868431 w 1800889"/>
                  <a:gd name="connsiteY3" fmla="*/ 3678 h 4180003"/>
                  <a:gd name="connsiteX4" fmla="*/ 833840 w 1800889"/>
                  <a:gd name="connsiteY4" fmla="*/ 0 h 4180003"/>
                  <a:gd name="connsiteX5" fmla="*/ 795571 w 1800889"/>
                  <a:gd name="connsiteY5" fmla="*/ 1471 h 4180003"/>
                  <a:gd name="connsiteX6" fmla="*/ 754357 w 1800889"/>
                  <a:gd name="connsiteY6" fmla="*/ 8826 h 4180003"/>
                  <a:gd name="connsiteX7" fmla="*/ 708728 w 1800889"/>
                  <a:gd name="connsiteY7" fmla="*/ 22066 h 4180003"/>
                  <a:gd name="connsiteX8" fmla="*/ 660154 w 1800889"/>
                  <a:gd name="connsiteY8" fmla="*/ 43396 h 4180003"/>
                  <a:gd name="connsiteX9" fmla="*/ 633660 w 1800889"/>
                  <a:gd name="connsiteY9" fmla="*/ 56636 h 4180003"/>
                  <a:gd name="connsiteX10" fmla="*/ 605693 w 1800889"/>
                  <a:gd name="connsiteY10" fmla="*/ 69875 h 4180003"/>
                  <a:gd name="connsiteX11" fmla="*/ 557120 w 1800889"/>
                  <a:gd name="connsiteY11" fmla="*/ 108122 h 4180003"/>
                  <a:gd name="connsiteX12" fmla="*/ 517379 w 1800889"/>
                  <a:gd name="connsiteY12" fmla="*/ 158138 h 4180003"/>
                  <a:gd name="connsiteX13" fmla="*/ 482053 w 1800889"/>
                  <a:gd name="connsiteY13" fmla="*/ 216981 h 4180003"/>
                  <a:gd name="connsiteX14" fmla="*/ 454822 w 1800889"/>
                  <a:gd name="connsiteY14" fmla="*/ 283914 h 4180003"/>
                  <a:gd name="connsiteX15" fmla="*/ 432007 w 1800889"/>
                  <a:gd name="connsiteY15" fmla="*/ 356731 h 4180003"/>
                  <a:gd name="connsiteX16" fmla="*/ 407721 w 1800889"/>
                  <a:gd name="connsiteY16" fmla="*/ 471473 h 4180003"/>
                  <a:gd name="connsiteX17" fmla="*/ 390794 w 1800889"/>
                  <a:gd name="connsiteY17" fmla="*/ 625198 h 4180003"/>
                  <a:gd name="connsiteX18" fmla="*/ 384906 w 1800889"/>
                  <a:gd name="connsiteY18" fmla="*/ 763478 h 4180003"/>
                  <a:gd name="connsiteX19" fmla="*/ 387114 w 1800889"/>
                  <a:gd name="connsiteY19" fmla="*/ 918674 h 4180003"/>
                  <a:gd name="connsiteX20" fmla="*/ 388586 w 1800889"/>
                  <a:gd name="connsiteY20" fmla="*/ 941475 h 4180003"/>
                  <a:gd name="connsiteX21" fmla="*/ 390794 w 1800889"/>
                  <a:gd name="connsiteY21" fmla="*/ 1026061 h 4180003"/>
                  <a:gd name="connsiteX22" fmla="*/ 385642 w 1800889"/>
                  <a:gd name="connsiteY22" fmla="*/ 1174638 h 4180003"/>
                  <a:gd name="connsiteX23" fmla="*/ 369451 w 1800889"/>
                  <a:gd name="connsiteY23" fmla="*/ 1301884 h 4180003"/>
                  <a:gd name="connsiteX24" fmla="*/ 341485 w 1800889"/>
                  <a:gd name="connsiteY24" fmla="*/ 1417362 h 4180003"/>
                  <a:gd name="connsiteX25" fmla="*/ 303215 w 1800889"/>
                  <a:gd name="connsiteY25" fmla="*/ 1529162 h 4180003"/>
                  <a:gd name="connsiteX26" fmla="*/ 253170 w 1800889"/>
                  <a:gd name="connsiteY26" fmla="*/ 1649053 h 4180003"/>
                  <a:gd name="connsiteX27" fmla="*/ 161911 w 1800889"/>
                  <a:gd name="connsiteY27" fmla="*/ 1855736 h 4180003"/>
                  <a:gd name="connsiteX28" fmla="*/ 86843 w 1800889"/>
                  <a:gd name="connsiteY28" fmla="*/ 2033734 h 4180003"/>
                  <a:gd name="connsiteX29" fmla="*/ 66972 w 1800889"/>
                  <a:gd name="connsiteY29" fmla="*/ 2083014 h 4180003"/>
                  <a:gd name="connsiteX30" fmla="*/ 36062 w 1800889"/>
                  <a:gd name="connsiteY30" fmla="*/ 2183046 h 4180003"/>
                  <a:gd name="connsiteX31" fmla="*/ 16191 w 1800889"/>
                  <a:gd name="connsiteY31" fmla="*/ 2283078 h 4180003"/>
                  <a:gd name="connsiteX32" fmla="*/ 4416 w 1800889"/>
                  <a:gd name="connsiteY32" fmla="*/ 2383845 h 4180003"/>
                  <a:gd name="connsiteX33" fmla="*/ 0 w 1800889"/>
                  <a:gd name="connsiteY33" fmla="*/ 2483877 h 4180003"/>
                  <a:gd name="connsiteX34" fmla="*/ 2944 w 1800889"/>
                  <a:gd name="connsiteY34" fmla="*/ 2581702 h 4180003"/>
                  <a:gd name="connsiteX35" fmla="*/ 19135 w 1800889"/>
                  <a:gd name="connsiteY35" fmla="*/ 2722923 h 4180003"/>
                  <a:gd name="connsiteX36" fmla="*/ 53725 w 1800889"/>
                  <a:gd name="connsiteY36" fmla="*/ 2897243 h 4180003"/>
                  <a:gd name="connsiteX37" fmla="*/ 97882 w 1800889"/>
                  <a:gd name="connsiteY37" fmla="*/ 3050968 h 4180003"/>
                  <a:gd name="connsiteX38" fmla="*/ 159703 w 1800889"/>
                  <a:gd name="connsiteY38" fmla="*/ 3230437 h 4180003"/>
                  <a:gd name="connsiteX39" fmla="*/ 181045 w 1800889"/>
                  <a:gd name="connsiteY39" fmla="*/ 3294428 h 4180003"/>
                  <a:gd name="connsiteX40" fmla="*/ 238450 w 1800889"/>
                  <a:gd name="connsiteY40" fmla="*/ 3671754 h 4180003"/>
                  <a:gd name="connsiteX41" fmla="*/ 275248 w 1800889"/>
                  <a:gd name="connsiteY41" fmla="*/ 3916684 h 4180003"/>
                  <a:gd name="connsiteX42" fmla="*/ 369451 w 1800889"/>
                  <a:gd name="connsiteY42" fmla="*/ 4180003 h 4180003"/>
                  <a:gd name="connsiteX43" fmla="*/ 1764091 w 1800889"/>
                  <a:gd name="connsiteY43" fmla="*/ 4028484 h 4180003"/>
                  <a:gd name="connsiteX44" fmla="*/ 1689023 w 1800889"/>
                  <a:gd name="connsiteY44" fmla="*/ 3689406 h 4180003"/>
                  <a:gd name="connsiteX45" fmla="*/ 1672097 w 1800889"/>
                  <a:gd name="connsiteY45" fmla="*/ 3626151 h 4180003"/>
                  <a:gd name="connsiteX46" fmla="*/ 1651489 w 1800889"/>
                  <a:gd name="connsiteY46" fmla="*/ 3493756 h 4180003"/>
                  <a:gd name="connsiteX47" fmla="*/ 1641922 w 1800889"/>
                  <a:gd name="connsiteY47" fmla="*/ 3358419 h 4180003"/>
                  <a:gd name="connsiteX48" fmla="*/ 1643394 w 1800889"/>
                  <a:gd name="connsiteY48" fmla="*/ 3219404 h 4180003"/>
                  <a:gd name="connsiteX49" fmla="*/ 1655169 w 1800889"/>
                  <a:gd name="connsiteY49" fmla="*/ 3006837 h 4180003"/>
                  <a:gd name="connsiteX50" fmla="*/ 1679456 w 1800889"/>
                  <a:gd name="connsiteY50" fmla="*/ 2720716 h 4180003"/>
                  <a:gd name="connsiteX51" fmla="*/ 1689023 w 1800889"/>
                  <a:gd name="connsiteY51" fmla="*/ 2578760 h 4180003"/>
                  <a:gd name="connsiteX52" fmla="*/ 1697119 w 1800889"/>
                  <a:gd name="connsiteY52" fmla="*/ 2439745 h 4180003"/>
                  <a:gd name="connsiteX53" fmla="*/ 1732445 w 1800889"/>
                  <a:gd name="connsiteY53" fmla="*/ 2132294 h 4180003"/>
                  <a:gd name="connsiteX54" fmla="*/ 1771451 w 1800889"/>
                  <a:gd name="connsiteY54" fmla="*/ 1832199 h 4180003"/>
                  <a:gd name="connsiteX55" fmla="*/ 1797945 w 1800889"/>
                  <a:gd name="connsiteY55" fmla="*/ 1587268 h 4180003"/>
                  <a:gd name="connsiteX56" fmla="*/ 1800889 w 1800889"/>
                  <a:gd name="connsiteY56" fmla="*/ 1506360 h 4180003"/>
                  <a:gd name="connsiteX57" fmla="*/ 1800153 w 1800889"/>
                  <a:gd name="connsiteY57" fmla="*/ 1439428 h 4180003"/>
                  <a:gd name="connsiteX58" fmla="*/ 1789114 w 1800889"/>
                  <a:gd name="connsiteY58" fmla="*/ 1358519 h 4180003"/>
                  <a:gd name="connsiteX59" fmla="*/ 1778074 w 1800889"/>
                  <a:gd name="connsiteY59" fmla="*/ 1312181 h 4180003"/>
                  <a:gd name="connsiteX60" fmla="*/ 1761883 w 1800889"/>
                  <a:gd name="connsiteY60" fmla="*/ 1271727 h 4180003"/>
                  <a:gd name="connsiteX61" fmla="*/ 1742013 w 1800889"/>
                  <a:gd name="connsiteY61" fmla="*/ 1234951 h 4180003"/>
                  <a:gd name="connsiteX62" fmla="*/ 1702271 w 1800889"/>
                  <a:gd name="connsiteY62" fmla="*/ 1182728 h 4180003"/>
                  <a:gd name="connsiteX63" fmla="*/ 1669889 w 1800889"/>
                  <a:gd name="connsiteY63" fmla="*/ 1148159 h 4180003"/>
                  <a:gd name="connsiteX64" fmla="*/ 1512997 w 1800889"/>
                  <a:gd name="connsiteY64" fmla="*/ 941741 h 4180003"/>
                  <a:gd name="connsiteX65" fmla="*/ 1048584 w 1800889"/>
                  <a:gd name="connsiteY65" fmla="*/ 1330150 h 4180003"/>
                  <a:gd name="connsiteX66" fmla="*/ 1048808 w 1800889"/>
                  <a:gd name="connsiteY66" fmla="*/ 1286243 h 4180003"/>
                  <a:gd name="connsiteX67" fmla="*/ 1049149 w 1800889"/>
                  <a:gd name="connsiteY67" fmla="*/ 1117325 h 4180003"/>
                  <a:gd name="connsiteX68" fmla="*/ 1060714 w 1800889"/>
                  <a:gd name="connsiteY68" fmla="*/ 976360 h 4180003"/>
                  <a:gd name="connsiteX69" fmla="*/ 1087906 w 1800889"/>
                  <a:gd name="connsiteY69" fmla="*/ 809645 h 4180003"/>
                  <a:gd name="connsiteX70" fmla="*/ 1108941 w 1800889"/>
                  <a:gd name="connsiteY70" fmla="*/ 678157 h 4180003"/>
                  <a:gd name="connsiteX71" fmla="*/ 1103937 w 1800889"/>
                  <a:gd name="connsiteY71" fmla="*/ 678157 h 4180003"/>
                  <a:gd name="connsiteX72" fmla="*/ 1103937 w 1800889"/>
                  <a:gd name="connsiteY72" fmla="*/ 628141 h 4180003"/>
                  <a:gd name="connsiteX73" fmla="*/ 1095841 w 1800889"/>
                  <a:gd name="connsiteY73" fmla="*/ 383210 h 4180003"/>
                  <a:gd name="connsiteX74" fmla="*/ 1084066 w 1800889"/>
                  <a:gd name="connsiteY74" fmla="*/ 268468 h 4180003"/>
                  <a:gd name="connsiteX75" fmla="*/ 1073027 w 1800889"/>
                  <a:gd name="connsiteY75" fmla="*/ 208890 h 4180003"/>
                  <a:gd name="connsiteX76" fmla="*/ 1067139 w 1800889"/>
                  <a:gd name="connsiteY76" fmla="*/ 189031 h 4180003"/>
                  <a:gd name="connsiteX77" fmla="*/ 1059779 w 1800889"/>
                  <a:gd name="connsiteY77" fmla="*/ 169907 h 4180003"/>
                  <a:gd name="connsiteX78" fmla="*/ 1036965 w 1800889"/>
                  <a:gd name="connsiteY78" fmla="*/ 127982 h 4180003"/>
                  <a:gd name="connsiteX79" fmla="*/ 1006791 w 1800889"/>
                  <a:gd name="connsiteY79" fmla="*/ 86057 h 4180003"/>
                  <a:gd name="connsiteX0" fmla="*/ 1006791 w 2079183"/>
                  <a:gd name="connsiteY0" fmla="*/ 86057 h 5397629"/>
                  <a:gd name="connsiteX1" fmla="*/ 966313 w 2079183"/>
                  <a:gd name="connsiteY1" fmla="*/ 47074 h 5397629"/>
                  <a:gd name="connsiteX2" fmla="*/ 915532 w 2079183"/>
                  <a:gd name="connsiteY2" fmla="*/ 16917 h 5397629"/>
                  <a:gd name="connsiteX3" fmla="*/ 868431 w 2079183"/>
                  <a:gd name="connsiteY3" fmla="*/ 3678 h 5397629"/>
                  <a:gd name="connsiteX4" fmla="*/ 833840 w 2079183"/>
                  <a:gd name="connsiteY4" fmla="*/ 0 h 5397629"/>
                  <a:gd name="connsiteX5" fmla="*/ 795571 w 2079183"/>
                  <a:gd name="connsiteY5" fmla="*/ 1471 h 5397629"/>
                  <a:gd name="connsiteX6" fmla="*/ 754357 w 2079183"/>
                  <a:gd name="connsiteY6" fmla="*/ 8826 h 5397629"/>
                  <a:gd name="connsiteX7" fmla="*/ 708728 w 2079183"/>
                  <a:gd name="connsiteY7" fmla="*/ 22066 h 5397629"/>
                  <a:gd name="connsiteX8" fmla="*/ 660154 w 2079183"/>
                  <a:gd name="connsiteY8" fmla="*/ 43396 h 5397629"/>
                  <a:gd name="connsiteX9" fmla="*/ 633660 w 2079183"/>
                  <a:gd name="connsiteY9" fmla="*/ 56636 h 5397629"/>
                  <a:gd name="connsiteX10" fmla="*/ 605693 w 2079183"/>
                  <a:gd name="connsiteY10" fmla="*/ 69875 h 5397629"/>
                  <a:gd name="connsiteX11" fmla="*/ 557120 w 2079183"/>
                  <a:gd name="connsiteY11" fmla="*/ 108122 h 5397629"/>
                  <a:gd name="connsiteX12" fmla="*/ 517379 w 2079183"/>
                  <a:gd name="connsiteY12" fmla="*/ 158138 h 5397629"/>
                  <a:gd name="connsiteX13" fmla="*/ 482053 w 2079183"/>
                  <a:gd name="connsiteY13" fmla="*/ 216981 h 5397629"/>
                  <a:gd name="connsiteX14" fmla="*/ 454822 w 2079183"/>
                  <a:gd name="connsiteY14" fmla="*/ 283914 h 5397629"/>
                  <a:gd name="connsiteX15" fmla="*/ 432007 w 2079183"/>
                  <a:gd name="connsiteY15" fmla="*/ 356731 h 5397629"/>
                  <a:gd name="connsiteX16" fmla="*/ 407721 w 2079183"/>
                  <a:gd name="connsiteY16" fmla="*/ 471473 h 5397629"/>
                  <a:gd name="connsiteX17" fmla="*/ 390794 w 2079183"/>
                  <a:gd name="connsiteY17" fmla="*/ 625198 h 5397629"/>
                  <a:gd name="connsiteX18" fmla="*/ 384906 w 2079183"/>
                  <a:gd name="connsiteY18" fmla="*/ 763478 h 5397629"/>
                  <a:gd name="connsiteX19" fmla="*/ 387114 w 2079183"/>
                  <a:gd name="connsiteY19" fmla="*/ 918674 h 5397629"/>
                  <a:gd name="connsiteX20" fmla="*/ 388586 w 2079183"/>
                  <a:gd name="connsiteY20" fmla="*/ 941475 h 5397629"/>
                  <a:gd name="connsiteX21" fmla="*/ 390794 w 2079183"/>
                  <a:gd name="connsiteY21" fmla="*/ 1026061 h 5397629"/>
                  <a:gd name="connsiteX22" fmla="*/ 385642 w 2079183"/>
                  <a:gd name="connsiteY22" fmla="*/ 1174638 h 5397629"/>
                  <a:gd name="connsiteX23" fmla="*/ 369451 w 2079183"/>
                  <a:gd name="connsiteY23" fmla="*/ 1301884 h 5397629"/>
                  <a:gd name="connsiteX24" fmla="*/ 341485 w 2079183"/>
                  <a:gd name="connsiteY24" fmla="*/ 1417362 h 5397629"/>
                  <a:gd name="connsiteX25" fmla="*/ 303215 w 2079183"/>
                  <a:gd name="connsiteY25" fmla="*/ 1529162 h 5397629"/>
                  <a:gd name="connsiteX26" fmla="*/ 253170 w 2079183"/>
                  <a:gd name="connsiteY26" fmla="*/ 1649053 h 5397629"/>
                  <a:gd name="connsiteX27" fmla="*/ 161911 w 2079183"/>
                  <a:gd name="connsiteY27" fmla="*/ 1855736 h 5397629"/>
                  <a:gd name="connsiteX28" fmla="*/ 86843 w 2079183"/>
                  <a:gd name="connsiteY28" fmla="*/ 2033734 h 5397629"/>
                  <a:gd name="connsiteX29" fmla="*/ 66972 w 2079183"/>
                  <a:gd name="connsiteY29" fmla="*/ 2083014 h 5397629"/>
                  <a:gd name="connsiteX30" fmla="*/ 36062 w 2079183"/>
                  <a:gd name="connsiteY30" fmla="*/ 2183046 h 5397629"/>
                  <a:gd name="connsiteX31" fmla="*/ 16191 w 2079183"/>
                  <a:gd name="connsiteY31" fmla="*/ 2283078 h 5397629"/>
                  <a:gd name="connsiteX32" fmla="*/ 4416 w 2079183"/>
                  <a:gd name="connsiteY32" fmla="*/ 2383845 h 5397629"/>
                  <a:gd name="connsiteX33" fmla="*/ 0 w 2079183"/>
                  <a:gd name="connsiteY33" fmla="*/ 2483877 h 5397629"/>
                  <a:gd name="connsiteX34" fmla="*/ 2944 w 2079183"/>
                  <a:gd name="connsiteY34" fmla="*/ 2581702 h 5397629"/>
                  <a:gd name="connsiteX35" fmla="*/ 19135 w 2079183"/>
                  <a:gd name="connsiteY35" fmla="*/ 2722923 h 5397629"/>
                  <a:gd name="connsiteX36" fmla="*/ 53725 w 2079183"/>
                  <a:gd name="connsiteY36" fmla="*/ 2897243 h 5397629"/>
                  <a:gd name="connsiteX37" fmla="*/ 97882 w 2079183"/>
                  <a:gd name="connsiteY37" fmla="*/ 3050968 h 5397629"/>
                  <a:gd name="connsiteX38" fmla="*/ 159703 w 2079183"/>
                  <a:gd name="connsiteY38" fmla="*/ 3230437 h 5397629"/>
                  <a:gd name="connsiteX39" fmla="*/ 181045 w 2079183"/>
                  <a:gd name="connsiteY39" fmla="*/ 3294428 h 5397629"/>
                  <a:gd name="connsiteX40" fmla="*/ 238450 w 2079183"/>
                  <a:gd name="connsiteY40" fmla="*/ 3671754 h 5397629"/>
                  <a:gd name="connsiteX41" fmla="*/ 275248 w 2079183"/>
                  <a:gd name="connsiteY41" fmla="*/ 3916684 h 5397629"/>
                  <a:gd name="connsiteX42" fmla="*/ 369451 w 2079183"/>
                  <a:gd name="connsiteY42" fmla="*/ 4180003 h 5397629"/>
                  <a:gd name="connsiteX43" fmla="*/ 2079183 w 2079183"/>
                  <a:gd name="connsiteY43" fmla="*/ 5397629 h 5397629"/>
                  <a:gd name="connsiteX44" fmla="*/ 1689023 w 2079183"/>
                  <a:gd name="connsiteY44" fmla="*/ 3689406 h 5397629"/>
                  <a:gd name="connsiteX45" fmla="*/ 1672097 w 2079183"/>
                  <a:gd name="connsiteY45" fmla="*/ 3626151 h 5397629"/>
                  <a:gd name="connsiteX46" fmla="*/ 1651489 w 2079183"/>
                  <a:gd name="connsiteY46" fmla="*/ 3493756 h 5397629"/>
                  <a:gd name="connsiteX47" fmla="*/ 1641922 w 2079183"/>
                  <a:gd name="connsiteY47" fmla="*/ 3358419 h 5397629"/>
                  <a:gd name="connsiteX48" fmla="*/ 1643394 w 2079183"/>
                  <a:gd name="connsiteY48" fmla="*/ 3219404 h 5397629"/>
                  <a:gd name="connsiteX49" fmla="*/ 1655169 w 2079183"/>
                  <a:gd name="connsiteY49" fmla="*/ 3006837 h 5397629"/>
                  <a:gd name="connsiteX50" fmla="*/ 1679456 w 2079183"/>
                  <a:gd name="connsiteY50" fmla="*/ 2720716 h 5397629"/>
                  <a:gd name="connsiteX51" fmla="*/ 1689023 w 2079183"/>
                  <a:gd name="connsiteY51" fmla="*/ 2578760 h 5397629"/>
                  <a:gd name="connsiteX52" fmla="*/ 1697119 w 2079183"/>
                  <a:gd name="connsiteY52" fmla="*/ 2439745 h 5397629"/>
                  <a:gd name="connsiteX53" fmla="*/ 1732445 w 2079183"/>
                  <a:gd name="connsiteY53" fmla="*/ 2132294 h 5397629"/>
                  <a:gd name="connsiteX54" fmla="*/ 1771451 w 2079183"/>
                  <a:gd name="connsiteY54" fmla="*/ 1832199 h 5397629"/>
                  <a:gd name="connsiteX55" fmla="*/ 1797945 w 2079183"/>
                  <a:gd name="connsiteY55" fmla="*/ 1587268 h 5397629"/>
                  <a:gd name="connsiteX56" fmla="*/ 1800889 w 2079183"/>
                  <a:gd name="connsiteY56" fmla="*/ 1506360 h 5397629"/>
                  <a:gd name="connsiteX57" fmla="*/ 1800153 w 2079183"/>
                  <a:gd name="connsiteY57" fmla="*/ 1439428 h 5397629"/>
                  <a:gd name="connsiteX58" fmla="*/ 1789114 w 2079183"/>
                  <a:gd name="connsiteY58" fmla="*/ 1358519 h 5397629"/>
                  <a:gd name="connsiteX59" fmla="*/ 1778074 w 2079183"/>
                  <a:gd name="connsiteY59" fmla="*/ 1312181 h 5397629"/>
                  <a:gd name="connsiteX60" fmla="*/ 1761883 w 2079183"/>
                  <a:gd name="connsiteY60" fmla="*/ 1271727 h 5397629"/>
                  <a:gd name="connsiteX61" fmla="*/ 1742013 w 2079183"/>
                  <a:gd name="connsiteY61" fmla="*/ 1234951 h 5397629"/>
                  <a:gd name="connsiteX62" fmla="*/ 1702271 w 2079183"/>
                  <a:gd name="connsiteY62" fmla="*/ 1182728 h 5397629"/>
                  <a:gd name="connsiteX63" fmla="*/ 1669889 w 2079183"/>
                  <a:gd name="connsiteY63" fmla="*/ 1148159 h 5397629"/>
                  <a:gd name="connsiteX64" fmla="*/ 1512997 w 2079183"/>
                  <a:gd name="connsiteY64" fmla="*/ 941741 h 5397629"/>
                  <a:gd name="connsiteX65" fmla="*/ 1048584 w 2079183"/>
                  <a:gd name="connsiteY65" fmla="*/ 1330150 h 5397629"/>
                  <a:gd name="connsiteX66" fmla="*/ 1048808 w 2079183"/>
                  <a:gd name="connsiteY66" fmla="*/ 1286243 h 5397629"/>
                  <a:gd name="connsiteX67" fmla="*/ 1049149 w 2079183"/>
                  <a:gd name="connsiteY67" fmla="*/ 1117325 h 5397629"/>
                  <a:gd name="connsiteX68" fmla="*/ 1060714 w 2079183"/>
                  <a:gd name="connsiteY68" fmla="*/ 976360 h 5397629"/>
                  <a:gd name="connsiteX69" fmla="*/ 1087906 w 2079183"/>
                  <a:gd name="connsiteY69" fmla="*/ 809645 h 5397629"/>
                  <a:gd name="connsiteX70" fmla="*/ 1108941 w 2079183"/>
                  <a:gd name="connsiteY70" fmla="*/ 678157 h 5397629"/>
                  <a:gd name="connsiteX71" fmla="*/ 1103937 w 2079183"/>
                  <a:gd name="connsiteY71" fmla="*/ 678157 h 5397629"/>
                  <a:gd name="connsiteX72" fmla="*/ 1103937 w 2079183"/>
                  <a:gd name="connsiteY72" fmla="*/ 628141 h 5397629"/>
                  <a:gd name="connsiteX73" fmla="*/ 1095841 w 2079183"/>
                  <a:gd name="connsiteY73" fmla="*/ 383210 h 5397629"/>
                  <a:gd name="connsiteX74" fmla="*/ 1084066 w 2079183"/>
                  <a:gd name="connsiteY74" fmla="*/ 268468 h 5397629"/>
                  <a:gd name="connsiteX75" fmla="*/ 1073027 w 2079183"/>
                  <a:gd name="connsiteY75" fmla="*/ 208890 h 5397629"/>
                  <a:gd name="connsiteX76" fmla="*/ 1067139 w 2079183"/>
                  <a:gd name="connsiteY76" fmla="*/ 189031 h 5397629"/>
                  <a:gd name="connsiteX77" fmla="*/ 1059779 w 2079183"/>
                  <a:gd name="connsiteY77" fmla="*/ 169907 h 5397629"/>
                  <a:gd name="connsiteX78" fmla="*/ 1036965 w 2079183"/>
                  <a:gd name="connsiteY78" fmla="*/ 127982 h 5397629"/>
                  <a:gd name="connsiteX79" fmla="*/ 1006791 w 2079183"/>
                  <a:gd name="connsiteY79" fmla="*/ 86057 h 53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2079183" h="5397629">
                    <a:moveTo>
                      <a:pt x="1006791" y="86057"/>
                    </a:moveTo>
                    <a:lnTo>
                      <a:pt x="966313" y="47074"/>
                    </a:lnTo>
                    <a:lnTo>
                      <a:pt x="915532" y="16917"/>
                    </a:lnTo>
                    <a:lnTo>
                      <a:pt x="868431" y="3678"/>
                    </a:lnTo>
                    <a:lnTo>
                      <a:pt x="833840" y="0"/>
                    </a:lnTo>
                    <a:lnTo>
                      <a:pt x="795571" y="1471"/>
                    </a:lnTo>
                    <a:lnTo>
                      <a:pt x="754357" y="8826"/>
                    </a:lnTo>
                    <a:lnTo>
                      <a:pt x="708728" y="22066"/>
                    </a:lnTo>
                    <a:lnTo>
                      <a:pt x="660154" y="43396"/>
                    </a:lnTo>
                    <a:lnTo>
                      <a:pt x="633660" y="56636"/>
                    </a:lnTo>
                    <a:lnTo>
                      <a:pt x="605693" y="69875"/>
                    </a:lnTo>
                    <a:lnTo>
                      <a:pt x="557120" y="108122"/>
                    </a:lnTo>
                    <a:lnTo>
                      <a:pt x="517379" y="158138"/>
                    </a:lnTo>
                    <a:lnTo>
                      <a:pt x="482053" y="216981"/>
                    </a:lnTo>
                    <a:lnTo>
                      <a:pt x="454822" y="283914"/>
                    </a:lnTo>
                    <a:lnTo>
                      <a:pt x="432007" y="356731"/>
                    </a:lnTo>
                    <a:lnTo>
                      <a:pt x="407721" y="471473"/>
                    </a:lnTo>
                    <a:lnTo>
                      <a:pt x="390794" y="625198"/>
                    </a:lnTo>
                    <a:lnTo>
                      <a:pt x="384906" y="763478"/>
                    </a:lnTo>
                    <a:lnTo>
                      <a:pt x="387114" y="918674"/>
                    </a:lnTo>
                    <a:cubicBezTo>
                      <a:pt x="387605" y="926274"/>
                      <a:pt x="388095" y="933875"/>
                      <a:pt x="388586" y="941475"/>
                    </a:cubicBezTo>
                    <a:lnTo>
                      <a:pt x="390794" y="1026061"/>
                    </a:lnTo>
                    <a:lnTo>
                      <a:pt x="385642" y="1174638"/>
                    </a:lnTo>
                    <a:lnTo>
                      <a:pt x="369451" y="1301884"/>
                    </a:lnTo>
                    <a:lnTo>
                      <a:pt x="341485" y="1417362"/>
                    </a:lnTo>
                    <a:lnTo>
                      <a:pt x="303215" y="1529162"/>
                    </a:lnTo>
                    <a:lnTo>
                      <a:pt x="253170" y="1649053"/>
                    </a:lnTo>
                    <a:lnTo>
                      <a:pt x="161911" y="1855736"/>
                    </a:lnTo>
                    <a:lnTo>
                      <a:pt x="86843" y="2033734"/>
                    </a:lnTo>
                    <a:lnTo>
                      <a:pt x="66972" y="2083014"/>
                    </a:lnTo>
                    <a:lnTo>
                      <a:pt x="36062" y="2183046"/>
                    </a:lnTo>
                    <a:lnTo>
                      <a:pt x="16191" y="2283078"/>
                    </a:lnTo>
                    <a:lnTo>
                      <a:pt x="4416" y="2383845"/>
                    </a:lnTo>
                    <a:lnTo>
                      <a:pt x="0" y="2483877"/>
                    </a:lnTo>
                    <a:cubicBezTo>
                      <a:pt x="981" y="2516485"/>
                      <a:pt x="1963" y="2549094"/>
                      <a:pt x="2944" y="2581702"/>
                    </a:cubicBezTo>
                    <a:lnTo>
                      <a:pt x="19135" y="2722923"/>
                    </a:lnTo>
                    <a:lnTo>
                      <a:pt x="53725" y="2897243"/>
                    </a:lnTo>
                    <a:lnTo>
                      <a:pt x="97882" y="3050968"/>
                    </a:lnTo>
                    <a:lnTo>
                      <a:pt x="159703" y="3230437"/>
                    </a:lnTo>
                    <a:lnTo>
                      <a:pt x="181045" y="3294428"/>
                    </a:lnTo>
                    <a:lnTo>
                      <a:pt x="238450" y="3671754"/>
                    </a:lnTo>
                    <a:lnTo>
                      <a:pt x="275248" y="3916684"/>
                    </a:lnTo>
                    <a:lnTo>
                      <a:pt x="369451" y="4180003"/>
                    </a:lnTo>
                    <a:lnTo>
                      <a:pt x="2079183" y="5397629"/>
                    </a:lnTo>
                    <a:lnTo>
                      <a:pt x="1689023" y="3689406"/>
                    </a:lnTo>
                    <a:lnTo>
                      <a:pt x="1672097" y="3626151"/>
                    </a:lnTo>
                    <a:lnTo>
                      <a:pt x="1651489" y="3493756"/>
                    </a:lnTo>
                    <a:lnTo>
                      <a:pt x="1641922" y="3358419"/>
                    </a:lnTo>
                    <a:cubicBezTo>
                      <a:pt x="1642413" y="3312081"/>
                      <a:pt x="1642903" y="3265742"/>
                      <a:pt x="1643394" y="3219404"/>
                    </a:cubicBezTo>
                    <a:lnTo>
                      <a:pt x="1655169" y="3006837"/>
                    </a:lnTo>
                    <a:lnTo>
                      <a:pt x="1679456" y="2720716"/>
                    </a:lnTo>
                    <a:lnTo>
                      <a:pt x="1689023" y="2578760"/>
                    </a:lnTo>
                    <a:lnTo>
                      <a:pt x="1697119" y="2439745"/>
                    </a:lnTo>
                    <a:lnTo>
                      <a:pt x="1732445" y="2132294"/>
                    </a:lnTo>
                    <a:lnTo>
                      <a:pt x="1771451" y="1832199"/>
                    </a:lnTo>
                    <a:lnTo>
                      <a:pt x="1797945" y="1587268"/>
                    </a:lnTo>
                    <a:lnTo>
                      <a:pt x="1800889" y="1506360"/>
                    </a:lnTo>
                    <a:cubicBezTo>
                      <a:pt x="1800644" y="1484049"/>
                      <a:pt x="1800398" y="1461739"/>
                      <a:pt x="1800153" y="1439428"/>
                    </a:cubicBezTo>
                    <a:lnTo>
                      <a:pt x="1789114" y="1358519"/>
                    </a:lnTo>
                    <a:lnTo>
                      <a:pt x="1778074" y="1312181"/>
                    </a:lnTo>
                    <a:lnTo>
                      <a:pt x="1761883" y="1271727"/>
                    </a:lnTo>
                    <a:lnTo>
                      <a:pt x="1742013" y="1234951"/>
                    </a:lnTo>
                    <a:lnTo>
                      <a:pt x="1702271" y="1182728"/>
                    </a:lnTo>
                    <a:lnTo>
                      <a:pt x="1669889" y="1148159"/>
                    </a:lnTo>
                    <a:lnTo>
                      <a:pt x="1512997" y="941741"/>
                    </a:lnTo>
                    <a:lnTo>
                      <a:pt x="1048584" y="1330150"/>
                    </a:lnTo>
                    <a:cubicBezTo>
                      <a:pt x="1048659" y="1315514"/>
                      <a:pt x="1048733" y="1300879"/>
                      <a:pt x="1048808" y="1286243"/>
                    </a:cubicBezTo>
                    <a:cubicBezTo>
                      <a:pt x="1048922" y="1229937"/>
                      <a:pt x="1049035" y="1173631"/>
                      <a:pt x="1049149" y="1117325"/>
                    </a:cubicBezTo>
                    <a:lnTo>
                      <a:pt x="1060714" y="976360"/>
                    </a:lnTo>
                    <a:lnTo>
                      <a:pt x="1087906" y="809645"/>
                    </a:lnTo>
                    <a:lnTo>
                      <a:pt x="1108941" y="678157"/>
                    </a:lnTo>
                    <a:lnTo>
                      <a:pt x="1103937" y="678157"/>
                    </a:lnTo>
                    <a:lnTo>
                      <a:pt x="1103937" y="628141"/>
                    </a:lnTo>
                    <a:lnTo>
                      <a:pt x="1095841" y="383210"/>
                    </a:lnTo>
                    <a:lnTo>
                      <a:pt x="1084066" y="268468"/>
                    </a:lnTo>
                    <a:lnTo>
                      <a:pt x="1073027" y="208890"/>
                    </a:lnTo>
                    <a:lnTo>
                      <a:pt x="1067139" y="189031"/>
                    </a:lnTo>
                    <a:lnTo>
                      <a:pt x="1059779" y="169907"/>
                    </a:lnTo>
                    <a:lnTo>
                      <a:pt x="1036965" y="127982"/>
                    </a:lnTo>
                    <a:lnTo>
                      <a:pt x="1006791" y="86057"/>
                    </a:lnTo>
                    <a:close/>
                  </a:path>
                </a:pathLst>
              </a:custGeom>
              <a:solidFill>
                <a:srgbClr val="FAD6B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2BB0C5E3-7747-0548-84B4-A9BC1AF57400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2435446" y="4477252"/>
                <a:ext cx="432567" cy="450222"/>
              </a:xfrm>
              <a:custGeom>
                <a:avLst/>
                <a:gdLst>
                  <a:gd name="T0" fmla="*/ 0 w 588"/>
                  <a:gd name="T1" fmla="*/ 208 h 612"/>
                  <a:gd name="T2" fmla="*/ 2 w 588"/>
                  <a:gd name="T3" fmla="*/ 200 h 612"/>
                  <a:gd name="T4" fmla="*/ 50 w 588"/>
                  <a:gd name="T5" fmla="*/ 137 h 612"/>
                  <a:gd name="T6" fmla="*/ 116 w 588"/>
                  <a:gd name="T7" fmla="*/ 75 h 612"/>
                  <a:gd name="T8" fmla="*/ 172 w 588"/>
                  <a:gd name="T9" fmla="*/ 38 h 612"/>
                  <a:gd name="T10" fmla="*/ 239 w 588"/>
                  <a:gd name="T11" fmla="*/ 12 h 612"/>
                  <a:gd name="T12" fmla="*/ 315 w 588"/>
                  <a:gd name="T13" fmla="*/ 0 h 612"/>
                  <a:gd name="T14" fmla="*/ 358 w 588"/>
                  <a:gd name="T15" fmla="*/ 2 h 612"/>
                  <a:gd name="T16" fmla="*/ 398 w 588"/>
                  <a:gd name="T17" fmla="*/ 9 h 612"/>
                  <a:gd name="T18" fmla="*/ 465 w 588"/>
                  <a:gd name="T19" fmla="*/ 30 h 612"/>
                  <a:gd name="T20" fmla="*/ 514 w 588"/>
                  <a:gd name="T21" fmla="*/ 61 h 612"/>
                  <a:gd name="T22" fmla="*/ 547 w 588"/>
                  <a:gd name="T23" fmla="*/ 97 h 612"/>
                  <a:gd name="T24" fmla="*/ 577 w 588"/>
                  <a:gd name="T25" fmla="*/ 150 h 612"/>
                  <a:gd name="T26" fmla="*/ 588 w 588"/>
                  <a:gd name="T27" fmla="*/ 202 h 612"/>
                  <a:gd name="T28" fmla="*/ 588 w 588"/>
                  <a:gd name="T29" fmla="*/ 208 h 612"/>
                  <a:gd name="T30" fmla="*/ 588 w 588"/>
                  <a:gd name="T31" fmla="*/ 252 h 612"/>
                  <a:gd name="T32" fmla="*/ 565 w 588"/>
                  <a:gd name="T33" fmla="*/ 425 h 612"/>
                  <a:gd name="T34" fmla="*/ 547 w 588"/>
                  <a:gd name="T35" fmla="*/ 491 h 612"/>
                  <a:gd name="T36" fmla="*/ 519 w 588"/>
                  <a:gd name="T37" fmla="*/ 547 h 612"/>
                  <a:gd name="T38" fmla="*/ 492 w 588"/>
                  <a:gd name="T39" fmla="*/ 576 h 612"/>
                  <a:gd name="T40" fmla="*/ 472 w 588"/>
                  <a:gd name="T41" fmla="*/ 588 h 612"/>
                  <a:gd name="T42" fmla="*/ 460 w 588"/>
                  <a:gd name="T43" fmla="*/ 591 h 612"/>
                  <a:gd name="T44" fmla="*/ 431 w 588"/>
                  <a:gd name="T45" fmla="*/ 599 h 612"/>
                  <a:gd name="T46" fmla="*/ 371 w 588"/>
                  <a:gd name="T47" fmla="*/ 609 h 612"/>
                  <a:gd name="T48" fmla="*/ 313 w 588"/>
                  <a:gd name="T49" fmla="*/ 612 h 612"/>
                  <a:gd name="T50" fmla="*/ 256 w 588"/>
                  <a:gd name="T51" fmla="*/ 606 h 612"/>
                  <a:gd name="T52" fmla="*/ 204 w 588"/>
                  <a:gd name="T53" fmla="*/ 593 h 612"/>
                  <a:gd name="T54" fmla="*/ 157 w 588"/>
                  <a:gd name="T55" fmla="*/ 576 h 612"/>
                  <a:gd name="T56" fmla="*/ 116 w 588"/>
                  <a:gd name="T57" fmla="*/ 555 h 612"/>
                  <a:gd name="T58" fmla="*/ 86 w 588"/>
                  <a:gd name="T59" fmla="*/ 529 h 612"/>
                  <a:gd name="T60" fmla="*/ 76 w 588"/>
                  <a:gd name="T61" fmla="*/ 514 h 612"/>
                  <a:gd name="T62" fmla="*/ 57 w 588"/>
                  <a:gd name="T63" fmla="*/ 491 h 612"/>
                  <a:gd name="T64" fmla="*/ 28 w 588"/>
                  <a:gd name="T65" fmla="*/ 415 h 612"/>
                  <a:gd name="T66" fmla="*/ 10 w 588"/>
                  <a:gd name="T67" fmla="*/ 324 h 612"/>
                  <a:gd name="T68" fmla="*/ 0 w 588"/>
                  <a:gd name="T69" fmla="*/ 239 h 612"/>
                  <a:gd name="T70" fmla="*/ 0 w 588"/>
                  <a:gd name="T71" fmla="*/ 208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8" h="612">
                    <a:moveTo>
                      <a:pt x="0" y="208"/>
                    </a:moveTo>
                    <a:lnTo>
                      <a:pt x="2" y="200"/>
                    </a:lnTo>
                    <a:lnTo>
                      <a:pt x="50" y="137"/>
                    </a:lnTo>
                    <a:lnTo>
                      <a:pt x="116" y="75"/>
                    </a:lnTo>
                    <a:lnTo>
                      <a:pt x="172" y="38"/>
                    </a:lnTo>
                    <a:lnTo>
                      <a:pt x="239" y="12"/>
                    </a:lnTo>
                    <a:lnTo>
                      <a:pt x="315" y="0"/>
                    </a:lnTo>
                    <a:lnTo>
                      <a:pt x="358" y="2"/>
                    </a:lnTo>
                    <a:lnTo>
                      <a:pt x="398" y="9"/>
                    </a:lnTo>
                    <a:lnTo>
                      <a:pt x="465" y="30"/>
                    </a:lnTo>
                    <a:lnTo>
                      <a:pt x="514" y="61"/>
                    </a:lnTo>
                    <a:lnTo>
                      <a:pt x="547" y="97"/>
                    </a:lnTo>
                    <a:lnTo>
                      <a:pt x="577" y="150"/>
                    </a:lnTo>
                    <a:lnTo>
                      <a:pt x="588" y="202"/>
                    </a:lnTo>
                    <a:lnTo>
                      <a:pt x="588" y="208"/>
                    </a:lnTo>
                    <a:lnTo>
                      <a:pt x="588" y="252"/>
                    </a:lnTo>
                    <a:lnTo>
                      <a:pt x="565" y="425"/>
                    </a:lnTo>
                    <a:lnTo>
                      <a:pt x="547" y="491"/>
                    </a:lnTo>
                    <a:lnTo>
                      <a:pt x="519" y="547"/>
                    </a:lnTo>
                    <a:lnTo>
                      <a:pt x="492" y="576"/>
                    </a:lnTo>
                    <a:lnTo>
                      <a:pt x="472" y="588"/>
                    </a:lnTo>
                    <a:lnTo>
                      <a:pt x="460" y="591"/>
                    </a:lnTo>
                    <a:lnTo>
                      <a:pt x="431" y="599"/>
                    </a:lnTo>
                    <a:lnTo>
                      <a:pt x="371" y="609"/>
                    </a:lnTo>
                    <a:lnTo>
                      <a:pt x="313" y="612"/>
                    </a:lnTo>
                    <a:lnTo>
                      <a:pt x="256" y="606"/>
                    </a:lnTo>
                    <a:lnTo>
                      <a:pt x="204" y="593"/>
                    </a:lnTo>
                    <a:lnTo>
                      <a:pt x="157" y="576"/>
                    </a:lnTo>
                    <a:lnTo>
                      <a:pt x="116" y="555"/>
                    </a:lnTo>
                    <a:lnTo>
                      <a:pt x="86" y="529"/>
                    </a:lnTo>
                    <a:lnTo>
                      <a:pt x="76" y="514"/>
                    </a:lnTo>
                    <a:lnTo>
                      <a:pt x="57" y="491"/>
                    </a:lnTo>
                    <a:lnTo>
                      <a:pt x="28" y="415"/>
                    </a:lnTo>
                    <a:lnTo>
                      <a:pt x="10" y="324"/>
                    </a:lnTo>
                    <a:lnTo>
                      <a:pt x="0" y="239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C10A4D4F-E93E-5740-8C29-8511C940915B}"/>
                  </a:ext>
                </a:extLst>
              </p:cNvPr>
              <p:cNvSpPr>
                <a:spLocks/>
              </p:cNvSpPr>
              <p:nvPr/>
            </p:nvSpPr>
            <p:spPr bwMode="auto">
              <a:xfrm rot="2981393" flipH="1">
                <a:off x="1632827" y="4490189"/>
                <a:ext cx="132418" cy="1299908"/>
              </a:xfrm>
              <a:custGeom>
                <a:avLst/>
                <a:gdLst>
                  <a:gd name="T0" fmla="*/ 103 w 179"/>
                  <a:gd name="T1" fmla="*/ 77 h 1766"/>
                  <a:gd name="T2" fmla="*/ 103 w 179"/>
                  <a:gd name="T3" fmla="*/ 409 h 1766"/>
                  <a:gd name="T4" fmla="*/ 95 w 179"/>
                  <a:gd name="T5" fmla="*/ 506 h 1766"/>
                  <a:gd name="T6" fmla="*/ 77 w 179"/>
                  <a:gd name="T7" fmla="*/ 563 h 1766"/>
                  <a:gd name="T8" fmla="*/ 77 w 179"/>
                  <a:gd name="T9" fmla="*/ 614 h 1766"/>
                  <a:gd name="T10" fmla="*/ 77 w 179"/>
                  <a:gd name="T11" fmla="*/ 666 h 1766"/>
                  <a:gd name="T12" fmla="*/ 77 w 179"/>
                  <a:gd name="T13" fmla="*/ 755 h 1766"/>
                  <a:gd name="T14" fmla="*/ 94 w 179"/>
                  <a:gd name="T15" fmla="*/ 851 h 1766"/>
                  <a:gd name="T16" fmla="*/ 105 w 179"/>
                  <a:gd name="T17" fmla="*/ 909 h 1766"/>
                  <a:gd name="T18" fmla="*/ 127 w 179"/>
                  <a:gd name="T19" fmla="*/ 1024 h 1766"/>
                  <a:gd name="T20" fmla="*/ 163 w 179"/>
                  <a:gd name="T21" fmla="*/ 1139 h 1766"/>
                  <a:gd name="T22" fmla="*/ 179 w 179"/>
                  <a:gd name="T23" fmla="*/ 1229 h 1766"/>
                  <a:gd name="T24" fmla="*/ 179 w 179"/>
                  <a:gd name="T25" fmla="*/ 1357 h 1766"/>
                  <a:gd name="T26" fmla="*/ 179 w 179"/>
                  <a:gd name="T27" fmla="*/ 1689 h 1766"/>
                  <a:gd name="T28" fmla="*/ 179 w 179"/>
                  <a:gd name="T29" fmla="*/ 1689 h 1766"/>
                  <a:gd name="T30" fmla="*/ 169 w 179"/>
                  <a:gd name="T31" fmla="*/ 1542 h 1766"/>
                  <a:gd name="T32" fmla="*/ 153 w 179"/>
                  <a:gd name="T33" fmla="*/ 1449 h 1766"/>
                  <a:gd name="T34" fmla="*/ 127 w 179"/>
                  <a:gd name="T35" fmla="*/ 1357 h 1766"/>
                  <a:gd name="T36" fmla="*/ 127 w 179"/>
                  <a:gd name="T37" fmla="*/ 1260 h 1766"/>
                  <a:gd name="T38" fmla="*/ 103 w 179"/>
                  <a:gd name="T39" fmla="*/ 1203 h 1766"/>
                  <a:gd name="T40" fmla="*/ 67 w 179"/>
                  <a:gd name="T41" fmla="*/ 1087 h 1766"/>
                  <a:gd name="T42" fmla="*/ 42 w 179"/>
                  <a:gd name="T43" fmla="*/ 1030 h 1766"/>
                  <a:gd name="T44" fmla="*/ 25 w 179"/>
                  <a:gd name="T45" fmla="*/ 933 h 1766"/>
                  <a:gd name="T46" fmla="*/ 22 w 179"/>
                  <a:gd name="T47" fmla="*/ 857 h 1766"/>
                  <a:gd name="T48" fmla="*/ 0 w 179"/>
                  <a:gd name="T49" fmla="*/ 716 h 1766"/>
                  <a:gd name="T50" fmla="*/ 0 w 179"/>
                  <a:gd name="T51" fmla="*/ 588 h 1766"/>
                  <a:gd name="T52" fmla="*/ 6 w 179"/>
                  <a:gd name="T53" fmla="*/ 571 h 1766"/>
                  <a:gd name="T54" fmla="*/ 25 w 179"/>
                  <a:gd name="T55" fmla="*/ 563 h 1766"/>
                  <a:gd name="T56" fmla="*/ 51 w 179"/>
                  <a:gd name="T57" fmla="*/ 457 h 1766"/>
                  <a:gd name="T58" fmla="*/ 54 w 179"/>
                  <a:gd name="T59" fmla="*/ 396 h 1766"/>
                  <a:gd name="T60" fmla="*/ 77 w 179"/>
                  <a:gd name="T61" fmla="*/ 307 h 1766"/>
                  <a:gd name="T62" fmla="*/ 84 w 179"/>
                  <a:gd name="T63" fmla="*/ 118 h 1766"/>
                  <a:gd name="T64" fmla="*/ 103 w 179"/>
                  <a:gd name="T65" fmla="*/ 0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766">
                    <a:moveTo>
                      <a:pt x="103" y="0"/>
                    </a:moveTo>
                    <a:lnTo>
                      <a:pt x="103" y="77"/>
                    </a:lnTo>
                    <a:lnTo>
                      <a:pt x="103" y="281"/>
                    </a:lnTo>
                    <a:lnTo>
                      <a:pt x="103" y="409"/>
                    </a:lnTo>
                    <a:lnTo>
                      <a:pt x="103" y="448"/>
                    </a:lnTo>
                    <a:lnTo>
                      <a:pt x="95" y="506"/>
                    </a:lnTo>
                    <a:lnTo>
                      <a:pt x="85" y="543"/>
                    </a:lnTo>
                    <a:lnTo>
                      <a:pt x="77" y="563"/>
                    </a:lnTo>
                    <a:lnTo>
                      <a:pt x="77" y="588"/>
                    </a:lnTo>
                    <a:lnTo>
                      <a:pt x="77" y="614"/>
                    </a:lnTo>
                    <a:lnTo>
                      <a:pt x="77" y="640"/>
                    </a:lnTo>
                    <a:lnTo>
                      <a:pt x="77" y="666"/>
                    </a:lnTo>
                    <a:lnTo>
                      <a:pt x="77" y="716"/>
                    </a:lnTo>
                    <a:lnTo>
                      <a:pt x="77" y="755"/>
                    </a:lnTo>
                    <a:lnTo>
                      <a:pt x="82" y="812"/>
                    </a:lnTo>
                    <a:lnTo>
                      <a:pt x="94" y="851"/>
                    </a:lnTo>
                    <a:lnTo>
                      <a:pt x="103" y="870"/>
                    </a:lnTo>
                    <a:lnTo>
                      <a:pt x="105" y="909"/>
                    </a:lnTo>
                    <a:lnTo>
                      <a:pt x="124" y="985"/>
                    </a:lnTo>
                    <a:lnTo>
                      <a:pt x="127" y="1024"/>
                    </a:lnTo>
                    <a:lnTo>
                      <a:pt x="144" y="1062"/>
                    </a:lnTo>
                    <a:lnTo>
                      <a:pt x="163" y="1139"/>
                    </a:lnTo>
                    <a:lnTo>
                      <a:pt x="179" y="1177"/>
                    </a:lnTo>
                    <a:lnTo>
                      <a:pt x="179" y="1229"/>
                    </a:lnTo>
                    <a:lnTo>
                      <a:pt x="179" y="1279"/>
                    </a:lnTo>
                    <a:lnTo>
                      <a:pt x="179" y="1357"/>
                    </a:lnTo>
                    <a:lnTo>
                      <a:pt x="179" y="1485"/>
                    </a:lnTo>
                    <a:lnTo>
                      <a:pt x="179" y="1689"/>
                    </a:lnTo>
                    <a:lnTo>
                      <a:pt x="179" y="1766"/>
                    </a:lnTo>
                    <a:lnTo>
                      <a:pt x="179" y="1689"/>
                    </a:lnTo>
                    <a:lnTo>
                      <a:pt x="179" y="1647"/>
                    </a:lnTo>
                    <a:lnTo>
                      <a:pt x="169" y="1542"/>
                    </a:lnTo>
                    <a:lnTo>
                      <a:pt x="153" y="1485"/>
                    </a:lnTo>
                    <a:lnTo>
                      <a:pt x="153" y="1449"/>
                    </a:lnTo>
                    <a:lnTo>
                      <a:pt x="144" y="1391"/>
                    </a:lnTo>
                    <a:lnTo>
                      <a:pt x="127" y="1357"/>
                    </a:lnTo>
                    <a:lnTo>
                      <a:pt x="127" y="1279"/>
                    </a:lnTo>
                    <a:lnTo>
                      <a:pt x="127" y="1260"/>
                    </a:lnTo>
                    <a:lnTo>
                      <a:pt x="118" y="1221"/>
                    </a:lnTo>
                    <a:lnTo>
                      <a:pt x="103" y="1203"/>
                    </a:lnTo>
                    <a:lnTo>
                      <a:pt x="87" y="1164"/>
                    </a:lnTo>
                    <a:lnTo>
                      <a:pt x="67" y="1087"/>
                    </a:lnTo>
                    <a:lnTo>
                      <a:pt x="51" y="1049"/>
                    </a:lnTo>
                    <a:lnTo>
                      <a:pt x="42" y="1030"/>
                    </a:lnTo>
                    <a:lnTo>
                      <a:pt x="32" y="991"/>
                    </a:lnTo>
                    <a:lnTo>
                      <a:pt x="25" y="933"/>
                    </a:lnTo>
                    <a:lnTo>
                      <a:pt x="25" y="896"/>
                    </a:lnTo>
                    <a:lnTo>
                      <a:pt x="22" y="857"/>
                    </a:lnTo>
                    <a:lnTo>
                      <a:pt x="3" y="771"/>
                    </a:lnTo>
                    <a:lnTo>
                      <a:pt x="0" y="716"/>
                    </a:lnTo>
                    <a:lnTo>
                      <a:pt x="0" y="640"/>
                    </a:lnTo>
                    <a:lnTo>
                      <a:pt x="0" y="588"/>
                    </a:lnTo>
                    <a:lnTo>
                      <a:pt x="0" y="585"/>
                    </a:lnTo>
                    <a:lnTo>
                      <a:pt x="6" y="571"/>
                    </a:lnTo>
                    <a:lnTo>
                      <a:pt x="16" y="563"/>
                    </a:lnTo>
                    <a:lnTo>
                      <a:pt x="25" y="563"/>
                    </a:lnTo>
                    <a:lnTo>
                      <a:pt x="41" y="524"/>
                    </a:lnTo>
                    <a:lnTo>
                      <a:pt x="51" y="457"/>
                    </a:lnTo>
                    <a:lnTo>
                      <a:pt x="51" y="435"/>
                    </a:lnTo>
                    <a:lnTo>
                      <a:pt x="54" y="396"/>
                    </a:lnTo>
                    <a:lnTo>
                      <a:pt x="74" y="329"/>
                    </a:lnTo>
                    <a:lnTo>
                      <a:pt x="77" y="307"/>
                    </a:lnTo>
                    <a:lnTo>
                      <a:pt x="77" y="234"/>
                    </a:lnTo>
                    <a:lnTo>
                      <a:pt x="84" y="118"/>
                    </a:lnTo>
                    <a:lnTo>
                      <a:pt x="98" y="1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DAF320-CAA2-7E42-90F9-6FFBEFC93449}"/>
              </a:ext>
            </a:extLst>
          </p:cNvPr>
          <p:cNvGrpSpPr/>
          <p:nvPr/>
        </p:nvGrpSpPr>
        <p:grpSpPr>
          <a:xfrm>
            <a:off x="7541331" y="4936176"/>
            <a:ext cx="2329775" cy="1227404"/>
            <a:chOff x="6622569" y="5104306"/>
            <a:chExt cx="2329775" cy="1227404"/>
          </a:xfrm>
        </p:grpSpPr>
        <p:sp>
          <p:nvSpPr>
            <p:cNvPr id="57" name="사각형: 둥근 모서리 5">
              <a:extLst>
                <a:ext uri="{FF2B5EF4-FFF2-40B4-BE49-F238E27FC236}">
                  <a16:creationId xmlns:a16="http://schemas.microsoft.com/office/drawing/2014/main" id="{B01D03AD-FD17-4B4B-88DF-5A37721AA372}"/>
                </a:ext>
              </a:extLst>
            </p:cNvPr>
            <p:cNvSpPr/>
            <p:nvPr/>
          </p:nvSpPr>
          <p:spPr>
            <a:xfrm>
              <a:off x="6632716" y="5108930"/>
              <a:ext cx="2296800" cy="531063"/>
            </a:xfrm>
            <a:prstGeom prst="roundRect">
              <a:avLst>
                <a:gd name="adj" fmla="val 50000"/>
              </a:avLst>
            </a:prstGeom>
            <a:solidFill>
              <a:srgbClr val="89C93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3200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6">
              <a:extLst>
                <a:ext uri="{FF2B5EF4-FFF2-40B4-BE49-F238E27FC236}">
                  <a16:creationId xmlns:a16="http://schemas.microsoft.com/office/drawing/2014/main" id="{0B131382-B8AE-C642-B2B5-7A0218A018A3}"/>
                </a:ext>
              </a:extLst>
            </p:cNvPr>
            <p:cNvSpPr/>
            <p:nvPr/>
          </p:nvSpPr>
          <p:spPr>
            <a:xfrm>
              <a:off x="6632716" y="5104306"/>
              <a:ext cx="535688" cy="535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모서리 5">
              <a:extLst>
                <a:ext uri="{FF2B5EF4-FFF2-40B4-BE49-F238E27FC236}">
                  <a16:creationId xmlns:a16="http://schemas.microsoft.com/office/drawing/2014/main" id="{4417FA88-5546-B24C-AAE0-D498124BA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2569" y="5755710"/>
              <a:ext cx="2293209" cy="57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8">
              <a:extLst>
                <a:ext uri="{FF2B5EF4-FFF2-40B4-BE49-F238E27FC236}">
                  <a16:creationId xmlns:a16="http://schemas.microsoft.com/office/drawing/2014/main" id="{19CC20F4-2291-B34A-9CED-5D3E47A7D84A}"/>
                </a:ext>
              </a:extLst>
            </p:cNvPr>
            <p:cNvSpPr/>
            <p:nvPr/>
          </p:nvSpPr>
          <p:spPr>
            <a:xfrm>
              <a:off x="8416656" y="5777591"/>
              <a:ext cx="535688" cy="535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37">
            <a:extLst>
              <a:ext uri="{FF2B5EF4-FFF2-40B4-BE49-F238E27FC236}">
                <a16:creationId xmlns:a16="http://schemas.microsoft.com/office/drawing/2014/main" id="{A4045F87-BD4F-704C-B62A-EDC47B043E4B}"/>
              </a:ext>
            </a:extLst>
          </p:cNvPr>
          <p:cNvSpPr>
            <a:spLocks noChangeAspect="1"/>
          </p:cNvSpPr>
          <p:nvPr/>
        </p:nvSpPr>
        <p:spPr>
          <a:xfrm>
            <a:off x="8207864" y="4915810"/>
            <a:ext cx="1395398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夜間模式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2" name="직사각형 37">
            <a:extLst>
              <a:ext uri="{FF2B5EF4-FFF2-40B4-BE49-F238E27FC236}">
                <a16:creationId xmlns:a16="http://schemas.microsoft.com/office/drawing/2014/main" id="{E4C0E5BF-A095-8F4A-9487-0E4D1E403D0E}"/>
              </a:ext>
            </a:extLst>
          </p:cNvPr>
          <p:cNvSpPr>
            <a:spLocks noChangeAspect="1"/>
          </p:cNvSpPr>
          <p:nvPr/>
        </p:nvSpPr>
        <p:spPr>
          <a:xfrm>
            <a:off x="7919873" y="5576824"/>
            <a:ext cx="1395398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白天模式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914678E3-6F39-4646-A382-37D6C6EDB051}"/>
              </a:ext>
            </a:extLst>
          </p:cNvPr>
          <p:cNvSpPr/>
          <p:nvPr/>
        </p:nvSpPr>
        <p:spPr>
          <a:xfrm rot="10189195">
            <a:off x="1494569" y="4670098"/>
            <a:ext cx="241464" cy="589365"/>
          </a:xfrm>
          <a:prstGeom prst="triangle">
            <a:avLst>
              <a:gd name="adj" fmla="val 2425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모서리가 둥근 직사각형 6">
            <a:extLst>
              <a:ext uri="{FF2B5EF4-FFF2-40B4-BE49-F238E27FC236}">
                <a16:creationId xmlns:a16="http://schemas.microsoft.com/office/drawing/2014/main" id="{8445F369-C065-E045-819F-BB02F6F17CB6}"/>
              </a:ext>
            </a:extLst>
          </p:cNvPr>
          <p:cNvSpPr/>
          <p:nvPr/>
        </p:nvSpPr>
        <p:spPr>
          <a:xfrm>
            <a:off x="465668" y="3896397"/>
            <a:ext cx="2012730" cy="8543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PingFang SC" panose="020B0400000000000000" pitchFamily="34" charset="-122"/>
            </a:endParaRPr>
          </a:p>
        </p:txBody>
      </p:sp>
      <p:sp>
        <p:nvSpPr>
          <p:cNvPr id="68" name="직사각형 37">
            <a:extLst>
              <a:ext uri="{FF2B5EF4-FFF2-40B4-BE49-F238E27FC236}">
                <a16:creationId xmlns:a16="http://schemas.microsoft.com/office/drawing/2014/main" id="{3FD2FDB3-1DA5-4E4A-8906-0A000339102A}"/>
              </a:ext>
            </a:extLst>
          </p:cNvPr>
          <p:cNvSpPr>
            <a:spLocks noChangeAspect="1"/>
          </p:cNvSpPr>
          <p:nvPr/>
        </p:nvSpPr>
        <p:spPr>
          <a:xfrm>
            <a:off x="583045" y="4050498"/>
            <a:ext cx="1834503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噢！已經晚上啦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</a:p>
          </p:txBody>
        </p:sp>
      </p:grpSp>
      <p:sp>
        <p:nvSpPr>
          <p:cNvPr id="19" name="직사각형 37">
            <a:extLst>
              <a:ext uri="{FF2B5EF4-FFF2-40B4-BE49-F238E27FC236}">
                <a16:creationId xmlns:a16="http://schemas.microsoft.com/office/drawing/2014/main" id="{53339648-37A3-4C4D-B7F7-BE2EB84D237F}"/>
              </a:ext>
            </a:extLst>
          </p:cNvPr>
          <p:cNvSpPr>
            <a:spLocks noChangeAspect="1"/>
          </p:cNvSpPr>
          <p:nvPr/>
        </p:nvSpPr>
        <p:spPr>
          <a:xfrm>
            <a:off x="727275" y="431705"/>
            <a:ext cx="2460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清楚選單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修正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39" y="3316893"/>
            <a:ext cx="4896838" cy="3050034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7">
            <a:extLst>
              <a:ext uri="{FF2B5EF4-FFF2-40B4-BE49-F238E27FC236}">
                <a16:creationId xmlns:a16="http://schemas.microsoft.com/office/drawing/2014/main" id="{1A58013F-FF89-FE47-AA96-059D2E96F8E0}"/>
              </a:ext>
            </a:extLst>
          </p:cNvPr>
          <p:cNvSpPr>
            <a:spLocks noChangeAspect="1"/>
          </p:cNvSpPr>
          <p:nvPr/>
        </p:nvSpPr>
        <p:spPr>
          <a:xfrm>
            <a:off x="5815129" y="1619786"/>
            <a:ext cx="5295028" cy="143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手機版的選單使用下拉式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無法更清楚顯示項目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71514" y="3424211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解決方法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603321" y="4193938"/>
            <a:ext cx="4713410" cy="143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選單調整為側面進入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與手機系統更有一致性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且手勢上使用單隻手也能輕鬆點選項目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BA4A9F-BBEB-6044-970F-DC8E7EA58DCD}"/>
              </a:ext>
            </a:extLst>
          </p:cNvPr>
          <p:cNvGrpSpPr/>
          <p:nvPr/>
        </p:nvGrpSpPr>
        <p:grpSpPr>
          <a:xfrm>
            <a:off x="759076" y="2119174"/>
            <a:ext cx="2235709" cy="4109587"/>
            <a:chOff x="2089555" y="1545948"/>
            <a:chExt cx="2521252" cy="463446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771FD1-A205-F445-97E4-064A9D5C6A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9555" y="1545948"/>
              <a:ext cx="2521252" cy="4634460"/>
              <a:chOff x="4170836" y="-316375"/>
              <a:chExt cx="4325257" cy="7950507"/>
            </a:xfrm>
          </p:grpSpPr>
          <p:sp>
            <p:nvSpPr>
              <p:cNvPr id="21" name="모서리가 둥근 직사각형 45">
                <a:extLst>
                  <a:ext uri="{FF2B5EF4-FFF2-40B4-BE49-F238E27FC236}">
                    <a16:creationId xmlns:a16="http://schemas.microsoft.com/office/drawing/2014/main" id="{D488FE7B-06B1-5946-B104-F3190AEE2185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74">
                <a:extLst>
                  <a:ext uri="{FF2B5EF4-FFF2-40B4-BE49-F238E27FC236}">
                    <a16:creationId xmlns:a16="http://schemas.microsoft.com/office/drawing/2014/main" id="{CD1B6FCF-582A-9443-A74A-6BBD3AD3253C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9589D0B-5E08-E542-A7EB-41CDD663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6" y="1949864"/>
              <a:ext cx="2312540" cy="4106378"/>
            </a:xfrm>
            <a:prstGeom prst="rect">
              <a:avLst/>
            </a:prstGeom>
          </p:spPr>
        </p:pic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E5B9B1C5-27CB-E944-B1C6-878B7E9E7F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0079" y="2477345"/>
            <a:ext cx="2066180" cy="3641313"/>
          </a:xfrm>
          <a:prstGeom prst="rect">
            <a:avLst/>
          </a:prstGeom>
        </p:spPr>
      </p:pic>
      <p:grpSp>
        <p:nvGrpSpPr>
          <p:cNvPr id="63" name="群組 62">
            <a:extLst>
              <a:ext uri="{FF2B5EF4-FFF2-40B4-BE49-F238E27FC236}">
                <a16:creationId xmlns:a16="http://schemas.microsoft.com/office/drawing/2014/main" id="{CA42500D-21C6-C74F-B3FC-1D3B6C37F50D}"/>
              </a:ext>
            </a:extLst>
          </p:cNvPr>
          <p:cNvGrpSpPr/>
          <p:nvPr/>
        </p:nvGrpSpPr>
        <p:grpSpPr>
          <a:xfrm>
            <a:off x="3333550" y="2127587"/>
            <a:ext cx="2235709" cy="4109587"/>
            <a:chOff x="2089555" y="1545948"/>
            <a:chExt cx="2521252" cy="4634460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9916955B-178D-2542-9F9C-547331FA20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9555" y="1545948"/>
              <a:ext cx="2521252" cy="4634460"/>
              <a:chOff x="4170836" y="-316375"/>
              <a:chExt cx="4325257" cy="7950507"/>
            </a:xfrm>
          </p:grpSpPr>
          <p:sp>
            <p:nvSpPr>
              <p:cNvPr id="66" name="모서리가 둥근 직사각형 45">
                <a:extLst>
                  <a:ext uri="{FF2B5EF4-FFF2-40B4-BE49-F238E27FC236}">
                    <a16:creationId xmlns:a16="http://schemas.microsoft.com/office/drawing/2014/main" id="{A3E77A95-234D-FE46-A7A4-BFD82E4F99DB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모서리가 둥근 직사각형 74">
                <a:extLst>
                  <a:ext uri="{FF2B5EF4-FFF2-40B4-BE49-F238E27FC236}">
                    <a16:creationId xmlns:a16="http://schemas.microsoft.com/office/drawing/2014/main" id="{3BF9CBD0-B331-8143-A241-16FDD1F46A17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D629C159-010B-BD47-967D-FAF3DE79C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7" y="1949864"/>
              <a:ext cx="2312540" cy="4106379"/>
            </a:xfrm>
            <a:prstGeom prst="rect">
              <a:avLst/>
            </a:prstGeom>
          </p:spPr>
        </p:pic>
      </p:grpSp>
      <p:pic>
        <p:nvPicPr>
          <p:cNvPr id="80" name="圖片 79">
            <a:extLst>
              <a:ext uri="{FF2B5EF4-FFF2-40B4-BE49-F238E27FC236}">
                <a16:creationId xmlns:a16="http://schemas.microsoft.com/office/drawing/2014/main" id="{E4DA6E71-B3CD-2A46-8BAB-449FA4A938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8812" y="2477345"/>
            <a:ext cx="2071168" cy="3649726"/>
          </a:xfrm>
          <a:prstGeom prst="rect">
            <a:avLst/>
          </a:prstGeom>
        </p:spPr>
      </p:pic>
      <p:sp>
        <p:nvSpPr>
          <p:cNvPr id="38" name="이등변 삼각형 48">
            <a:extLst>
              <a:ext uri="{FF2B5EF4-FFF2-40B4-BE49-F238E27FC236}">
                <a16:creationId xmlns:a16="http://schemas.microsoft.com/office/drawing/2014/main" id="{9771601A-95E0-A042-9F25-9AB3B1B50890}"/>
              </a:ext>
            </a:extLst>
          </p:cNvPr>
          <p:cNvSpPr/>
          <p:nvPr/>
        </p:nvSpPr>
        <p:spPr>
          <a:xfrm rot="13612788">
            <a:off x="3927155" y="2488643"/>
            <a:ext cx="246288" cy="212317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7D32743-04FB-B540-80A1-0580A52ADBBE}"/>
              </a:ext>
            </a:extLst>
          </p:cNvPr>
          <p:cNvGrpSpPr>
            <a:grpSpLocks noChangeAspect="1"/>
          </p:cNvGrpSpPr>
          <p:nvPr/>
        </p:nvGrpSpPr>
        <p:grpSpPr>
          <a:xfrm>
            <a:off x="1358350" y="4915743"/>
            <a:ext cx="1041424" cy="1174427"/>
            <a:chOff x="1314144" y="4707284"/>
            <a:chExt cx="1231159" cy="1388393"/>
          </a:xfrm>
        </p:grpSpPr>
        <p:sp>
          <p:nvSpPr>
            <p:cNvPr id="71" name="타원 1">
              <a:extLst>
                <a:ext uri="{FF2B5EF4-FFF2-40B4-BE49-F238E27FC236}">
                  <a16:creationId xmlns:a16="http://schemas.microsoft.com/office/drawing/2014/main" id="{0E3AC989-580C-8F4C-A8FC-65CCB6B8F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144" y="4707286"/>
              <a:ext cx="1180578" cy="1180578"/>
            </a:xfrm>
            <a:prstGeom prst="ellipse">
              <a:avLst/>
            </a:prstGeom>
            <a:solidFill>
              <a:srgbClr val="D8E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호 20">
              <a:extLst>
                <a:ext uri="{FF2B5EF4-FFF2-40B4-BE49-F238E27FC236}">
                  <a16:creationId xmlns:a16="http://schemas.microsoft.com/office/drawing/2014/main" id="{E2CB84B4-65B3-8C45-98CF-A7A593C90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144" y="4707284"/>
              <a:ext cx="1180578" cy="1180578"/>
            </a:xfrm>
            <a:prstGeom prst="arc">
              <a:avLst>
                <a:gd name="adj1" fmla="val 16200000"/>
                <a:gd name="adj2" fmla="val 11077619"/>
              </a:avLst>
            </a:prstGeom>
            <a:ln w="28575">
              <a:solidFill>
                <a:srgbClr val="5AC9B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97FA3"/>
                </a:solidFill>
              </a:endParaRPr>
            </a:p>
          </p:txBody>
        </p:sp>
        <p:sp>
          <p:nvSpPr>
            <p:cNvPr id="75" name="직사각형 37">
              <a:extLst>
                <a:ext uri="{FF2B5EF4-FFF2-40B4-BE49-F238E27FC236}">
                  <a16:creationId xmlns:a16="http://schemas.microsoft.com/office/drawing/2014/main" id="{E30D5098-1693-4646-98ED-9803DCFF2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7415" y="4997609"/>
              <a:ext cx="1137888" cy="1098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effectLst>
                    <a:outerShdw dist="76200" dir="2700000" algn="tl">
                      <a:srgbClr val="000000">
                        <a:alpha val="10000"/>
                      </a:srgbClr>
                    </a:outerShdw>
                  </a:effectLst>
                  <a:latin typeface="PingFang SC" panose="020B0400000000000000" pitchFamily="34" charset="-122"/>
                  <a:ea typeface="PingFang SC" panose="020B0400000000000000" pitchFamily="34" charset="-122"/>
                </a:rPr>
                <a:t>Before</a:t>
              </a:r>
            </a:p>
            <a:p>
              <a:pPr algn="ctr">
                <a:lnSpc>
                  <a:spcPct val="150000"/>
                </a:lnSpc>
              </a:pP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B5EAD49-FB92-4E4C-A477-5456911B698F}"/>
              </a:ext>
            </a:extLst>
          </p:cNvPr>
          <p:cNvGrpSpPr>
            <a:grpSpLocks noChangeAspect="1"/>
          </p:cNvGrpSpPr>
          <p:nvPr/>
        </p:nvGrpSpPr>
        <p:grpSpPr>
          <a:xfrm>
            <a:off x="3932844" y="4915746"/>
            <a:ext cx="1041424" cy="1174427"/>
            <a:chOff x="1314144" y="4707284"/>
            <a:chExt cx="1231159" cy="1388392"/>
          </a:xfrm>
        </p:grpSpPr>
        <p:sp>
          <p:nvSpPr>
            <p:cNvPr id="77" name="타원 1">
              <a:extLst>
                <a:ext uri="{FF2B5EF4-FFF2-40B4-BE49-F238E27FC236}">
                  <a16:creationId xmlns:a16="http://schemas.microsoft.com/office/drawing/2014/main" id="{3EEB0D16-1060-8B49-B81B-6585B990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144" y="4707286"/>
              <a:ext cx="1180578" cy="1180578"/>
            </a:xfrm>
            <a:prstGeom prst="ellipse">
              <a:avLst/>
            </a:prstGeom>
            <a:solidFill>
              <a:srgbClr val="D8E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원호 20">
              <a:extLst>
                <a:ext uri="{FF2B5EF4-FFF2-40B4-BE49-F238E27FC236}">
                  <a16:creationId xmlns:a16="http://schemas.microsoft.com/office/drawing/2014/main" id="{979E1F13-DCE4-BF47-814A-ECE278093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144" y="4707284"/>
              <a:ext cx="1180578" cy="1180578"/>
            </a:xfrm>
            <a:prstGeom prst="arc">
              <a:avLst>
                <a:gd name="adj1" fmla="val 16200000"/>
                <a:gd name="adj2" fmla="val 11077619"/>
              </a:avLst>
            </a:prstGeom>
            <a:ln w="28575">
              <a:solidFill>
                <a:srgbClr val="5AC9B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97FA3"/>
                </a:solidFill>
              </a:endParaRPr>
            </a:p>
          </p:txBody>
        </p:sp>
        <p:sp>
          <p:nvSpPr>
            <p:cNvPr id="79" name="직사각형 37">
              <a:extLst>
                <a:ext uri="{FF2B5EF4-FFF2-40B4-BE49-F238E27FC236}">
                  <a16:creationId xmlns:a16="http://schemas.microsoft.com/office/drawing/2014/main" id="{5715CE06-1404-9A46-8759-30CD68EE5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7415" y="4997609"/>
              <a:ext cx="1137888" cy="1098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effectLst>
                    <a:outerShdw dist="76200" dir="2700000" algn="tl">
                      <a:srgbClr val="000000">
                        <a:alpha val="10000"/>
                      </a:srgbClr>
                    </a:outerShdw>
                  </a:effectLst>
                  <a:latin typeface="PingFang SC" panose="020B0400000000000000" pitchFamily="34" charset="-122"/>
                  <a:ea typeface="PingFang SC" panose="020B0400000000000000" pitchFamily="34" charset="-122"/>
                </a:rPr>
                <a:t>After</a:t>
              </a:r>
            </a:p>
            <a:p>
              <a:pPr algn="ctr">
                <a:lnSpc>
                  <a:spcPct val="150000"/>
                </a:lnSpc>
              </a:pP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51" name="그룹 46">
            <a:extLst>
              <a:ext uri="{FF2B5EF4-FFF2-40B4-BE49-F238E27FC236}">
                <a16:creationId xmlns:a16="http://schemas.microsoft.com/office/drawing/2014/main" id="{A5739C33-5AE0-8647-80CD-B30F07BD93F2}"/>
              </a:ext>
            </a:extLst>
          </p:cNvPr>
          <p:cNvGrpSpPr>
            <a:grpSpLocks noChangeAspect="1"/>
          </p:cNvGrpSpPr>
          <p:nvPr/>
        </p:nvGrpSpPr>
        <p:grpSpPr>
          <a:xfrm rot="13612788">
            <a:off x="3819286" y="1078312"/>
            <a:ext cx="1678260" cy="1884848"/>
            <a:chOff x="2594266" y="4491058"/>
            <a:chExt cx="1736418" cy="1950167"/>
          </a:xfrm>
          <a:solidFill>
            <a:srgbClr val="FFACA9">
              <a:alpha val="30000"/>
            </a:srgbClr>
          </a:solidFill>
        </p:grpSpPr>
        <p:sp>
          <p:nvSpPr>
            <p:cNvPr id="52" name="타원 47">
              <a:extLst>
                <a:ext uri="{FF2B5EF4-FFF2-40B4-BE49-F238E27FC236}">
                  <a16:creationId xmlns:a16="http://schemas.microsoft.com/office/drawing/2014/main" id="{BCBC9F8A-96F1-0D4A-9E90-D274A5AEB693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이등변 삼각형 48">
              <a:extLst>
                <a:ext uri="{FF2B5EF4-FFF2-40B4-BE49-F238E27FC236}">
                  <a16:creationId xmlns:a16="http://schemas.microsoft.com/office/drawing/2014/main" id="{582E5230-87B9-4C4D-BA03-25819DCD9CCE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37">
            <a:extLst>
              <a:ext uri="{FF2B5EF4-FFF2-40B4-BE49-F238E27FC236}">
                <a16:creationId xmlns:a16="http://schemas.microsoft.com/office/drawing/2014/main" id="{51981B34-A935-F040-AE87-BC2DF1DDB0CD}"/>
              </a:ext>
            </a:extLst>
          </p:cNvPr>
          <p:cNvSpPr>
            <a:spLocks noChangeAspect="1"/>
          </p:cNvSpPr>
          <p:nvPr/>
        </p:nvSpPr>
        <p:spPr>
          <a:xfrm>
            <a:off x="2833493" y="1695413"/>
            <a:ext cx="380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發現問題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1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39" y="3316893"/>
            <a:ext cx="4896838" cy="3050034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7">
            <a:extLst>
              <a:ext uri="{FF2B5EF4-FFF2-40B4-BE49-F238E27FC236}">
                <a16:creationId xmlns:a16="http://schemas.microsoft.com/office/drawing/2014/main" id="{1A58013F-FF89-FE47-AA96-059D2E96F8E0}"/>
              </a:ext>
            </a:extLst>
          </p:cNvPr>
          <p:cNvSpPr>
            <a:spLocks noChangeAspect="1"/>
          </p:cNvSpPr>
          <p:nvPr/>
        </p:nvSpPr>
        <p:spPr>
          <a:xfrm>
            <a:off x="5815129" y="1619786"/>
            <a:ext cx="5295028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資料未分類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造成使用者搜尋所選的資料需花更多時間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71514" y="3424211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解決方法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603321" y="4193938"/>
            <a:ext cx="4713410" cy="143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實作一個篩選欄位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根據資料的性質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調整分類項目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67AE43-F384-EF47-AD47-238880CAA012}"/>
              </a:ext>
            </a:extLst>
          </p:cNvPr>
          <p:cNvGrpSpPr/>
          <p:nvPr/>
        </p:nvGrpSpPr>
        <p:grpSpPr>
          <a:xfrm>
            <a:off x="1409718" y="1545948"/>
            <a:ext cx="3201088" cy="5453526"/>
            <a:chOff x="1409718" y="1545948"/>
            <a:chExt cx="3201088" cy="5453526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FD38A327-C3B7-1741-B433-4CDF425E44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09718" y="1545948"/>
              <a:ext cx="3201088" cy="5453526"/>
              <a:chOff x="3004563" y="-316375"/>
              <a:chExt cx="5491530" cy="9355631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72CC06D-9AB1-7248-AF68-0C8D69F30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04563" y="3844955"/>
                <a:ext cx="3090862" cy="5194301"/>
              </a:xfrm>
              <a:custGeom>
                <a:avLst/>
                <a:gdLst>
                  <a:gd name="T0" fmla="*/ 5421 w 5841"/>
                  <a:gd name="T1" fmla="*/ 6762 h 9815"/>
                  <a:gd name="T2" fmla="*/ 5381 w 5841"/>
                  <a:gd name="T3" fmla="*/ 6471 h 9815"/>
                  <a:gd name="T4" fmla="*/ 5385 w 5841"/>
                  <a:gd name="T5" fmla="*/ 6251 h 9815"/>
                  <a:gd name="T6" fmla="*/ 5530 w 5841"/>
                  <a:gd name="T7" fmla="*/ 4753 h 9815"/>
                  <a:gd name="T8" fmla="*/ 5527 w 5841"/>
                  <a:gd name="T9" fmla="*/ 4330 h 9815"/>
                  <a:gd name="T10" fmla="*/ 5471 w 5841"/>
                  <a:gd name="T11" fmla="*/ 3910 h 9815"/>
                  <a:gd name="T12" fmla="*/ 5357 w 5841"/>
                  <a:gd name="T13" fmla="*/ 3506 h 9815"/>
                  <a:gd name="T14" fmla="*/ 5232 w 5841"/>
                  <a:gd name="T15" fmla="*/ 3212 h 9815"/>
                  <a:gd name="T16" fmla="*/ 4943 w 5841"/>
                  <a:gd name="T17" fmla="*/ 2580 h 9815"/>
                  <a:gd name="T18" fmla="*/ 4806 w 5841"/>
                  <a:gd name="T19" fmla="*/ 2185 h 9815"/>
                  <a:gd name="T20" fmla="*/ 4745 w 5841"/>
                  <a:gd name="T21" fmla="*/ 1911 h 9815"/>
                  <a:gd name="T22" fmla="*/ 4711 w 5841"/>
                  <a:gd name="T23" fmla="*/ 1435 h 9815"/>
                  <a:gd name="T24" fmla="*/ 4712 w 5841"/>
                  <a:gd name="T25" fmla="*/ 486 h 9815"/>
                  <a:gd name="T26" fmla="*/ 4691 w 5841"/>
                  <a:gd name="T27" fmla="*/ 342 h 9815"/>
                  <a:gd name="T28" fmla="*/ 4601 w 5841"/>
                  <a:gd name="T29" fmla="*/ 176 h 9815"/>
                  <a:gd name="T30" fmla="*/ 4459 w 5841"/>
                  <a:gd name="T31" fmla="*/ 58 h 9815"/>
                  <a:gd name="T32" fmla="*/ 4277 w 5841"/>
                  <a:gd name="T33" fmla="*/ 2 h 9815"/>
                  <a:gd name="T34" fmla="*/ 4177 w 5841"/>
                  <a:gd name="T35" fmla="*/ 2 h 9815"/>
                  <a:gd name="T36" fmla="*/ 3995 w 5841"/>
                  <a:gd name="T37" fmla="*/ 58 h 9815"/>
                  <a:gd name="T38" fmla="*/ 3853 w 5841"/>
                  <a:gd name="T39" fmla="*/ 176 h 9815"/>
                  <a:gd name="T40" fmla="*/ 3763 w 5841"/>
                  <a:gd name="T41" fmla="*/ 342 h 9815"/>
                  <a:gd name="T42" fmla="*/ 3742 w 5841"/>
                  <a:gd name="T43" fmla="*/ 486 h 9815"/>
                  <a:gd name="T44" fmla="*/ 3742 w 5841"/>
                  <a:gd name="T45" fmla="*/ 5333 h 9815"/>
                  <a:gd name="T46" fmla="*/ 3726 w 5841"/>
                  <a:gd name="T47" fmla="*/ 5555 h 9815"/>
                  <a:gd name="T48" fmla="*/ 3720 w 5841"/>
                  <a:gd name="T49" fmla="*/ 6278 h 9815"/>
                  <a:gd name="T50" fmla="*/ 3707 w 5841"/>
                  <a:gd name="T51" fmla="*/ 6441 h 9815"/>
                  <a:gd name="T52" fmla="*/ 3655 w 5841"/>
                  <a:gd name="T53" fmla="*/ 6644 h 9815"/>
                  <a:gd name="T54" fmla="*/ 3565 w 5841"/>
                  <a:gd name="T55" fmla="*/ 6831 h 9815"/>
                  <a:gd name="T56" fmla="*/ 3442 w 5841"/>
                  <a:gd name="T57" fmla="*/ 6995 h 9815"/>
                  <a:gd name="T58" fmla="*/ 3291 w 5841"/>
                  <a:gd name="T59" fmla="*/ 7132 h 9815"/>
                  <a:gd name="T60" fmla="*/ 3115 w 5841"/>
                  <a:gd name="T61" fmla="*/ 7239 h 9815"/>
                  <a:gd name="T62" fmla="*/ 2919 w 5841"/>
                  <a:gd name="T63" fmla="*/ 7311 h 9815"/>
                  <a:gd name="T64" fmla="*/ 2708 w 5841"/>
                  <a:gd name="T65" fmla="*/ 7344 h 9815"/>
                  <a:gd name="T66" fmla="*/ 0 w 5841"/>
                  <a:gd name="T67" fmla="*/ 7344 h 9815"/>
                  <a:gd name="T68" fmla="*/ 244 w 5841"/>
                  <a:gd name="T69" fmla="*/ 7651 h 9815"/>
                  <a:gd name="T70" fmla="*/ 615 w 5841"/>
                  <a:gd name="T71" fmla="*/ 8014 h 9815"/>
                  <a:gd name="T72" fmla="*/ 1033 w 5841"/>
                  <a:gd name="T73" fmla="*/ 8323 h 9815"/>
                  <a:gd name="T74" fmla="*/ 1492 w 5841"/>
                  <a:gd name="T75" fmla="*/ 8572 h 9815"/>
                  <a:gd name="T76" fmla="*/ 1618 w 5841"/>
                  <a:gd name="T77" fmla="*/ 8627 h 9815"/>
                  <a:gd name="T78" fmla="*/ 1717 w 5841"/>
                  <a:gd name="T79" fmla="*/ 8670 h 9815"/>
                  <a:gd name="T80" fmla="*/ 2047 w 5841"/>
                  <a:gd name="T81" fmla="*/ 8892 h 9815"/>
                  <a:gd name="T82" fmla="*/ 2306 w 5841"/>
                  <a:gd name="T83" fmla="*/ 9183 h 9815"/>
                  <a:gd name="T84" fmla="*/ 2487 w 5841"/>
                  <a:gd name="T85" fmla="*/ 9529 h 9815"/>
                  <a:gd name="T86" fmla="*/ 2565 w 5841"/>
                  <a:gd name="T87" fmla="*/ 9815 h 9815"/>
                  <a:gd name="T88" fmla="*/ 2915 w 5841"/>
                  <a:gd name="T89" fmla="*/ 9761 h 9815"/>
                  <a:gd name="T90" fmla="*/ 3369 w 5841"/>
                  <a:gd name="T91" fmla="*/ 9658 h 9815"/>
                  <a:gd name="T92" fmla="*/ 3809 w 5841"/>
                  <a:gd name="T93" fmla="*/ 9522 h 9815"/>
                  <a:gd name="T94" fmla="*/ 4236 w 5841"/>
                  <a:gd name="T95" fmla="*/ 9353 h 9815"/>
                  <a:gd name="T96" fmla="*/ 4645 w 5841"/>
                  <a:gd name="T97" fmla="*/ 9154 h 9815"/>
                  <a:gd name="T98" fmla="*/ 5035 w 5841"/>
                  <a:gd name="T99" fmla="*/ 8925 h 9815"/>
                  <a:gd name="T100" fmla="*/ 5406 w 5841"/>
                  <a:gd name="T101" fmla="*/ 8669 h 9815"/>
                  <a:gd name="T102" fmla="*/ 5758 w 5841"/>
                  <a:gd name="T103" fmla="*/ 8387 h 9815"/>
                  <a:gd name="T104" fmla="*/ 5440 w 5841"/>
                  <a:gd name="T105" fmla="*/ 6834 h 9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41" h="9815">
                    <a:moveTo>
                      <a:pt x="5440" y="6834"/>
                    </a:moveTo>
                    <a:lnTo>
                      <a:pt x="5421" y="6762"/>
                    </a:lnTo>
                    <a:lnTo>
                      <a:pt x="5395" y="6618"/>
                    </a:lnTo>
                    <a:lnTo>
                      <a:pt x="5381" y="6471"/>
                    </a:lnTo>
                    <a:lnTo>
                      <a:pt x="5381" y="6324"/>
                    </a:lnTo>
                    <a:lnTo>
                      <a:pt x="5385" y="6251"/>
                    </a:lnTo>
                    <a:lnTo>
                      <a:pt x="5523" y="4860"/>
                    </a:lnTo>
                    <a:lnTo>
                      <a:pt x="5530" y="4753"/>
                    </a:lnTo>
                    <a:lnTo>
                      <a:pt x="5536" y="4541"/>
                    </a:lnTo>
                    <a:lnTo>
                      <a:pt x="5527" y="4330"/>
                    </a:lnTo>
                    <a:lnTo>
                      <a:pt x="5506" y="4119"/>
                    </a:lnTo>
                    <a:lnTo>
                      <a:pt x="5471" y="3910"/>
                    </a:lnTo>
                    <a:lnTo>
                      <a:pt x="5421" y="3706"/>
                    </a:lnTo>
                    <a:lnTo>
                      <a:pt x="5357" y="3506"/>
                    </a:lnTo>
                    <a:lnTo>
                      <a:pt x="5278" y="3308"/>
                    </a:lnTo>
                    <a:lnTo>
                      <a:pt x="5232" y="3212"/>
                    </a:lnTo>
                    <a:lnTo>
                      <a:pt x="5117" y="2974"/>
                    </a:lnTo>
                    <a:lnTo>
                      <a:pt x="4943" y="2580"/>
                    </a:lnTo>
                    <a:lnTo>
                      <a:pt x="4852" y="2333"/>
                    </a:lnTo>
                    <a:lnTo>
                      <a:pt x="4806" y="2185"/>
                    </a:lnTo>
                    <a:lnTo>
                      <a:pt x="4771" y="2045"/>
                    </a:lnTo>
                    <a:lnTo>
                      <a:pt x="4745" y="1911"/>
                    </a:lnTo>
                    <a:lnTo>
                      <a:pt x="4721" y="1713"/>
                    </a:lnTo>
                    <a:lnTo>
                      <a:pt x="4711" y="1435"/>
                    </a:lnTo>
                    <a:lnTo>
                      <a:pt x="4714" y="939"/>
                    </a:lnTo>
                    <a:lnTo>
                      <a:pt x="4712" y="486"/>
                    </a:lnTo>
                    <a:lnTo>
                      <a:pt x="4709" y="435"/>
                    </a:lnTo>
                    <a:lnTo>
                      <a:pt x="4691" y="342"/>
                    </a:lnTo>
                    <a:lnTo>
                      <a:pt x="4653" y="254"/>
                    </a:lnTo>
                    <a:lnTo>
                      <a:pt x="4601" y="176"/>
                    </a:lnTo>
                    <a:lnTo>
                      <a:pt x="4537" y="111"/>
                    </a:lnTo>
                    <a:lnTo>
                      <a:pt x="4459" y="58"/>
                    </a:lnTo>
                    <a:lnTo>
                      <a:pt x="4371" y="22"/>
                    </a:lnTo>
                    <a:lnTo>
                      <a:pt x="4277" y="2"/>
                    </a:lnTo>
                    <a:lnTo>
                      <a:pt x="4227" y="0"/>
                    </a:lnTo>
                    <a:lnTo>
                      <a:pt x="4177" y="2"/>
                    </a:lnTo>
                    <a:lnTo>
                      <a:pt x="4083" y="22"/>
                    </a:lnTo>
                    <a:lnTo>
                      <a:pt x="3995" y="58"/>
                    </a:lnTo>
                    <a:lnTo>
                      <a:pt x="3919" y="111"/>
                    </a:lnTo>
                    <a:lnTo>
                      <a:pt x="3853" y="176"/>
                    </a:lnTo>
                    <a:lnTo>
                      <a:pt x="3801" y="254"/>
                    </a:lnTo>
                    <a:lnTo>
                      <a:pt x="3763" y="342"/>
                    </a:lnTo>
                    <a:lnTo>
                      <a:pt x="3745" y="435"/>
                    </a:lnTo>
                    <a:lnTo>
                      <a:pt x="3742" y="486"/>
                    </a:lnTo>
                    <a:lnTo>
                      <a:pt x="3743" y="3768"/>
                    </a:lnTo>
                    <a:lnTo>
                      <a:pt x="3742" y="5333"/>
                    </a:lnTo>
                    <a:lnTo>
                      <a:pt x="3734" y="5511"/>
                    </a:lnTo>
                    <a:lnTo>
                      <a:pt x="3726" y="5555"/>
                    </a:lnTo>
                    <a:lnTo>
                      <a:pt x="3720" y="5580"/>
                    </a:lnTo>
                    <a:lnTo>
                      <a:pt x="3720" y="6278"/>
                    </a:lnTo>
                    <a:lnTo>
                      <a:pt x="3719" y="6333"/>
                    </a:lnTo>
                    <a:lnTo>
                      <a:pt x="3707" y="6441"/>
                    </a:lnTo>
                    <a:lnTo>
                      <a:pt x="3686" y="6545"/>
                    </a:lnTo>
                    <a:lnTo>
                      <a:pt x="3655" y="6644"/>
                    </a:lnTo>
                    <a:lnTo>
                      <a:pt x="3615" y="6740"/>
                    </a:lnTo>
                    <a:lnTo>
                      <a:pt x="3565" y="6831"/>
                    </a:lnTo>
                    <a:lnTo>
                      <a:pt x="3507" y="6916"/>
                    </a:lnTo>
                    <a:lnTo>
                      <a:pt x="3442" y="6995"/>
                    </a:lnTo>
                    <a:lnTo>
                      <a:pt x="3370" y="7067"/>
                    </a:lnTo>
                    <a:lnTo>
                      <a:pt x="3291" y="7132"/>
                    </a:lnTo>
                    <a:lnTo>
                      <a:pt x="3206" y="7190"/>
                    </a:lnTo>
                    <a:lnTo>
                      <a:pt x="3115" y="7239"/>
                    </a:lnTo>
                    <a:lnTo>
                      <a:pt x="3020" y="7281"/>
                    </a:lnTo>
                    <a:lnTo>
                      <a:pt x="2919" y="7311"/>
                    </a:lnTo>
                    <a:lnTo>
                      <a:pt x="2816" y="7332"/>
                    </a:lnTo>
                    <a:lnTo>
                      <a:pt x="2708" y="7344"/>
                    </a:lnTo>
                    <a:lnTo>
                      <a:pt x="2653" y="7344"/>
                    </a:lnTo>
                    <a:lnTo>
                      <a:pt x="0" y="7344"/>
                    </a:lnTo>
                    <a:lnTo>
                      <a:pt x="77" y="7449"/>
                    </a:lnTo>
                    <a:lnTo>
                      <a:pt x="244" y="7651"/>
                    </a:lnTo>
                    <a:lnTo>
                      <a:pt x="424" y="7839"/>
                    </a:lnTo>
                    <a:lnTo>
                      <a:pt x="615" y="8014"/>
                    </a:lnTo>
                    <a:lnTo>
                      <a:pt x="818" y="8176"/>
                    </a:lnTo>
                    <a:lnTo>
                      <a:pt x="1033" y="8323"/>
                    </a:lnTo>
                    <a:lnTo>
                      <a:pt x="1257" y="8456"/>
                    </a:lnTo>
                    <a:lnTo>
                      <a:pt x="1492" y="8572"/>
                    </a:lnTo>
                    <a:lnTo>
                      <a:pt x="1612" y="8624"/>
                    </a:lnTo>
                    <a:lnTo>
                      <a:pt x="1618" y="8627"/>
                    </a:lnTo>
                    <a:lnTo>
                      <a:pt x="1625" y="8629"/>
                    </a:lnTo>
                    <a:lnTo>
                      <a:pt x="1717" y="8670"/>
                    </a:lnTo>
                    <a:lnTo>
                      <a:pt x="1890" y="8771"/>
                    </a:lnTo>
                    <a:lnTo>
                      <a:pt x="2047" y="8892"/>
                    </a:lnTo>
                    <a:lnTo>
                      <a:pt x="2185" y="9029"/>
                    </a:lnTo>
                    <a:lnTo>
                      <a:pt x="2306" y="9183"/>
                    </a:lnTo>
                    <a:lnTo>
                      <a:pt x="2408" y="9350"/>
                    </a:lnTo>
                    <a:lnTo>
                      <a:pt x="2487" y="9529"/>
                    </a:lnTo>
                    <a:lnTo>
                      <a:pt x="2546" y="9717"/>
                    </a:lnTo>
                    <a:lnTo>
                      <a:pt x="2565" y="9815"/>
                    </a:lnTo>
                    <a:lnTo>
                      <a:pt x="2683" y="9800"/>
                    </a:lnTo>
                    <a:lnTo>
                      <a:pt x="2915" y="9761"/>
                    </a:lnTo>
                    <a:lnTo>
                      <a:pt x="3144" y="9715"/>
                    </a:lnTo>
                    <a:lnTo>
                      <a:pt x="3369" y="9658"/>
                    </a:lnTo>
                    <a:lnTo>
                      <a:pt x="3592" y="9595"/>
                    </a:lnTo>
                    <a:lnTo>
                      <a:pt x="3809" y="9522"/>
                    </a:lnTo>
                    <a:lnTo>
                      <a:pt x="4024" y="9442"/>
                    </a:lnTo>
                    <a:lnTo>
                      <a:pt x="4236" y="9353"/>
                    </a:lnTo>
                    <a:lnTo>
                      <a:pt x="4442" y="9258"/>
                    </a:lnTo>
                    <a:lnTo>
                      <a:pt x="4645" y="9154"/>
                    </a:lnTo>
                    <a:lnTo>
                      <a:pt x="4842" y="9043"/>
                    </a:lnTo>
                    <a:lnTo>
                      <a:pt x="5035" y="8925"/>
                    </a:lnTo>
                    <a:lnTo>
                      <a:pt x="5224" y="8801"/>
                    </a:lnTo>
                    <a:lnTo>
                      <a:pt x="5406" y="8669"/>
                    </a:lnTo>
                    <a:lnTo>
                      <a:pt x="5585" y="8531"/>
                    </a:lnTo>
                    <a:lnTo>
                      <a:pt x="5758" y="8387"/>
                    </a:lnTo>
                    <a:lnTo>
                      <a:pt x="5841" y="8312"/>
                    </a:lnTo>
                    <a:lnTo>
                      <a:pt x="5440" y="6834"/>
                    </a:lnTo>
                    <a:close/>
                  </a:path>
                </a:pathLst>
              </a:custGeom>
              <a:solidFill>
                <a:srgbClr val="F9D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모서리가 둥근 직사각형 45">
                <a:extLst>
                  <a:ext uri="{FF2B5EF4-FFF2-40B4-BE49-F238E27FC236}">
                    <a16:creationId xmlns:a16="http://schemas.microsoft.com/office/drawing/2014/main" id="{19D229AD-ACD8-BD4A-AA6E-3BCE351D2E9E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74">
                <a:extLst>
                  <a:ext uri="{FF2B5EF4-FFF2-40B4-BE49-F238E27FC236}">
                    <a16:creationId xmlns:a16="http://schemas.microsoft.com/office/drawing/2014/main" id="{2B5008EF-E76C-584A-9C00-2C1B2A402FF1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3709A0F8-07EA-DD41-B7C0-D551641B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7" y="1962172"/>
              <a:ext cx="2312540" cy="4106379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A158E49-0DC2-2B45-8E32-E900495C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11" y="1957278"/>
            <a:ext cx="2319744" cy="4106379"/>
          </a:xfrm>
          <a:prstGeom prst="rect">
            <a:avLst/>
          </a:prstGeom>
        </p:spPr>
      </p:pic>
      <p:sp>
        <p:nvSpPr>
          <p:cNvPr id="59" name="橢圓 58">
            <a:extLst>
              <a:ext uri="{FF2B5EF4-FFF2-40B4-BE49-F238E27FC236}">
                <a16:creationId xmlns:a16="http://schemas.microsoft.com/office/drawing/2014/main" id="{9D8F7378-B7F8-C744-9A39-44ADAFAD3D70}"/>
              </a:ext>
            </a:extLst>
          </p:cNvPr>
          <p:cNvSpPr>
            <a:spLocks noChangeAspect="1"/>
          </p:cNvSpPr>
          <p:nvPr/>
        </p:nvSpPr>
        <p:spPr>
          <a:xfrm rot="10189195">
            <a:off x="1501725" y="4694932"/>
            <a:ext cx="308064" cy="3031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38100" dir="54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모서리가 둥근 직사각형 6">
            <a:extLst>
              <a:ext uri="{FF2B5EF4-FFF2-40B4-BE49-F238E27FC236}">
                <a16:creationId xmlns:a16="http://schemas.microsoft.com/office/drawing/2014/main" id="{DFD40D26-B3BA-0341-8C63-7DA2671B3094}"/>
              </a:ext>
            </a:extLst>
          </p:cNvPr>
          <p:cNvSpPr/>
          <p:nvPr/>
        </p:nvSpPr>
        <p:spPr>
          <a:xfrm>
            <a:off x="465668" y="3896397"/>
            <a:ext cx="2012730" cy="8543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PingFang SC" panose="020B0400000000000000" pitchFamily="34" charset="-122"/>
            </a:endParaRPr>
          </a:p>
        </p:txBody>
      </p:sp>
      <p:sp>
        <p:nvSpPr>
          <p:cNvPr id="61" name="직사각형 37">
            <a:extLst>
              <a:ext uri="{FF2B5EF4-FFF2-40B4-BE49-F238E27FC236}">
                <a16:creationId xmlns:a16="http://schemas.microsoft.com/office/drawing/2014/main" id="{64F532F4-9A5D-374F-ABEB-CCF2715D193E}"/>
              </a:ext>
            </a:extLst>
          </p:cNvPr>
          <p:cNvSpPr>
            <a:spLocks noChangeAspect="1"/>
          </p:cNvSpPr>
          <p:nvPr/>
        </p:nvSpPr>
        <p:spPr>
          <a:xfrm>
            <a:off x="681521" y="4050498"/>
            <a:ext cx="1834503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到底在哪呢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CAFCBA2-1A22-BC4A-947F-997B8C60891E}"/>
              </a:ext>
            </a:extLst>
          </p:cNvPr>
          <p:cNvSpPr>
            <a:spLocks noChangeAspect="1"/>
          </p:cNvSpPr>
          <p:nvPr/>
        </p:nvSpPr>
        <p:spPr>
          <a:xfrm rot="10189195">
            <a:off x="1657094" y="4926781"/>
            <a:ext cx="179922" cy="1770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38100" dir="54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8E4687E-6A8F-5D42-8C11-33EEF196FC9F}"/>
              </a:ext>
            </a:extLst>
          </p:cNvPr>
          <p:cNvGrpSpPr>
            <a:grpSpLocks noChangeAspect="1"/>
          </p:cNvGrpSpPr>
          <p:nvPr/>
        </p:nvGrpSpPr>
        <p:grpSpPr>
          <a:xfrm>
            <a:off x="8992827" y="4403944"/>
            <a:ext cx="2229194" cy="1300097"/>
            <a:chOff x="7792635" y="622606"/>
            <a:chExt cx="1854575" cy="1081614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DA560639-9C31-BE47-978A-E2B69517D92F}"/>
                </a:ext>
              </a:extLst>
            </p:cNvPr>
            <p:cNvGrpSpPr/>
            <p:nvPr/>
          </p:nvGrpSpPr>
          <p:grpSpPr>
            <a:xfrm>
              <a:off x="7800118" y="1049313"/>
              <a:ext cx="1796156" cy="654907"/>
              <a:chOff x="9284156" y="5112390"/>
              <a:chExt cx="1796156" cy="654907"/>
            </a:xfrm>
            <a:effectLst>
              <a:outerShdw blurRad="215900" dist="38100" dir="2700000" algn="tl" rotWithShape="0">
                <a:prstClr val="black">
                  <a:alpha val="17000"/>
                </a:prstClr>
              </a:outerShdw>
            </a:effectLst>
          </p:grpSpPr>
          <p:sp>
            <p:nvSpPr>
              <p:cNvPr id="68" name="타원 132">
                <a:extLst>
                  <a:ext uri="{FF2B5EF4-FFF2-40B4-BE49-F238E27FC236}">
                    <a16:creationId xmlns:a16="http://schemas.microsoft.com/office/drawing/2014/main" id="{06319AE0-D381-BD4D-9C65-891480D6C99F}"/>
                  </a:ext>
                </a:extLst>
              </p:cNvPr>
              <p:cNvSpPr/>
              <p:nvPr/>
            </p:nvSpPr>
            <p:spPr>
              <a:xfrm>
                <a:off x="9284156" y="5112390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133">
                <a:extLst>
                  <a:ext uri="{FF2B5EF4-FFF2-40B4-BE49-F238E27FC236}">
                    <a16:creationId xmlns:a16="http://schemas.microsoft.com/office/drawing/2014/main" id="{8EE3FC7E-8478-C241-A8F1-265C8C7574C3}"/>
                  </a:ext>
                </a:extLst>
              </p:cNvPr>
              <p:cNvSpPr/>
              <p:nvPr/>
            </p:nvSpPr>
            <p:spPr>
              <a:xfrm>
                <a:off x="9681715" y="5116240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134">
                <a:extLst>
                  <a:ext uri="{FF2B5EF4-FFF2-40B4-BE49-F238E27FC236}">
                    <a16:creationId xmlns:a16="http://schemas.microsoft.com/office/drawing/2014/main" id="{7D2FF6D0-AA92-FA4A-8B52-C633C4E1D3DF}"/>
                  </a:ext>
                </a:extLst>
              </p:cNvPr>
              <p:cNvSpPr/>
              <p:nvPr/>
            </p:nvSpPr>
            <p:spPr>
              <a:xfrm>
                <a:off x="10079274" y="5120090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135">
                <a:extLst>
                  <a:ext uri="{FF2B5EF4-FFF2-40B4-BE49-F238E27FC236}">
                    <a16:creationId xmlns:a16="http://schemas.microsoft.com/office/drawing/2014/main" id="{0A3D0C9C-3A80-4B4C-A4A0-07E2B490CC54}"/>
                  </a:ext>
                </a:extLst>
              </p:cNvPr>
              <p:cNvSpPr/>
              <p:nvPr/>
            </p:nvSpPr>
            <p:spPr>
              <a:xfrm>
                <a:off x="10476833" y="5123940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136">
                <a:extLst>
                  <a:ext uri="{FF2B5EF4-FFF2-40B4-BE49-F238E27FC236}">
                    <a16:creationId xmlns:a16="http://schemas.microsoft.com/office/drawing/2014/main" id="{A6B97E48-D34A-C84B-ADF7-BB898E09717D}"/>
                  </a:ext>
                </a:extLst>
              </p:cNvPr>
              <p:cNvSpPr/>
              <p:nvPr/>
            </p:nvSpPr>
            <p:spPr>
              <a:xfrm>
                <a:off x="10874392" y="5127790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137">
                <a:extLst>
                  <a:ext uri="{FF2B5EF4-FFF2-40B4-BE49-F238E27FC236}">
                    <a16:creationId xmlns:a16="http://schemas.microsoft.com/office/drawing/2014/main" id="{A40470C7-C2ED-4949-8C34-D282D66E5813}"/>
                  </a:ext>
                </a:extLst>
              </p:cNvPr>
              <p:cNvSpPr/>
              <p:nvPr/>
            </p:nvSpPr>
            <p:spPr>
              <a:xfrm>
                <a:off x="9284156" y="5545977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138">
                <a:extLst>
                  <a:ext uri="{FF2B5EF4-FFF2-40B4-BE49-F238E27FC236}">
                    <a16:creationId xmlns:a16="http://schemas.microsoft.com/office/drawing/2014/main" id="{5A2E3C30-8A0F-404F-BFAE-BCB9A7596C06}"/>
                  </a:ext>
                </a:extLst>
              </p:cNvPr>
              <p:cNvSpPr/>
              <p:nvPr/>
            </p:nvSpPr>
            <p:spPr>
              <a:xfrm>
                <a:off x="9681715" y="5549827"/>
                <a:ext cx="205920" cy="20592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139">
                <a:extLst>
                  <a:ext uri="{FF2B5EF4-FFF2-40B4-BE49-F238E27FC236}">
                    <a16:creationId xmlns:a16="http://schemas.microsoft.com/office/drawing/2014/main" id="{A8CCBBAC-A58E-5541-ADEF-9EF22294EA85}"/>
                  </a:ext>
                </a:extLst>
              </p:cNvPr>
              <p:cNvSpPr/>
              <p:nvPr/>
            </p:nvSpPr>
            <p:spPr>
              <a:xfrm>
                <a:off x="10079274" y="5553677"/>
                <a:ext cx="205920" cy="205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타원 140">
                <a:extLst>
                  <a:ext uri="{FF2B5EF4-FFF2-40B4-BE49-F238E27FC236}">
                    <a16:creationId xmlns:a16="http://schemas.microsoft.com/office/drawing/2014/main" id="{8D67743D-E7DE-8242-AAB0-A1710E15C9F1}"/>
                  </a:ext>
                </a:extLst>
              </p:cNvPr>
              <p:cNvSpPr/>
              <p:nvPr/>
            </p:nvSpPr>
            <p:spPr>
              <a:xfrm>
                <a:off x="10476833" y="5557527"/>
                <a:ext cx="205920" cy="205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141">
                <a:extLst>
                  <a:ext uri="{FF2B5EF4-FFF2-40B4-BE49-F238E27FC236}">
                    <a16:creationId xmlns:a16="http://schemas.microsoft.com/office/drawing/2014/main" id="{CC5C8FF9-32DB-9142-AE43-6E25AE24665E}"/>
                  </a:ext>
                </a:extLst>
              </p:cNvPr>
              <p:cNvSpPr/>
              <p:nvPr/>
            </p:nvSpPr>
            <p:spPr>
              <a:xfrm>
                <a:off x="10874392" y="5561377"/>
                <a:ext cx="205920" cy="205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772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BD75EFD-93F8-9641-96CC-10611576F5D8}"/>
                </a:ext>
              </a:extLst>
            </p:cNvPr>
            <p:cNvGrpSpPr/>
            <p:nvPr/>
          </p:nvGrpSpPr>
          <p:grpSpPr>
            <a:xfrm>
              <a:off x="7792635" y="622606"/>
              <a:ext cx="1854575" cy="282909"/>
              <a:chOff x="3552236" y="648750"/>
              <a:chExt cx="3143485" cy="447675"/>
            </a:xfrm>
          </p:grpSpPr>
          <p:sp>
            <p:nvSpPr>
              <p:cNvPr id="87" name="사각형: 둥근 모서리 4">
                <a:extLst>
                  <a:ext uri="{FF2B5EF4-FFF2-40B4-BE49-F238E27FC236}">
                    <a16:creationId xmlns:a16="http://schemas.microsoft.com/office/drawing/2014/main" id="{8358E2F3-BA1B-9246-9765-697EDC8A8F32}"/>
                  </a:ext>
                </a:extLst>
              </p:cNvPr>
              <p:cNvSpPr/>
              <p:nvPr/>
            </p:nvSpPr>
            <p:spPr>
              <a:xfrm>
                <a:off x="3552236" y="648751"/>
                <a:ext cx="1514474" cy="447674"/>
              </a:xfrm>
              <a:prstGeom prst="roundRect">
                <a:avLst>
                  <a:gd name="adj" fmla="val 50000"/>
                </a:avLst>
              </a:prstGeom>
              <a:solidFill>
                <a:srgbClr val="0E5C82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prstClr val="white"/>
                    </a:solidFill>
                    <a:latin typeface="Heiti SC Medium" pitchFamily="2" charset="-128"/>
                    <a:ea typeface="Heiti SC Medium" pitchFamily="2" charset="-128"/>
                  </a:rPr>
                  <a:t>男生</a:t>
                </a:r>
                <a:endParaRPr lang="ko-KR" altLang="en-US" sz="1400" b="1" dirty="0">
                  <a:solidFill>
                    <a:prstClr val="white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88" name="사각형: 둥근 모서리 5">
                <a:extLst>
                  <a:ext uri="{FF2B5EF4-FFF2-40B4-BE49-F238E27FC236}">
                    <a16:creationId xmlns:a16="http://schemas.microsoft.com/office/drawing/2014/main" id="{12329259-9CD6-4849-A4EF-8708BA894449}"/>
                  </a:ext>
                </a:extLst>
              </p:cNvPr>
              <p:cNvSpPr/>
              <p:nvPr/>
            </p:nvSpPr>
            <p:spPr>
              <a:xfrm>
                <a:off x="5181243" y="648750"/>
                <a:ext cx="1514478" cy="44767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iti SC Medium" pitchFamily="2" charset="-128"/>
                    <a:ea typeface="Heiti SC Medium" pitchFamily="2" charset="-128"/>
                  </a:rPr>
                  <a:t>女生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grpSp>
        <p:nvGrpSpPr>
          <p:cNvPr id="89" name="그룹 46">
            <a:extLst>
              <a:ext uri="{FF2B5EF4-FFF2-40B4-BE49-F238E27FC236}">
                <a16:creationId xmlns:a16="http://schemas.microsoft.com/office/drawing/2014/main" id="{5F80D58D-F6B5-0947-BDFA-EDA52A1B95D5}"/>
              </a:ext>
            </a:extLst>
          </p:cNvPr>
          <p:cNvGrpSpPr>
            <a:grpSpLocks noChangeAspect="1"/>
          </p:cNvGrpSpPr>
          <p:nvPr/>
        </p:nvGrpSpPr>
        <p:grpSpPr>
          <a:xfrm rot="13612788">
            <a:off x="3819286" y="1078312"/>
            <a:ext cx="1678260" cy="1884848"/>
            <a:chOff x="2594266" y="4491058"/>
            <a:chExt cx="1736418" cy="1950167"/>
          </a:xfrm>
          <a:solidFill>
            <a:srgbClr val="FFACA9">
              <a:alpha val="30000"/>
            </a:srgbClr>
          </a:solidFill>
        </p:grpSpPr>
        <p:sp>
          <p:nvSpPr>
            <p:cNvPr id="90" name="타원 47">
              <a:extLst>
                <a:ext uri="{FF2B5EF4-FFF2-40B4-BE49-F238E27FC236}">
                  <a16:creationId xmlns:a16="http://schemas.microsoft.com/office/drawing/2014/main" id="{F7608118-BE5C-794A-B4ED-22B1C873CD75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이등변 삼각형 48">
              <a:extLst>
                <a:ext uri="{FF2B5EF4-FFF2-40B4-BE49-F238E27FC236}">
                  <a16:creationId xmlns:a16="http://schemas.microsoft.com/office/drawing/2014/main" id="{BD9E3090-C38D-5E4B-8A04-0DCFAD9CB3CC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9C5580D-DA11-2F4A-8C28-627AC1F1A7BB}"/>
              </a:ext>
            </a:extLst>
          </p:cNvPr>
          <p:cNvGrpSpPr/>
          <p:nvPr/>
        </p:nvGrpSpPr>
        <p:grpSpPr>
          <a:xfrm>
            <a:off x="2833493" y="1695413"/>
            <a:ext cx="3800640" cy="1022529"/>
            <a:chOff x="2833493" y="1695413"/>
            <a:chExt cx="3800640" cy="1022529"/>
          </a:xfrm>
        </p:grpSpPr>
        <p:sp>
          <p:nvSpPr>
            <p:cNvPr id="38" name="이등변 삼각형 48">
              <a:extLst>
                <a:ext uri="{FF2B5EF4-FFF2-40B4-BE49-F238E27FC236}">
                  <a16:creationId xmlns:a16="http://schemas.microsoft.com/office/drawing/2014/main" id="{9771601A-95E0-A042-9F25-9AB3B1B50890}"/>
                </a:ext>
              </a:extLst>
            </p:cNvPr>
            <p:cNvSpPr/>
            <p:nvPr/>
          </p:nvSpPr>
          <p:spPr>
            <a:xfrm rot="13612788">
              <a:off x="3927156" y="2488639"/>
              <a:ext cx="246288" cy="212317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7">
              <a:extLst>
                <a:ext uri="{FF2B5EF4-FFF2-40B4-BE49-F238E27FC236}">
                  <a16:creationId xmlns:a16="http://schemas.microsoft.com/office/drawing/2014/main" id="{0BA275B6-2CA0-9242-9AD7-2A9F98C1F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3493" y="1695413"/>
              <a:ext cx="38006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rgbClr val="FFACA9"/>
                    </a:outerShdw>
                  </a:effectLst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發現問題</a:t>
              </a:r>
              <a:endPara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id="{9585286E-DB17-4D4B-9818-64469A6EA8E4}"/>
              </a:ext>
            </a:extLst>
          </p:cNvPr>
          <p:cNvSpPr>
            <a:spLocks/>
          </p:cNvSpPr>
          <p:nvPr/>
        </p:nvSpPr>
        <p:spPr bwMode="auto">
          <a:xfrm>
            <a:off x="3532185" y="3982331"/>
            <a:ext cx="1801706" cy="3027830"/>
          </a:xfrm>
          <a:custGeom>
            <a:avLst/>
            <a:gdLst>
              <a:gd name="T0" fmla="*/ 5421 w 5841"/>
              <a:gd name="T1" fmla="*/ 6762 h 9815"/>
              <a:gd name="T2" fmla="*/ 5381 w 5841"/>
              <a:gd name="T3" fmla="*/ 6471 h 9815"/>
              <a:gd name="T4" fmla="*/ 5385 w 5841"/>
              <a:gd name="T5" fmla="*/ 6251 h 9815"/>
              <a:gd name="T6" fmla="*/ 5530 w 5841"/>
              <a:gd name="T7" fmla="*/ 4753 h 9815"/>
              <a:gd name="T8" fmla="*/ 5527 w 5841"/>
              <a:gd name="T9" fmla="*/ 4330 h 9815"/>
              <a:gd name="T10" fmla="*/ 5471 w 5841"/>
              <a:gd name="T11" fmla="*/ 3910 h 9815"/>
              <a:gd name="T12" fmla="*/ 5357 w 5841"/>
              <a:gd name="T13" fmla="*/ 3506 h 9815"/>
              <a:gd name="T14" fmla="*/ 5232 w 5841"/>
              <a:gd name="T15" fmla="*/ 3212 h 9815"/>
              <a:gd name="T16" fmla="*/ 4943 w 5841"/>
              <a:gd name="T17" fmla="*/ 2580 h 9815"/>
              <a:gd name="T18" fmla="*/ 4806 w 5841"/>
              <a:gd name="T19" fmla="*/ 2185 h 9815"/>
              <a:gd name="T20" fmla="*/ 4745 w 5841"/>
              <a:gd name="T21" fmla="*/ 1911 h 9815"/>
              <a:gd name="T22" fmla="*/ 4711 w 5841"/>
              <a:gd name="T23" fmla="*/ 1435 h 9815"/>
              <a:gd name="T24" fmla="*/ 4712 w 5841"/>
              <a:gd name="T25" fmla="*/ 486 h 9815"/>
              <a:gd name="T26" fmla="*/ 4691 w 5841"/>
              <a:gd name="T27" fmla="*/ 342 h 9815"/>
              <a:gd name="T28" fmla="*/ 4601 w 5841"/>
              <a:gd name="T29" fmla="*/ 176 h 9815"/>
              <a:gd name="T30" fmla="*/ 4459 w 5841"/>
              <a:gd name="T31" fmla="*/ 58 h 9815"/>
              <a:gd name="T32" fmla="*/ 4277 w 5841"/>
              <a:gd name="T33" fmla="*/ 2 h 9815"/>
              <a:gd name="T34" fmla="*/ 4177 w 5841"/>
              <a:gd name="T35" fmla="*/ 2 h 9815"/>
              <a:gd name="T36" fmla="*/ 3995 w 5841"/>
              <a:gd name="T37" fmla="*/ 58 h 9815"/>
              <a:gd name="T38" fmla="*/ 3853 w 5841"/>
              <a:gd name="T39" fmla="*/ 176 h 9815"/>
              <a:gd name="T40" fmla="*/ 3763 w 5841"/>
              <a:gd name="T41" fmla="*/ 342 h 9815"/>
              <a:gd name="T42" fmla="*/ 3742 w 5841"/>
              <a:gd name="T43" fmla="*/ 486 h 9815"/>
              <a:gd name="T44" fmla="*/ 3742 w 5841"/>
              <a:gd name="T45" fmla="*/ 5333 h 9815"/>
              <a:gd name="T46" fmla="*/ 3726 w 5841"/>
              <a:gd name="T47" fmla="*/ 5555 h 9815"/>
              <a:gd name="T48" fmla="*/ 3720 w 5841"/>
              <a:gd name="T49" fmla="*/ 6278 h 9815"/>
              <a:gd name="T50" fmla="*/ 3707 w 5841"/>
              <a:gd name="T51" fmla="*/ 6441 h 9815"/>
              <a:gd name="T52" fmla="*/ 3655 w 5841"/>
              <a:gd name="T53" fmla="*/ 6644 h 9815"/>
              <a:gd name="T54" fmla="*/ 3565 w 5841"/>
              <a:gd name="T55" fmla="*/ 6831 h 9815"/>
              <a:gd name="T56" fmla="*/ 3442 w 5841"/>
              <a:gd name="T57" fmla="*/ 6995 h 9815"/>
              <a:gd name="T58" fmla="*/ 3291 w 5841"/>
              <a:gd name="T59" fmla="*/ 7132 h 9815"/>
              <a:gd name="T60" fmla="*/ 3115 w 5841"/>
              <a:gd name="T61" fmla="*/ 7239 h 9815"/>
              <a:gd name="T62" fmla="*/ 2919 w 5841"/>
              <a:gd name="T63" fmla="*/ 7311 h 9815"/>
              <a:gd name="T64" fmla="*/ 2708 w 5841"/>
              <a:gd name="T65" fmla="*/ 7344 h 9815"/>
              <a:gd name="T66" fmla="*/ 0 w 5841"/>
              <a:gd name="T67" fmla="*/ 7344 h 9815"/>
              <a:gd name="T68" fmla="*/ 244 w 5841"/>
              <a:gd name="T69" fmla="*/ 7651 h 9815"/>
              <a:gd name="T70" fmla="*/ 615 w 5841"/>
              <a:gd name="T71" fmla="*/ 8014 h 9815"/>
              <a:gd name="T72" fmla="*/ 1033 w 5841"/>
              <a:gd name="T73" fmla="*/ 8323 h 9815"/>
              <a:gd name="T74" fmla="*/ 1492 w 5841"/>
              <a:gd name="T75" fmla="*/ 8572 h 9815"/>
              <a:gd name="T76" fmla="*/ 1618 w 5841"/>
              <a:gd name="T77" fmla="*/ 8627 h 9815"/>
              <a:gd name="T78" fmla="*/ 1717 w 5841"/>
              <a:gd name="T79" fmla="*/ 8670 h 9815"/>
              <a:gd name="T80" fmla="*/ 2047 w 5841"/>
              <a:gd name="T81" fmla="*/ 8892 h 9815"/>
              <a:gd name="T82" fmla="*/ 2306 w 5841"/>
              <a:gd name="T83" fmla="*/ 9183 h 9815"/>
              <a:gd name="T84" fmla="*/ 2487 w 5841"/>
              <a:gd name="T85" fmla="*/ 9529 h 9815"/>
              <a:gd name="T86" fmla="*/ 2565 w 5841"/>
              <a:gd name="T87" fmla="*/ 9815 h 9815"/>
              <a:gd name="T88" fmla="*/ 2915 w 5841"/>
              <a:gd name="T89" fmla="*/ 9761 h 9815"/>
              <a:gd name="T90" fmla="*/ 3369 w 5841"/>
              <a:gd name="T91" fmla="*/ 9658 h 9815"/>
              <a:gd name="T92" fmla="*/ 3809 w 5841"/>
              <a:gd name="T93" fmla="*/ 9522 h 9815"/>
              <a:gd name="T94" fmla="*/ 4236 w 5841"/>
              <a:gd name="T95" fmla="*/ 9353 h 9815"/>
              <a:gd name="T96" fmla="*/ 4645 w 5841"/>
              <a:gd name="T97" fmla="*/ 9154 h 9815"/>
              <a:gd name="T98" fmla="*/ 5035 w 5841"/>
              <a:gd name="T99" fmla="*/ 8925 h 9815"/>
              <a:gd name="T100" fmla="*/ 5406 w 5841"/>
              <a:gd name="T101" fmla="*/ 8669 h 9815"/>
              <a:gd name="T102" fmla="*/ 5758 w 5841"/>
              <a:gd name="T103" fmla="*/ 8387 h 9815"/>
              <a:gd name="T104" fmla="*/ 5440 w 5841"/>
              <a:gd name="T105" fmla="*/ 6834 h 9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841" h="9815">
                <a:moveTo>
                  <a:pt x="5440" y="6834"/>
                </a:moveTo>
                <a:lnTo>
                  <a:pt x="5421" y="6762"/>
                </a:lnTo>
                <a:lnTo>
                  <a:pt x="5395" y="6618"/>
                </a:lnTo>
                <a:lnTo>
                  <a:pt x="5381" y="6471"/>
                </a:lnTo>
                <a:lnTo>
                  <a:pt x="5381" y="6324"/>
                </a:lnTo>
                <a:lnTo>
                  <a:pt x="5385" y="6251"/>
                </a:lnTo>
                <a:lnTo>
                  <a:pt x="5523" y="4860"/>
                </a:lnTo>
                <a:lnTo>
                  <a:pt x="5530" y="4753"/>
                </a:lnTo>
                <a:lnTo>
                  <a:pt x="5536" y="4541"/>
                </a:lnTo>
                <a:lnTo>
                  <a:pt x="5527" y="4330"/>
                </a:lnTo>
                <a:lnTo>
                  <a:pt x="5506" y="4119"/>
                </a:lnTo>
                <a:lnTo>
                  <a:pt x="5471" y="3910"/>
                </a:lnTo>
                <a:lnTo>
                  <a:pt x="5421" y="3706"/>
                </a:lnTo>
                <a:lnTo>
                  <a:pt x="5357" y="3506"/>
                </a:lnTo>
                <a:lnTo>
                  <a:pt x="5278" y="3308"/>
                </a:lnTo>
                <a:lnTo>
                  <a:pt x="5232" y="3212"/>
                </a:lnTo>
                <a:lnTo>
                  <a:pt x="5117" y="2974"/>
                </a:lnTo>
                <a:lnTo>
                  <a:pt x="4943" y="2580"/>
                </a:lnTo>
                <a:lnTo>
                  <a:pt x="4852" y="2333"/>
                </a:lnTo>
                <a:lnTo>
                  <a:pt x="4806" y="2185"/>
                </a:lnTo>
                <a:lnTo>
                  <a:pt x="4771" y="2045"/>
                </a:lnTo>
                <a:lnTo>
                  <a:pt x="4745" y="1911"/>
                </a:lnTo>
                <a:lnTo>
                  <a:pt x="4721" y="1713"/>
                </a:lnTo>
                <a:lnTo>
                  <a:pt x="4711" y="1435"/>
                </a:lnTo>
                <a:lnTo>
                  <a:pt x="4714" y="939"/>
                </a:lnTo>
                <a:lnTo>
                  <a:pt x="4712" y="486"/>
                </a:lnTo>
                <a:lnTo>
                  <a:pt x="4709" y="435"/>
                </a:lnTo>
                <a:lnTo>
                  <a:pt x="4691" y="342"/>
                </a:lnTo>
                <a:lnTo>
                  <a:pt x="4653" y="254"/>
                </a:lnTo>
                <a:lnTo>
                  <a:pt x="4601" y="176"/>
                </a:lnTo>
                <a:lnTo>
                  <a:pt x="4537" y="111"/>
                </a:lnTo>
                <a:lnTo>
                  <a:pt x="4459" y="58"/>
                </a:lnTo>
                <a:lnTo>
                  <a:pt x="4371" y="22"/>
                </a:lnTo>
                <a:lnTo>
                  <a:pt x="4277" y="2"/>
                </a:lnTo>
                <a:lnTo>
                  <a:pt x="4227" y="0"/>
                </a:lnTo>
                <a:lnTo>
                  <a:pt x="4177" y="2"/>
                </a:lnTo>
                <a:lnTo>
                  <a:pt x="4083" y="22"/>
                </a:lnTo>
                <a:lnTo>
                  <a:pt x="3995" y="58"/>
                </a:lnTo>
                <a:lnTo>
                  <a:pt x="3919" y="111"/>
                </a:lnTo>
                <a:lnTo>
                  <a:pt x="3853" y="176"/>
                </a:lnTo>
                <a:lnTo>
                  <a:pt x="3801" y="254"/>
                </a:lnTo>
                <a:lnTo>
                  <a:pt x="3763" y="342"/>
                </a:lnTo>
                <a:lnTo>
                  <a:pt x="3745" y="435"/>
                </a:lnTo>
                <a:lnTo>
                  <a:pt x="3742" y="486"/>
                </a:lnTo>
                <a:lnTo>
                  <a:pt x="3743" y="3768"/>
                </a:lnTo>
                <a:lnTo>
                  <a:pt x="3742" y="5333"/>
                </a:lnTo>
                <a:lnTo>
                  <a:pt x="3734" y="5511"/>
                </a:lnTo>
                <a:lnTo>
                  <a:pt x="3726" y="5555"/>
                </a:lnTo>
                <a:lnTo>
                  <a:pt x="3720" y="5580"/>
                </a:lnTo>
                <a:lnTo>
                  <a:pt x="3720" y="6278"/>
                </a:lnTo>
                <a:lnTo>
                  <a:pt x="3719" y="6333"/>
                </a:lnTo>
                <a:lnTo>
                  <a:pt x="3707" y="6441"/>
                </a:lnTo>
                <a:lnTo>
                  <a:pt x="3686" y="6545"/>
                </a:lnTo>
                <a:lnTo>
                  <a:pt x="3655" y="6644"/>
                </a:lnTo>
                <a:lnTo>
                  <a:pt x="3615" y="6740"/>
                </a:lnTo>
                <a:lnTo>
                  <a:pt x="3565" y="6831"/>
                </a:lnTo>
                <a:lnTo>
                  <a:pt x="3507" y="6916"/>
                </a:lnTo>
                <a:lnTo>
                  <a:pt x="3442" y="6995"/>
                </a:lnTo>
                <a:lnTo>
                  <a:pt x="3370" y="7067"/>
                </a:lnTo>
                <a:lnTo>
                  <a:pt x="3291" y="7132"/>
                </a:lnTo>
                <a:lnTo>
                  <a:pt x="3206" y="7190"/>
                </a:lnTo>
                <a:lnTo>
                  <a:pt x="3115" y="7239"/>
                </a:lnTo>
                <a:lnTo>
                  <a:pt x="3020" y="7281"/>
                </a:lnTo>
                <a:lnTo>
                  <a:pt x="2919" y="7311"/>
                </a:lnTo>
                <a:lnTo>
                  <a:pt x="2816" y="7332"/>
                </a:lnTo>
                <a:lnTo>
                  <a:pt x="2708" y="7344"/>
                </a:lnTo>
                <a:lnTo>
                  <a:pt x="2653" y="7344"/>
                </a:lnTo>
                <a:lnTo>
                  <a:pt x="0" y="7344"/>
                </a:lnTo>
                <a:lnTo>
                  <a:pt x="77" y="7449"/>
                </a:lnTo>
                <a:lnTo>
                  <a:pt x="244" y="7651"/>
                </a:lnTo>
                <a:lnTo>
                  <a:pt x="424" y="7839"/>
                </a:lnTo>
                <a:lnTo>
                  <a:pt x="615" y="8014"/>
                </a:lnTo>
                <a:lnTo>
                  <a:pt x="818" y="8176"/>
                </a:lnTo>
                <a:lnTo>
                  <a:pt x="1033" y="8323"/>
                </a:lnTo>
                <a:lnTo>
                  <a:pt x="1257" y="8456"/>
                </a:lnTo>
                <a:lnTo>
                  <a:pt x="1492" y="8572"/>
                </a:lnTo>
                <a:lnTo>
                  <a:pt x="1612" y="8624"/>
                </a:lnTo>
                <a:lnTo>
                  <a:pt x="1618" y="8627"/>
                </a:lnTo>
                <a:lnTo>
                  <a:pt x="1625" y="8629"/>
                </a:lnTo>
                <a:lnTo>
                  <a:pt x="1717" y="8670"/>
                </a:lnTo>
                <a:lnTo>
                  <a:pt x="1890" y="8771"/>
                </a:lnTo>
                <a:lnTo>
                  <a:pt x="2047" y="8892"/>
                </a:lnTo>
                <a:lnTo>
                  <a:pt x="2185" y="9029"/>
                </a:lnTo>
                <a:lnTo>
                  <a:pt x="2306" y="9183"/>
                </a:lnTo>
                <a:lnTo>
                  <a:pt x="2408" y="9350"/>
                </a:lnTo>
                <a:lnTo>
                  <a:pt x="2487" y="9529"/>
                </a:lnTo>
                <a:lnTo>
                  <a:pt x="2546" y="9717"/>
                </a:lnTo>
                <a:lnTo>
                  <a:pt x="2565" y="9815"/>
                </a:lnTo>
                <a:lnTo>
                  <a:pt x="2683" y="9800"/>
                </a:lnTo>
                <a:lnTo>
                  <a:pt x="2915" y="9761"/>
                </a:lnTo>
                <a:lnTo>
                  <a:pt x="3144" y="9715"/>
                </a:lnTo>
                <a:lnTo>
                  <a:pt x="3369" y="9658"/>
                </a:lnTo>
                <a:lnTo>
                  <a:pt x="3592" y="9595"/>
                </a:lnTo>
                <a:lnTo>
                  <a:pt x="3809" y="9522"/>
                </a:lnTo>
                <a:lnTo>
                  <a:pt x="4024" y="9442"/>
                </a:lnTo>
                <a:lnTo>
                  <a:pt x="4236" y="9353"/>
                </a:lnTo>
                <a:lnTo>
                  <a:pt x="4442" y="9258"/>
                </a:lnTo>
                <a:lnTo>
                  <a:pt x="4645" y="9154"/>
                </a:lnTo>
                <a:lnTo>
                  <a:pt x="4842" y="9043"/>
                </a:lnTo>
                <a:lnTo>
                  <a:pt x="5035" y="8925"/>
                </a:lnTo>
                <a:lnTo>
                  <a:pt x="5224" y="8801"/>
                </a:lnTo>
                <a:lnTo>
                  <a:pt x="5406" y="8669"/>
                </a:lnTo>
                <a:lnTo>
                  <a:pt x="5585" y="8531"/>
                </a:lnTo>
                <a:lnTo>
                  <a:pt x="5758" y="8387"/>
                </a:lnTo>
                <a:lnTo>
                  <a:pt x="5841" y="8312"/>
                </a:lnTo>
                <a:lnTo>
                  <a:pt x="5440" y="683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Freeform 8">
            <a:extLst>
              <a:ext uri="{FF2B5EF4-FFF2-40B4-BE49-F238E27FC236}">
                <a16:creationId xmlns:a16="http://schemas.microsoft.com/office/drawing/2014/main" id="{D0E0799F-A779-E64D-ACBA-23DABBEFEB48}"/>
              </a:ext>
            </a:extLst>
          </p:cNvPr>
          <p:cNvSpPr>
            <a:spLocks/>
          </p:cNvSpPr>
          <p:nvPr/>
        </p:nvSpPr>
        <p:spPr bwMode="auto">
          <a:xfrm rot="518378">
            <a:off x="4902442" y="4003877"/>
            <a:ext cx="113401" cy="282935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37">
            <a:extLst>
              <a:ext uri="{FF2B5EF4-FFF2-40B4-BE49-F238E27FC236}">
                <a16:creationId xmlns:a16="http://schemas.microsoft.com/office/drawing/2014/main" id="{3CCCFF9E-50EF-7341-B92C-DD5479A58172}"/>
              </a:ext>
            </a:extLst>
          </p:cNvPr>
          <p:cNvSpPr>
            <a:spLocks noChangeAspect="1"/>
          </p:cNvSpPr>
          <p:nvPr/>
        </p:nvSpPr>
        <p:spPr>
          <a:xfrm>
            <a:off x="698929" y="564438"/>
            <a:ext cx="246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快速搜尋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BA4A9F-BBEB-6044-970F-DC8E7EA58DCD}"/>
              </a:ext>
            </a:extLst>
          </p:cNvPr>
          <p:cNvGrpSpPr/>
          <p:nvPr/>
        </p:nvGrpSpPr>
        <p:grpSpPr>
          <a:xfrm>
            <a:off x="2089555" y="1545948"/>
            <a:ext cx="2521252" cy="4634460"/>
            <a:chOff x="2089555" y="1545948"/>
            <a:chExt cx="2521252" cy="463446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771FD1-A205-F445-97E4-064A9D5C6A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9555" y="1545948"/>
              <a:ext cx="2521252" cy="4634460"/>
              <a:chOff x="4170836" y="-316375"/>
              <a:chExt cx="4325257" cy="7950507"/>
            </a:xfrm>
          </p:grpSpPr>
          <p:sp>
            <p:nvSpPr>
              <p:cNvPr id="21" name="모서리가 둥근 직사각형 45">
                <a:extLst>
                  <a:ext uri="{FF2B5EF4-FFF2-40B4-BE49-F238E27FC236}">
                    <a16:creationId xmlns:a16="http://schemas.microsoft.com/office/drawing/2014/main" id="{D488FE7B-06B1-5946-B104-F3190AEE2185}"/>
                  </a:ext>
                </a:extLst>
              </p:cNvPr>
              <p:cNvSpPr/>
              <p:nvPr/>
            </p:nvSpPr>
            <p:spPr>
              <a:xfrm rot="5400000">
                <a:off x="2358211" y="1496250"/>
                <a:ext cx="7950507" cy="4325257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74">
                <a:extLst>
                  <a:ext uri="{FF2B5EF4-FFF2-40B4-BE49-F238E27FC236}">
                    <a16:creationId xmlns:a16="http://schemas.microsoft.com/office/drawing/2014/main" id="{CD1B6FCF-582A-9443-A74A-6BBD3AD3253C}"/>
                  </a:ext>
                </a:extLst>
              </p:cNvPr>
              <p:cNvSpPr/>
              <p:nvPr/>
            </p:nvSpPr>
            <p:spPr>
              <a:xfrm rot="5400000">
                <a:off x="6153113" y="-581053"/>
                <a:ext cx="360701" cy="14206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9589D0B-5E08-E542-A7EB-41CDD663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257" y="1949864"/>
              <a:ext cx="2312540" cy="4106379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50C7BDE-0361-FE4F-BE11-A13189F0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60" y="1944874"/>
            <a:ext cx="2316604" cy="4106379"/>
          </a:xfrm>
          <a:prstGeom prst="rect">
            <a:avLst/>
          </a:prstGeom>
        </p:spPr>
      </p:pic>
      <p:grpSp>
        <p:nvGrpSpPr>
          <p:cNvPr id="36" name="그룹 46">
            <a:extLst>
              <a:ext uri="{FF2B5EF4-FFF2-40B4-BE49-F238E27FC236}">
                <a16:creationId xmlns:a16="http://schemas.microsoft.com/office/drawing/2014/main" id="{74CC40D9-5BB8-EC46-9A69-89D2680752B2}"/>
              </a:ext>
            </a:extLst>
          </p:cNvPr>
          <p:cNvGrpSpPr>
            <a:grpSpLocks noChangeAspect="1"/>
          </p:cNvGrpSpPr>
          <p:nvPr/>
        </p:nvGrpSpPr>
        <p:grpSpPr>
          <a:xfrm rot="13612788">
            <a:off x="3819286" y="1078312"/>
            <a:ext cx="1678260" cy="1884848"/>
            <a:chOff x="2594266" y="4491058"/>
            <a:chExt cx="1736418" cy="1950167"/>
          </a:xfrm>
          <a:solidFill>
            <a:srgbClr val="FFACA9">
              <a:alpha val="30000"/>
            </a:srgbClr>
          </a:solidFill>
        </p:grpSpPr>
        <p:sp>
          <p:nvSpPr>
            <p:cNvPr id="37" name="타원 47">
              <a:extLst>
                <a:ext uri="{FF2B5EF4-FFF2-40B4-BE49-F238E27FC236}">
                  <a16:creationId xmlns:a16="http://schemas.microsoft.com/office/drawing/2014/main" id="{B7FB0101-AA02-834A-974B-2B97846CCDEB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48">
              <a:extLst>
                <a:ext uri="{FF2B5EF4-FFF2-40B4-BE49-F238E27FC236}">
                  <a16:creationId xmlns:a16="http://schemas.microsoft.com/office/drawing/2014/main" id="{9771601A-95E0-A042-9F25-9AB3B1B50890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7">
            <a:extLst>
              <a:ext uri="{FF2B5EF4-FFF2-40B4-BE49-F238E27FC236}">
                <a16:creationId xmlns:a16="http://schemas.microsoft.com/office/drawing/2014/main" id="{0BA275B6-2CA0-9242-9AD7-2A9F98C1FE48}"/>
              </a:ext>
            </a:extLst>
          </p:cNvPr>
          <p:cNvSpPr>
            <a:spLocks noChangeAspect="1"/>
          </p:cNvSpPr>
          <p:nvPr/>
        </p:nvSpPr>
        <p:spPr>
          <a:xfrm>
            <a:off x="2833493" y="1695413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發現問題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9" name="직사각형 37">
            <a:extLst>
              <a:ext uri="{FF2B5EF4-FFF2-40B4-BE49-F238E27FC236}">
                <a16:creationId xmlns:a16="http://schemas.microsoft.com/office/drawing/2014/main" id="{1A58013F-FF89-FE47-AA96-059D2E96F8E0}"/>
              </a:ext>
            </a:extLst>
          </p:cNvPr>
          <p:cNvSpPr>
            <a:spLocks noChangeAspect="1"/>
          </p:cNvSpPr>
          <p:nvPr/>
        </p:nvSpPr>
        <p:spPr>
          <a:xfrm>
            <a:off x="5815129" y="1619786"/>
            <a:ext cx="4713410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按鈕太小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使用者易點選到其他選項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39" y="3316893"/>
            <a:ext cx="4896838" cy="3050034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71514" y="3424211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解決方法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603321" y="4193938"/>
            <a:ext cx="4713410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將按鈕放大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符合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一般成人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手指的大小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32" name="그룹 134">
            <a:extLst>
              <a:ext uri="{FF2B5EF4-FFF2-40B4-BE49-F238E27FC236}">
                <a16:creationId xmlns:a16="http://schemas.microsoft.com/office/drawing/2014/main" id="{3203EFC6-322C-B24E-90C2-48BDA3F13523}"/>
              </a:ext>
            </a:extLst>
          </p:cNvPr>
          <p:cNvGrpSpPr/>
          <p:nvPr/>
        </p:nvGrpSpPr>
        <p:grpSpPr>
          <a:xfrm>
            <a:off x="620138" y="5085215"/>
            <a:ext cx="2563069" cy="1360968"/>
            <a:chOff x="-901956" y="4486079"/>
            <a:chExt cx="4180003" cy="2219547"/>
          </a:xfrm>
        </p:grpSpPr>
        <p:sp>
          <p:nvSpPr>
            <p:cNvPr id="33" name="자유형 133">
              <a:extLst>
                <a:ext uri="{FF2B5EF4-FFF2-40B4-BE49-F238E27FC236}">
                  <a16:creationId xmlns:a16="http://schemas.microsoft.com/office/drawing/2014/main" id="{FFB00C47-2A53-3C44-A64F-DD576FC68694}"/>
                </a:ext>
              </a:extLst>
            </p:cNvPr>
            <p:cNvSpPr>
              <a:spLocks/>
            </p:cNvSpPr>
            <p:nvPr/>
          </p:nvSpPr>
          <p:spPr bwMode="auto">
            <a:xfrm rot="2981393" flipH="1">
              <a:off x="287601" y="3715180"/>
              <a:ext cx="1800889" cy="4180003"/>
            </a:xfrm>
            <a:custGeom>
              <a:avLst/>
              <a:gdLst>
                <a:gd name="connsiteX0" fmla="*/ 1006791 w 1800889"/>
                <a:gd name="connsiteY0" fmla="*/ 86057 h 4180003"/>
                <a:gd name="connsiteX1" fmla="*/ 966313 w 1800889"/>
                <a:gd name="connsiteY1" fmla="*/ 47074 h 4180003"/>
                <a:gd name="connsiteX2" fmla="*/ 915532 w 1800889"/>
                <a:gd name="connsiteY2" fmla="*/ 16917 h 4180003"/>
                <a:gd name="connsiteX3" fmla="*/ 868431 w 1800889"/>
                <a:gd name="connsiteY3" fmla="*/ 3678 h 4180003"/>
                <a:gd name="connsiteX4" fmla="*/ 833840 w 1800889"/>
                <a:gd name="connsiteY4" fmla="*/ 0 h 4180003"/>
                <a:gd name="connsiteX5" fmla="*/ 795571 w 1800889"/>
                <a:gd name="connsiteY5" fmla="*/ 1471 h 4180003"/>
                <a:gd name="connsiteX6" fmla="*/ 754357 w 1800889"/>
                <a:gd name="connsiteY6" fmla="*/ 8826 h 4180003"/>
                <a:gd name="connsiteX7" fmla="*/ 708728 w 1800889"/>
                <a:gd name="connsiteY7" fmla="*/ 22066 h 4180003"/>
                <a:gd name="connsiteX8" fmla="*/ 660154 w 1800889"/>
                <a:gd name="connsiteY8" fmla="*/ 43396 h 4180003"/>
                <a:gd name="connsiteX9" fmla="*/ 633660 w 1800889"/>
                <a:gd name="connsiteY9" fmla="*/ 56636 h 4180003"/>
                <a:gd name="connsiteX10" fmla="*/ 605693 w 1800889"/>
                <a:gd name="connsiteY10" fmla="*/ 69875 h 4180003"/>
                <a:gd name="connsiteX11" fmla="*/ 557120 w 1800889"/>
                <a:gd name="connsiteY11" fmla="*/ 108122 h 4180003"/>
                <a:gd name="connsiteX12" fmla="*/ 517379 w 1800889"/>
                <a:gd name="connsiteY12" fmla="*/ 158138 h 4180003"/>
                <a:gd name="connsiteX13" fmla="*/ 482053 w 1800889"/>
                <a:gd name="connsiteY13" fmla="*/ 216981 h 4180003"/>
                <a:gd name="connsiteX14" fmla="*/ 454822 w 1800889"/>
                <a:gd name="connsiteY14" fmla="*/ 283914 h 4180003"/>
                <a:gd name="connsiteX15" fmla="*/ 432007 w 1800889"/>
                <a:gd name="connsiteY15" fmla="*/ 356731 h 4180003"/>
                <a:gd name="connsiteX16" fmla="*/ 407721 w 1800889"/>
                <a:gd name="connsiteY16" fmla="*/ 471473 h 4180003"/>
                <a:gd name="connsiteX17" fmla="*/ 390794 w 1800889"/>
                <a:gd name="connsiteY17" fmla="*/ 625198 h 4180003"/>
                <a:gd name="connsiteX18" fmla="*/ 384906 w 1800889"/>
                <a:gd name="connsiteY18" fmla="*/ 763478 h 4180003"/>
                <a:gd name="connsiteX19" fmla="*/ 387114 w 1800889"/>
                <a:gd name="connsiteY19" fmla="*/ 918674 h 4180003"/>
                <a:gd name="connsiteX20" fmla="*/ 388586 w 1800889"/>
                <a:gd name="connsiteY20" fmla="*/ 941475 h 4180003"/>
                <a:gd name="connsiteX21" fmla="*/ 390794 w 1800889"/>
                <a:gd name="connsiteY21" fmla="*/ 1026061 h 4180003"/>
                <a:gd name="connsiteX22" fmla="*/ 385642 w 1800889"/>
                <a:gd name="connsiteY22" fmla="*/ 1174638 h 4180003"/>
                <a:gd name="connsiteX23" fmla="*/ 369451 w 1800889"/>
                <a:gd name="connsiteY23" fmla="*/ 1301884 h 4180003"/>
                <a:gd name="connsiteX24" fmla="*/ 341485 w 1800889"/>
                <a:gd name="connsiteY24" fmla="*/ 1417362 h 4180003"/>
                <a:gd name="connsiteX25" fmla="*/ 303215 w 1800889"/>
                <a:gd name="connsiteY25" fmla="*/ 1529162 h 4180003"/>
                <a:gd name="connsiteX26" fmla="*/ 253170 w 1800889"/>
                <a:gd name="connsiteY26" fmla="*/ 1649053 h 4180003"/>
                <a:gd name="connsiteX27" fmla="*/ 161911 w 1800889"/>
                <a:gd name="connsiteY27" fmla="*/ 1855736 h 4180003"/>
                <a:gd name="connsiteX28" fmla="*/ 86843 w 1800889"/>
                <a:gd name="connsiteY28" fmla="*/ 2033734 h 4180003"/>
                <a:gd name="connsiteX29" fmla="*/ 66972 w 1800889"/>
                <a:gd name="connsiteY29" fmla="*/ 2083014 h 4180003"/>
                <a:gd name="connsiteX30" fmla="*/ 36062 w 1800889"/>
                <a:gd name="connsiteY30" fmla="*/ 2183046 h 4180003"/>
                <a:gd name="connsiteX31" fmla="*/ 16191 w 1800889"/>
                <a:gd name="connsiteY31" fmla="*/ 2283078 h 4180003"/>
                <a:gd name="connsiteX32" fmla="*/ 4416 w 1800889"/>
                <a:gd name="connsiteY32" fmla="*/ 2383845 h 4180003"/>
                <a:gd name="connsiteX33" fmla="*/ 0 w 1800889"/>
                <a:gd name="connsiteY33" fmla="*/ 2483877 h 4180003"/>
                <a:gd name="connsiteX34" fmla="*/ 2944 w 1800889"/>
                <a:gd name="connsiteY34" fmla="*/ 2581702 h 4180003"/>
                <a:gd name="connsiteX35" fmla="*/ 19135 w 1800889"/>
                <a:gd name="connsiteY35" fmla="*/ 2722923 h 4180003"/>
                <a:gd name="connsiteX36" fmla="*/ 53725 w 1800889"/>
                <a:gd name="connsiteY36" fmla="*/ 2897243 h 4180003"/>
                <a:gd name="connsiteX37" fmla="*/ 97882 w 1800889"/>
                <a:gd name="connsiteY37" fmla="*/ 3050968 h 4180003"/>
                <a:gd name="connsiteX38" fmla="*/ 159703 w 1800889"/>
                <a:gd name="connsiteY38" fmla="*/ 3230437 h 4180003"/>
                <a:gd name="connsiteX39" fmla="*/ 181045 w 1800889"/>
                <a:gd name="connsiteY39" fmla="*/ 3294428 h 4180003"/>
                <a:gd name="connsiteX40" fmla="*/ 238450 w 1800889"/>
                <a:gd name="connsiteY40" fmla="*/ 3671754 h 4180003"/>
                <a:gd name="connsiteX41" fmla="*/ 275248 w 1800889"/>
                <a:gd name="connsiteY41" fmla="*/ 3916684 h 4180003"/>
                <a:gd name="connsiteX42" fmla="*/ 369451 w 1800889"/>
                <a:gd name="connsiteY42" fmla="*/ 4180003 h 4180003"/>
                <a:gd name="connsiteX43" fmla="*/ 1764091 w 1800889"/>
                <a:gd name="connsiteY43" fmla="*/ 4028484 h 4180003"/>
                <a:gd name="connsiteX44" fmla="*/ 1689023 w 1800889"/>
                <a:gd name="connsiteY44" fmla="*/ 3689406 h 4180003"/>
                <a:gd name="connsiteX45" fmla="*/ 1672097 w 1800889"/>
                <a:gd name="connsiteY45" fmla="*/ 3626151 h 4180003"/>
                <a:gd name="connsiteX46" fmla="*/ 1651489 w 1800889"/>
                <a:gd name="connsiteY46" fmla="*/ 3493756 h 4180003"/>
                <a:gd name="connsiteX47" fmla="*/ 1641922 w 1800889"/>
                <a:gd name="connsiteY47" fmla="*/ 3358419 h 4180003"/>
                <a:gd name="connsiteX48" fmla="*/ 1643394 w 1800889"/>
                <a:gd name="connsiteY48" fmla="*/ 3219404 h 4180003"/>
                <a:gd name="connsiteX49" fmla="*/ 1655169 w 1800889"/>
                <a:gd name="connsiteY49" fmla="*/ 3006837 h 4180003"/>
                <a:gd name="connsiteX50" fmla="*/ 1679456 w 1800889"/>
                <a:gd name="connsiteY50" fmla="*/ 2720716 h 4180003"/>
                <a:gd name="connsiteX51" fmla="*/ 1689023 w 1800889"/>
                <a:gd name="connsiteY51" fmla="*/ 2578760 h 4180003"/>
                <a:gd name="connsiteX52" fmla="*/ 1697119 w 1800889"/>
                <a:gd name="connsiteY52" fmla="*/ 2439745 h 4180003"/>
                <a:gd name="connsiteX53" fmla="*/ 1732445 w 1800889"/>
                <a:gd name="connsiteY53" fmla="*/ 2132294 h 4180003"/>
                <a:gd name="connsiteX54" fmla="*/ 1771451 w 1800889"/>
                <a:gd name="connsiteY54" fmla="*/ 1832199 h 4180003"/>
                <a:gd name="connsiteX55" fmla="*/ 1797945 w 1800889"/>
                <a:gd name="connsiteY55" fmla="*/ 1587268 h 4180003"/>
                <a:gd name="connsiteX56" fmla="*/ 1800889 w 1800889"/>
                <a:gd name="connsiteY56" fmla="*/ 1506360 h 4180003"/>
                <a:gd name="connsiteX57" fmla="*/ 1800153 w 1800889"/>
                <a:gd name="connsiteY57" fmla="*/ 1439428 h 4180003"/>
                <a:gd name="connsiteX58" fmla="*/ 1789114 w 1800889"/>
                <a:gd name="connsiteY58" fmla="*/ 1358519 h 4180003"/>
                <a:gd name="connsiteX59" fmla="*/ 1778074 w 1800889"/>
                <a:gd name="connsiteY59" fmla="*/ 1312181 h 4180003"/>
                <a:gd name="connsiteX60" fmla="*/ 1761883 w 1800889"/>
                <a:gd name="connsiteY60" fmla="*/ 1271727 h 4180003"/>
                <a:gd name="connsiteX61" fmla="*/ 1742013 w 1800889"/>
                <a:gd name="connsiteY61" fmla="*/ 1234951 h 4180003"/>
                <a:gd name="connsiteX62" fmla="*/ 1702271 w 1800889"/>
                <a:gd name="connsiteY62" fmla="*/ 1182728 h 4180003"/>
                <a:gd name="connsiteX63" fmla="*/ 1669889 w 1800889"/>
                <a:gd name="connsiteY63" fmla="*/ 1148159 h 4180003"/>
                <a:gd name="connsiteX64" fmla="*/ 1639645 w 1800889"/>
                <a:gd name="connsiteY64" fmla="*/ 1127834 h 4180003"/>
                <a:gd name="connsiteX65" fmla="*/ 1133632 w 1800889"/>
                <a:gd name="connsiteY65" fmla="*/ 1570272 h 4180003"/>
                <a:gd name="connsiteX66" fmla="*/ 1048808 w 1800889"/>
                <a:gd name="connsiteY66" fmla="*/ 1286243 h 4180003"/>
                <a:gd name="connsiteX67" fmla="*/ 1049149 w 1800889"/>
                <a:gd name="connsiteY67" fmla="*/ 1117325 h 4180003"/>
                <a:gd name="connsiteX68" fmla="*/ 1060714 w 1800889"/>
                <a:gd name="connsiteY68" fmla="*/ 976360 h 4180003"/>
                <a:gd name="connsiteX69" fmla="*/ 1087906 w 1800889"/>
                <a:gd name="connsiteY69" fmla="*/ 809645 h 4180003"/>
                <a:gd name="connsiteX70" fmla="*/ 1108941 w 1800889"/>
                <a:gd name="connsiteY70" fmla="*/ 678157 h 4180003"/>
                <a:gd name="connsiteX71" fmla="*/ 1103937 w 1800889"/>
                <a:gd name="connsiteY71" fmla="*/ 678157 h 4180003"/>
                <a:gd name="connsiteX72" fmla="*/ 1103937 w 1800889"/>
                <a:gd name="connsiteY72" fmla="*/ 628141 h 4180003"/>
                <a:gd name="connsiteX73" fmla="*/ 1095841 w 1800889"/>
                <a:gd name="connsiteY73" fmla="*/ 383210 h 4180003"/>
                <a:gd name="connsiteX74" fmla="*/ 1084066 w 1800889"/>
                <a:gd name="connsiteY74" fmla="*/ 268468 h 4180003"/>
                <a:gd name="connsiteX75" fmla="*/ 1073027 w 1800889"/>
                <a:gd name="connsiteY75" fmla="*/ 208890 h 4180003"/>
                <a:gd name="connsiteX76" fmla="*/ 1067139 w 1800889"/>
                <a:gd name="connsiteY76" fmla="*/ 189031 h 4180003"/>
                <a:gd name="connsiteX77" fmla="*/ 1059779 w 1800889"/>
                <a:gd name="connsiteY77" fmla="*/ 169907 h 4180003"/>
                <a:gd name="connsiteX78" fmla="*/ 1036965 w 1800889"/>
                <a:gd name="connsiteY78" fmla="*/ 127982 h 41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800889" h="4180003">
                  <a:moveTo>
                    <a:pt x="1006791" y="86057"/>
                  </a:moveTo>
                  <a:lnTo>
                    <a:pt x="966313" y="47074"/>
                  </a:lnTo>
                  <a:lnTo>
                    <a:pt x="915532" y="16917"/>
                  </a:lnTo>
                  <a:lnTo>
                    <a:pt x="868431" y="3678"/>
                  </a:lnTo>
                  <a:lnTo>
                    <a:pt x="833840" y="0"/>
                  </a:lnTo>
                  <a:lnTo>
                    <a:pt x="795571" y="1471"/>
                  </a:lnTo>
                  <a:lnTo>
                    <a:pt x="754357" y="8826"/>
                  </a:lnTo>
                  <a:lnTo>
                    <a:pt x="708728" y="22066"/>
                  </a:lnTo>
                  <a:lnTo>
                    <a:pt x="660154" y="43396"/>
                  </a:lnTo>
                  <a:lnTo>
                    <a:pt x="633660" y="56636"/>
                  </a:lnTo>
                  <a:lnTo>
                    <a:pt x="605693" y="69875"/>
                  </a:lnTo>
                  <a:lnTo>
                    <a:pt x="557120" y="108122"/>
                  </a:lnTo>
                  <a:lnTo>
                    <a:pt x="517379" y="158138"/>
                  </a:lnTo>
                  <a:lnTo>
                    <a:pt x="482053" y="216981"/>
                  </a:lnTo>
                  <a:lnTo>
                    <a:pt x="454822" y="283914"/>
                  </a:lnTo>
                  <a:lnTo>
                    <a:pt x="432007" y="356731"/>
                  </a:lnTo>
                  <a:lnTo>
                    <a:pt x="407721" y="471473"/>
                  </a:lnTo>
                  <a:lnTo>
                    <a:pt x="390794" y="625198"/>
                  </a:lnTo>
                  <a:lnTo>
                    <a:pt x="384906" y="763478"/>
                  </a:lnTo>
                  <a:lnTo>
                    <a:pt x="387114" y="918674"/>
                  </a:lnTo>
                  <a:lnTo>
                    <a:pt x="388586" y="941475"/>
                  </a:lnTo>
                  <a:lnTo>
                    <a:pt x="390794" y="1026061"/>
                  </a:lnTo>
                  <a:lnTo>
                    <a:pt x="385642" y="1174638"/>
                  </a:lnTo>
                  <a:lnTo>
                    <a:pt x="369451" y="1301884"/>
                  </a:lnTo>
                  <a:lnTo>
                    <a:pt x="341485" y="1417362"/>
                  </a:lnTo>
                  <a:lnTo>
                    <a:pt x="303215" y="1529162"/>
                  </a:lnTo>
                  <a:lnTo>
                    <a:pt x="253170" y="1649053"/>
                  </a:lnTo>
                  <a:lnTo>
                    <a:pt x="161911" y="1855736"/>
                  </a:lnTo>
                  <a:lnTo>
                    <a:pt x="86843" y="2033734"/>
                  </a:lnTo>
                  <a:lnTo>
                    <a:pt x="66972" y="2083014"/>
                  </a:lnTo>
                  <a:lnTo>
                    <a:pt x="36062" y="2183046"/>
                  </a:lnTo>
                  <a:lnTo>
                    <a:pt x="16191" y="2283078"/>
                  </a:lnTo>
                  <a:lnTo>
                    <a:pt x="4416" y="2383845"/>
                  </a:lnTo>
                  <a:lnTo>
                    <a:pt x="0" y="2483877"/>
                  </a:lnTo>
                  <a:lnTo>
                    <a:pt x="2944" y="2581702"/>
                  </a:lnTo>
                  <a:lnTo>
                    <a:pt x="19135" y="2722923"/>
                  </a:lnTo>
                  <a:lnTo>
                    <a:pt x="53725" y="2897243"/>
                  </a:lnTo>
                  <a:lnTo>
                    <a:pt x="97882" y="3050968"/>
                  </a:lnTo>
                  <a:lnTo>
                    <a:pt x="159703" y="3230437"/>
                  </a:lnTo>
                  <a:lnTo>
                    <a:pt x="181045" y="3294428"/>
                  </a:lnTo>
                  <a:lnTo>
                    <a:pt x="238450" y="3671754"/>
                  </a:lnTo>
                  <a:lnTo>
                    <a:pt x="275248" y="3916684"/>
                  </a:lnTo>
                  <a:lnTo>
                    <a:pt x="369451" y="4180003"/>
                  </a:lnTo>
                  <a:lnTo>
                    <a:pt x="1764091" y="4028484"/>
                  </a:lnTo>
                  <a:lnTo>
                    <a:pt x="1689023" y="3689406"/>
                  </a:lnTo>
                  <a:lnTo>
                    <a:pt x="1672097" y="3626151"/>
                  </a:lnTo>
                  <a:lnTo>
                    <a:pt x="1651489" y="3493756"/>
                  </a:lnTo>
                  <a:lnTo>
                    <a:pt x="1641922" y="3358419"/>
                  </a:lnTo>
                  <a:lnTo>
                    <a:pt x="1643394" y="3219404"/>
                  </a:lnTo>
                  <a:lnTo>
                    <a:pt x="1655169" y="3006837"/>
                  </a:lnTo>
                  <a:lnTo>
                    <a:pt x="1679456" y="2720716"/>
                  </a:lnTo>
                  <a:lnTo>
                    <a:pt x="1689023" y="2578760"/>
                  </a:lnTo>
                  <a:lnTo>
                    <a:pt x="1697119" y="2439745"/>
                  </a:lnTo>
                  <a:lnTo>
                    <a:pt x="1732445" y="2132294"/>
                  </a:lnTo>
                  <a:lnTo>
                    <a:pt x="1771451" y="1832199"/>
                  </a:lnTo>
                  <a:lnTo>
                    <a:pt x="1797945" y="1587268"/>
                  </a:lnTo>
                  <a:lnTo>
                    <a:pt x="1800889" y="1506360"/>
                  </a:lnTo>
                  <a:lnTo>
                    <a:pt x="1800153" y="1439428"/>
                  </a:lnTo>
                  <a:lnTo>
                    <a:pt x="1789114" y="1358519"/>
                  </a:lnTo>
                  <a:lnTo>
                    <a:pt x="1778074" y="1312181"/>
                  </a:lnTo>
                  <a:lnTo>
                    <a:pt x="1761883" y="1271727"/>
                  </a:lnTo>
                  <a:lnTo>
                    <a:pt x="1742013" y="1234951"/>
                  </a:lnTo>
                  <a:lnTo>
                    <a:pt x="1702271" y="1182728"/>
                  </a:lnTo>
                  <a:lnTo>
                    <a:pt x="1669889" y="1148159"/>
                  </a:lnTo>
                  <a:lnTo>
                    <a:pt x="1639645" y="1127834"/>
                  </a:lnTo>
                  <a:lnTo>
                    <a:pt x="1133632" y="1570272"/>
                  </a:lnTo>
                  <a:lnTo>
                    <a:pt x="1048808" y="1286243"/>
                  </a:lnTo>
                  <a:lnTo>
                    <a:pt x="1049149" y="1117325"/>
                  </a:lnTo>
                  <a:lnTo>
                    <a:pt x="1060714" y="976360"/>
                  </a:lnTo>
                  <a:lnTo>
                    <a:pt x="1087906" y="809645"/>
                  </a:lnTo>
                  <a:lnTo>
                    <a:pt x="1108941" y="678157"/>
                  </a:lnTo>
                  <a:lnTo>
                    <a:pt x="1103937" y="678157"/>
                  </a:lnTo>
                  <a:lnTo>
                    <a:pt x="1103937" y="628141"/>
                  </a:lnTo>
                  <a:lnTo>
                    <a:pt x="1095841" y="383210"/>
                  </a:lnTo>
                  <a:lnTo>
                    <a:pt x="1084066" y="268468"/>
                  </a:lnTo>
                  <a:lnTo>
                    <a:pt x="1073027" y="208890"/>
                  </a:lnTo>
                  <a:lnTo>
                    <a:pt x="1067139" y="189031"/>
                  </a:lnTo>
                  <a:lnTo>
                    <a:pt x="1059779" y="169907"/>
                  </a:lnTo>
                  <a:lnTo>
                    <a:pt x="1036965" y="127982"/>
                  </a:lnTo>
                  <a:close/>
                </a:path>
              </a:pathLst>
            </a:custGeom>
            <a:solidFill>
              <a:srgbClr val="FAD6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7B4E3A8-242D-4D47-9E30-EB0B350818C5}"/>
                </a:ext>
              </a:extLst>
            </p:cNvPr>
            <p:cNvSpPr>
              <a:spLocks/>
            </p:cNvSpPr>
            <p:nvPr/>
          </p:nvSpPr>
          <p:spPr bwMode="auto">
            <a:xfrm rot="2981393" flipH="1">
              <a:off x="2435446" y="4477252"/>
              <a:ext cx="432567" cy="450222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7F2B4C3-0C3A-EC42-BE53-779B314CAE7A}"/>
                </a:ext>
              </a:extLst>
            </p:cNvPr>
            <p:cNvSpPr>
              <a:spLocks/>
            </p:cNvSpPr>
            <p:nvPr/>
          </p:nvSpPr>
          <p:spPr bwMode="auto">
            <a:xfrm rot="2981393" flipH="1">
              <a:off x="1632827" y="4490189"/>
              <a:ext cx="132418" cy="1299908"/>
            </a:xfrm>
            <a:custGeom>
              <a:avLst/>
              <a:gdLst>
                <a:gd name="T0" fmla="*/ 103 w 179"/>
                <a:gd name="T1" fmla="*/ 77 h 1766"/>
                <a:gd name="T2" fmla="*/ 103 w 179"/>
                <a:gd name="T3" fmla="*/ 409 h 1766"/>
                <a:gd name="T4" fmla="*/ 95 w 179"/>
                <a:gd name="T5" fmla="*/ 506 h 1766"/>
                <a:gd name="T6" fmla="*/ 77 w 179"/>
                <a:gd name="T7" fmla="*/ 563 h 1766"/>
                <a:gd name="T8" fmla="*/ 77 w 179"/>
                <a:gd name="T9" fmla="*/ 614 h 1766"/>
                <a:gd name="T10" fmla="*/ 77 w 179"/>
                <a:gd name="T11" fmla="*/ 666 h 1766"/>
                <a:gd name="T12" fmla="*/ 77 w 179"/>
                <a:gd name="T13" fmla="*/ 755 h 1766"/>
                <a:gd name="T14" fmla="*/ 94 w 179"/>
                <a:gd name="T15" fmla="*/ 851 h 1766"/>
                <a:gd name="T16" fmla="*/ 105 w 179"/>
                <a:gd name="T17" fmla="*/ 909 h 1766"/>
                <a:gd name="T18" fmla="*/ 127 w 179"/>
                <a:gd name="T19" fmla="*/ 1024 h 1766"/>
                <a:gd name="T20" fmla="*/ 163 w 179"/>
                <a:gd name="T21" fmla="*/ 1139 h 1766"/>
                <a:gd name="T22" fmla="*/ 179 w 179"/>
                <a:gd name="T23" fmla="*/ 1229 h 1766"/>
                <a:gd name="T24" fmla="*/ 179 w 179"/>
                <a:gd name="T25" fmla="*/ 1357 h 1766"/>
                <a:gd name="T26" fmla="*/ 179 w 179"/>
                <a:gd name="T27" fmla="*/ 1689 h 1766"/>
                <a:gd name="T28" fmla="*/ 179 w 179"/>
                <a:gd name="T29" fmla="*/ 1689 h 1766"/>
                <a:gd name="T30" fmla="*/ 169 w 179"/>
                <a:gd name="T31" fmla="*/ 1542 h 1766"/>
                <a:gd name="T32" fmla="*/ 153 w 179"/>
                <a:gd name="T33" fmla="*/ 1449 h 1766"/>
                <a:gd name="T34" fmla="*/ 127 w 179"/>
                <a:gd name="T35" fmla="*/ 1357 h 1766"/>
                <a:gd name="T36" fmla="*/ 127 w 179"/>
                <a:gd name="T37" fmla="*/ 1260 h 1766"/>
                <a:gd name="T38" fmla="*/ 103 w 179"/>
                <a:gd name="T39" fmla="*/ 1203 h 1766"/>
                <a:gd name="T40" fmla="*/ 67 w 179"/>
                <a:gd name="T41" fmla="*/ 1087 h 1766"/>
                <a:gd name="T42" fmla="*/ 42 w 179"/>
                <a:gd name="T43" fmla="*/ 1030 h 1766"/>
                <a:gd name="T44" fmla="*/ 25 w 179"/>
                <a:gd name="T45" fmla="*/ 933 h 1766"/>
                <a:gd name="T46" fmla="*/ 22 w 179"/>
                <a:gd name="T47" fmla="*/ 857 h 1766"/>
                <a:gd name="T48" fmla="*/ 0 w 179"/>
                <a:gd name="T49" fmla="*/ 716 h 1766"/>
                <a:gd name="T50" fmla="*/ 0 w 179"/>
                <a:gd name="T51" fmla="*/ 588 h 1766"/>
                <a:gd name="T52" fmla="*/ 6 w 179"/>
                <a:gd name="T53" fmla="*/ 571 h 1766"/>
                <a:gd name="T54" fmla="*/ 25 w 179"/>
                <a:gd name="T55" fmla="*/ 563 h 1766"/>
                <a:gd name="T56" fmla="*/ 51 w 179"/>
                <a:gd name="T57" fmla="*/ 457 h 1766"/>
                <a:gd name="T58" fmla="*/ 54 w 179"/>
                <a:gd name="T59" fmla="*/ 396 h 1766"/>
                <a:gd name="T60" fmla="*/ 77 w 179"/>
                <a:gd name="T61" fmla="*/ 307 h 1766"/>
                <a:gd name="T62" fmla="*/ 84 w 179"/>
                <a:gd name="T63" fmla="*/ 118 h 1766"/>
                <a:gd name="T64" fmla="*/ 103 w 179"/>
                <a:gd name="T6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" h="1766">
                  <a:moveTo>
                    <a:pt x="103" y="0"/>
                  </a:moveTo>
                  <a:lnTo>
                    <a:pt x="103" y="77"/>
                  </a:lnTo>
                  <a:lnTo>
                    <a:pt x="103" y="281"/>
                  </a:lnTo>
                  <a:lnTo>
                    <a:pt x="103" y="409"/>
                  </a:lnTo>
                  <a:lnTo>
                    <a:pt x="103" y="448"/>
                  </a:lnTo>
                  <a:lnTo>
                    <a:pt x="95" y="506"/>
                  </a:lnTo>
                  <a:lnTo>
                    <a:pt x="85" y="543"/>
                  </a:lnTo>
                  <a:lnTo>
                    <a:pt x="77" y="563"/>
                  </a:lnTo>
                  <a:lnTo>
                    <a:pt x="77" y="588"/>
                  </a:lnTo>
                  <a:lnTo>
                    <a:pt x="77" y="614"/>
                  </a:lnTo>
                  <a:lnTo>
                    <a:pt x="77" y="640"/>
                  </a:lnTo>
                  <a:lnTo>
                    <a:pt x="77" y="666"/>
                  </a:lnTo>
                  <a:lnTo>
                    <a:pt x="77" y="716"/>
                  </a:lnTo>
                  <a:lnTo>
                    <a:pt x="77" y="755"/>
                  </a:lnTo>
                  <a:lnTo>
                    <a:pt x="82" y="812"/>
                  </a:lnTo>
                  <a:lnTo>
                    <a:pt x="94" y="851"/>
                  </a:lnTo>
                  <a:lnTo>
                    <a:pt x="103" y="870"/>
                  </a:lnTo>
                  <a:lnTo>
                    <a:pt x="105" y="909"/>
                  </a:lnTo>
                  <a:lnTo>
                    <a:pt x="124" y="985"/>
                  </a:lnTo>
                  <a:lnTo>
                    <a:pt x="127" y="1024"/>
                  </a:lnTo>
                  <a:lnTo>
                    <a:pt x="144" y="1062"/>
                  </a:lnTo>
                  <a:lnTo>
                    <a:pt x="163" y="1139"/>
                  </a:lnTo>
                  <a:lnTo>
                    <a:pt x="179" y="1177"/>
                  </a:lnTo>
                  <a:lnTo>
                    <a:pt x="179" y="1229"/>
                  </a:lnTo>
                  <a:lnTo>
                    <a:pt x="179" y="1279"/>
                  </a:lnTo>
                  <a:lnTo>
                    <a:pt x="179" y="1357"/>
                  </a:lnTo>
                  <a:lnTo>
                    <a:pt x="179" y="1485"/>
                  </a:lnTo>
                  <a:lnTo>
                    <a:pt x="179" y="1689"/>
                  </a:lnTo>
                  <a:lnTo>
                    <a:pt x="179" y="1766"/>
                  </a:lnTo>
                  <a:lnTo>
                    <a:pt x="179" y="1689"/>
                  </a:lnTo>
                  <a:lnTo>
                    <a:pt x="179" y="1647"/>
                  </a:lnTo>
                  <a:lnTo>
                    <a:pt x="169" y="1542"/>
                  </a:lnTo>
                  <a:lnTo>
                    <a:pt x="153" y="1485"/>
                  </a:lnTo>
                  <a:lnTo>
                    <a:pt x="153" y="1449"/>
                  </a:lnTo>
                  <a:lnTo>
                    <a:pt x="144" y="1391"/>
                  </a:lnTo>
                  <a:lnTo>
                    <a:pt x="127" y="1357"/>
                  </a:lnTo>
                  <a:lnTo>
                    <a:pt x="127" y="1279"/>
                  </a:lnTo>
                  <a:lnTo>
                    <a:pt x="127" y="1260"/>
                  </a:lnTo>
                  <a:lnTo>
                    <a:pt x="118" y="1221"/>
                  </a:lnTo>
                  <a:lnTo>
                    <a:pt x="103" y="1203"/>
                  </a:lnTo>
                  <a:lnTo>
                    <a:pt x="87" y="1164"/>
                  </a:lnTo>
                  <a:lnTo>
                    <a:pt x="67" y="1087"/>
                  </a:lnTo>
                  <a:lnTo>
                    <a:pt x="51" y="1049"/>
                  </a:lnTo>
                  <a:lnTo>
                    <a:pt x="42" y="1030"/>
                  </a:lnTo>
                  <a:lnTo>
                    <a:pt x="32" y="991"/>
                  </a:lnTo>
                  <a:lnTo>
                    <a:pt x="25" y="933"/>
                  </a:lnTo>
                  <a:lnTo>
                    <a:pt x="25" y="896"/>
                  </a:lnTo>
                  <a:lnTo>
                    <a:pt x="22" y="857"/>
                  </a:lnTo>
                  <a:lnTo>
                    <a:pt x="3" y="771"/>
                  </a:lnTo>
                  <a:lnTo>
                    <a:pt x="0" y="716"/>
                  </a:lnTo>
                  <a:lnTo>
                    <a:pt x="0" y="640"/>
                  </a:lnTo>
                  <a:lnTo>
                    <a:pt x="0" y="588"/>
                  </a:lnTo>
                  <a:lnTo>
                    <a:pt x="0" y="585"/>
                  </a:lnTo>
                  <a:lnTo>
                    <a:pt x="6" y="571"/>
                  </a:lnTo>
                  <a:lnTo>
                    <a:pt x="16" y="563"/>
                  </a:lnTo>
                  <a:lnTo>
                    <a:pt x="25" y="563"/>
                  </a:lnTo>
                  <a:lnTo>
                    <a:pt x="41" y="524"/>
                  </a:lnTo>
                  <a:lnTo>
                    <a:pt x="51" y="457"/>
                  </a:lnTo>
                  <a:lnTo>
                    <a:pt x="51" y="435"/>
                  </a:lnTo>
                  <a:lnTo>
                    <a:pt x="54" y="396"/>
                  </a:lnTo>
                  <a:lnTo>
                    <a:pt x="74" y="329"/>
                  </a:lnTo>
                  <a:lnTo>
                    <a:pt x="77" y="307"/>
                  </a:lnTo>
                  <a:lnTo>
                    <a:pt x="77" y="234"/>
                  </a:lnTo>
                  <a:lnTo>
                    <a:pt x="84" y="118"/>
                  </a:lnTo>
                  <a:lnTo>
                    <a:pt x="98" y="1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DB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" name="타원 47">
            <a:extLst>
              <a:ext uri="{FF2B5EF4-FFF2-40B4-BE49-F238E27FC236}">
                <a16:creationId xmlns:a16="http://schemas.microsoft.com/office/drawing/2014/main" id="{E413D591-96B7-1040-B3DF-E83C649F4E27}"/>
              </a:ext>
            </a:extLst>
          </p:cNvPr>
          <p:cNvSpPr>
            <a:spLocks noChangeAspect="1"/>
          </p:cNvSpPr>
          <p:nvPr/>
        </p:nvSpPr>
        <p:spPr>
          <a:xfrm rot="13612788">
            <a:off x="3668012" y="3516625"/>
            <a:ext cx="497568" cy="497567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Freeform 48">
            <a:extLst>
              <a:ext uri="{FF2B5EF4-FFF2-40B4-BE49-F238E27FC236}">
                <a16:creationId xmlns:a16="http://schemas.microsoft.com/office/drawing/2014/main" id="{6A9C7CCC-4D21-5F47-8A67-11CD419D8E5B}"/>
              </a:ext>
            </a:extLst>
          </p:cNvPr>
          <p:cNvSpPr>
            <a:spLocks/>
          </p:cNvSpPr>
          <p:nvPr/>
        </p:nvSpPr>
        <p:spPr bwMode="auto">
          <a:xfrm rot="19885483">
            <a:off x="3539720" y="3395846"/>
            <a:ext cx="2779476" cy="3441625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3A597E42-7BC3-3341-B908-E719D5E69F8B}"/>
              </a:ext>
            </a:extLst>
          </p:cNvPr>
          <p:cNvSpPr>
            <a:spLocks/>
          </p:cNvSpPr>
          <p:nvPr/>
        </p:nvSpPr>
        <p:spPr bwMode="auto">
          <a:xfrm rot="19906903">
            <a:off x="3839871" y="3685133"/>
            <a:ext cx="265239" cy="276064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37">
            <a:extLst>
              <a:ext uri="{FF2B5EF4-FFF2-40B4-BE49-F238E27FC236}">
                <a16:creationId xmlns:a16="http://schemas.microsoft.com/office/drawing/2014/main" id="{AD7D7028-A878-FD46-8736-AA4AD2DFC212}"/>
              </a:ext>
            </a:extLst>
          </p:cNvPr>
          <p:cNvSpPr>
            <a:spLocks noChangeAspect="1"/>
          </p:cNvSpPr>
          <p:nvPr/>
        </p:nvSpPr>
        <p:spPr>
          <a:xfrm>
            <a:off x="727275" y="431705"/>
            <a:ext cx="2460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彈性與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使用效率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F51E9027-6FC9-4940-B098-939A6929ACE7}"/>
              </a:ext>
            </a:extLst>
          </p:cNvPr>
          <p:cNvSpPr>
            <a:spLocks/>
          </p:cNvSpPr>
          <p:nvPr/>
        </p:nvSpPr>
        <p:spPr bwMode="auto">
          <a:xfrm rot="15620189">
            <a:off x="3741952" y="5767807"/>
            <a:ext cx="265239" cy="276064"/>
          </a:xfrm>
          <a:custGeom>
            <a:avLst/>
            <a:gdLst>
              <a:gd name="T0" fmla="*/ 0 w 588"/>
              <a:gd name="T1" fmla="*/ 208 h 612"/>
              <a:gd name="T2" fmla="*/ 2 w 588"/>
              <a:gd name="T3" fmla="*/ 200 h 612"/>
              <a:gd name="T4" fmla="*/ 50 w 588"/>
              <a:gd name="T5" fmla="*/ 137 h 612"/>
              <a:gd name="T6" fmla="*/ 116 w 588"/>
              <a:gd name="T7" fmla="*/ 75 h 612"/>
              <a:gd name="T8" fmla="*/ 172 w 588"/>
              <a:gd name="T9" fmla="*/ 38 h 612"/>
              <a:gd name="T10" fmla="*/ 239 w 588"/>
              <a:gd name="T11" fmla="*/ 12 h 612"/>
              <a:gd name="T12" fmla="*/ 315 w 588"/>
              <a:gd name="T13" fmla="*/ 0 h 612"/>
              <a:gd name="T14" fmla="*/ 358 w 588"/>
              <a:gd name="T15" fmla="*/ 2 h 612"/>
              <a:gd name="T16" fmla="*/ 398 w 588"/>
              <a:gd name="T17" fmla="*/ 9 h 612"/>
              <a:gd name="T18" fmla="*/ 465 w 588"/>
              <a:gd name="T19" fmla="*/ 30 h 612"/>
              <a:gd name="T20" fmla="*/ 514 w 588"/>
              <a:gd name="T21" fmla="*/ 61 h 612"/>
              <a:gd name="T22" fmla="*/ 547 w 588"/>
              <a:gd name="T23" fmla="*/ 97 h 612"/>
              <a:gd name="T24" fmla="*/ 577 w 588"/>
              <a:gd name="T25" fmla="*/ 150 h 612"/>
              <a:gd name="T26" fmla="*/ 588 w 588"/>
              <a:gd name="T27" fmla="*/ 202 h 612"/>
              <a:gd name="T28" fmla="*/ 588 w 588"/>
              <a:gd name="T29" fmla="*/ 208 h 612"/>
              <a:gd name="T30" fmla="*/ 588 w 588"/>
              <a:gd name="T31" fmla="*/ 252 h 612"/>
              <a:gd name="T32" fmla="*/ 565 w 588"/>
              <a:gd name="T33" fmla="*/ 425 h 612"/>
              <a:gd name="T34" fmla="*/ 547 w 588"/>
              <a:gd name="T35" fmla="*/ 491 h 612"/>
              <a:gd name="T36" fmla="*/ 519 w 588"/>
              <a:gd name="T37" fmla="*/ 547 h 612"/>
              <a:gd name="T38" fmla="*/ 492 w 588"/>
              <a:gd name="T39" fmla="*/ 576 h 612"/>
              <a:gd name="T40" fmla="*/ 472 w 588"/>
              <a:gd name="T41" fmla="*/ 588 h 612"/>
              <a:gd name="T42" fmla="*/ 460 w 588"/>
              <a:gd name="T43" fmla="*/ 591 h 612"/>
              <a:gd name="T44" fmla="*/ 431 w 588"/>
              <a:gd name="T45" fmla="*/ 599 h 612"/>
              <a:gd name="T46" fmla="*/ 371 w 588"/>
              <a:gd name="T47" fmla="*/ 609 h 612"/>
              <a:gd name="T48" fmla="*/ 313 w 588"/>
              <a:gd name="T49" fmla="*/ 612 h 612"/>
              <a:gd name="T50" fmla="*/ 256 w 588"/>
              <a:gd name="T51" fmla="*/ 606 h 612"/>
              <a:gd name="T52" fmla="*/ 204 w 588"/>
              <a:gd name="T53" fmla="*/ 593 h 612"/>
              <a:gd name="T54" fmla="*/ 157 w 588"/>
              <a:gd name="T55" fmla="*/ 576 h 612"/>
              <a:gd name="T56" fmla="*/ 116 w 588"/>
              <a:gd name="T57" fmla="*/ 555 h 612"/>
              <a:gd name="T58" fmla="*/ 86 w 588"/>
              <a:gd name="T59" fmla="*/ 529 h 612"/>
              <a:gd name="T60" fmla="*/ 76 w 588"/>
              <a:gd name="T61" fmla="*/ 514 h 612"/>
              <a:gd name="T62" fmla="*/ 57 w 588"/>
              <a:gd name="T63" fmla="*/ 491 h 612"/>
              <a:gd name="T64" fmla="*/ 28 w 588"/>
              <a:gd name="T65" fmla="*/ 415 h 612"/>
              <a:gd name="T66" fmla="*/ 10 w 588"/>
              <a:gd name="T67" fmla="*/ 324 h 612"/>
              <a:gd name="T68" fmla="*/ 0 w 588"/>
              <a:gd name="T69" fmla="*/ 239 h 612"/>
              <a:gd name="T70" fmla="*/ 0 w 588"/>
              <a:gd name="T71" fmla="*/ 2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8" h="612">
                <a:moveTo>
                  <a:pt x="0" y="208"/>
                </a:moveTo>
                <a:lnTo>
                  <a:pt x="2" y="200"/>
                </a:lnTo>
                <a:lnTo>
                  <a:pt x="50" y="137"/>
                </a:lnTo>
                <a:lnTo>
                  <a:pt x="116" y="75"/>
                </a:lnTo>
                <a:lnTo>
                  <a:pt x="172" y="38"/>
                </a:lnTo>
                <a:lnTo>
                  <a:pt x="239" y="12"/>
                </a:lnTo>
                <a:lnTo>
                  <a:pt x="315" y="0"/>
                </a:lnTo>
                <a:lnTo>
                  <a:pt x="358" y="2"/>
                </a:lnTo>
                <a:lnTo>
                  <a:pt x="398" y="9"/>
                </a:lnTo>
                <a:lnTo>
                  <a:pt x="465" y="30"/>
                </a:lnTo>
                <a:lnTo>
                  <a:pt x="514" y="61"/>
                </a:lnTo>
                <a:lnTo>
                  <a:pt x="547" y="97"/>
                </a:lnTo>
                <a:lnTo>
                  <a:pt x="577" y="150"/>
                </a:lnTo>
                <a:lnTo>
                  <a:pt x="588" y="202"/>
                </a:lnTo>
                <a:lnTo>
                  <a:pt x="588" y="208"/>
                </a:lnTo>
                <a:lnTo>
                  <a:pt x="588" y="252"/>
                </a:lnTo>
                <a:lnTo>
                  <a:pt x="565" y="425"/>
                </a:lnTo>
                <a:lnTo>
                  <a:pt x="547" y="491"/>
                </a:lnTo>
                <a:lnTo>
                  <a:pt x="519" y="547"/>
                </a:lnTo>
                <a:lnTo>
                  <a:pt x="492" y="576"/>
                </a:lnTo>
                <a:lnTo>
                  <a:pt x="472" y="588"/>
                </a:lnTo>
                <a:lnTo>
                  <a:pt x="460" y="591"/>
                </a:lnTo>
                <a:lnTo>
                  <a:pt x="431" y="599"/>
                </a:lnTo>
                <a:lnTo>
                  <a:pt x="371" y="609"/>
                </a:lnTo>
                <a:lnTo>
                  <a:pt x="313" y="612"/>
                </a:lnTo>
                <a:lnTo>
                  <a:pt x="256" y="606"/>
                </a:lnTo>
                <a:lnTo>
                  <a:pt x="204" y="593"/>
                </a:lnTo>
                <a:lnTo>
                  <a:pt x="157" y="576"/>
                </a:lnTo>
                <a:lnTo>
                  <a:pt x="116" y="555"/>
                </a:lnTo>
                <a:lnTo>
                  <a:pt x="86" y="529"/>
                </a:lnTo>
                <a:lnTo>
                  <a:pt x="76" y="514"/>
                </a:lnTo>
                <a:lnTo>
                  <a:pt x="57" y="491"/>
                </a:lnTo>
                <a:lnTo>
                  <a:pt x="28" y="415"/>
                </a:lnTo>
                <a:lnTo>
                  <a:pt x="10" y="324"/>
                </a:lnTo>
                <a:lnTo>
                  <a:pt x="0" y="239"/>
                </a:lnTo>
                <a:lnTo>
                  <a:pt x="0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48">
            <a:extLst>
              <a:ext uri="{FF2B5EF4-FFF2-40B4-BE49-F238E27FC236}">
                <a16:creationId xmlns:a16="http://schemas.microsoft.com/office/drawing/2014/main" id="{F2EF562F-859E-334C-837C-A50C164F24B8}"/>
              </a:ext>
            </a:extLst>
          </p:cNvPr>
          <p:cNvSpPr>
            <a:spLocks noChangeAspect="1"/>
          </p:cNvSpPr>
          <p:nvPr/>
        </p:nvSpPr>
        <p:spPr bwMode="auto">
          <a:xfrm>
            <a:off x="9490954" y="4397352"/>
            <a:ext cx="1537229" cy="1903440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1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타원 47">
            <a:extLst>
              <a:ext uri="{FF2B5EF4-FFF2-40B4-BE49-F238E27FC236}">
                <a16:creationId xmlns:a16="http://schemas.microsoft.com/office/drawing/2014/main" id="{06775EE0-66E1-6C44-9CAB-20D2A5630592}"/>
              </a:ext>
            </a:extLst>
          </p:cNvPr>
          <p:cNvSpPr>
            <a:spLocks noChangeAspect="1"/>
          </p:cNvSpPr>
          <p:nvPr/>
        </p:nvSpPr>
        <p:spPr>
          <a:xfrm rot="13612788">
            <a:off x="9946051" y="4274967"/>
            <a:ext cx="372700" cy="372699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圓角矩形 25">
            <a:extLst>
              <a:ext uri="{FF2B5EF4-FFF2-40B4-BE49-F238E27FC236}">
                <a16:creationId xmlns:a16="http://schemas.microsoft.com/office/drawing/2014/main" id="{58B22F2A-9453-BF4B-927B-9286A1B6FB06}"/>
              </a:ext>
            </a:extLst>
          </p:cNvPr>
          <p:cNvSpPr/>
          <p:nvPr/>
        </p:nvSpPr>
        <p:spPr>
          <a:xfrm>
            <a:off x="6213319" y="3981132"/>
            <a:ext cx="4896838" cy="2392917"/>
          </a:xfrm>
          <a:prstGeom prst="roundRect">
            <a:avLst>
              <a:gd name="adj" fmla="val 7252"/>
            </a:avLst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32000">
                <a:schemeClr val="bg1">
                  <a:lumMod val="95000"/>
                  <a:alpha val="36000"/>
                </a:schemeClr>
              </a:gs>
              <a:gs pos="83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374AFEC-87CE-C843-96A6-7C4F084984F3}"/>
              </a:ext>
            </a:extLst>
          </p:cNvPr>
          <p:cNvGrpSpPr/>
          <p:nvPr/>
        </p:nvGrpSpPr>
        <p:grpSpPr>
          <a:xfrm>
            <a:off x="0" y="0"/>
            <a:ext cx="3439886" cy="1187822"/>
            <a:chOff x="0" y="0"/>
            <a:chExt cx="1425388" cy="1187822"/>
          </a:xfrm>
        </p:grpSpPr>
        <p:sp>
          <p:nvSpPr>
            <p:cNvPr id="10" name="한쪽 모서리가 둥근 사각형 4">
              <a:extLst>
                <a:ext uri="{FF2B5EF4-FFF2-40B4-BE49-F238E27FC236}">
                  <a16:creationId xmlns:a16="http://schemas.microsoft.com/office/drawing/2014/main" id="{CE933A3E-9CEC-EB40-8EE6-144660C6A0D9}"/>
                </a:ext>
              </a:extLst>
            </p:cNvPr>
            <p:cNvSpPr/>
            <p:nvPr/>
          </p:nvSpPr>
          <p:spPr>
            <a:xfrm flipV="1">
              <a:off x="0" y="0"/>
              <a:ext cx="1425388" cy="788895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DBCE44A9-D66C-394C-B559-AF213D4205EB}"/>
                </a:ext>
              </a:extLst>
            </p:cNvPr>
            <p:cNvSpPr/>
            <p:nvPr/>
          </p:nvSpPr>
          <p:spPr>
            <a:xfrm>
              <a:off x="128367" y="398928"/>
              <a:ext cx="1167336" cy="788894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PingFang SC" panose="020B0400000000000000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FA61E3-AA2C-1B4A-AF42-F2E27DC902B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63" y="551483"/>
            <a:ext cx="474824" cy="563873"/>
            <a:chOff x="6949233" y="1092456"/>
            <a:chExt cx="928421" cy="1102538"/>
          </a:xfrm>
        </p:grpSpPr>
        <p:sp>
          <p:nvSpPr>
            <p:cNvPr id="15" name="원호 36">
              <a:extLst>
                <a:ext uri="{FF2B5EF4-FFF2-40B4-BE49-F238E27FC236}">
                  <a16:creationId xmlns:a16="http://schemas.microsoft.com/office/drawing/2014/main" id="{705FABE9-D560-E347-99C7-1E20D1596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9233" y="1092456"/>
              <a:ext cx="928421" cy="928421"/>
            </a:xfrm>
            <a:prstGeom prst="arc">
              <a:avLst>
                <a:gd name="adj1" fmla="val 97363"/>
                <a:gd name="adj2" fmla="val 16213013"/>
              </a:avLst>
            </a:prstGeom>
            <a:ln w="762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직사각형 37">
              <a:extLst>
                <a:ext uri="{FF2B5EF4-FFF2-40B4-BE49-F238E27FC236}">
                  <a16:creationId xmlns:a16="http://schemas.microsoft.com/office/drawing/2014/main" id="{3B891AE5-2103-E541-9D13-EF5F08AEA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70" y="1171945"/>
              <a:ext cx="503240" cy="1023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  <a:effectLst>
                    <a:outerShdw dist="76200" dir="2700000" algn="tl">
                      <a:srgbClr val="000000">
                        <a:alpha val="16000"/>
                      </a:srgbClr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EDB7344-FE5A-1148-910D-9ADC7C1633C9}"/>
              </a:ext>
            </a:extLst>
          </p:cNvPr>
          <p:cNvGrpSpPr>
            <a:grpSpLocks noChangeAspect="1"/>
          </p:cNvGrpSpPr>
          <p:nvPr/>
        </p:nvGrpSpPr>
        <p:grpSpPr>
          <a:xfrm>
            <a:off x="5658778" y="2200148"/>
            <a:ext cx="5944960" cy="3702865"/>
            <a:chOff x="799020" y="364572"/>
            <a:chExt cx="11117522" cy="6127847"/>
          </a:xfrm>
        </p:grpSpPr>
        <p:sp>
          <p:nvSpPr>
            <p:cNvPr id="44" name="왼쪽 대괄호 13">
              <a:extLst>
                <a:ext uri="{FF2B5EF4-FFF2-40B4-BE49-F238E27FC236}">
                  <a16:creationId xmlns:a16="http://schemas.microsoft.com/office/drawing/2014/main" id="{76475E9A-6B82-CB46-B304-CE68B927BF3F}"/>
                </a:ext>
              </a:extLst>
            </p:cNvPr>
            <p:cNvSpPr/>
            <p:nvPr/>
          </p:nvSpPr>
          <p:spPr>
            <a:xfrm flipH="1">
              <a:off x="11153959" y="364572"/>
              <a:ext cx="762583" cy="1322374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D724C846-C77B-F24A-A5B1-F3BB29704D5C}"/>
                </a:ext>
              </a:extLst>
            </p:cNvPr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06ACC79-9F08-8C4A-AA06-D22314690DE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180996" y="1686946"/>
              <a:ext cx="9972967" cy="2738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왼쪽 대괄호 21">
              <a:extLst>
                <a:ext uri="{FF2B5EF4-FFF2-40B4-BE49-F238E27FC236}">
                  <a16:creationId xmlns:a16="http://schemas.microsoft.com/office/drawing/2014/main" id="{7FF8EDCB-B2BB-DF4D-BEC8-5B8582620475}"/>
                </a:ext>
              </a:extLst>
            </p:cNvPr>
            <p:cNvSpPr/>
            <p:nvPr/>
          </p:nvSpPr>
          <p:spPr>
            <a:xfrm>
              <a:off x="799020" y="1689684"/>
              <a:ext cx="381976" cy="4797983"/>
            </a:xfrm>
            <a:prstGeom prst="leftBracket">
              <a:avLst>
                <a:gd name="adj" fmla="val 103069"/>
              </a:avLst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26">
              <a:extLst>
                <a:ext uri="{FF2B5EF4-FFF2-40B4-BE49-F238E27FC236}">
                  <a16:creationId xmlns:a16="http://schemas.microsoft.com/office/drawing/2014/main" id="{60FC0EC1-F379-5E4B-A5AD-12B27288E6B9}"/>
                </a:ext>
              </a:extLst>
            </p:cNvPr>
            <p:cNvCxnSpPr/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E3F5A9C7-34D3-0F4F-AA59-60366A24D0ED}"/>
              </a:ext>
            </a:extLst>
          </p:cNvPr>
          <p:cNvSpPr>
            <a:spLocks noChangeAspect="1"/>
          </p:cNvSpPr>
          <p:nvPr/>
        </p:nvSpPr>
        <p:spPr>
          <a:xfrm>
            <a:off x="6216421" y="2339938"/>
            <a:ext cx="380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FFACA9"/>
                  </a:outerShdw>
                </a:effectLst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期中實作</a:t>
            </a:r>
            <a:endParaRPr lang="en-US" altLang="ko-K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FFACA9"/>
                </a:outerShdw>
              </a:effectLst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5" name="직사각형 37">
            <a:extLst>
              <a:ext uri="{FF2B5EF4-FFF2-40B4-BE49-F238E27FC236}">
                <a16:creationId xmlns:a16="http://schemas.microsoft.com/office/drawing/2014/main" id="{170DB314-862F-D041-84E5-231DAC9EDE61}"/>
              </a:ext>
            </a:extLst>
          </p:cNvPr>
          <p:cNvSpPr>
            <a:spLocks noChangeAspect="1"/>
          </p:cNvSpPr>
          <p:nvPr/>
        </p:nvSpPr>
        <p:spPr>
          <a:xfrm>
            <a:off x="6705490" y="3343784"/>
            <a:ext cx="5069585" cy="189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大量的文字與圖片使網頁凌亂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操作和搜尋資料會花費更多時間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所以資料的詳細內容使用彈跳式介面呈現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76200" dir="2700000" algn="tl">
                    <a:srgbClr val="000000">
                      <a:alpha val="10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使用者可自行篩選瀏覽的內容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76200" dir="2700000" algn="tl">
                  <a:srgbClr val="000000">
                    <a:alpha val="10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9" name="직사각형 37">
            <a:extLst>
              <a:ext uri="{FF2B5EF4-FFF2-40B4-BE49-F238E27FC236}">
                <a16:creationId xmlns:a16="http://schemas.microsoft.com/office/drawing/2014/main" id="{1B4D4290-3EEA-F542-8350-FAA7273C0CF4}"/>
              </a:ext>
            </a:extLst>
          </p:cNvPr>
          <p:cNvSpPr>
            <a:spLocks noChangeAspect="1"/>
          </p:cNvSpPr>
          <p:nvPr/>
        </p:nvSpPr>
        <p:spPr>
          <a:xfrm>
            <a:off x="727275" y="431705"/>
            <a:ext cx="2460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畫面易讀性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0" dist="76200" dir="2700000" algn="tl">
                    <a:srgbClr val="000000">
                      <a:alpha val="19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與使用效率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27000" dist="76200" dir="2700000" algn="tl">
                  <a:srgbClr val="000000">
                    <a:alpha val="19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23199D6-E178-374C-A41A-81764538F750}"/>
              </a:ext>
            </a:extLst>
          </p:cNvPr>
          <p:cNvGrpSpPr/>
          <p:nvPr/>
        </p:nvGrpSpPr>
        <p:grpSpPr>
          <a:xfrm>
            <a:off x="2689878" y="1484988"/>
            <a:ext cx="3924173" cy="5464213"/>
            <a:chOff x="1409718" y="1545948"/>
            <a:chExt cx="3924173" cy="5464213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0810E9F8-D78E-924A-80C3-E434C8968F44}"/>
                </a:ext>
              </a:extLst>
            </p:cNvPr>
            <p:cNvGrpSpPr/>
            <p:nvPr/>
          </p:nvGrpSpPr>
          <p:grpSpPr>
            <a:xfrm>
              <a:off x="1409718" y="1545948"/>
              <a:ext cx="3201088" cy="5453526"/>
              <a:chOff x="1409718" y="1545948"/>
              <a:chExt cx="3201088" cy="5453526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5CD4113D-0359-5742-88CB-94249BC855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09718" y="1545948"/>
                <a:ext cx="3201088" cy="5453526"/>
                <a:chOff x="3004563" y="-316375"/>
                <a:chExt cx="5491530" cy="9355631"/>
              </a:xfrm>
            </p:grpSpPr>
            <p:sp>
              <p:nvSpPr>
                <p:cNvPr id="56" name="Freeform 6">
                  <a:extLst>
                    <a:ext uri="{FF2B5EF4-FFF2-40B4-BE49-F238E27FC236}">
                      <a16:creationId xmlns:a16="http://schemas.microsoft.com/office/drawing/2014/main" id="{C9963179-DC2A-3348-9EA6-06B64D574D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04563" y="3844955"/>
                  <a:ext cx="3090862" cy="5194301"/>
                </a:xfrm>
                <a:custGeom>
                  <a:avLst/>
                  <a:gdLst>
                    <a:gd name="T0" fmla="*/ 5421 w 5841"/>
                    <a:gd name="T1" fmla="*/ 6762 h 9815"/>
                    <a:gd name="T2" fmla="*/ 5381 w 5841"/>
                    <a:gd name="T3" fmla="*/ 6471 h 9815"/>
                    <a:gd name="T4" fmla="*/ 5385 w 5841"/>
                    <a:gd name="T5" fmla="*/ 6251 h 9815"/>
                    <a:gd name="T6" fmla="*/ 5530 w 5841"/>
                    <a:gd name="T7" fmla="*/ 4753 h 9815"/>
                    <a:gd name="T8" fmla="*/ 5527 w 5841"/>
                    <a:gd name="T9" fmla="*/ 4330 h 9815"/>
                    <a:gd name="T10" fmla="*/ 5471 w 5841"/>
                    <a:gd name="T11" fmla="*/ 3910 h 9815"/>
                    <a:gd name="T12" fmla="*/ 5357 w 5841"/>
                    <a:gd name="T13" fmla="*/ 3506 h 9815"/>
                    <a:gd name="T14" fmla="*/ 5232 w 5841"/>
                    <a:gd name="T15" fmla="*/ 3212 h 9815"/>
                    <a:gd name="T16" fmla="*/ 4943 w 5841"/>
                    <a:gd name="T17" fmla="*/ 2580 h 9815"/>
                    <a:gd name="T18" fmla="*/ 4806 w 5841"/>
                    <a:gd name="T19" fmla="*/ 2185 h 9815"/>
                    <a:gd name="T20" fmla="*/ 4745 w 5841"/>
                    <a:gd name="T21" fmla="*/ 1911 h 9815"/>
                    <a:gd name="T22" fmla="*/ 4711 w 5841"/>
                    <a:gd name="T23" fmla="*/ 1435 h 9815"/>
                    <a:gd name="T24" fmla="*/ 4712 w 5841"/>
                    <a:gd name="T25" fmla="*/ 486 h 9815"/>
                    <a:gd name="T26" fmla="*/ 4691 w 5841"/>
                    <a:gd name="T27" fmla="*/ 342 h 9815"/>
                    <a:gd name="T28" fmla="*/ 4601 w 5841"/>
                    <a:gd name="T29" fmla="*/ 176 h 9815"/>
                    <a:gd name="T30" fmla="*/ 4459 w 5841"/>
                    <a:gd name="T31" fmla="*/ 58 h 9815"/>
                    <a:gd name="T32" fmla="*/ 4277 w 5841"/>
                    <a:gd name="T33" fmla="*/ 2 h 9815"/>
                    <a:gd name="T34" fmla="*/ 4177 w 5841"/>
                    <a:gd name="T35" fmla="*/ 2 h 9815"/>
                    <a:gd name="T36" fmla="*/ 3995 w 5841"/>
                    <a:gd name="T37" fmla="*/ 58 h 9815"/>
                    <a:gd name="T38" fmla="*/ 3853 w 5841"/>
                    <a:gd name="T39" fmla="*/ 176 h 9815"/>
                    <a:gd name="T40" fmla="*/ 3763 w 5841"/>
                    <a:gd name="T41" fmla="*/ 342 h 9815"/>
                    <a:gd name="T42" fmla="*/ 3742 w 5841"/>
                    <a:gd name="T43" fmla="*/ 486 h 9815"/>
                    <a:gd name="T44" fmla="*/ 3742 w 5841"/>
                    <a:gd name="T45" fmla="*/ 5333 h 9815"/>
                    <a:gd name="T46" fmla="*/ 3726 w 5841"/>
                    <a:gd name="T47" fmla="*/ 5555 h 9815"/>
                    <a:gd name="T48" fmla="*/ 3720 w 5841"/>
                    <a:gd name="T49" fmla="*/ 6278 h 9815"/>
                    <a:gd name="T50" fmla="*/ 3707 w 5841"/>
                    <a:gd name="T51" fmla="*/ 6441 h 9815"/>
                    <a:gd name="T52" fmla="*/ 3655 w 5841"/>
                    <a:gd name="T53" fmla="*/ 6644 h 9815"/>
                    <a:gd name="T54" fmla="*/ 3565 w 5841"/>
                    <a:gd name="T55" fmla="*/ 6831 h 9815"/>
                    <a:gd name="T56" fmla="*/ 3442 w 5841"/>
                    <a:gd name="T57" fmla="*/ 6995 h 9815"/>
                    <a:gd name="T58" fmla="*/ 3291 w 5841"/>
                    <a:gd name="T59" fmla="*/ 7132 h 9815"/>
                    <a:gd name="T60" fmla="*/ 3115 w 5841"/>
                    <a:gd name="T61" fmla="*/ 7239 h 9815"/>
                    <a:gd name="T62" fmla="*/ 2919 w 5841"/>
                    <a:gd name="T63" fmla="*/ 7311 h 9815"/>
                    <a:gd name="T64" fmla="*/ 2708 w 5841"/>
                    <a:gd name="T65" fmla="*/ 7344 h 9815"/>
                    <a:gd name="T66" fmla="*/ 0 w 5841"/>
                    <a:gd name="T67" fmla="*/ 7344 h 9815"/>
                    <a:gd name="T68" fmla="*/ 244 w 5841"/>
                    <a:gd name="T69" fmla="*/ 7651 h 9815"/>
                    <a:gd name="T70" fmla="*/ 615 w 5841"/>
                    <a:gd name="T71" fmla="*/ 8014 h 9815"/>
                    <a:gd name="T72" fmla="*/ 1033 w 5841"/>
                    <a:gd name="T73" fmla="*/ 8323 h 9815"/>
                    <a:gd name="T74" fmla="*/ 1492 w 5841"/>
                    <a:gd name="T75" fmla="*/ 8572 h 9815"/>
                    <a:gd name="T76" fmla="*/ 1618 w 5841"/>
                    <a:gd name="T77" fmla="*/ 8627 h 9815"/>
                    <a:gd name="T78" fmla="*/ 1717 w 5841"/>
                    <a:gd name="T79" fmla="*/ 8670 h 9815"/>
                    <a:gd name="T80" fmla="*/ 2047 w 5841"/>
                    <a:gd name="T81" fmla="*/ 8892 h 9815"/>
                    <a:gd name="T82" fmla="*/ 2306 w 5841"/>
                    <a:gd name="T83" fmla="*/ 9183 h 9815"/>
                    <a:gd name="T84" fmla="*/ 2487 w 5841"/>
                    <a:gd name="T85" fmla="*/ 9529 h 9815"/>
                    <a:gd name="T86" fmla="*/ 2565 w 5841"/>
                    <a:gd name="T87" fmla="*/ 9815 h 9815"/>
                    <a:gd name="T88" fmla="*/ 2915 w 5841"/>
                    <a:gd name="T89" fmla="*/ 9761 h 9815"/>
                    <a:gd name="T90" fmla="*/ 3369 w 5841"/>
                    <a:gd name="T91" fmla="*/ 9658 h 9815"/>
                    <a:gd name="T92" fmla="*/ 3809 w 5841"/>
                    <a:gd name="T93" fmla="*/ 9522 h 9815"/>
                    <a:gd name="T94" fmla="*/ 4236 w 5841"/>
                    <a:gd name="T95" fmla="*/ 9353 h 9815"/>
                    <a:gd name="T96" fmla="*/ 4645 w 5841"/>
                    <a:gd name="T97" fmla="*/ 9154 h 9815"/>
                    <a:gd name="T98" fmla="*/ 5035 w 5841"/>
                    <a:gd name="T99" fmla="*/ 8925 h 9815"/>
                    <a:gd name="T100" fmla="*/ 5406 w 5841"/>
                    <a:gd name="T101" fmla="*/ 8669 h 9815"/>
                    <a:gd name="T102" fmla="*/ 5758 w 5841"/>
                    <a:gd name="T103" fmla="*/ 8387 h 9815"/>
                    <a:gd name="T104" fmla="*/ 5440 w 5841"/>
                    <a:gd name="T105" fmla="*/ 6834 h 98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841" h="9815">
                      <a:moveTo>
                        <a:pt x="5440" y="6834"/>
                      </a:moveTo>
                      <a:lnTo>
                        <a:pt x="5421" y="6762"/>
                      </a:lnTo>
                      <a:lnTo>
                        <a:pt x="5395" y="6618"/>
                      </a:lnTo>
                      <a:lnTo>
                        <a:pt x="5381" y="6471"/>
                      </a:lnTo>
                      <a:lnTo>
                        <a:pt x="5381" y="6324"/>
                      </a:lnTo>
                      <a:lnTo>
                        <a:pt x="5385" y="6251"/>
                      </a:lnTo>
                      <a:lnTo>
                        <a:pt x="5523" y="4860"/>
                      </a:lnTo>
                      <a:lnTo>
                        <a:pt x="5530" y="4753"/>
                      </a:lnTo>
                      <a:lnTo>
                        <a:pt x="5536" y="4541"/>
                      </a:lnTo>
                      <a:lnTo>
                        <a:pt x="5527" y="4330"/>
                      </a:lnTo>
                      <a:lnTo>
                        <a:pt x="5506" y="4119"/>
                      </a:lnTo>
                      <a:lnTo>
                        <a:pt x="5471" y="3910"/>
                      </a:lnTo>
                      <a:lnTo>
                        <a:pt x="5421" y="3706"/>
                      </a:lnTo>
                      <a:lnTo>
                        <a:pt x="5357" y="3506"/>
                      </a:lnTo>
                      <a:lnTo>
                        <a:pt x="5278" y="3308"/>
                      </a:lnTo>
                      <a:lnTo>
                        <a:pt x="5232" y="3212"/>
                      </a:lnTo>
                      <a:lnTo>
                        <a:pt x="5117" y="2974"/>
                      </a:lnTo>
                      <a:lnTo>
                        <a:pt x="4943" y="2580"/>
                      </a:lnTo>
                      <a:lnTo>
                        <a:pt x="4852" y="2333"/>
                      </a:lnTo>
                      <a:lnTo>
                        <a:pt x="4806" y="2185"/>
                      </a:lnTo>
                      <a:lnTo>
                        <a:pt x="4771" y="2045"/>
                      </a:lnTo>
                      <a:lnTo>
                        <a:pt x="4745" y="1911"/>
                      </a:lnTo>
                      <a:lnTo>
                        <a:pt x="4721" y="1713"/>
                      </a:lnTo>
                      <a:lnTo>
                        <a:pt x="4711" y="1435"/>
                      </a:lnTo>
                      <a:lnTo>
                        <a:pt x="4714" y="939"/>
                      </a:lnTo>
                      <a:lnTo>
                        <a:pt x="4712" y="486"/>
                      </a:lnTo>
                      <a:lnTo>
                        <a:pt x="4709" y="435"/>
                      </a:lnTo>
                      <a:lnTo>
                        <a:pt x="4691" y="342"/>
                      </a:lnTo>
                      <a:lnTo>
                        <a:pt x="4653" y="254"/>
                      </a:lnTo>
                      <a:lnTo>
                        <a:pt x="4601" y="176"/>
                      </a:lnTo>
                      <a:lnTo>
                        <a:pt x="4537" y="111"/>
                      </a:lnTo>
                      <a:lnTo>
                        <a:pt x="4459" y="58"/>
                      </a:lnTo>
                      <a:lnTo>
                        <a:pt x="4371" y="22"/>
                      </a:lnTo>
                      <a:lnTo>
                        <a:pt x="4277" y="2"/>
                      </a:lnTo>
                      <a:lnTo>
                        <a:pt x="4227" y="0"/>
                      </a:lnTo>
                      <a:lnTo>
                        <a:pt x="4177" y="2"/>
                      </a:lnTo>
                      <a:lnTo>
                        <a:pt x="4083" y="22"/>
                      </a:lnTo>
                      <a:lnTo>
                        <a:pt x="3995" y="58"/>
                      </a:lnTo>
                      <a:lnTo>
                        <a:pt x="3919" y="111"/>
                      </a:lnTo>
                      <a:lnTo>
                        <a:pt x="3853" y="176"/>
                      </a:lnTo>
                      <a:lnTo>
                        <a:pt x="3801" y="254"/>
                      </a:lnTo>
                      <a:lnTo>
                        <a:pt x="3763" y="342"/>
                      </a:lnTo>
                      <a:lnTo>
                        <a:pt x="3745" y="435"/>
                      </a:lnTo>
                      <a:lnTo>
                        <a:pt x="3742" y="486"/>
                      </a:lnTo>
                      <a:lnTo>
                        <a:pt x="3743" y="3768"/>
                      </a:lnTo>
                      <a:lnTo>
                        <a:pt x="3742" y="5333"/>
                      </a:lnTo>
                      <a:lnTo>
                        <a:pt x="3734" y="5511"/>
                      </a:lnTo>
                      <a:lnTo>
                        <a:pt x="3726" y="5555"/>
                      </a:lnTo>
                      <a:lnTo>
                        <a:pt x="3720" y="5580"/>
                      </a:lnTo>
                      <a:lnTo>
                        <a:pt x="3720" y="6278"/>
                      </a:lnTo>
                      <a:lnTo>
                        <a:pt x="3719" y="6333"/>
                      </a:lnTo>
                      <a:lnTo>
                        <a:pt x="3707" y="6441"/>
                      </a:lnTo>
                      <a:lnTo>
                        <a:pt x="3686" y="6545"/>
                      </a:lnTo>
                      <a:lnTo>
                        <a:pt x="3655" y="6644"/>
                      </a:lnTo>
                      <a:lnTo>
                        <a:pt x="3615" y="6740"/>
                      </a:lnTo>
                      <a:lnTo>
                        <a:pt x="3565" y="6831"/>
                      </a:lnTo>
                      <a:lnTo>
                        <a:pt x="3507" y="6916"/>
                      </a:lnTo>
                      <a:lnTo>
                        <a:pt x="3442" y="6995"/>
                      </a:lnTo>
                      <a:lnTo>
                        <a:pt x="3370" y="7067"/>
                      </a:lnTo>
                      <a:lnTo>
                        <a:pt x="3291" y="7132"/>
                      </a:lnTo>
                      <a:lnTo>
                        <a:pt x="3206" y="7190"/>
                      </a:lnTo>
                      <a:lnTo>
                        <a:pt x="3115" y="7239"/>
                      </a:lnTo>
                      <a:lnTo>
                        <a:pt x="3020" y="7281"/>
                      </a:lnTo>
                      <a:lnTo>
                        <a:pt x="2919" y="7311"/>
                      </a:lnTo>
                      <a:lnTo>
                        <a:pt x="2816" y="7332"/>
                      </a:lnTo>
                      <a:lnTo>
                        <a:pt x="2708" y="7344"/>
                      </a:lnTo>
                      <a:lnTo>
                        <a:pt x="2653" y="7344"/>
                      </a:lnTo>
                      <a:lnTo>
                        <a:pt x="0" y="7344"/>
                      </a:lnTo>
                      <a:lnTo>
                        <a:pt x="77" y="7449"/>
                      </a:lnTo>
                      <a:lnTo>
                        <a:pt x="244" y="7651"/>
                      </a:lnTo>
                      <a:lnTo>
                        <a:pt x="424" y="7839"/>
                      </a:lnTo>
                      <a:lnTo>
                        <a:pt x="615" y="8014"/>
                      </a:lnTo>
                      <a:lnTo>
                        <a:pt x="818" y="8176"/>
                      </a:lnTo>
                      <a:lnTo>
                        <a:pt x="1033" y="8323"/>
                      </a:lnTo>
                      <a:lnTo>
                        <a:pt x="1257" y="8456"/>
                      </a:lnTo>
                      <a:lnTo>
                        <a:pt x="1492" y="8572"/>
                      </a:lnTo>
                      <a:lnTo>
                        <a:pt x="1612" y="8624"/>
                      </a:lnTo>
                      <a:lnTo>
                        <a:pt x="1618" y="8627"/>
                      </a:lnTo>
                      <a:lnTo>
                        <a:pt x="1625" y="8629"/>
                      </a:lnTo>
                      <a:lnTo>
                        <a:pt x="1717" y="8670"/>
                      </a:lnTo>
                      <a:lnTo>
                        <a:pt x="1890" y="8771"/>
                      </a:lnTo>
                      <a:lnTo>
                        <a:pt x="2047" y="8892"/>
                      </a:lnTo>
                      <a:lnTo>
                        <a:pt x="2185" y="9029"/>
                      </a:lnTo>
                      <a:lnTo>
                        <a:pt x="2306" y="9183"/>
                      </a:lnTo>
                      <a:lnTo>
                        <a:pt x="2408" y="9350"/>
                      </a:lnTo>
                      <a:lnTo>
                        <a:pt x="2487" y="9529"/>
                      </a:lnTo>
                      <a:lnTo>
                        <a:pt x="2546" y="9717"/>
                      </a:lnTo>
                      <a:lnTo>
                        <a:pt x="2565" y="9815"/>
                      </a:lnTo>
                      <a:lnTo>
                        <a:pt x="2683" y="9800"/>
                      </a:lnTo>
                      <a:lnTo>
                        <a:pt x="2915" y="9761"/>
                      </a:lnTo>
                      <a:lnTo>
                        <a:pt x="3144" y="9715"/>
                      </a:lnTo>
                      <a:lnTo>
                        <a:pt x="3369" y="9658"/>
                      </a:lnTo>
                      <a:lnTo>
                        <a:pt x="3592" y="9595"/>
                      </a:lnTo>
                      <a:lnTo>
                        <a:pt x="3809" y="9522"/>
                      </a:lnTo>
                      <a:lnTo>
                        <a:pt x="4024" y="9442"/>
                      </a:lnTo>
                      <a:lnTo>
                        <a:pt x="4236" y="9353"/>
                      </a:lnTo>
                      <a:lnTo>
                        <a:pt x="4442" y="9258"/>
                      </a:lnTo>
                      <a:lnTo>
                        <a:pt x="4645" y="9154"/>
                      </a:lnTo>
                      <a:lnTo>
                        <a:pt x="4842" y="9043"/>
                      </a:lnTo>
                      <a:lnTo>
                        <a:pt x="5035" y="8925"/>
                      </a:lnTo>
                      <a:lnTo>
                        <a:pt x="5224" y="8801"/>
                      </a:lnTo>
                      <a:lnTo>
                        <a:pt x="5406" y="8669"/>
                      </a:lnTo>
                      <a:lnTo>
                        <a:pt x="5585" y="8531"/>
                      </a:lnTo>
                      <a:lnTo>
                        <a:pt x="5758" y="8387"/>
                      </a:lnTo>
                      <a:lnTo>
                        <a:pt x="5841" y="8312"/>
                      </a:lnTo>
                      <a:lnTo>
                        <a:pt x="5440" y="6834"/>
                      </a:lnTo>
                      <a:close/>
                    </a:path>
                  </a:pathLst>
                </a:custGeom>
                <a:solidFill>
                  <a:srgbClr val="F9D6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모서리가 둥근 직사각형 45">
                  <a:extLst>
                    <a:ext uri="{FF2B5EF4-FFF2-40B4-BE49-F238E27FC236}">
                      <a16:creationId xmlns:a16="http://schemas.microsoft.com/office/drawing/2014/main" id="{AB569B18-C223-7243-A35E-068CAAB82A47}"/>
                    </a:ext>
                  </a:extLst>
                </p:cNvPr>
                <p:cNvSpPr/>
                <p:nvPr/>
              </p:nvSpPr>
              <p:spPr>
                <a:xfrm rot="5400000">
                  <a:off x="2358211" y="1496250"/>
                  <a:ext cx="7950507" cy="4325257"/>
                </a:xfrm>
                <a:prstGeom prst="roundRect">
                  <a:avLst>
                    <a:gd name="adj" fmla="val 8618"/>
                  </a:avLst>
                </a:prstGeom>
                <a:solidFill>
                  <a:schemeClr val="bg1">
                    <a:lumMod val="95000"/>
                  </a:schemeClr>
                </a:solidFill>
                <a:ln w="889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6000" b="1" kern="0" dirty="0">
                    <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ln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  <a:p>
                  <a:pPr algn="ctr"/>
                  <a:endParaRPr lang="ko-KR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모서리가 둥근 직사각형 74">
                  <a:extLst>
                    <a:ext uri="{FF2B5EF4-FFF2-40B4-BE49-F238E27FC236}">
                      <a16:creationId xmlns:a16="http://schemas.microsoft.com/office/drawing/2014/main" id="{4B8C0079-EAD0-1740-8C69-0953D024BBD7}"/>
                    </a:ext>
                  </a:extLst>
                </p:cNvPr>
                <p:cNvSpPr/>
                <p:nvPr/>
              </p:nvSpPr>
              <p:spPr>
                <a:xfrm rot="5400000">
                  <a:off x="6153113" y="-581053"/>
                  <a:ext cx="360701" cy="14206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53" name="圖片 52">
                <a:extLst>
                  <a:ext uri="{FF2B5EF4-FFF2-40B4-BE49-F238E27FC236}">
                    <a16:creationId xmlns:a16="http://schemas.microsoft.com/office/drawing/2014/main" id="{959D392C-3DC3-9342-9865-A90C4F12D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257" y="1962172"/>
                <a:ext cx="2312540" cy="4106379"/>
              </a:xfrm>
              <a:prstGeom prst="rect">
                <a:avLst/>
              </a:prstGeom>
            </p:spPr>
          </p:pic>
        </p:grp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D0CC5F9D-C6A9-F04E-A0C2-CFB45CC21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5" y="3982331"/>
              <a:ext cx="1801706" cy="3027830"/>
            </a:xfrm>
            <a:custGeom>
              <a:avLst/>
              <a:gdLst>
                <a:gd name="T0" fmla="*/ 5421 w 5841"/>
                <a:gd name="T1" fmla="*/ 6762 h 9815"/>
                <a:gd name="T2" fmla="*/ 5381 w 5841"/>
                <a:gd name="T3" fmla="*/ 6471 h 9815"/>
                <a:gd name="T4" fmla="*/ 5385 w 5841"/>
                <a:gd name="T5" fmla="*/ 6251 h 9815"/>
                <a:gd name="T6" fmla="*/ 5530 w 5841"/>
                <a:gd name="T7" fmla="*/ 4753 h 9815"/>
                <a:gd name="T8" fmla="*/ 5527 w 5841"/>
                <a:gd name="T9" fmla="*/ 4330 h 9815"/>
                <a:gd name="T10" fmla="*/ 5471 w 5841"/>
                <a:gd name="T11" fmla="*/ 3910 h 9815"/>
                <a:gd name="T12" fmla="*/ 5357 w 5841"/>
                <a:gd name="T13" fmla="*/ 3506 h 9815"/>
                <a:gd name="T14" fmla="*/ 5232 w 5841"/>
                <a:gd name="T15" fmla="*/ 3212 h 9815"/>
                <a:gd name="T16" fmla="*/ 4943 w 5841"/>
                <a:gd name="T17" fmla="*/ 2580 h 9815"/>
                <a:gd name="T18" fmla="*/ 4806 w 5841"/>
                <a:gd name="T19" fmla="*/ 2185 h 9815"/>
                <a:gd name="T20" fmla="*/ 4745 w 5841"/>
                <a:gd name="T21" fmla="*/ 1911 h 9815"/>
                <a:gd name="T22" fmla="*/ 4711 w 5841"/>
                <a:gd name="T23" fmla="*/ 1435 h 9815"/>
                <a:gd name="T24" fmla="*/ 4712 w 5841"/>
                <a:gd name="T25" fmla="*/ 486 h 9815"/>
                <a:gd name="T26" fmla="*/ 4691 w 5841"/>
                <a:gd name="T27" fmla="*/ 342 h 9815"/>
                <a:gd name="T28" fmla="*/ 4601 w 5841"/>
                <a:gd name="T29" fmla="*/ 176 h 9815"/>
                <a:gd name="T30" fmla="*/ 4459 w 5841"/>
                <a:gd name="T31" fmla="*/ 58 h 9815"/>
                <a:gd name="T32" fmla="*/ 4277 w 5841"/>
                <a:gd name="T33" fmla="*/ 2 h 9815"/>
                <a:gd name="T34" fmla="*/ 4177 w 5841"/>
                <a:gd name="T35" fmla="*/ 2 h 9815"/>
                <a:gd name="T36" fmla="*/ 3995 w 5841"/>
                <a:gd name="T37" fmla="*/ 58 h 9815"/>
                <a:gd name="T38" fmla="*/ 3853 w 5841"/>
                <a:gd name="T39" fmla="*/ 176 h 9815"/>
                <a:gd name="T40" fmla="*/ 3763 w 5841"/>
                <a:gd name="T41" fmla="*/ 342 h 9815"/>
                <a:gd name="T42" fmla="*/ 3742 w 5841"/>
                <a:gd name="T43" fmla="*/ 486 h 9815"/>
                <a:gd name="T44" fmla="*/ 3742 w 5841"/>
                <a:gd name="T45" fmla="*/ 5333 h 9815"/>
                <a:gd name="T46" fmla="*/ 3726 w 5841"/>
                <a:gd name="T47" fmla="*/ 5555 h 9815"/>
                <a:gd name="T48" fmla="*/ 3720 w 5841"/>
                <a:gd name="T49" fmla="*/ 6278 h 9815"/>
                <a:gd name="T50" fmla="*/ 3707 w 5841"/>
                <a:gd name="T51" fmla="*/ 6441 h 9815"/>
                <a:gd name="T52" fmla="*/ 3655 w 5841"/>
                <a:gd name="T53" fmla="*/ 6644 h 9815"/>
                <a:gd name="T54" fmla="*/ 3565 w 5841"/>
                <a:gd name="T55" fmla="*/ 6831 h 9815"/>
                <a:gd name="T56" fmla="*/ 3442 w 5841"/>
                <a:gd name="T57" fmla="*/ 6995 h 9815"/>
                <a:gd name="T58" fmla="*/ 3291 w 5841"/>
                <a:gd name="T59" fmla="*/ 7132 h 9815"/>
                <a:gd name="T60" fmla="*/ 3115 w 5841"/>
                <a:gd name="T61" fmla="*/ 7239 h 9815"/>
                <a:gd name="T62" fmla="*/ 2919 w 5841"/>
                <a:gd name="T63" fmla="*/ 7311 h 9815"/>
                <a:gd name="T64" fmla="*/ 2708 w 5841"/>
                <a:gd name="T65" fmla="*/ 7344 h 9815"/>
                <a:gd name="T66" fmla="*/ 0 w 5841"/>
                <a:gd name="T67" fmla="*/ 7344 h 9815"/>
                <a:gd name="T68" fmla="*/ 244 w 5841"/>
                <a:gd name="T69" fmla="*/ 7651 h 9815"/>
                <a:gd name="T70" fmla="*/ 615 w 5841"/>
                <a:gd name="T71" fmla="*/ 8014 h 9815"/>
                <a:gd name="T72" fmla="*/ 1033 w 5841"/>
                <a:gd name="T73" fmla="*/ 8323 h 9815"/>
                <a:gd name="T74" fmla="*/ 1492 w 5841"/>
                <a:gd name="T75" fmla="*/ 8572 h 9815"/>
                <a:gd name="T76" fmla="*/ 1618 w 5841"/>
                <a:gd name="T77" fmla="*/ 8627 h 9815"/>
                <a:gd name="T78" fmla="*/ 1717 w 5841"/>
                <a:gd name="T79" fmla="*/ 8670 h 9815"/>
                <a:gd name="T80" fmla="*/ 2047 w 5841"/>
                <a:gd name="T81" fmla="*/ 8892 h 9815"/>
                <a:gd name="T82" fmla="*/ 2306 w 5841"/>
                <a:gd name="T83" fmla="*/ 9183 h 9815"/>
                <a:gd name="T84" fmla="*/ 2487 w 5841"/>
                <a:gd name="T85" fmla="*/ 9529 h 9815"/>
                <a:gd name="T86" fmla="*/ 2565 w 5841"/>
                <a:gd name="T87" fmla="*/ 9815 h 9815"/>
                <a:gd name="T88" fmla="*/ 2915 w 5841"/>
                <a:gd name="T89" fmla="*/ 9761 h 9815"/>
                <a:gd name="T90" fmla="*/ 3369 w 5841"/>
                <a:gd name="T91" fmla="*/ 9658 h 9815"/>
                <a:gd name="T92" fmla="*/ 3809 w 5841"/>
                <a:gd name="T93" fmla="*/ 9522 h 9815"/>
                <a:gd name="T94" fmla="*/ 4236 w 5841"/>
                <a:gd name="T95" fmla="*/ 9353 h 9815"/>
                <a:gd name="T96" fmla="*/ 4645 w 5841"/>
                <a:gd name="T97" fmla="*/ 9154 h 9815"/>
                <a:gd name="T98" fmla="*/ 5035 w 5841"/>
                <a:gd name="T99" fmla="*/ 8925 h 9815"/>
                <a:gd name="T100" fmla="*/ 5406 w 5841"/>
                <a:gd name="T101" fmla="*/ 8669 h 9815"/>
                <a:gd name="T102" fmla="*/ 5758 w 5841"/>
                <a:gd name="T103" fmla="*/ 8387 h 9815"/>
                <a:gd name="T104" fmla="*/ 5440 w 5841"/>
                <a:gd name="T105" fmla="*/ 6834 h 9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41" h="9815">
                  <a:moveTo>
                    <a:pt x="5440" y="6834"/>
                  </a:moveTo>
                  <a:lnTo>
                    <a:pt x="5421" y="6762"/>
                  </a:lnTo>
                  <a:lnTo>
                    <a:pt x="5395" y="6618"/>
                  </a:lnTo>
                  <a:lnTo>
                    <a:pt x="5381" y="6471"/>
                  </a:lnTo>
                  <a:lnTo>
                    <a:pt x="5381" y="6324"/>
                  </a:lnTo>
                  <a:lnTo>
                    <a:pt x="5385" y="6251"/>
                  </a:lnTo>
                  <a:lnTo>
                    <a:pt x="5523" y="4860"/>
                  </a:lnTo>
                  <a:lnTo>
                    <a:pt x="5530" y="4753"/>
                  </a:lnTo>
                  <a:lnTo>
                    <a:pt x="5536" y="4541"/>
                  </a:lnTo>
                  <a:lnTo>
                    <a:pt x="5527" y="4330"/>
                  </a:lnTo>
                  <a:lnTo>
                    <a:pt x="5506" y="4119"/>
                  </a:lnTo>
                  <a:lnTo>
                    <a:pt x="5471" y="3910"/>
                  </a:lnTo>
                  <a:lnTo>
                    <a:pt x="5421" y="3706"/>
                  </a:lnTo>
                  <a:lnTo>
                    <a:pt x="5357" y="3506"/>
                  </a:lnTo>
                  <a:lnTo>
                    <a:pt x="5278" y="3308"/>
                  </a:lnTo>
                  <a:lnTo>
                    <a:pt x="5232" y="3212"/>
                  </a:lnTo>
                  <a:lnTo>
                    <a:pt x="5117" y="2974"/>
                  </a:lnTo>
                  <a:lnTo>
                    <a:pt x="4943" y="2580"/>
                  </a:lnTo>
                  <a:lnTo>
                    <a:pt x="4852" y="2333"/>
                  </a:lnTo>
                  <a:lnTo>
                    <a:pt x="4806" y="2185"/>
                  </a:lnTo>
                  <a:lnTo>
                    <a:pt x="4771" y="2045"/>
                  </a:lnTo>
                  <a:lnTo>
                    <a:pt x="4745" y="1911"/>
                  </a:lnTo>
                  <a:lnTo>
                    <a:pt x="4721" y="1713"/>
                  </a:lnTo>
                  <a:lnTo>
                    <a:pt x="4711" y="1435"/>
                  </a:lnTo>
                  <a:lnTo>
                    <a:pt x="4714" y="939"/>
                  </a:lnTo>
                  <a:lnTo>
                    <a:pt x="4712" y="486"/>
                  </a:lnTo>
                  <a:lnTo>
                    <a:pt x="4709" y="435"/>
                  </a:lnTo>
                  <a:lnTo>
                    <a:pt x="4691" y="342"/>
                  </a:lnTo>
                  <a:lnTo>
                    <a:pt x="4653" y="254"/>
                  </a:lnTo>
                  <a:lnTo>
                    <a:pt x="4601" y="176"/>
                  </a:lnTo>
                  <a:lnTo>
                    <a:pt x="4537" y="111"/>
                  </a:lnTo>
                  <a:lnTo>
                    <a:pt x="4459" y="58"/>
                  </a:lnTo>
                  <a:lnTo>
                    <a:pt x="4371" y="22"/>
                  </a:lnTo>
                  <a:lnTo>
                    <a:pt x="4277" y="2"/>
                  </a:lnTo>
                  <a:lnTo>
                    <a:pt x="4227" y="0"/>
                  </a:lnTo>
                  <a:lnTo>
                    <a:pt x="4177" y="2"/>
                  </a:lnTo>
                  <a:lnTo>
                    <a:pt x="4083" y="22"/>
                  </a:lnTo>
                  <a:lnTo>
                    <a:pt x="3995" y="58"/>
                  </a:lnTo>
                  <a:lnTo>
                    <a:pt x="3919" y="111"/>
                  </a:lnTo>
                  <a:lnTo>
                    <a:pt x="3853" y="176"/>
                  </a:lnTo>
                  <a:lnTo>
                    <a:pt x="3801" y="254"/>
                  </a:lnTo>
                  <a:lnTo>
                    <a:pt x="3763" y="342"/>
                  </a:lnTo>
                  <a:lnTo>
                    <a:pt x="3745" y="435"/>
                  </a:lnTo>
                  <a:lnTo>
                    <a:pt x="3742" y="486"/>
                  </a:lnTo>
                  <a:lnTo>
                    <a:pt x="3743" y="3768"/>
                  </a:lnTo>
                  <a:lnTo>
                    <a:pt x="3742" y="5333"/>
                  </a:lnTo>
                  <a:lnTo>
                    <a:pt x="3734" y="5511"/>
                  </a:lnTo>
                  <a:lnTo>
                    <a:pt x="3726" y="5555"/>
                  </a:lnTo>
                  <a:lnTo>
                    <a:pt x="3720" y="5580"/>
                  </a:lnTo>
                  <a:lnTo>
                    <a:pt x="3720" y="6278"/>
                  </a:lnTo>
                  <a:lnTo>
                    <a:pt x="3719" y="6333"/>
                  </a:lnTo>
                  <a:lnTo>
                    <a:pt x="3707" y="6441"/>
                  </a:lnTo>
                  <a:lnTo>
                    <a:pt x="3686" y="6545"/>
                  </a:lnTo>
                  <a:lnTo>
                    <a:pt x="3655" y="6644"/>
                  </a:lnTo>
                  <a:lnTo>
                    <a:pt x="3615" y="6740"/>
                  </a:lnTo>
                  <a:lnTo>
                    <a:pt x="3565" y="6831"/>
                  </a:lnTo>
                  <a:lnTo>
                    <a:pt x="3507" y="6916"/>
                  </a:lnTo>
                  <a:lnTo>
                    <a:pt x="3442" y="6995"/>
                  </a:lnTo>
                  <a:lnTo>
                    <a:pt x="3370" y="7067"/>
                  </a:lnTo>
                  <a:lnTo>
                    <a:pt x="3291" y="7132"/>
                  </a:lnTo>
                  <a:lnTo>
                    <a:pt x="3206" y="7190"/>
                  </a:lnTo>
                  <a:lnTo>
                    <a:pt x="3115" y="7239"/>
                  </a:lnTo>
                  <a:lnTo>
                    <a:pt x="3020" y="7281"/>
                  </a:lnTo>
                  <a:lnTo>
                    <a:pt x="2919" y="7311"/>
                  </a:lnTo>
                  <a:lnTo>
                    <a:pt x="2816" y="7332"/>
                  </a:lnTo>
                  <a:lnTo>
                    <a:pt x="2708" y="7344"/>
                  </a:lnTo>
                  <a:lnTo>
                    <a:pt x="2653" y="7344"/>
                  </a:lnTo>
                  <a:lnTo>
                    <a:pt x="0" y="7344"/>
                  </a:lnTo>
                  <a:lnTo>
                    <a:pt x="77" y="7449"/>
                  </a:lnTo>
                  <a:lnTo>
                    <a:pt x="244" y="7651"/>
                  </a:lnTo>
                  <a:lnTo>
                    <a:pt x="424" y="7839"/>
                  </a:lnTo>
                  <a:lnTo>
                    <a:pt x="615" y="8014"/>
                  </a:lnTo>
                  <a:lnTo>
                    <a:pt x="818" y="8176"/>
                  </a:lnTo>
                  <a:lnTo>
                    <a:pt x="1033" y="8323"/>
                  </a:lnTo>
                  <a:lnTo>
                    <a:pt x="1257" y="8456"/>
                  </a:lnTo>
                  <a:lnTo>
                    <a:pt x="1492" y="8572"/>
                  </a:lnTo>
                  <a:lnTo>
                    <a:pt x="1612" y="8624"/>
                  </a:lnTo>
                  <a:lnTo>
                    <a:pt x="1618" y="8627"/>
                  </a:lnTo>
                  <a:lnTo>
                    <a:pt x="1625" y="8629"/>
                  </a:lnTo>
                  <a:lnTo>
                    <a:pt x="1717" y="8670"/>
                  </a:lnTo>
                  <a:lnTo>
                    <a:pt x="1890" y="8771"/>
                  </a:lnTo>
                  <a:lnTo>
                    <a:pt x="2047" y="8892"/>
                  </a:lnTo>
                  <a:lnTo>
                    <a:pt x="2185" y="9029"/>
                  </a:lnTo>
                  <a:lnTo>
                    <a:pt x="2306" y="9183"/>
                  </a:lnTo>
                  <a:lnTo>
                    <a:pt x="2408" y="9350"/>
                  </a:lnTo>
                  <a:lnTo>
                    <a:pt x="2487" y="9529"/>
                  </a:lnTo>
                  <a:lnTo>
                    <a:pt x="2546" y="9717"/>
                  </a:lnTo>
                  <a:lnTo>
                    <a:pt x="2565" y="9815"/>
                  </a:lnTo>
                  <a:lnTo>
                    <a:pt x="2683" y="9800"/>
                  </a:lnTo>
                  <a:lnTo>
                    <a:pt x="2915" y="9761"/>
                  </a:lnTo>
                  <a:lnTo>
                    <a:pt x="3144" y="9715"/>
                  </a:lnTo>
                  <a:lnTo>
                    <a:pt x="3369" y="9658"/>
                  </a:lnTo>
                  <a:lnTo>
                    <a:pt x="3592" y="9595"/>
                  </a:lnTo>
                  <a:lnTo>
                    <a:pt x="3809" y="9522"/>
                  </a:lnTo>
                  <a:lnTo>
                    <a:pt x="4024" y="9442"/>
                  </a:lnTo>
                  <a:lnTo>
                    <a:pt x="4236" y="9353"/>
                  </a:lnTo>
                  <a:lnTo>
                    <a:pt x="4442" y="9258"/>
                  </a:lnTo>
                  <a:lnTo>
                    <a:pt x="4645" y="9154"/>
                  </a:lnTo>
                  <a:lnTo>
                    <a:pt x="4842" y="9043"/>
                  </a:lnTo>
                  <a:lnTo>
                    <a:pt x="5035" y="8925"/>
                  </a:lnTo>
                  <a:lnTo>
                    <a:pt x="5224" y="8801"/>
                  </a:lnTo>
                  <a:lnTo>
                    <a:pt x="5406" y="8669"/>
                  </a:lnTo>
                  <a:lnTo>
                    <a:pt x="5585" y="8531"/>
                  </a:lnTo>
                  <a:lnTo>
                    <a:pt x="5758" y="8387"/>
                  </a:lnTo>
                  <a:lnTo>
                    <a:pt x="5841" y="8312"/>
                  </a:lnTo>
                  <a:lnTo>
                    <a:pt x="5440" y="6834"/>
                  </a:lnTo>
                  <a:close/>
                </a:path>
              </a:pathLst>
            </a:custGeom>
            <a:solidFill>
              <a:srgbClr val="F9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FACDD9D6-6478-1144-9899-094EF683EAC4}"/>
                </a:ext>
              </a:extLst>
            </p:cNvPr>
            <p:cNvSpPr>
              <a:spLocks/>
            </p:cNvSpPr>
            <p:nvPr/>
          </p:nvSpPr>
          <p:spPr bwMode="auto">
            <a:xfrm rot="518378">
              <a:off x="4902442" y="4003877"/>
              <a:ext cx="113401" cy="282935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BD8CECB6-C331-3249-88E8-5A59743684E1}"/>
                </a:ext>
              </a:extLst>
            </p:cNvPr>
            <p:cNvSpPr>
              <a:spLocks/>
            </p:cNvSpPr>
            <p:nvPr/>
          </p:nvSpPr>
          <p:spPr bwMode="auto">
            <a:xfrm rot="21081622" flipH="1">
              <a:off x="1748371" y="4003877"/>
              <a:ext cx="113401" cy="282935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52807EFD-FAC8-1F40-8241-70148F36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011" y="1957278"/>
              <a:ext cx="2319744" cy="4106379"/>
            </a:xfrm>
            <a:prstGeom prst="rect">
              <a:avLst/>
            </a:prstGeom>
          </p:spPr>
        </p:pic>
      </p:grpSp>
      <p:sp>
        <p:nvSpPr>
          <p:cNvPr id="24" name="三角形 23">
            <a:extLst>
              <a:ext uri="{FF2B5EF4-FFF2-40B4-BE49-F238E27FC236}">
                <a16:creationId xmlns:a16="http://schemas.microsoft.com/office/drawing/2014/main" id="{D2B30C38-3BED-5545-9EB3-2B7EAFD97BCB}"/>
              </a:ext>
            </a:extLst>
          </p:cNvPr>
          <p:cNvSpPr/>
          <p:nvPr/>
        </p:nvSpPr>
        <p:spPr>
          <a:xfrm rot="6196403">
            <a:off x="2033286" y="4000687"/>
            <a:ext cx="2187266" cy="2247870"/>
          </a:xfrm>
          <a:prstGeom prst="triangle">
            <a:avLst>
              <a:gd name="adj" fmla="val 25214"/>
            </a:avLst>
          </a:prstGeom>
          <a:solidFill>
            <a:schemeClr val="bg1">
              <a:lumMod val="95000"/>
              <a:alpha val="38000"/>
            </a:schemeClr>
          </a:solidFill>
          <a:ln w="41275">
            <a:solidFill>
              <a:schemeClr val="bg1"/>
            </a:solidFill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874A77B1-9416-CC4E-B244-896470E37C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r="1824"/>
          <a:stretch/>
        </p:blipFill>
        <p:spPr>
          <a:xfrm>
            <a:off x="1362234" y="1815516"/>
            <a:ext cx="2284043" cy="4106379"/>
          </a:xfrm>
          <a:prstGeom prst="rect">
            <a:avLst/>
          </a:prstGeom>
          <a:ln w="41275">
            <a:solidFill>
              <a:schemeClr val="bg1"/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乘號 24">
            <a:extLst>
              <a:ext uri="{FF2B5EF4-FFF2-40B4-BE49-F238E27FC236}">
                <a16:creationId xmlns:a16="http://schemas.microsoft.com/office/drawing/2014/main" id="{1FA3F2CC-9462-A446-B350-755AFF3B04BF}"/>
              </a:ext>
            </a:extLst>
          </p:cNvPr>
          <p:cNvSpPr>
            <a:spLocks noChangeAspect="1"/>
          </p:cNvSpPr>
          <p:nvPr/>
        </p:nvSpPr>
        <p:spPr>
          <a:xfrm>
            <a:off x="3182943" y="1809061"/>
            <a:ext cx="486000" cy="486000"/>
          </a:xfrm>
          <a:prstGeom prst="mathMultiply">
            <a:avLst>
              <a:gd name="adj1" fmla="val 7840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27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74134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262</Words>
  <Application>Microsoft Macintosh PowerPoint</Application>
  <PresentationFormat>寬螢幕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Heiti SC Medium</vt:lpstr>
      <vt:lpstr>맑은 고딕</vt:lpstr>
      <vt:lpstr>PingFang SC</vt:lpstr>
      <vt:lpstr>PingFang SC Semibold</vt:lpstr>
      <vt:lpstr>야놀자 야체 B</vt:lpstr>
      <vt:lpstr>Arial</vt:lpstr>
      <vt:lpstr>7_Office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Office User</cp:lastModifiedBy>
  <cp:revision>45</cp:revision>
  <dcterms:created xsi:type="dcterms:W3CDTF">2020-05-10T05:16:49Z</dcterms:created>
  <dcterms:modified xsi:type="dcterms:W3CDTF">2020-05-21T06:49:07Z</dcterms:modified>
</cp:coreProperties>
</file>