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8" r:id="rId4"/>
    <p:sldId id="278" r:id="rId5"/>
    <p:sldId id="279" r:id="rId6"/>
    <p:sldId id="280" r:id="rId7"/>
    <p:sldId id="283" r:id="rId8"/>
    <p:sldId id="284" r:id="rId9"/>
    <p:sldId id="285" r:id="rId10"/>
    <p:sldId id="292" r:id="rId11"/>
    <p:sldId id="293" r:id="rId12"/>
    <p:sldId id="286" r:id="rId13"/>
    <p:sldId id="294" r:id="rId14"/>
    <p:sldId id="295" r:id="rId15"/>
    <p:sldId id="287" r:id="rId16"/>
    <p:sldId id="290" r:id="rId17"/>
    <p:sldId id="291" r:id="rId18"/>
    <p:sldId id="288" r:id="rId19"/>
    <p:sldId id="296" r:id="rId20"/>
    <p:sldId id="297" r:id="rId21"/>
    <p:sldId id="289" r:id="rId22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32"/>
  </p:normalViewPr>
  <p:slideViewPr>
    <p:cSldViewPr>
      <p:cViewPr>
        <p:scale>
          <a:sx n="65" d="100"/>
          <a:sy n="65" d="100"/>
        </p:scale>
        <p:origin x="952" y="1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4E4E4-2EB5-9A42-95E8-2DED9A58D8A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FA4DFD-70B0-4D47-B333-585749A67C35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en-US" altLang="zh-TW" sz="1800" dirty="0" err="1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mainmap</a:t>
          </a:r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主頁</a:t>
          </a:r>
        </a:p>
      </dgm:t>
    </dgm:pt>
    <dgm:pt modelId="{8A9318E9-2796-CC4A-B247-03D6E067ECAD}" type="parTrans" cxnId="{DB752336-C4F1-5B40-B471-144E1C8E22A1}">
      <dgm:prSet/>
      <dgm:spPr/>
      <dgm:t>
        <a:bodyPr/>
        <a:lstStyle/>
        <a:p>
          <a:endParaRPr lang="zh-TW" altLang="en-US"/>
        </a:p>
      </dgm:t>
    </dgm:pt>
    <dgm:pt modelId="{EBA4762E-AF30-6540-957B-8EB738BABBD1}" type="sibTrans" cxnId="{DB752336-C4F1-5B40-B471-144E1C8E22A1}">
      <dgm:prSet/>
      <dgm:spPr/>
      <dgm:t>
        <a:bodyPr/>
        <a:lstStyle/>
        <a:p>
          <a:endParaRPr lang="zh-TW" altLang="en-US"/>
        </a:p>
      </dgm:t>
    </dgm:pt>
    <dgm:pt modelId="{88598C16-897C-0644-B1F4-A7EBF346E2BA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Top nav</a:t>
          </a:r>
          <a:endParaRPr lang="zh-TW" altLang="en-US" sz="1800" dirty="0">
            <a:solidFill>
              <a:schemeClr val="tx1">
                <a:lumMod val="95000"/>
                <a:lumOff val="5000"/>
              </a:schemeClr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A50C4408-718F-BB45-8807-D0AE20C03488}" type="parTrans" cxnId="{C6E2FEE5-5377-484E-935B-44B1B4B685E9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1C508AA1-7794-5E47-9F32-CFE60C775879}" type="sibTrans" cxnId="{C6E2FEE5-5377-484E-935B-44B1B4B685E9}">
      <dgm:prSet/>
      <dgm:spPr/>
      <dgm:t>
        <a:bodyPr/>
        <a:lstStyle/>
        <a:p>
          <a:endParaRPr lang="zh-TW" altLang="en-US"/>
        </a:p>
      </dgm:t>
    </dgm:pt>
    <dgm:pt modelId="{8ADFAEFC-FBE8-EE4E-9242-0758FDFDB356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main</a:t>
          </a:r>
          <a:endParaRPr lang="zh-TW" altLang="en-US" sz="1800" dirty="0">
            <a:solidFill>
              <a:schemeClr val="tx1">
                <a:lumMod val="95000"/>
                <a:lumOff val="5000"/>
              </a:schemeClr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C64B64FA-FA2E-1745-B9BA-360BB7E16E3B}" type="parTrans" cxnId="{EB87D189-D477-5845-9F23-B47DF81505D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F224DF04-6E49-DA43-9E16-68B741D34FCB}" type="sibTrans" cxnId="{EB87D189-D477-5845-9F23-B47DF81505D2}">
      <dgm:prSet/>
      <dgm:spPr/>
      <dgm:t>
        <a:bodyPr/>
        <a:lstStyle/>
        <a:p>
          <a:endParaRPr lang="zh-TW" altLang="en-US"/>
        </a:p>
      </dgm:t>
    </dgm:pt>
    <dgm:pt modelId="{31F40F47-70F8-584B-9AC1-433BF4E696EB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footer</a:t>
          </a:r>
          <a:endParaRPr lang="zh-TW" altLang="en-US" sz="1800" dirty="0">
            <a:solidFill>
              <a:schemeClr val="tx1">
                <a:lumMod val="95000"/>
                <a:lumOff val="5000"/>
              </a:schemeClr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186BC4FE-44F6-DB42-99B2-F2319E1EF5A3}" type="parTrans" cxnId="{011CD0C6-9960-DF4D-8C8F-428F06D48B90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D8FB4440-60F1-544D-B31A-1A5866B6CB97}" type="sibTrans" cxnId="{011CD0C6-9960-DF4D-8C8F-428F06D48B90}">
      <dgm:prSet/>
      <dgm:spPr/>
      <dgm:t>
        <a:bodyPr/>
        <a:lstStyle/>
        <a:p>
          <a:endParaRPr lang="zh-TW" altLang="en-US"/>
        </a:p>
      </dgm:t>
    </dgm:pt>
    <dgm:pt modelId="{63914FF0-5DF8-2648-A1A6-5F857727C32E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服務條款（未完成）</a:t>
          </a:r>
        </a:p>
      </dgm:t>
    </dgm:pt>
    <dgm:pt modelId="{FB2174A0-6D2C-884D-98BB-998470F3E19E}" type="parTrans" cxnId="{D6B8C5AD-8D3D-2745-921E-FCDEAF40F458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8B40DCD3-0866-8147-AE93-96A65E854D61}" type="sibTrans" cxnId="{D6B8C5AD-8D3D-2745-921E-FCDEAF40F458}">
      <dgm:prSet/>
      <dgm:spPr/>
      <dgm:t>
        <a:bodyPr/>
        <a:lstStyle/>
        <a:p>
          <a:endParaRPr lang="zh-TW" altLang="en-US"/>
        </a:p>
      </dgm:t>
    </dgm:pt>
    <dgm:pt modelId="{EDB394C2-15D7-874B-8A3E-432250BA04CB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en-US" altLang="zh-TW" sz="1800" dirty="0" err="1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Dynmap</a:t>
          </a:r>
          <a:endParaRPr lang="zh-TW" altLang="en-US" sz="1800" dirty="0">
            <a:solidFill>
              <a:schemeClr val="tx1">
                <a:lumMod val="95000"/>
                <a:lumOff val="5000"/>
              </a:schemeClr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75C4F5DE-2B4B-7048-B094-6646A726F447}" type="parTrans" cxnId="{736AF177-DBCE-BB4E-9CB8-1B57275030DC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B0B6DE42-42F7-D849-B628-E37DD8420573}" type="sibTrans" cxnId="{736AF177-DBCE-BB4E-9CB8-1B57275030DC}">
      <dgm:prSet/>
      <dgm:spPr/>
      <dgm:t>
        <a:bodyPr/>
        <a:lstStyle/>
        <a:p>
          <a:endParaRPr lang="zh-TW" altLang="en-US"/>
        </a:p>
      </dgm:t>
    </dgm:pt>
    <dgm:pt modelId="{B20416E2-81F4-214D-B7E1-B7685E210121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Menu</a:t>
          </a:r>
          <a:endParaRPr lang="zh-TW" altLang="en-US" sz="1800" dirty="0">
            <a:solidFill>
              <a:schemeClr val="tx1">
                <a:lumMod val="95000"/>
                <a:lumOff val="5000"/>
              </a:schemeClr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E9D69791-2353-9041-A7B9-1CB91D7D040A}" type="parTrans" cxnId="{3008CF4C-5C14-2F42-BB32-9F9E591A9CEE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13A3CB53-1F9F-BF41-B2A3-0E91D66993B3}" type="sibTrans" cxnId="{3008CF4C-5C14-2F42-BB32-9F9E591A9CEE}">
      <dgm:prSet/>
      <dgm:spPr/>
      <dgm:t>
        <a:bodyPr/>
        <a:lstStyle/>
        <a:p>
          <a:endParaRPr lang="zh-TW" altLang="en-US"/>
        </a:p>
      </dgm:t>
    </dgm:pt>
    <dgm:pt modelId="{2CAE73DB-3340-2046-A153-8F0E7F3F0215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Language</a:t>
          </a:r>
          <a:endParaRPr lang="zh-TW" altLang="en-US" sz="1800" dirty="0">
            <a:solidFill>
              <a:schemeClr val="tx1">
                <a:lumMod val="95000"/>
                <a:lumOff val="5000"/>
              </a:schemeClr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D29F201F-20BB-E948-91EE-66CC1AB2EBD1}" type="parTrans" cxnId="{623D62F4-4DB4-EB42-A6C3-1F29639066D9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28F8A93D-E7B6-C849-8740-CD73AFA01E9E}" type="sibTrans" cxnId="{623D62F4-4DB4-EB42-A6C3-1F29639066D9}">
      <dgm:prSet/>
      <dgm:spPr/>
      <dgm:t>
        <a:bodyPr/>
        <a:lstStyle/>
        <a:p>
          <a:endParaRPr lang="zh-TW" altLang="en-US"/>
        </a:p>
      </dgm:t>
    </dgm:pt>
    <dgm:pt modelId="{E6672C97-22A3-DA4E-839F-DFED3222866A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en-US" altLang="zh-TW" sz="1800" dirty="0" err="1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Online_map</a:t>
          </a:r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（網上地圖，連到互聯網）</a:t>
          </a:r>
        </a:p>
      </dgm:t>
    </dgm:pt>
    <dgm:pt modelId="{ED33CD98-314D-1C4D-AE23-0E8B9429BBBC}" type="parTrans" cxnId="{68BAB166-2246-A541-8F8E-30F9DB78D8C3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B801EF0C-1701-6B4D-BB01-FAC285F4FD61}" type="sibTrans" cxnId="{68BAB166-2246-A541-8F8E-30F9DB78D8C3}">
      <dgm:prSet/>
      <dgm:spPr/>
      <dgm:t>
        <a:bodyPr/>
        <a:lstStyle/>
        <a:p>
          <a:endParaRPr lang="zh-TW" altLang="en-US"/>
        </a:p>
      </dgm:t>
    </dgm:pt>
    <dgm:pt modelId="{77BCCD9F-2B6D-6F44-B171-DC70A473F2DA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城市建築名冊一覽表</a:t>
          </a:r>
        </a:p>
      </dgm:t>
    </dgm:pt>
    <dgm:pt modelId="{F06E8A7F-BCF7-4148-8D06-47C3CBB14CCB}" type="parTrans" cxnId="{36145A29-47FE-D34A-AAEE-D0019B3923CB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9D8F608-364A-D94B-82FA-F85E5A988249}" type="sibTrans" cxnId="{36145A29-47FE-D34A-AAEE-D0019B3923CB}">
      <dgm:prSet/>
      <dgm:spPr/>
      <dgm:t>
        <a:bodyPr/>
        <a:lstStyle/>
        <a:p>
          <a:endParaRPr lang="zh-TW" altLang="en-US"/>
        </a:p>
      </dgm:t>
    </dgm:pt>
    <dgm:pt modelId="{FE32F9D5-B98B-1147-B293-8C396FF553B4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以</a:t>
          </a:r>
          <a:r>
            <a: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popup</a:t>
          </a:r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形式顯示各建築物資料</a:t>
          </a:r>
        </a:p>
      </dgm:t>
    </dgm:pt>
    <dgm:pt modelId="{FC6158F1-A121-044C-86C5-79E70738F886}" type="parTrans" cxnId="{7BE1CEBF-7522-0E4D-A0B5-46A178F1ED49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C8BD4BBB-5A38-E548-87EE-80E43F3CEEF1}" type="sibTrans" cxnId="{7BE1CEBF-7522-0E4D-A0B5-46A178F1ED49}">
      <dgm:prSet/>
      <dgm:spPr/>
      <dgm:t>
        <a:bodyPr/>
        <a:lstStyle/>
        <a:p>
          <a:endParaRPr lang="zh-TW" altLang="en-US"/>
        </a:p>
      </dgm:t>
    </dgm:pt>
    <dgm:pt modelId="{5D9BE45F-377D-4C4D-A3CA-B90A8F0A4F03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居民名冊</a:t>
          </a:r>
        </a:p>
      </dgm:t>
    </dgm:pt>
    <dgm:pt modelId="{88A5960F-BA33-354D-B4B7-C7D1E96C6147}" type="parTrans" cxnId="{414DE3D3-8B8E-5D4C-88D9-1D6B97911CC9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649FD3B-B202-4847-881A-6CE82A20C438}" type="sibTrans" cxnId="{414DE3D3-8B8E-5D4C-88D9-1D6B97911CC9}">
      <dgm:prSet/>
      <dgm:spPr/>
      <dgm:t>
        <a:bodyPr/>
        <a:lstStyle/>
        <a:p>
          <a:endParaRPr lang="zh-TW" altLang="en-US"/>
        </a:p>
      </dgm:t>
    </dgm:pt>
    <dgm:pt modelId="{74216D5C-4833-7F40-9BDE-E6FD43C9A9E8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以</a:t>
          </a:r>
          <a:r>
            <a: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popup</a:t>
          </a:r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形式顯示各玩家資料</a:t>
          </a:r>
        </a:p>
      </dgm:t>
    </dgm:pt>
    <dgm:pt modelId="{41F65594-18EB-D94D-871E-F02BB85AFA12}" type="parTrans" cxnId="{06723375-94C6-BF46-ABF4-3B77CAA2D63A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88B45A02-A557-9043-8226-94D8C4E98917}" type="sibTrans" cxnId="{06723375-94C6-BF46-ABF4-3B77CAA2D63A}">
      <dgm:prSet/>
      <dgm:spPr/>
      <dgm:t>
        <a:bodyPr/>
        <a:lstStyle/>
        <a:p>
          <a:endParaRPr lang="zh-TW" altLang="en-US"/>
        </a:p>
      </dgm:t>
    </dgm:pt>
    <dgm:pt modelId="{055B3C73-B1F6-7F44-BC9C-8095959B3C10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BUDDY</a:t>
          </a:r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觀光局（未完成）</a:t>
          </a:r>
        </a:p>
      </dgm:t>
    </dgm:pt>
    <dgm:pt modelId="{C2A529F8-FFB0-5045-A4D6-99CEB1AE7EA5}" type="parTrans" cxnId="{C48FA9C4-1A27-3640-B0A5-15DF2E5B7EBC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3C3694F1-DD58-B147-9A62-7488F30EF81A}" type="sibTrans" cxnId="{C48FA9C4-1A27-3640-B0A5-15DF2E5B7EBC}">
      <dgm:prSet/>
      <dgm:spPr/>
      <dgm:t>
        <a:bodyPr/>
        <a:lstStyle/>
        <a:p>
          <a:endParaRPr lang="zh-TW" altLang="en-US"/>
        </a:p>
      </dgm:t>
    </dgm:pt>
    <dgm:pt modelId="{0894214A-3097-D944-82B7-913C8F0B7976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BUDDY</a:t>
          </a:r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市觀光局介紹</a:t>
          </a:r>
        </a:p>
      </dgm:t>
    </dgm:pt>
    <dgm:pt modelId="{113247A8-3C13-7F4A-9356-C3833D48F6B9}" type="parTrans" cxnId="{0E644804-A17D-5547-856F-4D55752D7ED8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D0951208-D11D-0042-9950-6AFC6877A700}" type="sibTrans" cxnId="{0E644804-A17D-5547-856F-4D55752D7ED8}">
      <dgm:prSet/>
      <dgm:spPr/>
      <dgm:t>
        <a:bodyPr/>
        <a:lstStyle/>
        <a:p>
          <a:endParaRPr lang="zh-TW" altLang="en-US"/>
        </a:p>
      </dgm:t>
    </dgm:pt>
    <dgm:pt modelId="{0290CC50-257B-854A-9DB5-64CC87A75BF8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繁體中文</a:t>
          </a:r>
        </a:p>
      </dgm:t>
    </dgm:pt>
    <dgm:pt modelId="{7FF456CE-62FF-F148-B496-7973C91BA0E5}" type="parTrans" cxnId="{564FB730-D38E-5040-8922-116869A18B73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327242FE-F971-B043-954F-7F6135502740}" type="sibTrans" cxnId="{564FB730-D38E-5040-8922-116869A18B73}">
      <dgm:prSet/>
      <dgm:spPr/>
      <dgm:t>
        <a:bodyPr/>
        <a:lstStyle/>
        <a:p>
          <a:endParaRPr lang="zh-TW" altLang="en-US"/>
        </a:p>
      </dgm:t>
    </dgm:pt>
    <dgm:pt modelId="{0BFE653F-D436-2A46-AEF0-F3F103B84DA1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英文（未完成）</a:t>
          </a:r>
        </a:p>
      </dgm:t>
    </dgm:pt>
    <dgm:pt modelId="{96874B20-7BEF-5843-9865-6AD979031C27}" type="parTrans" cxnId="{6FBC7FA4-CE9D-EA46-BCD5-D794E3B11BA8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EEB47E34-E893-E647-B869-11ECFBDCBAB7}" type="sibTrans" cxnId="{6FBC7FA4-CE9D-EA46-BCD5-D794E3B11BA8}">
      <dgm:prSet/>
      <dgm:spPr/>
      <dgm:t>
        <a:bodyPr/>
        <a:lstStyle/>
        <a:p>
          <a:endParaRPr lang="zh-TW" altLang="en-US"/>
        </a:p>
      </dgm:t>
    </dgm:pt>
    <dgm:pt modelId="{1298B632-B565-CE4C-9FDB-53CA46037F1B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日文（未完成）</a:t>
          </a:r>
        </a:p>
      </dgm:t>
    </dgm:pt>
    <dgm:pt modelId="{9040852C-0083-7C44-B85F-A37D75E0996D}" type="parTrans" cxnId="{1F6C7CFC-C41F-0441-B0EB-F6A4B1D43DFC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8CBB43D8-AC8A-694D-B7C3-7183245DAFBF}" type="sibTrans" cxnId="{1F6C7CFC-C41F-0441-B0EB-F6A4B1D43DFC}">
      <dgm:prSet/>
      <dgm:spPr/>
      <dgm:t>
        <a:bodyPr/>
        <a:lstStyle/>
        <a:p>
          <a:endParaRPr lang="zh-TW" altLang="en-US"/>
        </a:p>
      </dgm:t>
    </dgm:pt>
    <dgm:pt modelId="{B1D87F7F-D1CF-C14E-BAC6-A5FB75363E6A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探索</a:t>
          </a:r>
          <a:r>
            <a: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BUDDY</a:t>
          </a:r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的基本資料</a:t>
          </a:r>
        </a:p>
      </dgm:t>
    </dgm:pt>
    <dgm:pt modelId="{D0A7E758-02D9-EC4F-9FD5-98EDAF545B68}" type="parTrans" cxnId="{7AFD9FCA-2AA3-EB42-BED1-39C898BC80A3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7DC816B-D96A-A748-BF36-E6A20D627098}" type="sibTrans" cxnId="{7AFD9FCA-2AA3-EB42-BED1-39C898BC80A3}">
      <dgm:prSet/>
      <dgm:spPr/>
      <dgm:t>
        <a:bodyPr/>
        <a:lstStyle/>
        <a:p>
          <a:endParaRPr lang="zh-TW" altLang="en-US"/>
        </a:p>
      </dgm:t>
    </dgm:pt>
    <dgm:pt modelId="{5F5233F7-448E-0841-B6AE-DE1B730AC115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Reality Project</a:t>
          </a:r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風景畫廊</a:t>
          </a:r>
        </a:p>
      </dgm:t>
    </dgm:pt>
    <dgm:pt modelId="{B9E17BA0-71F8-504D-871E-4BB023D883D3}" type="parTrans" cxnId="{D72F2432-DA6D-C145-AAAC-1EE8F8FEA49F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B3B79427-4D38-434C-AEA3-AE0C398C65CE}" type="sibTrans" cxnId="{D72F2432-DA6D-C145-AAAC-1EE8F8FEA49F}">
      <dgm:prSet/>
      <dgm:spPr/>
      <dgm:t>
        <a:bodyPr/>
        <a:lstStyle/>
        <a:p>
          <a:endParaRPr lang="zh-TW" altLang="en-US"/>
        </a:p>
      </dgm:t>
    </dgm:pt>
    <dgm:pt modelId="{D12D508A-0DD4-C447-89B9-68F4B6797E16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Buddy City</a:t>
          </a:r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旅遊局介紹（未完成）</a:t>
          </a:r>
        </a:p>
      </dgm:t>
    </dgm:pt>
    <dgm:pt modelId="{EFA57906-4E11-AC4A-A4E1-5CDF0B3B7F00}" type="parTrans" cxnId="{95585277-D245-B240-B7EA-D24F1E264B83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C746EB86-2485-6E43-ACF2-465F01F0EDC0}" type="sibTrans" cxnId="{95585277-D245-B240-B7EA-D24F1E264B83}">
      <dgm:prSet/>
      <dgm:spPr/>
      <dgm:t>
        <a:bodyPr/>
        <a:lstStyle/>
        <a:p>
          <a:endParaRPr lang="zh-TW" altLang="en-US"/>
        </a:p>
      </dgm:t>
    </dgm:pt>
    <dgm:pt modelId="{81A30DBA-BCA5-1F4C-AC1B-A2B4047BA4C5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Buddy</a:t>
          </a:r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市觀光局介紹</a:t>
          </a:r>
        </a:p>
      </dgm:t>
    </dgm:pt>
    <dgm:pt modelId="{4B91690E-4093-B546-AFC8-42F465A18FC6}" type="parTrans" cxnId="{DB9529A5-AF73-3A4D-9407-B73837F8AD4E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2A2CDC1D-69D5-0045-8601-1B414BC122E8}" type="sibTrans" cxnId="{DB9529A5-AF73-3A4D-9407-B73837F8AD4E}">
      <dgm:prSet/>
      <dgm:spPr/>
      <dgm:t>
        <a:bodyPr/>
        <a:lstStyle/>
        <a:p>
          <a:endParaRPr lang="zh-TW" altLang="en-US"/>
        </a:p>
      </dgm:t>
    </dgm:pt>
    <dgm:pt modelId="{94ABA6C7-5470-2843-AB5D-3F3BDD74D93E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服務條款及使用細則</a:t>
          </a:r>
        </a:p>
      </dgm:t>
    </dgm:pt>
    <dgm:pt modelId="{80C2F7B6-F1F5-EA46-91B3-A9A9D0AC437B}" type="parTrans" cxnId="{6BDCC56A-59E9-AB4A-AE7C-E42AF9FBD715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ABB892C8-509D-9347-A373-DA02FD200CC5}" type="sibTrans" cxnId="{6BDCC56A-59E9-AB4A-AE7C-E42AF9FBD715}">
      <dgm:prSet/>
      <dgm:spPr/>
      <dgm:t>
        <a:bodyPr/>
        <a:lstStyle/>
        <a:p>
          <a:endParaRPr lang="zh-TW" altLang="en-US"/>
        </a:p>
      </dgm:t>
    </dgm:pt>
    <dgm:pt modelId="{6D0B8447-F45F-6C41-B7E7-5CF9462C9507}">
      <dgm:prSet phldrT="[文字]" custT="1"/>
      <dgm:spPr>
        <a:solidFill>
          <a:schemeClr val="bg1">
            <a:lumMod val="85000"/>
          </a:schemeClr>
        </a:solidFill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gm:spPr>
      <dgm:t>
        <a:bodyPr/>
        <a:lstStyle/>
        <a:p>
          <a:r>
            <a: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網頁地圖核心引擎</a:t>
          </a:r>
        </a:p>
      </dgm:t>
    </dgm:pt>
    <dgm:pt modelId="{946ECD47-39F9-674F-A150-FF2B2D3A1D00}" type="parTrans" cxnId="{984E67D6-CF6C-324D-8F1C-6F901AFF5ACB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56C4B542-5C09-BC47-A4B9-2030289B91CF}" type="sibTrans" cxnId="{984E67D6-CF6C-324D-8F1C-6F901AFF5ACB}">
      <dgm:prSet/>
      <dgm:spPr/>
      <dgm:t>
        <a:bodyPr/>
        <a:lstStyle/>
        <a:p>
          <a:endParaRPr lang="zh-TW" altLang="en-US"/>
        </a:p>
      </dgm:t>
    </dgm:pt>
    <dgm:pt modelId="{50544006-F054-5E46-8F83-57C57655813D}" type="pres">
      <dgm:prSet presAssocID="{BF74E4E4-2EB5-9A42-95E8-2DED9A58D8A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91A2DB-46B2-E74E-81E5-D151F264B8ED}" type="pres">
      <dgm:prSet presAssocID="{03FA4DFD-70B0-4D47-B333-585749A67C35}" presName="root1" presStyleCnt="0"/>
      <dgm:spPr/>
    </dgm:pt>
    <dgm:pt modelId="{1422982E-BDB4-244B-978C-5F89AE3D3062}" type="pres">
      <dgm:prSet presAssocID="{03FA4DFD-70B0-4D47-B333-585749A67C35}" presName="LevelOneTextNode" presStyleLbl="node0" presStyleIdx="0" presStyleCnt="1" custAng="5400000" custLinFactX="-133373" custLinFactNeighborX="-200000" custLinFactNeighborY="-16852">
        <dgm:presLayoutVars>
          <dgm:chPref val="3"/>
        </dgm:presLayoutVars>
      </dgm:prSet>
      <dgm:spPr>
        <a:prstGeom prst="roundRect">
          <a:avLst/>
        </a:prstGeom>
      </dgm:spPr>
    </dgm:pt>
    <dgm:pt modelId="{3D2F458D-070B-DE43-8EA9-F6009C893140}" type="pres">
      <dgm:prSet presAssocID="{03FA4DFD-70B0-4D47-B333-585749A67C35}" presName="level2hierChild" presStyleCnt="0"/>
      <dgm:spPr/>
    </dgm:pt>
    <dgm:pt modelId="{34E6A6BC-8FCE-874C-BD2E-6F2E406033B1}" type="pres">
      <dgm:prSet presAssocID="{A50C4408-718F-BB45-8807-D0AE20C03488}" presName="conn2-1" presStyleLbl="parChTrans1D2" presStyleIdx="0" presStyleCnt="5"/>
      <dgm:spPr/>
    </dgm:pt>
    <dgm:pt modelId="{EDDBBAE7-A1C1-6240-86BB-611BEF55D84D}" type="pres">
      <dgm:prSet presAssocID="{A50C4408-718F-BB45-8807-D0AE20C03488}" presName="connTx" presStyleLbl="parChTrans1D2" presStyleIdx="0" presStyleCnt="5"/>
      <dgm:spPr/>
    </dgm:pt>
    <dgm:pt modelId="{827D43C5-5C1C-704C-B860-235E3058FBC4}" type="pres">
      <dgm:prSet presAssocID="{88598C16-897C-0644-B1F4-A7EBF346E2BA}" presName="root2" presStyleCnt="0"/>
      <dgm:spPr/>
    </dgm:pt>
    <dgm:pt modelId="{E0DAEEC2-B3AA-104C-B23A-9E5916B444D4}" type="pres">
      <dgm:prSet presAssocID="{88598C16-897C-0644-B1F4-A7EBF346E2BA}" presName="LevelTwoTextNode" presStyleLbl="node2" presStyleIdx="0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CF79F9F2-34DE-A54F-8CF9-5CF009B5DAF9}" type="pres">
      <dgm:prSet presAssocID="{88598C16-897C-0644-B1F4-A7EBF346E2BA}" presName="level3hierChild" presStyleCnt="0"/>
      <dgm:spPr/>
    </dgm:pt>
    <dgm:pt modelId="{7C4668A7-76F2-3644-AF78-0CCEABC97181}" type="pres">
      <dgm:prSet presAssocID="{E9D69791-2353-9041-A7B9-1CB91D7D040A}" presName="conn2-1" presStyleLbl="parChTrans1D3" presStyleIdx="0" presStyleCnt="7"/>
      <dgm:spPr/>
    </dgm:pt>
    <dgm:pt modelId="{2395447D-7A0D-DE44-86E2-FE354BE4DC99}" type="pres">
      <dgm:prSet presAssocID="{E9D69791-2353-9041-A7B9-1CB91D7D040A}" presName="connTx" presStyleLbl="parChTrans1D3" presStyleIdx="0" presStyleCnt="7"/>
      <dgm:spPr/>
    </dgm:pt>
    <dgm:pt modelId="{0C3B7115-1E7A-D04A-88CB-57C9525FEF13}" type="pres">
      <dgm:prSet presAssocID="{B20416E2-81F4-214D-B7E1-B7685E210121}" presName="root2" presStyleCnt="0"/>
      <dgm:spPr/>
    </dgm:pt>
    <dgm:pt modelId="{E2930207-909F-1044-8D98-9544CE50FFA0}" type="pres">
      <dgm:prSet presAssocID="{B20416E2-81F4-214D-B7E1-B7685E210121}" presName="LevelTwoTextNode" presStyleLbl="node3" presStyleIdx="0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F816938D-22A8-1B40-8912-6177F28B4B9B}" type="pres">
      <dgm:prSet presAssocID="{B20416E2-81F4-214D-B7E1-B7685E210121}" presName="level3hierChild" presStyleCnt="0"/>
      <dgm:spPr/>
    </dgm:pt>
    <dgm:pt modelId="{B37B20D6-CDC6-A041-8E51-361299AA5491}" type="pres">
      <dgm:prSet presAssocID="{ED33CD98-314D-1C4D-AE23-0E8B9429BBBC}" presName="conn2-1" presStyleLbl="parChTrans1D4" presStyleIdx="0" presStyleCnt="11"/>
      <dgm:spPr/>
    </dgm:pt>
    <dgm:pt modelId="{D839F9FE-BF92-FE4D-91EB-49B747BE0AB6}" type="pres">
      <dgm:prSet presAssocID="{ED33CD98-314D-1C4D-AE23-0E8B9429BBBC}" presName="connTx" presStyleLbl="parChTrans1D4" presStyleIdx="0" presStyleCnt="11"/>
      <dgm:spPr/>
    </dgm:pt>
    <dgm:pt modelId="{FD73FE9F-8628-7144-A1B0-7EB568CC843C}" type="pres">
      <dgm:prSet presAssocID="{E6672C97-22A3-DA4E-839F-DFED3222866A}" presName="root2" presStyleCnt="0"/>
      <dgm:spPr/>
    </dgm:pt>
    <dgm:pt modelId="{DD95022A-1A65-224F-8166-E36E6AD5390F}" type="pres">
      <dgm:prSet presAssocID="{E6672C97-22A3-DA4E-839F-DFED3222866A}" presName="LevelTwoTextNode" presStyleLbl="node4" presStyleIdx="0" presStyleCnt="11" custScaleX="416499">
        <dgm:presLayoutVars>
          <dgm:chPref val="3"/>
        </dgm:presLayoutVars>
      </dgm:prSet>
      <dgm:spPr>
        <a:prstGeom prst="roundRect">
          <a:avLst/>
        </a:prstGeom>
      </dgm:spPr>
    </dgm:pt>
    <dgm:pt modelId="{494A80B9-9E21-3B4E-A4A2-4369C4E53E06}" type="pres">
      <dgm:prSet presAssocID="{E6672C97-22A3-DA4E-839F-DFED3222866A}" presName="level3hierChild" presStyleCnt="0"/>
      <dgm:spPr/>
    </dgm:pt>
    <dgm:pt modelId="{3DAF8F4A-C381-1047-973D-2D77511698DA}" type="pres">
      <dgm:prSet presAssocID="{F06E8A7F-BCF7-4148-8D06-47C3CBB14CCB}" presName="conn2-1" presStyleLbl="parChTrans1D4" presStyleIdx="1" presStyleCnt="11"/>
      <dgm:spPr/>
    </dgm:pt>
    <dgm:pt modelId="{7AB42A1F-AA52-054B-8BCE-BC04B7014B22}" type="pres">
      <dgm:prSet presAssocID="{F06E8A7F-BCF7-4148-8D06-47C3CBB14CCB}" presName="connTx" presStyleLbl="parChTrans1D4" presStyleIdx="1" presStyleCnt="11"/>
      <dgm:spPr/>
    </dgm:pt>
    <dgm:pt modelId="{3AC133B1-EBE8-3049-AE6B-AB02E181C76F}" type="pres">
      <dgm:prSet presAssocID="{77BCCD9F-2B6D-6F44-B171-DC70A473F2DA}" presName="root2" presStyleCnt="0"/>
      <dgm:spPr/>
    </dgm:pt>
    <dgm:pt modelId="{68258A4F-AFAC-5C48-89F7-92B66711F7F7}" type="pres">
      <dgm:prSet presAssocID="{77BCCD9F-2B6D-6F44-B171-DC70A473F2DA}" presName="LevelTwoTextNode" presStyleLbl="node4" presStyleIdx="1" presStyleCnt="11" custScaleX="254468">
        <dgm:presLayoutVars>
          <dgm:chPref val="3"/>
        </dgm:presLayoutVars>
      </dgm:prSet>
      <dgm:spPr>
        <a:prstGeom prst="roundRect">
          <a:avLst/>
        </a:prstGeom>
      </dgm:spPr>
    </dgm:pt>
    <dgm:pt modelId="{844FCB42-ACA6-314C-8A17-84CB52CB9D4F}" type="pres">
      <dgm:prSet presAssocID="{77BCCD9F-2B6D-6F44-B171-DC70A473F2DA}" presName="level3hierChild" presStyleCnt="0"/>
      <dgm:spPr/>
    </dgm:pt>
    <dgm:pt modelId="{9894056E-0ABB-6D48-993C-5D692AC4F16A}" type="pres">
      <dgm:prSet presAssocID="{FC6158F1-A121-044C-86C5-79E70738F886}" presName="conn2-1" presStyleLbl="parChTrans1D4" presStyleIdx="2" presStyleCnt="11"/>
      <dgm:spPr/>
    </dgm:pt>
    <dgm:pt modelId="{9A629D9C-5E1A-4E4A-84A9-95780E900B91}" type="pres">
      <dgm:prSet presAssocID="{FC6158F1-A121-044C-86C5-79E70738F886}" presName="connTx" presStyleLbl="parChTrans1D4" presStyleIdx="2" presStyleCnt="11"/>
      <dgm:spPr/>
    </dgm:pt>
    <dgm:pt modelId="{42DDBBDF-6F28-9947-8142-5CE3CAECE202}" type="pres">
      <dgm:prSet presAssocID="{FE32F9D5-B98B-1147-B293-8C396FF553B4}" presName="root2" presStyleCnt="0"/>
      <dgm:spPr/>
    </dgm:pt>
    <dgm:pt modelId="{BFED8D2D-9D89-394B-A30B-0F367DBAE1C0}" type="pres">
      <dgm:prSet presAssocID="{FE32F9D5-B98B-1147-B293-8C396FF553B4}" presName="LevelTwoTextNode" presStyleLbl="node4" presStyleIdx="2" presStyleCnt="11" custScaleX="302238">
        <dgm:presLayoutVars>
          <dgm:chPref val="3"/>
        </dgm:presLayoutVars>
      </dgm:prSet>
      <dgm:spPr>
        <a:prstGeom prst="roundRect">
          <a:avLst/>
        </a:prstGeom>
      </dgm:spPr>
    </dgm:pt>
    <dgm:pt modelId="{0B87AFC0-37FF-FD40-96ED-85BD38D3A509}" type="pres">
      <dgm:prSet presAssocID="{FE32F9D5-B98B-1147-B293-8C396FF553B4}" presName="level3hierChild" presStyleCnt="0"/>
      <dgm:spPr/>
    </dgm:pt>
    <dgm:pt modelId="{92B5165F-88AD-3B46-A10B-9AD52CCD7B76}" type="pres">
      <dgm:prSet presAssocID="{88A5960F-BA33-354D-B4B7-C7D1E96C6147}" presName="conn2-1" presStyleLbl="parChTrans1D4" presStyleIdx="3" presStyleCnt="11"/>
      <dgm:spPr/>
    </dgm:pt>
    <dgm:pt modelId="{55F3DEF9-0E28-E046-8D61-241BADD59E41}" type="pres">
      <dgm:prSet presAssocID="{88A5960F-BA33-354D-B4B7-C7D1E96C6147}" presName="connTx" presStyleLbl="parChTrans1D4" presStyleIdx="3" presStyleCnt="11"/>
      <dgm:spPr/>
    </dgm:pt>
    <dgm:pt modelId="{6D0F7E2F-61E0-DB40-8F8A-77FCCA20137D}" type="pres">
      <dgm:prSet presAssocID="{5D9BE45F-377D-4C4D-A3CA-B90A8F0A4F03}" presName="root2" presStyleCnt="0"/>
      <dgm:spPr/>
    </dgm:pt>
    <dgm:pt modelId="{5C98F253-A58E-654C-9F5C-D5131BB0A4F6}" type="pres">
      <dgm:prSet presAssocID="{5D9BE45F-377D-4C4D-A3CA-B90A8F0A4F03}" presName="LevelTwoTextNode" presStyleLbl="node4" presStyleIdx="3" presStyleCnt="11" custScaleX="254468">
        <dgm:presLayoutVars>
          <dgm:chPref val="3"/>
        </dgm:presLayoutVars>
      </dgm:prSet>
      <dgm:spPr>
        <a:prstGeom prst="roundRect">
          <a:avLst/>
        </a:prstGeom>
      </dgm:spPr>
    </dgm:pt>
    <dgm:pt modelId="{137DECAA-8B73-AF47-BC35-8E56AA5381AD}" type="pres">
      <dgm:prSet presAssocID="{5D9BE45F-377D-4C4D-A3CA-B90A8F0A4F03}" presName="level3hierChild" presStyleCnt="0"/>
      <dgm:spPr/>
    </dgm:pt>
    <dgm:pt modelId="{7EB9612C-2CBB-7948-B35F-B1113A1BD465}" type="pres">
      <dgm:prSet presAssocID="{41F65594-18EB-D94D-871E-F02BB85AFA12}" presName="conn2-1" presStyleLbl="parChTrans1D4" presStyleIdx="4" presStyleCnt="11"/>
      <dgm:spPr/>
    </dgm:pt>
    <dgm:pt modelId="{1C989A3D-0E81-AE47-949D-A932BA3CAC29}" type="pres">
      <dgm:prSet presAssocID="{41F65594-18EB-D94D-871E-F02BB85AFA12}" presName="connTx" presStyleLbl="parChTrans1D4" presStyleIdx="4" presStyleCnt="11"/>
      <dgm:spPr/>
    </dgm:pt>
    <dgm:pt modelId="{AB23591A-9F28-D943-8ADB-92C1954B651C}" type="pres">
      <dgm:prSet presAssocID="{74216D5C-4833-7F40-9BDE-E6FD43C9A9E8}" presName="root2" presStyleCnt="0"/>
      <dgm:spPr/>
    </dgm:pt>
    <dgm:pt modelId="{D396199C-AE11-4B4B-A3C2-18FE1B104B61}" type="pres">
      <dgm:prSet presAssocID="{74216D5C-4833-7F40-9BDE-E6FD43C9A9E8}" presName="LevelTwoTextNode" presStyleLbl="node4" presStyleIdx="4" presStyleCnt="11" custScaleX="302238">
        <dgm:presLayoutVars>
          <dgm:chPref val="3"/>
        </dgm:presLayoutVars>
      </dgm:prSet>
      <dgm:spPr>
        <a:prstGeom prst="roundRect">
          <a:avLst/>
        </a:prstGeom>
      </dgm:spPr>
    </dgm:pt>
    <dgm:pt modelId="{2298D970-2122-584B-9EFD-4D17F3BC3F12}" type="pres">
      <dgm:prSet presAssocID="{74216D5C-4833-7F40-9BDE-E6FD43C9A9E8}" presName="level3hierChild" presStyleCnt="0"/>
      <dgm:spPr/>
    </dgm:pt>
    <dgm:pt modelId="{C584B13B-1BBE-6F4A-9A96-C6116F5F2860}" type="pres">
      <dgm:prSet presAssocID="{C2A529F8-FFB0-5045-A4D6-99CEB1AE7EA5}" presName="conn2-1" presStyleLbl="parChTrans1D4" presStyleIdx="5" presStyleCnt="11"/>
      <dgm:spPr/>
    </dgm:pt>
    <dgm:pt modelId="{14734FD7-7AA4-8C4F-AE6F-CAEE9095C785}" type="pres">
      <dgm:prSet presAssocID="{C2A529F8-FFB0-5045-A4D6-99CEB1AE7EA5}" presName="connTx" presStyleLbl="parChTrans1D4" presStyleIdx="5" presStyleCnt="11"/>
      <dgm:spPr/>
    </dgm:pt>
    <dgm:pt modelId="{485A9E84-8D92-9A4D-832F-B73B10932D8C}" type="pres">
      <dgm:prSet presAssocID="{055B3C73-B1F6-7F44-BC9C-8095959B3C10}" presName="root2" presStyleCnt="0"/>
      <dgm:spPr/>
    </dgm:pt>
    <dgm:pt modelId="{F691E95F-5CE3-184D-90D0-445F25F53D05}" type="pres">
      <dgm:prSet presAssocID="{055B3C73-B1F6-7F44-BC9C-8095959B3C10}" presName="LevelTwoTextNode" presStyleLbl="node4" presStyleIdx="5" presStyleCnt="11" custScaleX="254468">
        <dgm:presLayoutVars>
          <dgm:chPref val="3"/>
        </dgm:presLayoutVars>
      </dgm:prSet>
      <dgm:spPr>
        <a:prstGeom prst="roundRect">
          <a:avLst/>
        </a:prstGeom>
      </dgm:spPr>
    </dgm:pt>
    <dgm:pt modelId="{FD7CB3F3-FE65-1840-A8D0-522801B84BE4}" type="pres">
      <dgm:prSet presAssocID="{055B3C73-B1F6-7F44-BC9C-8095959B3C10}" presName="level3hierChild" presStyleCnt="0"/>
      <dgm:spPr/>
    </dgm:pt>
    <dgm:pt modelId="{56CF09E8-376F-1B4E-ADF4-EA6588BE2F8C}" type="pres">
      <dgm:prSet presAssocID="{113247A8-3C13-7F4A-9356-C3833D48F6B9}" presName="conn2-1" presStyleLbl="parChTrans1D4" presStyleIdx="6" presStyleCnt="11"/>
      <dgm:spPr/>
    </dgm:pt>
    <dgm:pt modelId="{43C391B4-240B-6A47-935A-40BF90AD65F1}" type="pres">
      <dgm:prSet presAssocID="{113247A8-3C13-7F4A-9356-C3833D48F6B9}" presName="connTx" presStyleLbl="parChTrans1D4" presStyleIdx="6" presStyleCnt="11"/>
      <dgm:spPr/>
    </dgm:pt>
    <dgm:pt modelId="{C48A9DC5-4AC0-CF45-A1D4-8173FE75F126}" type="pres">
      <dgm:prSet presAssocID="{0894214A-3097-D944-82B7-913C8F0B7976}" presName="root2" presStyleCnt="0"/>
      <dgm:spPr/>
    </dgm:pt>
    <dgm:pt modelId="{C5E124B6-8C92-354F-870A-8D4234C2E67F}" type="pres">
      <dgm:prSet presAssocID="{0894214A-3097-D944-82B7-913C8F0B7976}" presName="LevelTwoTextNode" presStyleLbl="node4" presStyleIdx="6" presStyleCnt="11" custScaleX="302238">
        <dgm:presLayoutVars>
          <dgm:chPref val="3"/>
        </dgm:presLayoutVars>
      </dgm:prSet>
      <dgm:spPr>
        <a:prstGeom prst="roundRect">
          <a:avLst/>
        </a:prstGeom>
      </dgm:spPr>
    </dgm:pt>
    <dgm:pt modelId="{40CDFE6D-2CE7-DC41-AA92-D9A3F59A09C6}" type="pres">
      <dgm:prSet presAssocID="{0894214A-3097-D944-82B7-913C8F0B7976}" presName="level3hierChild" presStyleCnt="0"/>
      <dgm:spPr/>
    </dgm:pt>
    <dgm:pt modelId="{A57E2099-8A74-DE43-BF71-1604D455D1EB}" type="pres">
      <dgm:prSet presAssocID="{D29F201F-20BB-E948-91EE-66CC1AB2EBD1}" presName="conn2-1" presStyleLbl="parChTrans1D3" presStyleIdx="1" presStyleCnt="7"/>
      <dgm:spPr/>
    </dgm:pt>
    <dgm:pt modelId="{B7F24512-6230-7C44-9530-CC36337DB661}" type="pres">
      <dgm:prSet presAssocID="{D29F201F-20BB-E948-91EE-66CC1AB2EBD1}" presName="connTx" presStyleLbl="parChTrans1D3" presStyleIdx="1" presStyleCnt="7"/>
      <dgm:spPr/>
    </dgm:pt>
    <dgm:pt modelId="{B500C43B-D6C4-CA43-8FCA-30E99DFD5450}" type="pres">
      <dgm:prSet presAssocID="{2CAE73DB-3340-2046-A153-8F0E7F3F0215}" presName="root2" presStyleCnt="0"/>
      <dgm:spPr/>
    </dgm:pt>
    <dgm:pt modelId="{287CE085-71E5-AC49-92C5-4A0216B32541}" type="pres">
      <dgm:prSet presAssocID="{2CAE73DB-3340-2046-A153-8F0E7F3F0215}" presName="LevelTwoTextNode" presStyleLbl="node3" presStyleIdx="1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0991D88A-D704-7742-AF77-AFFCEEDD49A7}" type="pres">
      <dgm:prSet presAssocID="{2CAE73DB-3340-2046-A153-8F0E7F3F0215}" presName="level3hierChild" presStyleCnt="0"/>
      <dgm:spPr/>
    </dgm:pt>
    <dgm:pt modelId="{4CC5CED0-C755-7C47-B087-E6765ECD1470}" type="pres">
      <dgm:prSet presAssocID="{7FF456CE-62FF-F148-B496-7973C91BA0E5}" presName="conn2-1" presStyleLbl="parChTrans1D4" presStyleIdx="7" presStyleCnt="11"/>
      <dgm:spPr/>
    </dgm:pt>
    <dgm:pt modelId="{8331271D-8172-CD4C-BDCC-18CBF7AC6E5D}" type="pres">
      <dgm:prSet presAssocID="{7FF456CE-62FF-F148-B496-7973C91BA0E5}" presName="connTx" presStyleLbl="parChTrans1D4" presStyleIdx="7" presStyleCnt="11"/>
      <dgm:spPr/>
    </dgm:pt>
    <dgm:pt modelId="{C35B8D0C-CA30-624F-995E-1CCD7CB4001A}" type="pres">
      <dgm:prSet presAssocID="{0290CC50-257B-854A-9DB5-64CC87A75BF8}" presName="root2" presStyleCnt="0"/>
      <dgm:spPr/>
    </dgm:pt>
    <dgm:pt modelId="{C73242DA-90FE-4C4F-BB9B-7DB4603BD418}" type="pres">
      <dgm:prSet presAssocID="{0290CC50-257B-854A-9DB5-64CC87A75BF8}" presName="LevelTwoTextNode" presStyleLbl="node4" presStyleIdx="7" presStyleCnt="11" custScaleX="158574">
        <dgm:presLayoutVars>
          <dgm:chPref val="3"/>
        </dgm:presLayoutVars>
      </dgm:prSet>
      <dgm:spPr>
        <a:prstGeom prst="roundRect">
          <a:avLst/>
        </a:prstGeom>
      </dgm:spPr>
    </dgm:pt>
    <dgm:pt modelId="{A595F8BD-ECEB-6B48-8BD7-F8B63D810B40}" type="pres">
      <dgm:prSet presAssocID="{0290CC50-257B-854A-9DB5-64CC87A75BF8}" presName="level3hierChild" presStyleCnt="0"/>
      <dgm:spPr/>
    </dgm:pt>
    <dgm:pt modelId="{02F305F8-6626-A543-AE3B-47ABDB04D85A}" type="pres">
      <dgm:prSet presAssocID="{96874B20-7BEF-5843-9865-6AD979031C27}" presName="conn2-1" presStyleLbl="parChTrans1D4" presStyleIdx="8" presStyleCnt="11"/>
      <dgm:spPr/>
    </dgm:pt>
    <dgm:pt modelId="{9F521EAF-FD40-9C41-838B-CEB82962D488}" type="pres">
      <dgm:prSet presAssocID="{96874B20-7BEF-5843-9865-6AD979031C27}" presName="connTx" presStyleLbl="parChTrans1D4" presStyleIdx="8" presStyleCnt="11"/>
      <dgm:spPr/>
    </dgm:pt>
    <dgm:pt modelId="{C45443B9-DE73-404C-AE8B-259DA366ECB5}" type="pres">
      <dgm:prSet presAssocID="{0BFE653F-D436-2A46-AEF0-F3F103B84DA1}" presName="root2" presStyleCnt="0"/>
      <dgm:spPr/>
    </dgm:pt>
    <dgm:pt modelId="{2EAC2E55-5987-7645-A6B3-2144B6137D36}" type="pres">
      <dgm:prSet presAssocID="{0BFE653F-D436-2A46-AEF0-F3F103B84DA1}" presName="LevelTwoTextNode" presStyleLbl="node4" presStyleIdx="8" presStyleCnt="11" custScaleX="158574">
        <dgm:presLayoutVars>
          <dgm:chPref val="3"/>
        </dgm:presLayoutVars>
      </dgm:prSet>
      <dgm:spPr>
        <a:prstGeom prst="roundRect">
          <a:avLst/>
        </a:prstGeom>
      </dgm:spPr>
    </dgm:pt>
    <dgm:pt modelId="{7780AE70-A4B8-F946-91EB-5A487064E53B}" type="pres">
      <dgm:prSet presAssocID="{0BFE653F-D436-2A46-AEF0-F3F103B84DA1}" presName="level3hierChild" presStyleCnt="0"/>
      <dgm:spPr/>
    </dgm:pt>
    <dgm:pt modelId="{45E76D71-2732-7E4B-910D-FF087CEAAAAA}" type="pres">
      <dgm:prSet presAssocID="{9040852C-0083-7C44-B85F-A37D75E0996D}" presName="conn2-1" presStyleLbl="parChTrans1D4" presStyleIdx="9" presStyleCnt="11"/>
      <dgm:spPr/>
    </dgm:pt>
    <dgm:pt modelId="{5E59B711-EA3F-E24F-AA88-0251A582AB58}" type="pres">
      <dgm:prSet presAssocID="{9040852C-0083-7C44-B85F-A37D75E0996D}" presName="connTx" presStyleLbl="parChTrans1D4" presStyleIdx="9" presStyleCnt="11"/>
      <dgm:spPr/>
    </dgm:pt>
    <dgm:pt modelId="{4ED7C7FD-177D-3041-B3E6-6AA410222FFA}" type="pres">
      <dgm:prSet presAssocID="{1298B632-B565-CE4C-9FDB-53CA46037F1B}" presName="root2" presStyleCnt="0"/>
      <dgm:spPr/>
    </dgm:pt>
    <dgm:pt modelId="{86C2F613-874E-B648-AE45-ECD669C6C75D}" type="pres">
      <dgm:prSet presAssocID="{1298B632-B565-CE4C-9FDB-53CA46037F1B}" presName="LevelTwoTextNode" presStyleLbl="node4" presStyleIdx="9" presStyleCnt="11" custScaleX="158574">
        <dgm:presLayoutVars>
          <dgm:chPref val="3"/>
        </dgm:presLayoutVars>
      </dgm:prSet>
      <dgm:spPr>
        <a:prstGeom prst="roundRect">
          <a:avLst/>
        </a:prstGeom>
      </dgm:spPr>
    </dgm:pt>
    <dgm:pt modelId="{4B0D8E4B-AEB4-ED4E-8924-F2B15EBA60AE}" type="pres">
      <dgm:prSet presAssocID="{1298B632-B565-CE4C-9FDB-53CA46037F1B}" presName="level3hierChild" presStyleCnt="0"/>
      <dgm:spPr/>
    </dgm:pt>
    <dgm:pt modelId="{9A258144-7996-2F42-9E9C-AA09949F8515}" type="pres">
      <dgm:prSet presAssocID="{C64B64FA-FA2E-1745-B9BA-360BB7E16E3B}" presName="conn2-1" presStyleLbl="parChTrans1D2" presStyleIdx="1" presStyleCnt="5"/>
      <dgm:spPr/>
    </dgm:pt>
    <dgm:pt modelId="{1C0F8089-237F-D149-BA30-A58635347E4D}" type="pres">
      <dgm:prSet presAssocID="{C64B64FA-FA2E-1745-B9BA-360BB7E16E3B}" presName="connTx" presStyleLbl="parChTrans1D2" presStyleIdx="1" presStyleCnt="5"/>
      <dgm:spPr/>
    </dgm:pt>
    <dgm:pt modelId="{651E56BC-A422-6148-9F9C-BB0E59246A9C}" type="pres">
      <dgm:prSet presAssocID="{8ADFAEFC-FBE8-EE4E-9242-0758FDFDB356}" presName="root2" presStyleCnt="0"/>
      <dgm:spPr/>
    </dgm:pt>
    <dgm:pt modelId="{6F2AE8EC-A5EC-2D47-BE87-3A5CBDC0C6B9}" type="pres">
      <dgm:prSet presAssocID="{8ADFAEFC-FBE8-EE4E-9242-0758FDFDB356}" presName="LevelTwoTextNode" presStyleLbl="node2" presStyleIdx="1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FCC2075E-54EB-7348-9F6A-3F1E2605FF08}" type="pres">
      <dgm:prSet presAssocID="{8ADFAEFC-FBE8-EE4E-9242-0758FDFDB356}" presName="level3hierChild" presStyleCnt="0"/>
      <dgm:spPr/>
    </dgm:pt>
    <dgm:pt modelId="{EF75E8B7-F360-3245-B6ED-2FF3E2BD0148}" type="pres">
      <dgm:prSet presAssocID="{D0A7E758-02D9-EC4F-9FD5-98EDAF545B68}" presName="conn2-1" presStyleLbl="parChTrans1D3" presStyleIdx="2" presStyleCnt="7"/>
      <dgm:spPr/>
    </dgm:pt>
    <dgm:pt modelId="{7E7A13D3-739F-8949-A236-66CF84E8E86F}" type="pres">
      <dgm:prSet presAssocID="{D0A7E758-02D9-EC4F-9FD5-98EDAF545B68}" presName="connTx" presStyleLbl="parChTrans1D3" presStyleIdx="2" presStyleCnt="7"/>
      <dgm:spPr/>
    </dgm:pt>
    <dgm:pt modelId="{1EBE37DD-B760-E944-BAE6-E9F61877160F}" type="pres">
      <dgm:prSet presAssocID="{B1D87F7F-D1CF-C14E-BAC6-A5FB75363E6A}" presName="root2" presStyleCnt="0"/>
      <dgm:spPr/>
    </dgm:pt>
    <dgm:pt modelId="{2A06D2FA-0D94-5C40-AAFF-6CB3C9738F14}" type="pres">
      <dgm:prSet presAssocID="{B1D87F7F-D1CF-C14E-BAC6-A5FB75363E6A}" presName="LevelTwoTextNode" presStyleLbl="node3" presStyleIdx="2" presStyleCnt="7" custScaleX="298323">
        <dgm:presLayoutVars>
          <dgm:chPref val="3"/>
        </dgm:presLayoutVars>
      </dgm:prSet>
      <dgm:spPr>
        <a:prstGeom prst="roundRect">
          <a:avLst/>
        </a:prstGeom>
      </dgm:spPr>
    </dgm:pt>
    <dgm:pt modelId="{F450A346-8EBD-E644-9DC9-D4F79F941EFA}" type="pres">
      <dgm:prSet presAssocID="{B1D87F7F-D1CF-C14E-BAC6-A5FB75363E6A}" presName="level3hierChild" presStyleCnt="0"/>
      <dgm:spPr/>
    </dgm:pt>
    <dgm:pt modelId="{282B93C6-9003-DD49-B213-2161D88CFDD9}" type="pres">
      <dgm:prSet presAssocID="{B9E17BA0-71F8-504D-871E-4BB023D883D3}" presName="conn2-1" presStyleLbl="parChTrans1D3" presStyleIdx="3" presStyleCnt="7"/>
      <dgm:spPr/>
    </dgm:pt>
    <dgm:pt modelId="{83D72D8A-0359-C446-9E02-2B3BF95FAFDC}" type="pres">
      <dgm:prSet presAssocID="{B9E17BA0-71F8-504D-871E-4BB023D883D3}" presName="connTx" presStyleLbl="parChTrans1D3" presStyleIdx="3" presStyleCnt="7"/>
      <dgm:spPr/>
    </dgm:pt>
    <dgm:pt modelId="{6D95D9F6-D857-0B41-A2C8-B9072C875E6C}" type="pres">
      <dgm:prSet presAssocID="{5F5233F7-448E-0841-B6AE-DE1B730AC115}" presName="root2" presStyleCnt="0"/>
      <dgm:spPr/>
    </dgm:pt>
    <dgm:pt modelId="{096557D3-4D36-7A4E-9A76-C2BD66CEA9FB}" type="pres">
      <dgm:prSet presAssocID="{5F5233F7-448E-0841-B6AE-DE1B730AC115}" presName="LevelTwoTextNode" presStyleLbl="node3" presStyleIdx="3" presStyleCnt="7" custScaleX="298323">
        <dgm:presLayoutVars>
          <dgm:chPref val="3"/>
        </dgm:presLayoutVars>
      </dgm:prSet>
      <dgm:spPr>
        <a:prstGeom prst="roundRect">
          <a:avLst/>
        </a:prstGeom>
      </dgm:spPr>
    </dgm:pt>
    <dgm:pt modelId="{05C4784C-79D2-3545-ACDD-F01F8DCE9C95}" type="pres">
      <dgm:prSet presAssocID="{5F5233F7-448E-0841-B6AE-DE1B730AC115}" presName="level3hierChild" presStyleCnt="0"/>
      <dgm:spPr/>
    </dgm:pt>
    <dgm:pt modelId="{F60D77BA-BFF4-9F45-B104-DE74C6DBA39E}" type="pres">
      <dgm:prSet presAssocID="{186BC4FE-44F6-DB42-99B2-F2319E1EF5A3}" presName="conn2-1" presStyleLbl="parChTrans1D2" presStyleIdx="2" presStyleCnt="5"/>
      <dgm:spPr/>
    </dgm:pt>
    <dgm:pt modelId="{15ED4FC1-F5B2-1E4F-8819-3E9B751A16B0}" type="pres">
      <dgm:prSet presAssocID="{186BC4FE-44F6-DB42-99B2-F2319E1EF5A3}" presName="connTx" presStyleLbl="parChTrans1D2" presStyleIdx="2" presStyleCnt="5"/>
      <dgm:spPr/>
    </dgm:pt>
    <dgm:pt modelId="{A0264BB7-6585-6B41-A138-3FC2CC55D7CB}" type="pres">
      <dgm:prSet presAssocID="{31F40F47-70F8-584B-9AC1-433BF4E696EB}" presName="root2" presStyleCnt="0"/>
      <dgm:spPr/>
    </dgm:pt>
    <dgm:pt modelId="{53274CB3-D90E-0A48-AF93-AA0864AE0616}" type="pres">
      <dgm:prSet presAssocID="{31F40F47-70F8-584B-9AC1-433BF4E696EB}" presName="LevelTwoTextNode" presStyleLbl="node2" presStyleIdx="2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8D13C496-950A-CB4A-B0D2-8E21FBE4503D}" type="pres">
      <dgm:prSet presAssocID="{31F40F47-70F8-584B-9AC1-433BF4E696EB}" presName="level3hierChild" presStyleCnt="0"/>
      <dgm:spPr/>
    </dgm:pt>
    <dgm:pt modelId="{753DF94A-45C8-374E-9DEB-BC53983FA710}" type="pres">
      <dgm:prSet presAssocID="{EFA57906-4E11-AC4A-A4E1-5CDF0B3B7F00}" presName="conn2-1" presStyleLbl="parChTrans1D3" presStyleIdx="4" presStyleCnt="7"/>
      <dgm:spPr/>
    </dgm:pt>
    <dgm:pt modelId="{8C7F59D7-AAEC-6440-B253-E74ECC0797A3}" type="pres">
      <dgm:prSet presAssocID="{EFA57906-4E11-AC4A-A4E1-5CDF0B3B7F00}" presName="connTx" presStyleLbl="parChTrans1D3" presStyleIdx="4" presStyleCnt="7"/>
      <dgm:spPr/>
    </dgm:pt>
    <dgm:pt modelId="{9837C021-64D3-3E48-94AC-1B643FDC4A3A}" type="pres">
      <dgm:prSet presAssocID="{D12D508A-0DD4-C447-89B9-68F4B6797E16}" presName="root2" presStyleCnt="0"/>
      <dgm:spPr/>
    </dgm:pt>
    <dgm:pt modelId="{90A72666-2F07-644C-A4CF-B2547D8DC905}" type="pres">
      <dgm:prSet presAssocID="{D12D508A-0DD4-C447-89B9-68F4B6797E16}" presName="LevelTwoTextNode" presStyleLbl="node3" presStyleIdx="4" presStyleCnt="7" custScaleX="298323">
        <dgm:presLayoutVars>
          <dgm:chPref val="3"/>
        </dgm:presLayoutVars>
      </dgm:prSet>
      <dgm:spPr>
        <a:prstGeom prst="roundRect">
          <a:avLst/>
        </a:prstGeom>
      </dgm:spPr>
    </dgm:pt>
    <dgm:pt modelId="{A3E8B96A-526F-3748-B3D0-67C909820FC3}" type="pres">
      <dgm:prSet presAssocID="{D12D508A-0DD4-C447-89B9-68F4B6797E16}" presName="level3hierChild" presStyleCnt="0"/>
      <dgm:spPr/>
    </dgm:pt>
    <dgm:pt modelId="{70631878-EDDE-FA49-B41F-819F9849B272}" type="pres">
      <dgm:prSet presAssocID="{4B91690E-4093-B546-AFC8-42F465A18FC6}" presName="conn2-1" presStyleLbl="parChTrans1D4" presStyleIdx="10" presStyleCnt="11"/>
      <dgm:spPr/>
    </dgm:pt>
    <dgm:pt modelId="{C228B2B3-A9C0-5C41-B3EF-814A5B78562F}" type="pres">
      <dgm:prSet presAssocID="{4B91690E-4093-B546-AFC8-42F465A18FC6}" presName="connTx" presStyleLbl="parChTrans1D4" presStyleIdx="10" presStyleCnt="11"/>
      <dgm:spPr/>
    </dgm:pt>
    <dgm:pt modelId="{D472C7E0-FB4A-EF46-81D0-7437C774E54A}" type="pres">
      <dgm:prSet presAssocID="{81A30DBA-BCA5-1F4C-AC1B-A2B4047BA4C5}" presName="root2" presStyleCnt="0"/>
      <dgm:spPr/>
    </dgm:pt>
    <dgm:pt modelId="{38AB95B9-7112-C54D-9411-BEA3B22AEE3F}" type="pres">
      <dgm:prSet presAssocID="{81A30DBA-BCA5-1F4C-AC1B-A2B4047BA4C5}" presName="LevelTwoTextNode" presStyleLbl="node4" presStyleIdx="10" presStyleCnt="11" custScaleX="264476">
        <dgm:presLayoutVars>
          <dgm:chPref val="3"/>
        </dgm:presLayoutVars>
      </dgm:prSet>
      <dgm:spPr>
        <a:prstGeom prst="roundRect">
          <a:avLst/>
        </a:prstGeom>
      </dgm:spPr>
    </dgm:pt>
    <dgm:pt modelId="{52A69170-33AA-C843-AF0B-11FB815AEE8E}" type="pres">
      <dgm:prSet presAssocID="{81A30DBA-BCA5-1F4C-AC1B-A2B4047BA4C5}" presName="level3hierChild" presStyleCnt="0"/>
      <dgm:spPr/>
    </dgm:pt>
    <dgm:pt modelId="{F1368A58-B9CF-EF48-AA99-E00C24313B68}" type="pres">
      <dgm:prSet presAssocID="{FB2174A0-6D2C-884D-98BB-998470F3E19E}" presName="conn2-1" presStyleLbl="parChTrans1D2" presStyleIdx="3" presStyleCnt="5"/>
      <dgm:spPr/>
    </dgm:pt>
    <dgm:pt modelId="{017B4867-D83A-A24A-8081-46CCF440FA40}" type="pres">
      <dgm:prSet presAssocID="{FB2174A0-6D2C-884D-98BB-998470F3E19E}" presName="connTx" presStyleLbl="parChTrans1D2" presStyleIdx="3" presStyleCnt="5"/>
      <dgm:spPr/>
    </dgm:pt>
    <dgm:pt modelId="{2BC3D82A-691B-5A4A-8FBD-749268F5C20B}" type="pres">
      <dgm:prSet presAssocID="{63914FF0-5DF8-2648-A1A6-5F857727C32E}" presName="root2" presStyleCnt="0"/>
      <dgm:spPr/>
    </dgm:pt>
    <dgm:pt modelId="{10B49785-B406-CA41-A0F9-9AB3EA976C22}" type="pres">
      <dgm:prSet presAssocID="{63914FF0-5DF8-2648-A1A6-5F857727C32E}" presName="LevelTwoTextNode" presStyleLbl="node2" presStyleIdx="3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555A8FEA-11CC-374F-B5C7-F02ED4195743}" type="pres">
      <dgm:prSet presAssocID="{63914FF0-5DF8-2648-A1A6-5F857727C32E}" presName="level3hierChild" presStyleCnt="0"/>
      <dgm:spPr/>
    </dgm:pt>
    <dgm:pt modelId="{8A56A030-B6DF-BB4E-9FED-97823F9116F3}" type="pres">
      <dgm:prSet presAssocID="{80C2F7B6-F1F5-EA46-91B3-A9A9D0AC437B}" presName="conn2-1" presStyleLbl="parChTrans1D3" presStyleIdx="5" presStyleCnt="7"/>
      <dgm:spPr/>
    </dgm:pt>
    <dgm:pt modelId="{7DF1B75D-0253-624A-878E-77CB7D4A4406}" type="pres">
      <dgm:prSet presAssocID="{80C2F7B6-F1F5-EA46-91B3-A9A9D0AC437B}" presName="connTx" presStyleLbl="parChTrans1D3" presStyleIdx="5" presStyleCnt="7"/>
      <dgm:spPr/>
    </dgm:pt>
    <dgm:pt modelId="{8BA43825-0024-6543-97A3-1640FDE9D109}" type="pres">
      <dgm:prSet presAssocID="{94ABA6C7-5470-2843-AB5D-3F3BDD74D93E}" presName="root2" presStyleCnt="0"/>
      <dgm:spPr/>
    </dgm:pt>
    <dgm:pt modelId="{5A547B81-6970-B24C-8299-83D95A7A36F7}" type="pres">
      <dgm:prSet presAssocID="{94ABA6C7-5470-2843-AB5D-3F3BDD74D93E}" presName="LevelTwoTextNode" presStyleLbl="node3" presStyleIdx="5" presStyleCnt="7" custScaleX="298323">
        <dgm:presLayoutVars>
          <dgm:chPref val="3"/>
        </dgm:presLayoutVars>
      </dgm:prSet>
      <dgm:spPr>
        <a:prstGeom prst="roundRect">
          <a:avLst/>
        </a:prstGeom>
      </dgm:spPr>
    </dgm:pt>
    <dgm:pt modelId="{22BA2B3B-003C-D341-8DD5-A10BFB4AC692}" type="pres">
      <dgm:prSet presAssocID="{94ABA6C7-5470-2843-AB5D-3F3BDD74D93E}" presName="level3hierChild" presStyleCnt="0"/>
      <dgm:spPr/>
    </dgm:pt>
    <dgm:pt modelId="{ECF3DB1E-976D-6044-B1F2-E85F9AA60776}" type="pres">
      <dgm:prSet presAssocID="{75C4F5DE-2B4B-7048-B094-6646A726F447}" presName="conn2-1" presStyleLbl="parChTrans1D2" presStyleIdx="4" presStyleCnt="5"/>
      <dgm:spPr/>
    </dgm:pt>
    <dgm:pt modelId="{68C37381-C2A7-BC4F-BF75-A2472C93C4FD}" type="pres">
      <dgm:prSet presAssocID="{75C4F5DE-2B4B-7048-B094-6646A726F447}" presName="connTx" presStyleLbl="parChTrans1D2" presStyleIdx="4" presStyleCnt="5"/>
      <dgm:spPr/>
    </dgm:pt>
    <dgm:pt modelId="{4EDF2304-674B-7A42-AC78-8C6ED177AED6}" type="pres">
      <dgm:prSet presAssocID="{EDB394C2-15D7-874B-8A3E-432250BA04CB}" presName="root2" presStyleCnt="0"/>
      <dgm:spPr/>
    </dgm:pt>
    <dgm:pt modelId="{46434301-1301-2F4E-96C4-4FB9D7E6D66F}" type="pres">
      <dgm:prSet presAssocID="{EDB394C2-15D7-874B-8A3E-432250BA04CB}" presName="LevelTwoTextNode" presStyleLbl="node2" presStyleIdx="4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D4246BD1-E369-8248-AC91-8390D415416B}" type="pres">
      <dgm:prSet presAssocID="{EDB394C2-15D7-874B-8A3E-432250BA04CB}" presName="level3hierChild" presStyleCnt="0"/>
      <dgm:spPr/>
    </dgm:pt>
    <dgm:pt modelId="{D6D25301-C82D-3447-8315-6D079177F24F}" type="pres">
      <dgm:prSet presAssocID="{946ECD47-39F9-674F-A150-FF2B2D3A1D00}" presName="conn2-1" presStyleLbl="parChTrans1D3" presStyleIdx="6" presStyleCnt="7"/>
      <dgm:spPr/>
    </dgm:pt>
    <dgm:pt modelId="{68C2DE31-5FC6-A74C-BA93-885E9C1E26F1}" type="pres">
      <dgm:prSet presAssocID="{946ECD47-39F9-674F-A150-FF2B2D3A1D00}" presName="connTx" presStyleLbl="parChTrans1D3" presStyleIdx="6" presStyleCnt="7"/>
      <dgm:spPr/>
    </dgm:pt>
    <dgm:pt modelId="{D1AFC989-FB25-394C-8208-B277D0B46363}" type="pres">
      <dgm:prSet presAssocID="{6D0B8447-F45F-6C41-B7E7-5CF9462C9507}" presName="root2" presStyleCnt="0"/>
      <dgm:spPr/>
    </dgm:pt>
    <dgm:pt modelId="{ECB23D02-6EC0-6A4A-8827-933D44B9BE9C}" type="pres">
      <dgm:prSet presAssocID="{6D0B8447-F45F-6C41-B7E7-5CF9462C9507}" presName="LevelTwoTextNode" presStyleLbl="node3" presStyleIdx="6" presStyleCnt="7" custScaleX="298323">
        <dgm:presLayoutVars>
          <dgm:chPref val="3"/>
        </dgm:presLayoutVars>
      </dgm:prSet>
      <dgm:spPr>
        <a:prstGeom prst="roundRect">
          <a:avLst/>
        </a:prstGeom>
      </dgm:spPr>
    </dgm:pt>
    <dgm:pt modelId="{B8CC625C-E317-0D42-A573-8E2ED11DEBA2}" type="pres">
      <dgm:prSet presAssocID="{6D0B8447-F45F-6C41-B7E7-5CF9462C9507}" presName="level3hierChild" presStyleCnt="0"/>
      <dgm:spPr/>
    </dgm:pt>
  </dgm:ptLst>
  <dgm:cxnLst>
    <dgm:cxn modelId="{1A5A3502-3660-004C-BFFE-6E3B194B9D91}" type="presOf" srcId="{A50C4408-718F-BB45-8807-D0AE20C03488}" destId="{EDDBBAE7-A1C1-6240-86BB-611BEF55D84D}" srcOrd="1" destOrd="0" presId="urn:microsoft.com/office/officeart/2008/layout/HorizontalMultiLevelHierarchy"/>
    <dgm:cxn modelId="{0E644804-A17D-5547-856F-4D55752D7ED8}" srcId="{055B3C73-B1F6-7F44-BC9C-8095959B3C10}" destId="{0894214A-3097-D944-82B7-913C8F0B7976}" srcOrd="0" destOrd="0" parTransId="{113247A8-3C13-7F4A-9356-C3833D48F6B9}" sibTransId="{D0951208-D11D-0042-9950-6AFC6877A700}"/>
    <dgm:cxn modelId="{823E2A08-E3F1-394D-B03D-BC2F7FBF3A8F}" type="presOf" srcId="{C64B64FA-FA2E-1745-B9BA-360BB7E16E3B}" destId="{1C0F8089-237F-D149-BA30-A58635347E4D}" srcOrd="1" destOrd="0" presId="urn:microsoft.com/office/officeart/2008/layout/HorizontalMultiLevelHierarchy"/>
    <dgm:cxn modelId="{22CB9909-108E-B94D-A25E-CA74DF1B20BC}" type="presOf" srcId="{9040852C-0083-7C44-B85F-A37D75E0996D}" destId="{5E59B711-EA3F-E24F-AA88-0251A582AB58}" srcOrd="1" destOrd="0" presId="urn:microsoft.com/office/officeart/2008/layout/HorizontalMultiLevelHierarchy"/>
    <dgm:cxn modelId="{9DD5490A-5A9A-BE42-8C00-B14293F09263}" type="presOf" srcId="{D29F201F-20BB-E948-91EE-66CC1AB2EBD1}" destId="{B7F24512-6230-7C44-9530-CC36337DB661}" srcOrd="1" destOrd="0" presId="urn:microsoft.com/office/officeart/2008/layout/HorizontalMultiLevelHierarchy"/>
    <dgm:cxn modelId="{64A8810D-2430-5144-BB8E-7C8DBB93921D}" type="presOf" srcId="{946ECD47-39F9-674F-A150-FF2B2D3A1D00}" destId="{68C2DE31-5FC6-A74C-BA93-885E9C1E26F1}" srcOrd="1" destOrd="0" presId="urn:microsoft.com/office/officeart/2008/layout/HorizontalMultiLevelHierarchy"/>
    <dgm:cxn modelId="{054A910E-DB4A-9F4D-B21A-05BB8D6B3EAC}" type="presOf" srcId="{0BFE653F-D436-2A46-AEF0-F3F103B84DA1}" destId="{2EAC2E55-5987-7645-A6B3-2144B6137D36}" srcOrd="0" destOrd="0" presId="urn:microsoft.com/office/officeart/2008/layout/HorizontalMultiLevelHierarchy"/>
    <dgm:cxn modelId="{570E010F-D2C5-C349-B5D6-07CB97E533BA}" type="presOf" srcId="{E6672C97-22A3-DA4E-839F-DFED3222866A}" destId="{DD95022A-1A65-224F-8166-E36E6AD5390F}" srcOrd="0" destOrd="0" presId="urn:microsoft.com/office/officeart/2008/layout/HorizontalMultiLevelHierarchy"/>
    <dgm:cxn modelId="{6CF29E10-FF03-9B43-AA86-2889779C6AA0}" type="presOf" srcId="{2CAE73DB-3340-2046-A153-8F0E7F3F0215}" destId="{287CE085-71E5-AC49-92C5-4A0216B32541}" srcOrd="0" destOrd="0" presId="urn:microsoft.com/office/officeart/2008/layout/HorizontalMultiLevelHierarchy"/>
    <dgm:cxn modelId="{39113111-5C0F-6740-943B-554C74386054}" type="presOf" srcId="{B9E17BA0-71F8-504D-871E-4BB023D883D3}" destId="{83D72D8A-0359-C446-9E02-2B3BF95FAFDC}" srcOrd="1" destOrd="0" presId="urn:microsoft.com/office/officeart/2008/layout/HorizontalMultiLevelHierarchy"/>
    <dgm:cxn modelId="{BA8C8411-6FA8-9649-8D1D-9D5D4B9465DC}" type="presOf" srcId="{D0A7E758-02D9-EC4F-9FD5-98EDAF545B68}" destId="{EF75E8B7-F360-3245-B6ED-2FF3E2BD0148}" srcOrd="0" destOrd="0" presId="urn:microsoft.com/office/officeart/2008/layout/HorizontalMultiLevelHierarchy"/>
    <dgm:cxn modelId="{6BD93715-7A0B-C542-B0D9-508F7229788E}" type="presOf" srcId="{4B91690E-4093-B546-AFC8-42F465A18FC6}" destId="{70631878-EDDE-FA49-B41F-819F9849B272}" srcOrd="0" destOrd="0" presId="urn:microsoft.com/office/officeart/2008/layout/HorizontalMultiLevelHierarchy"/>
    <dgm:cxn modelId="{221A3F15-DE02-1944-AF18-6F5CD86D74A4}" type="presOf" srcId="{81A30DBA-BCA5-1F4C-AC1B-A2B4047BA4C5}" destId="{38AB95B9-7112-C54D-9411-BEA3B22AEE3F}" srcOrd="0" destOrd="0" presId="urn:microsoft.com/office/officeart/2008/layout/HorizontalMultiLevelHierarchy"/>
    <dgm:cxn modelId="{F328D51D-E4CD-444C-8DBA-51A71DB2FF48}" type="presOf" srcId="{4B91690E-4093-B546-AFC8-42F465A18FC6}" destId="{C228B2B3-A9C0-5C41-B3EF-814A5B78562F}" srcOrd="1" destOrd="0" presId="urn:microsoft.com/office/officeart/2008/layout/HorizontalMultiLevelHierarchy"/>
    <dgm:cxn modelId="{5C644224-DFD5-4344-AC80-6F9163749844}" type="presOf" srcId="{6D0B8447-F45F-6C41-B7E7-5CF9462C9507}" destId="{ECB23D02-6EC0-6A4A-8827-933D44B9BE9C}" srcOrd="0" destOrd="0" presId="urn:microsoft.com/office/officeart/2008/layout/HorizontalMultiLevelHierarchy"/>
    <dgm:cxn modelId="{D00C7924-9DC5-0D44-8F9D-41620D532D8F}" type="presOf" srcId="{FE32F9D5-B98B-1147-B293-8C396FF553B4}" destId="{BFED8D2D-9D89-394B-A30B-0F367DBAE1C0}" srcOrd="0" destOrd="0" presId="urn:microsoft.com/office/officeart/2008/layout/HorizontalMultiLevelHierarchy"/>
    <dgm:cxn modelId="{2D14E527-976A-E340-B39F-FC46F2132328}" type="presOf" srcId="{75C4F5DE-2B4B-7048-B094-6646A726F447}" destId="{ECF3DB1E-976D-6044-B1F2-E85F9AA60776}" srcOrd="0" destOrd="0" presId="urn:microsoft.com/office/officeart/2008/layout/HorizontalMultiLevelHierarchy"/>
    <dgm:cxn modelId="{36145A29-47FE-D34A-AAEE-D0019B3923CB}" srcId="{B20416E2-81F4-214D-B7E1-B7685E210121}" destId="{77BCCD9F-2B6D-6F44-B171-DC70A473F2DA}" srcOrd="1" destOrd="0" parTransId="{F06E8A7F-BCF7-4148-8D06-47C3CBB14CCB}" sibTransId="{99D8F608-364A-D94B-82FA-F85E5A988249}"/>
    <dgm:cxn modelId="{DA0F8A29-EF38-7845-BDE6-5A9870DE5AF5}" type="presOf" srcId="{B9E17BA0-71F8-504D-871E-4BB023D883D3}" destId="{282B93C6-9003-DD49-B213-2161D88CFDD9}" srcOrd="0" destOrd="0" presId="urn:microsoft.com/office/officeart/2008/layout/HorizontalMultiLevelHierarchy"/>
    <dgm:cxn modelId="{BA41D92A-A199-B04E-A4DD-F3F97D5BBD78}" type="presOf" srcId="{31F40F47-70F8-584B-9AC1-433BF4E696EB}" destId="{53274CB3-D90E-0A48-AF93-AA0864AE0616}" srcOrd="0" destOrd="0" presId="urn:microsoft.com/office/officeart/2008/layout/HorizontalMultiLevelHierarchy"/>
    <dgm:cxn modelId="{A2F1382E-3DA4-0140-80E8-E99FAFBF5C81}" type="presOf" srcId="{FB2174A0-6D2C-884D-98BB-998470F3E19E}" destId="{017B4867-D83A-A24A-8081-46CCF440FA40}" srcOrd="1" destOrd="0" presId="urn:microsoft.com/office/officeart/2008/layout/HorizontalMultiLevelHierarchy"/>
    <dgm:cxn modelId="{E923E42E-9805-0B40-81E6-0ADC17EC40E9}" type="presOf" srcId="{946ECD47-39F9-674F-A150-FF2B2D3A1D00}" destId="{D6D25301-C82D-3447-8315-6D079177F24F}" srcOrd="0" destOrd="0" presId="urn:microsoft.com/office/officeart/2008/layout/HorizontalMultiLevelHierarchy"/>
    <dgm:cxn modelId="{564FB730-D38E-5040-8922-116869A18B73}" srcId="{2CAE73DB-3340-2046-A153-8F0E7F3F0215}" destId="{0290CC50-257B-854A-9DB5-64CC87A75BF8}" srcOrd="0" destOrd="0" parTransId="{7FF456CE-62FF-F148-B496-7973C91BA0E5}" sibTransId="{327242FE-F971-B043-954F-7F6135502740}"/>
    <dgm:cxn modelId="{D72F2432-DA6D-C145-AAAC-1EE8F8FEA49F}" srcId="{8ADFAEFC-FBE8-EE4E-9242-0758FDFDB356}" destId="{5F5233F7-448E-0841-B6AE-DE1B730AC115}" srcOrd="1" destOrd="0" parTransId="{B9E17BA0-71F8-504D-871E-4BB023D883D3}" sibTransId="{B3B79427-4D38-434C-AEA3-AE0C398C65CE}"/>
    <dgm:cxn modelId="{A3D71D33-FAA6-C447-A208-7B90C6EC76A3}" type="presOf" srcId="{EFA57906-4E11-AC4A-A4E1-5CDF0B3B7F00}" destId="{8C7F59D7-AAEC-6440-B253-E74ECC0797A3}" srcOrd="1" destOrd="0" presId="urn:microsoft.com/office/officeart/2008/layout/HorizontalMultiLevelHierarchy"/>
    <dgm:cxn modelId="{DB752336-C4F1-5B40-B471-144E1C8E22A1}" srcId="{BF74E4E4-2EB5-9A42-95E8-2DED9A58D8AE}" destId="{03FA4DFD-70B0-4D47-B333-585749A67C35}" srcOrd="0" destOrd="0" parTransId="{8A9318E9-2796-CC4A-B247-03D6E067ECAD}" sibTransId="{EBA4762E-AF30-6540-957B-8EB738BABBD1}"/>
    <dgm:cxn modelId="{80758E3A-0FA1-3F4E-B1DD-CB758EF32A05}" type="presOf" srcId="{88A5960F-BA33-354D-B4B7-C7D1E96C6147}" destId="{55F3DEF9-0E28-E046-8D61-241BADD59E41}" srcOrd="1" destOrd="0" presId="urn:microsoft.com/office/officeart/2008/layout/HorizontalMultiLevelHierarchy"/>
    <dgm:cxn modelId="{76F49A3D-73BD-4747-A6B1-47246C5FB2C2}" type="presOf" srcId="{C2A529F8-FFB0-5045-A4D6-99CEB1AE7EA5}" destId="{14734FD7-7AA4-8C4F-AE6F-CAEE9095C785}" srcOrd="1" destOrd="0" presId="urn:microsoft.com/office/officeart/2008/layout/HorizontalMultiLevelHierarchy"/>
    <dgm:cxn modelId="{10505E42-5C8E-9642-81F3-6B1C32A61495}" type="presOf" srcId="{E9D69791-2353-9041-A7B9-1CB91D7D040A}" destId="{2395447D-7A0D-DE44-86E2-FE354BE4DC99}" srcOrd="1" destOrd="0" presId="urn:microsoft.com/office/officeart/2008/layout/HorizontalMultiLevelHierarchy"/>
    <dgm:cxn modelId="{01C55A44-56E9-EC4C-AD95-75AFE66ED9B7}" type="presOf" srcId="{C2A529F8-FFB0-5045-A4D6-99CEB1AE7EA5}" destId="{C584B13B-1BBE-6F4A-9A96-C6116F5F2860}" srcOrd="0" destOrd="0" presId="urn:microsoft.com/office/officeart/2008/layout/HorizontalMultiLevelHierarchy"/>
    <dgm:cxn modelId="{3008CF4C-5C14-2F42-BB32-9F9E591A9CEE}" srcId="{88598C16-897C-0644-B1F4-A7EBF346E2BA}" destId="{B20416E2-81F4-214D-B7E1-B7685E210121}" srcOrd="0" destOrd="0" parTransId="{E9D69791-2353-9041-A7B9-1CB91D7D040A}" sibTransId="{13A3CB53-1F9F-BF41-B2A3-0E91D66993B3}"/>
    <dgm:cxn modelId="{3CE10456-DE0A-4C4E-8F59-A167D922C63E}" type="presOf" srcId="{7FF456CE-62FF-F148-B496-7973C91BA0E5}" destId="{8331271D-8172-CD4C-BDCC-18CBF7AC6E5D}" srcOrd="1" destOrd="0" presId="urn:microsoft.com/office/officeart/2008/layout/HorizontalMultiLevelHierarchy"/>
    <dgm:cxn modelId="{38694F59-BBAC-604D-9921-57C7AB41467D}" type="presOf" srcId="{FC6158F1-A121-044C-86C5-79E70738F886}" destId="{9894056E-0ABB-6D48-993C-5D692AC4F16A}" srcOrd="0" destOrd="0" presId="urn:microsoft.com/office/officeart/2008/layout/HorizontalMultiLevelHierarchy"/>
    <dgm:cxn modelId="{C7F88F59-D427-F848-A359-A4483531C6CA}" type="presOf" srcId="{F06E8A7F-BCF7-4148-8D06-47C3CBB14CCB}" destId="{7AB42A1F-AA52-054B-8BCE-BC04B7014B22}" srcOrd="1" destOrd="0" presId="urn:microsoft.com/office/officeart/2008/layout/HorizontalMultiLevelHierarchy"/>
    <dgm:cxn modelId="{50B7835B-9685-784F-9F8D-0D94CAA8721D}" type="presOf" srcId="{186BC4FE-44F6-DB42-99B2-F2319E1EF5A3}" destId="{15ED4FC1-F5B2-1E4F-8819-3E9B751A16B0}" srcOrd="1" destOrd="0" presId="urn:microsoft.com/office/officeart/2008/layout/HorizontalMultiLevelHierarchy"/>
    <dgm:cxn modelId="{94B3BE5D-0381-4E41-A330-52736BB2695D}" type="presOf" srcId="{B20416E2-81F4-214D-B7E1-B7685E210121}" destId="{E2930207-909F-1044-8D98-9544CE50FFA0}" srcOrd="0" destOrd="0" presId="urn:microsoft.com/office/officeart/2008/layout/HorizontalMultiLevelHierarchy"/>
    <dgm:cxn modelId="{BBE40560-1131-D94E-AD20-586189448895}" type="presOf" srcId="{C64B64FA-FA2E-1745-B9BA-360BB7E16E3B}" destId="{9A258144-7996-2F42-9E9C-AA09949F8515}" srcOrd="0" destOrd="0" presId="urn:microsoft.com/office/officeart/2008/layout/HorizontalMultiLevelHierarchy"/>
    <dgm:cxn modelId="{ED5FDD63-BD90-4D48-8DBA-49F291524C5D}" type="presOf" srcId="{FC6158F1-A121-044C-86C5-79E70738F886}" destId="{9A629D9C-5E1A-4E4A-84A9-95780E900B91}" srcOrd="1" destOrd="0" presId="urn:microsoft.com/office/officeart/2008/layout/HorizontalMultiLevelHierarchy"/>
    <dgm:cxn modelId="{D45E3366-F25D-2B40-B3D7-2F9CAED7E886}" type="presOf" srcId="{113247A8-3C13-7F4A-9356-C3833D48F6B9}" destId="{43C391B4-240B-6A47-935A-40BF90AD65F1}" srcOrd="1" destOrd="0" presId="urn:microsoft.com/office/officeart/2008/layout/HorizontalMultiLevelHierarchy"/>
    <dgm:cxn modelId="{68BAB166-2246-A541-8F8E-30F9DB78D8C3}" srcId="{B20416E2-81F4-214D-B7E1-B7685E210121}" destId="{E6672C97-22A3-DA4E-839F-DFED3222866A}" srcOrd="0" destOrd="0" parTransId="{ED33CD98-314D-1C4D-AE23-0E8B9429BBBC}" sibTransId="{B801EF0C-1701-6B4D-BB01-FAC285F4FD61}"/>
    <dgm:cxn modelId="{1B861A6A-BFA6-4048-9A4C-5D0FA5C81A92}" type="presOf" srcId="{63914FF0-5DF8-2648-A1A6-5F857727C32E}" destId="{10B49785-B406-CA41-A0F9-9AB3EA976C22}" srcOrd="0" destOrd="0" presId="urn:microsoft.com/office/officeart/2008/layout/HorizontalMultiLevelHierarchy"/>
    <dgm:cxn modelId="{6BDCC56A-59E9-AB4A-AE7C-E42AF9FBD715}" srcId="{63914FF0-5DF8-2648-A1A6-5F857727C32E}" destId="{94ABA6C7-5470-2843-AB5D-3F3BDD74D93E}" srcOrd="0" destOrd="0" parTransId="{80C2F7B6-F1F5-EA46-91B3-A9A9D0AC437B}" sibTransId="{ABB892C8-509D-9347-A373-DA02FD200CC5}"/>
    <dgm:cxn modelId="{DD93296C-25C3-9049-84EF-73AFA132C644}" type="presOf" srcId="{1298B632-B565-CE4C-9FDB-53CA46037F1B}" destId="{86C2F613-874E-B648-AE45-ECD669C6C75D}" srcOrd="0" destOrd="0" presId="urn:microsoft.com/office/officeart/2008/layout/HorizontalMultiLevelHierarchy"/>
    <dgm:cxn modelId="{DA608B74-B2F6-7D43-8700-0602646DFD0A}" type="presOf" srcId="{5F5233F7-448E-0841-B6AE-DE1B730AC115}" destId="{096557D3-4D36-7A4E-9A76-C2BD66CEA9FB}" srcOrd="0" destOrd="0" presId="urn:microsoft.com/office/officeart/2008/layout/HorizontalMultiLevelHierarchy"/>
    <dgm:cxn modelId="{06723375-94C6-BF46-ABF4-3B77CAA2D63A}" srcId="{5D9BE45F-377D-4C4D-A3CA-B90A8F0A4F03}" destId="{74216D5C-4833-7F40-9BDE-E6FD43C9A9E8}" srcOrd="0" destOrd="0" parTransId="{41F65594-18EB-D94D-871E-F02BB85AFA12}" sibTransId="{88B45A02-A557-9043-8226-94D8C4E98917}"/>
    <dgm:cxn modelId="{EBAE9975-78D0-844C-B5B0-AFA8DED8C6FC}" type="presOf" srcId="{EFA57906-4E11-AC4A-A4E1-5CDF0B3B7F00}" destId="{753DF94A-45C8-374E-9DEB-BC53983FA710}" srcOrd="0" destOrd="0" presId="urn:microsoft.com/office/officeart/2008/layout/HorizontalMultiLevelHierarchy"/>
    <dgm:cxn modelId="{95585277-D245-B240-B7EA-D24F1E264B83}" srcId="{31F40F47-70F8-584B-9AC1-433BF4E696EB}" destId="{D12D508A-0DD4-C447-89B9-68F4B6797E16}" srcOrd="0" destOrd="0" parTransId="{EFA57906-4E11-AC4A-A4E1-5CDF0B3B7F00}" sibTransId="{C746EB86-2485-6E43-ACF2-465F01F0EDC0}"/>
    <dgm:cxn modelId="{736AF177-DBCE-BB4E-9CB8-1B57275030DC}" srcId="{03FA4DFD-70B0-4D47-B333-585749A67C35}" destId="{EDB394C2-15D7-874B-8A3E-432250BA04CB}" srcOrd="4" destOrd="0" parTransId="{75C4F5DE-2B4B-7048-B094-6646A726F447}" sibTransId="{B0B6DE42-42F7-D849-B628-E37DD8420573}"/>
    <dgm:cxn modelId="{C45F0987-4CE1-074C-8183-14A828489C0E}" type="presOf" srcId="{FB2174A0-6D2C-884D-98BB-998470F3E19E}" destId="{F1368A58-B9CF-EF48-AA99-E00C24313B68}" srcOrd="0" destOrd="0" presId="urn:microsoft.com/office/officeart/2008/layout/HorizontalMultiLevelHierarchy"/>
    <dgm:cxn modelId="{EB87D189-D477-5845-9F23-B47DF81505D2}" srcId="{03FA4DFD-70B0-4D47-B333-585749A67C35}" destId="{8ADFAEFC-FBE8-EE4E-9242-0758FDFDB356}" srcOrd="1" destOrd="0" parTransId="{C64B64FA-FA2E-1745-B9BA-360BB7E16E3B}" sibTransId="{F224DF04-6E49-DA43-9E16-68B741D34FCB}"/>
    <dgm:cxn modelId="{73216F91-7E27-0444-9EE8-D8E794102481}" type="presOf" srcId="{94ABA6C7-5470-2843-AB5D-3F3BDD74D93E}" destId="{5A547B81-6970-B24C-8299-83D95A7A36F7}" srcOrd="0" destOrd="0" presId="urn:microsoft.com/office/officeart/2008/layout/HorizontalMultiLevelHierarchy"/>
    <dgm:cxn modelId="{6736FB95-0B35-874B-8E00-D5E21CF7C4C8}" type="presOf" srcId="{B1D87F7F-D1CF-C14E-BAC6-A5FB75363E6A}" destId="{2A06D2FA-0D94-5C40-AAFF-6CB3C9738F14}" srcOrd="0" destOrd="0" presId="urn:microsoft.com/office/officeart/2008/layout/HorizontalMultiLevelHierarchy"/>
    <dgm:cxn modelId="{82E0D197-69B7-9540-A351-260B0CB9E376}" type="presOf" srcId="{186BC4FE-44F6-DB42-99B2-F2319E1EF5A3}" destId="{F60D77BA-BFF4-9F45-B104-DE74C6DBA39E}" srcOrd="0" destOrd="0" presId="urn:microsoft.com/office/officeart/2008/layout/HorizontalMultiLevelHierarchy"/>
    <dgm:cxn modelId="{D1600B9D-AAB3-384E-BB88-685927E0BE13}" type="presOf" srcId="{A50C4408-718F-BB45-8807-D0AE20C03488}" destId="{34E6A6BC-8FCE-874C-BD2E-6F2E406033B1}" srcOrd="0" destOrd="0" presId="urn:microsoft.com/office/officeart/2008/layout/HorizontalMultiLevelHierarchy"/>
    <dgm:cxn modelId="{52BF909E-208F-D64D-98FF-7323A3E6EEB8}" type="presOf" srcId="{9040852C-0083-7C44-B85F-A37D75E0996D}" destId="{45E76D71-2732-7E4B-910D-FF087CEAAAAA}" srcOrd="0" destOrd="0" presId="urn:microsoft.com/office/officeart/2008/layout/HorizontalMultiLevelHierarchy"/>
    <dgm:cxn modelId="{75DFB0A2-5C7B-9D46-9153-571D1D2B096A}" type="presOf" srcId="{8ADFAEFC-FBE8-EE4E-9242-0758FDFDB356}" destId="{6F2AE8EC-A5EC-2D47-BE87-3A5CBDC0C6B9}" srcOrd="0" destOrd="0" presId="urn:microsoft.com/office/officeart/2008/layout/HorizontalMultiLevelHierarchy"/>
    <dgm:cxn modelId="{6FBC7FA4-CE9D-EA46-BCD5-D794E3B11BA8}" srcId="{2CAE73DB-3340-2046-A153-8F0E7F3F0215}" destId="{0BFE653F-D436-2A46-AEF0-F3F103B84DA1}" srcOrd="1" destOrd="0" parTransId="{96874B20-7BEF-5843-9865-6AD979031C27}" sibTransId="{EEB47E34-E893-E647-B869-11ECFBDCBAB7}"/>
    <dgm:cxn modelId="{DB9529A5-AF73-3A4D-9407-B73837F8AD4E}" srcId="{D12D508A-0DD4-C447-89B9-68F4B6797E16}" destId="{81A30DBA-BCA5-1F4C-AC1B-A2B4047BA4C5}" srcOrd="0" destOrd="0" parTransId="{4B91690E-4093-B546-AFC8-42F465A18FC6}" sibTransId="{2A2CDC1D-69D5-0045-8601-1B414BC122E8}"/>
    <dgm:cxn modelId="{613794A7-BCD9-084A-833B-26D250DE63D9}" type="presOf" srcId="{03FA4DFD-70B0-4D47-B333-585749A67C35}" destId="{1422982E-BDB4-244B-978C-5F89AE3D3062}" srcOrd="0" destOrd="0" presId="urn:microsoft.com/office/officeart/2008/layout/HorizontalMultiLevelHierarchy"/>
    <dgm:cxn modelId="{291AA6A8-06DB-3E4A-8292-E25E20759602}" type="presOf" srcId="{055B3C73-B1F6-7F44-BC9C-8095959B3C10}" destId="{F691E95F-5CE3-184D-90D0-445F25F53D05}" srcOrd="0" destOrd="0" presId="urn:microsoft.com/office/officeart/2008/layout/HorizontalMultiLevelHierarchy"/>
    <dgm:cxn modelId="{B23103AC-B9E0-434D-8997-20028C44D4A5}" type="presOf" srcId="{ED33CD98-314D-1C4D-AE23-0E8B9429BBBC}" destId="{B37B20D6-CDC6-A041-8E51-361299AA5491}" srcOrd="0" destOrd="0" presId="urn:microsoft.com/office/officeart/2008/layout/HorizontalMultiLevelHierarchy"/>
    <dgm:cxn modelId="{D6B8C5AD-8D3D-2745-921E-FCDEAF40F458}" srcId="{03FA4DFD-70B0-4D47-B333-585749A67C35}" destId="{63914FF0-5DF8-2648-A1A6-5F857727C32E}" srcOrd="3" destOrd="0" parTransId="{FB2174A0-6D2C-884D-98BB-998470F3E19E}" sibTransId="{8B40DCD3-0866-8147-AE93-96A65E854D61}"/>
    <dgm:cxn modelId="{C136F1AD-9D93-D04A-B9CA-CE38634E66DB}" type="presOf" srcId="{96874B20-7BEF-5843-9865-6AD979031C27}" destId="{9F521EAF-FD40-9C41-838B-CEB82962D488}" srcOrd="1" destOrd="0" presId="urn:microsoft.com/office/officeart/2008/layout/HorizontalMultiLevelHierarchy"/>
    <dgm:cxn modelId="{DCD263AE-380E-704B-B1F1-3197BD95CCE9}" type="presOf" srcId="{113247A8-3C13-7F4A-9356-C3833D48F6B9}" destId="{56CF09E8-376F-1B4E-ADF4-EA6588BE2F8C}" srcOrd="0" destOrd="0" presId="urn:microsoft.com/office/officeart/2008/layout/HorizontalMultiLevelHierarchy"/>
    <dgm:cxn modelId="{402F0ABE-4EDE-754E-9697-0C346086AD88}" type="presOf" srcId="{88598C16-897C-0644-B1F4-A7EBF346E2BA}" destId="{E0DAEEC2-B3AA-104C-B23A-9E5916B444D4}" srcOrd="0" destOrd="0" presId="urn:microsoft.com/office/officeart/2008/layout/HorizontalMultiLevelHierarchy"/>
    <dgm:cxn modelId="{7BE1CEBF-7522-0E4D-A0B5-46A178F1ED49}" srcId="{77BCCD9F-2B6D-6F44-B171-DC70A473F2DA}" destId="{FE32F9D5-B98B-1147-B293-8C396FF553B4}" srcOrd="0" destOrd="0" parTransId="{FC6158F1-A121-044C-86C5-79E70738F886}" sibTransId="{C8BD4BBB-5A38-E548-87EE-80E43F3CEEF1}"/>
    <dgm:cxn modelId="{C48FA9C4-1A27-3640-B0A5-15DF2E5B7EBC}" srcId="{B20416E2-81F4-214D-B7E1-B7685E210121}" destId="{055B3C73-B1F6-7F44-BC9C-8095959B3C10}" srcOrd="3" destOrd="0" parTransId="{C2A529F8-FFB0-5045-A4D6-99CEB1AE7EA5}" sibTransId="{3C3694F1-DD58-B147-9A62-7488F30EF81A}"/>
    <dgm:cxn modelId="{011CD0C6-9960-DF4D-8C8F-428F06D48B90}" srcId="{03FA4DFD-70B0-4D47-B333-585749A67C35}" destId="{31F40F47-70F8-584B-9AC1-433BF4E696EB}" srcOrd="2" destOrd="0" parTransId="{186BC4FE-44F6-DB42-99B2-F2319E1EF5A3}" sibTransId="{D8FB4440-60F1-544D-B31A-1A5866B6CB97}"/>
    <dgm:cxn modelId="{56901EC7-6420-DB4B-A92C-17865AE320C3}" type="presOf" srcId="{75C4F5DE-2B4B-7048-B094-6646A726F447}" destId="{68C37381-C2A7-BC4F-BF75-A2472C93C4FD}" srcOrd="1" destOrd="0" presId="urn:microsoft.com/office/officeart/2008/layout/HorizontalMultiLevelHierarchy"/>
    <dgm:cxn modelId="{7AFD9FCA-2AA3-EB42-BED1-39C898BC80A3}" srcId="{8ADFAEFC-FBE8-EE4E-9242-0758FDFDB356}" destId="{B1D87F7F-D1CF-C14E-BAC6-A5FB75363E6A}" srcOrd="0" destOrd="0" parTransId="{D0A7E758-02D9-EC4F-9FD5-98EDAF545B68}" sibTransId="{47DC816B-D96A-A748-BF36-E6A20D627098}"/>
    <dgm:cxn modelId="{EF9C27CB-36DD-1343-9CD6-5841652B3D30}" type="presOf" srcId="{E9D69791-2353-9041-A7B9-1CB91D7D040A}" destId="{7C4668A7-76F2-3644-AF78-0CCEABC97181}" srcOrd="0" destOrd="0" presId="urn:microsoft.com/office/officeart/2008/layout/HorizontalMultiLevelHierarchy"/>
    <dgm:cxn modelId="{527F71CD-33F8-DB4C-A7B2-B01FE10B563C}" type="presOf" srcId="{D0A7E758-02D9-EC4F-9FD5-98EDAF545B68}" destId="{7E7A13D3-739F-8949-A236-66CF84E8E86F}" srcOrd="1" destOrd="0" presId="urn:microsoft.com/office/officeart/2008/layout/HorizontalMultiLevelHierarchy"/>
    <dgm:cxn modelId="{0D3C9ED0-EAC2-0A41-8E24-2384A255B695}" type="presOf" srcId="{88A5960F-BA33-354D-B4B7-C7D1E96C6147}" destId="{92B5165F-88AD-3B46-A10B-9AD52CCD7B76}" srcOrd="0" destOrd="0" presId="urn:microsoft.com/office/officeart/2008/layout/HorizontalMultiLevelHierarchy"/>
    <dgm:cxn modelId="{414DE3D3-8B8E-5D4C-88D9-1D6B97911CC9}" srcId="{B20416E2-81F4-214D-B7E1-B7685E210121}" destId="{5D9BE45F-377D-4C4D-A3CA-B90A8F0A4F03}" srcOrd="2" destOrd="0" parTransId="{88A5960F-BA33-354D-B4B7-C7D1E96C6147}" sibTransId="{4649FD3B-B202-4847-881A-6CE82A20C438}"/>
    <dgm:cxn modelId="{984E67D6-CF6C-324D-8F1C-6F901AFF5ACB}" srcId="{EDB394C2-15D7-874B-8A3E-432250BA04CB}" destId="{6D0B8447-F45F-6C41-B7E7-5CF9462C9507}" srcOrd="0" destOrd="0" parTransId="{946ECD47-39F9-674F-A150-FF2B2D3A1D00}" sibTransId="{56C4B542-5C09-BC47-A4B9-2030289B91CF}"/>
    <dgm:cxn modelId="{CE4543D8-4E94-BC4A-B1B6-A637036E3EEB}" type="presOf" srcId="{D29F201F-20BB-E948-91EE-66CC1AB2EBD1}" destId="{A57E2099-8A74-DE43-BF71-1604D455D1EB}" srcOrd="0" destOrd="0" presId="urn:microsoft.com/office/officeart/2008/layout/HorizontalMultiLevelHierarchy"/>
    <dgm:cxn modelId="{BBB32FD9-E0C1-7A40-9032-52F159587D31}" type="presOf" srcId="{41F65594-18EB-D94D-871E-F02BB85AFA12}" destId="{1C989A3D-0E81-AE47-949D-A932BA3CAC29}" srcOrd="1" destOrd="0" presId="urn:microsoft.com/office/officeart/2008/layout/HorizontalMultiLevelHierarchy"/>
    <dgm:cxn modelId="{82F800DC-A84A-334C-ADEF-F1CD962DE9FD}" type="presOf" srcId="{0894214A-3097-D944-82B7-913C8F0B7976}" destId="{C5E124B6-8C92-354F-870A-8D4234C2E67F}" srcOrd="0" destOrd="0" presId="urn:microsoft.com/office/officeart/2008/layout/HorizontalMultiLevelHierarchy"/>
    <dgm:cxn modelId="{CF955DDD-840B-C34C-B66F-1552D72B5D7E}" type="presOf" srcId="{EDB394C2-15D7-874B-8A3E-432250BA04CB}" destId="{46434301-1301-2F4E-96C4-4FB9D7E6D66F}" srcOrd="0" destOrd="0" presId="urn:microsoft.com/office/officeart/2008/layout/HorizontalMultiLevelHierarchy"/>
    <dgm:cxn modelId="{FC4005DF-977D-4247-B4BB-83D5A50F5471}" type="presOf" srcId="{96874B20-7BEF-5843-9865-6AD979031C27}" destId="{02F305F8-6626-A543-AE3B-47ABDB04D85A}" srcOrd="0" destOrd="0" presId="urn:microsoft.com/office/officeart/2008/layout/HorizontalMultiLevelHierarchy"/>
    <dgm:cxn modelId="{69A245E0-11C8-D749-991B-1BD366E6FD2C}" type="presOf" srcId="{77BCCD9F-2B6D-6F44-B171-DC70A473F2DA}" destId="{68258A4F-AFAC-5C48-89F7-92B66711F7F7}" srcOrd="0" destOrd="0" presId="urn:microsoft.com/office/officeart/2008/layout/HorizontalMultiLevelHierarchy"/>
    <dgm:cxn modelId="{7259E4E0-10CC-C046-AD44-54A222C8F5B7}" type="presOf" srcId="{7FF456CE-62FF-F148-B496-7973C91BA0E5}" destId="{4CC5CED0-C755-7C47-B087-E6765ECD1470}" srcOrd="0" destOrd="0" presId="urn:microsoft.com/office/officeart/2008/layout/HorizontalMultiLevelHierarchy"/>
    <dgm:cxn modelId="{C6E2FEE5-5377-484E-935B-44B1B4B685E9}" srcId="{03FA4DFD-70B0-4D47-B333-585749A67C35}" destId="{88598C16-897C-0644-B1F4-A7EBF346E2BA}" srcOrd="0" destOrd="0" parTransId="{A50C4408-718F-BB45-8807-D0AE20C03488}" sibTransId="{1C508AA1-7794-5E47-9F32-CFE60C775879}"/>
    <dgm:cxn modelId="{B85535E7-9092-524F-8D36-FA3693B79259}" type="presOf" srcId="{74216D5C-4833-7F40-9BDE-E6FD43C9A9E8}" destId="{D396199C-AE11-4B4B-A3C2-18FE1B104B61}" srcOrd="0" destOrd="0" presId="urn:microsoft.com/office/officeart/2008/layout/HorizontalMultiLevelHierarchy"/>
    <dgm:cxn modelId="{AB1021EC-6B13-E044-A3DE-55F37E3D11FB}" type="presOf" srcId="{41F65594-18EB-D94D-871E-F02BB85AFA12}" destId="{7EB9612C-2CBB-7948-B35F-B1113A1BD465}" srcOrd="0" destOrd="0" presId="urn:microsoft.com/office/officeart/2008/layout/HorizontalMultiLevelHierarchy"/>
    <dgm:cxn modelId="{7D912EED-E811-A64F-82CA-62C95C8A5A29}" type="presOf" srcId="{80C2F7B6-F1F5-EA46-91B3-A9A9D0AC437B}" destId="{8A56A030-B6DF-BB4E-9FED-97823F9116F3}" srcOrd="0" destOrd="0" presId="urn:microsoft.com/office/officeart/2008/layout/HorizontalMultiLevelHierarchy"/>
    <dgm:cxn modelId="{FA3AA6ED-B5A7-984B-BA28-FD64D4E459CC}" type="presOf" srcId="{80C2F7B6-F1F5-EA46-91B3-A9A9D0AC437B}" destId="{7DF1B75D-0253-624A-878E-77CB7D4A4406}" srcOrd="1" destOrd="0" presId="urn:microsoft.com/office/officeart/2008/layout/HorizontalMultiLevelHierarchy"/>
    <dgm:cxn modelId="{545944EE-CC27-1641-A705-8965356BBF3F}" type="presOf" srcId="{ED33CD98-314D-1C4D-AE23-0E8B9429BBBC}" destId="{D839F9FE-BF92-FE4D-91EB-49B747BE0AB6}" srcOrd="1" destOrd="0" presId="urn:microsoft.com/office/officeart/2008/layout/HorizontalMultiLevelHierarchy"/>
    <dgm:cxn modelId="{01FCF1F3-F97F-2140-8B0E-38F6EB0906E4}" type="presOf" srcId="{F06E8A7F-BCF7-4148-8D06-47C3CBB14CCB}" destId="{3DAF8F4A-C381-1047-973D-2D77511698DA}" srcOrd="0" destOrd="0" presId="urn:microsoft.com/office/officeart/2008/layout/HorizontalMultiLevelHierarchy"/>
    <dgm:cxn modelId="{623D62F4-4DB4-EB42-A6C3-1F29639066D9}" srcId="{88598C16-897C-0644-B1F4-A7EBF346E2BA}" destId="{2CAE73DB-3340-2046-A153-8F0E7F3F0215}" srcOrd="1" destOrd="0" parTransId="{D29F201F-20BB-E948-91EE-66CC1AB2EBD1}" sibTransId="{28F8A93D-E7B6-C849-8740-CD73AFA01E9E}"/>
    <dgm:cxn modelId="{926C0BF6-968E-CC4F-BB09-648FCB8E9D6E}" type="presOf" srcId="{BF74E4E4-2EB5-9A42-95E8-2DED9A58D8AE}" destId="{50544006-F054-5E46-8F83-57C57655813D}" srcOrd="0" destOrd="0" presId="urn:microsoft.com/office/officeart/2008/layout/HorizontalMultiLevelHierarchy"/>
    <dgm:cxn modelId="{ED6136F9-FDC5-514D-876A-F17C6C38C55F}" type="presOf" srcId="{5D9BE45F-377D-4C4D-A3CA-B90A8F0A4F03}" destId="{5C98F253-A58E-654C-9F5C-D5131BB0A4F6}" srcOrd="0" destOrd="0" presId="urn:microsoft.com/office/officeart/2008/layout/HorizontalMultiLevelHierarchy"/>
    <dgm:cxn modelId="{1AFE6BFC-73D3-6D4A-B6FB-B3E55BDD5319}" type="presOf" srcId="{0290CC50-257B-854A-9DB5-64CC87A75BF8}" destId="{C73242DA-90FE-4C4F-BB9B-7DB4603BD418}" srcOrd="0" destOrd="0" presId="urn:microsoft.com/office/officeart/2008/layout/HorizontalMultiLevelHierarchy"/>
    <dgm:cxn modelId="{1F6C7CFC-C41F-0441-B0EB-F6A4B1D43DFC}" srcId="{2CAE73DB-3340-2046-A153-8F0E7F3F0215}" destId="{1298B632-B565-CE4C-9FDB-53CA46037F1B}" srcOrd="2" destOrd="0" parTransId="{9040852C-0083-7C44-B85F-A37D75E0996D}" sibTransId="{8CBB43D8-AC8A-694D-B7C3-7183245DAFBF}"/>
    <dgm:cxn modelId="{AD62BAFC-4895-BE42-A5E4-C06B4E04005E}" type="presOf" srcId="{D12D508A-0DD4-C447-89B9-68F4B6797E16}" destId="{90A72666-2F07-644C-A4CF-B2547D8DC905}" srcOrd="0" destOrd="0" presId="urn:microsoft.com/office/officeart/2008/layout/HorizontalMultiLevelHierarchy"/>
    <dgm:cxn modelId="{E1A3829E-E931-404D-9001-E5363CBC2A4E}" type="presParOf" srcId="{50544006-F054-5E46-8F83-57C57655813D}" destId="{CD91A2DB-46B2-E74E-81E5-D151F264B8ED}" srcOrd="0" destOrd="0" presId="urn:microsoft.com/office/officeart/2008/layout/HorizontalMultiLevelHierarchy"/>
    <dgm:cxn modelId="{9B3B3B23-BE84-0B42-AE09-2C4D40D61A6A}" type="presParOf" srcId="{CD91A2DB-46B2-E74E-81E5-D151F264B8ED}" destId="{1422982E-BDB4-244B-978C-5F89AE3D3062}" srcOrd="0" destOrd="0" presId="urn:microsoft.com/office/officeart/2008/layout/HorizontalMultiLevelHierarchy"/>
    <dgm:cxn modelId="{FFDC862A-CD92-554A-9D67-855E5A245BAF}" type="presParOf" srcId="{CD91A2DB-46B2-E74E-81E5-D151F264B8ED}" destId="{3D2F458D-070B-DE43-8EA9-F6009C893140}" srcOrd="1" destOrd="0" presId="urn:microsoft.com/office/officeart/2008/layout/HorizontalMultiLevelHierarchy"/>
    <dgm:cxn modelId="{4501B00B-1A3E-4741-A23C-6EE029B60AF8}" type="presParOf" srcId="{3D2F458D-070B-DE43-8EA9-F6009C893140}" destId="{34E6A6BC-8FCE-874C-BD2E-6F2E406033B1}" srcOrd="0" destOrd="0" presId="urn:microsoft.com/office/officeart/2008/layout/HorizontalMultiLevelHierarchy"/>
    <dgm:cxn modelId="{62C4B9B7-AD9A-3540-8E5B-8371D02293B1}" type="presParOf" srcId="{34E6A6BC-8FCE-874C-BD2E-6F2E406033B1}" destId="{EDDBBAE7-A1C1-6240-86BB-611BEF55D84D}" srcOrd="0" destOrd="0" presId="urn:microsoft.com/office/officeart/2008/layout/HorizontalMultiLevelHierarchy"/>
    <dgm:cxn modelId="{67ADFC8A-92CF-D948-A4AD-2638CBB11D81}" type="presParOf" srcId="{3D2F458D-070B-DE43-8EA9-F6009C893140}" destId="{827D43C5-5C1C-704C-B860-235E3058FBC4}" srcOrd="1" destOrd="0" presId="urn:microsoft.com/office/officeart/2008/layout/HorizontalMultiLevelHierarchy"/>
    <dgm:cxn modelId="{7DED48B7-D0D5-1549-A3B9-7AD45AAA6D21}" type="presParOf" srcId="{827D43C5-5C1C-704C-B860-235E3058FBC4}" destId="{E0DAEEC2-B3AA-104C-B23A-9E5916B444D4}" srcOrd="0" destOrd="0" presId="urn:microsoft.com/office/officeart/2008/layout/HorizontalMultiLevelHierarchy"/>
    <dgm:cxn modelId="{FFA767AB-A83F-D345-B568-6206294E7D18}" type="presParOf" srcId="{827D43C5-5C1C-704C-B860-235E3058FBC4}" destId="{CF79F9F2-34DE-A54F-8CF9-5CF009B5DAF9}" srcOrd="1" destOrd="0" presId="urn:microsoft.com/office/officeart/2008/layout/HorizontalMultiLevelHierarchy"/>
    <dgm:cxn modelId="{474C9FD8-3098-3B4D-8F92-78FC10E7C604}" type="presParOf" srcId="{CF79F9F2-34DE-A54F-8CF9-5CF009B5DAF9}" destId="{7C4668A7-76F2-3644-AF78-0CCEABC97181}" srcOrd="0" destOrd="0" presId="urn:microsoft.com/office/officeart/2008/layout/HorizontalMultiLevelHierarchy"/>
    <dgm:cxn modelId="{3AE9511B-6F76-F74D-A78F-CF28D8823AC6}" type="presParOf" srcId="{7C4668A7-76F2-3644-AF78-0CCEABC97181}" destId="{2395447D-7A0D-DE44-86E2-FE354BE4DC99}" srcOrd="0" destOrd="0" presId="urn:microsoft.com/office/officeart/2008/layout/HorizontalMultiLevelHierarchy"/>
    <dgm:cxn modelId="{D4F45313-3BF6-1D46-8119-8C4F8BF8776C}" type="presParOf" srcId="{CF79F9F2-34DE-A54F-8CF9-5CF009B5DAF9}" destId="{0C3B7115-1E7A-D04A-88CB-57C9525FEF13}" srcOrd="1" destOrd="0" presId="urn:microsoft.com/office/officeart/2008/layout/HorizontalMultiLevelHierarchy"/>
    <dgm:cxn modelId="{D9612667-8453-D84D-A36B-8B049937AB68}" type="presParOf" srcId="{0C3B7115-1E7A-D04A-88CB-57C9525FEF13}" destId="{E2930207-909F-1044-8D98-9544CE50FFA0}" srcOrd="0" destOrd="0" presId="urn:microsoft.com/office/officeart/2008/layout/HorizontalMultiLevelHierarchy"/>
    <dgm:cxn modelId="{2E87BE46-988C-4845-A458-3446155919B0}" type="presParOf" srcId="{0C3B7115-1E7A-D04A-88CB-57C9525FEF13}" destId="{F816938D-22A8-1B40-8912-6177F28B4B9B}" srcOrd="1" destOrd="0" presId="urn:microsoft.com/office/officeart/2008/layout/HorizontalMultiLevelHierarchy"/>
    <dgm:cxn modelId="{485FA104-72E7-2A43-AFD3-C159A585677F}" type="presParOf" srcId="{F816938D-22A8-1B40-8912-6177F28B4B9B}" destId="{B37B20D6-CDC6-A041-8E51-361299AA5491}" srcOrd="0" destOrd="0" presId="urn:microsoft.com/office/officeart/2008/layout/HorizontalMultiLevelHierarchy"/>
    <dgm:cxn modelId="{FCA60A43-EAC1-B74E-8972-446B9EF1C9A8}" type="presParOf" srcId="{B37B20D6-CDC6-A041-8E51-361299AA5491}" destId="{D839F9FE-BF92-FE4D-91EB-49B747BE0AB6}" srcOrd="0" destOrd="0" presId="urn:microsoft.com/office/officeart/2008/layout/HorizontalMultiLevelHierarchy"/>
    <dgm:cxn modelId="{E3F3C633-67EE-F94B-9854-391850BC6719}" type="presParOf" srcId="{F816938D-22A8-1B40-8912-6177F28B4B9B}" destId="{FD73FE9F-8628-7144-A1B0-7EB568CC843C}" srcOrd="1" destOrd="0" presId="urn:microsoft.com/office/officeart/2008/layout/HorizontalMultiLevelHierarchy"/>
    <dgm:cxn modelId="{9A5D848E-A04E-6B4B-9A5D-B8BAD5AAA95D}" type="presParOf" srcId="{FD73FE9F-8628-7144-A1B0-7EB568CC843C}" destId="{DD95022A-1A65-224F-8166-E36E6AD5390F}" srcOrd="0" destOrd="0" presId="urn:microsoft.com/office/officeart/2008/layout/HorizontalMultiLevelHierarchy"/>
    <dgm:cxn modelId="{B11F96D7-0410-264C-A8D3-BFD1F0100DCF}" type="presParOf" srcId="{FD73FE9F-8628-7144-A1B0-7EB568CC843C}" destId="{494A80B9-9E21-3B4E-A4A2-4369C4E53E06}" srcOrd="1" destOrd="0" presId="urn:microsoft.com/office/officeart/2008/layout/HorizontalMultiLevelHierarchy"/>
    <dgm:cxn modelId="{2766CC4A-92C0-854E-99EF-8701B699C985}" type="presParOf" srcId="{F816938D-22A8-1B40-8912-6177F28B4B9B}" destId="{3DAF8F4A-C381-1047-973D-2D77511698DA}" srcOrd="2" destOrd="0" presId="urn:microsoft.com/office/officeart/2008/layout/HorizontalMultiLevelHierarchy"/>
    <dgm:cxn modelId="{CCDBB41B-58EC-2A4B-98B0-240AB3E905A0}" type="presParOf" srcId="{3DAF8F4A-C381-1047-973D-2D77511698DA}" destId="{7AB42A1F-AA52-054B-8BCE-BC04B7014B22}" srcOrd="0" destOrd="0" presId="urn:microsoft.com/office/officeart/2008/layout/HorizontalMultiLevelHierarchy"/>
    <dgm:cxn modelId="{F4BEF683-5C88-A947-A065-CC362153E7F2}" type="presParOf" srcId="{F816938D-22A8-1B40-8912-6177F28B4B9B}" destId="{3AC133B1-EBE8-3049-AE6B-AB02E181C76F}" srcOrd="3" destOrd="0" presId="urn:microsoft.com/office/officeart/2008/layout/HorizontalMultiLevelHierarchy"/>
    <dgm:cxn modelId="{8C44EC81-ED6F-9648-986C-D6214BCE09C3}" type="presParOf" srcId="{3AC133B1-EBE8-3049-AE6B-AB02E181C76F}" destId="{68258A4F-AFAC-5C48-89F7-92B66711F7F7}" srcOrd="0" destOrd="0" presId="urn:microsoft.com/office/officeart/2008/layout/HorizontalMultiLevelHierarchy"/>
    <dgm:cxn modelId="{AD3B1DF2-D25D-8F4F-9F07-71D7DF8AC9DB}" type="presParOf" srcId="{3AC133B1-EBE8-3049-AE6B-AB02E181C76F}" destId="{844FCB42-ACA6-314C-8A17-84CB52CB9D4F}" srcOrd="1" destOrd="0" presId="urn:microsoft.com/office/officeart/2008/layout/HorizontalMultiLevelHierarchy"/>
    <dgm:cxn modelId="{700B950B-B3EE-4F4A-99B4-A56C085DCC97}" type="presParOf" srcId="{844FCB42-ACA6-314C-8A17-84CB52CB9D4F}" destId="{9894056E-0ABB-6D48-993C-5D692AC4F16A}" srcOrd="0" destOrd="0" presId="urn:microsoft.com/office/officeart/2008/layout/HorizontalMultiLevelHierarchy"/>
    <dgm:cxn modelId="{1AAEB6DD-E331-9B45-9F43-A3FC5E35B686}" type="presParOf" srcId="{9894056E-0ABB-6D48-993C-5D692AC4F16A}" destId="{9A629D9C-5E1A-4E4A-84A9-95780E900B91}" srcOrd="0" destOrd="0" presId="urn:microsoft.com/office/officeart/2008/layout/HorizontalMultiLevelHierarchy"/>
    <dgm:cxn modelId="{98AEE868-A5BB-DE4C-863F-9042E53371DC}" type="presParOf" srcId="{844FCB42-ACA6-314C-8A17-84CB52CB9D4F}" destId="{42DDBBDF-6F28-9947-8142-5CE3CAECE202}" srcOrd="1" destOrd="0" presId="urn:microsoft.com/office/officeart/2008/layout/HorizontalMultiLevelHierarchy"/>
    <dgm:cxn modelId="{BBF928D0-C23A-0F4C-B41D-18C3CC978711}" type="presParOf" srcId="{42DDBBDF-6F28-9947-8142-5CE3CAECE202}" destId="{BFED8D2D-9D89-394B-A30B-0F367DBAE1C0}" srcOrd="0" destOrd="0" presId="urn:microsoft.com/office/officeart/2008/layout/HorizontalMultiLevelHierarchy"/>
    <dgm:cxn modelId="{B2A8AB58-543F-9142-BA24-BA1CB95A82C3}" type="presParOf" srcId="{42DDBBDF-6F28-9947-8142-5CE3CAECE202}" destId="{0B87AFC0-37FF-FD40-96ED-85BD38D3A509}" srcOrd="1" destOrd="0" presId="urn:microsoft.com/office/officeart/2008/layout/HorizontalMultiLevelHierarchy"/>
    <dgm:cxn modelId="{E3F0AC91-7D43-0C44-B5EA-B90FA664065D}" type="presParOf" srcId="{F816938D-22A8-1B40-8912-6177F28B4B9B}" destId="{92B5165F-88AD-3B46-A10B-9AD52CCD7B76}" srcOrd="4" destOrd="0" presId="urn:microsoft.com/office/officeart/2008/layout/HorizontalMultiLevelHierarchy"/>
    <dgm:cxn modelId="{3CB16EB1-90CE-2943-B099-6E6F7312FA44}" type="presParOf" srcId="{92B5165F-88AD-3B46-A10B-9AD52CCD7B76}" destId="{55F3DEF9-0E28-E046-8D61-241BADD59E41}" srcOrd="0" destOrd="0" presId="urn:microsoft.com/office/officeart/2008/layout/HorizontalMultiLevelHierarchy"/>
    <dgm:cxn modelId="{8B527945-129C-964F-B3A7-950940FE4096}" type="presParOf" srcId="{F816938D-22A8-1B40-8912-6177F28B4B9B}" destId="{6D0F7E2F-61E0-DB40-8F8A-77FCCA20137D}" srcOrd="5" destOrd="0" presId="urn:microsoft.com/office/officeart/2008/layout/HorizontalMultiLevelHierarchy"/>
    <dgm:cxn modelId="{70749EEA-4B36-E94B-A5B7-6A9D4625121B}" type="presParOf" srcId="{6D0F7E2F-61E0-DB40-8F8A-77FCCA20137D}" destId="{5C98F253-A58E-654C-9F5C-D5131BB0A4F6}" srcOrd="0" destOrd="0" presId="urn:microsoft.com/office/officeart/2008/layout/HorizontalMultiLevelHierarchy"/>
    <dgm:cxn modelId="{DB482ACE-377F-764F-8BAD-6B489060399E}" type="presParOf" srcId="{6D0F7E2F-61E0-DB40-8F8A-77FCCA20137D}" destId="{137DECAA-8B73-AF47-BC35-8E56AA5381AD}" srcOrd="1" destOrd="0" presId="urn:microsoft.com/office/officeart/2008/layout/HorizontalMultiLevelHierarchy"/>
    <dgm:cxn modelId="{8BB6C8A3-B44F-3F49-A672-78D195AE2858}" type="presParOf" srcId="{137DECAA-8B73-AF47-BC35-8E56AA5381AD}" destId="{7EB9612C-2CBB-7948-B35F-B1113A1BD465}" srcOrd="0" destOrd="0" presId="urn:microsoft.com/office/officeart/2008/layout/HorizontalMultiLevelHierarchy"/>
    <dgm:cxn modelId="{D5ADFD9F-C505-8645-9C4F-CA778225D8EA}" type="presParOf" srcId="{7EB9612C-2CBB-7948-B35F-B1113A1BD465}" destId="{1C989A3D-0E81-AE47-949D-A932BA3CAC29}" srcOrd="0" destOrd="0" presId="urn:microsoft.com/office/officeart/2008/layout/HorizontalMultiLevelHierarchy"/>
    <dgm:cxn modelId="{C8A14F63-3E9C-E64C-90D9-A1A87C7912C9}" type="presParOf" srcId="{137DECAA-8B73-AF47-BC35-8E56AA5381AD}" destId="{AB23591A-9F28-D943-8ADB-92C1954B651C}" srcOrd="1" destOrd="0" presId="urn:microsoft.com/office/officeart/2008/layout/HorizontalMultiLevelHierarchy"/>
    <dgm:cxn modelId="{D27B93BF-0CA7-8D40-8608-BE3581AA4F40}" type="presParOf" srcId="{AB23591A-9F28-D943-8ADB-92C1954B651C}" destId="{D396199C-AE11-4B4B-A3C2-18FE1B104B61}" srcOrd="0" destOrd="0" presId="urn:microsoft.com/office/officeart/2008/layout/HorizontalMultiLevelHierarchy"/>
    <dgm:cxn modelId="{96A1AD97-AF75-C24F-A6E4-E37E6223C986}" type="presParOf" srcId="{AB23591A-9F28-D943-8ADB-92C1954B651C}" destId="{2298D970-2122-584B-9EFD-4D17F3BC3F12}" srcOrd="1" destOrd="0" presId="urn:microsoft.com/office/officeart/2008/layout/HorizontalMultiLevelHierarchy"/>
    <dgm:cxn modelId="{115F2C8E-47B8-DD4F-9499-5BF6F5F344EF}" type="presParOf" srcId="{F816938D-22A8-1B40-8912-6177F28B4B9B}" destId="{C584B13B-1BBE-6F4A-9A96-C6116F5F2860}" srcOrd="6" destOrd="0" presId="urn:microsoft.com/office/officeart/2008/layout/HorizontalMultiLevelHierarchy"/>
    <dgm:cxn modelId="{A35EA077-9B00-C745-8DF9-AF99E0847848}" type="presParOf" srcId="{C584B13B-1BBE-6F4A-9A96-C6116F5F2860}" destId="{14734FD7-7AA4-8C4F-AE6F-CAEE9095C785}" srcOrd="0" destOrd="0" presId="urn:microsoft.com/office/officeart/2008/layout/HorizontalMultiLevelHierarchy"/>
    <dgm:cxn modelId="{E4873A9C-B1B6-3248-A19B-AF553E4D4926}" type="presParOf" srcId="{F816938D-22A8-1B40-8912-6177F28B4B9B}" destId="{485A9E84-8D92-9A4D-832F-B73B10932D8C}" srcOrd="7" destOrd="0" presId="urn:microsoft.com/office/officeart/2008/layout/HorizontalMultiLevelHierarchy"/>
    <dgm:cxn modelId="{83E9F93E-E0B3-7C46-A7FB-1DEFE050F094}" type="presParOf" srcId="{485A9E84-8D92-9A4D-832F-B73B10932D8C}" destId="{F691E95F-5CE3-184D-90D0-445F25F53D05}" srcOrd="0" destOrd="0" presId="urn:microsoft.com/office/officeart/2008/layout/HorizontalMultiLevelHierarchy"/>
    <dgm:cxn modelId="{8C756BA5-B638-6C40-85D2-9EFFFA924AAE}" type="presParOf" srcId="{485A9E84-8D92-9A4D-832F-B73B10932D8C}" destId="{FD7CB3F3-FE65-1840-A8D0-522801B84BE4}" srcOrd="1" destOrd="0" presId="urn:microsoft.com/office/officeart/2008/layout/HorizontalMultiLevelHierarchy"/>
    <dgm:cxn modelId="{78DB12A8-8C1A-F640-9070-8891BA919A53}" type="presParOf" srcId="{FD7CB3F3-FE65-1840-A8D0-522801B84BE4}" destId="{56CF09E8-376F-1B4E-ADF4-EA6588BE2F8C}" srcOrd="0" destOrd="0" presId="urn:microsoft.com/office/officeart/2008/layout/HorizontalMultiLevelHierarchy"/>
    <dgm:cxn modelId="{B49B1061-44C0-0544-B3C2-CB499355C56B}" type="presParOf" srcId="{56CF09E8-376F-1B4E-ADF4-EA6588BE2F8C}" destId="{43C391B4-240B-6A47-935A-40BF90AD65F1}" srcOrd="0" destOrd="0" presId="urn:microsoft.com/office/officeart/2008/layout/HorizontalMultiLevelHierarchy"/>
    <dgm:cxn modelId="{11375A6C-6828-6B44-8D72-FC9959D3AE4B}" type="presParOf" srcId="{FD7CB3F3-FE65-1840-A8D0-522801B84BE4}" destId="{C48A9DC5-4AC0-CF45-A1D4-8173FE75F126}" srcOrd="1" destOrd="0" presId="urn:microsoft.com/office/officeart/2008/layout/HorizontalMultiLevelHierarchy"/>
    <dgm:cxn modelId="{3220BB0E-EDA0-2549-B83A-A2CAFD8646CD}" type="presParOf" srcId="{C48A9DC5-4AC0-CF45-A1D4-8173FE75F126}" destId="{C5E124B6-8C92-354F-870A-8D4234C2E67F}" srcOrd="0" destOrd="0" presId="urn:microsoft.com/office/officeart/2008/layout/HorizontalMultiLevelHierarchy"/>
    <dgm:cxn modelId="{C4499592-649D-ED47-B425-006AF4C6C599}" type="presParOf" srcId="{C48A9DC5-4AC0-CF45-A1D4-8173FE75F126}" destId="{40CDFE6D-2CE7-DC41-AA92-D9A3F59A09C6}" srcOrd="1" destOrd="0" presId="urn:microsoft.com/office/officeart/2008/layout/HorizontalMultiLevelHierarchy"/>
    <dgm:cxn modelId="{093AD8D6-5E29-1249-88E9-AC8D830191C6}" type="presParOf" srcId="{CF79F9F2-34DE-A54F-8CF9-5CF009B5DAF9}" destId="{A57E2099-8A74-DE43-BF71-1604D455D1EB}" srcOrd="2" destOrd="0" presId="urn:microsoft.com/office/officeart/2008/layout/HorizontalMultiLevelHierarchy"/>
    <dgm:cxn modelId="{A0921783-5D19-7E47-B6EA-73DC2AA71893}" type="presParOf" srcId="{A57E2099-8A74-DE43-BF71-1604D455D1EB}" destId="{B7F24512-6230-7C44-9530-CC36337DB661}" srcOrd="0" destOrd="0" presId="urn:microsoft.com/office/officeart/2008/layout/HorizontalMultiLevelHierarchy"/>
    <dgm:cxn modelId="{215482CA-2D4A-CB4C-8755-35BA19EADA83}" type="presParOf" srcId="{CF79F9F2-34DE-A54F-8CF9-5CF009B5DAF9}" destId="{B500C43B-D6C4-CA43-8FCA-30E99DFD5450}" srcOrd="3" destOrd="0" presId="urn:microsoft.com/office/officeart/2008/layout/HorizontalMultiLevelHierarchy"/>
    <dgm:cxn modelId="{8E79D92F-285E-3B48-9C41-7D206B9A1ED3}" type="presParOf" srcId="{B500C43B-D6C4-CA43-8FCA-30E99DFD5450}" destId="{287CE085-71E5-AC49-92C5-4A0216B32541}" srcOrd="0" destOrd="0" presId="urn:microsoft.com/office/officeart/2008/layout/HorizontalMultiLevelHierarchy"/>
    <dgm:cxn modelId="{11AF330F-7BF4-3F47-B213-9B7E7F68B1B8}" type="presParOf" srcId="{B500C43B-D6C4-CA43-8FCA-30E99DFD5450}" destId="{0991D88A-D704-7742-AF77-AFFCEEDD49A7}" srcOrd="1" destOrd="0" presId="urn:microsoft.com/office/officeart/2008/layout/HorizontalMultiLevelHierarchy"/>
    <dgm:cxn modelId="{BF465EDF-CEA1-2047-B917-1C44E6C33F40}" type="presParOf" srcId="{0991D88A-D704-7742-AF77-AFFCEEDD49A7}" destId="{4CC5CED0-C755-7C47-B087-E6765ECD1470}" srcOrd="0" destOrd="0" presId="urn:microsoft.com/office/officeart/2008/layout/HorizontalMultiLevelHierarchy"/>
    <dgm:cxn modelId="{05FD50F4-7027-2441-A4AE-934463764A2A}" type="presParOf" srcId="{4CC5CED0-C755-7C47-B087-E6765ECD1470}" destId="{8331271D-8172-CD4C-BDCC-18CBF7AC6E5D}" srcOrd="0" destOrd="0" presId="urn:microsoft.com/office/officeart/2008/layout/HorizontalMultiLevelHierarchy"/>
    <dgm:cxn modelId="{A6BE1B8C-6D13-3F4E-A91E-F4CB229FF4D4}" type="presParOf" srcId="{0991D88A-D704-7742-AF77-AFFCEEDD49A7}" destId="{C35B8D0C-CA30-624F-995E-1CCD7CB4001A}" srcOrd="1" destOrd="0" presId="urn:microsoft.com/office/officeart/2008/layout/HorizontalMultiLevelHierarchy"/>
    <dgm:cxn modelId="{37A17C28-EE5F-B347-9045-FD8F1F203BEF}" type="presParOf" srcId="{C35B8D0C-CA30-624F-995E-1CCD7CB4001A}" destId="{C73242DA-90FE-4C4F-BB9B-7DB4603BD418}" srcOrd="0" destOrd="0" presId="urn:microsoft.com/office/officeart/2008/layout/HorizontalMultiLevelHierarchy"/>
    <dgm:cxn modelId="{2E850BDC-79CF-EB43-AC84-ECC68C136A67}" type="presParOf" srcId="{C35B8D0C-CA30-624F-995E-1CCD7CB4001A}" destId="{A595F8BD-ECEB-6B48-8BD7-F8B63D810B40}" srcOrd="1" destOrd="0" presId="urn:microsoft.com/office/officeart/2008/layout/HorizontalMultiLevelHierarchy"/>
    <dgm:cxn modelId="{DB60DC79-62C4-2042-A071-B7B1D26F3F06}" type="presParOf" srcId="{0991D88A-D704-7742-AF77-AFFCEEDD49A7}" destId="{02F305F8-6626-A543-AE3B-47ABDB04D85A}" srcOrd="2" destOrd="0" presId="urn:microsoft.com/office/officeart/2008/layout/HorizontalMultiLevelHierarchy"/>
    <dgm:cxn modelId="{DE448FBB-3FEB-854E-ABBE-905050815928}" type="presParOf" srcId="{02F305F8-6626-A543-AE3B-47ABDB04D85A}" destId="{9F521EAF-FD40-9C41-838B-CEB82962D488}" srcOrd="0" destOrd="0" presId="urn:microsoft.com/office/officeart/2008/layout/HorizontalMultiLevelHierarchy"/>
    <dgm:cxn modelId="{C03531A5-13DC-3A4F-8A0E-4C930E6C3D83}" type="presParOf" srcId="{0991D88A-D704-7742-AF77-AFFCEEDD49A7}" destId="{C45443B9-DE73-404C-AE8B-259DA366ECB5}" srcOrd="3" destOrd="0" presId="urn:microsoft.com/office/officeart/2008/layout/HorizontalMultiLevelHierarchy"/>
    <dgm:cxn modelId="{5597E28A-7189-A349-B063-320B4CB4F6BC}" type="presParOf" srcId="{C45443B9-DE73-404C-AE8B-259DA366ECB5}" destId="{2EAC2E55-5987-7645-A6B3-2144B6137D36}" srcOrd="0" destOrd="0" presId="urn:microsoft.com/office/officeart/2008/layout/HorizontalMultiLevelHierarchy"/>
    <dgm:cxn modelId="{A48CDEAD-6EFE-724D-8D1D-68C7D5400530}" type="presParOf" srcId="{C45443B9-DE73-404C-AE8B-259DA366ECB5}" destId="{7780AE70-A4B8-F946-91EB-5A487064E53B}" srcOrd="1" destOrd="0" presId="urn:microsoft.com/office/officeart/2008/layout/HorizontalMultiLevelHierarchy"/>
    <dgm:cxn modelId="{9C9BC8CE-3A72-B544-B10A-C6410812F77E}" type="presParOf" srcId="{0991D88A-D704-7742-AF77-AFFCEEDD49A7}" destId="{45E76D71-2732-7E4B-910D-FF087CEAAAAA}" srcOrd="4" destOrd="0" presId="urn:microsoft.com/office/officeart/2008/layout/HorizontalMultiLevelHierarchy"/>
    <dgm:cxn modelId="{0D06B798-3CB6-F740-BB0D-4E63917E5F9E}" type="presParOf" srcId="{45E76D71-2732-7E4B-910D-FF087CEAAAAA}" destId="{5E59B711-EA3F-E24F-AA88-0251A582AB58}" srcOrd="0" destOrd="0" presId="urn:microsoft.com/office/officeart/2008/layout/HorizontalMultiLevelHierarchy"/>
    <dgm:cxn modelId="{239B4CAD-9F62-0A4B-86EA-45874FF4AFF3}" type="presParOf" srcId="{0991D88A-D704-7742-AF77-AFFCEEDD49A7}" destId="{4ED7C7FD-177D-3041-B3E6-6AA410222FFA}" srcOrd="5" destOrd="0" presId="urn:microsoft.com/office/officeart/2008/layout/HorizontalMultiLevelHierarchy"/>
    <dgm:cxn modelId="{2A01CDBD-B5A3-1742-9C45-332414B41591}" type="presParOf" srcId="{4ED7C7FD-177D-3041-B3E6-6AA410222FFA}" destId="{86C2F613-874E-B648-AE45-ECD669C6C75D}" srcOrd="0" destOrd="0" presId="urn:microsoft.com/office/officeart/2008/layout/HorizontalMultiLevelHierarchy"/>
    <dgm:cxn modelId="{C79108E7-27DE-3A44-BF20-3C9CE2954D38}" type="presParOf" srcId="{4ED7C7FD-177D-3041-B3E6-6AA410222FFA}" destId="{4B0D8E4B-AEB4-ED4E-8924-F2B15EBA60AE}" srcOrd="1" destOrd="0" presId="urn:microsoft.com/office/officeart/2008/layout/HorizontalMultiLevelHierarchy"/>
    <dgm:cxn modelId="{7A93F053-F210-C04B-A916-D065E2AAC116}" type="presParOf" srcId="{3D2F458D-070B-DE43-8EA9-F6009C893140}" destId="{9A258144-7996-2F42-9E9C-AA09949F8515}" srcOrd="2" destOrd="0" presId="urn:microsoft.com/office/officeart/2008/layout/HorizontalMultiLevelHierarchy"/>
    <dgm:cxn modelId="{CCEC336B-DEA5-134D-871D-770B881F715B}" type="presParOf" srcId="{9A258144-7996-2F42-9E9C-AA09949F8515}" destId="{1C0F8089-237F-D149-BA30-A58635347E4D}" srcOrd="0" destOrd="0" presId="urn:microsoft.com/office/officeart/2008/layout/HorizontalMultiLevelHierarchy"/>
    <dgm:cxn modelId="{820B7342-5D9E-A04F-9C09-D284EE79588C}" type="presParOf" srcId="{3D2F458D-070B-DE43-8EA9-F6009C893140}" destId="{651E56BC-A422-6148-9F9C-BB0E59246A9C}" srcOrd="3" destOrd="0" presId="urn:microsoft.com/office/officeart/2008/layout/HorizontalMultiLevelHierarchy"/>
    <dgm:cxn modelId="{0A549025-A993-0E48-811A-F5CE099FB539}" type="presParOf" srcId="{651E56BC-A422-6148-9F9C-BB0E59246A9C}" destId="{6F2AE8EC-A5EC-2D47-BE87-3A5CBDC0C6B9}" srcOrd="0" destOrd="0" presId="urn:microsoft.com/office/officeart/2008/layout/HorizontalMultiLevelHierarchy"/>
    <dgm:cxn modelId="{7825EDD2-54D5-CD47-A82D-F2EE68774856}" type="presParOf" srcId="{651E56BC-A422-6148-9F9C-BB0E59246A9C}" destId="{FCC2075E-54EB-7348-9F6A-3F1E2605FF08}" srcOrd="1" destOrd="0" presId="urn:microsoft.com/office/officeart/2008/layout/HorizontalMultiLevelHierarchy"/>
    <dgm:cxn modelId="{8902AEF1-E8B3-034D-B79E-A1C5F31B682B}" type="presParOf" srcId="{FCC2075E-54EB-7348-9F6A-3F1E2605FF08}" destId="{EF75E8B7-F360-3245-B6ED-2FF3E2BD0148}" srcOrd="0" destOrd="0" presId="urn:microsoft.com/office/officeart/2008/layout/HorizontalMultiLevelHierarchy"/>
    <dgm:cxn modelId="{F4AAAF88-D7EA-D548-9131-20338B2A5EEE}" type="presParOf" srcId="{EF75E8B7-F360-3245-B6ED-2FF3E2BD0148}" destId="{7E7A13D3-739F-8949-A236-66CF84E8E86F}" srcOrd="0" destOrd="0" presId="urn:microsoft.com/office/officeart/2008/layout/HorizontalMultiLevelHierarchy"/>
    <dgm:cxn modelId="{0C868CDC-B106-2B4E-8183-CFFDD490B674}" type="presParOf" srcId="{FCC2075E-54EB-7348-9F6A-3F1E2605FF08}" destId="{1EBE37DD-B760-E944-BAE6-E9F61877160F}" srcOrd="1" destOrd="0" presId="urn:microsoft.com/office/officeart/2008/layout/HorizontalMultiLevelHierarchy"/>
    <dgm:cxn modelId="{C2317F0C-00C1-F84F-90CA-846CAD917FA6}" type="presParOf" srcId="{1EBE37DD-B760-E944-BAE6-E9F61877160F}" destId="{2A06D2FA-0D94-5C40-AAFF-6CB3C9738F14}" srcOrd="0" destOrd="0" presId="urn:microsoft.com/office/officeart/2008/layout/HorizontalMultiLevelHierarchy"/>
    <dgm:cxn modelId="{538836FD-6073-4E45-B563-162FC0ABD10D}" type="presParOf" srcId="{1EBE37DD-B760-E944-BAE6-E9F61877160F}" destId="{F450A346-8EBD-E644-9DC9-D4F79F941EFA}" srcOrd="1" destOrd="0" presId="urn:microsoft.com/office/officeart/2008/layout/HorizontalMultiLevelHierarchy"/>
    <dgm:cxn modelId="{C5CB709A-BCE2-A545-A26E-3234C4F6EE8A}" type="presParOf" srcId="{FCC2075E-54EB-7348-9F6A-3F1E2605FF08}" destId="{282B93C6-9003-DD49-B213-2161D88CFDD9}" srcOrd="2" destOrd="0" presId="urn:microsoft.com/office/officeart/2008/layout/HorizontalMultiLevelHierarchy"/>
    <dgm:cxn modelId="{0DED5FBF-8935-AE42-BE6C-4EBA3263D2B1}" type="presParOf" srcId="{282B93C6-9003-DD49-B213-2161D88CFDD9}" destId="{83D72D8A-0359-C446-9E02-2B3BF95FAFDC}" srcOrd="0" destOrd="0" presId="urn:microsoft.com/office/officeart/2008/layout/HorizontalMultiLevelHierarchy"/>
    <dgm:cxn modelId="{1C011093-CEC8-D743-8359-39268D9677D6}" type="presParOf" srcId="{FCC2075E-54EB-7348-9F6A-3F1E2605FF08}" destId="{6D95D9F6-D857-0B41-A2C8-B9072C875E6C}" srcOrd="3" destOrd="0" presId="urn:microsoft.com/office/officeart/2008/layout/HorizontalMultiLevelHierarchy"/>
    <dgm:cxn modelId="{3C7E4B2C-0557-E848-8614-F976B0DE2423}" type="presParOf" srcId="{6D95D9F6-D857-0B41-A2C8-B9072C875E6C}" destId="{096557D3-4D36-7A4E-9A76-C2BD66CEA9FB}" srcOrd="0" destOrd="0" presId="urn:microsoft.com/office/officeart/2008/layout/HorizontalMultiLevelHierarchy"/>
    <dgm:cxn modelId="{79217248-86BF-8F49-9E8D-6FFAB267E85D}" type="presParOf" srcId="{6D95D9F6-D857-0B41-A2C8-B9072C875E6C}" destId="{05C4784C-79D2-3545-ACDD-F01F8DCE9C95}" srcOrd="1" destOrd="0" presId="urn:microsoft.com/office/officeart/2008/layout/HorizontalMultiLevelHierarchy"/>
    <dgm:cxn modelId="{57E5FEAC-71CB-144C-8B5B-2E03A4A7C3D4}" type="presParOf" srcId="{3D2F458D-070B-DE43-8EA9-F6009C893140}" destId="{F60D77BA-BFF4-9F45-B104-DE74C6DBA39E}" srcOrd="4" destOrd="0" presId="urn:microsoft.com/office/officeart/2008/layout/HorizontalMultiLevelHierarchy"/>
    <dgm:cxn modelId="{DD9DC1B7-5DF1-BB4B-81A9-39501ECCD4DE}" type="presParOf" srcId="{F60D77BA-BFF4-9F45-B104-DE74C6DBA39E}" destId="{15ED4FC1-F5B2-1E4F-8819-3E9B751A16B0}" srcOrd="0" destOrd="0" presId="urn:microsoft.com/office/officeart/2008/layout/HorizontalMultiLevelHierarchy"/>
    <dgm:cxn modelId="{42043741-83DB-4A49-8FFC-E8302CB680DA}" type="presParOf" srcId="{3D2F458D-070B-DE43-8EA9-F6009C893140}" destId="{A0264BB7-6585-6B41-A138-3FC2CC55D7CB}" srcOrd="5" destOrd="0" presId="urn:microsoft.com/office/officeart/2008/layout/HorizontalMultiLevelHierarchy"/>
    <dgm:cxn modelId="{ABD7B2E0-E55A-5341-8498-750C217025C4}" type="presParOf" srcId="{A0264BB7-6585-6B41-A138-3FC2CC55D7CB}" destId="{53274CB3-D90E-0A48-AF93-AA0864AE0616}" srcOrd="0" destOrd="0" presId="urn:microsoft.com/office/officeart/2008/layout/HorizontalMultiLevelHierarchy"/>
    <dgm:cxn modelId="{BF058C85-9323-1B4C-9FA3-696DF39EC8CC}" type="presParOf" srcId="{A0264BB7-6585-6B41-A138-3FC2CC55D7CB}" destId="{8D13C496-950A-CB4A-B0D2-8E21FBE4503D}" srcOrd="1" destOrd="0" presId="urn:microsoft.com/office/officeart/2008/layout/HorizontalMultiLevelHierarchy"/>
    <dgm:cxn modelId="{71FD5666-EE4A-EE46-AB58-3ED02284894D}" type="presParOf" srcId="{8D13C496-950A-CB4A-B0D2-8E21FBE4503D}" destId="{753DF94A-45C8-374E-9DEB-BC53983FA710}" srcOrd="0" destOrd="0" presId="urn:microsoft.com/office/officeart/2008/layout/HorizontalMultiLevelHierarchy"/>
    <dgm:cxn modelId="{CFC6CB98-D33E-CC4A-B189-A7712DB3E383}" type="presParOf" srcId="{753DF94A-45C8-374E-9DEB-BC53983FA710}" destId="{8C7F59D7-AAEC-6440-B253-E74ECC0797A3}" srcOrd="0" destOrd="0" presId="urn:microsoft.com/office/officeart/2008/layout/HorizontalMultiLevelHierarchy"/>
    <dgm:cxn modelId="{761C21AB-4B4D-C944-A78B-F739BB8C041A}" type="presParOf" srcId="{8D13C496-950A-CB4A-B0D2-8E21FBE4503D}" destId="{9837C021-64D3-3E48-94AC-1B643FDC4A3A}" srcOrd="1" destOrd="0" presId="urn:microsoft.com/office/officeart/2008/layout/HorizontalMultiLevelHierarchy"/>
    <dgm:cxn modelId="{8077031D-103D-5348-A6C5-050A9E0B116B}" type="presParOf" srcId="{9837C021-64D3-3E48-94AC-1B643FDC4A3A}" destId="{90A72666-2F07-644C-A4CF-B2547D8DC905}" srcOrd="0" destOrd="0" presId="urn:microsoft.com/office/officeart/2008/layout/HorizontalMultiLevelHierarchy"/>
    <dgm:cxn modelId="{69C75695-7D26-BD4A-AA0F-99BF9D7C1738}" type="presParOf" srcId="{9837C021-64D3-3E48-94AC-1B643FDC4A3A}" destId="{A3E8B96A-526F-3748-B3D0-67C909820FC3}" srcOrd="1" destOrd="0" presId="urn:microsoft.com/office/officeart/2008/layout/HorizontalMultiLevelHierarchy"/>
    <dgm:cxn modelId="{0226660E-8A7D-6841-954A-9FCC0B217F85}" type="presParOf" srcId="{A3E8B96A-526F-3748-B3D0-67C909820FC3}" destId="{70631878-EDDE-FA49-B41F-819F9849B272}" srcOrd="0" destOrd="0" presId="urn:microsoft.com/office/officeart/2008/layout/HorizontalMultiLevelHierarchy"/>
    <dgm:cxn modelId="{23C13CCC-A878-A047-A58B-35A97F9E9C9E}" type="presParOf" srcId="{70631878-EDDE-FA49-B41F-819F9849B272}" destId="{C228B2B3-A9C0-5C41-B3EF-814A5B78562F}" srcOrd="0" destOrd="0" presId="urn:microsoft.com/office/officeart/2008/layout/HorizontalMultiLevelHierarchy"/>
    <dgm:cxn modelId="{60DE03D7-DC8F-384B-8335-1F0E61D59030}" type="presParOf" srcId="{A3E8B96A-526F-3748-B3D0-67C909820FC3}" destId="{D472C7E0-FB4A-EF46-81D0-7437C774E54A}" srcOrd="1" destOrd="0" presId="urn:microsoft.com/office/officeart/2008/layout/HorizontalMultiLevelHierarchy"/>
    <dgm:cxn modelId="{313D6904-4C45-364C-9C83-B771B95176B9}" type="presParOf" srcId="{D472C7E0-FB4A-EF46-81D0-7437C774E54A}" destId="{38AB95B9-7112-C54D-9411-BEA3B22AEE3F}" srcOrd="0" destOrd="0" presId="urn:microsoft.com/office/officeart/2008/layout/HorizontalMultiLevelHierarchy"/>
    <dgm:cxn modelId="{795979EB-CE8E-8346-987B-FBB2866AC160}" type="presParOf" srcId="{D472C7E0-FB4A-EF46-81D0-7437C774E54A}" destId="{52A69170-33AA-C843-AF0B-11FB815AEE8E}" srcOrd="1" destOrd="0" presId="urn:microsoft.com/office/officeart/2008/layout/HorizontalMultiLevelHierarchy"/>
    <dgm:cxn modelId="{5922FBF4-9B14-694A-8539-98953145C7B1}" type="presParOf" srcId="{3D2F458D-070B-DE43-8EA9-F6009C893140}" destId="{F1368A58-B9CF-EF48-AA99-E00C24313B68}" srcOrd="6" destOrd="0" presId="urn:microsoft.com/office/officeart/2008/layout/HorizontalMultiLevelHierarchy"/>
    <dgm:cxn modelId="{12F93BEB-65F3-AA4A-B17B-3C05446651C8}" type="presParOf" srcId="{F1368A58-B9CF-EF48-AA99-E00C24313B68}" destId="{017B4867-D83A-A24A-8081-46CCF440FA40}" srcOrd="0" destOrd="0" presId="urn:microsoft.com/office/officeart/2008/layout/HorizontalMultiLevelHierarchy"/>
    <dgm:cxn modelId="{312B14DE-7D45-CD49-B3FC-11BB4D9A44E6}" type="presParOf" srcId="{3D2F458D-070B-DE43-8EA9-F6009C893140}" destId="{2BC3D82A-691B-5A4A-8FBD-749268F5C20B}" srcOrd="7" destOrd="0" presId="urn:microsoft.com/office/officeart/2008/layout/HorizontalMultiLevelHierarchy"/>
    <dgm:cxn modelId="{9598B23E-0ECD-4C4F-94A3-917B9C6710E6}" type="presParOf" srcId="{2BC3D82A-691B-5A4A-8FBD-749268F5C20B}" destId="{10B49785-B406-CA41-A0F9-9AB3EA976C22}" srcOrd="0" destOrd="0" presId="urn:microsoft.com/office/officeart/2008/layout/HorizontalMultiLevelHierarchy"/>
    <dgm:cxn modelId="{C3958089-7103-9C45-B697-4DF9A53F8EA6}" type="presParOf" srcId="{2BC3D82A-691B-5A4A-8FBD-749268F5C20B}" destId="{555A8FEA-11CC-374F-B5C7-F02ED4195743}" srcOrd="1" destOrd="0" presId="urn:microsoft.com/office/officeart/2008/layout/HorizontalMultiLevelHierarchy"/>
    <dgm:cxn modelId="{180BF15A-0A90-CF44-BA69-740ACE619CF3}" type="presParOf" srcId="{555A8FEA-11CC-374F-B5C7-F02ED4195743}" destId="{8A56A030-B6DF-BB4E-9FED-97823F9116F3}" srcOrd="0" destOrd="0" presId="urn:microsoft.com/office/officeart/2008/layout/HorizontalMultiLevelHierarchy"/>
    <dgm:cxn modelId="{C4226BA1-755C-5D4A-A983-975B354C249D}" type="presParOf" srcId="{8A56A030-B6DF-BB4E-9FED-97823F9116F3}" destId="{7DF1B75D-0253-624A-878E-77CB7D4A4406}" srcOrd="0" destOrd="0" presId="urn:microsoft.com/office/officeart/2008/layout/HorizontalMultiLevelHierarchy"/>
    <dgm:cxn modelId="{B878052D-E178-B74F-9EF4-1F41111F7BD7}" type="presParOf" srcId="{555A8FEA-11CC-374F-B5C7-F02ED4195743}" destId="{8BA43825-0024-6543-97A3-1640FDE9D109}" srcOrd="1" destOrd="0" presId="urn:microsoft.com/office/officeart/2008/layout/HorizontalMultiLevelHierarchy"/>
    <dgm:cxn modelId="{D5CC1B69-4860-A94E-A882-E6DD025B5FD2}" type="presParOf" srcId="{8BA43825-0024-6543-97A3-1640FDE9D109}" destId="{5A547B81-6970-B24C-8299-83D95A7A36F7}" srcOrd="0" destOrd="0" presId="urn:microsoft.com/office/officeart/2008/layout/HorizontalMultiLevelHierarchy"/>
    <dgm:cxn modelId="{432A6B00-A376-7F47-A1E9-0F6D4F8CC6F2}" type="presParOf" srcId="{8BA43825-0024-6543-97A3-1640FDE9D109}" destId="{22BA2B3B-003C-D341-8DD5-A10BFB4AC692}" srcOrd="1" destOrd="0" presId="urn:microsoft.com/office/officeart/2008/layout/HorizontalMultiLevelHierarchy"/>
    <dgm:cxn modelId="{77B5CD6A-7C52-8F46-8DF9-C9CC302141AB}" type="presParOf" srcId="{3D2F458D-070B-DE43-8EA9-F6009C893140}" destId="{ECF3DB1E-976D-6044-B1F2-E85F9AA60776}" srcOrd="8" destOrd="0" presId="urn:microsoft.com/office/officeart/2008/layout/HorizontalMultiLevelHierarchy"/>
    <dgm:cxn modelId="{081E3139-C8DC-B942-A28B-CEA905EFBBCE}" type="presParOf" srcId="{ECF3DB1E-976D-6044-B1F2-E85F9AA60776}" destId="{68C37381-C2A7-BC4F-BF75-A2472C93C4FD}" srcOrd="0" destOrd="0" presId="urn:microsoft.com/office/officeart/2008/layout/HorizontalMultiLevelHierarchy"/>
    <dgm:cxn modelId="{12D8DF5C-43AC-924F-9F2E-8F069288060A}" type="presParOf" srcId="{3D2F458D-070B-DE43-8EA9-F6009C893140}" destId="{4EDF2304-674B-7A42-AC78-8C6ED177AED6}" srcOrd="9" destOrd="0" presId="urn:microsoft.com/office/officeart/2008/layout/HorizontalMultiLevelHierarchy"/>
    <dgm:cxn modelId="{23FA9F9B-1356-4E41-A723-56B6EDE4AB77}" type="presParOf" srcId="{4EDF2304-674B-7A42-AC78-8C6ED177AED6}" destId="{46434301-1301-2F4E-96C4-4FB9D7E6D66F}" srcOrd="0" destOrd="0" presId="urn:microsoft.com/office/officeart/2008/layout/HorizontalMultiLevelHierarchy"/>
    <dgm:cxn modelId="{9E241DF7-8F8B-5C46-9780-1EEB3DC2B0EA}" type="presParOf" srcId="{4EDF2304-674B-7A42-AC78-8C6ED177AED6}" destId="{D4246BD1-E369-8248-AC91-8390D415416B}" srcOrd="1" destOrd="0" presId="urn:microsoft.com/office/officeart/2008/layout/HorizontalMultiLevelHierarchy"/>
    <dgm:cxn modelId="{84DB1FEC-22DB-DE4E-BA44-47A93F96F11E}" type="presParOf" srcId="{D4246BD1-E369-8248-AC91-8390D415416B}" destId="{D6D25301-C82D-3447-8315-6D079177F24F}" srcOrd="0" destOrd="0" presId="urn:microsoft.com/office/officeart/2008/layout/HorizontalMultiLevelHierarchy"/>
    <dgm:cxn modelId="{A4069C45-6049-5F47-89F6-032628D1BD59}" type="presParOf" srcId="{D6D25301-C82D-3447-8315-6D079177F24F}" destId="{68C2DE31-5FC6-A74C-BA93-885E9C1E26F1}" srcOrd="0" destOrd="0" presId="urn:microsoft.com/office/officeart/2008/layout/HorizontalMultiLevelHierarchy"/>
    <dgm:cxn modelId="{0F2D1DAC-6BD6-4D4B-9AB8-EB43AC5B712B}" type="presParOf" srcId="{D4246BD1-E369-8248-AC91-8390D415416B}" destId="{D1AFC989-FB25-394C-8208-B277D0B46363}" srcOrd="1" destOrd="0" presId="urn:microsoft.com/office/officeart/2008/layout/HorizontalMultiLevelHierarchy"/>
    <dgm:cxn modelId="{80EFA269-6FE5-0A4A-B22E-3DF838E7767A}" type="presParOf" srcId="{D1AFC989-FB25-394C-8208-B277D0B46363}" destId="{ECB23D02-6EC0-6A4A-8827-933D44B9BE9C}" srcOrd="0" destOrd="0" presId="urn:microsoft.com/office/officeart/2008/layout/HorizontalMultiLevelHierarchy"/>
    <dgm:cxn modelId="{8815C6F5-1CD4-9640-A706-C90150DAC908}" type="presParOf" srcId="{D1AFC989-FB25-394C-8208-B277D0B46363}" destId="{B8CC625C-E317-0D42-A573-8E2ED11DEBA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8328D-E937-D34E-9D56-B5AEE38D032F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4DFBB08-2473-244B-AD44-F5122EF18A8D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./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92653F77-D70D-8E43-A672-1DBFEB8D707E}" type="parTrans" cxnId="{EA31D0AE-8ACA-FA4D-AE60-9AE9A6784D83}">
      <dgm:prSet/>
      <dgm:spPr/>
      <dgm:t>
        <a:bodyPr/>
        <a:lstStyle/>
        <a:p>
          <a:endParaRPr lang="zh-TW" altLang="en-US"/>
        </a:p>
      </dgm:t>
    </dgm:pt>
    <dgm:pt modelId="{D006A3E0-3C7D-1642-8A4C-44FB14980158}" type="sibTrans" cxnId="{EA31D0AE-8ACA-FA4D-AE60-9AE9A6784D83}">
      <dgm:prSet/>
      <dgm:spPr/>
      <dgm:t>
        <a:bodyPr/>
        <a:lstStyle/>
        <a:p>
          <a:endParaRPr lang="zh-TW" altLang="en-US"/>
        </a:p>
      </dgm:t>
    </dgm:pt>
    <dgm:pt modelId="{80DA4D20-0E13-DB40-9D76-2BAF229B81E9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image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3F521C41-F951-034A-AE07-0CC110E5D387}" type="parTrans" cxnId="{170A212A-76D0-E246-B255-FB2803873006}">
      <dgm:prSet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6A98BA06-BDE4-7C44-8D21-40A175417FB1}" type="sibTrans" cxnId="{170A212A-76D0-E246-B255-FB2803873006}">
      <dgm:prSet/>
      <dgm:spPr/>
      <dgm:t>
        <a:bodyPr/>
        <a:lstStyle/>
        <a:p>
          <a:endParaRPr lang="zh-TW" altLang="en-US"/>
        </a:p>
      </dgm:t>
    </dgm:pt>
    <dgm:pt modelId="{B4FE3ADD-6FEA-034E-94EB-564E318772DC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js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1F50BDA5-1F41-CC46-9436-70B8F8298E57}" type="parTrans" cxnId="{AAEBDD7A-A9EB-7A4C-B2C7-19BA324F1087}">
      <dgm:prSet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8D0F199A-3A1A-CC4A-8A48-E0726DC83271}" type="sibTrans" cxnId="{AAEBDD7A-A9EB-7A4C-B2C7-19BA324F1087}">
      <dgm:prSet/>
      <dgm:spPr/>
      <dgm:t>
        <a:bodyPr/>
        <a:lstStyle/>
        <a:p>
          <a:endParaRPr lang="zh-TW" altLang="en-US"/>
        </a:p>
      </dgm:t>
    </dgm:pt>
    <dgm:pt modelId="{19C093A5-5EEE-E94F-AA0A-D89FCF8CFA0C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index.html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2B4B9CF1-056A-6C49-8666-9863212156A7}" type="parTrans" cxnId="{597B8CCE-06D8-D145-8652-25B8289D3195}">
      <dgm:prSet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72E5D465-5860-064D-B32A-E857C3CE257D}" type="sibTrans" cxnId="{597B8CCE-06D8-D145-8652-25B8289D3195}">
      <dgm:prSet/>
      <dgm:spPr/>
      <dgm:t>
        <a:bodyPr/>
        <a:lstStyle/>
        <a:p>
          <a:endParaRPr lang="zh-TW" altLang="en-US"/>
        </a:p>
      </dgm:t>
    </dgm:pt>
    <dgm:pt modelId="{E32BE25A-0360-0042-85A0-B35AADAA4E4A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style.css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9018CC28-4EDB-CF4F-8274-596D7345310F}" type="parTrans" cxnId="{BE7821F7-6F81-FA44-8685-A3EA8506C0CA}">
      <dgm:prSet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CD032AD-5268-004F-A12B-6A1B38D7C406}" type="sibTrans" cxnId="{BE7821F7-6F81-FA44-8685-A3EA8506C0CA}">
      <dgm:prSet/>
      <dgm:spPr/>
      <dgm:t>
        <a:bodyPr/>
        <a:lstStyle/>
        <a:p>
          <a:endParaRPr lang="zh-TW" altLang="en-US"/>
        </a:p>
      </dgm:t>
    </dgm:pt>
    <dgm:pt modelId="{CFDC2F12-C23A-5344-9CB3-4D1AA9686720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building_list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E1C98A95-5904-1B4E-8097-8CB0446EC7D0}" type="parTrans" cxnId="{04E5A574-137B-8F46-8C60-E5D63BB1BBBD}">
      <dgm:prSet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5CE7EE17-5AAF-DB4E-B99B-214864C1C5B2}" type="sibTrans" cxnId="{04E5A574-137B-8F46-8C60-E5D63BB1BBBD}">
      <dgm:prSet/>
      <dgm:spPr/>
      <dgm:t>
        <a:bodyPr/>
        <a:lstStyle/>
        <a:p>
          <a:endParaRPr lang="zh-TW" altLang="en-US"/>
        </a:p>
      </dgm:t>
    </dgm:pt>
    <dgm:pt modelId="{AF1C5DEB-1B7A-494D-A82E-2A929D297837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resident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35DDF10A-BD35-4047-AC2E-39B0F3813F23}" type="parTrans" cxnId="{2D21B929-25FF-354F-ABF8-6069291BAC66}">
      <dgm:prSet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60C2E645-10EA-B74B-B05C-561B8C778F26}" type="sibTrans" cxnId="{2D21B929-25FF-354F-ABF8-6069291BAC66}">
      <dgm:prSet/>
      <dgm:spPr/>
      <dgm:t>
        <a:bodyPr/>
        <a:lstStyle/>
        <a:p>
          <a:endParaRPr lang="zh-TW" altLang="en-US"/>
        </a:p>
      </dgm:t>
    </dgm:pt>
    <dgm:pt modelId="{D1FD1B3D-319A-0C4A-ADD6-03C7DC93A316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.</a:t>
          </a:r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jpg.png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2C973165-36B4-2542-8C98-57A26319B3CD}" type="parTrans" cxnId="{9BE481B7-E694-B64C-9FF0-95398F078894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35D3D419-BCC6-E347-A957-52A19D2888C3}" type="sibTrans" cxnId="{9BE481B7-E694-B64C-9FF0-95398F078894}">
      <dgm:prSet/>
      <dgm:spPr/>
      <dgm:t>
        <a:bodyPr/>
        <a:lstStyle/>
        <a:p>
          <a:endParaRPr lang="zh-TW" altLang="en-US"/>
        </a:p>
      </dgm:t>
    </dgm:pt>
    <dgm:pt modelId="{6FB4BFFB-3CBE-F94F-B99C-FCFF8B683EE7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.</a:t>
          </a:r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js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F920EE14-3275-214C-8CDA-82914F14229A}" type="parTrans" cxnId="{17AB78F7-5DD5-544C-A149-F57FD1C0B88B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3F418F85-DAD6-5146-A776-23B550ED79AE}" type="sibTrans" cxnId="{17AB78F7-5DD5-544C-A149-F57FD1C0B88B}">
      <dgm:prSet/>
      <dgm:spPr/>
      <dgm:t>
        <a:bodyPr/>
        <a:lstStyle/>
        <a:p>
          <a:endParaRPr lang="zh-TW" altLang="en-US"/>
        </a:p>
      </dgm:t>
    </dgm:pt>
    <dgm:pt modelId="{C3FD775B-B052-F546-B6EF-F9E0C271F808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fonts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4407AA43-8D97-374D-AA45-1151F7D7A4CE}" type="parTrans" cxnId="{A2C6FC2B-C884-F94F-8814-9821930C5571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045F8AD1-3768-7848-B320-C627ABB28E69}" type="sibTrans" cxnId="{A2C6FC2B-C884-F94F-8814-9821930C5571}">
      <dgm:prSet/>
      <dgm:spPr/>
      <dgm:t>
        <a:bodyPr/>
        <a:lstStyle/>
        <a:p>
          <a:endParaRPr lang="zh-TW" altLang="en-US"/>
        </a:p>
      </dgm:t>
    </dgm:pt>
    <dgm:pt modelId="{1F347691-3560-D543-8367-F537D8ED5B7B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.</a:t>
          </a:r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svg.ttf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E7AE95E6-299D-AD4D-A885-529DC8AF4DD5}" type="parTrans" cxnId="{C2FD160D-2F53-EB40-80EE-DE42F2ADA28B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A3809D9D-1B28-BA4C-BC98-59D0E69939AF}" type="sibTrans" cxnId="{C2FD160D-2F53-EB40-80EE-DE42F2ADA28B}">
      <dgm:prSet/>
      <dgm:spPr/>
      <dgm:t>
        <a:bodyPr/>
        <a:lstStyle/>
        <a:p>
          <a:endParaRPr lang="zh-TW" altLang="en-US"/>
        </a:p>
      </dgm:t>
    </dgm:pt>
    <dgm:pt modelId="{A7C79201-5B2F-2C47-93EA-DC6B2E6A8E60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top&amp;fotter_style.css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1630DBCA-B5D8-DB40-AC7A-60D405802785}" type="parTrans" cxnId="{7F2AE036-7DC1-484F-8AE1-D205D9E759B0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74CF373D-F9F3-CE46-B272-D84A66385F76}" type="sibTrans" cxnId="{7F2AE036-7DC1-484F-8AE1-D205D9E759B0}">
      <dgm:prSet/>
      <dgm:spPr/>
      <dgm:t>
        <a:bodyPr/>
        <a:lstStyle/>
        <a:p>
          <a:endParaRPr lang="zh-TW" altLang="en-US"/>
        </a:p>
      </dgm:t>
    </dgm:pt>
    <dgm:pt modelId="{F5F9765C-D843-3C4F-AA33-8C3110949BB6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image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629AB250-3065-B241-9DFF-B7A9D56934ED}" type="parTrans" cxnId="{0D9F14BA-9A4D-AE43-B2BD-8B1068DE6AC4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5E5C283B-6F5A-D545-B33A-B9BD178BBADD}" type="sibTrans" cxnId="{0D9F14BA-9A4D-AE43-B2BD-8B1068DE6AC4}">
      <dgm:prSet/>
      <dgm:spPr/>
      <dgm:t>
        <a:bodyPr/>
        <a:lstStyle/>
        <a:p>
          <a:endParaRPr lang="zh-TW" altLang="en-US"/>
        </a:p>
      </dgm:t>
    </dgm:pt>
    <dgm:pt modelId="{34BD4815-490E-E045-A5EE-43CE78D4ED4A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.</a:t>
          </a:r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jpg.png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49125C4C-310B-CC44-B0A9-923CB71A7529}" type="parTrans" cxnId="{9DF2B564-A61E-0243-95D4-A433487796D1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A38AE596-63AF-4448-A739-C7F453DECE41}" type="sibTrans" cxnId="{9DF2B564-A61E-0243-95D4-A433487796D1}">
      <dgm:prSet/>
      <dgm:spPr/>
      <dgm:t>
        <a:bodyPr/>
        <a:lstStyle/>
        <a:p>
          <a:endParaRPr lang="zh-TW" altLang="en-US"/>
        </a:p>
      </dgm:t>
    </dgm:pt>
    <dgm:pt modelId="{CE8850A0-3C1E-5947-BE25-97696FEE2820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index.html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F951B453-6ACF-8C43-B9CD-E9A1A979C0D7}" type="parTrans" cxnId="{92F55271-CBD4-C94D-A6F1-A1E11489CFDA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57019E21-456C-6647-AD24-8A23BB4B70CC}" type="sibTrans" cxnId="{92F55271-CBD4-C94D-A6F1-A1E11489CFDA}">
      <dgm:prSet/>
      <dgm:spPr/>
      <dgm:t>
        <a:bodyPr/>
        <a:lstStyle/>
        <a:p>
          <a:endParaRPr lang="zh-TW" altLang="en-US"/>
        </a:p>
      </dgm:t>
    </dgm:pt>
    <dgm:pt modelId="{633D84F2-C4C2-C34F-B000-87F64FCCDF50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style.css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29348913-376F-6C42-8CC9-91910B908770}" type="parTrans" cxnId="{D45FDB3F-571F-4A4B-97C0-9F61875923F0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AC462911-6466-BE41-855C-BFCF5F824600}" type="sibTrans" cxnId="{D45FDB3F-571F-4A4B-97C0-9F61875923F0}">
      <dgm:prSet/>
      <dgm:spPr/>
      <dgm:t>
        <a:bodyPr/>
        <a:lstStyle/>
        <a:p>
          <a:endParaRPr lang="zh-TW" altLang="en-US"/>
        </a:p>
      </dgm:t>
    </dgm:pt>
    <dgm:pt modelId="{F6097C10-EB24-C24C-8A0A-E5EC8E785F41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image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F82F7A25-AE84-A74B-B124-D3808A43A9A5}" type="parTrans" cxnId="{FD0E0F51-8558-2748-B54E-3C1D432A579B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601F41C3-1205-B340-86B0-8FCA96DFDF0E}" type="sibTrans" cxnId="{FD0E0F51-8558-2748-B54E-3C1D432A579B}">
      <dgm:prSet/>
      <dgm:spPr/>
      <dgm:t>
        <a:bodyPr/>
        <a:lstStyle/>
        <a:p>
          <a:endParaRPr lang="zh-TW" altLang="en-US"/>
        </a:p>
      </dgm:t>
    </dgm:pt>
    <dgm:pt modelId="{82784F8D-135F-9D48-9FB8-4E6F587F6804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.</a:t>
          </a:r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jpg.png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F5A043C5-9E9A-5448-90CC-EAB377D124A6}" type="parTrans" cxnId="{0F9B3CBA-D416-D541-BAE1-E62EF5666F58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75D8EF06-44A7-0741-827F-5C47D398A835}" type="sibTrans" cxnId="{0F9B3CBA-D416-D541-BAE1-E62EF5666F58}">
      <dgm:prSet/>
      <dgm:spPr/>
      <dgm:t>
        <a:bodyPr/>
        <a:lstStyle/>
        <a:p>
          <a:endParaRPr lang="zh-TW" altLang="en-US"/>
        </a:p>
      </dgm:t>
    </dgm:pt>
    <dgm:pt modelId="{1B72BBEC-768D-9B4E-8FA3-84CD0BA86C9E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index.html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1A85C6BE-3A26-CF44-A9FF-AABC61181C68}" type="parTrans" cxnId="{2B829F67-1A60-C649-90B1-7FB65D8F32B5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EE19AACB-7266-A249-9BBB-8892DDA6A530}" type="sibTrans" cxnId="{2B829F67-1A60-C649-90B1-7FB65D8F32B5}">
      <dgm:prSet/>
      <dgm:spPr/>
      <dgm:t>
        <a:bodyPr/>
        <a:lstStyle/>
        <a:p>
          <a:endParaRPr lang="zh-TW" altLang="en-US"/>
        </a:p>
      </dgm:t>
    </dgm:pt>
    <dgm:pt modelId="{FC93C4D4-6CEA-1849-8CB9-8F803C0B677C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style.css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C0B6628B-C74F-3E42-9BC3-3F58A8019555}" type="parTrans" cxnId="{60948CF4-B7BA-0142-8C57-E909D804B475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61581658-6FAB-5D47-8A7F-87B1B81C92B8}" type="sibTrans" cxnId="{60948CF4-B7BA-0142-8C57-E909D804B475}">
      <dgm:prSet/>
      <dgm:spPr/>
      <dgm:t>
        <a:bodyPr/>
        <a:lstStyle/>
        <a:p>
          <a:endParaRPr lang="zh-TW" altLang="en-US"/>
        </a:p>
      </dgm:t>
    </dgm:pt>
    <dgm:pt modelId="{284DA465-895E-3C4B-B0BF-0044B9768572}">
      <dgm:prSet phldrT="[文字]" custT="1"/>
      <dgm:spPr>
        <a:solidFill>
          <a:schemeClr val="bg1">
            <a:lumMod val="85000"/>
          </a:schemeClr>
        </a:solidFill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gm:spPr>
      <dgm:t>
        <a:bodyPr/>
        <a:lstStyle/>
        <a:p>
          <a:r>
            <a:rPr lang="en-US" altLang="zh-TW" sz="1600" b="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top&amp;footer_css</a:t>
          </a:r>
          <a:endParaRPr lang="zh-TW" altLang="en-US" sz="1600" b="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E47D4E68-1C71-3448-9F6D-3977159BC127}" type="sibTrans" cxnId="{463CCD2C-0033-2E45-8CE0-1F0F89AC4833}">
      <dgm:prSet/>
      <dgm:spPr/>
      <dgm:t>
        <a:bodyPr/>
        <a:lstStyle/>
        <a:p>
          <a:endParaRPr lang="zh-TW" altLang="en-US"/>
        </a:p>
      </dgm:t>
    </dgm:pt>
    <dgm:pt modelId="{0ACE6225-B221-E147-A5D2-B3328555273D}" type="parTrans" cxnId="{463CCD2C-0033-2E45-8CE0-1F0F89AC4833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A80A5C42-A7FD-234A-8648-2BE0FA453146}" type="pres">
      <dgm:prSet presAssocID="{6EC8328D-E937-D34E-9D56-B5AEE38D032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F56FDD-60E1-1842-BFB8-BCB0BEF6904C}" type="pres">
      <dgm:prSet presAssocID="{B4DFBB08-2473-244B-AD44-F5122EF18A8D}" presName="root1" presStyleCnt="0"/>
      <dgm:spPr/>
    </dgm:pt>
    <dgm:pt modelId="{F7733ACB-4444-C849-995F-D51B21C5BAF9}" type="pres">
      <dgm:prSet presAssocID="{B4DFBB08-2473-244B-AD44-F5122EF18A8D}" presName="LevelOneTextNode" presStyleLbl="node0" presStyleIdx="0" presStyleCnt="1" custAng="5400000" custScaleY="42995" custLinFactX="-113365" custLinFactNeighborX="-200000" custLinFactNeighborY="2375">
        <dgm:presLayoutVars>
          <dgm:chPref val="3"/>
        </dgm:presLayoutVars>
      </dgm:prSet>
      <dgm:spPr/>
    </dgm:pt>
    <dgm:pt modelId="{23DE22CD-CA0D-484E-8360-92C47A4F40A5}" type="pres">
      <dgm:prSet presAssocID="{B4DFBB08-2473-244B-AD44-F5122EF18A8D}" presName="level2hierChild" presStyleCnt="0"/>
      <dgm:spPr/>
    </dgm:pt>
    <dgm:pt modelId="{FFB8F783-DC24-9B4E-836D-92605D137174}" type="pres">
      <dgm:prSet presAssocID="{3F521C41-F951-034A-AE07-0CC110E5D387}" presName="conn2-1" presStyleLbl="parChTrans1D2" presStyleIdx="0" presStyleCnt="7"/>
      <dgm:spPr/>
    </dgm:pt>
    <dgm:pt modelId="{72B933A3-0FB3-7C41-9126-EA5195EDA535}" type="pres">
      <dgm:prSet presAssocID="{3F521C41-F951-034A-AE07-0CC110E5D387}" presName="connTx" presStyleLbl="parChTrans1D2" presStyleIdx="0" presStyleCnt="7"/>
      <dgm:spPr/>
    </dgm:pt>
    <dgm:pt modelId="{153E4873-F5DB-9B4D-B852-156AE7203711}" type="pres">
      <dgm:prSet presAssocID="{80DA4D20-0E13-DB40-9D76-2BAF229B81E9}" presName="root2" presStyleCnt="0"/>
      <dgm:spPr/>
    </dgm:pt>
    <dgm:pt modelId="{93372179-6844-0C47-96BF-1BAD477E8695}" type="pres">
      <dgm:prSet presAssocID="{80DA4D20-0E13-DB40-9D76-2BAF229B81E9}" presName="LevelTwoTextNode" presStyleLbl="node2" presStyleIdx="0" presStyleCnt="7" custScaleX="128886">
        <dgm:presLayoutVars>
          <dgm:chPref val="3"/>
        </dgm:presLayoutVars>
      </dgm:prSet>
      <dgm:spPr>
        <a:prstGeom prst="roundRect">
          <a:avLst/>
        </a:prstGeom>
      </dgm:spPr>
    </dgm:pt>
    <dgm:pt modelId="{50407613-ABDA-ED49-8D8D-C19AA02DDBCA}" type="pres">
      <dgm:prSet presAssocID="{80DA4D20-0E13-DB40-9D76-2BAF229B81E9}" presName="level3hierChild" presStyleCnt="0"/>
      <dgm:spPr/>
    </dgm:pt>
    <dgm:pt modelId="{61321E5D-2AF6-D447-A24C-2012EFB3FCD9}" type="pres">
      <dgm:prSet presAssocID="{2C973165-36B4-2542-8C98-57A26319B3CD}" presName="conn2-1" presStyleLbl="parChTrans1D3" presStyleIdx="0" presStyleCnt="10"/>
      <dgm:spPr/>
    </dgm:pt>
    <dgm:pt modelId="{DD4900B9-56A9-BA4A-BE49-FEBB89E58CA1}" type="pres">
      <dgm:prSet presAssocID="{2C973165-36B4-2542-8C98-57A26319B3CD}" presName="connTx" presStyleLbl="parChTrans1D3" presStyleIdx="0" presStyleCnt="10"/>
      <dgm:spPr/>
    </dgm:pt>
    <dgm:pt modelId="{500FFEE8-0757-3546-BB2B-D3C5052ACA1C}" type="pres">
      <dgm:prSet presAssocID="{D1FD1B3D-319A-0C4A-ADD6-03C7DC93A316}" presName="root2" presStyleCnt="0"/>
      <dgm:spPr/>
    </dgm:pt>
    <dgm:pt modelId="{89DC731C-C712-334C-9902-4CCFFEF912AB}" type="pres">
      <dgm:prSet presAssocID="{D1FD1B3D-319A-0C4A-ADD6-03C7DC93A316}" presName="LevelTwoTextNode" presStyleLbl="node3" presStyleIdx="0" presStyleCnt="10" custScaleX="190406" custLinFactNeighborX="41880" custLinFactNeighborY="366">
        <dgm:presLayoutVars>
          <dgm:chPref val="3"/>
        </dgm:presLayoutVars>
      </dgm:prSet>
      <dgm:spPr>
        <a:prstGeom prst="roundRect">
          <a:avLst/>
        </a:prstGeom>
      </dgm:spPr>
    </dgm:pt>
    <dgm:pt modelId="{E6201DD9-E9E0-2643-A5BE-A4932A6F8DC1}" type="pres">
      <dgm:prSet presAssocID="{D1FD1B3D-319A-0C4A-ADD6-03C7DC93A316}" presName="level3hierChild" presStyleCnt="0"/>
      <dgm:spPr/>
    </dgm:pt>
    <dgm:pt modelId="{EF634039-AC15-C148-B4CE-A353BACA7EFA}" type="pres">
      <dgm:prSet presAssocID="{1F50BDA5-1F41-CC46-9436-70B8F8298E57}" presName="conn2-1" presStyleLbl="parChTrans1D2" presStyleIdx="1" presStyleCnt="7"/>
      <dgm:spPr/>
    </dgm:pt>
    <dgm:pt modelId="{66DF8FD7-4506-8244-9E30-49475E0FE16F}" type="pres">
      <dgm:prSet presAssocID="{1F50BDA5-1F41-CC46-9436-70B8F8298E57}" presName="connTx" presStyleLbl="parChTrans1D2" presStyleIdx="1" presStyleCnt="7"/>
      <dgm:spPr/>
    </dgm:pt>
    <dgm:pt modelId="{67F2125C-C648-9D42-AFDA-C21527DFB4F8}" type="pres">
      <dgm:prSet presAssocID="{B4FE3ADD-6FEA-034E-94EB-564E318772DC}" presName="root2" presStyleCnt="0"/>
      <dgm:spPr/>
    </dgm:pt>
    <dgm:pt modelId="{D6AA92F3-89E3-1B45-901A-FCEF95E3D83B}" type="pres">
      <dgm:prSet presAssocID="{B4FE3ADD-6FEA-034E-94EB-564E318772DC}" presName="LevelTwoTextNode" presStyleLbl="node2" presStyleIdx="1" presStyleCnt="7" custScaleX="128886">
        <dgm:presLayoutVars>
          <dgm:chPref val="3"/>
        </dgm:presLayoutVars>
      </dgm:prSet>
      <dgm:spPr/>
    </dgm:pt>
    <dgm:pt modelId="{DD0E72DB-E05E-B041-9327-495E2B45A99F}" type="pres">
      <dgm:prSet presAssocID="{B4FE3ADD-6FEA-034E-94EB-564E318772DC}" presName="level3hierChild" presStyleCnt="0"/>
      <dgm:spPr/>
    </dgm:pt>
    <dgm:pt modelId="{AE03D6E5-0954-534D-8E1E-FED5EEC50858}" type="pres">
      <dgm:prSet presAssocID="{F920EE14-3275-214C-8CDA-82914F14229A}" presName="conn2-1" presStyleLbl="parChTrans1D3" presStyleIdx="1" presStyleCnt="10"/>
      <dgm:spPr/>
    </dgm:pt>
    <dgm:pt modelId="{2C06F3C2-3DB1-E143-A9D0-76A80E7A64C8}" type="pres">
      <dgm:prSet presAssocID="{F920EE14-3275-214C-8CDA-82914F14229A}" presName="connTx" presStyleLbl="parChTrans1D3" presStyleIdx="1" presStyleCnt="10"/>
      <dgm:spPr/>
    </dgm:pt>
    <dgm:pt modelId="{B5AC011E-DEA0-B549-B54D-29CE8C926AF7}" type="pres">
      <dgm:prSet presAssocID="{6FB4BFFB-3CBE-F94F-B99C-FCFF8B683EE7}" presName="root2" presStyleCnt="0"/>
      <dgm:spPr/>
    </dgm:pt>
    <dgm:pt modelId="{FC7A75D5-4485-1C4A-9646-6A5A97F07B42}" type="pres">
      <dgm:prSet presAssocID="{6FB4BFFB-3CBE-F94F-B99C-FCFF8B683EE7}" presName="LevelTwoTextNode" presStyleLbl="node3" presStyleIdx="1" presStyleCnt="10" custScaleX="190406" custLinFactNeighborX="41880" custLinFactNeighborY="366">
        <dgm:presLayoutVars>
          <dgm:chPref val="3"/>
        </dgm:presLayoutVars>
      </dgm:prSet>
      <dgm:spPr>
        <a:prstGeom prst="roundRect">
          <a:avLst/>
        </a:prstGeom>
      </dgm:spPr>
    </dgm:pt>
    <dgm:pt modelId="{B233635C-DC07-C64A-80D6-578FFB173AE7}" type="pres">
      <dgm:prSet presAssocID="{6FB4BFFB-3CBE-F94F-B99C-FCFF8B683EE7}" presName="level3hierChild" presStyleCnt="0"/>
      <dgm:spPr/>
    </dgm:pt>
    <dgm:pt modelId="{18505E4B-B235-4844-B410-5850D119734E}" type="pres">
      <dgm:prSet presAssocID="{2B4B9CF1-056A-6C49-8666-9863212156A7}" presName="conn2-1" presStyleLbl="parChTrans1D2" presStyleIdx="2" presStyleCnt="7"/>
      <dgm:spPr/>
    </dgm:pt>
    <dgm:pt modelId="{1A21F613-016B-1743-AD49-430BDCE9B956}" type="pres">
      <dgm:prSet presAssocID="{2B4B9CF1-056A-6C49-8666-9863212156A7}" presName="connTx" presStyleLbl="parChTrans1D2" presStyleIdx="2" presStyleCnt="7"/>
      <dgm:spPr/>
    </dgm:pt>
    <dgm:pt modelId="{BA2933E3-CB28-CE41-A85A-7031581E81EA}" type="pres">
      <dgm:prSet presAssocID="{19C093A5-5EEE-E94F-AA0A-D89FCF8CFA0C}" presName="root2" presStyleCnt="0"/>
      <dgm:spPr/>
    </dgm:pt>
    <dgm:pt modelId="{F2890CC8-11E9-3840-B33C-1BED77681DC4}" type="pres">
      <dgm:prSet presAssocID="{19C093A5-5EEE-E94F-AA0A-D89FCF8CFA0C}" presName="LevelTwoTextNode" presStyleLbl="node2" presStyleIdx="2" presStyleCnt="7" custScaleX="128886">
        <dgm:presLayoutVars>
          <dgm:chPref val="3"/>
        </dgm:presLayoutVars>
      </dgm:prSet>
      <dgm:spPr/>
    </dgm:pt>
    <dgm:pt modelId="{BA4B3B0E-6626-714C-B34C-76AF36979701}" type="pres">
      <dgm:prSet presAssocID="{19C093A5-5EEE-E94F-AA0A-D89FCF8CFA0C}" presName="level3hierChild" presStyleCnt="0"/>
      <dgm:spPr/>
    </dgm:pt>
    <dgm:pt modelId="{F776DC53-A439-5D43-B5AE-4B49B354F14B}" type="pres">
      <dgm:prSet presAssocID="{9018CC28-4EDB-CF4F-8274-596D7345310F}" presName="conn2-1" presStyleLbl="parChTrans1D2" presStyleIdx="3" presStyleCnt="7"/>
      <dgm:spPr/>
    </dgm:pt>
    <dgm:pt modelId="{A7AD2CE8-4E01-AB47-BFCC-6097C78C57C9}" type="pres">
      <dgm:prSet presAssocID="{9018CC28-4EDB-CF4F-8274-596D7345310F}" presName="connTx" presStyleLbl="parChTrans1D2" presStyleIdx="3" presStyleCnt="7"/>
      <dgm:spPr/>
    </dgm:pt>
    <dgm:pt modelId="{26DF9039-0814-D240-AFC5-AE0506AE9AF2}" type="pres">
      <dgm:prSet presAssocID="{E32BE25A-0360-0042-85A0-B35AADAA4E4A}" presName="root2" presStyleCnt="0"/>
      <dgm:spPr/>
    </dgm:pt>
    <dgm:pt modelId="{D171C2B0-A5DC-B949-85EB-EA1920BDD86B}" type="pres">
      <dgm:prSet presAssocID="{E32BE25A-0360-0042-85A0-B35AADAA4E4A}" presName="LevelTwoTextNode" presStyleLbl="node2" presStyleIdx="3" presStyleCnt="7" custScaleX="128886">
        <dgm:presLayoutVars>
          <dgm:chPref val="3"/>
        </dgm:presLayoutVars>
      </dgm:prSet>
      <dgm:spPr/>
    </dgm:pt>
    <dgm:pt modelId="{0ADF70F8-1264-D74B-A680-A83981A04040}" type="pres">
      <dgm:prSet presAssocID="{E32BE25A-0360-0042-85A0-B35AADAA4E4A}" presName="level3hierChild" presStyleCnt="0"/>
      <dgm:spPr/>
    </dgm:pt>
    <dgm:pt modelId="{FFA619F2-1902-7144-B869-DF46B5227FB5}" type="pres">
      <dgm:prSet presAssocID="{0ACE6225-B221-E147-A5D2-B3328555273D}" presName="conn2-1" presStyleLbl="parChTrans1D2" presStyleIdx="4" presStyleCnt="7"/>
      <dgm:spPr/>
    </dgm:pt>
    <dgm:pt modelId="{4D2FA18B-F90E-8447-A148-0401838114E3}" type="pres">
      <dgm:prSet presAssocID="{0ACE6225-B221-E147-A5D2-B3328555273D}" presName="connTx" presStyleLbl="parChTrans1D2" presStyleIdx="4" presStyleCnt="7"/>
      <dgm:spPr/>
    </dgm:pt>
    <dgm:pt modelId="{6D2E04DE-FC24-6741-B395-FF7598767B31}" type="pres">
      <dgm:prSet presAssocID="{284DA465-895E-3C4B-B0BF-0044B9768572}" presName="root2" presStyleCnt="0"/>
      <dgm:spPr/>
    </dgm:pt>
    <dgm:pt modelId="{9F877C7C-8D7A-2143-B1E5-36FBE6F6AE20}" type="pres">
      <dgm:prSet presAssocID="{284DA465-895E-3C4B-B0BF-0044B9768572}" presName="LevelTwoTextNode" presStyleLbl="node2" presStyleIdx="4" presStyleCnt="7" custScaleX="128886">
        <dgm:presLayoutVars>
          <dgm:chPref val="3"/>
        </dgm:presLayoutVars>
      </dgm:prSet>
      <dgm:spPr/>
    </dgm:pt>
    <dgm:pt modelId="{2AD82C59-CB96-824A-BDF0-0A3510B87B15}" type="pres">
      <dgm:prSet presAssocID="{284DA465-895E-3C4B-B0BF-0044B9768572}" presName="level3hierChild" presStyleCnt="0"/>
      <dgm:spPr/>
    </dgm:pt>
    <dgm:pt modelId="{5ADE1658-11F6-5E41-B941-2E5BE00549D1}" type="pres">
      <dgm:prSet presAssocID="{4407AA43-8D97-374D-AA45-1151F7D7A4CE}" presName="conn2-1" presStyleLbl="parChTrans1D3" presStyleIdx="2" presStyleCnt="10"/>
      <dgm:spPr/>
    </dgm:pt>
    <dgm:pt modelId="{BD9A518A-F4EC-F948-B2AF-D68114D021CA}" type="pres">
      <dgm:prSet presAssocID="{4407AA43-8D97-374D-AA45-1151F7D7A4CE}" presName="connTx" presStyleLbl="parChTrans1D3" presStyleIdx="2" presStyleCnt="10"/>
      <dgm:spPr/>
    </dgm:pt>
    <dgm:pt modelId="{20DABC80-0B9A-934F-BD56-2FD7BBF3184B}" type="pres">
      <dgm:prSet presAssocID="{C3FD775B-B052-F546-B6EF-F9E0C271F808}" presName="root2" presStyleCnt="0"/>
      <dgm:spPr/>
    </dgm:pt>
    <dgm:pt modelId="{6FC1A56E-78BF-354E-B404-0A40FFE59FE8}" type="pres">
      <dgm:prSet presAssocID="{C3FD775B-B052-F546-B6EF-F9E0C271F808}" presName="LevelTwoTextNode" presStyleLbl="node3" presStyleIdx="2" presStyleCnt="10" custScaleX="190406" custLinFactNeighborX="41880" custLinFactNeighborY="366">
        <dgm:presLayoutVars>
          <dgm:chPref val="3"/>
        </dgm:presLayoutVars>
      </dgm:prSet>
      <dgm:spPr>
        <a:prstGeom prst="roundRect">
          <a:avLst/>
        </a:prstGeom>
      </dgm:spPr>
    </dgm:pt>
    <dgm:pt modelId="{6FDD7222-E392-ED48-AD40-E319C5B86416}" type="pres">
      <dgm:prSet presAssocID="{C3FD775B-B052-F546-B6EF-F9E0C271F808}" presName="level3hierChild" presStyleCnt="0"/>
      <dgm:spPr/>
    </dgm:pt>
    <dgm:pt modelId="{5099331F-CF34-3246-959B-E4AE051A4D4A}" type="pres">
      <dgm:prSet presAssocID="{E7AE95E6-299D-AD4D-A885-529DC8AF4DD5}" presName="conn2-1" presStyleLbl="parChTrans1D4" presStyleIdx="0" presStyleCnt="3"/>
      <dgm:spPr/>
    </dgm:pt>
    <dgm:pt modelId="{17F76BED-8580-CB44-8907-5CCF0F7D8E25}" type="pres">
      <dgm:prSet presAssocID="{E7AE95E6-299D-AD4D-A885-529DC8AF4DD5}" presName="connTx" presStyleLbl="parChTrans1D4" presStyleIdx="0" presStyleCnt="3"/>
      <dgm:spPr/>
    </dgm:pt>
    <dgm:pt modelId="{8BAFAA6B-A46F-3243-8E86-C2218397B199}" type="pres">
      <dgm:prSet presAssocID="{1F347691-3560-D543-8367-F537D8ED5B7B}" presName="root2" presStyleCnt="0"/>
      <dgm:spPr/>
    </dgm:pt>
    <dgm:pt modelId="{A7099523-8672-F646-B233-EFAE206B85E9}" type="pres">
      <dgm:prSet presAssocID="{1F347691-3560-D543-8367-F537D8ED5B7B}" presName="LevelTwoTextNode" presStyleLbl="node4" presStyleIdx="0" presStyleCnt="3" custLinFactNeighborX="70940">
        <dgm:presLayoutVars>
          <dgm:chPref val="3"/>
        </dgm:presLayoutVars>
      </dgm:prSet>
      <dgm:spPr/>
    </dgm:pt>
    <dgm:pt modelId="{46F5E7B0-4333-974E-BBD2-AE27C3BA54C2}" type="pres">
      <dgm:prSet presAssocID="{1F347691-3560-D543-8367-F537D8ED5B7B}" presName="level3hierChild" presStyleCnt="0"/>
      <dgm:spPr/>
    </dgm:pt>
    <dgm:pt modelId="{49FA3BE0-CE0F-C24D-B3F1-95697BEC446A}" type="pres">
      <dgm:prSet presAssocID="{1630DBCA-B5D8-DB40-AC7A-60D405802785}" presName="conn2-1" presStyleLbl="parChTrans1D3" presStyleIdx="3" presStyleCnt="10"/>
      <dgm:spPr/>
    </dgm:pt>
    <dgm:pt modelId="{56C3D217-D218-1045-953F-8E0D274BC1DD}" type="pres">
      <dgm:prSet presAssocID="{1630DBCA-B5D8-DB40-AC7A-60D405802785}" presName="connTx" presStyleLbl="parChTrans1D3" presStyleIdx="3" presStyleCnt="10"/>
      <dgm:spPr/>
    </dgm:pt>
    <dgm:pt modelId="{BBEDECFA-8C1A-ED42-98C7-0F86B90A2BBC}" type="pres">
      <dgm:prSet presAssocID="{A7C79201-5B2F-2C47-93EA-DC6B2E6A8E60}" presName="root2" presStyleCnt="0"/>
      <dgm:spPr/>
    </dgm:pt>
    <dgm:pt modelId="{5D50B686-1BBC-CE44-AABD-B9F08C692E23}" type="pres">
      <dgm:prSet presAssocID="{A7C79201-5B2F-2C47-93EA-DC6B2E6A8E60}" presName="LevelTwoTextNode" presStyleLbl="node3" presStyleIdx="3" presStyleCnt="10" custScaleX="190406" custLinFactNeighborX="41880" custLinFactNeighborY="366">
        <dgm:presLayoutVars>
          <dgm:chPref val="3"/>
        </dgm:presLayoutVars>
      </dgm:prSet>
      <dgm:spPr>
        <a:prstGeom prst="roundRect">
          <a:avLst/>
        </a:prstGeom>
      </dgm:spPr>
    </dgm:pt>
    <dgm:pt modelId="{306F4E70-D432-664C-B23B-BB13DB109958}" type="pres">
      <dgm:prSet presAssocID="{A7C79201-5B2F-2C47-93EA-DC6B2E6A8E60}" presName="level3hierChild" presStyleCnt="0"/>
      <dgm:spPr/>
    </dgm:pt>
    <dgm:pt modelId="{B06C5860-533A-5140-836E-9710496B18E0}" type="pres">
      <dgm:prSet presAssocID="{E1C98A95-5904-1B4E-8097-8CB0446EC7D0}" presName="conn2-1" presStyleLbl="parChTrans1D2" presStyleIdx="5" presStyleCnt="7"/>
      <dgm:spPr/>
    </dgm:pt>
    <dgm:pt modelId="{91F555EA-D3F8-5C44-9D6F-F4BA5920D8BB}" type="pres">
      <dgm:prSet presAssocID="{E1C98A95-5904-1B4E-8097-8CB0446EC7D0}" presName="connTx" presStyleLbl="parChTrans1D2" presStyleIdx="5" presStyleCnt="7"/>
      <dgm:spPr/>
    </dgm:pt>
    <dgm:pt modelId="{8FCD1DD8-B278-1E42-9A85-5EB04933C423}" type="pres">
      <dgm:prSet presAssocID="{CFDC2F12-C23A-5344-9CB3-4D1AA9686720}" presName="root2" presStyleCnt="0"/>
      <dgm:spPr/>
    </dgm:pt>
    <dgm:pt modelId="{48616C6A-248D-3C45-B684-16F3B7DE728C}" type="pres">
      <dgm:prSet presAssocID="{CFDC2F12-C23A-5344-9CB3-4D1AA9686720}" presName="LevelTwoTextNode" presStyleLbl="node2" presStyleIdx="5" presStyleCnt="7" custScaleX="128886">
        <dgm:presLayoutVars>
          <dgm:chPref val="3"/>
        </dgm:presLayoutVars>
      </dgm:prSet>
      <dgm:spPr/>
    </dgm:pt>
    <dgm:pt modelId="{484EF48E-EFC8-564B-BD87-420739E71B35}" type="pres">
      <dgm:prSet presAssocID="{CFDC2F12-C23A-5344-9CB3-4D1AA9686720}" presName="level3hierChild" presStyleCnt="0"/>
      <dgm:spPr/>
    </dgm:pt>
    <dgm:pt modelId="{E09923B0-DCFA-4147-B940-3046DD3F1CF1}" type="pres">
      <dgm:prSet presAssocID="{629AB250-3065-B241-9DFF-B7A9D56934ED}" presName="conn2-1" presStyleLbl="parChTrans1D3" presStyleIdx="4" presStyleCnt="10"/>
      <dgm:spPr/>
    </dgm:pt>
    <dgm:pt modelId="{4B9ED762-3C4E-8A4F-A9F7-1BB4CC497C0A}" type="pres">
      <dgm:prSet presAssocID="{629AB250-3065-B241-9DFF-B7A9D56934ED}" presName="connTx" presStyleLbl="parChTrans1D3" presStyleIdx="4" presStyleCnt="10"/>
      <dgm:spPr/>
    </dgm:pt>
    <dgm:pt modelId="{7C8E740C-463A-DF4F-A526-8C7A61B316C5}" type="pres">
      <dgm:prSet presAssocID="{F5F9765C-D843-3C4F-AA33-8C3110949BB6}" presName="root2" presStyleCnt="0"/>
      <dgm:spPr/>
    </dgm:pt>
    <dgm:pt modelId="{7CC23A97-D4A0-9E43-8176-0216780C8305}" type="pres">
      <dgm:prSet presAssocID="{F5F9765C-D843-3C4F-AA33-8C3110949BB6}" presName="LevelTwoTextNode" presStyleLbl="node3" presStyleIdx="4" presStyleCnt="10" custScaleX="190406" custLinFactNeighborX="41880" custLinFactNeighborY="366">
        <dgm:presLayoutVars>
          <dgm:chPref val="3"/>
        </dgm:presLayoutVars>
      </dgm:prSet>
      <dgm:spPr>
        <a:prstGeom prst="roundRect">
          <a:avLst/>
        </a:prstGeom>
      </dgm:spPr>
    </dgm:pt>
    <dgm:pt modelId="{AB87093A-9545-B646-A9BB-E28428B20987}" type="pres">
      <dgm:prSet presAssocID="{F5F9765C-D843-3C4F-AA33-8C3110949BB6}" presName="level3hierChild" presStyleCnt="0"/>
      <dgm:spPr/>
    </dgm:pt>
    <dgm:pt modelId="{7470289E-4870-5246-A8C3-0D81CE34ECDA}" type="pres">
      <dgm:prSet presAssocID="{49125C4C-310B-CC44-B0A9-923CB71A7529}" presName="conn2-1" presStyleLbl="parChTrans1D4" presStyleIdx="1" presStyleCnt="3"/>
      <dgm:spPr/>
    </dgm:pt>
    <dgm:pt modelId="{B7C67838-537E-A641-A944-3F34BBAC763F}" type="pres">
      <dgm:prSet presAssocID="{49125C4C-310B-CC44-B0A9-923CB71A7529}" presName="connTx" presStyleLbl="parChTrans1D4" presStyleIdx="1" presStyleCnt="3"/>
      <dgm:spPr/>
    </dgm:pt>
    <dgm:pt modelId="{070C9E72-65C2-7A4D-8C08-AFBC284F458B}" type="pres">
      <dgm:prSet presAssocID="{34BD4815-490E-E045-A5EE-43CE78D4ED4A}" presName="root2" presStyleCnt="0"/>
      <dgm:spPr/>
    </dgm:pt>
    <dgm:pt modelId="{90B8AB6F-CC39-524B-A6B8-B5CBC1501144}" type="pres">
      <dgm:prSet presAssocID="{34BD4815-490E-E045-A5EE-43CE78D4ED4A}" presName="LevelTwoTextNode" presStyleLbl="node4" presStyleIdx="1" presStyleCnt="3" custLinFactNeighborX="70940">
        <dgm:presLayoutVars>
          <dgm:chPref val="3"/>
        </dgm:presLayoutVars>
      </dgm:prSet>
      <dgm:spPr/>
    </dgm:pt>
    <dgm:pt modelId="{6C783543-F776-364B-AFA1-580C1050C03E}" type="pres">
      <dgm:prSet presAssocID="{34BD4815-490E-E045-A5EE-43CE78D4ED4A}" presName="level3hierChild" presStyleCnt="0"/>
      <dgm:spPr/>
    </dgm:pt>
    <dgm:pt modelId="{C9BB780F-027E-F54D-BA9F-F59D049EDBF3}" type="pres">
      <dgm:prSet presAssocID="{F951B453-6ACF-8C43-B9CD-E9A1A979C0D7}" presName="conn2-1" presStyleLbl="parChTrans1D3" presStyleIdx="5" presStyleCnt="10"/>
      <dgm:spPr/>
    </dgm:pt>
    <dgm:pt modelId="{CB3276EF-DF6E-0743-BA54-AE98726AE667}" type="pres">
      <dgm:prSet presAssocID="{F951B453-6ACF-8C43-B9CD-E9A1A979C0D7}" presName="connTx" presStyleLbl="parChTrans1D3" presStyleIdx="5" presStyleCnt="10"/>
      <dgm:spPr/>
    </dgm:pt>
    <dgm:pt modelId="{36D74C27-2804-F942-8510-B44CEDAC8BE3}" type="pres">
      <dgm:prSet presAssocID="{CE8850A0-3C1E-5947-BE25-97696FEE2820}" presName="root2" presStyleCnt="0"/>
      <dgm:spPr/>
    </dgm:pt>
    <dgm:pt modelId="{DC1E0511-FDDD-5C4B-9FD0-27C0EC224734}" type="pres">
      <dgm:prSet presAssocID="{CE8850A0-3C1E-5947-BE25-97696FEE2820}" presName="LevelTwoTextNode" presStyleLbl="node3" presStyleIdx="5" presStyleCnt="10" custScaleX="190406" custLinFactNeighborX="41880" custLinFactNeighborY="366">
        <dgm:presLayoutVars>
          <dgm:chPref val="3"/>
        </dgm:presLayoutVars>
      </dgm:prSet>
      <dgm:spPr>
        <a:prstGeom prst="roundRect">
          <a:avLst/>
        </a:prstGeom>
      </dgm:spPr>
    </dgm:pt>
    <dgm:pt modelId="{E9770B59-48C9-7443-AF52-A3D583901099}" type="pres">
      <dgm:prSet presAssocID="{CE8850A0-3C1E-5947-BE25-97696FEE2820}" presName="level3hierChild" presStyleCnt="0"/>
      <dgm:spPr/>
    </dgm:pt>
    <dgm:pt modelId="{A5E05EA1-641D-BB42-96DD-C616677FACB2}" type="pres">
      <dgm:prSet presAssocID="{29348913-376F-6C42-8CC9-91910B908770}" presName="conn2-1" presStyleLbl="parChTrans1D3" presStyleIdx="6" presStyleCnt="10"/>
      <dgm:spPr/>
    </dgm:pt>
    <dgm:pt modelId="{3AE41973-EA29-B046-BC9F-5DDDDA42ABC7}" type="pres">
      <dgm:prSet presAssocID="{29348913-376F-6C42-8CC9-91910B908770}" presName="connTx" presStyleLbl="parChTrans1D3" presStyleIdx="6" presStyleCnt="10"/>
      <dgm:spPr/>
    </dgm:pt>
    <dgm:pt modelId="{82E581E8-D423-2344-ADDE-D76A4C05D00C}" type="pres">
      <dgm:prSet presAssocID="{633D84F2-C4C2-C34F-B000-87F64FCCDF50}" presName="root2" presStyleCnt="0"/>
      <dgm:spPr/>
    </dgm:pt>
    <dgm:pt modelId="{7E9DCB82-FDE6-4647-9427-EED321C59759}" type="pres">
      <dgm:prSet presAssocID="{633D84F2-C4C2-C34F-B000-87F64FCCDF50}" presName="LevelTwoTextNode" presStyleLbl="node3" presStyleIdx="6" presStyleCnt="10" custScaleX="190406" custLinFactNeighborX="41880" custLinFactNeighborY="366">
        <dgm:presLayoutVars>
          <dgm:chPref val="3"/>
        </dgm:presLayoutVars>
      </dgm:prSet>
      <dgm:spPr>
        <a:prstGeom prst="roundRect">
          <a:avLst/>
        </a:prstGeom>
      </dgm:spPr>
    </dgm:pt>
    <dgm:pt modelId="{BBD4EF55-653A-D447-B85D-1D1533DFEBB9}" type="pres">
      <dgm:prSet presAssocID="{633D84F2-C4C2-C34F-B000-87F64FCCDF50}" presName="level3hierChild" presStyleCnt="0"/>
      <dgm:spPr/>
    </dgm:pt>
    <dgm:pt modelId="{88B487F1-5A17-9C4E-8408-1D7DA22D78C8}" type="pres">
      <dgm:prSet presAssocID="{35DDF10A-BD35-4047-AC2E-39B0F3813F23}" presName="conn2-1" presStyleLbl="parChTrans1D2" presStyleIdx="6" presStyleCnt="7"/>
      <dgm:spPr/>
    </dgm:pt>
    <dgm:pt modelId="{34867FD1-1D7F-2444-A5E4-AB4788B43B56}" type="pres">
      <dgm:prSet presAssocID="{35DDF10A-BD35-4047-AC2E-39B0F3813F23}" presName="connTx" presStyleLbl="parChTrans1D2" presStyleIdx="6" presStyleCnt="7"/>
      <dgm:spPr/>
    </dgm:pt>
    <dgm:pt modelId="{AAC5CE1F-88BD-F142-8B19-4B8F239E6B82}" type="pres">
      <dgm:prSet presAssocID="{AF1C5DEB-1B7A-494D-A82E-2A929D297837}" presName="root2" presStyleCnt="0"/>
      <dgm:spPr/>
    </dgm:pt>
    <dgm:pt modelId="{88E2663E-BEE2-FB42-9E4D-5418A98B508F}" type="pres">
      <dgm:prSet presAssocID="{AF1C5DEB-1B7A-494D-A82E-2A929D297837}" presName="LevelTwoTextNode" presStyleLbl="node2" presStyleIdx="6" presStyleCnt="7" custScaleX="128886">
        <dgm:presLayoutVars>
          <dgm:chPref val="3"/>
        </dgm:presLayoutVars>
      </dgm:prSet>
      <dgm:spPr/>
    </dgm:pt>
    <dgm:pt modelId="{41419A02-CCB6-9840-AE1B-3D4E55AD4E4B}" type="pres">
      <dgm:prSet presAssocID="{AF1C5DEB-1B7A-494D-A82E-2A929D297837}" presName="level3hierChild" presStyleCnt="0"/>
      <dgm:spPr/>
    </dgm:pt>
    <dgm:pt modelId="{9062CCED-50A7-9243-A8A6-F205C0B6A732}" type="pres">
      <dgm:prSet presAssocID="{F82F7A25-AE84-A74B-B124-D3808A43A9A5}" presName="conn2-1" presStyleLbl="parChTrans1D3" presStyleIdx="7" presStyleCnt="10"/>
      <dgm:spPr/>
    </dgm:pt>
    <dgm:pt modelId="{92181816-626F-D54D-8531-72163AC70131}" type="pres">
      <dgm:prSet presAssocID="{F82F7A25-AE84-A74B-B124-D3808A43A9A5}" presName="connTx" presStyleLbl="parChTrans1D3" presStyleIdx="7" presStyleCnt="10"/>
      <dgm:spPr/>
    </dgm:pt>
    <dgm:pt modelId="{E23E0226-D7CF-C74A-B61A-A1C934B6E36D}" type="pres">
      <dgm:prSet presAssocID="{F6097C10-EB24-C24C-8A0A-E5EC8E785F41}" presName="root2" presStyleCnt="0"/>
      <dgm:spPr/>
    </dgm:pt>
    <dgm:pt modelId="{96F0F4B5-B45C-A146-9CFF-2A1EF04F1BBA}" type="pres">
      <dgm:prSet presAssocID="{F6097C10-EB24-C24C-8A0A-E5EC8E785F41}" presName="LevelTwoTextNode" presStyleLbl="node3" presStyleIdx="7" presStyleCnt="10" custScaleX="190406" custLinFactNeighborX="41880" custLinFactNeighborY="366">
        <dgm:presLayoutVars>
          <dgm:chPref val="3"/>
        </dgm:presLayoutVars>
      </dgm:prSet>
      <dgm:spPr>
        <a:prstGeom prst="roundRect">
          <a:avLst/>
        </a:prstGeom>
      </dgm:spPr>
    </dgm:pt>
    <dgm:pt modelId="{C9C2A02E-2A2D-5F44-9F63-7543A004B6CD}" type="pres">
      <dgm:prSet presAssocID="{F6097C10-EB24-C24C-8A0A-E5EC8E785F41}" presName="level3hierChild" presStyleCnt="0"/>
      <dgm:spPr/>
    </dgm:pt>
    <dgm:pt modelId="{1C6D26AE-1162-F94F-8C9C-026AD51CE212}" type="pres">
      <dgm:prSet presAssocID="{F5A043C5-9E9A-5448-90CC-EAB377D124A6}" presName="conn2-1" presStyleLbl="parChTrans1D4" presStyleIdx="2" presStyleCnt="3"/>
      <dgm:spPr/>
    </dgm:pt>
    <dgm:pt modelId="{9BF1B483-639C-E647-910D-6B33EF00532B}" type="pres">
      <dgm:prSet presAssocID="{F5A043C5-9E9A-5448-90CC-EAB377D124A6}" presName="connTx" presStyleLbl="parChTrans1D4" presStyleIdx="2" presStyleCnt="3"/>
      <dgm:spPr/>
    </dgm:pt>
    <dgm:pt modelId="{A3A914D2-D123-5D49-AEE1-61D2CC242859}" type="pres">
      <dgm:prSet presAssocID="{82784F8D-135F-9D48-9FB8-4E6F587F6804}" presName="root2" presStyleCnt="0"/>
      <dgm:spPr/>
    </dgm:pt>
    <dgm:pt modelId="{3FC61CAA-78F8-E848-BABB-5E47D3729D08}" type="pres">
      <dgm:prSet presAssocID="{82784F8D-135F-9D48-9FB8-4E6F587F6804}" presName="LevelTwoTextNode" presStyleLbl="node4" presStyleIdx="2" presStyleCnt="3" custLinFactNeighborX="70940">
        <dgm:presLayoutVars>
          <dgm:chPref val="3"/>
        </dgm:presLayoutVars>
      </dgm:prSet>
      <dgm:spPr/>
    </dgm:pt>
    <dgm:pt modelId="{EC32248A-012A-B441-95C5-64A78D38C8D0}" type="pres">
      <dgm:prSet presAssocID="{82784F8D-135F-9D48-9FB8-4E6F587F6804}" presName="level3hierChild" presStyleCnt="0"/>
      <dgm:spPr/>
    </dgm:pt>
    <dgm:pt modelId="{0CB38853-BFE1-C740-96BD-DEA29E8B3CE5}" type="pres">
      <dgm:prSet presAssocID="{1A85C6BE-3A26-CF44-A9FF-AABC61181C68}" presName="conn2-1" presStyleLbl="parChTrans1D3" presStyleIdx="8" presStyleCnt="10"/>
      <dgm:spPr/>
    </dgm:pt>
    <dgm:pt modelId="{F7F3162F-3948-7A4A-A82D-1A72DB27C6D2}" type="pres">
      <dgm:prSet presAssocID="{1A85C6BE-3A26-CF44-A9FF-AABC61181C68}" presName="connTx" presStyleLbl="parChTrans1D3" presStyleIdx="8" presStyleCnt="10"/>
      <dgm:spPr/>
    </dgm:pt>
    <dgm:pt modelId="{EF7A0C68-B792-4745-B6CF-9C1545621E30}" type="pres">
      <dgm:prSet presAssocID="{1B72BBEC-768D-9B4E-8FA3-84CD0BA86C9E}" presName="root2" presStyleCnt="0"/>
      <dgm:spPr/>
    </dgm:pt>
    <dgm:pt modelId="{922568E0-37BC-BB4A-BB0B-298717DB6D46}" type="pres">
      <dgm:prSet presAssocID="{1B72BBEC-768D-9B4E-8FA3-84CD0BA86C9E}" presName="LevelTwoTextNode" presStyleLbl="node3" presStyleIdx="8" presStyleCnt="10" custScaleX="190406" custLinFactNeighborX="41880" custLinFactNeighborY="366">
        <dgm:presLayoutVars>
          <dgm:chPref val="3"/>
        </dgm:presLayoutVars>
      </dgm:prSet>
      <dgm:spPr>
        <a:prstGeom prst="roundRect">
          <a:avLst/>
        </a:prstGeom>
      </dgm:spPr>
    </dgm:pt>
    <dgm:pt modelId="{0785A148-3BA7-D94E-889C-D4C245A4E3CF}" type="pres">
      <dgm:prSet presAssocID="{1B72BBEC-768D-9B4E-8FA3-84CD0BA86C9E}" presName="level3hierChild" presStyleCnt="0"/>
      <dgm:spPr/>
    </dgm:pt>
    <dgm:pt modelId="{C71F246F-1F2D-D340-8E4C-E82C87368401}" type="pres">
      <dgm:prSet presAssocID="{C0B6628B-C74F-3E42-9BC3-3F58A8019555}" presName="conn2-1" presStyleLbl="parChTrans1D3" presStyleIdx="9" presStyleCnt="10"/>
      <dgm:spPr/>
    </dgm:pt>
    <dgm:pt modelId="{A46A24BE-ABD6-3E4F-8954-379C0A7CD8C6}" type="pres">
      <dgm:prSet presAssocID="{C0B6628B-C74F-3E42-9BC3-3F58A8019555}" presName="connTx" presStyleLbl="parChTrans1D3" presStyleIdx="9" presStyleCnt="10"/>
      <dgm:spPr/>
    </dgm:pt>
    <dgm:pt modelId="{4AADA0C6-E4FD-004E-864F-B1B2CAF64E11}" type="pres">
      <dgm:prSet presAssocID="{FC93C4D4-6CEA-1849-8CB9-8F803C0B677C}" presName="root2" presStyleCnt="0"/>
      <dgm:spPr/>
    </dgm:pt>
    <dgm:pt modelId="{52699ED7-1D11-B34F-BB3E-AB974CB78EC1}" type="pres">
      <dgm:prSet presAssocID="{FC93C4D4-6CEA-1849-8CB9-8F803C0B677C}" presName="LevelTwoTextNode" presStyleLbl="node3" presStyleIdx="9" presStyleCnt="10" custScaleX="190406" custLinFactNeighborX="41880" custLinFactNeighborY="366">
        <dgm:presLayoutVars>
          <dgm:chPref val="3"/>
        </dgm:presLayoutVars>
      </dgm:prSet>
      <dgm:spPr>
        <a:prstGeom prst="roundRect">
          <a:avLst/>
        </a:prstGeom>
      </dgm:spPr>
    </dgm:pt>
    <dgm:pt modelId="{DB0A5D06-CF50-B442-81DB-F2474A901A70}" type="pres">
      <dgm:prSet presAssocID="{FC93C4D4-6CEA-1849-8CB9-8F803C0B677C}" presName="level3hierChild" presStyleCnt="0"/>
      <dgm:spPr/>
    </dgm:pt>
  </dgm:ptLst>
  <dgm:cxnLst>
    <dgm:cxn modelId="{ED7EAA06-A1C8-154A-AF3B-AE306F683C4C}" type="presOf" srcId="{E1C98A95-5904-1B4E-8097-8CB0446EC7D0}" destId="{B06C5860-533A-5140-836E-9710496B18E0}" srcOrd="0" destOrd="0" presId="urn:microsoft.com/office/officeart/2008/layout/HorizontalMultiLevelHierarchy"/>
    <dgm:cxn modelId="{C2FD160D-2F53-EB40-80EE-DE42F2ADA28B}" srcId="{C3FD775B-B052-F546-B6EF-F9E0C271F808}" destId="{1F347691-3560-D543-8367-F537D8ED5B7B}" srcOrd="0" destOrd="0" parTransId="{E7AE95E6-299D-AD4D-A885-529DC8AF4DD5}" sibTransId="{A3809D9D-1B28-BA4C-BC98-59D0E69939AF}"/>
    <dgm:cxn modelId="{F980AB0D-ACCC-A240-B2C6-13263181C11F}" type="presOf" srcId="{35DDF10A-BD35-4047-AC2E-39B0F3813F23}" destId="{34867FD1-1D7F-2444-A5E4-AB4788B43B56}" srcOrd="1" destOrd="0" presId="urn:microsoft.com/office/officeart/2008/layout/HorizontalMultiLevelHierarchy"/>
    <dgm:cxn modelId="{1D6C311A-46CE-B74B-9517-E0AEC66E973A}" type="presOf" srcId="{6EC8328D-E937-D34E-9D56-B5AEE38D032F}" destId="{A80A5C42-A7FD-234A-8648-2BE0FA453146}" srcOrd="0" destOrd="0" presId="urn:microsoft.com/office/officeart/2008/layout/HorizontalMultiLevelHierarchy"/>
    <dgm:cxn modelId="{0B0F421A-0D4F-2B44-83A6-B83378A106BE}" type="presOf" srcId="{FC93C4D4-6CEA-1849-8CB9-8F803C0B677C}" destId="{52699ED7-1D11-B34F-BB3E-AB974CB78EC1}" srcOrd="0" destOrd="0" presId="urn:microsoft.com/office/officeart/2008/layout/HorizontalMultiLevelHierarchy"/>
    <dgm:cxn modelId="{D12AB421-BC09-DE4D-859E-EDBE8C9F729F}" type="presOf" srcId="{F920EE14-3275-214C-8CDA-82914F14229A}" destId="{AE03D6E5-0954-534D-8E1E-FED5EEC50858}" srcOrd="0" destOrd="0" presId="urn:microsoft.com/office/officeart/2008/layout/HorizontalMultiLevelHierarchy"/>
    <dgm:cxn modelId="{27B05524-ADF8-1A4C-B5DF-86B418C0856E}" type="presOf" srcId="{19C093A5-5EEE-E94F-AA0A-D89FCF8CFA0C}" destId="{F2890CC8-11E9-3840-B33C-1BED77681DC4}" srcOrd="0" destOrd="0" presId="urn:microsoft.com/office/officeart/2008/layout/HorizontalMultiLevelHierarchy"/>
    <dgm:cxn modelId="{0C025525-63AE-4D42-A031-F8EDF0F93A2C}" type="presOf" srcId="{0ACE6225-B221-E147-A5D2-B3328555273D}" destId="{FFA619F2-1902-7144-B869-DF46B5227FB5}" srcOrd="0" destOrd="0" presId="urn:microsoft.com/office/officeart/2008/layout/HorizontalMultiLevelHierarchy"/>
    <dgm:cxn modelId="{2D21B929-25FF-354F-ABF8-6069291BAC66}" srcId="{B4DFBB08-2473-244B-AD44-F5122EF18A8D}" destId="{AF1C5DEB-1B7A-494D-A82E-2A929D297837}" srcOrd="6" destOrd="0" parTransId="{35DDF10A-BD35-4047-AC2E-39B0F3813F23}" sibTransId="{60C2E645-10EA-B74B-B05C-561B8C778F26}"/>
    <dgm:cxn modelId="{170A212A-76D0-E246-B255-FB2803873006}" srcId="{B4DFBB08-2473-244B-AD44-F5122EF18A8D}" destId="{80DA4D20-0E13-DB40-9D76-2BAF229B81E9}" srcOrd="0" destOrd="0" parTransId="{3F521C41-F951-034A-AE07-0CC110E5D387}" sibTransId="{6A98BA06-BDE4-7C44-8D21-40A175417FB1}"/>
    <dgm:cxn modelId="{DB85962A-DDA7-AA40-A5E7-F4D66F4E76E6}" type="presOf" srcId="{D1FD1B3D-319A-0C4A-ADD6-03C7DC93A316}" destId="{89DC731C-C712-334C-9902-4CCFFEF912AB}" srcOrd="0" destOrd="0" presId="urn:microsoft.com/office/officeart/2008/layout/HorizontalMultiLevelHierarchy"/>
    <dgm:cxn modelId="{9219A82A-273D-564E-9D5C-A2647F9978C7}" type="presOf" srcId="{82784F8D-135F-9D48-9FB8-4E6F587F6804}" destId="{3FC61CAA-78F8-E848-BABB-5E47D3729D08}" srcOrd="0" destOrd="0" presId="urn:microsoft.com/office/officeart/2008/layout/HorizontalMultiLevelHierarchy"/>
    <dgm:cxn modelId="{A2C6FC2B-C884-F94F-8814-9821930C5571}" srcId="{284DA465-895E-3C4B-B0BF-0044B9768572}" destId="{C3FD775B-B052-F546-B6EF-F9E0C271F808}" srcOrd="0" destOrd="0" parTransId="{4407AA43-8D97-374D-AA45-1151F7D7A4CE}" sibTransId="{045F8AD1-3768-7848-B320-C627ABB28E69}"/>
    <dgm:cxn modelId="{60E5822C-21AE-E244-B490-BD22CED22DD2}" type="presOf" srcId="{F82F7A25-AE84-A74B-B124-D3808A43A9A5}" destId="{92181816-626F-D54D-8531-72163AC70131}" srcOrd="1" destOrd="0" presId="urn:microsoft.com/office/officeart/2008/layout/HorizontalMultiLevelHierarchy"/>
    <dgm:cxn modelId="{463CCD2C-0033-2E45-8CE0-1F0F89AC4833}" srcId="{B4DFBB08-2473-244B-AD44-F5122EF18A8D}" destId="{284DA465-895E-3C4B-B0BF-0044B9768572}" srcOrd="4" destOrd="0" parTransId="{0ACE6225-B221-E147-A5D2-B3328555273D}" sibTransId="{E47D4E68-1C71-3448-9F6D-3977159BC127}"/>
    <dgm:cxn modelId="{7466852F-2A6C-1C4F-9040-064FAE8F01DC}" type="presOf" srcId="{2C973165-36B4-2542-8C98-57A26319B3CD}" destId="{61321E5D-2AF6-D447-A24C-2012EFB3FCD9}" srcOrd="0" destOrd="0" presId="urn:microsoft.com/office/officeart/2008/layout/HorizontalMultiLevelHierarchy"/>
    <dgm:cxn modelId="{7958A132-062A-334C-A70A-9CDA43A6617B}" type="presOf" srcId="{F920EE14-3275-214C-8CDA-82914F14229A}" destId="{2C06F3C2-3DB1-E143-A9D0-76A80E7A64C8}" srcOrd="1" destOrd="0" presId="urn:microsoft.com/office/officeart/2008/layout/HorizontalMultiLevelHierarchy"/>
    <dgm:cxn modelId="{CF923835-9B28-B345-9D53-58A1CD8FF8E7}" type="presOf" srcId="{F951B453-6ACF-8C43-B9CD-E9A1A979C0D7}" destId="{CB3276EF-DF6E-0743-BA54-AE98726AE667}" srcOrd="1" destOrd="0" presId="urn:microsoft.com/office/officeart/2008/layout/HorizontalMultiLevelHierarchy"/>
    <dgm:cxn modelId="{7F2AE036-7DC1-484F-8AE1-D205D9E759B0}" srcId="{284DA465-895E-3C4B-B0BF-0044B9768572}" destId="{A7C79201-5B2F-2C47-93EA-DC6B2E6A8E60}" srcOrd="1" destOrd="0" parTransId="{1630DBCA-B5D8-DB40-AC7A-60D405802785}" sibTransId="{74CF373D-F9F3-CE46-B272-D84A66385F76}"/>
    <dgm:cxn modelId="{3F8B7237-C312-054B-9ADD-1DBE41906C8E}" type="presOf" srcId="{49125C4C-310B-CC44-B0A9-923CB71A7529}" destId="{7470289E-4870-5246-A8C3-0D81CE34ECDA}" srcOrd="0" destOrd="0" presId="urn:microsoft.com/office/officeart/2008/layout/HorizontalMultiLevelHierarchy"/>
    <dgm:cxn modelId="{8BF90D39-94EF-3340-A893-13193345839B}" type="presOf" srcId="{34BD4815-490E-E045-A5EE-43CE78D4ED4A}" destId="{90B8AB6F-CC39-524B-A6B8-B5CBC1501144}" srcOrd="0" destOrd="0" presId="urn:microsoft.com/office/officeart/2008/layout/HorizontalMultiLevelHierarchy"/>
    <dgm:cxn modelId="{D45FDB3F-571F-4A4B-97C0-9F61875923F0}" srcId="{CFDC2F12-C23A-5344-9CB3-4D1AA9686720}" destId="{633D84F2-C4C2-C34F-B000-87F64FCCDF50}" srcOrd="2" destOrd="0" parTransId="{29348913-376F-6C42-8CC9-91910B908770}" sibTransId="{AC462911-6466-BE41-855C-BFCF5F824600}"/>
    <dgm:cxn modelId="{B7E43546-E12C-6248-8A30-B6D9D0BC9749}" type="presOf" srcId="{4407AA43-8D97-374D-AA45-1151F7D7A4CE}" destId="{BD9A518A-F4EC-F948-B2AF-D68114D021CA}" srcOrd="1" destOrd="0" presId="urn:microsoft.com/office/officeart/2008/layout/HorizontalMultiLevelHierarchy"/>
    <dgm:cxn modelId="{FD0E0F51-8558-2748-B54E-3C1D432A579B}" srcId="{AF1C5DEB-1B7A-494D-A82E-2A929D297837}" destId="{F6097C10-EB24-C24C-8A0A-E5EC8E785F41}" srcOrd="0" destOrd="0" parTransId="{F82F7A25-AE84-A74B-B124-D3808A43A9A5}" sibTransId="{601F41C3-1205-B340-86B0-8FCA96DFDF0E}"/>
    <dgm:cxn modelId="{13911D51-E560-D24E-9488-991C23D31E2C}" type="presOf" srcId="{1A85C6BE-3A26-CF44-A9FF-AABC61181C68}" destId="{0CB38853-BFE1-C740-96BD-DEA29E8B3CE5}" srcOrd="0" destOrd="0" presId="urn:microsoft.com/office/officeart/2008/layout/HorizontalMultiLevelHierarchy"/>
    <dgm:cxn modelId="{DC1A7E52-4A50-3948-BDDD-FC83535D52AA}" type="presOf" srcId="{3F521C41-F951-034A-AE07-0CC110E5D387}" destId="{72B933A3-0FB3-7C41-9126-EA5195EDA535}" srcOrd="1" destOrd="0" presId="urn:microsoft.com/office/officeart/2008/layout/HorizontalMultiLevelHierarchy"/>
    <dgm:cxn modelId="{BECC1155-3122-0F45-8933-746934E70998}" type="presOf" srcId="{29348913-376F-6C42-8CC9-91910B908770}" destId="{3AE41973-EA29-B046-BC9F-5DDDDA42ABC7}" srcOrd="1" destOrd="0" presId="urn:microsoft.com/office/officeart/2008/layout/HorizontalMultiLevelHierarchy"/>
    <dgm:cxn modelId="{D9EFB058-97D1-FA49-BAE2-3F2BF4641DE2}" type="presOf" srcId="{F5F9765C-D843-3C4F-AA33-8C3110949BB6}" destId="{7CC23A97-D4A0-9E43-8176-0216780C8305}" srcOrd="0" destOrd="0" presId="urn:microsoft.com/office/officeart/2008/layout/HorizontalMultiLevelHierarchy"/>
    <dgm:cxn modelId="{60AC7B60-7BCE-904F-AB73-3D20B90488A1}" type="presOf" srcId="{AF1C5DEB-1B7A-494D-A82E-2A929D297837}" destId="{88E2663E-BEE2-FB42-9E4D-5418A98B508F}" srcOrd="0" destOrd="0" presId="urn:microsoft.com/office/officeart/2008/layout/HorizontalMultiLevelHierarchy"/>
    <dgm:cxn modelId="{B68CEC63-495C-4D4B-A2B4-861FB62756A5}" type="presOf" srcId="{284DA465-895E-3C4B-B0BF-0044B9768572}" destId="{9F877C7C-8D7A-2143-B1E5-36FBE6F6AE20}" srcOrd="0" destOrd="0" presId="urn:microsoft.com/office/officeart/2008/layout/HorizontalMultiLevelHierarchy"/>
    <dgm:cxn modelId="{9DF2B564-A61E-0243-95D4-A433487796D1}" srcId="{F5F9765C-D843-3C4F-AA33-8C3110949BB6}" destId="{34BD4815-490E-E045-A5EE-43CE78D4ED4A}" srcOrd="0" destOrd="0" parTransId="{49125C4C-310B-CC44-B0A9-923CB71A7529}" sibTransId="{A38AE596-63AF-4448-A739-C7F453DECE41}"/>
    <dgm:cxn modelId="{52021767-C7ED-3549-AFC1-5F3607F6DA6F}" type="presOf" srcId="{C3FD775B-B052-F546-B6EF-F9E0C271F808}" destId="{6FC1A56E-78BF-354E-B404-0A40FFE59FE8}" srcOrd="0" destOrd="0" presId="urn:microsoft.com/office/officeart/2008/layout/HorizontalMultiLevelHierarchy"/>
    <dgm:cxn modelId="{2B829F67-1A60-C649-90B1-7FB65D8F32B5}" srcId="{AF1C5DEB-1B7A-494D-A82E-2A929D297837}" destId="{1B72BBEC-768D-9B4E-8FA3-84CD0BA86C9E}" srcOrd="1" destOrd="0" parTransId="{1A85C6BE-3A26-CF44-A9FF-AABC61181C68}" sibTransId="{EE19AACB-7266-A249-9BBB-8892DDA6A530}"/>
    <dgm:cxn modelId="{F0B15E68-3A0B-F84D-AF22-F99C72C28672}" type="presOf" srcId="{29348913-376F-6C42-8CC9-91910B908770}" destId="{A5E05EA1-641D-BB42-96DD-C616677FACB2}" srcOrd="0" destOrd="0" presId="urn:microsoft.com/office/officeart/2008/layout/HorizontalMultiLevelHierarchy"/>
    <dgm:cxn modelId="{21AD426D-E051-894E-83A5-EF772048FAFF}" type="presOf" srcId="{9018CC28-4EDB-CF4F-8274-596D7345310F}" destId="{A7AD2CE8-4E01-AB47-BFCC-6097C78C57C9}" srcOrd="1" destOrd="0" presId="urn:microsoft.com/office/officeart/2008/layout/HorizontalMultiLevelHierarchy"/>
    <dgm:cxn modelId="{92F55271-CBD4-C94D-A6F1-A1E11489CFDA}" srcId="{CFDC2F12-C23A-5344-9CB3-4D1AA9686720}" destId="{CE8850A0-3C1E-5947-BE25-97696FEE2820}" srcOrd="1" destOrd="0" parTransId="{F951B453-6ACF-8C43-B9CD-E9A1A979C0D7}" sibTransId="{57019E21-456C-6647-AD24-8A23BB4B70CC}"/>
    <dgm:cxn modelId="{34BB6571-6CEB-1043-9727-8B3A49ED46C9}" type="presOf" srcId="{1630DBCA-B5D8-DB40-AC7A-60D405802785}" destId="{56C3D217-D218-1045-953F-8E0D274BC1DD}" srcOrd="1" destOrd="0" presId="urn:microsoft.com/office/officeart/2008/layout/HorizontalMultiLevelHierarchy"/>
    <dgm:cxn modelId="{AE01B772-96B0-1641-BC69-00021A2224D8}" type="presOf" srcId="{B4FE3ADD-6FEA-034E-94EB-564E318772DC}" destId="{D6AA92F3-89E3-1B45-901A-FCEF95E3D83B}" srcOrd="0" destOrd="0" presId="urn:microsoft.com/office/officeart/2008/layout/HorizontalMultiLevelHierarchy"/>
    <dgm:cxn modelId="{39B2EC72-A832-334A-B625-5CC2ADBF6232}" type="presOf" srcId="{E7AE95E6-299D-AD4D-A885-529DC8AF4DD5}" destId="{5099331F-CF34-3246-959B-E4AE051A4D4A}" srcOrd="0" destOrd="0" presId="urn:microsoft.com/office/officeart/2008/layout/HorizontalMultiLevelHierarchy"/>
    <dgm:cxn modelId="{04E5A574-137B-8F46-8C60-E5D63BB1BBBD}" srcId="{B4DFBB08-2473-244B-AD44-F5122EF18A8D}" destId="{CFDC2F12-C23A-5344-9CB3-4D1AA9686720}" srcOrd="5" destOrd="0" parTransId="{E1C98A95-5904-1B4E-8097-8CB0446EC7D0}" sibTransId="{5CE7EE17-5AAF-DB4E-B99B-214864C1C5B2}"/>
    <dgm:cxn modelId="{AAEBDD7A-A9EB-7A4C-B2C7-19BA324F1087}" srcId="{B4DFBB08-2473-244B-AD44-F5122EF18A8D}" destId="{B4FE3ADD-6FEA-034E-94EB-564E318772DC}" srcOrd="1" destOrd="0" parTransId="{1F50BDA5-1F41-CC46-9436-70B8F8298E57}" sibTransId="{8D0F199A-3A1A-CC4A-8A48-E0726DC83271}"/>
    <dgm:cxn modelId="{C85BEB7C-171F-3640-9F41-1690FDB3E652}" type="presOf" srcId="{1630DBCA-B5D8-DB40-AC7A-60D405802785}" destId="{49FA3BE0-CE0F-C24D-B3F1-95697BEC446A}" srcOrd="0" destOrd="0" presId="urn:microsoft.com/office/officeart/2008/layout/HorizontalMultiLevelHierarchy"/>
    <dgm:cxn modelId="{320A5788-2960-7144-8C70-5342E4A5049E}" type="presOf" srcId="{1B72BBEC-768D-9B4E-8FA3-84CD0BA86C9E}" destId="{922568E0-37BC-BB4A-BB0B-298717DB6D46}" srcOrd="0" destOrd="0" presId="urn:microsoft.com/office/officeart/2008/layout/HorizontalMultiLevelHierarchy"/>
    <dgm:cxn modelId="{9FDA088C-413D-0F47-8D54-43ACDEE9ACD8}" type="presOf" srcId="{A7C79201-5B2F-2C47-93EA-DC6B2E6A8E60}" destId="{5D50B686-1BBC-CE44-AABD-B9F08C692E23}" srcOrd="0" destOrd="0" presId="urn:microsoft.com/office/officeart/2008/layout/HorizontalMultiLevelHierarchy"/>
    <dgm:cxn modelId="{AFF78B8D-F70A-804C-890B-46B7A44E9546}" type="presOf" srcId="{1F50BDA5-1F41-CC46-9436-70B8F8298E57}" destId="{EF634039-AC15-C148-B4CE-A353BACA7EFA}" srcOrd="0" destOrd="0" presId="urn:microsoft.com/office/officeart/2008/layout/HorizontalMultiLevelHierarchy"/>
    <dgm:cxn modelId="{E13FCF93-E63D-7841-8FBE-4435EFB79FA5}" type="presOf" srcId="{E1C98A95-5904-1B4E-8097-8CB0446EC7D0}" destId="{91F555EA-D3F8-5C44-9D6F-F4BA5920D8BB}" srcOrd="1" destOrd="0" presId="urn:microsoft.com/office/officeart/2008/layout/HorizontalMultiLevelHierarchy"/>
    <dgm:cxn modelId="{5D87BF98-4854-3248-8CD0-9C809F6B417D}" type="presOf" srcId="{1F347691-3560-D543-8367-F537D8ED5B7B}" destId="{A7099523-8672-F646-B233-EFAE206B85E9}" srcOrd="0" destOrd="0" presId="urn:microsoft.com/office/officeart/2008/layout/HorizontalMultiLevelHierarchy"/>
    <dgm:cxn modelId="{7CE7899F-6D2B-0743-9FB5-8C17B778C22A}" type="presOf" srcId="{3F521C41-F951-034A-AE07-0CC110E5D387}" destId="{FFB8F783-DC24-9B4E-836D-92605D137174}" srcOrd="0" destOrd="0" presId="urn:microsoft.com/office/officeart/2008/layout/HorizontalMultiLevelHierarchy"/>
    <dgm:cxn modelId="{B320EF9F-C87A-FD43-8341-CAE525491355}" type="presOf" srcId="{CFDC2F12-C23A-5344-9CB3-4D1AA9686720}" destId="{48616C6A-248D-3C45-B684-16F3B7DE728C}" srcOrd="0" destOrd="0" presId="urn:microsoft.com/office/officeart/2008/layout/HorizontalMultiLevelHierarchy"/>
    <dgm:cxn modelId="{F3025CAA-35C7-1041-8A20-27D886846E46}" type="presOf" srcId="{80DA4D20-0E13-DB40-9D76-2BAF229B81E9}" destId="{93372179-6844-0C47-96BF-1BAD477E8695}" srcOrd="0" destOrd="0" presId="urn:microsoft.com/office/officeart/2008/layout/HorizontalMultiLevelHierarchy"/>
    <dgm:cxn modelId="{DE4E9CAA-034F-1A40-8FDE-435CC599A800}" type="presOf" srcId="{2B4B9CF1-056A-6C49-8666-9863212156A7}" destId="{18505E4B-B235-4844-B410-5850D119734E}" srcOrd="0" destOrd="0" presId="urn:microsoft.com/office/officeart/2008/layout/HorizontalMultiLevelHierarchy"/>
    <dgm:cxn modelId="{E19E19AB-4BC7-084E-80A4-DFA396F72442}" type="presOf" srcId="{C0B6628B-C74F-3E42-9BC3-3F58A8019555}" destId="{C71F246F-1F2D-D340-8E4C-E82C87368401}" srcOrd="0" destOrd="0" presId="urn:microsoft.com/office/officeart/2008/layout/HorizontalMultiLevelHierarchy"/>
    <dgm:cxn modelId="{EA31D0AE-8ACA-FA4D-AE60-9AE9A6784D83}" srcId="{6EC8328D-E937-D34E-9D56-B5AEE38D032F}" destId="{B4DFBB08-2473-244B-AD44-F5122EF18A8D}" srcOrd="0" destOrd="0" parTransId="{92653F77-D70D-8E43-A672-1DBFEB8D707E}" sibTransId="{D006A3E0-3C7D-1642-8A4C-44FB14980158}"/>
    <dgm:cxn modelId="{56A1D0AE-FA87-084B-8136-ADA5A2200540}" type="presOf" srcId="{E32BE25A-0360-0042-85A0-B35AADAA4E4A}" destId="{D171C2B0-A5DC-B949-85EB-EA1920BDD86B}" srcOrd="0" destOrd="0" presId="urn:microsoft.com/office/officeart/2008/layout/HorizontalMultiLevelHierarchy"/>
    <dgm:cxn modelId="{9BE481B7-E694-B64C-9FF0-95398F078894}" srcId="{80DA4D20-0E13-DB40-9D76-2BAF229B81E9}" destId="{D1FD1B3D-319A-0C4A-ADD6-03C7DC93A316}" srcOrd="0" destOrd="0" parTransId="{2C973165-36B4-2542-8C98-57A26319B3CD}" sibTransId="{35D3D419-BCC6-E347-A957-52A19D2888C3}"/>
    <dgm:cxn modelId="{0D9F14BA-9A4D-AE43-B2BD-8B1068DE6AC4}" srcId="{CFDC2F12-C23A-5344-9CB3-4D1AA9686720}" destId="{F5F9765C-D843-3C4F-AA33-8C3110949BB6}" srcOrd="0" destOrd="0" parTransId="{629AB250-3065-B241-9DFF-B7A9D56934ED}" sibTransId="{5E5C283B-6F5A-D545-B33A-B9BD178BBADD}"/>
    <dgm:cxn modelId="{0F9B3CBA-D416-D541-BAE1-E62EF5666F58}" srcId="{F6097C10-EB24-C24C-8A0A-E5EC8E785F41}" destId="{82784F8D-135F-9D48-9FB8-4E6F587F6804}" srcOrd="0" destOrd="0" parTransId="{F5A043C5-9E9A-5448-90CC-EAB377D124A6}" sibTransId="{75D8EF06-44A7-0741-827F-5C47D398A835}"/>
    <dgm:cxn modelId="{479AD7BD-96F2-D34E-A95F-57A745F62600}" type="presOf" srcId="{35DDF10A-BD35-4047-AC2E-39B0F3813F23}" destId="{88B487F1-5A17-9C4E-8408-1D7DA22D78C8}" srcOrd="0" destOrd="0" presId="urn:microsoft.com/office/officeart/2008/layout/HorizontalMultiLevelHierarchy"/>
    <dgm:cxn modelId="{07AE0DBE-556F-C848-AF4B-D48B7CDC76BF}" type="presOf" srcId="{C0B6628B-C74F-3E42-9BC3-3F58A8019555}" destId="{A46A24BE-ABD6-3E4F-8954-379C0A7CD8C6}" srcOrd="1" destOrd="0" presId="urn:microsoft.com/office/officeart/2008/layout/HorizontalMultiLevelHierarchy"/>
    <dgm:cxn modelId="{417FBFBF-1179-444A-9721-E4273E169A1B}" type="presOf" srcId="{2C973165-36B4-2542-8C98-57A26319B3CD}" destId="{DD4900B9-56A9-BA4A-BE49-FEBB89E58CA1}" srcOrd="1" destOrd="0" presId="urn:microsoft.com/office/officeart/2008/layout/HorizontalMultiLevelHierarchy"/>
    <dgm:cxn modelId="{7C1432C4-8AA4-A145-8290-05F7B4180AE8}" type="presOf" srcId="{1A85C6BE-3A26-CF44-A9FF-AABC61181C68}" destId="{F7F3162F-3948-7A4A-A82D-1A72DB27C6D2}" srcOrd="1" destOrd="0" presId="urn:microsoft.com/office/officeart/2008/layout/HorizontalMultiLevelHierarchy"/>
    <dgm:cxn modelId="{25EACCC6-5C9F-244D-BC16-843A47402E1B}" type="presOf" srcId="{633D84F2-C4C2-C34F-B000-87F64FCCDF50}" destId="{7E9DCB82-FDE6-4647-9427-EED321C59759}" srcOrd="0" destOrd="0" presId="urn:microsoft.com/office/officeart/2008/layout/HorizontalMultiLevelHierarchy"/>
    <dgm:cxn modelId="{B9F133CD-4421-6645-ABF2-9846E7C3DF74}" type="presOf" srcId="{E7AE95E6-299D-AD4D-A885-529DC8AF4DD5}" destId="{17F76BED-8580-CB44-8907-5CCF0F7D8E25}" srcOrd="1" destOrd="0" presId="urn:microsoft.com/office/officeart/2008/layout/HorizontalMultiLevelHierarchy"/>
    <dgm:cxn modelId="{597B8CCE-06D8-D145-8652-25B8289D3195}" srcId="{B4DFBB08-2473-244B-AD44-F5122EF18A8D}" destId="{19C093A5-5EEE-E94F-AA0A-D89FCF8CFA0C}" srcOrd="2" destOrd="0" parTransId="{2B4B9CF1-056A-6C49-8666-9863212156A7}" sibTransId="{72E5D465-5860-064D-B32A-E857C3CE257D}"/>
    <dgm:cxn modelId="{E32CD2D1-5E69-AC4F-89B6-36C3D7093A24}" type="presOf" srcId="{F951B453-6ACF-8C43-B9CD-E9A1A979C0D7}" destId="{C9BB780F-027E-F54D-BA9F-F59D049EDBF3}" srcOrd="0" destOrd="0" presId="urn:microsoft.com/office/officeart/2008/layout/HorizontalMultiLevelHierarchy"/>
    <dgm:cxn modelId="{974509D3-448B-A644-BEAD-DC658080F6D1}" type="presOf" srcId="{9018CC28-4EDB-CF4F-8274-596D7345310F}" destId="{F776DC53-A439-5D43-B5AE-4B49B354F14B}" srcOrd="0" destOrd="0" presId="urn:microsoft.com/office/officeart/2008/layout/HorizontalMultiLevelHierarchy"/>
    <dgm:cxn modelId="{5B8363D4-3951-8B42-AE26-1C2D88B72329}" type="presOf" srcId="{1F50BDA5-1F41-CC46-9436-70B8F8298E57}" destId="{66DF8FD7-4506-8244-9E30-49475E0FE16F}" srcOrd="1" destOrd="0" presId="urn:microsoft.com/office/officeart/2008/layout/HorizontalMultiLevelHierarchy"/>
    <dgm:cxn modelId="{4F66C5D9-70D7-174F-9FA3-5F45531D8611}" type="presOf" srcId="{49125C4C-310B-CC44-B0A9-923CB71A7529}" destId="{B7C67838-537E-A641-A944-3F34BBAC763F}" srcOrd="1" destOrd="0" presId="urn:microsoft.com/office/officeart/2008/layout/HorizontalMultiLevelHierarchy"/>
    <dgm:cxn modelId="{70340DDA-2CB9-8641-B363-20D61AD5893C}" type="presOf" srcId="{4407AA43-8D97-374D-AA45-1151F7D7A4CE}" destId="{5ADE1658-11F6-5E41-B941-2E5BE00549D1}" srcOrd="0" destOrd="0" presId="urn:microsoft.com/office/officeart/2008/layout/HorizontalMultiLevelHierarchy"/>
    <dgm:cxn modelId="{447D19DA-B09F-884F-8C4A-DF081BCC246E}" type="presOf" srcId="{F82F7A25-AE84-A74B-B124-D3808A43A9A5}" destId="{9062CCED-50A7-9243-A8A6-F205C0B6A732}" srcOrd="0" destOrd="0" presId="urn:microsoft.com/office/officeart/2008/layout/HorizontalMultiLevelHierarchy"/>
    <dgm:cxn modelId="{3DE036DB-7902-F247-9EB1-5E27462BA81B}" type="presOf" srcId="{0ACE6225-B221-E147-A5D2-B3328555273D}" destId="{4D2FA18B-F90E-8447-A148-0401838114E3}" srcOrd="1" destOrd="0" presId="urn:microsoft.com/office/officeart/2008/layout/HorizontalMultiLevelHierarchy"/>
    <dgm:cxn modelId="{6AEC39DB-3B99-0548-8F0C-EF032F99CCAE}" type="presOf" srcId="{CE8850A0-3C1E-5947-BE25-97696FEE2820}" destId="{DC1E0511-FDDD-5C4B-9FD0-27C0EC224734}" srcOrd="0" destOrd="0" presId="urn:microsoft.com/office/officeart/2008/layout/HorizontalMultiLevelHierarchy"/>
    <dgm:cxn modelId="{82D332DD-A269-AC4B-8315-70A366275D5E}" type="presOf" srcId="{F6097C10-EB24-C24C-8A0A-E5EC8E785F41}" destId="{96F0F4B5-B45C-A146-9CFF-2A1EF04F1BBA}" srcOrd="0" destOrd="0" presId="urn:microsoft.com/office/officeart/2008/layout/HorizontalMultiLevelHierarchy"/>
    <dgm:cxn modelId="{BCB99BE1-FFC3-C74C-8FF5-CD4E1227DBEE}" type="presOf" srcId="{F5A043C5-9E9A-5448-90CC-EAB377D124A6}" destId="{1C6D26AE-1162-F94F-8C9C-026AD51CE212}" srcOrd="0" destOrd="0" presId="urn:microsoft.com/office/officeart/2008/layout/HorizontalMultiLevelHierarchy"/>
    <dgm:cxn modelId="{396470EF-DCD6-2346-9E6B-F9A2A1FA6B83}" type="presOf" srcId="{629AB250-3065-B241-9DFF-B7A9D56934ED}" destId="{E09923B0-DCFA-4147-B940-3046DD3F1CF1}" srcOrd="0" destOrd="0" presId="urn:microsoft.com/office/officeart/2008/layout/HorizontalMultiLevelHierarchy"/>
    <dgm:cxn modelId="{EAC76CF4-26DF-3A44-B953-093A89376B1B}" type="presOf" srcId="{629AB250-3065-B241-9DFF-B7A9D56934ED}" destId="{4B9ED762-3C4E-8A4F-A9F7-1BB4CC497C0A}" srcOrd="1" destOrd="0" presId="urn:microsoft.com/office/officeart/2008/layout/HorizontalMultiLevelHierarchy"/>
    <dgm:cxn modelId="{0E2C7BF4-E7E7-B640-B8E8-8016719732A8}" type="presOf" srcId="{B4DFBB08-2473-244B-AD44-F5122EF18A8D}" destId="{F7733ACB-4444-C849-995F-D51B21C5BAF9}" srcOrd="0" destOrd="0" presId="urn:microsoft.com/office/officeart/2008/layout/HorizontalMultiLevelHierarchy"/>
    <dgm:cxn modelId="{60948CF4-B7BA-0142-8C57-E909D804B475}" srcId="{AF1C5DEB-1B7A-494D-A82E-2A929D297837}" destId="{FC93C4D4-6CEA-1849-8CB9-8F803C0B677C}" srcOrd="2" destOrd="0" parTransId="{C0B6628B-C74F-3E42-9BC3-3F58A8019555}" sibTransId="{61581658-6FAB-5D47-8A7F-87B1B81C92B8}"/>
    <dgm:cxn modelId="{BE7821F7-6F81-FA44-8685-A3EA8506C0CA}" srcId="{B4DFBB08-2473-244B-AD44-F5122EF18A8D}" destId="{E32BE25A-0360-0042-85A0-B35AADAA4E4A}" srcOrd="3" destOrd="0" parTransId="{9018CC28-4EDB-CF4F-8274-596D7345310F}" sibTransId="{4CD032AD-5268-004F-A12B-6A1B38D7C406}"/>
    <dgm:cxn modelId="{17AB78F7-5DD5-544C-A149-F57FD1C0B88B}" srcId="{B4FE3ADD-6FEA-034E-94EB-564E318772DC}" destId="{6FB4BFFB-3CBE-F94F-B99C-FCFF8B683EE7}" srcOrd="0" destOrd="0" parTransId="{F920EE14-3275-214C-8CDA-82914F14229A}" sibTransId="{3F418F85-DAD6-5146-A776-23B550ED79AE}"/>
    <dgm:cxn modelId="{634CC4F8-63A1-BF49-B6C0-3CAEE87B028B}" type="presOf" srcId="{2B4B9CF1-056A-6C49-8666-9863212156A7}" destId="{1A21F613-016B-1743-AD49-430BDCE9B956}" srcOrd="1" destOrd="0" presId="urn:microsoft.com/office/officeart/2008/layout/HorizontalMultiLevelHierarchy"/>
    <dgm:cxn modelId="{488E3DFE-CD46-0A45-BCA6-5D8B44ED4FA8}" type="presOf" srcId="{F5A043C5-9E9A-5448-90CC-EAB377D124A6}" destId="{9BF1B483-639C-E647-910D-6B33EF00532B}" srcOrd="1" destOrd="0" presId="urn:microsoft.com/office/officeart/2008/layout/HorizontalMultiLevelHierarchy"/>
    <dgm:cxn modelId="{B2CE5CFF-5D77-EE43-B5C6-357496E79343}" type="presOf" srcId="{6FB4BFFB-3CBE-F94F-B99C-FCFF8B683EE7}" destId="{FC7A75D5-4485-1C4A-9646-6A5A97F07B42}" srcOrd="0" destOrd="0" presId="urn:microsoft.com/office/officeart/2008/layout/HorizontalMultiLevelHierarchy"/>
    <dgm:cxn modelId="{30962D5D-AFD2-8243-9EEE-FC8094E70EBA}" type="presParOf" srcId="{A80A5C42-A7FD-234A-8648-2BE0FA453146}" destId="{6AF56FDD-60E1-1842-BFB8-BCB0BEF6904C}" srcOrd="0" destOrd="0" presId="urn:microsoft.com/office/officeart/2008/layout/HorizontalMultiLevelHierarchy"/>
    <dgm:cxn modelId="{CC7BC904-F6B9-D24B-8CCC-BED01330CC66}" type="presParOf" srcId="{6AF56FDD-60E1-1842-BFB8-BCB0BEF6904C}" destId="{F7733ACB-4444-C849-995F-D51B21C5BAF9}" srcOrd="0" destOrd="0" presId="urn:microsoft.com/office/officeart/2008/layout/HorizontalMultiLevelHierarchy"/>
    <dgm:cxn modelId="{489B64D1-DD43-FB4A-BC96-7163799ADF8F}" type="presParOf" srcId="{6AF56FDD-60E1-1842-BFB8-BCB0BEF6904C}" destId="{23DE22CD-CA0D-484E-8360-92C47A4F40A5}" srcOrd="1" destOrd="0" presId="urn:microsoft.com/office/officeart/2008/layout/HorizontalMultiLevelHierarchy"/>
    <dgm:cxn modelId="{803CFAC7-39C5-FF42-BFEA-EB458B919571}" type="presParOf" srcId="{23DE22CD-CA0D-484E-8360-92C47A4F40A5}" destId="{FFB8F783-DC24-9B4E-836D-92605D137174}" srcOrd="0" destOrd="0" presId="urn:microsoft.com/office/officeart/2008/layout/HorizontalMultiLevelHierarchy"/>
    <dgm:cxn modelId="{4C7672BE-AFB6-374A-8E4A-099AEC1C7B7C}" type="presParOf" srcId="{FFB8F783-DC24-9B4E-836D-92605D137174}" destId="{72B933A3-0FB3-7C41-9126-EA5195EDA535}" srcOrd="0" destOrd="0" presId="urn:microsoft.com/office/officeart/2008/layout/HorizontalMultiLevelHierarchy"/>
    <dgm:cxn modelId="{349AFCC7-D1A4-D34D-A9F0-AEF1DF85CB2F}" type="presParOf" srcId="{23DE22CD-CA0D-484E-8360-92C47A4F40A5}" destId="{153E4873-F5DB-9B4D-B852-156AE7203711}" srcOrd="1" destOrd="0" presId="urn:microsoft.com/office/officeart/2008/layout/HorizontalMultiLevelHierarchy"/>
    <dgm:cxn modelId="{EF36F805-3BF8-7842-8110-13242A7A33F4}" type="presParOf" srcId="{153E4873-F5DB-9B4D-B852-156AE7203711}" destId="{93372179-6844-0C47-96BF-1BAD477E8695}" srcOrd="0" destOrd="0" presId="urn:microsoft.com/office/officeart/2008/layout/HorizontalMultiLevelHierarchy"/>
    <dgm:cxn modelId="{F54E5B23-8B17-864D-9E57-F07C406E6D30}" type="presParOf" srcId="{153E4873-F5DB-9B4D-B852-156AE7203711}" destId="{50407613-ABDA-ED49-8D8D-C19AA02DDBCA}" srcOrd="1" destOrd="0" presId="urn:microsoft.com/office/officeart/2008/layout/HorizontalMultiLevelHierarchy"/>
    <dgm:cxn modelId="{F7261474-D99B-E441-85DB-0FD0F05E3E64}" type="presParOf" srcId="{50407613-ABDA-ED49-8D8D-C19AA02DDBCA}" destId="{61321E5D-2AF6-D447-A24C-2012EFB3FCD9}" srcOrd="0" destOrd="0" presId="urn:microsoft.com/office/officeart/2008/layout/HorizontalMultiLevelHierarchy"/>
    <dgm:cxn modelId="{994CF701-10B0-E746-88CC-71285F4D3FA3}" type="presParOf" srcId="{61321E5D-2AF6-D447-A24C-2012EFB3FCD9}" destId="{DD4900B9-56A9-BA4A-BE49-FEBB89E58CA1}" srcOrd="0" destOrd="0" presId="urn:microsoft.com/office/officeart/2008/layout/HorizontalMultiLevelHierarchy"/>
    <dgm:cxn modelId="{C3DD5925-01BF-B44E-A91A-9B160640B4CE}" type="presParOf" srcId="{50407613-ABDA-ED49-8D8D-C19AA02DDBCA}" destId="{500FFEE8-0757-3546-BB2B-D3C5052ACA1C}" srcOrd="1" destOrd="0" presId="urn:microsoft.com/office/officeart/2008/layout/HorizontalMultiLevelHierarchy"/>
    <dgm:cxn modelId="{AE84D3D7-E2E3-B145-97A1-2475C539A37A}" type="presParOf" srcId="{500FFEE8-0757-3546-BB2B-D3C5052ACA1C}" destId="{89DC731C-C712-334C-9902-4CCFFEF912AB}" srcOrd="0" destOrd="0" presId="urn:microsoft.com/office/officeart/2008/layout/HorizontalMultiLevelHierarchy"/>
    <dgm:cxn modelId="{3997DCBE-1594-F347-AD67-7F8E9B140256}" type="presParOf" srcId="{500FFEE8-0757-3546-BB2B-D3C5052ACA1C}" destId="{E6201DD9-E9E0-2643-A5BE-A4932A6F8DC1}" srcOrd="1" destOrd="0" presId="urn:microsoft.com/office/officeart/2008/layout/HorizontalMultiLevelHierarchy"/>
    <dgm:cxn modelId="{A1685E89-A369-5743-9B0B-4BD0909881FA}" type="presParOf" srcId="{23DE22CD-CA0D-484E-8360-92C47A4F40A5}" destId="{EF634039-AC15-C148-B4CE-A353BACA7EFA}" srcOrd="2" destOrd="0" presId="urn:microsoft.com/office/officeart/2008/layout/HorizontalMultiLevelHierarchy"/>
    <dgm:cxn modelId="{3024B611-087E-A948-AC23-8115DBA8CC3E}" type="presParOf" srcId="{EF634039-AC15-C148-B4CE-A353BACA7EFA}" destId="{66DF8FD7-4506-8244-9E30-49475E0FE16F}" srcOrd="0" destOrd="0" presId="urn:microsoft.com/office/officeart/2008/layout/HorizontalMultiLevelHierarchy"/>
    <dgm:cxn modelId="{8F7DB897-6C73-E44A-850D-8AAC588A021D}" type="presParOf" srcId="{23DE22CD-CA0D-484E-8360-92C47A4F40A5}" destId="{67F2125C-C648-9D42-AFDA-C21527DFB4F8}" srcOrd="3" destOrd="0" presId="urn:microsoft.com/office/officeart/2008/layout/HorizontalMultiLevelHierarchy"/>
    <dgm:cxn modelId="{2EBDFCC7-EF45-AC46-82CA-003B73D219E1}" type="presParOf" srcId="{67F2125C-C648-9D42-AFDA-C21527DFB4F8}" destId="{D6AA92F3-89E3-1B45-901A-FCEF95E3D83B}" srcOrd="0" destOrd="0" presId="urn:microsoft.com/office/officeart/2008/layout/HorizontalMultiLevelHierarchy"/>
    <dgm:cxn modelId="{07EC70D3-9DA4-7540-BBB4-8ACB4F7547DA}" type="presParOf" srcId="{67F2125C-C648-9D42-AFDA-C21527DFB4F8}" destId="{DD0E72DB-E05E-B041-9327-495E2B45A99F}" srcOrd="1" destOrd="0" presId="urn:microsoft.com/office/officeart/2008/layout/HorizontalMultiLevelHierarchy"/>
    <dgm:cxn modelId="{E1305C64-0180-FA40-98CF-866D3E108E01}" type="presParOf" srcId="{DD0E72DB-E05E-B041-9327-495E2B45A99F}" destId="{AE03D6E5-0954-534D-8E1E-FED5EEC50858}" srcOrd="0" destOrd="0" presId="urn:microsoft.com/office/officeart/2008/layout/HorizontalMultiLevelHierarchy"/>
    <dgm:cxn modelId="{DF883E88-584F-1E42-89E2-C70B7C4A5A37}" type="presParOf" srcId="{AE03D6E5-0954-534D-8E1E-FED5EEC50858}" destId="{2C06F3C2-3DB1-E143-A9D0-76A80E7A64C8}" srcOrd="0" destOrd="0" presId="urn:microsoft.com/office/officeart/2008/layout/HorizontalMultiLevelHierarchy"/>
    <dgm:cxn modelId="{A61878DD-D651-224F-9FFA-69EEB333C215}" type="presParOf" srcId="{DD0E72DB-E05E-B041-9327-495E2B45A99F}" destId="{B5AC011E-DEA0-B549-B54D-29CE8C926AF7}" srcOrd="1" destOrd="0" presId="urn:microsoft.com/office/officeart/2008/layout/HorizontalMultiLevelHierarchy"/>
    <dgm:cxn modelId="{0EA81777-D17E-A04F-95DF-4C69D4EA6C34}" type="presParOf" srcId="{B5AC011E-DEA0-B549-B54D-29CE8C926AF7}" destId="{FC7A75D5-4485-1C4A-9646-6A5A97F07B42}" srcOrd="0" destOrd="0" presId="urn:microsoft.com/office/officeart/2008/layout/HorizontalMultiLevelHierarchy"/>
    <dgm:cxn modelId="{32E05608-2E9E-6A44-8D5F-65D350F4DB67}" type="presParOf" srcId="{B5AC011E-DEA0-B549-B54D-29CE8C926AF7}" destId="{B233635C-DC07-C64A-80D6-578FFB173AE7}" srcOrd="1" destOrd="0" presId="urn:microsoft.com/office/officeart/2008/layout/HorizontalMultiLevelHierarchy"/>
    <dgm:cxn modelId="{3510FD5D-A229-CA43-8621-1142942117AD}" type="presParOf" srcId="{23DE22CD-CA0D-484E-8360-92C47A4F40A5}" destId="{18505E4B-B235-4844-B410-5850D119734E}" srcOrd="4" destOrd="0" presId="urn:microsoft.com/office/officeart/2008/layout/HorizontalMultiLevelHierarchy"/>
    <dgm:cxn modelId="{1352BBEA-567B-3C48-B870-F015893D0AE1}" type="presParOf" srcId="{18505E4B-B235-4844-B410-5850D119734E}" destId="{1A21F613-016B-1743-AD49-430BDCE9B956}" srcOrd="0" destOrd="0" presId="urn:microsoft.com/office/officeart/2008/layout/HorizontalMultiLevelHierarchy"/>
    <dgm:cxn modelId="{1CE7DA28-B364-4E45-86ED-4A83F207B644}" type="presParOf" srcId="{23DE22CD-CA0D-484E-8360-92C47A4F40A5}" destId="{BA2933E3-CB28-CE41-A85A-7031581E81EA}" srcOrd="5" destOrd="0" presId="urn:microsoft.com/office/officeart/2008/layout/HorizontalMultiLevelHierarchy"/>
    <dgm:cxn modelId="{CF0160C3-08B2-8845-9BFA-93E5150A3400}" type="presParOf" srcId="{BA2933E3-CB28-CE41-A85A-7031581E81EA}" destId="{F2890CC8-11E9-3840-B33C-1BED77681DC4}" srcOrd="0" destOrd="0" presId="urn:microsoft.com/office/officeart/2008/layout/HorizontalMultiLevelHierarchy"/>
    <dgm:cxn modelId="{1FAC217C-E31F-9746-B590-B57E3548AD6F}" type="presParOf" srcId="{BA2933E3-CB28-CE41-A85A-7031581E81EA}" destId="{BA4B3B0E-6626-714C-B34C-76AF36979701}" srcOrd="1" destOrd="0" presId="urn:microsoft.com/office/officeart/2008/layout/HorizontalMultiLevelHierarchy"/>
    <dgm:cxn modelId="{79EE0DB5-92E0-5648-82F8-CEF828A6AC96}" type="presParOf" srcId="{23DE22CD-CA0D-484E-8360-92C47A4F40A5}" destId="{F776DC53-A439-5D43-B5AE-4B49B354F14B}" srcOrd="6" destOrd="0" presId="urn:microsoft.com/office/officeart/2008/layout/HorizontalMultiLevelHierarchy"/>
    <dgm:cxn modelId="{287DA487-40EE-654A-A98B-8B8F6D6FD40E}" type="presParOf" srcId="{F776DC53-A439-5D43-B5AE-4B49B354F14B}" destId="{A7AD2CE8-4E01-AB47-BFCC-6097C78C57C9}" srcOrd="0" destOrd="0" presId="urn:microsoft.com/office/officeart/2008/layout/HorizontalMultiLevelHierarchy"/>
    <dgm:cxn modelId="{61850059-0766-5749-A431-1383011C34A5}" type="presParOf" srcId="{23DE22CD-CA0D-484E-8360-92C47A4F40A5}" destId="{26DF9039-0814-D240-AFC5-AE0506AE9AF2}" srcOrd="7" destOrd="0" presId="urn:microsoft.com/office/officeart/2008/layout/HorizontalMultiLevelHierarchy"/>
    <dgm:cxn modelId="{B49D9596-3E92-1B40-92B0-DA292297B559}" type="presParOf" srcId="{26DF9039-0814-D240-AFC5-AE0506AE9AF2}" destId="{D171C2B0-A5DC-B949-85EB-EA1920BDD86B}" srcOrd="0" destOrd="0" presId="urn:microsoft.com/office/officeart/2008/layout/HorizontalMultiLevelHierarchy"/>
    <dgm:cxn modelId="{CAAF1A9C-6A50-A94F-8B32-67E3EB48DC8C}" type="presParOf" srcId="{26DF9039-0814-D240-AFC5-AE0506AE9AF2}" destId="{0ADF70F8-1264-D74B-A680-A83981A04040}" srcOrd="1" destOrd="0" presId="urn:microsoft.com/office/officeart/2008/layout/HorizontalMultiLevelHierarchy"/>
    <dgm:cxn modelId="{6D190040-2369-534E-9F4E-849D05FADDED}" type="presParOf" srcId="{23DE22CD-CA0D-484E-8360-92C47A4F40A5}" destId="{FFA619F2-1902-7144-B869-DF46B5227FB5}" srcOrd="8" destOrd="0" presId="urn:microsoft.com/office/officeart/2008/layout/HorizontalMultiLevelHierarchy"/>
    <dgm:cxn modelId="{3DADC2A5-5BD6-6146-919D-1614D783C657}" type="presParOf" srcId="{FFA619F2-1902-7144-B869-DF46B5227FB5}" destId="{4D2FA18B-F90E-8447-A148-0401838114E3}" srcOrd="0" destOrd="0" presId="urn:microsoft.com/office/officeart/2008/layout/HorizontalMultiLevelHierarchy"/>
    <dgm:cxn modelId="{4E2D2F83-357B-5B46-8885-C4857FE2A8B8}" type="presParOf" srcId="{23DE22CD-CA0D-484E-8360-92C47A4F40A5}" destId="{6D2E04DE-FC24-6741-B395-FF7598767B31}" srcOrd="9" destOrd="0" presId="urn:microsoft.com/office/officeart/2008/layout/HorizontalMultiLevelHierarchy"/>
    <dgm:cxn modelId="{64EE561B-0577-6842-BC68-614DA7B1BA6B}" type="presParOf" srcId="{6D2E04DE-FC24-6741-B395-FF7598767B31}" destId="{9F877C7C-8D7A-2143-B1E5-36FBE6F6AE20}" srcOrd="0" destOrd="0" presId="urn:microsoft.com/office/officeart/2008/layout/HorizontalMultiLevelHierarchy"/>
    <dgm:cxn modelId="{19457A19-CE12-1E4A-9E2B-32985A2836D0}" type="presParOf" srcId="{6D2E04DE-FC24-6741-B395-FF7598767B31}" destId="{2AD82C59-CB96-824A-BDF0-0A3510B87B15}" srcOrd="1" destOrd="0" presId="urn:microsoft.com/office/officeart/2008/layout/HorizontalMultiLevelHierarchy"/>
    <dgm:cxn modelId="{89B67239-B21E-9245-8B31-51CD4719E2C5}" type="presParOf" srcId="{2AD82C59-CB96-824A-BDF0-0A3510B87B15}" destId="{5ADE1658-11F6-5E41-B941-2E5BE00549D1}" srcOrd="0" destOrd="0" presId="urn:microsoft.com/office/officeart/2008/layout/HorizontalMultiLevelHierarchy"/>
    <dgm:cxn modelId="{1A1F8AC8-F99A-9C4B-92F2-A9F91F26CC60}" type="presParOf" srcId="{5ADE1658-11F6-5E41-B941-2E5BE00549D1}" destId="{BD9A518A-F4EC-F948-B2AF-D68114D021CA}" srcOrd="0" destOrd="0" presId="urn:microsoft.com/office/officeart/2008/layout/HorizontalMultiLevelHierarchy"/>
    <dgm:cxn modelId="{53F85345-C368-AA4F-8CC0-4DB48D21F280}" type="presParOf" srcId="{2AD82C59-CB96-824A-BDF0-0A3510B87B15}" destId="{20DABC80-0B9A-934F-BD56-2FD7BBF3184B}" srcOrd="1" destOrd="0" presId="urn:microsoft.com/office/officeart/2008/layout/HorizontalMultiLevelHierarchy"/>
    <dgm:cxn modelId="{6D8FDBBB-C555-5F48-B638-88452E763FED}" type="presParOf" srcId="{20DABC80-0B9A-934F-BD56-2FD7BBF3184B}" destId="{6FC1A56E-78BF-354E-B404-0A40FFE59FE8}" srcOrd="0" destOrd="0" presId="urn:microsoft.com/office/officeart/2008/layout/HorizontalMultiLevelHierarchy"/>
    <dgm:cxn modelId="{FB73D22E-9A42-AB40-A9E9-ACA43456A358}" type="presParOf" srcId="{20DABC80-0B9A-934F-BD56-2FD7BBF3184B}" destId="{6FDD7222-E392-ED48-AD40-E319C5B86416}" srcOrd="1" destOrd="0" presId="urn:microsoft.com/office/officeart/2008/layout/HorizontalMultiLevelHierarchy"/>
    <dgm:cxn modelId="{4479984E-C506-E74F-A315-5BBA9DA7BE6B}" type="presParOf" srcId="{6FDD7222-E392-ED48-AD40-E319C5B86416}" destId="{5099331F-CF34-3246-959B-E4AE051A4D4A}" srcOrd="0" destOrd="0" presId="urn:microsoft.com/office/officeart/2008/layout/HorizontalMultiLevelHierarchy"/>
    <dgm:cxn modelId="{1AD88F1D-08C5-074E-A7D0-9F798DC995DF}" type="presParOf" srcId="{5099331F-CF34-3246-959B-E4AE051A4D4A}" destId="{17F76BED-8580-CB44-8907-5CCF0F7D8E25}" srcOrd="0" destOrd="0" presId="urn:microsoft.com/office/officeart/2008/layout/HorizontalMultiLevelHierarchy"/>
    <dgm:cxn modelId="{24C13D05-B13A-B248-B8B7-53100BB80854}" type="presParOf" srcId="{6FDD7222-E392-ED48-AD40-E319C5B86416}" destId="{8BAFAA6B-A46F-3243-8E86-C2218397B199}" srcOrd="1" destOrd="0" presId="urn:microsoft.com/office/officeart/2008/layout/HorizontalMultiLevelHierarchy"/>
    <dgm:cxn modelId="{8A3A2FD7-290B-C942-BBC5-AE52B7C70E0C}" type="presParOf" srcId="{8BAFAA6B-A46F-3243-8E86-C2218397B199}" destId="{A7099523-8672-F646-B233-EFAE206B85E9}" srcOrd="0" destOrd="0" presId="urn:microsoft.com/office/officeart/2008/layout/HorizontalMultiLevelHierarchy"/>
    <dgm:cxn modelId="{AC9D97BC-9488-EA47-B120-4665499C6F74}" type="presParOf" srcId="{8BAFAA6B-A46F-3243-8E86-C2218397B199}" destId="{46F5E7B0-4333-974E-BBD2-AE27C3BA54C2}" srcOrd="1" destOrd="0" presId="urn:microsoft.com/office/officeart/2008/layout/HorizontalMultiLevelHierarchy"/>
    <dgm:cxn modelId="{4EB4C910-672A-7D46-B7F3-C6B7D1AF26BC}" type="presParOf" srcId="{2AD82C59-CB96-824A-BDF0-0A3510B87B15}" destId="{49FA3BE0-CE0F-C24D-B3F1-95697BEC446A}" srcOrd="2" destOrd="0" presId="urn:microsoft.com/office/officeart/2008/layout/HorizontalMultiLevelHierarchy"/>
    <dgm:cxn modelId="{C6174320-4625-7044-AD80-8EE1FA46A14E}" type="presParOf" srcId="{49FA3BE0-CE0F-C24D-B3F1-95697BEC446A}" destId="{56C3D217-D218-1045-953F-8E0D274BC1DD}" srcOrd="0" destOrd="0" presId="urn:microsoft.com/office/officeart/2008/layout/HorizontalMultiLevelHierarchy"/>
    <dgm:cxn modelId="{5EAA91EF-A47A-564D-B485-2F9D021CC5F7}" type="presParOf" srcId="{2AD82C59-CB96-824A-BDF0-0A3510B87B15}" destId="{BBEDECFA-8C1A-ED42-98C7-0F86B90A2BBC}" srcOrd="3" destOrd="0" presId="urn:microsoft.com/office/officeart/2008/layout/HorizontalMultiLevelHierarchy"/>
    <dgm:cxn modelId="{1FF86838-FDFC-A048-8AA7-6D61C99FE1BA}" type="presParOf" srcId="{BBEDECFA-8C1A-ED42-98C7-0F86B90A2BBC}" destId="{5D50B686-1BBC-CE44-AABD-B9F08C692E23}" srcOrd="0" destOrd="0" presId="urn:microsoft.com/office/officeart/2008/layout/HorizontalMultiLevelHierarchy"/>
    <dgm:cxn modelId="{C184D610-1A90-C14B-80AC-EA5F16424518}" type="presParOf" srcId="{BBEDECFA-8C1A-ED42-98C7-0F86B90A2BBC}" destId="{306F4E70-D432-664C-B23B-BB13DB109958}" srcOrd="1" destOrd="0" presId="urn:microsoft.com/office/officeart/2008/layout/HorizontalMultiLevelHierarchy"/>
    <dgm:cxn modelId="{BD4795CE-5136-C24C-B8DE-9FB92336FC69}" type="presParOf" srcId="{23DE22CD-CA0D-484E-8360-92C47A4F40A5}" destId="{B06C5860-533A-5140-836E-9710496B18E0}" srcOrd="10" destOrd="0" presId="urn:microsoft.com/office/officeart/2008/layout/HorizontalMultiLevelHierarchy"/>
    <dgm:cxn modelId="{F2772C3C-7D32-C342-8033-92DA931820D9}" type="presParOf" srcId="{B06C5860-533A-5140-836E-9710496B18E0}" destId="{91F555EA-D3F8-5C44-9D6F-F4BA5920D8BB}" srcOrd="0" destOrd="0" presId="urn:microsoft.com/office/officeart/2008/layout/HorizontalMultiLevelHierarchy"/>
    <dgm:cxn modelId="{2A06578A-8EA1-854A-9643-1246F7D11FEA}" type="presParOf" srcId="{23DE22CD-CA0D-484E-8360-92C47A4F40A5}" destId="{8FCD1DD8-B278-1E42-9A85-5EB04933C423}" srcOrd="11" destOrd="0" presId="urn:microsoft.com/office/officeart/2008/layout/HorizontalMultiLevelHierarchy"/>
    <dgm:cxn modelId="{BBCD2D70-23B1-C34C-BA50-F1017B738D45}" type="presParOf" srcId="{8FCD1DD8-B278-1E42-9A85-5EB04933C423}" destId="{48616C6A-248D-3C45-B684-16F3B7DE728C}" srcOrd="0" destOrd="0" presId="urn:microsoft.com/office/officeart/2008/layout/HorizontalMultiLevelHierarchy"/>
    <dgm:cxn modelId="{267635A3-8B36-D740-A1A7-9BBBC92D5FEC}" type="presParOf" srcId="{8FCD1DD8-B278-1E42-9A85-5EB04933C423}" destId="{484EF48E-EFC8-564B-BD87-420739E71B35}" srcOrd="1" destOrd="0" presId="urn:microsoft.com/office/officeart/2008/layout/HorizontalMultiLevelHierarchy"/>
    <dgm:cxn modelId="{CDC5D2C2-E9CF-8B4B-9A3F-92D24333B71E}" type="presParOf" srcId="{484EF48E-EFC8-564B-BD87-420739E71B35}" destId="{E09923B0-DCFA-4147-B940-3046DD3F1CF1}" srcOrd="0" destOrd="0" presId="urn:microsoft.com/office/officeart/2008/layout/HorizontalMultiLevelHierarchy"/>
    <dgm:cxn modelId="{131E248D-F66F-FF46-A79F-30E06CE61BB6}" type="presParOf" srcId="{E09923B0-DCFA-4147-B940-3046DD3F1CF1}" destId="{4B9ED762-3C4E-8A4F-A9F7-1BB4CC497C0A}" srcOrd="0" destOrd="0" presId="urn:microsoft.com/office/officeart/2008/layout/HorizontalMultiLevelHierarchy"/>
    <dgm:cxn modelId="{42635A39-3F3F-724D-BCE0-DE887C575B0C}" type="presParOf" srcId="{484EF48E-EFC8-564B-BD87-420739E71B35}" destId="{7C8E740C-463A-DF4F-A526-8C7A61B316C5}" srcOrd="1" destOrd="0" presId="urn:microsoft.com/office/officeart/2008/layout/HorizontalMultiLevelHierarchy"/>
    <dgm:cxn modelId="{210712D9-7406-0645-ACE8-9B1C4A76B0BE}" type="presParOf" srcId="{7C8E740C-463A-DF4F-A526-8C7A61B316C5}" destId="{7CC23A97-D4A0-9E43-8176-0216780C8305}" srcOrd="0" destOrd="0" presId="urn:microsoft.com/office/officeart/2008/layout/HorizontalMultiLevelHierarchy"/>
    <dgm:cxn modelId="{75456633-2E22-3A40-965E-89D6CE47BA54}" type="presParOf" srcId="{7C8E740C-463A-DF4F-A526-8C7A61B316C5}" destId="{AB87093A-9545-B646-A9BB-E28428B20987}" srcOrd="1" destOrd="0" presId="urn:microsoft.com/office/officeart/2008/layout/HorizontalMultiLevelHierarchy"/>
    <dgm:cxn modelId="{955D60EF-90C0-1343-B4C4-55FB412C225D}" type="presParOf" srcId="{AB87093A-9545-B646-A9BB-E28428B20987}" destId="{7470289E-4870-5246-A8C3-0D81CE34ECDA}" srcOrd="0" destOrd="0" presId="urn:microsoft.com/office/officeart/2008/layout/HorizontalMultiLevelHierarchy"/>
    <dgm:cxn modelId="{838D5889-BEFA-CA48-B246-E13ADD277E3F}" type="presParOf" srcId="{7470289E-4870-5246-A8C3-0D81CE34ECDA}" destId="{B7C67838-537E-A641-A944-3F34BBAC763F}" srcOrd="0" destOrd="0" presId="urn:microsoft.com/office/officeart/2008/layout/HorizontalMultiLevelHierarchy"/>
    <dgm:cxn modelId="{6DF94198-AAC7-AD4B-B7F8-203FC8A2C27D}" type="presParOf" srcId="{AB87093A-9545-B646-A9BB-E28428B20987}" destId="{070C9E72-65C2-7A4D-8C08-AFBC284F458B}" srcOrd="1" destOrd="0" presId="urn:microsoft.com/office/officeart/2008/layout/HorizontalMultiLevelHierarchy"/>
    <dgm:cxn modelId="{2398CD6D-A97D-3243-A990-6EB222E23491}" type="presParOf" srcId="{070C9E72-65C2-7A4D-8C08-AFBC284F458B}" destId="{90B8AB6F-CC39-524B-A6B8-B5CBC1501144}" srcOrd="0" destOrd="0" presId="urn:microsoft.com/office/officeart/2008/layout/HorizontalMultiLevelHierarchy"/>
    <dgm:cxn modelId="{599B9F25-AC0C-EE48-AD1E-543B5390982C}" type="presParOf" srcId="{070C9E72-65C2-7A4D-8C08-AFBC284F458B}" destId="{6C783543-F776-364B-AFA1-580C1050C03E}" srcOrd="1" destOrd="0" presId="urn:microsoft.com/office/officeart/2008/layout/HorizontalMultiLevelHierarchy"/>
    <dgm:cxn modelId="{4406C696-7AEC-9342-B80A-406C59C4AB12}" type="presParOf" srcId="{484EF48E-EFC8-564B-BD87-420739E71B35}" destId="{C9BB780F-027E-F54D-BA9F-F59D049EDBF3}" srcOrd="2" destOrd="0" presId="urn:microsoft.com/office/officeart/2008/layout/HorizontalMultiLevelHierarchy"/>
    <dgm:cxn modelId="{3991116C-FCDA-A945-A746-998025E65495}" type="presParOf" srcId="{C9BB780F-027E-F54D-BA9F-F59D049EDBF3}" destId="{CB3276EF-DF6E-0743-BA54-AE98726AE667}" srcOrd="0" destOrd="0" presId="urn:microsoft.com/office/officeart/2008/layout/HorizontalMultiLevelHierarchy"/>
    <dgm:cxn modelId="{44BA39DC-A512-E44A-88BC-10FB20E03535}" type="presParOf" srcId="{484EF48E-EFC8-564B-BD87-420739E71B35}" destId="{36D74C27-2804-F942-8510-B44CEDAC8BE3}" srcOrd="3" destOrd="0" presId="urn:microsoft.com/office/officeart/2008/layout/HorizontalMultiLevelHierarchy"/>
    <dgm:cxn modelId="{630F9906-FE54-0F4C-8D24-44AB495EB082}" type="presParOf" srcId="{36D74C27-2804-F942-8510-B44CEDAC8BE3}" destId="{DC1E0511-FDDD-5C4B-9FD0-27C0EC224734}" srcOrd="0" destOrd="0" presId="urn:microsoft.com/office/officeart/2008/layout/HorizontalMultiLevelHierarchy"/>
    <dgm:cxn modelId="{6BB0C127-3996-6546-8BD4-8D100F7D48B7}" type="presParOf" srcId="{36D74C27-2804-F942-8510-B44CEDAC8BE3}" destId="{E9770B59-48C9-7443-AF52-A3D583901099}" srcOrd="1" destOrd="0" presId="urn:microsoft.com/office/officeart/2008/layout/HorizontalMultiLevelHierarchy"/>
    <dgm:cxn modelId="{692D25B9-EEC1-0445-B799-5A8CC315B8E5}" type="presParOf" srcId="{484EF48E-EFC8-564B-BD87-420739E71B35}" destId="{A5E05EA1-641D-BB42-96DD-C616677FACB2}" srcOrd="4" destOrd="0" presId="urn:microsoft.com/office/officeart/2008/layout/HorizontalMultiLevelHierarchy"/>
    <dgm:cxn modelId="{2D015E99-5733-FB4A-9B3E-4FE885008C8F}" type="presParOf" srcId="{A5E05EA1-641D-BB42-96DD-C616677FACB2}" destId="{3AE41973-EA29-B046-BC9F-5DDDDA42ABC7}" srcOrd="0" destOrd="0" presId="urn:microsoft.com/office/officeart/2008/layout/HorizontalMultiLevelHierarchy"/>
    <dgm:cxn modelId="{D48DEBF2-6578-A04E-9D75-487EBE3681A4}" type="presParOf" srcId="{484EF48E-EFC8-564B-BD87-420739E71B35}" destId="{82E581E8-D423-2344-ADDE-D76A4C05D00C}" srcOrd="5" destOrd="0" presId="urn:microsoft.com/office/officeart/2008/layout/HorizontalMultiLevelHierarchy"/>
    <dgm:cxn modelId="{D006B934-AAE7-3442-9D4D-91949B460A2F}" type="presParOf" srcId="{82E581E8-D423-2344-ADDE-D76A4C05D00C}" destId="{7E9DCB82-FDE6-4647-9427-EED321C59759}" srcOrd="0" destOrd="0" presId="urn:microsoft.com/office/officeart/2008/layout/HorizontalMultiLevelHierarchy"/>
    <dgm:cxn modelId="{DFE3DB15-8DFF-2D45-899C-FA9CF7C7CC57}" type="presParOf" srcId="{82E581E8-D423-2344-ADDE-D76A4C05D00C}" destId="{BBD4EF55-653A-D447-B85D-1D1533DFEBB9}" srcOrd="1" destOrd="0" presId="urn:microsoft.com/office/officeart/2008/layout/HorizontalMultiLevelHierarchy"/>
    <dgm:cxn modelId="{FA7C9B9D-E78A-2747-9D9D-BC03EC42C964}" type="presParOf" srcId="{23DE22CD-CA0D-484E-8360-92C47A4F40A5}" destId="{88B487F1-5A17-9C4E-8408-1D7DA22D78C8}" srcOrd="12" destOrd="0" presId="urn:microsoft.com/office/officeart/2008/layout/HorizontalMultiLevelHierarchy"/>
    <dgm:cxn modelId="{31BDC43B-19CB-3040-8EAB-602563A26084}" type="presParOf" srcId="{88B487F1-5A17-9C4E-8408-1D7DA22D78C8}" destId="{34867FD1-1D7F-2444-A5E4-AB4788B43B56}" srcOrd="0" destOrd="0" presId="urn:microsoft.com/office/officeart/2008/layout/HorizontalMultiLevelHierarchy"/>
    <dgm:cxn modelId="{B5D53AF9-5872-4146-AB99-06DD7B65F364}" type="presParOf" srcId="{23DE22CD-CA0D-484E-8360-92C47A4F40A5}" destId="{AAC5CE1F-88BD-F142-8B19-4B8F239E6B82}" srcOrd="13" destOrd="0" presId="urn:microsoft.com/office/officeart/2008/layout/HorizontalMultiLevelHierarchy"/>
    <dgm:cxn modelId="{79C86CF7-8801-AC40-964F-9AC5FB0880CF}" type="presParOf" srcId="{AAC5CE1F-88BD-F142-8B19-4B8F239E6B82}" destId="{88E2663E-BEE2-FB42-9E4D-5418A98B508F}" srcOrd="0" destOrd="0" presId="urn:microsoft.com/office/officeart/2008/layout/HorizontalMultiLevelHierarchy"/>
    <dgm:cxn modelId="{D5041438-7EA0-D841-B106-A7F933D63BC4}" type="presParOf" srcId="{AAC5CE1F-88BD-F142-8B19-4B8F239E6B82}" destId="{41419A02-CCB6-9840-AE1B-3D4E55AD4E4B}" srcOrd="1" destOrd="0" presId="urn:microsoft.com/office/officeart/2008/layout/HorizontalMultiLevelHierarchy"/>
    <dgm:cxn modelId="{19B2EDE1-9522-3D4F-969B-165B02048E74}" type="presParOf" srcId="{41419A02-CCB6-9840-AE1B-3D4E55AD4E4B}" destId="{9062CCED-50A7-9243-A8A6-F205C0B6A732}" srcOrd="0" destOrd="0" presId="urn:microsoft.com/office/officeart/2008/layout/HorizontalMultiLevelHierarchy"/>
    <dgm:cxn modelId="{2AF124F5-2036-CF40-A873-D7B1331F5EC2}" type="presParOf" srcId="{9062CCED-50A7-9243-A8A6-F205C0B6A732}" destId="{92181816-626F-D54D-8531-72163AC70131}" srcOrd="0" destOrd="0" presId="urn:microsoft.com/office/officeart/2008/layout/HorizontalMultiLevelHierarchy"/>
    <dgm:cxn modelId="{B262363A-0423-0346-B5E3-A0782CBE3034}" type="presParOf" srcId="{41419A02-CCB6-9840-AE1B-3D4E55AD4E4B}" destId="{E23E0226-D7CF-C74A-B61A-A1C934B6E36D}" srcOrd="1" destOrd="0" presId="urn:microsoft.com/office/officeart/2008/layout/HorizontalMultiLevelHierarchy"/>
    <dgm:cxn modelId="{5D45DDB3-93F0-FE45-9590-F2DDD9EB4468}" type="presParOf" srcId="{E23E0226-D7CF-C74A-B61A-A1C934B6E36D}" destId="{96F0F4B5-B45C-A146-9CFF-2A1EF04F1BBA}" srcOrd="0" destOrd="0" presId="urn:microsoft.com/office/officeart/2008/layout/HorizontalMultiLevelHierarchy"/>
    <dgm:cxn modelId="{F735AF23-2C53-9746-A385-ED1A03EA1AF4}" type="presParOf" srcId="{E23E0226-D7CF-C74A-B61A-A1C934B6E36D}" destId="{C9C2A02E-2A2D-5F44-9F63-7543A004B6CD}" srcOrd="1" destOrd="0" presId="urn:microsoft.com/office/officeart/2008/layout/HorizontalMultiLevelHierarchy"/>
    <dgm:cxn modelId="{DDA3FBA2-6ABD-B744-96E7-10FD5157402B}" type="presParOf" srcId="{C9C2A02E-2A2D-5F44-9F63-7543A004B6CD}" destId="{1C6D26AE-1162-F94F-8C9C-026AD51CE212}" srcOrd="0" destOrd="0" presId="urn:microsoft.com/office/officeart/2008/layout/HorizontalMultiLevelHierarchy"/>
    <dgm:cxn modelId="{60F2D195-025F-594F-AB7F-2491E701F995}" type="presParOf" srcId="{1C6D26AE-1162-F94F-8C9C-026AD51CE212}" destId="{9BF1B483-639C-E647-910D-6B33EF00532B}" srcOrd="0" destOrd="0" presId="urn:microsoft.com/office/officeart/2008/layout/HorizontalMultiLevelHierarchy"/>
    <dgm:cxn modelId="{005D3E74-9C30-D64C-A1DB-421FC7CEE179}" type="presParOf" srcId="{C9C2A02E-2A2D-5F44-9F63-7543A004B6CD}" destId="{A3A914D2-D123-5D49-AEE1-61D2CC242859}" srcOrd="1" destOrd="0" presId="urn:microsoft.com/office/officeart/2008/layout/HorizontalMultiLevelHierarchy"/>
    <dgm:cxn modelId="{D6A3273E-C06C-6E40-80AC-4125E2509A8C}" type="presParOf" srcId="{A3A914D2-D123-5D49-AEE1-61D2CC242859}" destId="{3FC61CAA-78F8-E848-BABB-5E47D3729D08}" srcOrd="0" destOrd="0" presId="urn:microsoft.com/office/officeart/2008/layout/HorizontalMultiLevelHierarchy"/>
    <dgm:cxn modelId="{5DFADA14-3ACB-A14E-94D5-F9AF02C9B855}" type="presParOf" srcId="{A3A914D2-D123-5D49-AEE1-61D2CC242859}" destId="{EC32248A-012A-B441-95C5-64A78D38C8D0}" srcOrd="1" destOrd="0" presId="urn:microsoft.com/office/officeart/2008/layout/HorizontalMultiLevelHierarchy"/>
    <dgm:cxn modelId="{537B321E-5839-9941-9229-F4A862FF6FCE}" type="presParOf" srcId="{41419A02-CCB6-9840-AE1B-3D4E55AD4E4B}" destId="{0CB38853-BFE1-C740-96BD-DEA29E8B3CE5}" srcOrd="2" destOrd="0" presId="urn:microsoft.com/office/officeart/2008/layout/HorizontalMultiLevelHierarchy"/>
    <dgm:cxn modelId="{0F49BF57-B30E-0746-A422-2244B16A9C67}" type="presParOf" srcId="{0CB38853-BFE1-C740-96BD-DEA29E8B3CE5}" destId="{F7F3162F-3948-7A4A-A82D-1A72DB27C6D2}" srcOrd="0" destOrd="0" presId="urn:microsoft.com/office/officeart/2008/layout/HorizontalMultiLevelHierarchy"/>
    <dgm:cxn modelId="{4762467D-6200-E849-9AFC-22C2584C25E4}" type="presParOf" srcId="{41419A02-CCB6-9840-AE1B-3D4E55AD4E4B}" destId="{EF7A0C68-B792-4745-B6CF-9C1545621E30}" srcOrd="3" destOrd="0" presId="urn:microsoft.com/office/officeart/2008/layout/HorizontalMultiLevelHierarchy"/>
    <dgm:cxn modelId="{8824CEB7-1E64-7546-A453-63401F0A8E86}" type="presParOf" srcId="{EF7A0C68-B792-4745-B6CF-9C1545621E30}" destId="{922568E0-37BC-BB4A-BB0B-298717DB6D46}" srcOrd="0" destOrd="0" presId="urn:microsoft.com/office/officeart/2008/layout/HorizontalMultiLevelHierarchy"/>
    <dgm:cxn modelId="{A2AB232A-FB1C-2047-9418-94139B8A2133}" type="presParOf" srcId="{EF7A0C68-B792-4745-B6CF-9C1545621E30}" destId="{0785A148-3BA7-D94E-889C-D4C245A4E3CF}" srcOrd="1" destOrd="0" presId="urn:microsoft.com/office/officeart/2008/layout/HorizontalMultiLevelHierarchy"/>
    <dgm:cxn modelId="{5BAD44C4-1656-A540-A180-2FCD7EC98812}" type="presParOf" srcId="{41419A02-CCB6-9840-AE1B-3D4E55AD4E4B}" destId="{C71F246F-1F2D-D340-8E4C-E82C87368401}" srcOrd="4" destOrd="0" presId="urn:microsoft.com/office/officeart/2008/layout/HorizontalMultiLevelHierarchy"/>
    <dgm:cxn modelId="{667D5A1A-5A27-D24C-B941-DAF6BBB33C67}" type="presParOf" srcId="{C71F246F-1F2D-D340-8E4C-E82C87368401}" destId="{A46A24BE-ABD6-3E4F-8954-379C0A7CD8C6}" srcOrd="0" destOrd="0" presId="urn:microsoft.com/office/officeart/2008/layout/HorizontalMultiLevelHierarchy"/>
    <dgm:cxn modelId="{E7772BA7-1761-EF42-863B-322CF76BDDD5}" type="presParOf" srcId="{41419A02-CCB6-9840-AE1B-3D4E55AD4E4B}" destId="{4AADA0C6-E4FD-004E-864F-B1B2CAF64E11}" srcOrd="5" destOrd="0" presId="urn:microsoft.com/office/officeart/2008/layout/HorizontalMultiLevelHierarchy"/>
    <dgm:cxn modelId="{73C3A0CB-8750-2241-AC2C-CC45C29F4D5A}" type="presParOf" srcId="{4AADA0C6-E4FD-004E-864F-B1B2CAF64E11}" destId="{52699ED7-1D11-B34F-BB3E-AB974CB78EC1}" srcOrd="0" destOrd="0" presId="urn:microsoft.com/office/officeart/2008/layout/HorizontalMultiLevelHierarchy"/>
    <dgm:cxn modelId="{A41620C2-8102-5246-9062-9933CA414177}" type="presParOf" srcId="{4AADA0C6-E4FD-004E-864F-B1B2CAF64E11}" destId="{DB0A5D06-CF50-B442-81DB-F2474A901A70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25301-C82D-3447-8315-6D079177F24F}">
      <dsp:nvSpPr>
        <dsp:cNvPr id="0" name=""/>
        <dsp:cNvSpPr/>
      </dsp:nvSpPr>
      <dsp:spPr>
        <a:xfrm>
          <a:off x="1941756" y="4685090"/>
          <a:ext cx="217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553" y="4572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45094" y="4725371"/>
        <a:ext cx="10877" cy="10877"/>
      </dsp:txXfrm>
    </dsp:sp>
    <dsp:sp modelId="{ECF3DB1E-976D-6044-B1F2-E85F9AA60776}">
      <dsp:nvSpPr>
        <dsp:cNvPr id="0" name=""/>
        <dsp:cNvSpPr/>
      </dsp:nvSpPr>
      <dsp:spPr>
        <a:xfrm>
          <a:off x="636436" y="2830303"/>
          <a:ext cx="217553" cy="1900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776" y="0"/>
              </a:lnTo>
              <a:lnTo>
                <a:pt x="108776" y="1900507"/>
              </a:lnTo>
              <a:lnTo>
                <a:pt x="217553" y="1900507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697389" y="3732733"/>
        <a:ext cx="95645" cy="95645"/>
      </dsp:txXfrm>
    </dsp:sp>
    <dsp:sp modelId="{8A56A030-B6DF-BB4E-9FED-97823F9116F3}">
      <dsp:nvSpPr>
        <dsp:cNvPr id="0" name=""/>
        <dsp:cNvSpPr/>
      </dsp:nvSpPr>
      <dsp:spPr>
        <a:xfrm>
          <a:off x="1941756" y="4270544"/>
          <a:ext cx="217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553" y="4572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45094" y="4310826"/>
        <a:ext cx="10877" cy="10877"/>
      </dsp:txXfrm>
    </dsp:sp>
    <dsp:sp modelId="{F1368A58-B9CF-EF48-AA99-E00C24313B68}">
      <dsp:nvSpPr>
        <dsp:cNvPr id="0" name=""/>
        <dsp:cNvSpPr/>
      </dsp:nvSpPr>
      <dsp:spPr>
        <a:xfrm>
          <a:off x="636436" y="2830303"/>
          <a:ext cx="217553" cy="1485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776" y="0"/>
              </a:lnTo>
              <a:lnTo>
                <a:pt x="108776" y="1485961"/>
              </a:lnTo>
              <a:lnTo>
                <a:pt x="217553" y="1485961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07667" y="3535739"/>
        <a:ext cx="75090" cy="75090"/>
      </dsp:txXfrm>
    </dsp:sp>
    <dsp:sp modelId="{70631878-EDDE-FA49-B41F-819F9849B272}">
      <dsp:nvSpPr>
        <dsp:cNvPr id="0" name=""/>
        <dsp:cNvSpPr/>
      </dsp:nvSpPr>
      <dsp:spPr>
        <a:xfrm>
          <a:off x="5404368" y="3855999"/>
          <a:ext cx="217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553" y="4572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507706" y="3896280"/>
        <a:ext cx="10877" cy="10877"/>
      </dsp:txXfrm>
    </dsp:sp>
    <dsp:sp modelId="{753DF94A-45C8-374E-9DEB-BC53983FA710}">
      <dsp:nvSpPr>
        <dsp:cNvPr id="0" name=""/>
        <dsp:cNvSpPr/>
      </dsp:nvSpPr>
      <dsp:spPr>
        <a:xfrm>
          <a:off x="1941756" y="3855999"/>
          <a:ext cx="217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553" y="4572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45094" y="3896280"/>
        <a:ext cx="10877" cy="10877"/>
      </dsp:txXfrm>
    </dsp:sp>
    <dsp:sp modelId="{F60D77BA-BFF4-9F45-B104-DE74C6DBA39E}">
      <dsp:nvSpPr>
        <dsp:cNvPr id="0" name=""/>
        <dsp:cNvSpPr/>
      </dsp:nvSpPr>
      <dsp:spPr>
        <a:xfrm>
          <a:off x="636436" y="2830303"/>
          <a:ext cx="217553" cy="1071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776" y="0"/>
              </a:lnTo>
              <a:lnTo>
                <a:pt x="108776" y="1071416"/>
              </a:lnTo>
              <a:lnTo>
                <a:pt x="217553" y="1071416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7880" y="3338679"/>
        <a:ext cx="54664" cy="54664"/>
      </dsp:txXfrm>
    </dsp:sp>
    <dsp:sp modelId="{282B93C6-9003-DD49-B213-2161D88CFDD9}">
      <dsp:nvSpPr>
        <dsp:cNvPr id="0" name=""/>
        <dsp:cNvSpPr/>
      </dsp:nvSpPr>
      <dsp:spPr>
        <a:xfrm>
          <a:off x="1941756" y="3279901"/>
          <a:ext cx="217553" cy="207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776" y="0"/>
              </a:lnTo>
              <a:lnTo>
                <a:pt x="108776" y="207272"/>
              </a:lnTo>
              <a:lnTo>
                <a:pt x="217553" y="207272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43020" y="3376025"/>
        <a:ext cx="15024" cy="15024"/>
      </dsp:txXfrm>
    </dsp:sp>
    <dsp:sp modelId="{EF75E8B7-F360-3245-B6ED-2FF3E2BD0148}">
      <dsp:nvSpPr>
        <dsp:cNvPr id="0" name=""/>
        <dsp:cNvSpPr/>
      </dsp:nvSpPr>
      <dsp:spPr>
        <a:xfrm>
          <a:off x="1941756" y="3072628"/>
          <a:ext cx="217553" cy="207272"/>
        </a:xfrm>
        <a:custGeom>
          <a:avLst/>
          <a:gdLst/>
          <a:ahLst/>
          <a:cxnLst/>
          <a:rect l="0" t="0" r="0" b="0"/>
          <a:pathLst>
            <a:path>
              <a:moveTo>
                <a:pt x="0" y="207272"/>
              </a:moveTo>
              <a:lnTo>
                <a:pt x="108776" y="207272"/>
              </a:lnTo>
              <a:lnTo>
                <a:pt x="108776" y="0"/>
              </a:lnTo>
              <a:lnTo>
                <a:pt x="217553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43020" y="3168753"/>
        <a:ext cx="15024" cy="15024"/>
      </dsp:txXfrm>
    </dsp:sp>
    <dsp:sp modelId="{9A258144-7996-2F42-9E9C-AA09949F8515}">
      <dsp:nvSpPr>
        <dsp:cNvPr id="0" name=""/>
        <dsp:cNvSpPr/>
      </dsp:nvSpPr>
      <dsp:spPr>
        <a:xfrm>
          <a:off x="636436" y="2830303"/>
          <a:ext cx="217553" cy="449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776" y="0"/>
              </a:lnTo>
              <a:lnTo>
                <a:pt x="108776" y="449598"/>
              </a:lnTo>
              <a:lnTo>
                <a:pt x="217553" y="449598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32726" y="3042615"/>
        <a:ext cx="24973" cy="24973"/>
      </dsp:txXfrm>
    </dsp:sp>
    <dsp:sp modelId="{45E76D71-2732-7E4B-910D-FF087CEAAAAA}">
      <dsp:nvSpPr>
        <dsp:cNvPr id="0" name=""/>
        <dsp:cNvSpPr/>
      </dsp:nvSpPr>
      <dsp:spPr>
        <a:xfrm>
          <a:off x="3247076" y="2243538"/>
          <a:ext cx="217553" cy="414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776" y="0"/>
              </a:lnTo>
              <a:lnTo>
                <a:pt x="108776" y="414545"/>
              </a:lnTo>
              <a:lnTo>
                <a:pt x="217553" y="414545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344149" y="2439106"/>
        <a:ext cx="23408" cy="23408"/>
      </dsp:txXfrm>
    </dsp:sp>
    <dsp:sp modelId="{02F305F8-6626-A543-AE3B-47ABDB04D85A}">
      <dsp:nvSpPr>
        <dsp:cNvPr id="0" name=""/>
        <dsp:cNvSpPr/>
      </dsp:nvSpPr>
      <dsp:spPr>
        <a:xfrm>
          <a:off x="3247076" y="2197818"/>
          <a:ext cx="217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553" y="4572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350414" y="2238099"/>
        <a:ext cx="10877" cy="10877"/>
      </dsp:txXfrm>
    </dsp:sp>
    <dsp:sp modelId="{4CC5CED0-C755-7C47-B087-E6765ECD1470}">
      <dsp:nvSpPr>
        <dsp:cNvPr id="0" name=""/>
        <dsp:cNvSpPr/>
      </dsp:nvSpPr>
      <dsp:spPr>
        <a:xfrm>
          <a:off x="3247076" y="1828993"/>
          <a:ext cx="217553" cy="414545"/>
        </a:xfrm>
        <a:custGeom>
          <a:avLst/>
          <a:gdLst/>
          <a:ahLst/>
          <a:cxnLst/>
          <a:rect l="0" t="0" r="0" b="0"/>
          <a:pathLst>
            <a:path>
              <a:moveTo>
                <a:pt x="0" y="414545"/>
              </a:moveTo>
              <a:lnTo>
                <a:pt x="108776" y="414545"/>
              </a:lnTo>
              <a:lnTo>
                <a:pt x="108776" y="0"/>
              </a:lnTo>
              <a:lnTo>
                <a:pt x="217553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344149" y="2024561"/>
        <a:ext cx="23408" cy="23408"/>
      </dsp:txXfrm>
    </dsp:sp>
    <dsp:sp modelId="{A57E2099-8A74-DE43-BF71-1604D455D1EB}">
      <dsp:nvSpPr>
        <dsp:cNvPr id="0" name=""/>
        <dsp:cNvSpPr/>
      </dsp:nvSpPr>
      <dsp:spPr>
        <a:xfrm>
          <a:off x="1941756" y="1518084"/>
          <a:ext cx="217553" cy="72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776" y="0"/>
              </a:lnTo>
              <a:lnTo>
                <a:pt x="108776" y="725454"/>
              </a:lnTo>
              <a:lnTo>
                <a:pt x="217553" y="725454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31598" y="1861876"/>
        <a:ext cx="37868" cy="37868"/>
      </dsp:txXfrm>
    </dsp:sp>
    <dsp:sp modelId="{56CF09E8-376F-1B4E-ADF4-EA6588BE2F8C}">
      <dsp:nvSpPr>
        <dsp:cNvPr id="0" name=""/>
        <dsp:cNvSpPr/>
      </dsp:nvSpPr>
      <dsp:spPr>
        <a:xfrm>
          <a:off x="6232648" y="1368727"/>
          <a:ext cx="217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553" y="4572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35986" y="1409008"/>
        <a:ext cx="10877" cy="10877"/>
      </dsp:txXfrm>
    </dsp:sp>
    <dsp:sp modelId="{C584B13B-1BBE-6F4A-9A96-C6116F5F2860}">
      <dsp:nvSpPr>
        <dsp:cNvPr id="0" name=""/>
        <dsp:cNvSpPr/>
      </dsp:nvSpPr>
      <dsp:spPr>
        <a:xfrm>
          <a:off x="3247076" y="792629"/>
          <a:ext cx="217553" cy="621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776" y="0"/>
              </a:lnTo>
              <a:lnTo>
                <a:pt x="108776" y="621817"/>
              </a:lnTo>
              <a:lnTo>
                <a:pt x="217553" y="621817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339383" y="1087069"/>
        <a:ext cx="32938" cy="32938"/>
      </dsp:txXfrm>
    </dsp:sp>
    <dsp:sp modelId="{7EB9612C-2CBB-7948-B35F-B1113A1BD465}">
      <dsp:nvSpPr>
        <dsp:cNvPr id="0" name=""/>
        <dsp:cNvSpPr/>
      </dsp:nvSpPr>
      <dsp:spPr>
        <a:xfrm>
          <a:off x="6232648" y="954182"/>
          <a:ext cx="217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553" y="4572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35986" y="994463"/>
        <a:ext cx="10877" cy="10877"/>
      </dsp:txXfrm>
    </dsp:sp>
    <dsp:sp modelId="{92B5165F-88AD-3B46-A10B-9AD52CCD7B76}">
      <dsp:nvSpPr>
        <dsp:cNvPr id="0" name=""/>
        <dsp:cNvSpPr/>
      </dsp:nvSpPr>
      <dsp:spPr>
        <a:xfrm>
          <a:off x="3247076" y="792629"/>
          <a:ext cx="217553" cy="207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776" y="0"/>
              </a:lnTo>
              <a:lnTo>
                <a:pt x="108776" y="207272"/>
              </a:lnTo>
              <a:lnTo>
                <a:pt x="217553" y="207272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348341" y="888753"/>
        <a:ext cx="15024" cy="15024"/>
      </dsp:txXfrm>
    </dsp:sp>
    <dsp:sp modelId="{9894056E-0ABB-6D48-993C-5D692AC4F16A}">
      <dsp:nvSpPr>
        <dsp:cNvPr id="0" name=""/>
        <dsp:cNvSpPr/>
      </dsp:nvSpPr>
      <dsp:spPr>
        <a:xfrm>
          <a:off x="6232648" y="539637"/>
          <a:ext cx="217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553" y="4572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35986" y="579918"/>
        <a:ext cx="10877" cy="10877"/>
      </dsp:txXfrm>
    </dsp:sp>
    <dsp:sp modelId="{3DAF8F4A-C381-1047-973D-2D77511698DA}">
      <dsp:nvSpPr>
        <dsp:cNvPr id="0" name=""/>
        <dsp:cNvSpPr/>
      </dsp:nvSpPr>
      <dsp:spPr>
        <a:xfrm>
          <a:off x="3247076" y="585357"/>
          <a:ext cx="217553" cy="207272"/>
        </a:xfrm>
        <a:custGeom>
          <a:avLst/>
          <a:gdLst/>
          <a:ahLst/>
          <a:cxnLst/>
          <a:rect l="0" t="0" r="0" b="0"/>
          <a:pathLst>
            <a:path>
              <a:moveTo>
                <a:pt x="0" y="207272"/>
              </a:moveTo>
              <a:lnTo>
                <a:pt x="108776" y="207272"/>
              </a:lnTo>
              <a:lnTo>
                <a:pt x="108776" y="0"/>
              </a:lnTo>
              <a:lnTo>
                <a:pt x="217553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348341" y="681481"/>
        <a:ext cx="15024" cy="15024"/>
      </dsp:txXfrm>
    </dsp:sp>
    <dsp:sp modelId="{B37B20D6-CDC6-A041-8E51-361299AA5491}">
      <dsp:nvSpPr>
        <dsp:cNvPr id="0" name=""/>
        <dsp:cNvSpPr/>
      </dsp:nvSpPr>
      <dsp:spPr>
        <a:xfrm>
          <a:off x="3247076" y="170811"/>
          <a:ext cx="217553" cy="621817"/>
        </a:xfrm>
        <a:custGeom>
          <a:avLst/>
          <a:gdLst/>
          <a:ahLst/>
          <a:cxnLst/>
          <a:rect l="0" t="0" r="0" b="0"/>
          <a:pathLst>
            <a:path>
              <a:moveTo>
                <a:pt x="0" y="621817"/>
              </a:moveTo>
              <a:lnTo>
                <a:pt x="108776" y="621817"/>
              </a:lnTo>
              <a:lnTo>
                <a:pt x="108776" y="0"/>
              </a:lnTo>
              <a:lnTo>
                <a:pt x="217553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339383" y="465251"/>
        <a:ext cx="32938" cy="32938"/>
      </dsp:txXfrm>
    </dsp:sp>
    <dsp:sp modelId="{7C4668A7-76F2-3644-AF78-0CCEABC97181}">
      <dsp:nvSpPr>
        <dsp:cNvPr id="0" name=""/>
        <dsp:cNvSpPr/>
      </dsp:nvSpPr>
      <dsp:spPr>
        <a:xfrm>
          <a:off x="1941756" y="792629"/>
          <a:ext cx="217553" cy="725454"/>
        </a:xfrm>
        <a:custGeom>
          <a:avLst/>
          <a:gdLst/>
          <a:ahLst/>
          <a:cxnLst/>
          <a:rect l="0" t="0" r="0" b="0"/>
          <a:pathLst>
            <a:path>
              <a:moveTo>
                <a:pt x="0" y="725454"/>
              </a:moveTo>
              <a:lnTo>
                <a:pt x="108776" y="725454"/>
              </a:lnTo>
              <a:lnTo>
                <a:pt x="108776" y="0"/>
              </a:lnTo>
              <a:lnTo>
                <a:pt x="217553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31598" y="1136422"/>
        <a:ext cx="37868" cy="37868"/>
      </dsp:txXfrm>
    </dsp:sp>
    <dsp:sp modelId="{34E6A6BC-8FCE-874C-BD2E-6F2E406033B1}">
      <dsp:nvSpPr>
        <dsp:cNvPr id="0" name=""/>
        <dsp:cNvSpPr/>
      </dsp:nvSpPr>
      <dsp:spPr>
        <a:xfrm>
          <a:off x="636436" y="1518084"/>
          <a:ext cx="217553" cy="1312219"/>
        </a:xfrm>
        <a:custGeom>
          <a:avLst/>
          <a:gdLst/>
          <a:ahLst/>
          <a:cxnLst/>
          <a:rect l="0" t="0" r="0" b="0"/>
          <a:pathLst>
            <a:path>
              <a:moveTo>
                <a:pt x="0" y="1312219"/>
              </a:moveTo>
              <a:lnTo>
                <a:pt x="108776" y="1312219"/>
              </a:lnTo>
              <a:lnTo>
                <a:pt x="108776" y="0"/>
              </a:lnTo>
              <a:lnTo>
                <a:pt x="217553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959" y="2140940"/>
        <a:ext cx="66506" cy="66506"/>
      </dsp:txXfrm>
    </dsp:sp>
    <dsp:sp modelId="{1422982E-BDB4-244B-978C-5F89AE3D3062}">
      <dsp:nvSpPr>
        <dsp:cNvPr id="0" name=""/>
        <dsp:cNvSpPr/>
      </dsp:nvSpPr>
      <dsp:spPr>
        <a:xfrm>
          <a:off x="-402109" y="2664485"/>
          <a:ext cx="1745453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mainmap</a:t>
          </a: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主頁</a:t>
          </a:r>
        </a:p>
      </dsp:txBody>
      <dsp:txXfrm>
        <a:off x="-385920" y="2680674"/>
        <a:ext cx="1713075" cy="299258"/>
      </dsp:txXfrm>
    </dsp:sp>
    <dsp:sp modelId="{E0DAEEC2-B3AA-104C-B23A-9E5916B444D4}">
      <dsp:nvSpPr>
        <dsp:cNvPr id="0" name=""/>
        <dsp:cNvSpPr/>
      </dsp:nvSpPr>
      <dsp:spPr>
        <a:xfrm>
          <a:off x="853989" y="1352265"/>
          <a:ext cx="1087766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Top nav</a:t>
          </a:r>
          <a:endParaRPr lang="zh-TW" altLang="en-US" sz="1800" kern="1200" dirty="0">
            <a:solidFill>
              <a:schemeClr val="tx1">
                <a:lumMod val="95000"/>
                <a:lumOff val="5000"/>
              </a:schemeClr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870178" y="1368454"/>
        <a:ext cx="1055388" cy="299258"/>
      </dsp:txXfrm>
    </dsp:sp>
    <dsp:sp modelId="{E2930207-909F-1044-8D98-9544CE50FFA0}">
      <dsp:nvSpPr>
        <dsp:cNvPr id="0" name=""/>
        <dsp:cNvSpPr/>
      </dsp:nvSpPr>
      <dsp:spPr>
        <a:xfrm>
          <a:off x="2159309" y="626811"/>
          <a:ext cx="1087766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Menu</a:t>
          </a:r>
          <a:endParaRPr lang="zh-TW" altLang="en-US" sz="1800" kern="1200" dirty="0">
            <a:solidFill>
              <a:schemeClr val="tx1">
                <a:lumMod val="95000"/>
                <a:lumOff val="5000"/>
              </a:schemeClr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2175498" y="643000"/>
        <a:ext cx="1055388" cy="299258"/>
      </dsp:txXfrm>
    </dsp:sp>
    <dsp:sp modelId="{DD95022A-1A65-224F-8166-E36E6AD5390F}">
      <dsp:nvSpPr>
        <dsp:cNvPr id="0" name=""/>
        <dsp:cNvSpPr/>
      </dsp:nvSpPr>
      <dsp:spPr>
        <a:xfrm>
          <a:off x="3464630" y="4993"/>
          <a:ext cx="4530538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Online_map</a:t>
          </a: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（網上地圖，連到互聯網）</a:t>
          </a:r>
        </a:p>
      </dsp:txBody>
      <dsp:txXfrm>
        <a:off x="3480819" y="21182"/>
        <a:ext cx="4498160" cy="299258"/>
      </dsp:txXfrm>
    </dsp:sp>
    <dsp:sp modelId="{68258A4F-AFAC-5C48-89F7-92B66711F7F7}">
      <dsp:nvSpPr>
        <dsp:cNvPr id="0" name=""/>
        <dsp:cNvSpPr/>
      </dsp:nvSpPr>
      <dsp:spPr>
        <a:xfrm>
          <a:off x="3464630" y="419538"/>
          <a:ext cx="2768018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城市建築名冊一覽表</a:t>
          </a:r>
        </a:p>
      </dsp:txBody>
      <dsp:txXfrm>
        <a:off x="3480819" y="435727"/>
        <a:ext cx="2735640" cy="299258"/>
      </dsp:txXfrm>
    </dsp:sp>
    <dsp:sp modelId="{BFED8D2D-9D89-394B-A30B-0F367DBAE1C0}">
      <dsp:nvSpPr>
        <dsp:cNvPr id="0" name=""/>
        <dsp:cNvSpPr/>
      </dsp:nvSpPr>
      <dsp:spPr>
        <a:xfrm>
          <a:off x="6450202" y="419538"/>
          <a:ext cx="3287644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以</a:t>
          </a:r>
          <a:r>
            <a:rPr lang="en-US" altLang="zh-TW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popup</a:t>
          </a: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形式顯示各建築物資料</a:t>
          </a:r>
        </a:p>
      </dsp:txBody>
      <dsp:txXfrm>
        <a:off x="6466391" y="435727"/>
        <a:ext cx="3255266" cy="299258"/>
      </dsp:txXfrm>
    </dsp:sp>
    <dsp:sp modelId="{5C98F253-A58E-654C-9F5C-D5131BB0A4F6}">
      <dsp:nvSpPr>
        <dsp:cNvPr id="0" name=""/>
        <dsp:cNvSpPr/>
      </dsp:nvSpPr>
      <dsp:spPr>
        <a:xfrm>
          <a:off x="3464630" y="834084"/>
          <a:ext cx="2768018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居民名冊</a:t>
          </a:r>
        </a:p>
      </dsp:txBody>
      <dsp:txXfrm>
        <a:off x="3480819" y="850273"/>
        <a:ext cx="2735640" cy="299258"/>
      </dsp:txXfrm>
    </dsp:sp>
    <dsp:sp modelId="{D396199C-AE11-4B4B-A3C2-18FE1B104B61}">
      <dsp:nvSpPr>
        <dsp:cNvPr id="0" name=""/>
        <dsp:cNvSpPr/>
      </dsp:nvSpPr>
      <dsp:spPr>
        <a:xfrm>
          <a:off x="6450202" y="834084"/>
          <a:ext cx="3287644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以</a:t>
          </a:r>
          <a:r>
            <a:rPr lang="en-US" altLang="zh-TW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popup</a:t>
          </a: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形式顯示各玩家資料</a:t>
          </a:r>
        </a:p>
      </dsp:txBody>
      <dsp:txXfrm>
        <a:off x="6466391" y="850273"/>
        <a:ext cx="3255266" cy="299258"/>
      </dsp:txXfrm>
    </dsp:sp>
    <dsp:sp modelId="{F691E95F-5CE3-184D-90D0-445F25F53D05}">
      <dsp:nvSpPr>
        <dsp:cNvPr id="0" name=""/>
        <dsp:cNvSpPr/>
      </dsp:nvSpPr>
      <dsp:spPr>
        <a:xfrm>
          <a:off x="3464630" y="1248629"/>
          <a:ext cx="2768018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BUDDY</a:t>
          </a: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觀光局（未完成）</a:t>
          </a:r>
        </a:p>
      </dsp:txBody>
      <dsp:txXfrm>
        <a:off x="3480819" y="1264818"/>
        <a:ext cx="2735640" cy="299258"/>
      </dsp:txXfrm>
    </dsp:sp>
    <dsp:sp modelId="{C5E124B6-8C92-354F-870A-8D4234C2E67F}">
      <dsp:nvSpPr>
        <dsp:cNvPr id="0" name=""/>
        <dsp:cNvSpPr/>
      </dsp:nvSpPr>
      <dsp:spPr>
        <a:xfrm>
          <a:off x="6450202" y="1248629"/>
          <a:ext cx="3287644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BUDDY</a:t>
          </a: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市觀光局介紹</a:t>
          </a:r>
        </a:p>
      </dsp:txBody>
      <dsp:txXfrm>
        <a:off x="6466391" y="1264818"/>
        <a:ext cx="3255266" cy="299258"/>
      </dsp:txXfrm>
    </dsp:sp>
    <dsp:sp modelId="{287CE085-71E5-AC49-92C5-4A0216B32541}">
      <dsp:nvSpPr>
        <dsp:cNvPr id="0" name=""/>
        <dsp:cNvSpPr/>
      </dsp:nvSpPr>
      <dsp:spPr>
        <a:xfrm>
          <a:off x="2159309" y="2077720"/>
          <a:ext cx="1087766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Language</a:t>
          </a:r>
          <a:endParaRPr lang="zh-TW" altLang="en-US" sz="1800" kern="1200" dirty="0">
            <a:solidFill>
              <a:schemeClr val="tx1">
                <a:lumMod val="95000"/>
                <a:lumOff val="5000"/>
              </a:schemeClr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2175498" y="2093909"/>
        <a:ext cx="1055388" cy="299258"/>
      </dsp:txXfrm>
    </dsp:sp>
    <dsp:sp modelId="{C73242DA-90FE-4C4F-BB9B-7DB4603BD418}">
      <dsp:nvSpPr>
        <dsp:cNvPr id="0" name=""/>
        <dsp:cNvSpPr/>
      </dsp:nvSpPr>
      <dsp:spPr>
        <a:xfrm>
          <a:off x="3464630" y="1663174"/>
          <a:ext cx="1724915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繁體中文</a:t>
          </a:r>
        </a:p>
      </dsp:txBody>
      <dsp:txXfrm>
        <a:off x="3480819" y="1679363"/>
        <a:ext cx="1692537" cy="299258"/>
      </dsp:txXfrm>
    </dsp:sp>
    <dsp:sp modelId="{2EAC2E55-5987-7645-A6B3-2144B6137D36}">
      <dsp:nvSpPr>
        <dsp:cNvPr id="0" name=""/>
        <dsp:cNvSpPr/>
      </dsp:nvSpPr>
      <dsp:spPr>
        <a:xfrm>
          <a:off x="3464630" y="2077720"/>
          <a:ext cx="1724915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英文（未完成）</a:t>
          </a:r>
        </a:p>
      </dsp:txBody>
      <dsp:txXfrm>
        <a:off x="3480819" y="2093909"/>
        <a:ext cx="1692537" cy="299258"/>
      </dsp:txXfrm>
    </dsp:sp>
    <dsp:sp modelId="{86C2F613-874E-B648-AE45-ECD669C6C75D}">
      <dsp:nvSpPr>
        <dsp:cNvPr id="0" name=""/>
        <dsp:cNvSpPr/>
      </dsp:nvSpPr>
      <dsp:spPr>
        <a:xfrm>
          <a:off x="3464630" y="2492265"/>
          <a:ext cx="1724915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日文（未完成）</a:t>
          </a:r>
        </a:p>
      </dsp:txBody>
      <dsp:txXfrm>
        <a:off x="3480819" y="2508454"/>
        <a:ext cx="1692537" cy="299258"/>
      </dsp:txXfrm>
    </dsp:sp>
    <dsp:sp modelId="{6F2AE8EC-A5EC-2D47-BE87-3A5CBDC0C6B9}">
      <dsp:nvSpPr>
        <dsp:cNvPr id="0" name=""/>
        <dsp:cNvSpPr/>
      </dsp:nvSpPr>
      <dsp:spPr>
        <a:xfrm>
          <a:off x="853989" y="3114083"/>
          <a:ext cx="1087766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main</a:t>
          </a:r>
          <a:endParaRPr lang="zh-TW" altLang="en-US" sz="1800" kern="1200" dirty="0">
            <a:solidFill>
              <a:schemeClr val="tx1">
                <a:lumMod val="95000"/>
                <a:lumOff val="5000"/>
              </a:schemeClr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870178" y="3130272"/>
        <a:ext cx="1055388" cy="299258"/>
      </dsp:txXfrm>
    </dsp:sp>
    <dsp:sp modelId="{2A06D2FA-0D94-5C40-AAFF-6CB3C9738F14}">
      <dsp:nvSpPr>
        <dsp:cNvPr id="0" name=""/>
        <dsp:cNvSpPr/>
      </dsp:nvSpPr>
      <dsp:spPr>
        <a:xfrm>
          <a:off x="2159309" y="2906810"/>
          <a:ext cx="3245058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探索</a:t>
          </a:r>
          <a:r>
            <a:rPr lang="en-US" altLang="zh-TW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BUDDY</a:t>
          </a: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的基本資料</a:t>
          </a:r>
        </a:p>
      </dsp:txBody>
      <dsp:txXfrm>
        <a:off x="2175498" y="2922999"/>
        <a:ext cx="3212680" cy="299258"/>
      </dsp:txXfrm>
    </dsp:sp>
    <dsp:sp modelId="{096557D3-4D36-7A4E-9A76-C2BD66CEA9FB}">
      <dsp:nvSpPr>
        <dsp:cNvPr id="0" name=""/>
        <dsp:cNvSpPr/>
      </dsp:nvSpPr>
      <dsp:spPr>
        <a:xfrm>
          <a:off x="2159309" y="3321356"/>
          <a:ext cx="3245058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Reality Project</a:t>
          </a: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風景畫廊</a:t>
          </a:r>
        </a:p>
      </dsp:txBody>
      <dsp:txXfrm>
        <a:off x="2175498" y="3337545"/>
        <a:ext cx="3212680" cy="299258"/>
      </dsp:txXfrm>
    </dsp:sp>
    <dsp:sp modelId="{53274CB3-D90E-0A48-AF93-AA0864AE0616}">
      <dsp:nvSpPr>
        <dsp:cNvPr id="0" name=""/>
        <dsp:cNvSpPr/>
      </dsp:nvSpPr>
      <dsp:spPr>
        <a:xfrm>
          <a:off x="853989" y="3735901"/>
          <a:ext cx="1087766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footer</a:t>
          </a:r>
          <a:endParaRPr lang="zh-TW" altLang="en-US" sz="1800" kern="1200" dirty="0">
            <a:solidFill>
              <a:schemeClr val="tx1">
                <a:lumMod val="95000"/>
                <a:lumOff val="5000"/>
              </a:schemeClr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870178" y="3752090"/>
        <a:ext cx="1055388" cy="299258"/>
      </dsp:txXfrm>
    </dsp:sp>
    <dsp:sp modelId="{90A72666-2F07-644C-A4CF-B2547D8DC905}">
      <dsp:nvSpPr>
        <dsp:cNvPr id="0" name=""/>
        <dsp:cNvSpPr/>
      </dsp:nvSpPr>
      <dsp:spPr>
        <a:xfrm>
          <a:off x="2159309" y="3735901"/>
          <a:ext cx="3245058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Buddy City</a:t>
          </a: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旅遊局介紹（未完成）</a:t>
          </a:r>
        </a:p>
      </dsp:txBody>
      <dsp:txXfrm>
        <a:off x="2175498" y="3752090"/>
        <a:ext cx="3212680" cy="299258"/>
      </dsp:txXfrm>
    </dsp:sp>
    <dsp:sp modelId="{38AB95B9-7112-C54D-9411-BEA3B22AEE3F}">
      <dsp:nvSpPr>
        <dsp:cNvPr id="0" name=""/>
        <dsp:cNvSpPr/>
      </dsp:nvSpPr>
      <dsp:spPr>
        <a:xfrm>
          <a:off x="5621922" y="3735901"/>
          <a:ext cx="2876882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Buddy</a:t>
          </a: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市觀光局介紹</a:t>
          </a:r>
        </a:p>
      </dsp:txBody>
      <dsp:txXfrm>
        <a:off x="5638111" y="3752090"/>
        <a:ext cx="2844504" cy="299258"/>
      </dsp:txXfrm>
    </dsp:sp>
    <dsp:sp modelId="{10B49785-B406-CA41-A0F9-9AB3EA976C22}">
      <dsp:nvSpPr>
        <dsp:cNvPr id="0" name=""/>
        <dsp:cNvSpPr/>
      </dsp:nvSpPr>
      <dsp:spPr>
        <a:xfrm>
          <a:off x="853989" y="4150446"/>
          <a:ext cx="1087766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服務條款（未完成）</a:t>
          </a:r>
        </a:p>
      </dsp:txBody>
      <dsp:txXfrm>
        <a:off x="870178" y="4166635"/>
        <a:ext cx="1055388" cy="299258"/>
      </dsp:txXfrm>
    </dsp:sp>
    <dsp:sp modelId="{5A547B81-6970-B24C-8299-83D95A7A36F7}">
      <dsp:nvSpPr>
        <dsp:cNvPr id="0" name=""/>
        <dsp:cNvSpPr/>
      </dsp:nvSpPr>
      <dsp:spPr>
        <a:xfrm>
          <a:off x="2159309" y="4150446"/>
          <a:ext cx="3245058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服務條款及使用細則</a:t>
          </a:r>
        </a:p>
      </dsp:txBody>
      <dsp:txXfrm>
        <a:off x="2175498" y="4166635"/>
        <a:ext cx="3212680" cy="299258"/>
      </dsp:txXfrm>
    </dsp:sp>
    <dsp:sp modelId="{46434301-1301-2F4E-96C4-4FB9D7E6D66F}">
      <dsp:nvSpPr>
        <dsp:cNvPr id="0" name=""/>
        <dsp:cNvSpPr/>
      </dsp:nvSpPr>
      <dsp:spPr>
        <a:xfrm>
          <a:off x="853989" y="4564992"/>
          <a:ext cx="1087766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Dynmap</a:t>
          </a:r>
          <a:endParaRPr lang="zh-TW" altLang="en-US" sz="1800" kern="1200" dirty="0">
            <a:solidFill>
              <a:schemeClr val="tx1">
                <a:lumMod val="95000"/>
                <a:lumOff val="5000"/>
              </a:schemeClr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870178" y="4581181"/>
        <a:ext cx="1055388" cy="299258"/>
      </dsp:txXfrm>
    </dsp:sp>
    <dsp:sp modelId="{ECB23D02-6EC0-6A4A-8827-933D44B9BE9C}">
      <dsp:nvSpPr>
        <dsp:cNvPr id="0" name=""/>
        <dsp:cNvSpPr/>
      </dsp:nvSpPr>
      <dsp:spPr>
        <a:xfrm>
          <a:off x="2159309" y="4564992"/>
          <a:ext cx="3245058" cy="331636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38100" dir="2700000" algn="tl" rotWithShape="0">
            <a:schemeClr val="accent6">
              <a:lumMod val="60000"/>
              <a:lumOff val="4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rPr>
            <a:t>網頁地圖核心引擎</a:t>
          </a:r>
        </a:p>
      </dsp:txBody>
      <dsp:txXfrm>
        <a:off x="2175498" y="4581181"/>
        <a:ext cx="3212680" cy="299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F246F-1F2D-D340-8E4C-E82C87368401}">
      <dsp:nvSpPr>
        <dsp:cNvPr id="0" name=""/>
        <dsp:cNvSpPr/>
      </dsp:nvSpPr>
      <dsp:spPr>
        <a:xfrm>
          <a:off x="3749008" y="4185692"/>
          <a:ext cx="686069" cy="423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3034" y="0"/>
              </a:lnTo>
              <a:lnTo>
                <a:pt x="343034" y="423763"/>
              </a:lnTo>
              <a:lnTo>
                <a:pt x="686069" y="423763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71883" y="4377414"/>
        <a:ext cx="40319" cy="40319"/>
      </dsp:txXfrm>
    </dsp:sp>
    <dsp:sp modelId="{0CB38853-BFE1-C740-96BD-DEA29E8B3CE5}">
      <dsp:nvSpPr>
        <dsp:cNvPr id="0" name=""/>
        <dsp:cNvSpPr/>
      </dsp:nvSpPr>
      <dsp:spPr>
        <a:xfrm>
          <a:off x="3749008" y="4139972"/>
          <a:ext cx="686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034" y="45720"/>
              </a:lnTo>
              <a:lnTo>
                <a:pt x="343034" y="46957"/>
              </a:lnTo>
              <a:lnTo>
                <a:pt x="686069" y="46957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74891" y="4168541"/>
        <a:ext cx="34303" cy="34303"/>
      </dsp:txXfrm>
    </dsp:sp>
    <dsp:sp modelId="{1C6D26AE-1162-F94F-8C9C-026AD51CE212}">
      <dsp:nvSpPr>
        <dsp:cNvPr id="0" name=""/>
        <dsp:cNvSpPr/>
      </dsp:nvSpPr>
      <dsp:spPr>
        <a:xfrm>
          <a:off x="6546126" y="3717446"/>
          <a:ext cx="543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957"/>
              </a:moveTo>
              <a:lnTo>
                <a:pt x="271966" y="46957"/>
              </a:lnTo>
              <a:lnTo>
                <a:pt x="271966" y="45720"/>
              </a:lnTo>
              <a:lnTo>
                <a:pt x="543932" y="4572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04494" y="3749568"/>
        <a:ext cx="27196" cy="27196"/>
      </dsp:txXfrm>
    </dsp:sp>
    <dsp:sp modelId="{9062CCED-50A7-9243-A8A6-F205C0B6A732}">
      <dsp:nvSpPr>
        <dsp:cNvPr id="0" name=""/>
        <dsp:cNvSpPr/>
      </dsp:nvSpPr>
      <dsp:spPr>
        <a:xfrm>
          <a:off x="3749008" y="3764403"/>
          <a:ext cx="686069" cy="421289"/>
        </a:xfrm>
        <a:custGeom>
          <a:avLst/>
          <a:gdLst/>
          <a:ahLst/>
          <a:cxnLst/>
          <a:rect l="0" t="0" r="0" b="0"/>
          <a:pathLst>
            <a:path>
              <a:moveTo>
                <a:pt x="0" y="421289"/>
              </a:moveTo>
              <a:lnTo>
                <a:pt x="343034" y="421289"/>
              </a:lnTo>
              <a:lnTo>
                <a:pt x="343034" y="0"/>
              </a:lnTo>
              <a:lnTo>
                <a:pt x="686069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71915" y="3954920"/>
        <a:ext cx="40254" cy="40254"/>
      </dsp:txXfrm>
    </dsp:sp>
    <dsp:sp modelId="{88B487F1-5A17-9C4E-8408-1D7DA22D78C8}">
      <dsp:nvSpPr>
        <dsp:cNvPr id="0" name=""/>
        <dsp:cNvSpPr/>
      </dsp:nvSpPr>
      <dsp:spPr>
        <a:xfrm>
          <a:off x="1039056" y="2220945"/>
          <a:ext cx="1280981" cy="196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0490" y="0"/>
              </a:lnTo>
              <a:lnTo>
                <a:pt x="640490" y="1964747"/>
              </a:lnTo>
              <a:lnTo>
                <a:pt x="1280981" y="1964747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620910" y="3144682"/>
        <a:ext cx="117272" cy="117272"/>
      </dsp:txXfrm>
    </dsp:sp>
    <dsp:sp modelId="{A5E05EA1-641D-BB42-96DD-C616677FACB2}">
      <dsp:nvSpPr>
        <dsp:cNvPr id="0" name=""/>
        <dsp:cNvSpPr/>
      </dsp:nvSpPr>
      <dsp:spPr>
        <a:xfrm>
          <a:off x="3749008" y="2918113"/>
          <a:ext cx="686069" cy="423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3034" y="0"/>
              </a:lnTo>
              <a:lnTo>
                <a:pt x="343034" y="423763"/>
              </a:lnTo>
              <a:lnTo>
                <a:pt x="686069" y="423763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71883" y="3109835"/>
        <a:ext cx="40319" cy="40319"/>
      </dsp:txXfrm>
    </dsp:sp>
    <dsp:sp modelId="{C9BB780F-027E-F54D-BA9F-F59D049EDBF3}">
      <dsp:nvSpPr>
        <dsp:cNvPr id="0" name=""/>
        <dsp:cNvSpPr/>
      </dsp:nvSpPr>
      <dsp:spPr>
        <a:xfrm>
          <a:off x="3749008" y="2872393"/>
          <a:ext cx="686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034" y="45720"/>
              </a:lnTo>
              <a:lnTo>
                <a:pt x="343034" y="46957"/>
              </a:lnTo>
              <a:lnTo>
                <a:pt x="686069" y="46957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74891" y="2900962"/>
        <a:ext cx="34303" cy="34303"/>
      </dsp:txXfrm>
    </dsp:sp>
    <dsp:sp modelId="{7470289E-4870-5246-A8C3-0D81CE34ECDA}">
      <dsp:nvSpPr>
        <dsp:cNvPr id="0" name=""/>
        <dsp:cNvSpPr/>
      </dsp:nvSpPr>
      <dsp:spPr>
        <a:xfrm>
          <a:off x="6546126" y="2449867"/>
          <a:ext cx="543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957"/>
              </a:moveTo>
              <a:lnTo>
                <a:pt x="271966" y="46957"/>
              </a:lnTo>
              <a:lnTo>
                <a:pt x="271966" y="45720"/>
              </a:lnTo>
              <a:lnTo>
                <a:pt x="543932" y="4572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04494" y="2481989"/>
        <a:ext cx="27196" cy="27196"/>
      </dsp:txXfrm>
    </dsp:sp>
    <dsp:sp modelId="{E09923B0-DCFA-4147-B940-3046DD3F1CF1}">
      <dsp:nvSpPr>
        <dsp:cNvPr id="0" name=""/>
        <dsp:cNvSpPr/>
      </dsp:nvSpPr>
      <dsp:spPr>
        <a:xfrm>
          <a:off x="3749008" y="2496824"/>
          <a:ext cx="686069" cy="421289"/>
        </a:xfrm>
        <a:custGeom>
          <a:avLst/>
          <a:gdLst/>
          <a:ahLst/>
          <a:cxnLst/>
          <a:rect l="0" t="0" r="0" b="0"/>
          <a:pathLst>
            <a:path>
              <a:moveTo>
                <a:pt x="0" y="421289"/>
              </a:moveTo>
              <a:lnTo>
                <a:pt x="343034" y="421289"/>
              </a:lnTo>
              <a:lnTo>
                <a:pt x="343034" y="0"/>
              </a:lnTo>
              <a:lnTo>
                <a:pt x="686069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71915" y="2687341"/>
        <a:ext cx="40254" cy="40254"/>
      </dsp:txXfrm>
    </dsp:sp>
    <dsp:sp modelId="{B06C5860-533A-5140-836E-9710496B18E0}">
      <dsp:nvSpPr>
        <dsp:cNvPr id="0" name=""/>
        <dsp:cNvSpPr/>
      </dsp:nvSpPr>
      <dsp:spPr>
        <a:xfrm>
          <a:off x="1039056" y="2220945"/>
          <a:ext cx="1280981" cy="697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0490" y="0"/>
              </a:lnTo>
              <a:lnTo>
                <a:pt x="640490" y="697168"/>
              </a:lnTo>
              <a:lnTo>
                <a:pt x="1280981" y="697168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643086" y="2533069"/>
        <a:ext cx="72920" cy="72920"/>
      </dsp:txXfrm>
    </dsp:sp>
    <dsp:sp modelId="{49FA3BE0-CE0F-C24D-B3F1-95697BEC446A}">
      <dsp:nvSpPr>
        <dsp:cNvPr id="0" name=""/>
        <dsp:cNvSpPr/>
      </dsp:nvSpPr>
      <dsp:spPr>
        <a:xfrm>
          <a:off x="3749008" y="1861798"/>
          <a:ext cx="686069" cy="212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3034" y="0"/>
              </a:lnTo>
              <a:lnTo>
                <a:pt x="343034" y="212500"/>
              </a:lnTo>
              <a:lnTo>
                <a:pt x="686069" y="21250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74087" y="1950092"/>
        <a:ext cx="35911" cy="35911"/>
      </dsp:txXfrm>
    </dsp:sp>
    <dsp:sp modelId="{5099331F-CF34-3246-959B-E4AE051A4D4A}">
      <dsp:nvSpPr>
        <dsp:cNvPr id="0" name=""/>
        <dsp:cNvSpPr/>
      </dsp:nvSpPr>
      <dsp:spPr>
        <a:xfrm>
          <a:off x="6546126" y="1604814"/>
          <a:ext cx="543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957"/>
              </a:moveTo>
              <a:lnTo>
                <a:pt x="271966" y="46957"/>
              </a:lnTo>
              <a:lnTo>
                <a:pt x="271966" y="45720"/>
              </a:lnTo>
              <a:lnTo>
                <a:pt x="543932" y="4572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04494" y="1636936"/>
        <a:ext cx="27196" cy="27196"/>
      </dsp:txXfrm>
    </dsp:sp>
    <dsp:sp modelId="{5ADE1658-11F6-5E41-B941-2E5BE00549D1}">
      <dsp:nvSpPr>
        <dsp:cNvPr id="0" name=""/>
        <dsp:cNvSpPr/>
      </dsp:nvSpPr>
      <dsp:spPr>
        <a:xfrm>
          <a:off x="3749008" y="1651772"/>
          <a:ext cx="686069" cy="210026"/>
        </a:xfrm>
        <a:custGeom>
          <a:avLst/>
          <a:gdLst/>
          <a:ahLst/>
          <a:cxnLst/>
          <a:rect l="0" t="0" r="0" b="0"/>
          <a:pathLst>
            <a:path>
              <a:moveTo>
                <a:pt x="0" y="210026"/>
              </a:moveTo>
              <a:lnTo>
                <a:pt x="343034" y="210026"/>
              </a:lnTo>
              <a:lnTo>
                <a:pt x="343034" y="0"/>
              </a:lnTo>
              <a:lnTo>
                <a:pt x="686069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74105" y="1738847"/>
        <a:ext cx="35874" cy="35874"/>
      </dsp:txXfrm>
    </dsp:sp>
    <dsp:sp modelId="{FFA619F2-1902-7144-B869-DF46B5227FB5}">
      <dsp:nvSpPr>
        <dsp:cNvPr id="0" name=""/>
        <dsp:cNvSpPr/>
      </dsp:nvSpPr>
      <dsp:spPr>
        <a:xfrm>
          <a:off x="1039056" y="1861798"/>
          <a:ext cx="1280981" cy="359147"/>
        </a:xfrm>
        <a:custGeom>
          <a:avLst/>
          <a:gdLst/>
          <a:ahLst/>
          <a:cxnLst/>
          <a:rect l="0" t="0" r="0" b="0"/>
          <a:pathLst>
            <a:path>
              <a:moveTo>
                <a:pt x="0" y="359147"/>
              </a:moveTo>
              <a:lnTo>
                <a:pt x="640490" y="359147"/>
              </a:lnTo>
              <a:lnTo>
                <a:pt x="640490" y="0"/>
              </a:lnTo>
              <a:lnTo>
                <a:pt x="1280981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646287" y="2008112"/>
        <a:ext cx="66518" cy="66518"/>
      </dsp:txXfrm>
    </dsp:sp>
    <dsp:sp modelId="{F776DC53-A439-5D43-B5AE-4B49B354F14B}">
      <dsp:nvSpPr>
        <dsp:cNvPr id="0" name=""/>
        <dsp:cNvSpPr/>
      </dsp:nvSpPr>
      <dsp:spPr>
        <a:xfrm>
          <a:off x="1039056" y="1439271"/>
          <a:ext cx="1280981" cy="781673"/>
        </a:xfrm>
        <a:custGeom>
          <a:avLst/>
          <a:gdLst/>
          <a:ahLst/>
          <a:cxnLst/>
          <a:rect l="0" t="0" r="0" b="0"/>
          <a:pathLst>
            <a:path>
              <a:moveTo>
                <a:pt x="0" y="781673"/>
              </a:moveTo>
              <a:lnTo>
                <a:pt x="640490" y="781673"/>
              </a:lnTo>
              <a:lnTo>
                <a:pt x="640490" y="0"/>
              </a:lnTo>
              <a:lnTo>
                <a:pt x="1280981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642031" y="1792592"/>
        <a:ext cx="75032" cy="75032"/>
      </dsp:txXfrm>
    </dsp:sp>
    <dsp:sp modelId="{18505E4B-B235-4844-B410-5850D119734E}">
      <dsp:nvSpPr>
        <dsp:cNvPr id="0" name=""/>
        <dsp:cNvSpPr/>
      </dsp:nvSpPr>
      <dsp:spPr>
        <a:xfrm>
          <a:off x="1039056" y="1016745"/>
          <a:ext cx="1280981" cy="1204200"/>
        </a:xfrm>
        <a:custGeom>
          <a:avLst/>
          <a:gdLst/>
          <a:ahLst/>
          <a:cxnLst/>
          <a:rect l="0" t="0" r="0" b="0"/>
          <a:pathLst>
            <a:path>
              <a:moveTo>
                <a:pt x="0" y="1204200"/>
              </a:moveTo>
              <a:lnTo>
                <a:pt x="640490" y="1204200"/>
              </a:lnTo>
              <a:lnTo>
                <a:pt x="640490" y="0"/>
              </a:lnTo>
              <a:lnTo>
                <a:pt x="1280981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635593" y="1574892"/>
        <a:ext cx="87906" cy="87906"/>
      </dsp:txXfrm>
    </dsp:sp>
    <dsp:sp modelId="{AE03D6E5-0954-534D-8E1E-FED5EEC50858}">
      <dsp:nvSpPr>
        <dsp:cNvPr id="0" name=""/>
        <dsp:cNvSpPr/>
      </dsp:nvSpPr>
      <dsp:spPr>
        <a:xfrm>
          <a:off x="3749008" y="548499"/>
          <a:ext cx="686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034" y="45720"/>
              </a:lnTo>
              <a:lnTo>
                <a:pt x="343034" y="46957"/>
              </a:lnTo>
              <a:lnTo>
                <a:pt x="686069" y="46957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74891" y="577067"/>
        <a:ext cx="34303" cy="34303"/>
      </dsp:txXfrm>
    </dsp:sp>
    <dsp:sp modelId="{EF634039-AC15-C148-B4CE-A353BACA7EFA}">
      <dsp:nvSpPr>
        <dsp:cNvPr id="0" name=""/>
        <dsp:cNvSpPr/>
      </dsp:nvSpPr>
      <dsp:spPr>
        <a:xfrm>
          <a:off x="1039056" y="594219"/>
          <a:ext cx="1280981" cy="1626726"/>
        </a:xfrm>
        <a:custGeom>
          <a:avLst/>
          <a:gdLst/>
          <a:ahLst/>
          <a:cxnLst/>
          <a:rect l="0" t="0" r="0" b="0"/>
          <a:pathLst>
            <a:path>
              <a:moveTo>
                <a:pt x="0" y="1626726"/>
              </a:moveTo>
              <a:lnTo>
                <a:pt x="640490" y="1626726"/>
              </a:lnTo>
              <a:lnTo>
                <a:pt x="640490" y="0"/>
              </a:lnTo>
              <a:lnTo>
                <a:pt x="1280981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1627783" y="1355818"/>
        <a:ext cx="103527" cy="103527"/>
      </dsp:txXfrm>
    </dsp:sp>
    <dsp:sp modelId="{61321E5D-2AF6-D447-A24C-2012EFB3FCD9}">
      <dsp:nvSpPr>
        <dsp:cNvPr id="0" name=""/>
        <dsp:cNvSpPr/>
      </dsp:nvSpPr>
      <dsp:spPr>
        <a:xfrm>
          <a:off x="3749008" y="125972"/>
          <a:ext cx="686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034" y="45720"/>
              </a:lnTo>
              <a:lnTo>
                <a:pt x="343034" y="46957"/>
              </a:lnTo>
              <a:lnTo>
                <a:pt x="686069" y="46957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74891" y="154541"/>
        <a:ext cx="34303" cy="34303"/>
      </dsp:txXfrm>
    </dsp:sp>
    <dsp:sp modelId="{FFB8F783-DC24-9B4E-836D-92605D137174}">
      <dsp:nvSpPr>
        <dsp:cNvPr id="0" name=""/>
        <dsp:cNvSpPr/>
      </dsp:nvSpPr>
      <dsp:spPr>
        <a:xfrm>
          <a:off x="1039056" y="171692"/>
          <a:ext cx="1280981" cy="2049252"/>
        </a:xfrm>
        <a:custGeom>
          <a:avLst/>
          <a:gdLst/>
          <a:ahLst/>
          <a:cxnLst/>
          <a:rect l="0" t="0" r="0" b="0"/>
          <a:pathLst>
            <a:path>
              <a:moveTo>
                <a:pt x="0" y="2049252"/>
              </a:moveTo>
              <a:lnTo>
                <a:pt x="640490" y="2049252"/>
              </a:lnTo>
              <a:lnTo>
                <a:pt x="640490" y="0"/>
              </a:lnTo>
              <a:lnTo>
                <a:pt x="1280981" y="0"/>
              </a:lnTo>
            </a:path>
          </a:pathLst>
        </a:custGeom>
        <a:noFill/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619130" y="1135902"/>
        <a:ext cx="120834" cy="120834"/>
      </dsp:txXfrm>
    </dsp:sp>
    <dsp:sp modelId="{F7733ACB-4444-C849-995F-D51B21C5BAF9}">
      <dsp:nvSpPr>
        <dsp:cNvPr id="0" name=""/>
        <dsp:cNvSpPr/>
      </dsp:nvSpPr>
      <dsp:spPr>
        <a:xfrm>
          <a:off x="487592" y="2051934"/>
          <a:ext cx="764906" cy="33802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./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487592" y="2051934"/>
        <a:ext cx="764906" cy="338021"/>
      </dsp:txXfrm>
    </dsp:sp>
    <dsp:sp modelId="{93372179-6844-0C47-96BF-1BAD477E8695}">
      <dsp:nvSpPr>
        <dsp:cNvPr id="0" name=""/>
        <dsp:cNvSpPr/>
      </dsp:nvSpPr>
      <dsp:spPr>
        <a:xfrm>
          <a:off x="2320037" y="2682"/>
          <a:ext cx="1428970" cy="338021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image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2336538" y="19183"/>
        <a:ext cx="1395968" cy="305019"/>
      </dsp:txXfrm>
    </dsp:sp>
    <dsp:sp modelId="{89DC731C-C712-334C-9902-4CCFFEF912AB}">
      <dsp:nvSpPr>
        <dsp:cNvPr id="0" name=""/>
        <dsp:cNvSpPr/>
      </dsp:nvSpPr>
      <dsp:spPr>
        <a:xfrm>
          <a:off x="4435077" y="3919"/>
          <a:ext cx="2111048" cy="338021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.</a:t>
          </a: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jpg.png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4451578" y="20420"/>
        <a:ext cx="2078046" cy="305019"/>
      </dsp:txXfrm>
    </dsp:sp>
    <dsp:sp modelId="{D6AA92F3-89E3-1B45-901A-FCEF95E3D83B}">
      <dsp:nvSpPr>
        <dsp:cNvPr id="0" name=""/>
        <dsp:cNvSpPr/>
      </dsp:nvSpPr>
      <dsp:spPr>
        <a:xfrm>
          <a:off x="2320037" y="425208"/>
          <a:ext cx="1428970" cy="33802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js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2320037" y="425208"/>
        <a:ext cx="1428970" cy="338021"/>
      </dsp:txXfrm>
    </dsp:sp>
    <dsp:sp modelId="{FC7A75D5-4485-1C4A-9646-6A5A97F07B42}">
      <dsp:nvSpPr>
        <dsp:cNvPr id="0" name=""/>
        <dsp:cNvSpPr/>
      </dsp:nvSpPr>
      <dsp:spPr>
        <a:xfrm>
          <a:off x="4435077" y="426445"/>
          <a:ext cx="2111048" cy="338021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.</a:t>
          </a: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js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4451578" y="442946"/>
        <a:ext cx="2078046" cy="305019"/>
      </dsp:txXfrm>
    </dsp:sp>
    <dsp:sp modelId="{F2890CC8-11E9-3840-B33C-1BED77681DC4}">
      <dsp:nvSpPr>
        <dsp:cNvPr id="0" name=""/>
        <dsp:cNvSpPr/>
      </dsp:nvSpPr>
      <dsp:spPr>
        <a:xfrm>
          <a:off x="2320037" y="847734"/>
          <a:ext cx="1428970" cy="33802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index.html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2320037" y="847734"/>
        <a:ext cx="1428970" cy="338021"/>
      </dsp:txXfrm>
    </dsp:sp>
    <dsp:sp modelId="{D171C2B0-A5DC-B949-85EB-EA1920BDD86B}">
      <dsp:nvSpPr>
        <dsp:cNvPr id="0" name=""/>
        <dsp:cNvSpPr/>
      </dsp:nvSpPr>
      <dsp:spPr>
        <a:xfrm>
          <a:off x="2320037" y="1270261"/>
          <a:ext cx="1428970" cy="33802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style.css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2320037" y="1270261"/>
        <a:ext cx="1428970" cy="338021"/>
      </dsp:txXfrm>
    </dsp:sp>
    <dsp:sp modelId="{9F877C7C-8D7A-2143-B1E5-36FBE6F6AE20}">
      <dsp:nvSpPr>
        <dsp:cNvPr id="0" name=""/>
        <dsp:cNvSpPr/>
      </dsp:nvSpPr>
      <dsp:spPr>
        <a:xfrm>
          <a:off x="2320037" y="1692787"/>
          <a:ext cx="1428970" cy="33802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top&amp;footer_css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2320037" y="1692787"/>
        <a:ext cx="1428970" cy="338021"/>
      </dsp:txXfrm>
    </dsp:sp>
    <dsp:sp modelId="{6FC1A56E-78BF-354E-B404-0A40FFE59FE8}">
      <dsp:nvSpPr>
        <dsp:cNvPr id="0" name=""/>
        <dsp:cNvSpPr/>
      </dsp:nvSpPr>
      <dsp:spPr>
        <a:xfrm>
          <a:off x="4435077" y="1482761"/>
          <a:ext cx="2111048" cy="338021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fonts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4451578" y="1499262"/>
        <a:ext cx="2078046" cy="305019"/>
      </dsp:txXfrm>
    </dsp:sp>
    <dsp:sp modelId="{A7099523-8672-F646-B233-EFAE206B85E9}">
      <dsp:nvSpPr>
        <dsp:cNvPr id="0" name=""/>
        <dsp:cNvSpPr/>
      </dsp:nvSpPr>
      <dsp:spPr>
        <a:xfrm>
          <a:off x="7090059" y="1481524"/>
          <a:ext cx="1108709" cy="33802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.</a:t>
          </a: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svg.ttf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7090059" y="1481524"/>
        <a:ext cx="1108709" cy="338021"/>
      </dsp:txXfrm>
    </dsp:sp>
    <dsp:sp modelId="{5D50B686-1BBC-CE44-AABD-B9F08C692E23}">
      <dsp:nvSpPr>
        <dsp:cNvPr id="0" name=""/>
        <dsp:cNvSpPr/>
      </dsp:nvSpPr>
      <dsp:spPr>
        <a:xfrm>
          <a:off x="4435077" y="1905287"/>
          <a:ext cx="2111048" cy="338021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top&amp;fotter_style.css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4451578" y="1921788"/>
        <a:ext cx="2078046" cy="305019"/>
      </dsp:txXfrm>
    </dsp:sp>
    <dsp:sp modelId="{48616C6A-248D-3C45-B684-16F3B7DE728C}">
      <dsp:nvSpPr>
        <dsp:cNvPr id="0" name=""/>
        <dsp:cNvSpPr/>
      </dsp:nvSpPr>
      <dsp:spPr>
        <a:xfrm>
          <a:off x="2320037" y="2749103"/>
          <a:ext cx="1428970" cy="33802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building_list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2320037" y="2749103"/>
        <a:ext cx="1428970" cy="338021"/>
      </dsp:txXfrm>
    </dsp:sp>
    <dsp:sp modelId="{7CC23A97-D4A0-9E43-8176-0216780C8305}">
      <dsp:nvSpPr>
        <dsp:cNvPr id="0" name=""/>
        <dsp:cNvSpPr/>
      </dsp:nvSpPr>
      <dsp:spPr>
        <a:xfrm>
          <a:off x="4435077" y="2327814"/>
          <a:ext cx="2111048" cy="338021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image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4451578" y="2344315"/>
        <a:ext cx="2078046" cy="305019"/>
      </dsp:txXfrm>
    </dsp:sp>
    <dsp:sp modelId="{90B8AB6F-CC39-524B-A6B8-B5CBC1501144}">
      <dsp:nvSpPr>
        <dsp:cNvPr id="0" name=""/>
        <dsp:cNvSpPr/>
      </dsp:nvSpPr>
      <dsp:spPr>
        <a:xfrm>
          <a:off x="7090059" y="2326577"/>
          <a:ext cx="1108709" cy="33802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.</a:t>
          </a: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jpg.png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7090059" y="2326577"/>
        <a:ext cx="1108709" cy="338021"/>
      </dsp:txXfrm>
    </dsp:sp>
    <dsp:sp modelId="{DC1E0511-FDDD-5C4B-9FD0-27C0EC224734}">
      <dsp:nvSpPr>
        <dsp:cNvPr id="0" name=""/>
        <dsp:cNvSpPr/>
      </dsp:nvSpPr>
      <dsp:spPr>
        <a:xfrm>
          <a:off x="4435077" y="2750340"/>
          <a:ext cx="2111048" cy="338021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index.html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4451578" y="2766841"/>
        <a:ext cx="2078046" cy="305019"/>
      </dsp:txXfrm>
    </dsp:sp>
    <dsp:sp modelId="{7E9DCB82-FDE6-4647-9427-EED321C59759}">
      <dsp:nvSpPr>
        <dsp:cNvPr id="0" name=""/>
        <dsp:cNvSpPr/>
      </dsp:nvSpPr>
      <dsp:spPr>
        <a:xfrm>
          <a:off x="4435077" y="3172866"/>
          <a:ext cx="2111048" cy="338021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style.css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4451578" y="3189367"/>
        <a:ext cx="2078046" cy="305019"/>
      </dsp:txXfrm>
    </dsp:sp>
    <dsp:sp modelId="{88E2663E-BEE2-FB42-9E4D-5418A98B508F}">
      <dsp:nvSpPr>
        <dsp:cNvPr id="0" name=""/>
        <dsp:cNvSpPr/>
      </dsp:nvSpPr>
      <dsp:spPr>
        <a:xfrm>
          <a:off x="2320037" y="4016682"/>
          <a:ext cx="1428970" cy="33802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resident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2320037" y="4016682"/>
        <a:ext cx="1428970" cy="338021"/>
      </dsp:txXfrm>
    </dsp:sp>
    <dsp:sp modelId="{96F0F4B5-B45C-A146-9CFF-2A1EF04F1BBA}">
      <dsp:nvSpPr>
        <dsp:cNvPr id="0" name=""/>
        <dsp:cNvSpPr/>
      </dsp:nvSpPr>
      <dsp:spPr>
        <a:xfrm>
          <a:off x="4435077" y="3595393"/>
          <a:ext cx="2111048" cy="338021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image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4451578" y="3611894"/>
        <a:ext cx="2078046" cy="305019"/>
      </dsp:txXfrm>
    </dsp:sp>
    <dsp:sp modelId="{3FC61CAA-78F8-E848-BABB-5E47D3729D08}">
      <dsp:nvSpPr>
        <dsp:cNvPr id="0" name=""/>
        <dsp:cNvSpPr/>
      </dsp:nvSpPr>
      <dsp:spPr>
        <a:xfrm>
          <a:off x="7090059" y="3594156"/>
          <a:ext cx="1108709" cy="33802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20000"/>
              <a:lumOff val="8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.</a:t>
          </a: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jpg.png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7090059" y="3594156"/>
        <a:ext cx="1108709" cy="338021"/>
      </dsp:txXfrm>
    </dsp:sp>
    <dsp:sp modelId="{922568E0-37BC-BB4A-BB0B-298717DB6D46}">
      <dsp:nvSpPr>
        <dsp:cNvPr id="0" name=""/>
        <dsp:cNvSpPr/>
      </dsp:nvSpPr>
      <dsp:spPr>
        <a:xfrm>
          <a:off x="4435077" y="4017919"/>
          <a:ext cx="2111048" cy="338021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index.html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4451578" y="4034420"/>
        <a:ext cx="2078046" cy="305019"/>
      </dsp:txXfrm>
    </dsp:sp>
    <dsp:sp modelId="{52699ED7-1D11-B34F-BB3E-AB974CB78EC1}">
      <dsp:nvSpPr>
        <dsp:cNvPr id="0" name=""/>
        <dsp:cNvSpPr/>
      </dsp:nvSpPr>
      <dsp:spPr>
        <a:xfrm>
          <a:off x="4435077" y="4440445"/>
          <a:ext cx="2111048" cy="338021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50800" dir="2700000" algn="tl" rotWithShape="0">
            <a:schemeClr val="accent6">
              <a:lumMod val="40000"/>
              <a:lumOff val="6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 err="1"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2700000" algn="tl" rotWithShape="0">
                  <a:schemeClr val="accent6">
                    <a:lumMod val="20000"/>
                    <a:lumOff val="80000"/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rPr>
            <a:t>style.css</a:t>
          </a:r>
          <a:endParaRPr lang="zh-TW" altLang="en-US" sz="1600" b="0" kern="1200" dirty="0">
            <a:solidFill>
              <a:schemeClr val="tx1">
                <a:lumMod val="95000"/>
                <a:lumOff val="5000"/>
              </a:schemeClr>
            </a:solidFill>
            <a:effectLst>
              <a:outerShdw dist="76200" dir="2700000" algn="tl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4451578" y="4456946"/>
        <a:ext cx="2078046" cy="305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EFD87-BFA9-EC45-BE09-A6B5F688669B}" type="datetimeFigureOut">
              <a:rPr kumimoji="1" lang="zh-TW" altLang="en-US" smtClean="0"/>
              <a:t>2020/4/30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42774-F046-DD44-B711-89EE1F76D9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0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42774-F046-DD44-B711-89EE1F76D9C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653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42774-F046-DD44-B711-89EE1F76D9C0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457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6863" y="82296"/>
            <a:ext cx="3032760" cy="478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8034" y="96075"/>
            <a:ext cx="3000375" cy="451484"/>
          </a:xfrm>
          <a:custGeom>
            <a:avLst/>
            <a:gdLst/>
            <a:ahLst/>
            <a:cxnLst/>
            <a:rect l="l" t="t" r="r" b="b"/>
            <a:pathLst>
              <a:path w="3000375" h="451484">
                <a:moveTo>
                  <a:pt x="2908525" y="134828"/>
                </a:moveTo>
                <a:lnTo>
                  <a:pt x="91848" y="134828"/>
                </a:lnTo>
                <a:lnTo>
                  <a:pt x="0" y="451385"/>
                </a:lnTo>
                <a:lnTo>
                  <a:pt x="3000373" y="451385"/>
                </a:lnTo>
                <a:lnTo>
                  <a:pt x="2908525" y="134828"/>
                </a:lnTo>
                <a:close/>
              </a:path>
              <a:path w="3000375" h="451484">
                <a:moveTo>
                  <a:pt x="2690812" y="0"/>
                </a:moveTo>
                <a:lnTo>
                  <a:pt x="308767" y="0"/>
                </a:lnTo>
                <a:lnTo>
                  <a:pt x="253832" y="5724"/>
                </a:lnTo>
                <a:lnTo>
                  <a:pt x="203713" y="21985"/>
                </a:lnTo>
                <a:lnTo>
                  <a:pt x="159997" y="47414"/>
                </a:lnTo>
                <a:lnTo>
                  <a:pt x="124274" y="80641"/>
                </a:lnTo>
                <a:lnTo>
                  <a:pt x="98132" y="120299"/>
                </a:lnTo>
                <a:lnTo>
                  <a:pt x="94727" y="134828"/>
                </a:lnTo>
                <a:lnTo>
                  <a:pt x="2904851" y="134828"/>
                </a:lnTo>
                <a:lnTo>
                  <a:pt x="2875305" y="80641"/>
                </a:lnTo>
                <a:lnTo>
                  <a:pt x="2839582" y="47414"/>
                </a:lnTo>
                <a:lnTo>
                  <a:pt x="2795866" y="21985"/>
                </a:lnTo>
                <a:lnTo>
                  <a:pt x="2745747" y="5724"/>
                </a:lnTo>
                <a:lnTo>
                  <a:pt x="269081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8034" y="96075"/>
            <a:ext cx="3000375" cy="451484"/>
          </a:xfrm>
          <a:custGeom>
            <a:avLst/>
            <a:gdLst/>
            <a:ahLst/>
            <a:cxnLst/>
            <a:rect l="l" t="t" r="r" b="b"/>
            <a:pathLst>
              <a:path w="3000375" h="451484">
                <a:moveTo>
                  <a:pt x="308767" y="0"/>
                </a:moveTo>
                <a:lnTo>
                  <a:pt x="2690812" y="0"/>
                </a:lnTo>
                <a:lnTo>
                  <a:pt x="2745747" y="5724"/>
                </a:lnTo>
                <a:lnTo>
                  <a:pt x="2795866" y="21985"/>
                </a:lnTo>
                <a:lnTo>
                  <a:pt x="2839582" y="47414"/>
                </a:lnTo>
                <a:lnTo>
                  <a:pt x="2875305" y="80641"/>
                </a:lnTo>
                <a:lnTo>
                  <a:pt x="2901448" y="120299"/>
                </a:lnTo>
                <a:lnTo>
                  <a:pt x="2904852" y="134828"/>
                </a:lnTo>
                <a:lnTo>
                  <a:pt x="2908526" y="134828"/>
                </a:lnTo>
                <a:lnTo>
                  <a:pt x="3000374" y="451386"/>
                </a:lnTo>
                <a:lnTo>
                  <a:pt x="0" y="451386"/>
                </a:lnTo>
                <a:lnTo>
                  <a:pt x="91848" y="134828"/>
                </a:lnTo>
                <a:lnTo>
                  <a:pt x="94727" y="134828"/>
                </a:lnTo>
                <a:lnTo>
                  <a:pt x="98132" y="120299"/>
                </a:lnTo>
                <a:lnTo>
                  <a:pt x="124274" y="80641"/>
                </a:lnTo>
                <a:lnTo>
                  <a:pt x="159997" y="47414"/>
                </a:lnTo>
                <a:lnTo>
                  <a:pt x="203713" y="21985"/>
                </a:lnTo>
                <a:lnTo>
                  <a:pt x="253832" y="5724"/>
                </a:lnTo>
                <a:lnTo>
                  <a:pt x="308767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93191" y="137160"/>
            <a:ext cx="11512296" cy="929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40521" y="84961"/>
            <a:ext cx="11510956" cy="926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73138" y="218954"/>
            <a:ext cx="843469" cy="280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917192" y="240791"/>
            <a:ext cx="569976" cy="2011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911036" y="234605"/>
            <a:ext cx="554990" cy="186055"/>
          </a:xfrm>
          <a:custGeom>
            <a:avLst/>
            <a:gdLst/>
            <a:ahLst/>
            <a:cxnLst/>
            <a:rect l="l" t="t" r="r" b="b"/>
            <a:pathLst>
              <a:path w="554989" h="186054">
                <a:moveTo>
                  <a:pt x="487480" y="49113"/>
                </a:moveTo>
                <a:lnTo>
                  <a:pt x="446646" y="59542"/>
                </a:lnTo>
                <a:lnTo>
                  <a:pt x="422244" y="89559"/>
                </a:lnTo>
                <a:lnTo>
                  <a:pt x="417531" y="118193"/>
                </a:lnTo>
                <a:lnTo>
                  <a:pt x="418678" y="132902"/>
                </a:lnTo>
                <a:lnTo>
                  <a:pt x="435888" y="167492"/>
                </a:lnTo>
                <a:lnTo>
                  <a:pt x="470676" y="184643"/>
                </a:lnTo>
                <a:lnTo>
                  <a:pt x="485496" y="185787"/>
                </a:lnTo>
                <a:lnTo>
                  <a:pt x="500608" y="184597"/>
                </a:lnTo>
                <a:lnTo>
                  <a:pt x="514069" y="181027"/>
                </a:lnTo>
                <a:lnTo>
                  <a:pt x="525878" y="175078"/>
                </a:lnTo>
                <a:lnTo>
                  <a:pt x="536036" y="166749"/>
                </a:lnTo>
                <a:lnTo>
                  <a:pt x="542370" y="158750"/>
                </a:lnTo>
                <a:lnTo>
                  <a:pt x="486613" y="158750"/>
                </a:lnTo>
                <a:lnTo>
                  <a:pt x="471691" y="156184"/>
                </a:lnTo>
                <a:lnTo>
                  <a:pt x="461032" y="148486"/>
                </a:lnTo>
                <a:lnTo>
                  <a:pt x="454637" y="135658"/>
                </a:lnTo>
                <a:lnTo>
                  <a:pt x="452564" y="118193"/>
                </a:lnTo>
                <a:lnTo>
                  <a:pt x="452611" y="115961"/>
                </a:lnTo>
                <a:lnTo>
                  <a:pt x="472164" y="78800"/>
                </a:lnTo>
                <a:lnTo>
                  <a:pt x="486488" y="76026"/>
                </a:lnTo>
                <a:lnTo>
                  <a:pt x="543660" y="76026"/>
                </a:lnTo>
                <a:lnTo>
                  <a:pt x="536656" y="67282"/>
                </a:lnTo>
                <a:lnTo>
                  <a:pt x="526816" y="59332"/>
                </a:lnTo>
                <a:lnTo>
                  <a:pt x="515340" y="53655"/>
                </a:lnTo>
                <a:lnTo>
                  <a:pt x="502228" y="50248"/>
                </a:lnTo>
                <a:lnTo>
                  <a:pt x="487480" y="49113"/>
                </a:lnTo>
                <a:close/>
              </a:path>
              <a:path w="554989" h="186054">
                <a:moveTo>
                  <a:pt x="543660" y="76026"/>
                </a:moveTo>
                <a:lnTo>
                  <a:pt x="486488" y="76026"/>
                </a:lnTo>
                <a:lnTo>
                  <a:pt x="500922" y="78568"/>
                </a:lnTo>
                <a:lnTo>
                  <a:pt x="511231" y="86195"/>
                </a:lnTo>
                <a:lnTo>
                  <a:pt x="517417" y="98908"/>
                </a:lnTo>
                <a:lnTo>
                  <a:pt x="519393" y="115961"/>
                </a:lnTo>
                <a:lnTo>
                  <a:pt x="519368" y="117698"/>
                </a:lnTo>
                <a:lnTo>
                  <a:pt x="517425" y="135100"/>
                </a:lnTo>
                <a:lnTo>
                  <a:pt x="511262" y="148239"/>
                </a:lnTo>
                <a:lnTo>
                  <a:pt x="500991" y="156122"/>
                </a:lnTo>
                <a:lnTo>
                  <a:pt x="486613" y="158750"/>
                </a:lnTo>
                <a:lnTo>
                  <a:pt x="542370" y="158750"/>
                </a:lnTo>
                <a:lnTo>
                  <a:pt x="544202" y="156436"/>
                </a:lnTo>
                <a:lnTo>
                  <a:pt x="550035" y="144533"/>
                </a:lnTo>
                <a:lnTo>
                  <a:pt x="553535" y="131041"/>
                </a:lnTo>
                <a:lnTo>
                  <a:pt x="554701" y="115961"/>
                </a:lnTo>
                <a:lnTo>
                  <a:pt x="553573" y="101477"/>
                </a:lnTo>
                <a:lnTo>
                  <a:pt x="550190" y="88536"/>
                </a:lnTo>
                <a:lnTo>
                  <a:pt x="544551" y="77138"/>
                </a:lnTo>
                <a:lnTo>
                  <a:pt x="543660" y="76026"/>
                </a:lnTo>
                <a:close/>
              </a:path>
              <a:path w="554989" h="186054">
                <a:moveTo>
                  <a:pt x="361328" y="52213"/>
                </a:moveTo>
                <a:lnTo>
                  <a:pt x="326726" y="52213"/>
                </a:lnTo>
                <a:lnTo>
                  <a:pt x="326726" y="182562"/>
                </a:lnTo>
                <a:lnTo>
                  <a:pt x="361328" y="182562"/>
                </a:lnTo>
                <a:lnTo>
                  <a:pt x="361328" y="119062"/>
                </a:lnTo>
                <a:lnTo>
                  <a:pt x="361817" y="110586"/>
                </a:lnTo>
                <a:lnTo>
                  <a:pt x="381297" y="79994"/>
                </a:lnTo>
                <a:lnTo>
                  <a:pt x="406722" y="79994"/>
                </a:lnTo>
                <a:lnTo>
                  <a:pt x="406722" y="77266"/>
                </a:lnTo>
                <a:lnTo>
                  <a:pt x="361328" y="77266"/>
                </a:lnTo>
                <a:lnTo>
                  <a:pt x="361328" y="52213"/>
                </a:lnTo>
                <a:close/>
              </a:path>
              <a:path w="554989" h="186054">
                <a:moveTo>
                  <a:pt x="406722" y="79994"/>
                </a:moveTo>
                <a:lnTo>
                  <a:pt x="396593" y="79994"/>
                </a:lnTo>
                <a:lnTo>
                  <a:pt x="402174" y="81358"/>
                </a:lnTo>
                <a:lnTo>
                  <a:pt x="406722" y="84087"/>
                </a:lnTo>
                <a:lnTo>
                  <a:pt x="406722" y="79994"/>
                </a:lnTo>
                <a:close/>
              </a:path>
              <a:path w="554989" h="186054">
                <a:moveTo>
                  <a:pt x="400768" y="49980"/>
                </a:moveTo>
                <a:lnTo>
                  <a:pt x="396055" y="49980"/>
                </a:lnTo>
                <a:lnTo>
                  <a:pt x="384606" y="51686"/>
                </a:lnTo>
                <a:lnTo>
                  <a:pt x="375064" y="56802"/>
                </a:lnTo>
                <a:lnTo>
                  <a:pt x="367429" y="65329"/>
                </a:lnTo>
                <a:lnTo>
                  <a:pt x="361701" y="77266"/>
                </a:lnTo>
                <a:lnTo>
                  <a:pt x="406722" y="77266"/>
                </a:lnTo>
                <a:lnTo>
                  <a:pt x="406659" y="51686"/>
                </a:lnTo>
                <a:lnTo>
                  <a:pt x="404324" y="50559"/>
                </a:lnTo>
                <a:lnTo>
                  <a:pt x="400768" y="49980"/>
                </a:lnTo>
                <a:close/>
              </a:path>
              <a:path w="554989" h="186054">
                <a:moveTo>
                  <a:pt x="110505" y="52213"/>
                </a:moveTo>
                <a:lnTo>
                  <a:pt x="75901" y="52213"/>
                </a:lnTo>
                <a:lnTo>
                  <a:pt x="75901" y="182562"/>
                </a:lnTo>
                <a:lnTo>
                  <a:pt x="110505" y="182562"/>
                </a:lnTo>
                <a:lnTo>
                  <a:pt x="110505" y="98929"/>
                </a:lnTo>
                <a:lnTo>
                  <a:pt x="113046" y="91219"/>
                </a:lnTo>
                <a:lnTo>
                  <a:pt x="123216" y="79065"/>
                </a:lnTo>
                <a:lnTo>
                  <a:pt x="129810" y="76026"/>
                </a:lnTo>
                <a:lnTo>
                  <a:pt x="192266" y="76026"/>
                </a:lnTo>
                <a:lnTo>
                  <a:pt x="190882" y="73173"/>
                </a:lnTo>
                <a:lnTo>
                  <a:pt x="110505" y="73173"/>
                </a:lnTo>
                <a:lnTo>
                  <a:pt x="110505" y="52213"/>
                </a:lnTo>
                <a:close/>
              </a:path>
              <a:path w="554989" h="186054">
                <a:moveTo>
                  <a:pt x="192266" y="76026"/>
                </a:moveTo>
                <a:lnTo>
                  <a:pt x="137914" y="76026"/>
                </a:lnTo>
                <a:lnTo>
                  <a:pt x="148494" y="78118"/>
                </a:lnTo>
                <a:lnTo>
                  <a:pt x="156052" y="84397"/>
                </a:lnTo>
                <a:lnTo>
                  <a:pt x="160587" y="94861"/>
                </a:lnTo>
                <a:lnTo>
                  <a:pt x="162098" y="109512"/>
                </a:lnTo>
                <a:lnTo>
                  <a:pt x="162098" y="182562"/>
                </a:lnTo>
                <a:lnTo>
                  <a:pt x="196576" y="182562"/>
                </a:lnTo>
                <a:lnTo>
                  <a:pt x="196576" y="102815"/>
                </a:lnTo>
                <a:lnTo>
                  <a:pt x="193863" y="79320"/>
                </a:lnTo>
                <a:lnTo>
                  <a:pt x="192266" y="76026"/>
                </a:lnTo>
                <a:close/>
              </a:path>
              <a:path w="554989" h="186054">
                <a:moveTo>
                  <a:pt x="153168" y="49113"/>
                </a:moveTo>
                <a:lnTo>
                  <a:pt x="140060" y="50617"/>
                </a:lnTo>
                <a:lnTo>
                  <a:pt x="128643" y="55128"/>
                </a:lnTo>
                <a:lnTo>
                  <a:pt x="118914" y="62647"/>
                </a:lnTo>
                <a:lnTo>
                  <a:pt x="110876" y="73173"/>
                </a:lnTo>
                <a:lnTo>
                  <a:pt x="190882" y="73173"/>
                </a:lnTo>
                <a:lnTo>
                  <a:pt x="185724" y="62538"/>
                </a:lnTo>
                <a:lnTo>
                  <a:pt x="172159" y="52469"/>
                </a:lnTo>
                <a:lnTo>
                  <a:pt x="153168" y="49113"/>
                </a:lnTo>
                <a:close/>
              </a:path>
              <a:path w="554989" h="186054">
                <a:moveTo>
                  <a:pt x="273050" y="78506"/>
                </a:moveTo>
                <a:lnTo>
                  <a:pt x="238570" y="78506"/>
                </a:lnTo>
                <a:lnTo>
                  <a:pt x="238570" y="143247"/>
                </a:lnTo>
                <a:lnTo>
                  <a:pt x="241074" y="161803"/>
                </a:lnTo>
                <a:lnTo>
                  <a:pt x="248585" y="175058"/>
                </a:lnTo>
                <a:lnTo>
                  <a:pt x="261104" y="183011"/>
                </a:lnTo>
                <a:lnTo>
                  <a:pt x="278630" y="185662"/>
                </a:lnTo>
                <a:lnTo>
                  <a:pt x="289132" y="185662"/>
                </a:lnTo>
                <a:lnTo>
                  <a:pt x="297317" y="184174"/>
                </a:lnTo>
                <a:lnTo>
                  <a:pt x="303187" y="181197"/>
                </a:lnTo>
                <a:lnTo>
                  <a:pt x="303187" y="158750"/>
                </a:lnTo>
                <a:lnTo>
                  <a:pt x="290041" y="158750"/>
                </a:lnTo>
                <a:lnTo>
                  <a:pt x="282607" y="157401"/>
                </a:lnTo>
                <a:lnTo>
                  <a:pt x="277297" y="153355"/>
                </a:lnTo>
                <a:lnTo>
                  <a:pt x="274111" y="146611"/>
                </a:lnTo>
                <a:lnTo>
                  <a:pt x="273050" y="137170"/>
                </a:lnTo>
                <a:lnTo>
                  <a:pt x="273050" y="78506"/>
                </a:lnTo>
                <a:close/>
              </a:path>
              <a:path w="554989" h="186054">
                <a:moveTo>
                  <a:pt x="303187" y="154781"/>
                </a:moveTo>
                <a:lnTo>
                  <a:pt x="299135" y="157426"/>
                </a:lnTo>
                <a:lnTo>
                  <a:pt x="294754" y="158750"/>
                </a:lnTo>
                <a:lnTo>
                  <a:pt x="303187" y="158750"/>
                </a:lnTo>
                <a:lnTo>
                  <a:pt x="303187" y="154781"/>
                </a:lnTo>
                <a:close/>
              </a:path>
              <a:path w="554989" h="186054">
                <a:moveTo>
                  <a:pt x="303187" y="52213"/>
                </a:moveTo>
                <a:lnTo>
                  <a:pt x="216990" y="52213"/>
                </a:lnTo>
                <a:lnTo>
                  <a:pt x="216990" y="78506"/>
                </a:lnTo>
                <a:lnTo>
                  <a:pt x="303187" y="78506"/>
                </a:lnTo>
                <a:lnTo>
                  <a:pt x="303187" y="52213"/>
                </a:lnTo>
                <a:close/>
              </a:path>
              <a:path w="554989" h="186054">
                <a:moveTo>
                  <a:pt x="273050" y="13022"/>
                </a:moveTo>
                <a:lnTo>
                  <a:pt x="238570" y="23068"/>
                </a:lnTo>
                <a:lnTo>
                  <a:pt x="238570" y="52213"/>
                </a:lnTo>
                <a:lnTo>
                  <a:pt x="273050" y="52213"/>
                </a:lnTo>
                <a:lnTo>
                  <a:pt x="273050" y="13022"/>
                </a:lnTo>
                <a:close/>
              </a:path>
              <a:path w="554989" h="186054">
                <a:moveTo>
                  <a:pt x="35346" y="0"/>
                </a:moveTo>
                <a:lnTo>
                  <a:pt x="0" y="0"/>
                </a:lnTo>
                <a:lnTo>
                  <a:pt x="0" y="182562"/>
                </a:lnTo>
                <a:lnTo>
                  <a:pt x="35346" y="182562"/>
                </a:lnTo>
                <a:lnTo>
                  <a:pt x="353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980588" y="241278"/>
            <a:ext cx="491499" cy="185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911036" y="234605"/>
            <a:ext cx="35560" cy="182880"/>
          </a:xfrm>
          <a:custGeom>
            <a:avLst/>
            <a:gdLst/>
            <a:ahLst/>
            <a:cxnLst/>
            <a:rect l="l" t="t" r="r" b="b"/>
            <a:pathLst>
              <a:path w="35560" h="182879">
                <a:moveTo>
                  <a:pt x="0" y="0"/>
                </a:moveTo>
                <a:lnTo>
                  <a:pt x="35346" y="0"/>
                </a:lnTo>
                <a:lnTo>
                  <a:pt x="35346" y="182562"/>
                </a:lnTo>
                <a:lnTo>
                  <a:pt x="0" y="1825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70121" y="589081"/>
            <a:ext cx="238746" cy="2387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69998" y="589081"/>
            <a:ext cx="238746" cy="2387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877" y="589081"/>
            <a:ext cx="238746" cy="2387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3191" y="1042415"/>
            <a:ext cx="11512296" cy="57851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51634" y="999920"/>
            <a:ext cx="11489055" cy="5762625"/>
          </a:xfrm>
          <a:custGeom>
            <a:avLst/>
            <a:gdLst/>
            <a:ahLst/>
            <a:cxnLst/>
            <a:rect l="l" t="t" r="r" b="b"/>
            <a:pathLst>
              <a:path w="11489055" h="5762625">
                <a:moveTo>
                  <a:pt x="0" y="0"/>
                </a:moveTo>
                <a:lnTo>
                  <a:pt x="11488730" y="0"/>
                </a:lnTo>
                <a:lnTo>
                  <a:pt x="11488730" y="5762004"/>
                </a:lnTo>
                <a:lnTo>
                  <a:pt x="0" y="576200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51634" y="999920"/>
            <a:ext cx="11489055" cy="5762625"/>
          </a:xfrm>
          <a:custGeom>
            <a:avLst/>
            <a:gdLst/>
            <a:ahLst/>
            <a:cxnLst/>
            <a:rect l="l" t="t" r="r" b="b"/>
            <a:pathLst>
              <a:path w="11489055" h="5762625">
                <a:moveTo>
                  <a:pt x="0" y="0"/>
                </a:moveTo>
                <a:lnTo>
                  <a:pt x="11488731" y="0"/>
                </a:lnTo>
                <a:lnTo>
                  <a:pt x="11488731" y="5762004"/>
                </a:lnTo>
                <a:lnTo>
                  <a:pt x="0" y="5762004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37372" y="1132091"/>
            <a:ext cx="11112500" cy="5439410"/>
          </a:xfrm>
          <a:custGeom>
            <a:avLst/>
            <a:gdLst/>
            <a:ahLst/>
            <a:cxnLst/>
            <a:rect l="l" t="t" r="r" b="b"/>
            <a:pathLst>
              <a:path w="11112500" h="5439409">
                <a:moveTo>
                  <a:pt x="11012901" y="0"/>
                </a:moveTo>
                <a:lnTo>
                  <a:pt x="99592" y="0"/>
                </a:lnTo>
                <a:lnTo>
                  <a:pt x="60826" y="7826"/>
                </a:lnTo>
                <a:lnTo>
                  <a:pt x="29169" y="29169"/>
                </a:lnTo>
                <a:lnTo>
                  <a:pt x="7826" y="60826"/>
                </a:lnTo>
                <a:lnTo>
                  <a:pt x="0" y="99592"/>
                </a:lnTo>
                <a:lnTo>
                  <a:pt x="0" y="5339738"/>
                </a:lnTo>
                <a:lnTo>
                  <a:pt x="7826" y="5378504"/>
                </a:lnTo>
                <a:lnTo>
                  <a:pt x="29169" y="5410161"/>
                </a:lnTo>
                <a:lnTo>
                  <a:pt x="60826" y="5431504"/>
                </a:lnTo>
                <a:lnTo>
                  <a:pt x="99592" y="5439331"/>
                </a:lnTo>
                <a:lnTo>
                  <a:pt x="11012901" y="5439331"/>
                </a:lnTo>
                <a:lnTo>
                  <a:pt x="11051666" y="5431504"/>
                </a:lnTo>
                <a:lnTo>
                  <a:pt x="11083323" y="5410161"/>
                </a:lnTo>
                <a:lnTo>
                  <a:pt x="11104666" y="5378504"/>
                </a:lnTo>
                <a:lnTo>
                  <a:pt x="11112493" y="5339738"/>
                </a:lnTo>
                <a:lnTo>
                  <a:pt x="11112493" y="99592"/>
                </a:lnTo>
                <a:lnTo>
                  <a:pt x="11104666" y="60826"/>
                </a:lnTo>
                <a:lnTo>
                  <a:pt x="11083323" y="29169"/>
                </a:lnTo>
                <a:lnTo>
                  <a:pt x="11051666" y="7826"/>
                </a:lnTo>
                <a:lnTo>
                  <a:pt x="11012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37372" y="1132091"/>
            <a:ext cx="11112500" cy="5439410"/>
          </a:xfrm>
          <a:custGeom>
            <a:avLst/>
            <a:gdLst/>
            <a:ahLst/>
            <a:cxnLst/>
            <a:rect l="l" t="t" r="r" b="b"/>
            <a:pathLst>
              <a:path w="11112500" h="5439409">
                <a:moveTo>
                  <a:pt x="0" y="99592"/>
                </a:moveTo>
                <a:lnTo>
                  <a:pt x="7826" y="60826"/>
                </a:lnTo>
                <a:lnTo>
                  <a:pt x="29169" y="29169"/>
                </a:lnTo>
                <a:lnTo>
                  <a:pt x="60826" y="7826"/>
                </a:lnTo>
                <a:lnTo>
                  <a:pt x="99591" y="0"/>
                </a:lnTo>
                <a:lnTo>
                  <a:pt x="11012901" y="0"/>
                </a:lnTo>
                <a:lnTo>
                  <a:pt x="11051666" y="7826"/>
                </a:lnTo>
                <a:lnTo>
                  <a:pt x="11083323" y="29169"/>
                </a:lnTo>
                <a:lnTo>
                  <a:pt x="11104666" y="60826"/>
                </a:lnTo>
                <a:lnTo>
                  <a:pt x="11112493" y="99592"/>
                </a:lnTo>
                <a:lnTo>
                  <a:pt x="11112493" y="5339739"/>
                </a:lnTo>
                <a:lnTo>
                  <a:pt x="11104666" y="5378504"/>
                </a:lnTo>
                <a:lnTo>
                  <a:pt x="11083323" y="5410161"/>
                </a:lnTo>
                <a:lnTo>
                  <a:pt x="11051666" y="5431504"/>
                </a:lnTo>
                <a:lnTo>
                  <a:pt x="11012901" y="5439331"/>
                </a:lnTo>
                <a:lnTo>
                  <a:pt x="99591" y="5439331"/>
                </a:lnTo>
                <a:lnTo>
                  <a:pt x="60826" y="5431504"/>
                </a:lnTo>
                <a:lnTo>
                  <a:pt x="29169" y="5410161"/>
                </a:lnTo>
                <a:lnTo>
                  <a:pt x="7826" y="5378504"/>
                </a:lnTo>
                <a:lnTo>
                  <a:pt x="0" y="5339739"/>
                </a:lnTo>
                <a:lnTo>
                  <a:pt x="0" y="99592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404040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404040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404040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0409" y="2613850"/>
            <a:ext cx="5071180" cy="503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404040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4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-KWAN-LOK" TargetMode="External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NG-KWAN-LOK/BuddyCityWeb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6808" y="2167127"/>
            <a:ext cx="2353056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249088" y="121003"/>
                </a:moveTo>
                <a:lnTo>
                  <a:pt x="71023" y="121003"/>
                </a:lnTo>
                <a:lnTo>
                  <a:pt x="0" y="405099"/>
                </a:lnTo>
                <a:lnTo>
                  <a:pt x="2320112" y="405099"/>
                </a:lnTo>
                <a:lnTo>
                  <a:pt x="2249088" y="121003"/>
                </a:lnTo>
                <a:close/>
              </a:path>
              <a:path w="2320290" h="405130">
                <a:moveTo>
                  <a:pt x="2080736" y="0"/>
                </a:moveTo>
                <a:lnTo>
                  <a:pt x="238762" y="0"/>
                </a:lnTo>
                <a:lnTo>
                  <a:pt x="186196" y="7947"/>
                </a:lnTo>
                <a:lnTo>
                  <a:pt x="139928" y="30189"/>
                </a:lnTo>
                <a:lnTo>
                  <a:pt x="102357" y="64328"/>
                </a:lnTo>
                <a:lnTo>
                  <a:pt x="75883" y="107963"/>
                </a:lnTo>
                <a:lnTo>
                  <a:pt x="73249" y="121003"/>
                </a:lnTo>
                <a:lnTo>
                  <a:pt x="2246247" y="121003"/>
                </a:lnTo>
                <a:lnTo>
                  <a:pt x="2217140" y="64328"/>
                </a:lnTo>
                <a:lnTo>
                  <a:pt x="2179570" y="30189"/>
                </a:lnTo>
                <a:lnTo>
                  <a:pt x="2133302" y="7947"/>
                </a:lnTo>
                <a:lnTo>
                  <a:pt x="208073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A1017487-254B-1748-8536-5C00AA18E3FE}"/>
              </a:ext>
            </a:extLst>
          </p:cNvPr>
          <p:cNvGrpSpPr/>
          <p:nvPr/>
        </p:nvGrpSpPr>
        <p:grpSpPr>
          <a:xfrm>
            <a:off x="3042080" y="2180686"/>
            <a:ext cx="5864176" cy="1059337"/>
            <a:chOff x="3042080" y="2180686"/>
            <a:chExt cx="5864176" cy="1059337"/>
          </a:xfrm>
        </p:grpSpPr>
        <p:sp>
          <p:nvSpPr>
            <p:cNvPr id="6" name="object 6"/>
            <p:cNvSpPr/>
            <p:nvPr/>
          </p:nvSpPr>
          <p:spPr>
            <a:xfrm>
              <a:off x="3084576" y="2221992"/>
              <a:ext cx="5821680" cy="1018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2080" y="2180686"/>
              <a:ext cx="5798820" cy="994410"/>
            </a:xfrm>
            <a:custGeom>
              <a:avLst/>
              <a:gdLst/>
              <a:ahLst/>
              <a:cxnLst/>
              <a:rect l="l" t="t" r="r" b="b"/>
              <a:pathLst>
                <a:path w="5798820" h="994410">
                  <a:moveTo>
                    <a:pt x="2249088" y="121003"/>
                  </a:moveTo>
                  <a:lnTo>
                    <a:pt x="71023" y="121003"/>
                  </a:lnTo>
                  <a:lnTo>
                    <a:pt x="0" y="405099"/>
                  </a:lnTo>
                  <a:lnTo>
                    <a:pt x="0" y="994333"/>
                  </a:lnTo>
                  <a:lnTo>
                    <a:pt x="5798808" y="994333"/>
                  </a:lnTo>
                  <a:lnTo>
                    <a:pt x="5798808" y="503307"/>
                  </a:lnTo>
                  <a:lnTo>
                    <a:pt x="5791090" y="465080"/>
                  </a:lnTo>
                  <a:lnTo>
                    <a:pt x="5770043" y="433863"/>
                  </a:lnTo>
                  <a:lnTo>
                    <a:pt x="5738827" y="412817"/>
                  </a:lnTo>
                  <a:lnTo>
                    <a:pt x="5700600" y="405099"/>
                  </a:lnTo>
                  <a:lnTo>
                    <a:pt x="2320112" y="405099"/>
                  </a:lnTo>
                  <a:lnTo>
                    <a:pt x="2249088" y="121003"/>
                  </a:lnTo>
                  <a:close/>
                </a:path>
                <a:path w="5798820" h="994410">
                  <a:moveTo>
                    <a:pt x="2080736" y="0"/>
                  </a:moveTo>
                  <a:lnTo>
                    <a:pt x="238761" y="0"/>
                  </a:lnTo>
                  <a:lnTo>
                    <a:pt x="186195" y="7947"/>
                  </a:lnTo>
                  <a:lnTo>
                    <a:pt x="139927" y="30189"/>
                  </a:lnTo>
                  <a:lnTo>
                    <a:pt x="102356" y="64328"/>
                  </a:lnTo>
                  <a:lnTo>
                    <a:pt x="75882" y="107963"/>
                  </a:lnTo>
                  <a:lnTo>
                    <a:pt x="73249" y="121003"/>
                  </a:lnTo>
                  <a:lnTo>
                    <a:pt x="2246247" y="121003"/>
                  </a:lnTo>
                  <a:lnTo>
                    <a:pt x="2217140" y="64328"/>
                  </a:lnTo>
                  <a:lnTo>
                    <a:pt x="2179570" y="30189"/>
                  </a:lnTo>
                  <a:lnTo>
                    <a:pt x="2133302" y="7947"/>
                  </a:lnTo>
                  <a:lnTo>
                    <a:pt x="20807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2080" y="2180686"/>
            <a:ext cx="5798820" cy="994410"/>
          </a:xfrm>
          <a:custGeom>
            <a:avLst/>
            <a:gdLst/>
            <a:ahLst/>
            <a:cxnLst/>
            <a:rect l="l" t="t" r="r" b="b"/>
            <a:pathLst>
              <a:path w="5798820" h="99441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5659479" y="405099"/>
                </a:lnTo>
                <a:lnTo>
                  <a:pt x="5700601" y="405099"/>
                </a:lnTo>
                <a:lnTo>
                  <a:pt x="5738828" y="412816"/>
                </a:lnTo>
                <a:lnTo>
                  <a:pt x="5770044" y="433863"/>
                </a:lnTo>
                <a:lnTo>
                  <a:pt x="5791091" y="465080"/>
                </a:lnTo>
                <a:lnTo>
                  <a:pt x="5798809" y="503307"/>
                </a:lnTo>
                <a:lnTo>
                  <a:pt x="5798809" y="994334"/>
                </a:lnTo>
                <a:lnTo>
                  <a:pt x="5659479" y="994334"/>
                </a:lnTo>
                <a:lnTo>
                  <a:pt x="1061850" y="994334"/>
                </a:lnTo>
                <a:lnTo>
                  <a:pt x="0" y="994334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3437716" y="0"/>
                </a:moveTo>
                <a:lnTo>
                  <a:pt x="166947" y="0"/>
                </a:lnTo>
                <a:lnTo>
                  <a:pt x="122566" y="5963"/>
                </a:lnTo>
                <a:lnTo>
                  <a:pt x="82685" y="22793"/>
                </a:lnTo>
                <a:lnTo>
                  <a:pt x="48897" y="48898"/>
                </a:lnTo>
                <a:lnTo>
                  <a:pt x="22793" y="82686"/>
                </a:lnTo>
                <a:lnTo>
                  <a:pt x="5963" y="122567"/>
                </a:lnTo>
                <a:lnTo>
                  <a:pt x="0" y="166949"/>
                </a:lnTo>
                <a:lnTo>
                  <a:pt x="5963" y="211331"/>
                </a:lnTo>
                <a:lnTo>
                  <a:pt x="22793" y="251212"/>
                </a:lnTo>
                <a:lnTo>
                  <a:pt x="48897" y="285001"/>
                </a:lnTo>
                <a:lnTo>
                  <a:pt x="82685" y="311105"/>
                </a:lnTo>
                <a:lnTo>
                  <a:pt x="122566" y="327935"/>
                </a:lnTo>
                <a:lnTo>
                  <a:pt x="166947" y="333899"/>
                </a:lnTo>
                <a:lnTo>
                  <a:pt x="3437716" y="333899"/>
                </a:lnTo>
                <a:lnTo>
                  <a:pt x="3482097" y="327935"/>
                </a:lnTo>
                <a:lnTo>
                  <a:pt x="3521978" y="311105"/>
                </a:lnTo>
                <a:lnTo>
                  <a:pt x="3555766" y="285001"/>
                </a:lnTo>
                <a:lnTo>
                  <a:pt x="3581870" y="251212"/>
                </a:lnTo>
                <a:lnTo>
                  <a:pt x="3598700" y="211331"/>
                </a:lnTo>
                <a:lnTo>
                  <a:pt x="3604663" y="166949"/>
                </a:lnTo>
                <a:lnTo>
                  <a:pt x="3598700" y="122567"/>
                </a:lnTo>
                <a:lnTo>
                  <a:pt x="3581870" y="82686"/>
                </a:lnTo>
                <a:lnTo>
                  <a:pt x="3555766" y="48898"/>
                </a:lnTo>
                <a:lnTo>
                  <a:pt x="3521978" y="22793"/>
                </a:lnTo>
                <a:lnTo>
                  <a:pt x="3482097" y="5963"/>
                </a:lnTo>
                <a:lnTo>
                  <a:pt x="3437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0" y="166950"/>
                </a:moveTo>
                <a:lnTo>
                  <a:pt x="5963" y="122568"/>
                </a:lnTo>
                <a:lnTo>
                  <a:pt x="22793" y="82687"/>
                </a:lnTo>
                <a:lnTo>
                  <a:pt x="48898" y="48898"/>
                </a:lnTo>
                <a:lnTo>
                  <a:pt x="82686" y="22793"/>
                </a:lnTo>
                <a:lnTo>
                  <a:pt x="122566" y="5963"/>
                </a:lnTo>
                <a:lnTo>
                  <a:pt x="166948" y="0"/>
                </a:lnTo>
                <a:lnTo>
                  <a:pt x="3437717" y="0"/>
                </a:lnTo>
                <a:lnTo>
                  <a:pt x="3482098" y="5963"/>
                </a:lnTo>
                <a:lnTo>
                  <a:pt x="3521978" y="22793"/>
                </a:lnTo>
                <a:lnTo>
                  <a:pt x="3555767" y="48898"/>
                </a:lnTo>
                <a:lnTo>
                  <a:pt x="3581871" y="82687"/>
                </a:lnTo>
                <a:lnTo>
                  <a:pt x="3598701" y="122568"/>
                </a:lnTo>
                <a:lnTo>
                  <a:pt x="3604665" y="166950"/>
                </a:lnTo>
                <a:lnTo>
                  <a:pt x="3598701" y="211331"/>
                </a:lnTo>
                <a:lnTo>
                  <a:pt x="3581871" y="251212"/>
                </a:lnTo>
                <a:lnTo>
                  <a:pt x="3555767" y="285001"/>
                </a:lnTo>
                <a:lnTo>
                  <a:pt x="3521978" y="311106"/>
                </a:lnTo>
                <a:lnTo>
                  <a:pt x="3482098" y="327936"/>
                </a:lnTo>
                <a:lnTo>
                  <a:pt x="3437717" y="333900"/>
                </a:lnTo>
                <a:lnTo>
                  <a:pt x="166948" y="333900"/>
                </a:lnTo>
                <a:lnTo>
                  <a:pt x="122566" y="327936"/>
                </a:lnTo>
                <a:lnTo>
                  <a:pt x="82686" y="311106"/>
                </a:lnTo>
                <a:lnTo>
                  <a:pt x="48898" y="285001"/>
                </a:lnTo>
                <a:lnTo>
                  <a:pt x="22793" y="251212"/>
                </a:lnTo>
                <a:lnTo>
                  <a:pt x="5963" y="211331"/>
                </a:lnTo>
                <a:lnTo>
                  <a:pt x="0" y="16695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11381" y="2750820"/>
            <a:ext cx="1398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15E4D"/>
                </a:solidFill>
                <a:latin typeface="Malgun Gothic"/>
                <a:cs typeface="Malgun Gothic"/>
              </a:rPr>
              <a:t>ＢＵＤＤＹ-INFO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63374" y="2740040"/>
            <a:ext cx="232009" cy="232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363374" y="2740040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09" h="232410">
                <a:moveTo>
                  <a:pt x="0" y="88620"/>
                </a:moveTo>
                <a:lnTo>
                  <a:pt x="79469" y="75376"/>
                </a:lnTo>
                <a:lnTo>
                  <a:pt x="116005" y="0"/>
                </a:lnTo>
                <a:lnTo>
                  <a:pt x="152541" y="75376"/>
                </a:lnTo>
                <a:lnTo>
                  <a:pt x="232010" y="88620"/>
                </a:lnTo>
                <a:lnTo>
                  <a:pt x="175121" y="148448"/>
                </a:lnTo>
                <a:lnTo>
                  <a:pt x="187700" y="232010"/>
                </a:lnTo>
                <a:lnTo>
                  <a:pt x="116005" y="193609"/>
                </a:lnTo>
                <a:lnTo>
                  <a:pt x="44309" y="232010"/>
                </a:lnTo>
                <a:lnTo>
                  <a:pt x="56888" y="148448"/>
                </a:lnTo>
                <a:lnTo>
                  <a:pt x="0" y="8862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9264" y="2764754"/>
            <a:ext cx="182586" cy="182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480" y="2764754"/>
            <a:ext cx="182586" cy="1825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7694" y="2764754"/>
            <a:ext cx="182586" cy="1825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6460" y="3510483"/>
            <a:ext cx="7879080" cy="1016000"/>
          </a:xfrm>
          <a:custGeom>
            <a:avLst/>
            <a:gdLst/>
            <a:ahLst/>
            <a:cxnLst/>
            <a:rect l="l" t="t" r="r" b="b"/>
            <a:pathLst>
              <a:path w="7879080" h="1016000">
                <a:moveTo>
                  <a:pt x="0" y="0"/>
                </a:moveTo>
                <a:lnTo>
                  <a:pt x="7879080" y="0"/>
                </a:lnTo>
                <a:lnTo>
                  <a:pt x="7879080" y="1015663"/>
                </a:lnTo>
                <a:lnTo>
                  <a:pt x="0" y="1015663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1720" y="3675888"/>
            <a:ext cx="7534656" cy="7223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4277" y="3660705"/>
            <a:ext cx="7520305" cy="706120"/>
          </a:xfrm>
          <a:custGeom>
            <a:avLst/>
            <a:gdLst/>
            <a:ahLst/>
            <a:cxnLst/>
            <a:rect l="l" t="t" r="r" b="b"/>
            <a:pathLst>
              <a:path w="7520305" h="706120">
                <a:moveTo>
                  <a:pt x="1028029" y="561082"/>
                </a:moveTo>
                <a:lnTo>
                  <a:pt x="986387" y="581397"/>
                </a:lnTo>
                <a:lnTo>
                  <a:pt x="940637" y="599479"/>
                </a:lnTo>
                <a:lnTo>
                  <a:pt x="890780" y="615330"/>
                </a:lnTo>
                <a:lnTo>
                  <a:pt x="836815" y="628947"/>
                </a:lnTo>
                <a:lnTo>
                  <a:pt x="778742" y="640332"/>
                </a:lnTo>
                <a:lnTo>
                  <a:pt x="818182" y="705817"/>
                </a:lnTo>
                <a:lnTo>
                  <a:pt x="875317" y="695072"/>
                </a:lnTo>
                <a:lnTo>
                  <a:pt x="929743" y="680993"/>
                </a:lnTo>
                <a:lnTo>
                  <a:pt x="981461" y="663580"/>
                </a:lnTo>
                <a:lnTo>
                  <a:pt x="1030470" y="642833"/>
                </a:lnTo>
                <a:lnTo>
                  <a:pt x="1076770" y="618752"/>
                </a:lnTo>
                <a:lnTo>
                  <a:pt x="1028029" y="561082"/>
                </a:lnTo>
                <a:close/>
              </a:path>
              <a:path w="7520305" h="706120">
                <a:moveTo>
                  <a:pt x="1205506" y="555500"/>
                </a:moveTo>
                <a:lnTo>
                  <a:pt x="1165696" y="617264"/>
                </a:lnTo>
                <a:lnTo>
                  <a:pt x="1213335" y="625598"/>
                </a:lnTo>
                <a:lnTo>
                  <a:pt x="1260707" y="638100"/>
                </a:lnTo>
                <a:lnTo>
                  <a:pt x="1307811" y="654769"/>
                </a:lnTo>
                <a:lnTo>
                  <a:pt x="1354647" y="675604"/>
                </a:lnTo>
                <a:lnTo>
                  <a:pt x="1401216" y="700608"/>
                </a:lnTo>
                <a:lnTo>
                  <a:pt x="1452933" y="644053"/>
                </a:lnTo>
                <a:lnTo>
                  <a:pt x="1406007" y="619675"/>
                </a:lnTo>
                <a:lnTo>
                  <a:pt x="1357802" y="598631"/>
                </a:lnTo>
                <a:lnTo>
                  <a:pt x="1308317" y="580920"/>
                </a:lnTo>
                <a:lnTo>
                  <a:pt x="1257552" y="566543"/>
                </a:lnTo>
                <a:lnTo>
                  <a:pt x="1205506" y="555500"/>
                </a:lnTo>
                <a:close/>
              </a:path>
              <a:path w="7520305" h="706120">
                <a:moveTo>
                  <a:pt x="3723678" y="28277"/>
                </a:moveTo>
                <a:lnTo>
                  <a:pt x="3469182" y="28277"/>
                </a:lnTo>
                <a:lnTo>
                  <a:pt x="3469182" y="426764"/>
                </a:lnTo>
                <a:lnTo>
                  <a:pt x="3466295" y="479435"/>
                </a:lnTo>
                <a:lnTo>
                  <a:pt x="3457633" y="528503"/>
                </a:lnTo>
                <a:lnTo>
                  <a:pt x="3443197" y="573970"/>
                </a:lnTo>
                <a:lnTo>
                  <a:pt x="3422986" y="615836"/>
                </a:lnTo>
                <a:lnTo>
                  <a:pt x="3397001" y="654099"/>
                </a:lnTo>
                <a:lnTo>
                  <a:pt x="3471415" y="699491"/>
                </a:lnTo>
                <a:lnTo>
                  <a:pt x="3496046" y="659873"/>
                </a:lnTo>
                <a:lnTo>
                  <a:pt x="3515765" y="616624"/>
                </a:lnTo>
                <a:lnTo>
                  <a:pt x="3530573" y="569743"/>
                </a:lnTo>
                <a:lnTo>
                  <a:pt x="3540470" y="519231"/>
                </a:lnTo>
                <a:lnTo>
                  <a:pt x="3545456" y="465087"/>
                </a:lnTo>
                <a:lnTo>
                  <a:pt x="3723678" y="465087"/>
                </a:lnTo>
                <a:lnTo>
                  <a:pt x="3723678" y="391789"/>
                </a:lnTo>
                <a:lnTo>
                  <a:pt x="3545456" y="391789"/>
                </a:lnTo>
                <a:lnTo>
                  <a:pt x="3545456" y="281284"/>
                </a:lnTo>
                <a:lnTo>
                  <a:pt x="3723678" y="281284"/>
                </a:lnTo>
                <a:lnTo>
                  <a:pt x="3723678" y="207987"/>
                </a:lnTo>
                <a:lnTo>
                  <a:pt x="3545456" y="207987"/>
                </a:lnTo>
                <a:lnTo>
                  <a:pt x="3545456" y="102320"/>
                </a:lnTo>
                <a:lnTo>
                  <a:pt x="3723678" y="102320"/>
                </a:lnTo>
                <a:lnTo>
                  <a:pt x="3723678" y="28277"/>
                </a:lnTo>
                <a:close/>
              </a:path>
              <a:path w="7520305" h="706120">
                <a:moveTo>
                  <a:pt x="3565177" y="615776"/>
                </a:moveTo>
                <a:lnTo>
                  <a:pt x="3588245" y="693539"/>
                </a:lnTo>
                <a:lnTo>
                  <a:pt x="3643683" y="693539"/>
                </a:lnTo>
                <a:lnTo>
                  <a:pt x="3678681" y="688446"/>
                </a:lnTo>
                <a:lnTo>
                  <a:pt x="3703679" y="673168"/>
                </a:lnTo>
                <a:lnTo>
                  <a:pt x="3718678" y="647704"/>
                </a:lnTo>
                <a:lnTo>
                  <a:pt x="3722738" y="618752"/>
                </a:lnTo>
                <a:lnTo>
                  <a:pt x="3610197" y="618752"/>
                </a:lnTo>
                <a:lnTo>
                  <a:pt x="3600965" y="618566"/>
                </a:lnTo>
                <a:lnTo>
                  <a:pt x="3590382" y="618008"/>
                </a:lnTo>
                <a:lnTo>
                  <a:pt x="3578455" y="617078"/>
                </a:lnTo>
                <a:lnTo>
                  <a:pt x="3565177" y="615776"/>
                </a:lnTo>
                <a:close/>
              </a:path>
              <a:path w="7520305" h="706120">
                <a:moveTo>
                  <a:pt x="3183432" y="519781"/>
                </a:moveTo>
                <a:lnTo>
                  <a:pt x="3147016" y="556594"/>
                </a:lnTo>
                <a:lnTo>
                  <a:pt x="3112181" y="587034"/>
                </a:lnTo>
                <a:lnTo>
                  <a:pt x="3078927" y="611102"/>
                </a:lnTo>
                <a:lnTo>
                  <a:pt x="3047255" y="628798"/>
                </a:lnTo>
                <a:lnTo>
                  <a:pt x="3101205" y="690562"/>
                </a:lnTo>
                <a:lnTo>
                  <a:pt x="3134482" y="669866"/>
                </a:lnTo>
                <a:lnTo>
                  <a:pt x="3169572" y="642379"/>
                </a:lnTo>
                <a:lnTo>
                  <a:pt x="3206477" y="608102"/>
                </a:lnTo>
                <a:lnTo>
                  <a:pt x="3245196" y="567034"/>
                </a:lnTo>
                <a:lnTo>
                  <a:pt x="3183432" y="519781"/>
                </a:lnTo>
                <a:close/>
              </a:path>
              <a:path w="7520305" h="706120">
                <a:moveTo>
                  <a:pt x="3330027" y="519781"/>
                </a:moveTo>
                <a:lnTo>
                  <a:pt x="3268264" y="569267"/>
                </a:lnTo>
                <a:lnTo>
                  <a:pt x="3295169" y="584917"/>
                </a:lnTo>
                <a:lnTo>
                  <a:pt x="3319331" y="603219"/>
                </a:lnTo>
                <a:lnTo>
                  <a:pt x="3340748" y="624171"/>
                </a:lnTo>
                <a:lnTo>
                  <a:pt x="3359421" y="647774"/>
                </a:lnTo>
                <a:lnTo>
                  <a:pt x="3423418" y="590847"/>
                </a:lnTo>
                <a:lnTo>
                  <a:pt x="3400977" y="568964"/>
                </a:lnTo>
                <a:lnTo>
                  <a:pt x="3377932" y="549826"/>
                </a:lnTo>
                <a:lnTo>
                  <a:pt x="3354282" y="533432"/>
                </a:lnTo>
                <a:lnTo>
                  <a:pt x="3330027" y="519781"/>
                </a:lnTo>
                <a:close/>
              </a:path>
              <a:path w="7520305" h="706120">
                <a:moveTo>
                  <a:pt x="3723678" y="465087"/>
                </a:moveTo>
                <a:lnTo>
                  <a:pt x="3647776" y="465087"/>
                </a:lnTo>
                <a:lnTo>
                  <a:pt x="3647776" y="596056"/>
                </a:lnTo>
                <a:lnTo>
                  <a:pt x="3646381" y="605660"/>
                </a:lnTo>
                <a:lnTo>
                  <a:pt x="3642195" y="612520"/>
                </a:lnTo>
                <a:lnTo>
                  <a:pt x="3635218" y="616636"/>
                </a:lnTo>
                <a:lnTo>
                  <a:pt x="3625449" y="618008"/>
                </a:lnTo>
                <a:lnTo>
                  <a:pt x="3610197" y="618752"/>
                </a:lnTo>
                <a:lnTo>
                  <a:pt x="3722738" y="618752"/>
                </a:lnTo>
                <a:lnTo>
                  <a:pt x="3723612" y="612520"/>
                </a:lnTo>
                <a:lnTo>
                  <a:pt x="3723678" y="465087"/>
                </a:lnTo>
                <a:close/>
              </a:path>
              <a:path w="7520305" h="706120">
                <a:moveTo>
                  <a:pt x="3450950" y="433090"/>
                </a:moveTo>
                <a:lnTo>
                  <a:pt x="3067719" y="433090"/>
                </a:lnTo>
                <a:lnTo>
                  <a:pt x="3067719" y="503783"/>
                </a:lnTo>
                <a:lnTo>
                  <a:pt x="3450950" y="503783"/>
                </a:lnTo>
                <a:lnTo>
                  <a:pt x="3450950" y="433090"/>
                </a:lnTo>
                <a:close/>
              </a:path>
              <a:path w="7520305" h="706120">
                <a:moveTo>
                  <a:pt x="3208733" y="150315"/>
                </a:moveTo>
                <a:lnTo>
                  <a:pt x="3132458" y="150315"/>
                </a:lnTo>
                <a:lnTo>
                  <a:pt x="3132458" y="433090"/>
                </a:lnTo>
                <a:lnTo>
                  <a:pt x="3208733" y="433090"/>
                </a:lnTo>
                <a:lnTo>
                  <a:pt x="3208733" y="384348"/>
                </a:lnTo>
                <a:lnTo>
                  <a:pt x="3394024" y="384348"/>
                </a:lnTo>
                <a:lnTo>
                  <a:pt x="3394024" y="315516"/>
                </a:lnTo>
                <a:lnTo>
                  <a:pt x="3208733" y="315516"/>
                </a:lnTo>
                <a:lnTo>
                  <a:pt x="3208733" y="267519"/>
                </a:lnTo>
                <a:lnTo>
                  <a:pt x="3394024" y="267519"/>
                </a:lnTo>
                <a:lnTo>
                  <a:pt x="3394024" y="198313"/>
                </a:lnTo>
                <a:lnTo>
                  <a:pt x="3208733" y="198313"/>
                </a:lnTo>
                <a:lnTo>
                  <a:pt x="3208733" y="150315"/>
                </a:lnTo>
                <a:close/>
              </a:path>
              <a:path w="7520305" h="706120">
                <a:moveTo>
                  <a:pt x="3394024" y="384348"/>
                </a:moveTo>
                <a:lnTo>
                  <a:pt x="3317749" y="384348"/>
                </a:lnTo>
                <a:lnTo>
                  <a:pt x="3317749" y="433090"/>
                </a:lnTo>
                <a:lnTo>
                  <a:pt x="3394024" y="433090"/>
                </a:lnTo>
                <a:lnTo>
                  <a:pt x="3394024" y="384348"/>
                </a:lnTo>
                <a:close/>
              </a:path>
              <a:path w="7520305" h="706120">
                <a:moveTo>
                  <a:pt x="3723678" y="281284"/>
                </a:moveTo>
                <a:lnTo>
                  <a:pt x="3647776" y="281284"/>
                </a:lnTo>
                <a:lnTo>
                  <a:pt x="3647776" y="391789"/>
                </a:lnTo>
                <a:lnTo>
                  <a:pt x="3723678" y="391789"/>
                </a:lnTo>
                <a:lnTo>
                  <a:pt x="3723678" y="281284"/>
                </a:lnTo>
                <a:close/>
              </a:path>
              <a:path w="7520305" h="706120">
                <a:moveTo>
                  <a:pt x="3394024" y="267519"/>
                </a:moveTo>
                <a:lnTo>
                  <a:pt x="3317749" y="267519"/>
                </a:lnTo>
                <a:lnTo>
                  <a:pt x="3317749" y="315516"/>
                </a:lnTo>
                <a:lnTo>
                  <a:pt x="3394024" y="315516"/>
                </a:lnTo>
                <a:lnTo>
                  <a:pt x="3394024" y="267519"/>
                </a:lnTo>
                <a:close/>
              </a:path>
              <a:path w="7520305" h="706120">
                <a:moveTo>
                  <a:pt x="3723678" y="102320"/>
                </a:moveTo>
                <a:lnTo>
                  <a:pt x="3647776" y="102320"/>
                </a:lnTo>
                <a:lnTo>
                  <a:pt x="3647776" y="207987"/>
                </a:lnTo>
                <a:lnTo>
                  <a:pt x="3723678" y="207987"/>
                </a:lnTo>
                <a:lnTo>
                  <a:pt x="3723678" y="102320"/>
                </a:lnTo>
                <a:close/>
              </a:path>
              <a:path w="7520305" h="706120">
                <a:moveTo>
                  <a:pt x="3394024" y="150315"/>
                </a:moveTo>
                <a:lnTo>
                  <a:pt x="3317749" y="150315"/>
                </a:lnTo>
                <a:lnTo>
                  <a:pt x="3317749" y="198313"/>
                </a:lnTo>
                <a:lnTo>
                  <a:pt x="3394024" y="198313"/>
                </a:lnTo>
                <a:lnTo>
                  <a:pt x="3394024" y="150315"/>
                </a:lnTo>
                <a:close/>
              </a:path>
              <a:path w="7520305" h="706120">
                <a:moveTo>
                  <a:pt x="3445742" y="79250"/>
                </a:moveTo>
                <a:lnTo>
                  <a:pt x="3073671" y="79250"/>
                </a:lnTo>
                <a:lnTo>
                  <a:pt x="3073671" y="150315"/>
                </a:lnTo>
                <a:lnTo>
                  <a:pt x="3445742" y="150315"/>
                </a:lnTo>
                <a:lnTo>
                  <a:pt x="3445742" y="79250"/>
                </a:lnTo>
                <a:close/>
              </a:path>
              <a:path w="7520305" h="706120">
                <a:moveTo>
                  <a:pt x="3208733" y="7813"/>
                </a:moveTo>
                <a:lnTo>
                  <a:pt x="3132458" y="7813"/>
                </a:lnTo>
                <a:lnTo>
                  <a:pt x="3132458" y="79250"/>
                </a:lnTo>
                <a:lnTo>
                  <a:pt x="3208733" y="79250"/>
                </a:lnTo>
                <a:lnTo>
                  <a:pt x="3208733" y="7813"/>
                </a:lnTo>
                <a:close/>
              </a:path>
              <a:path w="7520305" h="706120">
                <a:moveTo>
                  <a:pt x="3394024" y="7813"/>
                </a:moveTo>
                <a:lnTo>
                  <a:pt x="3317749" y="7813"/>
                </a:lnTo>
                <a:lnTo>
                  <a:pt x="3317749" y="79250"/>
                </a:lnTo>
                <a:lnTo>
                  <a:pt x="3394024" y="79250"/>
                </a:lnTo>
                <a:lnTo>
                  <a:pt x="3394024" y="7813"/>
                </a:lnTo>
                <a:close/>
              </a:path>
              <a:path w="7520305" h="706120">
                <a:moveTo>
                  <a:pt x="6458983" y="652238"/>
                </a:moveTo>
                <a:lnTo>
                  <a:pt x="6356447" y="652238"/>
                </a:lnTo>
                <a:lnTo>
                  <a:pt x="6400723" y="702096"/>
                </a:lnTo>
                <a:lnTo>
                  <a:pt x="6445403" y="666532"/>
                </a:lnTo>
                <a:lnTo>
                  <a:pt x="6458983" y="652238"/>
                </a:lnTo>
                <a:close/>
              </a:path>
              <a:path w="7520305" h="706120">
                <a:moveTo>
                  <a:pt x="6356447" y="434578"/>
                </a:moveTo>
                <a:lnTo>
                  <a:pt x="6140274" y="434578"/>
                </a:lnTo>
                <a:lnTo>
                  <a:pt x="6140274" y="694283"/>
                </a:lnTo>
                <a:lnTo>
                  <a:pt x="6216177" y="694283"/>
                </a:lnTo>
                <a:lnTo>
                  <a:pt x="6216177" y="660053"/>
                </a:lnTo>
                <a:lnTo>
                  <a:pt x="6356447" y="660053"/>
                </a:lnTo>
                <a:lnTo>
                  <a:pt x="6356447" y="652238"/>
                </a:lnTo>
                <a:lnTo>
                  <a:pt x="6458983" y="652238"/>
                </a:lnTo>
                <a:lnTo>
                  <a:pt x="6478424" y="631775"/>
                </a:lnTo>
                <a:lnTo>
                  <a:pt x="6356447" y="631775"/>
                </a:lnTo>
                <a:lnTo>
                  <a:pt x="6356447" y="588987"/>
                </a:lnTo>
                <a:lnTo>
                  <a:pt x="6216177" y="588987"/>
                </a:lnTo>
                <a:lnTo>
                  <a:pt x="6216177" y="505272"/>
                </a:lnTo>
                <a:lnTo>
                  <a:pt x="6356447" y="505272"/>
                </a:lnTo>
                <a:lnTo>
                  <a:pt x="6356447" y="434578"/>
                </a:lnTo>
                <a:close/>
              </a:path>
              <a:path w="7520305" h="706120">
                <a:moveTo>
                  <a:pt x="6356447" y="660053"/>
                </a:moveTo>
                <a:lnTo>
                  <a:pt x="6280174" y="660053"/>
                </a:lnTo>
                <a:lnTo>
                  <a:pt x="6280174" y="694283"/>
                </a:lnTo>
                <a:lnTo>
                  <a:pt x="6356447" y="694283"/>
                </a:lnTo>
                <a:lnTo>
                  <a:pt x="6356447" y="660053"/>
                </a:lnTo>
                <a:close/>
              </a:path>
              <a:path w="7520305" h="706120">
                <a:moveTo>
                  <a:pt x="6658940" y="440531"/>
                </a:moveTo>
                <a:lnTo>
                  <a:pt x="6582666" y="440531"/>
                </a:lnTo>
                <a:lnTo>
                  <a:pt x="6582709" y="597126"/>
                </a:lnTo>
                <a:lnTo>
                  <a:pt x="6587526" y="633426"/>
                </a:lnTo>
                <a:lnTo>
                  <a:pt x="6602107" y="659587"/>
                </a:lnTo>
                <a:lnTo>
                  <a:pt x="6626407" y="675284"/>
                </a:lnTo>
                <a:lnTo>
                  <a:pt x="6660428" y="680516"/>
                </a:lnTo>
                <a:lnTo>
                  <a:pt x="6701729" y="680516"/>
                </a:lnTo>
                <a:lnTo>
                  <a:pt x="6742470" y="673633"/>
                </a:lnTo>
                <a:lnTo>
                  <a:pt x="6777817" y="636007"/>
                </a:lnTo>
                <a:lnTo>
                  <a:pt x="6788711" y="602753"/>
                </a:lnTo>
                <a:lnTo>
                  <a:pt x="6677916" y="602753"/>
                </a:lnTo>
                <a:lnTo>
                  <a:pt x="6669614" y="601660"/>
                </a:lnTo>
                <a:lnTo>
                  <a:pt x="6663684" y="598382"/>
                </a:lnTo>
                <a:lnTo>
                  <a:pt x="6660126" y="592917"/>
                </a:lnTo>
                <a:lnTo>
                  <a:pt x="6658940" y="585266"/>
                </a:lnTo>
                <a:lnTo>
                  <a:pt x="6658940" y="440531"/>
                </a:lnTo>
                <a:close/>
              </a:path>
              <a:path w="7520305" h="706120">
                <a:moveTo>
                  <a:pt x="6546947" y="440531"/>
                </a:moveTo>
                <a:lnTo>
                  <a:pt x="6473277" y="440531"/>
                </a:lnTo>
                <a:lnTo>
                  <a:pt x="6467889" y="487828"/>
                </a:lnTo>
                <a:lnTo>
                  <a:pt x="6453513" y="530601"/>
                </a:lnTo>
                <a:lnTo>
                  <a:pt x="6430147" y="568850"/>
                </a:lnTo>
                <a:lnTo>
                  <a:pt x="6397792" y="602575"/>
                </a:lnTo>
                <a:lnTo>
                  <a:pt x="6356447" y="631775"/>
                </a:lnTo>
                <a:lnTo>
                  <a:pt x="6478424" y="631775"/>
                </a:lnTo>
                <a:lnTo>
                  <a:pt x="6510391" y="586662"/>
                </a:lnTo>
                <a:lnTo>
                  <a:pt x="6530700" y="542354"/>
                </a:lnTo>
                <a:lnTo>
                  <a:pt x="6542886" y="495133"/>
                </a:lnTo>
                <a:lnTo>
                  <a:pt x="6546947" y="444996"/>
                </a:lnTo>
                <a:lnTo>
                  <a:pt x="6546947" y="440531"/>
                </a:lnTo>
                <a:close/>
              </a:path>
              <a:path w="7520305" h="706120">
                <a:moveTo>
                  <a:pt x="6727774" y="519781"/>
                </a:moveTo>
                <a:lnTo>
                  <a:pt x="6721564" y="568023"/>
                </a:lnTo>
                <a:lnTo>
                  <a:pt x="6701728" y="601346"/>
                </a:lnTo>
                <a:lnTo>
                  <a:pt x="6693170" y="602753"/>
                </a:lnTo>
                <a:lnTo>
                  <a:pt x="6788711" y="602753"/>
                </a:lnTo>
                <a:lnTo>
                  <a:pt x="6793816" y="582801"/>
                </a:lnTo>
                <a:lnTo>
                  <a:pt x="6800698" y="546571"/>
                </a:lnTo>
                <a:lnTo>
                  <a:pt x="6727774" y="519781"/>
                </a:lnTo>
                <a:close/>
              </a:path>
              <a:path w="7520305" h="706120">
                <a:moveTo>
                  <a:pt x="6356447" y="505272"/>
                </a:moveTo>
                <a:lnTo>
                  <a:pt x="6280174" y="505272"/>
                </a:lnTo>
                <a:lnTo>
                  <a:pt x="6280174" y="588987"/>
                </a:lnTo>
                <a:lnTo>
                  <a:pt x="6356447" y="588987"/>
                </a:lnTo>
                <a:lnTo>
                  <a:pt x="6356447" y="505272"/>
                </a:lnTo>
                <a:close/>
              </a:path>
              <a:path w="7520305" h="706120">
                <a:moveTo>
                  <a:pt x="6484439" y="268263"/>
                </a:moveTo>
                <a:lnTo>
                  <a:pt x="6408166" y="268263"/>
                </a:lnTo>
                <a:lnTo>
                  <a:pt x="6408166" y="440531"/>
                </a:lnTo>
                <a:lnTo>
                  <a:pt x="6735215" y="440531"/>
                </a:lnTo>
                <a:lnTo>
                  <a:pt x="6735215" y="367605"/>
                </a:lnTo>
                <a:lnTo>
                  <a:pt x="6484439" y="367605"/>
                </a:lnTo>
                <a:lnTo>
                  <a:pt x="6484439" y="268263"/>
                </a:lnTo>
                <a:close/>
              </a:path>
              <a:path w="7520305" h="706120">
                <a:moveTo>
                  <a:pt x="6356447" y="333002"/>
                </a:moveTo>
                <a:lnTo>
                  <a:pt x="6139530" y="333002"/>
                </a:lnTo>
                <a:lnTo>
                  <a:pt x="6139530" y="404068"/>
                </a:lnTo>
                <a:lnTo>
                  <a:pt x="6356447" y="404068"/>
                </a:lnTo>
                <a:lnTo>
                  <a:pt x="6356447" y="333002"/>
                </a:lnTo>
                <a:close/>
              </a:path>
              <a:path w="7520305" h="706120">
                <a:moveTo>
                  <a:pt x="6735215" y="258588"/>
                </a:moveTo>
                <a:lnTo>
                  <a:pt x="6658940" y="258588"/>
                </a:lnTo>
                <a:lnTo>
                  <a:pt x="6658940" y="367605"/>
                </a:lnTo>
                <a:lnTo>
                  <a:pt x="6735215" y="367605"/>
                </a:lnTo>
                <a:lnTo>
                  <a:pt x="6735215" y="258588"/>
                </a:lnTo>
                <a:close/>
              </a:path>
              <a:path w="7520305" h="706120">
                <a:moveTo>
                  <a:pt x="6356447" y="231800"/>
                </a:moveTo>
                <a:lnTo>
                  <a:pt x="6139530" y="231800"/>
                </a:lnTo>
                <a:lnTo>
                  <a:pt x="6139530" y="302493"/>
                </a:lnTo>
                <a:lnTo>
                  <a:pt x="6356447" y="302493"/>
                </a:lnTo>
                <a:lnTo>
                  <a:pt x="6356447" y="231800"/>
                </a:lnTo>
                <a:close/>
              </a:path>
              <a:path w="7520305" h="706120">
                <a:moveTo>
                  <a:pt x="6458767" y="27533"/>
                </a:moveTo>
                <a:lnTo>
                  <a:pt x="6442698" y="77995"/>
                </a:lnTo>
                <a:lnTo>
                  <a:pt x="6420164" y="126318"/>
                </a:lnTo>
                <a:lnTo>
                  <a:pt x="6391166" y="172501"/>
                </a:lnTo>
                <a:lnTo>
                  <a:pt x="6355703" y="216545"/>
                </a:lnTo>
                <a:lnTo>
                  <a:pt x="6383237" y="292818"/>
                </a:lnTo>
                <a:lnTo>
                  <a:pt x="6388004" y="288354"/>
                </a:lnTo>
                <a:lnTo>
                  <a:pt x="6393748" y="282773"/>
                </a:lnTo>
                <a:lnTo>
                  <a:pt x="6400468" y="276076"/>
                </a:lnTo>
                <a:lnTo>
                  <a:pt x="6408166" y="268263"/>
                </a:lnTo>
                <a:lnTo>
                  <a:pt x="6484439" y="268263"/>
                </a:lnTo>
                <a:lnTo>
                  <a:pt x="6484439" y="258588"/>
                </a:lnTo>
                <a:lnTo>
                  <a:pt x="6735215" y="258588"/>
                </a:lnTo>
                <a:lnTo>
                  <a:pt x="6735215" y="256357"/>
                </a:lnTo>
                <a:lnTo>
                  <a:pt x="6780170" y="256357"/>
                </a:lnTo>
                <a:lnTo>
                  <a:pt x="6799211" y="202778"/>
                </a:lnTo>
                <a:lnTo>
                  <a:pt x="6783006" y="185291"/>
                </a:lnTo>
                <a:lnTo>
                  <a:pt x="6471417" y="185291"/>
                </a:lnTo>
                <a:lnTo>
                  <a:pt x="6490020" y="153293"/>
                </a:lnTo>
                <a:lnTo>
                  <a:pt x="6506019" y="121667"/>
                </a:lnTo>
                <a:lnTo>
                  <a:pt x="6519414" y="90413"/>
                </a:lnTo>
                <a:lnTo>
                  <a:pt x="6530204" y="59531"/>
                </a:lnTo>
                <a:lnTo>
                  <a:pt x="6458767" y="27533"/>
                </a:lnTo>
                <a:close/>
              </a:path>
              <a:path w="7520305" h="706120">
                <a:moveTo>
                  <a:pt x="6780170" y="256357"/>
                </a:moveTo>
                <a:lnTo>
                  <a:pt x="6735215" y="256357"/>
                </a:lnTo>
                <a:lnTo>
                  <a:pt x="6740982" y="263658"/>
                </a:lnTo>
                <a:lnTo>
                  <a:pt x="6748237" y="272169"/>
                </a:lnTo>
                <a:lnTo>
                  <a:pt x="6756981" y="281889"/>
                </a:lnTo>
                <a:lnTo>
                  <a:pt x="6767212" y="292818"/>
                </a:lnTo>
                <a:lnTo>
                  <a:pt x="6780170" y="256357"/>
                </a:lnTo>
                <a:close/>
              </a:path>
              <a:path w="7520305" h="706120">
                <a:moveTo>
                  <a:pt x="6366493" y="129108"/>
                </a:moveTo>
                <a:lnTo>
                  <a:pt x="6114229" y="129108"/>
                </a:lnTo>
                <a:lnTo>
                  <a:pt x="6114229" y="199801"/>
                </a:lnTo>
                <a:lnTo>
                  <a:pt x="6366493" y="199801"/>
                </a:lnTo>
                <a:lnTo>
                  <a:pt x="6366493" y="129108"/>
                </a:lnTo>
                <a:close/>
              </a:path>
              <a:path w="7520305" h="706120">
                <a:moveTo>
                  <a:pt x="6698752" y="28277"/>
                </a:moveTo>
                <a:lnTo>
                  <a:pt x="6540994" y="28277"/>
                </a:lnTo>
                <a:lnTo>
                  <a:pt x="6540994" y="101575"/>
                </a:lnTo>
                <a:lnTo>
                  <a:pt x="6643686" y="101575"/>
                </a:lnTo>
                <a:lnTo>
                  <a:pt x="6650499" y="119225"/>
                </a:lnTo>
                <a:lnTo>
                  <a:pt x="6659777" y="139061"/>
                </a:lnTo>
                <a:lnTo>
                  <a:pt x="6671521" y="161083"/>
                </a:lnTo>
                <a:lnTo>
                  <a:pt x="6685729" y="185291"/>
                </a:lnTo>
                <a:lnTo>
                  <a:pt x="6783006" y="185291"/>
                </a:lnTo>
                <a:lnTo>
                  <a:pt x="6763632" y="164385"/>
                </a:lnTo>
                <a:lnTo>
                  <a:pt x="6735029" y="122504"/>
                </a:lnTo>
                <a:lnTo>
                  <a:pt x="6713402" y="77135"/>
                </a:lnTo>
                <a:lnTo>
                  <a:pt x="6698752" y="28277"/>
                </a:lnTo>
                <a:close/>
              </a:path>
              <a:path w="7520305" h="706120">
                <a:moveTo>
                  <a:pt x="6356447" y="30510"/>
                </a:moveTo>
                <a:lnTo>
                  <a:pt x="6139530" y="30510"/>
                </a:lnTo>
                <a:lnTo>
                  <a:pt x="6139530" y="101575"/>
                </a:lnTo>
                <a:lnTo>
                  <a:pt x="6356447" y="101575"/>
                </a:lnTo>
                <a:lnTo>
                  <a:pt x="6356447" y="30510"/>
                </a:lnTo>
                <a:close/>
              </a:path>
              <a:path w="7520305" h="706120">
                <a:moveTo>
                  <a:pt x="2578446" y="434578"/>
                </a:moveTo>
                <a:lnTo>
                  <a:pt x="2333995" y="434578"/>
                </a:lnTo>
                <a:lnTo>
                  <a:pt x="2333995" y="694283"/>
                </a:lnTo>
                <a:lnTo>
                  <a:pt x="2410270" y="694283"/>
                </a:lnTo>
                <a:lnTo>
                  <a:pt x="2410270" y="660053"/>
                </a:lnTo>
                <a:lnTo>
                  <a:pt x="2578446" y="660053"/>
                </a:lnTo>
                <a:lnTo>
                  <a:pt x="2578446" y="588987"/>
                </a:lnTo>
                <a:lnTo>
                  <a:pt x="2410270" y="588987"/>
                </a:lnTo>
                <a:lnTo>
                  <a:pt x="2410270" y="505272"/>
                </a:lnTo>
                <a:lnTo>
                  <a:pt x="2578446" y="505272"/>
                </a:lnTo>
                <a:lnTo>
                  <a:pt x="2578446" y="434578"/>
                </a:lnTo>
                <a:close/>
              </a:path>
              <a:path w="7520305" h="706120">
                <a:moveTo>
                  <a:pt x="2578446" y="660053"/>
                </a:moveTo>
                <a:lnTo>
                  <a:pt x="2502171" y="660053"/>
                </a:lnTo>
                <a:lnTo>
                  <a:pt x="2502171" y="690562"/>
                </a:lnTo>
                <a:lnTo>
                  <a:pt x="2578446" y="690562"/>
                </a:lnTo>
                <a:lnTo>
                  <a:pt x="2578446" y="660053"/>
                </a:lnTo>
                <a:close/>
              </a:path>
              <a:path w="7520305" h="706120">
                <a:moveTo>
                  <a:pt x="2578446" y="505272"/>
                </a:moveTo>
                <a:lnTo>
                  <a:pt x="2502171" y="505272"/>
                </a:lnTo>
                <a:lnTo>
                  <a:pt x="2502171" y="588987"/>
                </a:lnTo>
                <a:lnTo>
                  <a:pt x="2578446" y="588987"/>
                </a:lnTo>
                <a:lnTo>
                  <a:pt x="2578446" y="505272"/>
                </a:lnTo>
                <a:close/>
              </a:path>
              <a:path w="7520305" h="706120">
                <a:moveTo>
                  <a:pt x="1949898" y="636240"/>
                </a:moveTo>
                <a:lnTo>
                  <a:pt x="1793006" y="636240"/>
                </a:lnTo>
                <a:lnTo>
                  <a:pt x="1834677" y="698747"/>
                </a:lnTo>
                <a:lnTo>
                  <a:pt x="1882233" y="676376"/>
                </a:lnTo>
                <a:lnTo>
                  <a:pt x="1925928" y="652053"/>
                </a:lnTo>
                <a:lnTo>
                  <a:pt x="1949898" y="636240"/>
                </a:lnTo>
                <a:close/>
              </a:path>
              <a:path w="7520305" h="706120">
                <a:moveTo>
                  <a:pt x="2142629" y="597545"/>
                </a:moveTo>
                <a:lnTo>
                  <a:pt x="2001737" y="597545"/>
                </a:lnTo>
                <a:lnTo>
                  <a:pt x="2043827" y="631217"/>
                </a:lnTo>
                <a:lnTo>
                  <a:pt x="2088987" y="659308"/>
                </a:lnTo>
                <a:lnTo>
                  <a:pt x="2137217" y="681818"/>
                </a:lnTo>
                <a:lnTo>
                  <a:pt x="2188517" y="698747"/>
                </a:lnTo>
                <a:lnTo>
                  <a:pt x="2233165" y="630287"/>
                </a:lnTo>
                <a:lnTo>
                  <a:pt x="2186447" y="616311"/>
                </a:lnTo>
                <a:lnTo>
                  <a:pt x="2142629" y="597545"/>
                </a:lnTo>
                <a:close/>
              </a:path>
              <a:path w="7520305" h="706120">
                <a:moveTo>
                  <a:pt x="1793006" y="434578"/>
                </a:moveTo>
                <a:lnTo>
                  <a:pt x="1565671" y="434578"/>
                </a:lnTo>
                <a:lnTo>
                  <a:pt x="1565671" y="694283"/>
                </a:lnTo>
                <a:lnTo>
                  <a:pt x="1641946" y="694283"/>
                </a:lnTo>
                <a:lnTo>
                  <a:pt x="1641946" y="660053"/>
                </a:lnTo>
                <a:lnTo>
                  <a:pt x="1793006" y="660053"/>
                </a:lnTo>
                <a:lnTo>
                  <a:pt x="1793006" y="636240"/>
                </a:lnTo>
                <a:lnTo>
                  <a:pt x="1949898" y="636240"/>
                </a:lnTo>
                <a:lnTo>
                  <a:pt x="1962308" y="628054"/>
                </a:lnTo>
                <a:lnTo>
                  <a:pt x="1793006" y="628054"/>
                </a:lnTo>
                <a:lnTo>
                  <a:pt x="1793006" y="588987"/>
                </a:lnTo>
                <a:lnTo>
                  <a:pt x="1641946" y="588987"/>
                </a:lnTo>
                <a:lnTo>
                  <a:pt x="1641946" y="505272"/>
                </a:lnTo>
                <a:lnTo>
                  <a:pt x="1793006" y="505272"/>
                </a:lnTo>
                <a:lnTo>
                  <a:pt x="1793006" y="434578"/>
                </a:lnTo>
                <a:close/>
              </a:path>
              <a:path w="7520305" h="706120">
                <a:moveTo>
                  <a:pt x="1793006" y="660053"/>
                </a:moveTo>
                <a:lnTo>
                  <a:pt x="1716731" y="660053"/>
                </a:lnTo>
                <a:lnTo>
                  <a:pt x="1716731" y="690562"/>
                </a:lnTo>
                <a:lnTo>
                  <a:pt x="1793006" y="690562"/>
                </a:lnTo>
                <a:lnTo>
                  <a:pt x="1793006" y="660053"/>
                </a:lnTo>
                <a:close/>
              </a:path>
              <a:path w="7520305" h="706120">
                <a:moveTo>
                  <a:pt x="1945182" y="387325"/>
                </a:moveTo>
                <a:lnTo>
                  <a:pt x="1866676" y="387325"/>
                </a:lnTo>
                <a:lnTo>
                  <a:pt x="1882303" y="429974"/>
                </a:lnTo>
                <a:lnTo>
                  <a:pt x="1901650" y="470482"/>
                </a:lnTo>
                <a:lnTo>
                  <a:pt x="1924719" y="508852"/>
                </a:lnTo>
                <a:lnTo>
                  <a:pt x="1951508" y="545082"/>
                </a:lnTo>
                <a:lnTo>
                  <a:pt x="1920812" y="566732"/>
                </a:lnTo>
                <a:lnTo>
                  <a:pt x="1884163" y="587777"/>
                </a:lnTo>
                <a:lnTo>
                  <a:pt x="1841561" y="608218"/>
                </a:lnTo>
                <a:lnTo>
                  <a:pt x="1793006" y="628054"/>
                </a:lnTo>
                <a:lnTo>
                  <a:pt x="1962308" y="628054"/>
                </a:lnTo>
                <a:lnTo>
                  <a:pt x="1965762" y="625775"/>
                </a:lnTo>
                <a:lnTo>
                  <a:pt x="2001737" y="597545"/>
                </a:lnTo>
                <a:lnTo>
                  <a:pt x="2142629" y="597545"/>
                </a:lnTo>
                <a:lnTo>
                  <a:pt x="2141542" y="597079"/>
                </a:lnTo>
                <a:lnTo>
                  <a:pt x="2098452" y="572592"/>
                </a:lnTo>
                <a:lnTo>
                  <a:pt x="2057176" y="542850"/>
                </a:lnTo>
                <a:lnTo>
                  <a:pt x="2084918" y="508852"/>
                </a:lnTo>
                <a:lnTo>
                  <a:pt x="2096114" y="492993"/>
                </a:lnTo>
                <a:lnTo>
                  <a:pt x="2005458" y="492993"/>
                </a:lnTo>
                <a:lnTo>
                  <a:pt x="1986343" y="468529"/>
                </a:lnTo>
                <a:lnTo>
                  <a:pt x="1969925" y="442763"/>
                </a:lnTo>
                <a:lnTo>
                  <a:pt x="1956205" y="415695"/>
                </a:lnTo>
                <a:lnTo>
                  <a:pt x="1945182" y="387325"/>
                </a:lnTo>
                <a:close/>
              </a:path>
              <a:path w="7520305" h="706120">
                <a:moveTo>
                  <a:pt x="1793006" y="505272"/>
                </a:moveTo>
                <a:lnTo>
                  <a:pt x="1716731" y="505272"/>
                </a:lnTo>
                <a:lnTo>
                  <a:pt x="1716731" y="588987"/>
                </a:lnTo>
                <a:lnTo>
                  <a:pt x="1793006" y="588987"/>
                </a:lnTo>
                <a:lnTo>
                  <a:pt x="1793006" y="505272"/>
                </a:lnTo>
                <a:close/>
              </a:path>
              <a:path w="7520305" h="706120">
                <a:moveTo>
                  <a:pt x="2159495" y="308074"/>
                </a:moveTo>
                <a:lnTo>
                  <a:pt x="1826492" y="308074"/>
                </a:lnTo>
                <a:lnTo>
                  <a:pt x="1826492" y="387325"/>
                </a:lnTo>
                <a:lnTo>
                  <a:pt x="2074663" y="387325"/>
                </a:lnTo>
                <a:lnTo>
                  <a:pt x="2057919" y="418207"/>
                </a:lnTo>
                <a:lnTo>
                  <a:pt x="2040804" y="446112"/>
                </a:lnTo>
                <a:lnTo>
                  <a:pt x="2023317" y="471041"/>
                </a:lnTo>
                <a:lnTo>
                  <a:pt x="2005458" y="492993"/>
                </a:lnTo>
                <a:lnTo>
                  <a:pt x="2096114" y="492993"/>
                </a:lnTo>
                <a:lnTo>
                  <a:pt x="2111219" y="471599"/>
                </a:lnTo>
                <a:lnTo>
                  <a:pt x="2136078" y="431090"/>
                </a:lnTo>
                <a:lnTo>
                  <a:pt x="2159495" y="387325"/>
                </a:lnTo>
                <a:lnTo>
                  <a:pt x="2159495" y="308074"/>
                </a:lnTo>
                <a:close/>
              </a:path>
              <a:path w="7520305" h="706120">
                <a:moveTo>
                  <a:pt x="1793006" y="333002"/>
                </a:moveTo>
                <a:lnTo>
                  <a:pt x="1564927" y="333002"/>
                </a:lnTo>
                <a:lnTo>
                  <a:pt x="1564927" y="404068"/>
                </a:lnTo>
                <a:lnTo>
                  <a:pt x="1793006" y="404068"/>
                </a:lnTo>
                <a:lnTo>
                  <a:pt x="1793006" y="333002"/>
                </a:lnTo>
                <a:close/>
              </a:path>
              <a:path w="7520305" h="706120">
                <a:moveTo>
                  <a:pt x="5925218" y="407045"/>
                </a:moveTo>
                <a:lnTo>
                  <a:pt x="5455666" y="407045"/>
                </a:lnTo>
                <a:lnTo>
                  <a:pt x="5455666" y="694283"/>
                </a:lnTo>
                <a:lnTo>
                  <a:pt x="5533428" y="694283"/>
                </a:lnTo>
                <a:lnTo>
                  <a:pt x="5533428" y="655587"/>
                </a:lnTo>
                <a:lnTo>
                  <a:pt x="5925218" y="655587"/>
                </a:lnTo>
                <a:lnTo>
                  <a:pt x="5925218" y="582289"/>
                </a:lnTo>
                <a:lnTo>
                  <a:pt x="5533428" y="582289"/>
                </a:lnTo>
                <a:lnTo>
                  <a:pt x="5533428" y="480343"/>
                </a:lnTo>
                <a:lnTo>
                  <a:pt x="5925218" y="480343"/>
                </a:lnTo>
                <a:lnTo>
                  <a:pt x="5925218" y="407045"/>
                </a:lnTo>
                <a:close/>
              </a:path>
              <a:path w="7520305" h="706120">
                <a:moveTo>
                  <a:pt x="5925218" y="655587"/>
                </a:moveTo>
                <a:lnTo>
                  <a:pt x="5847455" y="655587"/>
                </a:lnTo>
                <a:lnTo>
                  <a:pt x="5847455" y="694283"/>
                </a:lnTo>
                <a:lnTo>
                  <a:pt x="5925218" y="694283"/>
                </a:lnTo>
                <a:lnTo>
                  <a:pt x="5925218" y="655587"/>
                </a:lnTo>
                <a:close/>
              </a:path>
              <a:path w="7520305" h="706120">
                <a:moveTo>
                  <a:pt x="5925218" y="480343"/>
                </a:moveTo>
                <a:lnTo>
                  <a:pt x="5847455" y="480343"/>
                </a:lnTo>
                <a:lnTo>
                  <a:pt x="5847455" y="582289"/>
                </a:lnTo>
                <a:lnTo>
                  <a:pt x="5925218" y="582289"/>
                </a:lnTo>
                <a:lnTo>
                  <a:pt x="5925218" y="480343"/>
                </a:lnTo>
                <a:close/>
              </a:path>
              <a:path w="7520305" h="706120">
                <a:moveTo>
                  <a:pt x="193475" y="443508"/>
                </a:moveTo>
                <a:lnTo>
                  <a:pt x="120178" y="443508"/>
                </a:lnTo>
                <a:lnTo>
                  <a:pt x="120178" y="694283"/>
                </a:lnTo>
                <a:lnTo>
                  <a:pt x="193475" y="694283"/>
                </a:lnTo>
                <a:lnTo>
                  <a:pt x="193475" y="443508"/>
                </a:lnTo>
                <a:close/>
              </a:path>
              <a:path w="7520305" h="706120">
                <a:moveTo>
                  <a:pt x="45020" y="478854"/>
                </a:moveTo>
                <a:lnTo>
                  <a:pt x="39322" y="532595"/>
                </a:lnTo>
                <a:lnTo>
                  <a:pt x="30788" y="581824"/>
                </a:lnTo>
                <a:lnTo>
                  <a:pt x="19416" y="626543"/>
                </a:lnTo>
                <a:lnTo>
                  <a:pt x="5208" y="666749"/>
                </a:lnTo>
                <a:lnTo>
                  <a:pt x="68460" y="689818"/>
                </a:lnTo>
                <a:lnTo>
                  <a:pt x="83366" y="644332"/>
                </a:lnTo>
                <a:lnTo>
                  <a:pt x="94970" y="596800"/>
                </a:lnTo>
                <a:lnTo>
                  <a:pt x="103272" y="547222"/>
                </a:lnTo>
                <a:lnTo>
                  <a:pt x="108272" y="495597"/>
                </a:lnTo>
                <a:lnTo>
                  <a:pt x="45020" y="478854"/>
                </a:lnTo>
                <a:close/>
              </a:path>
              <a:path w="7520305" h="706120">
                <a:moveTo>
                  <a:pt x="254495" y="471784"/>
                </a:moveTo>
                <a:lnTo>
                  <a:pt x="202778" y="490761"/>
                </a:lnTo>
                <a:lnTo>
                  <a:pt x="212428" y="520828"/>
                </a:lnTo>
                <a:lnTo>
                  <a:pt x="219800" y="553733"/>
                </a:lnTo>
                <a:lnTo>
                  <a:pt x="224893" y="589475"/>
                </a:lnTo>
                <a:lnTo>
                  <a:pt x="227707" y="628054"/>
                </a:lnTo>
                <a:lnTo>
                  <a:pt x="284261" y="607590"/>
                </a:lnTo>
                <a:lnTo>
                  <a:pt x="280587" y="569244"/>
                </a:lnTo>
                <a:lnTo>
                  <a:pt x="274401" y="533827"/>
                </a:lnTo>
                <a:lnTo>
                  <a:pt x="265704" y="501341"/>
                </a:lnTo>
                <a:lnTo>
                  <a:pt x="254495" y="471784"/>
                </a:lnTo>
                <a:close/>
              </a:path>
              <a:path w="7520305" h="706120">
                <a:moveTo>
                  <a:pt x="43531" y="119806"/>
                </a:moveTo>
                <a:lnTo>
                  <a:pt x="0" y="179337"/>
                </a:lnTo>
                <a:lnTo>
                  <a:pt x="30672" y="202429"/>
                </a:lnTo>
                <a:lnTo>
                  <a:pt x="60181" y="228916"/>
                </a:lnTo>
                <a:lnTo>
                  <a:pt x="88528" y="258798"/>
                </a:lnTo>
                <a:lnTo>
                  <a:pt x="115713" y="292075"/>
                </a:lnTo>
                <a:lnTo>
                  <a:pt x="98017" y="316562"/>
                </a:lnTo>
                <a:lnTo>
                  <a:pt x="61367" y="361768"/>
                </a:lnTo>
                <a:lnTo>
                  <a:pt x="22881" y="385000"/>
                </a:lnTo>
                <a:lnTo>
                  <a:pt x="8929" y="385837"/>
                </a:lnTo>
                <a:lnTo>
                  <a:pt x="33486" y="458019"/>
                </a:lnTo>
                <a:lnTo>
                  <a:pt x="51461" y="455437"/>
                </a:lnTo>
                <a:lnTo>
                  <a:pt x="71902" y="452158"/>
                </a:lnTo>
                <a:lnTo>
                  <a:pt x="94808" y="448182"/>
                </a:lnTo>
                <a:lnTo>
                  <a:pt x="120178" y="443508"/>
                </a:lnTo>
                <a:lnTo>
                  <a:pt x="193475" y="443508"/>
                </a:lnTo>
                <a:lnTo>
                  <a:pt x="193475" y="427508"/>
                </a:lnTo>
                <a:lnTo>
                  <a:pt x="216171" y="421556"/>
                </a:lnTo>
                <a:lnTo>
                  <a:pt x="278374" y="421556"/>
                </a:lnTo>
                <a:lnTo>
                  <a:pt x="274168" y="398743"/>
                </a:lnTo>
                <a:lnTo>
                  <a:pt x="267292" y="373559"/>
                </a:lnTo>
                <a:lnTo>
                  <a:pt x="130224" y="373559"/>
                </a:lnTo>
                <a:lnTo>
                  <a:pt x="160570" y="339998"/>
                </a:lnTo>
                <a:lnTo>
                  <a:pt x="190291" y="302121"/>
                </a:lnTo>
                <a:lnTo>
                  <a:pt x="219387" y="259928"/>
                </a:lnTo>
                <a:lnTo>
                  <a:pt x="240250" y="225846"/>
                </a:lnTo>
                <a:lnTo>
                  <a:pt x="158501" y="225846"/>
                </a:lnTo>
                <a:lnTo>
                  <a:pt x="148687" y="214196"/>
                </a:lnTo>
                <a:lnTo>
                  <a:pt x="139711" y="204173"/>
                </a:lnTo>
                <a:lnTo>
                  <a:pt x="131572" y="195778"/>
                </a:lnTo>
                <a:lnTo>
                  <a:pt x="124270" y="189011"/>
                </a:lnTo>
                <a:lnTo>
                  <a:pt x="154129" y="153874"/>
                </a:lnTo>
                <a:lnTo>
                  <a:pt x="161807" y="143247"/>
                </a:lnTo>
                <a:lnTo>
                  <a:pt x="73668" y="143247"/>
                </a:lnTo>
                <a:lnTo>
                  <a:pt x="67599" y="137596"/>
                </a:lnTo>
                <a:lnTo>
                  <a:pt x="60553" y="131805"/>
                </a:lnTo>
                <a:lnTo>
                  <a:pt x="52531" y="125876"/>
                </a:lnTo>
                <a:lnTo>
                  <a:pt x="43531" y="119806"/>
                </a:lnTo>
                <a:close/>
              </a:path>
              <a:path w="7520305" h="706120">
                <a:moveTo>
                  <a:pt x="278374" y="421556"/>
                </a:moveTo>
                <a:lnTo>
                  <a:pt x="216171" y="421556"/>
                </a:lnTo>
                <a:lnTo>
                  <a:pt x="218428" y="429276"/>
                </a:lnTo>
                <a:lnTo>
                  <a:pt x="220358" y="437555"/>
                </a:lnTo>
                <a:lnTo>
                  <a:pt x="221962" y="446391"/>
                </a:lnTo>
                <a:lnTo>
                  <a:pt x="223241" y="455786"/>
                </a:lnTo>
                <a:lnTo>
                  <a:pt x="280912" y="435322"/>
                </a:lnTo>
                <a:lnTo>
                  <a:pt x="278374" y="421556"/>
                </a:lnTo>
                <a:close/>
              </a:path>
              <a:path w="7520305" h="706120">
                <a:moveTo>
                  <a:pt x="237752" y="301005"/>
                </a:moveTo>
                <a:lnTo>
                  <a:pt x="184174" y="324073"/>
                </a:lnTo>
                <a:lnTo>
                  <a:pt x="188895" y="332305"/>
                </a:lnTo>
                <a:lnTo>
                  <a:pt x="193011" y="341002"/>
                </a:lnTo>
                <a:lnTo>
                  <a:pt x="196522" y="350164"/>
                </a:lnTo>
                <a:lnTo>
                  <a:pt x="199429" y="359792"/>
                </a:lnTo>
                <a:lnTo>
                  <a:pt x="185755" y="363303"/>
                </a:lnTo>
                <a:lnTo>
                  <a:pt x="169663" y="366768"/>
                </a:lnTo>
                <a:lnTo>
                  <a:pt x="151153" y="370186"/>
                </a:lnTo>
                <a:lnTo>
                  <a:pt x="130224" y="373559"/>
                </a:lnTo>
                <a:lnTo>
                  <a:pt x="267292" y="373559"/>
                </a:lnTo>
                <a:lnTo>
                  <a:pt x="264727" y="364164"/>
                </a:lnTo>
                <a:lnTo>
                  <a:pt x="252589" y="331584"/>
                </a:lnTo>
                <a:lnTo>
                  <a:pt x="237752" y="301005"/>
                </a:lnTo>
                <a:close/>
              </a:path>
              <a:path w="7520305" h="706120">
                <a:moveTo>
                  <a:pt x="211707" y="122039"/>
                </a:moveTo>
                <a:lnTo>
                  <a:pt x="200987" y="146386"/>
                </a:lnTo>
                <a:lnTo>
                  <a:pt x="188545" y="171803"/>
                </a:lnTo>
                <a:lnTo>
                  <a:pt x="174383" y="198290"/>
                </a:lnTo>
                <a:lnTo>
                  <a:pt x="158501" y="225846"/>
                </a:lnTo>
                <a:lnTo>
                  <a:pt x="240250" y="225846"/>
                </a:lnTo>
                <a:lnTo>
                  <a:pt x="247857" y="213419"/>
                </a:lnTo>
                <a:lnTo>
                  <a:pt x="275703" y="162594"/>
                </a:lnTo>
                <a:lnTo>
                  <a:pt x="211707" y="122039"/>
                </a:lnTo>
                <a:close/>
              </a:path>
              <a:path w="7520305" h="706120">
                <a:moveTo>
                  <a:pt x="154781" y="0"/>
                </a:moveTo>
                <a:lnTo>
                  <a:pt x="138968" y="40625"/>
                </a:lnTo>
                <a:lnTo>
                  <a:pt x="120178" y="78041"/>
                </a:lnTo>
                <a:lnTo>
                  <a:pt x="98412" y="112249"/>
                </a:lnTo>
                <a:lnTo>
                  <a:pt x="73668" y="143247"/>
                </a:lnTo>
                <a:lnTo>
                  <a:pt x="161807" y="143247"/>
                </a:lnTo>
                <a:lnTo>
                  <a:pt x="180825" y="116923"/>
                </a:lnTo>
                <a:lnTo>
                  <a:pt x="204417" y="78041"/>
                </a:lnTo>
                <a:lnTo>
                  <a:pt x="224730" y="37579"/>
                </a:lnTo>
                <a:lnTo>
                  <a:pt x="154781" y="0"/>
                </a:lnTo>
                <a:close/>
              </a:path>
              <a:path w="7520305" h="706120">
                <a:moveTo>
                  <a:pt x="1353219" y="148084"/>
                </a:moveTo>
                <a:lnTo>
                  <a:pt x="882921" y="148084"/>
                </a:lnTo>
                <a:lnTo>
                  <a:pt x="882921" y="548059"/>
                </a:lnTo>
                <a:lnTo>
                  <a:pt x="1353219" y="548059"/>
                </a:lnTo>
                <a:lnTo>
                  <a:pt x="1353219" y="479598"/>
                </a:lnTo>
                <a:lnTo>
                  <a:pt x="960685" y="479598"/>
                </a:lnTo>
                <a:lnTo>
                  <a:pt x="960685" y="436065"/>
                </a:lnTo>
                <a:lnTo>
                  <a:pt x="1353219" y="436065"/>
                </a:lnTo>
                <a:lnTo>
                  <a:pt x="1353219" y="369093"/>
                </a:lnTo>
                <a:lnTo>
                  <a:pt x="960685" y="369093"/>
                </a:lnTo>
                <a:lnTo>
                  <a:pt x="960685" y="326306"/>
                </a:lnTo>
                <a:lnTo>
                  <a:pt x="1353219" y="326306"/>
                </a:lnTo>
                <a:lnTo>
                  <a:pt x="1353219" y="259332"/>
                </a:lnTo>
                <a:lnTo>
                  <a:pt x="960685" y="259332"/>
                </a:lnTo>
                <a:lnTo>
                  <a:pt x="960685" y="216545"/>
                </a:lnTo>
                <a:lnTo>
                  <a:pt x="1353219" y="216545"/>
                </a:lnTo>
                <a:lnTo>
                  <a:pt x="1353219" y="148084"/>
                </a:lnTo>
                <a:close/>
              </a:path>
              <a:path w="7520305" h="706120">
                <a:moveTo>
                  <a:pt x="1353219" y="436065"/>
                </a:moveTo>
                <a:lnTo>
                  <a:pt x="1275455" y="436065"/>
                </a:lnTo>
                <a:lnTo>
                  <a:pt x="1275455" y="479598"/>
                </a:lnTo>
                <a:lnTo>
                  <a:pt x="1353219" y="479598"/>
                </a:lnTo>
                <a:lnTo>
                  <a:pt x="1353219" y="436065"/>
                </a:lnTo>
                <a:close/>
              </a:path>
              <a:path w="7520305" h="706120">
                <a:moveTo>
                  <a:pt x="1353219" y="326306"/>
                </a:moveTo>
                <a:lnTo>
                  <a:pt x="1275455" y="326306"/>
                </a:lnTo>
                <a:lnTo>
                  <a:pt x="1275455" y="369093"/>
                </a:lnTo>
                <a:lnTo>
                  <a:pt x="1353219" y="369093"/>
                </a:lnTo>
                <a:lnTo>
                  <a:pt x="1353219" y="326306"/>
                </a:lnTo>
                <a:close/>
              </a:path>
              <a:path w="7520305" h="706120">
                <a:moveTo>
                  <a:pt x="1353219" y="216545"/>
                </a:moveTo>
                <a:lnTo>
                  <a:pt x="1275455" y="216545"/>
                </a:lnTo>
                <a:lnTo>
                  <a:pt x="1275455" y="259332"/>
                </a:lnTo>
                <a:lnTo>
                  <a:pt x="1353219" y="259332"/>
                </a:lnTo>
                <a:lnTo>
                  <a:pt x="1353219" y="216545"/>
                </a:lnTo>
                <a:close/>
              </a:path>
              <a:path w="7520305" h="706120">
                <a:moveTo>
                  <a:pt x="1171276" y="96738"/>
                </a:moveTo>
                <a:lnTo>
                  <a:pt x="1082724" y="96738"/>
                </a:lnTo>
                <a:lnTo>
                  <a:pt x="1078654" y="107342"/>
                </a:lnTo>
                <a:lnTo>
                  <a:pt x="1073515" y="119434"/>
                </a:lnTo>
                <a:lnTo>
                  <a:pt x="1067306" y="133015"/>
                </a:lnTo>
                <a:lnTo>
                  <a:pt x="1060028" y="148084"/>
                </a:lnTo>
                <a:lnTo>
                  <a:pt x="1148952" y="148084"/>
                </a:lnTo>
                <a:lnTo>
                  <a:pt x="1155510" y="133433"/>
                </a:lnTo>
                <a:lnTo>
                  <a:pt x="1161417" y="119992"/>
                </a:lnTo>
                <a:lnTo>
                  <a:pt x="1166672" y="107760"/>
                </a:lnTo>
                <a:lnTo>
                  <a:pt x="1171276" y="96738"/>
                </a:lnTo>
                <a:close/>
              </a:path>
              <a:path w="7520305" h="706120">
                <a:moveTo>
                  <a:pt x="1439912" y="28277"/>
                </a:moveTo>
                <a:lnTo>
                  <a:pt x="796974" y="28277"/>
                </a:lnTo>
                <a:lnTo>
                  <a:pt x="796974" y="96738"/>
                </a:lnTo>
                <a:lnTo>
                  <a:pt x="1439912" y="96738"/>
                </a:lnTo>
                <a:lnTo>
                  <a:pt x="1439912" y="28277"/>
                </a:lnTo>
                <a:close/>
              </a:path>
              <a:path w="7520305" h="706120">
                <a:moveTo>
                  <a:pt x="5120190" y="650750"/>
                </a:moveTo>
                <a:lnTo>
                  <a:pt x="5024436" y="650750"/>
                </a:lnTo>
                <a:lnTo>
                  <a:pt x="5077270" y="698003"/>
                </a:lnTo>
                <a:lnTo>
                  <a:pt x="5097501" y="677284"/>
                </a:lnTo>
                <a:lnTo>
                  <a:pt x="5115779" y="656425"/>
                </a:lnTo>
                <a:lnTo>
                  <a:pt x="5120190" y="650750"/>
                </a:lnTo>
                <a:close/>
              </a:path>
              <a:path w="7520305" h="706120">
                <a:moveTo>
                  <a:pt x="5247327" y="614287"/>
                </a:moveTo>
                <a:lnTo>
                  <a:pt x="5146475" y="614287"/>
                </a:lnTo>
                <a:lnTo>
                  <a:pt x="5163195" y="634868"/>
                </a:lnTo>
                <a:lnTo>
                  <a:pt x="5182844" y="655680"/>
                </a:lnTo>
                <a:lnTo>
                  <a:pt x="5205425" y="676725"/>
                </a:lnTo>
                <a:lnTo>
                  <a:pt x="5230935" y="698003"/>
                </a:lnTo>
                <a:lnTo>
                  <a:pt x="5281164" y="644053"/>
                </a:lnTo>
                <a:lnTo>
                  <a:pt x="5251863" y="618660"/>
                </a:lnTo>
                <a:lnTo>
                  <a:pt x="5247327" y="614287"/>
                </a:lnTo>
                <a:close/>
              </a:path>
              <a:path w="7520305" h="706120">
                <a:moveTo>
                  <a:pt x="5240237" y="26045"/>
                </a:moveTo>
                <a:lnTo>
                  <a:pt x="4948161" y="26045"/>
                </a:lnTo>
                <a:lnTo>
                  <a:pt x="4948161" y="694283"/>
                </a:lnTo>
                <a:lnTo>
                  <a:pt x="5024436" y="694283"/>
                </a:lnTo>
                <a:lnTo>
                  <a:pt x="5024436" y="650750"/>
                </a:lnTo>
                <a:lnTo>
                  <a:pt x="5120190" y="650750"/>
                </a:lnTo>
                <a:lnTo>
                  <a:pt x="5130602" y="637357"/>
                </a:lnTo>
                <a:lnTo>
                  <a:pt x="5024436" y="637357"/>
                </a:lnTo>
                <a:lnTo>
                  <a:pt x="5024436" y="353838"/>
                </a:lnTo>
                <a:lnTo>
                  <a:pt x="5244275" y="353838"/>
                </a:lnTo>
                <a:lnTo>
                  <a:pt x="5246011" y="343302"/>
                </a:lnTo>
                <a:lnTo>
                  <a:pt x="5251771" y="280541"/>
                </a:lnTo>
                <a:lnTo>
                  <a:pt x="5024436" y="280541"/>
                </a:lnTo>
                <a:lnTo>
                  <a:pt x="5024436" y="99343"/>
                </a:lnTo>
                <a:lnTo>
                  <a:pt x="5236697" y="99343"/>
                </a:lnTo>
                <a:lnTo>
                  <a:pt x="5239237" y="66507"/>
                </a:lnTo>
                <a:lnTo>
                  <a:pt x="5240237" y="26045"/>
                </a:lnTo>
                <a:close/>
              </a:path>
              <a:path w="7520305" h="706120">
                <a:moveTo>
                  <a:pt x="5111501" y="353838"/>
                </a:moveTo>
                <a:lnTo>
                  <a:pt x="5041179" y="353838"/>
                </a:lnTo>
                <a:lnTo>
                  <a:pt x="5051504" y="409324"/>
                </a:lnTo>
                <a:lnTo>
                  <a:pt x="5064992" y="460065"/>
                </a:lnTo>
                <a:lnTo>
                  <a:pt x="5081642" y="506062"/>
                </a:lnTo>
                <a:lnTo>
                  <a:pt x="5101455" y="547315"/>
                </a:lnTo>
                <a:lnTo>
                  <a:pt x="5085339" y="570383"/>
                </a:lnTo>
                <a:lnTo>
                  <a:pt x="5067131" y="593080"/>
                </a:lnTo>
                <a:lnTo>
                  <a:pt x="5046829" y="615404"/>
                </a:lnTo>
                <a:lnTo>
                  <a:pt x="5024436" y="637357"/>
                </a:lnTo>
                <a:lnTo>
                  <a:pt x="5130602" y="637357"/>
                </a:lnTo>
                <a:lnTo>
                  <a:pt x="5132104" y="635426"/>
                </a:lnTo>
                <a:lnTo>
                  <a:pt x="5146475" y="614287"/>
                </a:lnTo>
                <a:lnTo>
                  <a:pt x="5247327" y="614287"/>
                </a:lnTo>
                <a:lnTo>
                  <a:pt x="5226098" y="593824"/>
                </a:lnTo>
                <a:lnTo>
                  <a:pt x="5203867" y="569546"/>
                </a:lnTo>
                <a:lnTo>
                  <a:pt x="5185171" y="545826"/>
                </a:lnTo>
                <a:lnTo>
                  <a:pt x="5206051" y="502473"/>
                </a:lnTo>
                <a:lnTo>
                  <a:pt x="5217201" y="471040"/>
                </a:lnTo>
                <a:lnTo>
                  <a:pt x="5141266" y="471040"/>
                </a:lnTo>
                <a:lnTo>
                  <a:pt x="5132150" y="447251"/>
                </a:lnTo>
                <a:lnTo>
                  <a:pt x="5124150" y="419788"/>
                </a:lnTo>
                <a:lnTo>
                  <a:pt x="5117267" y="388650"/>
                </a:lnTo>
                <a:lnTo>
                  <a:pt x="5111501" y="353838"/>
                </a:lnTo>
                <a:close/>
              </a:path>
              <a:path w="7520305" h="706120">
                <a:moveTo>
                  <a:pt x="5244275" y="353838"/>
                </a:moveTo>
                <a:lnTo>
                  <a:pt x="5171032" y="353838"/>
                </a:lnTo>
                <a:lnTo>
                  <a:pt x="5167916" y="384046"/>
                </a:lnTo>
                <a:lnTo>
                  <a:pt x="5161916" y="413649"/>
                </a:lnTo>
                <a:lnTo>
                  <a:pt x="5153032" y="442647"/>
                </a:lnTo>
                <a:lnTo>
                  <a:pt x="5141266" y="471040"/>
                </a:lnTo>
                <a:lnTo>
                  <a:pt x="5217201" y="471040"/>
                </a:lnTo>
                <a:lnTo>
                  <a:pt x="5223151" y="454267"/>
                </a:lnTo>
                <a:lnTo>
                  <a:pt x="5236471" y="401210"/>
                </a:lnTo>
                <a:lnTo>
                  <a:pt x="5244275" y="353838"/>
                </a:lnTo>
                <a:close/>
              </a:path>
              <a:path w="7520305" h="706120">
                <a:moveTo>
                  <a:pt x="5060527" y="162594"/>
                </a:moveTo>
                <a:lnTo>
                  <a:pt x="5076526" y="241101"/>
                </a:lnTo>
                <a:lnTo>
                  <a:pt x="5118593" y="246682"/>
                </a:lnTo>
                <a:lnTo>
                  <a:pt x="5131220" y="247054"/>
                </a:lnTo>
                <a:lnTo>
                  <a:pt x="5137918" y="247054"/>
                </a:lnTo>
                <a:lnTo>
                  <a:pt x="5194658" y="229753"/>
                </a:lnTo>
                <a:lnTo>
                  <a:pt x="5224237" y="177849"/>
                </a:lnTo>
                <a:lnTo>
                  <a:pt x="5225045" y="173757"/>
                </a:lnTo>
                <a:lnTo>
                  <a:pt x="5115220" y="173757"/>
                </a:lnTo>
                <a:lnTo>
                  <a:pt x="5103430" y="173059"/>
                </a:lnTo>
                <a:lnTo>
                  <a:pt x="5090385" y="170966"/>
                </a:lnTo>
                <a:lnTo>
                  <a:pt x="5076084" y="167478"/>
                </a:lnTo>
                <a:lnTo>
                  <a:pt x="5060527" y="162594"/>
                </a:lnTo>
                <a:close/>
              </a:path>
              <a:path w="7520305" h="706120">
                <a:moveTo>
                  <a:pt x="5236697" y="99343"/>
                </a:moveTo>
                <a:lnTo>
                  <a:pt x="5159498" y="99343"/>
                </a:lnTo>
                <a:lnTo>
                  <a:pt x="5158125" y="120411"/>
                </a:lnTo>
                <a:lnTo>
                  <a:pt x="5155870" y="137480"/>
                </a:lnTo>
                <a:lnTo>
                  <a:pt x="5129453" y="172873"/>
                </a:lnTo>
                <a:lnTo>
                  <a:pt x="5120430" y="173757"/>
                </a:lnTo>
                <a:lnTo>
                  <a:pt x="5225045" y="173757"/>
                </a:lnTo>
                <a:lnTo>
                  <a:pt x="5231237" y="142409"/>
                </a:lnTo>
                <a:lnTo>
                  <a:pt x="5236237" y="105295"/>
                </a:lnTo>
                <a:lnTo>
                  <a:pt x="5236697" y="99343"/>
                </a:lnTo>
                <a:close/>
              </a:path>
              <a:path w="7520305" h="706120">
                <a:moveTo>
                  <a:pt x="2578446" y="333002"/>
                </a:moveTo>
                <a:lnTo>
                  <a:pt x="2333252" y="333002"/>
                </a:lnTo>
                <a:lnTo>
                  <a:pt x="2333252" y="404068"/>
                </a:lnTo>
                <a:lnTo>
                  <a:pt x="2578446" y="404068"/>
                </a:lnTo>
                <a:lnTo>
                  <a:pt x="2578446" y="333002"/>
                </a:lnTo>
                <a:close/>
              </a:path>
              <a:path w="7520305" h="706120">
                <a:moveTo>
                  <a:pt x="7519911" y="28277"/>
                </a:moveTo>
                <a:lnTo>
                  <a:pt x="7221510" y="28277"/>
                </a:lnTo>
                <a:lnTo>
                  <a:pt x="7221510" y="380999"/>
                </a:lnTo>
                <a:lnTo>
                  <a:pt x="7219255" y="427357"/>
                </a:lnTo>
                <a:lnTo>
                  <a:pt x="7212487" y="469320"/>
                </a:lnTo>
                <a:lnTo>
                  <a:pt x="7201209" y="506887"/>
                </a:lnTo>
                <a:lnTo>
                  <a:pt x="7165188" y="569976"/>
                </a:lnTo>
                <a:lnTo>
                  <a:pt x="7111610" y="623462"/>
                </a:lnTo>
                <a:lnTo>
                  <a:pt x="7078263" y="647030"/>
                </a:lnTo>
                <a:lnTo>
                  <a:pt x="7137422" y="701352"/>
                </a:lnTo>
                <a:lnTo>
                  <a:pt x="7179012" y="667090"/>
                </a:lnTo>
                <a:lnTo>
                  <a:pt x="7214234" y="630783"/>
                </a:lnTo>
                <a:lnTo>
                  <a:pt x="7243091" y="592428"/>
                </a:lnTo>
                <a:lnTo>
                  <a:pt x="7265580" y="552028"/>
                </a:lnTo>
                <a:lnTo>
                  <a:pt x="7281703" y="509581"/>
                </a:lnTo>
                <a:lnTo>
                  <a:pt x="7291459" y="465087"/>
                </a:lnTo>
                <a:lnTo>
                  <a:pt x="7519911" y="465087"/>
                </a:lnTo>
                <a:lnTo>
                  <a:pt x="7519911" y="391789"/>
                </a:lnTo>
                <a:lnTo>
                  <a:pt x="7298529" y="391789"/>
                </a:lnTo>
                <a:lnTo>
                  <a:pt x="7298529" y="282028"/>
                </a:lnTo>
                <a:lnTo>
                  <a:pt x="7519911" y="282028"/>
                </a:lnTo>
                <a:lnTo>
                  <a:pt x="7519911" y="209104"/>
                </a:lnTo>
                <a:lnTo>
                  <a:pt x="7298529" y="209104"/>
                </a:lnTo>
                <a:lnTo>
                  <a:pt x="7298529" y="102320"/>
                </a:lnTo>
                <a:lnTo>
                  <a:pt x="7519911" y="102320"/>
                </a:lnTo>
                <a:lnTo>
                  <a:pt x="7519911" y="28277"/>
                </a:lnTo>
                <a:close/>
              </a:path>
              <a:path w="7520305" h="706120">
                <a:moveTo>
                  <a:pt x="7333504" y="613544"/>
                </a:moveTo>
                <a:lnTo>
                  <a:pt x="7356200" y="693539"/>
                </a:lnTo>
                <a:lnTo>
                  <a:pt x="7438428" y="693539"/>
                </a:lnTo>
                <a:lnTo>
                  <a:pt x="7474076" y="688446"/>
                </a:lnTo>
                <a:lnTo>
                  <a:pt x="7499540" y="673168"/>
                </a:lnTo>
                <a:lnTo>
                  <a:pt x="7514818" y="647704"/>
                </a:lnTo>
                <a:lnTo>
                  <a:pt x="7519273" y="616520"/>
                </a:lnTo>
                <a:lnTo>
                  <a:pt x="7389686" y="616520"/>
                </a:lnTo>
                <a:lnTo>
                  <a:pt x="7374594" y="616334"/>
                </a:lnTo>
                <a:lnTo>
                  <a:pt x="7360195" y="615776"/>
                </a:lnTo>
                <a:lnTo>
                  <a:pt x="7346503" y="614846"/>
                </a:lnTo>
                <a:lnTo>
                  <a:pt x="7333504" y="613544"/>
                </a:lnTo>
                <a:close/>
              </a:path>
              <a:path w="7520305" h="706120">
                <a:moveTo>
                  <a:pt x="7519911" y="465087"/>
                </a:moveTo>
                <a:lnTo>
                  <a:pt x="7444008" y="465087"/>
                </a:lnTo>
                <a:lnTo>
                  <a:pt x="7443894" y="592428"/>
                </a:lnTo>
                <a:lnTo>
                  <a:pt x="7442566" y="602172"/>
                </a:lnTo>
                <a:lnTo>
                  <a:pt x="7438241" y="609730"/>
                </a:lnTo>
                <a:lnTo>
                  <a:pt x="7431032" y="614264"/>
                </a:lnTo>
                <a:lnTo>
                  <a:pt x="7420926" y="615776"/>
                </a:lnTo>
                <a:lnTo>
                  <a:pt x="7389686" y="616520"/>
                </a:lnTo>
                <a:lnTo>
                  <a:pt x="7519273" y="616520"/>
                </a:lnTo>
                <a:lnTo>
                  <a:pt x="7519911" y="612056"/>
                </a:lnTo>
                <a:lnTo>
                  <a:pt x="7519911" y="465087"/>
                </a:lnTo>
                <a:close/>
              </a:path>
              <a:path w="7520305" h="706120">
                <a:moveTo>
                  <a:pt x="7154910" y="59531"/>
                </a:moveTo>
                <a:lnTo>
                  <a:pt x="6908227" y="59531"/>
                </a:lnTo>
                <a:lnTo>
                  <a:pt x="6908227" y="583034"/>
                </a:lnTo>
                <a:lnTo>
                  <a:pt x="6985246" y="583034"/>
                </a:lnTo>
                <a:lnTo>
                  <a:pt x="6985246" y="528340"/>
                </a:lnTo>
                <a:lnTo>
                  <a:pt x="7154910" y="528340"/>
                </a:lnTo>
                <a:lnTo>
                  <a:pt x="7154910" y="450576"/>
                </a:lnTo>
                <a:lnTo>
                  <a:pt x="6985246" y="450576"/>
                </a:lnTo>
                <a:lnTo>
                  <a:pt x="6985246" y="330770"/>
                </a:lnTo>
                <a:lnTo>
                  <a:pt x="7154910" y="330770"/>
                </a:lnTo>
                <a:lnTo>
                  <a:pt x="7154910" y="252263"/>
                </a:lnTo>
                <a:lnTo>
                  <a:pt x="6985246" y="252263"/>
                </a:lnTo>
                <a:lnTo>
                  <a:pt x="6985246" y="138038"/>
                </a:lnTo>
                <a:lnTo>
                  <a:pt x="7154910" y="138038"/>
                </a:lnTo>
                <a:lnTo>
                  <a:pt x="7154910" y="59531"/>
                </a:lnTo>
                <a:close/>
              </a:path>
              <a:path w="7520305" h="706120">
                <a:moveTo>
                  <a:pt x="7154910" y="528340"/>
                </a:moveTo>
                <a:lnTo>
                  <a:pt x="7078263" y="528340"/>
                </a:lnTo>
                <a:lnTo>
                  <a:pt x="7078263" y="567778"/>
                </a:lnTo>
                <a:lnTo>
                  <a:pt x="7154910" y="567778"/>
                </a:lnTo>
                <a:lnTo>
                  <a:pt x="7154910" y="528340"/>
                </a:lnTo>
                <a:close/>
              </a:path>
              <a:path w="7520305" h="706120">
                <a:moveTo>
                  <a:pt x="7154910" y="330770"/>
                </a:moveTo>
                <a:lnTo>
                  <a:pt x="7078263" y="330770"/>
                </a:lnTo>
                <a:lnTo>
                  <a:pt x="7078263" y="450576"/>
                </a:lnTo>
                <a:lnTo>
                  <a:pt x="7154910" y="450576"/>
                </a:lnTo>
                <a:lnTo>
                  <a:pt x="7154910" y="330770"/>
                </a:lnTo>
                <a:close/>
              </a:path>
              <a:path w="7520305" h="706120">
                <a:moveTo>
                  <a:pt x="7519911" y="282028"/>
                </a:moveTo>
                <a:lnTo>
                  <a:pt x="7444008" y="282028"/>
                </a:lnTo>
                <a:lnTo>
                  <a:pt x="7444008" y="391789"/>
                </a:lnTo>
                <a:lnTo>
                  <a:pt x="7519911" y="391789"/>
                </a:lnTo>
                <a:lnTo>
                  <a:pt x="7519911" y="282028"/>
                </a:lnTo>
                <a:close/>
              </a:path>
              <a:path w="7520305" h="706120">
                <a:moveTo>
                  <a:pt x="7154910" y="138038"/>
                </a:moveTo>
                <a:lnTo>
                  <a:pt x="7078263" y="138038"/>
                </a:lnTo>
                <a:lnTo>
                  <a:pt x="7078263" y="252263"/>
                </a:lnTo>
                <a:lnTo>
                  <a:pt x="7154910" y="252263"/>
                </a:lnTo>
                <a:lnTo>
                  <a:pt x="7154910" y="138038"/>
                </a:lnTo>
                <a:close/>
              </a:path>
              <a:path w="7520305" h="706120">
                <a:moveTo>
                  <a:pt x="7519911" y="102320"/>
                </a:moveTo>
                <a:lnTo>
                  <a:pt x="7444008" y="102320"/>
                </a:lnTo>
                <a:lnTo>
                  <a:pt x="7444008" y="209104"/>
                </a:lnTo>
                <a:lnTo>
                  <a:pt x="7519911" y="209104"/>
                </a:lnTo>
                <a:lnTo>
                  <a:pt x="7519911" y="102320"/>
                </a:lnTo>
                <a:close/>
              </a:path>
              <a:path w="7520305" h="706120">
                <a:moveTo>
                  <a:pt x="686469" y="30510"/>
                </a:moveTo>
                <a:lnTo>
                  <a:pt x="290958" y="30510"/>
                </a:lnTo>
                <a:lnTo>
                  <a:pt x="290958" y="694283"/>
                </a:lnTo>
                <a:lnTo>
                  <a:pt x="364256" y="694283"/>
                </a:lnTo>
                <a:lnTo>
                  <a:pt x="364256" y="102320"/>
                </a:lnTo>
                <a:lnTo>
                  <a:pt x="686469" y="102320"/>
                </a:lnTo>
                <a:lnTo>
                  <a:pt x="686469" y="30510"/>
                </a:lnTo>
                <a:close/>
              </a:path>
              <a:path w="7520305" h="706120">
                <a:moveTo>
                  <a:pt x="513455" y="615776"/>
                </a:moveTo>
                <a:lnTo>
                  <a:pt x="537269" y="694283"/>
                </a:lnTo>
                <a:lnTo>
                  <a:pt x="603497" y="694283"/>
                </a:lnTo>
                <a:lnTo>
                  <a:pt x="652226" y="682144"/>
                </a:lnTo>
                <a:lnTo>
                  <a:pt x="680934" y="646750"/>
                </a:lnTo>
                <a:lnTo>
                  <a:pt x="685966" y="618752"/>
                </a:lnTo>
                <a:lnTo>
                  <a:pt x="566662" y="618752"/>
                </a:lnTo>
                <a:lnTo>
                  <a:pt x="552175" y="618566"/>
                </a:lnTo>
                <a:lnTo>
                  <a:pt x="538478" y="618008"/>
                </a:lnTo>
                <a:lnTo>
                  <a:pt x="525571" y="617078"/>
                </a:lnTo>
                <a:lnTo>
                  <a:pt x="513455" y="615776"/>
                </a:lnTo>
                <a:close/>
              </a:path>
              <a:path w="7520305" h="706120">
                <a:moveTo>
                  <a:pt x="686469" y="102320"/>
                </a:moveTo>
                <a:lnTo>
                  <a:pt x="613915" y="102320"/>
                </a:lnTo>
                <a:lnTo>
                  <a:pt x="613915" y="605235"/>
                </a:lnTo>
                <a:lnTo>
                  <a:pt x="610938" y="611311"/>
                </a:lnTo>
                <a:lnTo>
                  <a:pt x="566662" y="618752"/>
                </a:lnTo>
                <a:lnTo>
                  <a:pt x="685966" y="618752"/>
                </a:lnTo>
                <a:lnTo>
                  <a:pt x="686469" y="612056"/>
                </a:lnTo>
                <a:lnTo>
                  <a:pt x="686469" y="102320"/>
                </a:lnTo>
                <a:close/>
              </a:path>
              <a:path w="7520305" h="706120">
                <a:moveTo>
                  <a:pt x="475505" y="434578"/>
                </a:moveTo>
                <a:lnTo>
                  <a:pt x="402207" y="434578"/>
                </a:lnTo>
                <a:lnTo>
                  <a:pt x="402207" y="496341"/>
                </a:lnTo>
                <a:lnTo>
                  <a:pt x="406881" y="526293"/>
                </a:lnTo>
                <a:lnTo>
                  <a:pt x="420904" y="547687"/>
                </a:lnTo>
                <a:lnTo>
                  <a:pt x="444275" y="560524"/>
                </a:lnTo>
                <a:lnTo>
                  <a:pt x="476994" y="564803"/>
                </a:lnTo>
                <a:lnTo>
                  <a:pt x="580429" y="564803"/>
                </a:lnTo>
                <a:lnTo>
                  <a:pt x="580429" y="492993"/>
                </a:lnTo>
                <a:lnTo>
                  <a:pt x="495969" y="492993"/>
                </a:lnTo>
                <a:lnTo>
                  <a:pt x="487016" y="491714"/>
                </a:lnTo>
                <a:lnTo>
                  <a:pt x="480621" y="487877"/>
                </a:lnTo>
                <a:lnTo>
                  <a:pt x="476784" y="481482"/>
                </a:lnTo>
                <a:lnTo>
                  <a:pt x="475505" y="472528"/>
                </a:lnTo>
                <a:lnTo>
                  <a:pt x="475505" y="434578"/>
                </a:lnTo>
                <a:close/>
              </a:path>
              <a:path w="7520305" h="706120">
                <a:moveTo>
                  <a:pt x="600520" y="363513"/>
                </a:moveTo>
                <a:lnTo>
                  <a:pt x="379511" y="363513"/>
                </a:lnTo>
                <a:lnTo>
                  <a:pt x="379511" y="434578"/>
                </a:lnTo>
                <a:lnTo>
                  <a:pt x="600520" y="434578"/>
                </a:lnTo>
                <a:lnTo>
                  <a:pt x="600520" y="363513"/>
                </a:lnTo>
                <a:close/>
              </a:path>
              <a:path w="7520305" h="706120">
                <a:moveTo>
                  <a:pt x="525734" y="311050"/>
                </a:moveTo>
                <a:lnTo>
                  <a:pt x="453924" y="311050"/>
                </a:lnTo>
                <a:lnTo>
                  <a:pt x="453924" y="363513"/>
                </a:lnTo>
                <a:lnTo>
                  <a:pt x="525734" y="363513"/>
                </a:lnTo>
                <a:lnTo>
                  <a:pt x="525734" y="311050"/>
                </a:lnTo>
                <a:close/>
              </a:path>
              <a:path w="7520305" h="706120">
                <a:moveTo>
                  <a:pt x="600520" y="225102"/>
                </a:moveTo>
                <a:lnTo>
                  <a:pt x="378767" y="225102"/>
                </a:lnTo>
                <a:lnTo>
                  <a:pt x="378767" y="295795"/>
                </a:lnTo>
                <a:lnTo>
                  <a:pt x="600520" y="295795"/>
                </a:lnTo>
                <a:lnTo>
                  <a:pt x="600520" y="225102"/>
                </a:lnTo>
                <a:close/>
              </a:path>
              <a:path w="7520305" h="706120">
                <a:moveTo>
                  <a:pt x="437182" y="110505"/>
                </a:moveTo>
                <a:lnTo>
                  <a:pt x="378767" y="142502"/>
                </a:lnTo>
                <a:lnTo>
                  <a:pt x="392696" y="160362"/>
                </a:lnTo>
                <a:lnTo>
                  <a:pt x="405091" y="180082"/>
                </a:lnTo>
                <a:lnTo>
                  <a:pt x="415951" y="201662"/>
                </a:lnTo>
                <a:lnTo>
                  <a:pt x="425276" y="225102"/>
                </a:lnTo>
                <a:lnTo>
                  <a:pt x="435693" y="225102"/>
                </a:lnTo>
                <a:lnTo>
                  <a:pt x="490015" y="195337"/>
                </a:lnTo>
                <a:lnTo>
                  <a:pt x="478900" y="170640"/>
                </a:lnTo>
                <a:lnTo>
                  <a:pt x="466389" y="148270"/>
                </a:lnTo>
                <a:lnTo>
                  <a:pt x="452483" y="128225"/>
                </a:lnTo>
                <a:lnTo>
                  <a:pt x="437182" y="110505"/>
                </a:lnTo>
                <a:close/>
              </a:path>
              <a:path w="7520305" h="706120">
                <a:moveTo>
                  <a:pt x="537269" y="111249"/>
                </a:moveTo>
                <a:lnTo>
                  <a:pt x="527642" y="141666"/>
                </a:lnTo>
                <a:lnTo>
                  <a:pt x="515875" y="170780"/>
                </a:lnTo>
                <a:lnTo>
                  <a:pt x="501969" y="198592"/>
                </a:lnTo>
                <a:lnTo>
                  <a:pt x="485923" y="225102"/>
                </a:lnTo>
                <a:lnTo>
                  <a:pt x="562197" y="225102"/>
                </a:lnTo>
                <a:lnTo>
                  <a:pt x="572871" y="207010"/>
                </a:lnTo>
                <a:lnTo>
                  <a:pt x="582940" y="187337"/>
                </a:lnTo>
                <a:lnTo>
                  <a:pt x="592405" y="166083"/>
                </a:lnTo>
                <a:lnTo>
                  <a:pt x="601264" y="143247"/>
                </a:lnTo>
                <a:lnTo>
                  <a:pt x="537269" y="111249"/>
                </a:lnTo>
                <a:close/>
              </a:path>
              <a:path w="7520305" h="706120">
                <a:moveTo>
                  <a:pt x="4798961" y="554756"/>
                </a:moveTo>
                <a:lnTo>
                  <a:pt x="4722686" y="554756"/>
                </a:lnTo>
                <a:lnTo>
                  <a:pt x="4722686" y="694283"/>
                </a:lnTo>
                <a:lnTo>
                  <a:pt x="4798961" y="694283"/>
                </a:lnTo>
                <a:lnTo>
                  <a:pt x="4798961" y="554756"/>
                </a:lnTo>
                <a:close/>
              </a:path>
              <a:path w="7520305" h="706120">
                <a:moveTo>
                  <a:pt x="4915419" y="484063"/>
                </a:moveTo>
                <a:lnTo>
                  <a:pt x="4603252" y="484063"/>
                </a:lnTo>
                <a:lnTo>
                  <a:pt x="4603252" y="554756"/>
                </a:lnTo>
                <a:lnTo>
                  <a:pt x="4915419" y="554756"/>
                </a:lnTo>
                <a:lnTo>
                  <a:pt x="4915419" y="484063"/>
                </a:lnTo>
                <a:close/>
              </a:path>
              <a:path w="7520305" h="706120">
                <a:moveTo>
                  <a:pt x="4798961" y="425276"/>
                </a:moveTo>
                <a:lnTo>
                  <a:pt x="4722686" y="425276"/>
                </a:lnTo>
                <a:lnTo>
                  <a:pt x="4722686" y="484063"/>
                </a:lnTo>
                <a:lnTo>
                  <a:pt x="4798961" y="484063"/>
                </a:lnTo>
                <a:lnTo>
                  <a:pt x="4798961" y="425276"/>
                </a:lnTo>
                <a:close/>
              </a:path>
              <a:path w="7520305" h="706120">
                <a:moveTo>
                  <a:pt x="4931418" y="354582"/>
                </a:moveTo>
                <a:lnTo>
                  <a:pt x="4589486" y="354582"/>
                </a:lnTo>
                <a:lnTo>
                  <a:pt x="4589486" y="425276"/>
                </a:lnTo>
                <a:lnTo>
                  <a:pt x="4931418" y="425276"/>
                </a:lnTo>
                <a:lnTo>
                  <a:pt x="4931418" y="354582"/>
                </a:lnTo>
                <a:close/>
              </a:path>
              <a:path w="7520305" h="706120">
                <a:moveTo>
                  <a:pt x="4705944" y="275332"/>
                </a:moveTo>
                <a:lnTo>
                  <a:pt x="4687712" y="275332"/>
                </a:lnTo>
                <a:lnTo>
                  <a:pt x="4635995" y="301749"/>
                </a:lnTo>
                <a:lnTo>
                  <a:pt x="4643931" y="313190"/>
                </a:lnTo>
                <a:lnTo>
                  <a:pt x="4651994" y="325747"/>
                </a:lnTo>
                <a:lnTo>
                  <a:pt x="4660272" y="339560"/>
                </a:lnTo>
                <a:lnTo>
                  <a:pt x="4668737" y="354582"/>
                </a:lnTo>
                <a:lnTo>
                  <a:pt x="4744267" y="354582"/>
                </a:lnTo>
                <a:lnTo>
                  <a:pt x="4736151" y="333444"/>
                </a:lnTo>
                <a:lnTo>
                  <a:pt x="4727035" y="313143"/>
                </a:lnTo>
                <a:lnTo>
                  <a:pt x="4716990" y="293819"/>
                </a:lnTo>
                <a:lnTo>
                  <a:pt x="4705944" y="275332"/>
                </a:lnTo>
                <a:close/>
              </a:path>
              <a:path w="7520305" h="706120">
                <a:moveTo>
                  <a:pt x="4829470" y="275332"/>
                </a:moveTo>
                <a:lnTo>
                  <a:pt x="4814216" y="275332"/>
                </a:lnTo>
                <a:lnTo>
                  <a:pt x="4806380" y="294795"/>
                </a:lnTo>
                <a:lnTo>
                  <a:pt x="4797008" y="314492"/>
                </a:lnTo>
                <a:lnTo>
                  <a:pt x="4786101" y="334421"/>
                </a:lnTo>
                <a:lnTo>
                  <a:pt x="4773660" y="354582"/>
                </a:lnTo>
                <a:lnTo>
                  <a:pt x="4852168" y="354582"/>
                </a:lnTo>
                <a:lnTo>
                  <a:pt x="4860213" y="342956"/>
                </a:lnTo>
                <a:lnTo>
                  <a:pt x="4867980" y="330398"/>
                </a:lnTo>
                <a:lnTo>
                  <a:pt x="4875468" y="316911"/>
                </a:lnTo>
                <a:lnTo>
                  <a:pt x="4882677" y="302493"/>
                </a:lnTo>
                <a:lnTo>
                  <a:pt x="4829470" y="275332"/>
                </a:lnTo>
                <a:close/>
              </a:path>
              <a:path w="7520305" h="706120">
                <a:moveTo>
                  <a:pt x="4931418" y="204266"/>
                </a:moveTo>
                <a:lnTo>
                  <a:pt x="4589486" y="204266"/>
                </a:lnTo>
                <a:lnTo>
                  <a:pt x="4589486" y="275332"/>
                </a:lnTo>
                <a:lnTo>
                  <a:pt x="4931418" y="275332"/>
                </a:lnTo>
                <a:lnTo>
                  <a:pt x="4931418" y="204266"/>
                </a:lnTo>
                <a:close/>
              </a:path>
              <a:path w="7520305" h="706120">
                <a:moveTo>
                  <a:pt x="4798961" y="147340"/>
                </a:moveTo>
                <a:lnTo>
                  <a:pt x="4722686" y="147340"/>
                </a:lnTo>
                <a:lnTo>
                  <a:pt x="4722686" y="204266"/>
                </a:lnTo>
                <a:lnTo>
                  <a:pt x="4798961" y="204266"/>
                </a:lnTo>
                <a:lnTo>
                  <a:pt x="4798961" y="147340"/>
                </a:lnTo>
                <a:close/>
              </a:path>
              <a:path w="7520305" h="706120">
                <a:moveTo>
                  <a:pt x="4915419" y="76274"/>
                </a:moveTo>
                <a:lnTo>
                  <a:pt x="4603252" y="76274"/>
                </a:lnTo>
                <a:lnTo>
                  <a:pt x="4603252" y="147340"/>
                </a:lnTo>
                <a:lnTo>
                  <a:pt x="4915419" y="147340"/>
                </a:lnTo>
                <a:lnTo>
                  <a:pt x="4915419" y="76274"/>
                </a:lnTo>
                <a:close/>
              </a:path>
              <a:path w="7520305" h="706120">
                <a:moveTo>
                  <a:pt x="4798961" y="6325"/>
                </a:moveTo>
                <a:lnTo>
                  <a:pt x="4722686" y="6325"/>
                </a:lnTo>
                <a:lnTo>
                  <a:pt x="4722686" y="76274"/>
                </a:lnTo>
                <a:lnTo>
                  <a:pt x="4798961" y="76274"/>
                </a:lnTo>
                <a:lnTo>
                  <a:pt x="4798961" y="6325"/>
                </a:lnTo>
                <a:close/>
              </a:path>
              <a:path w="7520305" h="706120">
                <a:moveTo>
                  <a:pt x="2578446" y="231800"/>
                </a:moveTo>
                <a:lnTo>
                  <a:pt x="2333252" y="231800"/>
                </a:lnTo>
                <a:lnTo>
                  <a:pt x="2333252" y="302493"/>
                </a:lnTo>
                <a:lnTo>
                  <a:pt x="2578446" y="302493"/>
                </a:lnTo>
                <a:lnTo>
                  <a:pt x="2578446" y="231800"/>
                </a:lnTo>
                <a:close/>
              </a:path>
              <a:path w="7520305" h="706120">
                <a:moveTo>
                  <a:pt x="1793006" y="231800"/>
                </a:moveTo>
                <a:lnTo>
                  <a:pt x="1564927" y="231800"/>
                </a:lnTo>
                <a:lnTo>
                  <a:pt x="1564927" y="302493"/>
                </a:lnTo>
                <a:lnTo>
                  <a:pt x="1793006" y="302493"/>
                </a:lnTo>
                <a:lnTo>
                  <a:pt x="1793006" y="231800"/>
                </a:lnTo>
                <a:close/>
              </a:path>
              <a:path w="7520305" h="706120">
                <a:moveTo>
                  <a:pt x="4204765" y="463599"/>
                </a:moveTo>
                <a:lnTo>
                  <a:pt x="4125514" y="463599"/>
                </a:lnTo>
                <a:lnTo>
                  <a:pt x="4125514" y="696516"/>
                </a:lnTo>
                <a:lnTo>
                  <a:pt x="4204765" y="696516"/>
                </a:lnTo>
                <a:lnTo>
                  <a:pt x="4204765" y="463599"/>
                </a:lnTo>
                <a:close/>
              </a:path>
              <a:path w="7520305" h="706120">
                <a:moveTo>
                  <a:pt x="4467447" y="140270"/>
                </a:moveTo>
                <a:lnTo>
                  <a:pt x="3862461" y="140270"/>
                </a:lnTo>
                <a:lnTo>
                  <a:pt x="3862461" y="463599"/>
                </a:lnTo>
                <a:lnTo>
                  <a:pt x="4467447" y="463599"/>
                </a:lnTo>
                <a:lnTo>
                  <a:pt x="4467447" y="385837"/>
                </a:lnTo>
                <a:lnTo>
                  <a:pt x="3940967" y="385837"/>
                </a:lnTo>
                <a:lnTo>
                  <a:pt x="3940967" y="218033"/>
                </a:lnTo>
                <a:lnTo>
                  <a:pt x="4467447" y="218033"/>
                </a:lnTo>
                <a:lnTo>
                  <a:pt x="4467447" y="140270"/>
                </a:lnTo>
                <a:close/>
              </a:path>
              <a:path w="7520305" h="706120">
                <a:moveTo>
                  <a:pt x="4204765" y="218033"/>
                </a:moveTo>
                <a:lnTo>
                  <a:pt x="4125514" y="218033"/>
                </a:lnTo>
                <a:lnTo>
                  <a:pt x="4125514" y="385837"/>
                </a:lnTo>
                <a:lnTo>
                  <a:pt x="4204765" y="385837"/>
                </a:lnTo>
                <a:lnTo>
                  <a:pt x="4204765" y="218033"/>
                </a:lnTo>
                <a:close/>
              </a:path>
              <a:path w="7520305" h="706120">
                <a:moveTo>
                  <a:pt x="4467447" y="218033"/>
                </a:moveTo>
                <a:lnTo>
                  <a:pt x="4388939" y="218033"/>
                </a:lnTo>
                <a:lnTo>
                  <a:pt x="4388939" y="385837"/>
                </a:lnTo>
                <a:lnTo>
                  <a:pt x="4467447" y="385837"/>
                </a:lnTo>
                <a:lnTo>
                  <a:pt x="4467447" y="218033"/>
                </a:lnTo>
                <a:close/>
              </a:path>
              <a:path w="7520305" h="706120">
                <a:moveTo>
                  <a:pt x="4204765" y="6325"/>
                </a:moveTo>
                <a:lnTo>
                  <a:pt x="4125514" y="6325"/>
                </a:lnTo>
                <a:lnTo>
                  <a:pt x="4125514" y="140270"/>
                </a:lnTo>
                <a:lnTo>
                  <a:pt x="4204765" y="140270"/>
                </a:lnTo>
                <a:lnTo>
                  <a:pt x="4204765" y="6325"/>
                </a:lnTo>
                <a:close/>
              </a:path>
              <a:path w="7520305" h="706120">
                <a:moveTo>
                  <a:pt x="2818432" y="338584"/>
                </a:moveTo>
                <a:lnTo>
                  <a:pt x="2741413" y="338584"/>
                </a:lnTo>
                <a:lnTo>
                  <a:pt x="2741413" y="694283"/>
                </a:lnTo>
                <a:lnTo>
                  <a:pt x="2818432" y="694283"/>
                </a:lnTo>
                <a:lnTo>
                  <a:pt x="2818432" y="338584"/>
                </a:lnTo>
                <a:close/>
              </a:path>
              <a:path w="7520305" h="706120">
                <a:moveTo>
                  <a:pt x="2973957" y="262309"/>
                </a:moveTo>
                <a:lnTo>
                  <a:pt x="2597421" y="262309"/>
                </a:lnTo>
                <a:lnTo>
                  <a:pt x="2597421" y="338584"/>
                </a:lnTo>
                <a:lnTo>
                  <a:pt x="2973957" y="338584"/>
                </a:lnTo>
                <a:lnTo>
                  <a:pt x="2973957" y="262309"/>
                </a:lnTo>
                <a:close/>
              </a:path>
              <a:path w="7520305" h="706120">
                <a:moveTo>
                  <a:pt x="2818432" y="7813"/>
                </a:moveTo>
                <a:lnTo>
                  <a:pt x="2741413" y="7813"/>
                </a:lnTo>
                <a:lnTo>
                  <a:pt x="2741413" y="262309"/>
                </a:lnTo>
                <a:lnTo>
                  <a:pt x="2818432" y="262309"/>
                </a:lnTo>
                <a:lnTo>
                  <a:pt x="2818432" y="7813"/>
                </a:lnTo>
                <a:close/>
              </a:path>
              <a:path w="7520305" h="706120">
                <a:moveTo>
                  <a:pt x="2605980" y="129108"/>
                </a:moveTo>
                <a:lnTo>
                  <a:pt x="2307951" y="129108"/>
                </a:lnTo>
                <a:lnTo>
                  <a:pt x="2307951" y="199801"/>
                </a:lnTo>
                <a:lnTo>
                  <a:pt x="2605980" y="199801"/>
                </a:lnTo>
                <a:lnTo>
                  <a:pt x="2605980" y="129108"/>
                </a:lnTo>
                <a:close/>
              </a:path>
              <a:path w="7520305" h="706120">
                <a:moveTo>
                  <a:pt x="2578446" y="30510"/>
                </a:moveTo>
                <a:lnTo>
                  <a:pt x="2333252" y="30510"/>
                </a:lnTo>
                <a:lnTo>
                  <a:pt x="2333252" y="101575"/>
                </a:lnTo>
                <a:lnTo>
                  <a:pt x="2578446" y="101575"/>
                </a:lnTo>
                <a:lnTo>
                  <a:pt x="2578446" y="30510"/>
                </a:lnTo>
                <a:close/>
              </a:path>
              <a:path w="7520305" h="706120">
                <a:moveTo>
                  <a:pt x="2113730" y="29766"/>
                </a:moveTo>
                <a:lnTo>
                  <a:pt x="1878210" y="29766"/>
                </a:lnTo>
                <a:lnTo>
                  <a:pt x="1878210" y="122783"/>
                </a:lnTo>
                <a:lnTo>
                  <a:pt x="1873699" y="161432"/>
                </a:lnTo>
                <a:lnTo>
                  <a:pt x="1860164" y="194778"/>
                </a:lnTo>
                <a:lnTo>
                  <a:pt x="1837608" y="222823"/>
                </a:lnTo>
                <a:lnTo>
                  <a:pt x="1806028" y="245565"/>
                </a:lnTo>
                <a:lnTo>
                  <a:pt x="1865932" y="296539"/>
                </a:lnTo>
                <a:lnTo>
                  <a:pt x="1904673" y="261286"/>
                </a:lnTo>
                <a:lnTo>
                  <a:pt x="1932346" y="221754"/>
                </a:lnTo>
                <a:lnTo>
                  <a:pt x="1948949" y="177942"/>
                </a:lnTo>
                <a:lnTo>
                  <a:pt x="1954484" y="129852"/>
                </a:lnTo>
                <a:lnTo>
                  <a:pt x="1954484" y="109016"/>
                </a:lnTo>
                <a:lnTo>
                  <a:pt x="2113730" y="109016"/>
                </a:lnTo>
                <a:lnTo>
                  <a:pt x="2113730" y="29766"/>
                </a:lnTo>
                <a:close/>
              </a:path>
              <a:path w="7520305" h="706120">
                <a:moveTo>
                  <a:pt x="2113730" y="109016"/>
                </a:moveTo>
                <a:lnTo>
                  <a:pt x="2037455" y="109016"/>
                </a:lnTo>
                <a:lnTo>
                  <a:pt x="2037455" y="215800"/>
                </a:lnTo>
                <a:lnTo>
                  <a:pt x="2040688" y="240055"/>
                </a:lnTo>
                <a:lnTo>
                  <a:pt x="2050385" y="257379"/>
                </a:lnTo>
                <a:lnTo>
                  <a:pt x="2066547" y="267774"/>
                </a:lnTo>
                <a:lnTo>
                  <a:pt x="2089174" y="271238"/>
                </a:lnTo>
                <a:lnTo>
                  <a:pt x="2149449" y="271238"/>
                </a:lnTo>
                <a:lnTo>
                  <a:pt x="2193469" y="257112"/>
                </a:lnTo>
                <a:lnTo>
                  <a:pt x="2214375" y="210731"/>
                </a:lnTo>
                <a:lnTo>
                  <a:pt x="2215378" y="202034"/>
                </a:lnTo>
                <a:lnTo>
                  <a:pt x="2117079" y="202034"/>
                </a:lnTo>
                <a:lnTo>
                  <a:pt x="2113730" y="196949"/>
                </a:lnTo>
                <a:lnTo>
                  <a:pt x="2113730" y="109016"/>
                </a:lnTo>
                <a:close/>
              </a:path>
              <a:path w="7520305" h="706120">
                <a:moveTo>
                  <a:pt x="2142751" y="132085"/>
                </a:moveTo>
                <a:lnTo>
                  <a:pt x="2143403" y="140689"/>
                </a:lnTo>
                <a:lnTo>
                  <a:pt x="2143868" y="148642"/>
                </a:lnTo>
                <a:lnTo>
                  <a:pt x="2144147" y="155943"/>
                </a:lnTo>
                <a:lnTo>
                  <a:pt x="2144240" y="162594"/>
                </a:lnTo>
                <a:lnTo>
                  <a:pt x="2143472" y="179849"/>
                </a:lnTo>
                <a:lnTo>
                  <a:pt x="2141170" y="192174"/>
                </a:lnTo>
                <a:lnTo>
                  <a:pt x="2137333" y="199569"/>
                </a:lnTo>
                <a:lnTo>
                  <a:pt x="2131961" y="202034"/>
                </a:lnTo>
                <a:lnTo>
                  <a:pt x="2215378" y="202034"/>
                </a:lnTo>
                <a:lnTo>
                  <a:pt x="2217305" y="185326"/>
                </a:lnTo>
                <a:lnTo>
                  <a:pt x="2218282" y="154781"/>
                </a:lnTo>
                <a:lnTo>
                  <a:pt x="2142751" y="132085"/>
                </a:lnTo>
                <a:close/>
              </a:path>
              <a:path w="7520305" h="706120">
                <a:moveTo>
                  <a:pt x="1820167" y="129108"/>
                </a:moveTo>
                <a:lnTo>
                  <a:pt x="1539998" y="129108"/>
                </a:lnTo>
                <a:lnTo>
                  <a:pt x="1539998" y="199801"/>
                </a:lnTo>
                <a:lnTo>
                  <a:pt x="1820167" y="199801"/>
                </a:lnTo>
                <a:lnTo>
                  <a:pt x="1820167" y="129108"/>
                </a:lnTo>
                <a:close/>
              </a:path>
              <a:path w="7520305" h="706120">
                <a:moveTo>
                  <a:pt x="1793006" y="30510"/>
                </a:moveTo>
                <a:lnTo>
                  <a:pt x="1564927" y="30510"/>
                </a:lnTo>
                <a:lnTo>
                  <a:pt x="1564927" y="101575"/>
                </a:lnTo>
                <a:lnTo>
                  <a:pt x="1793006" y="101575"/>
                </a:lnTo>
                <a:lnTo>
                  <a:pt x="1793006" y="30510"/>
                </a:lnTo>
                <a:close/>
              </a:path>
              <a:path w="7520305" h="706120">
                <a:moveTo>
                  <a:pt x="6023444" y="280541"/>
                </a:moveTo>
                <a:lnTo>
                  <a:pt x="5357439" y="280541"/>
                </a:lnTo>
                <a:lnTo>
                  <a:pt x="5357439" y="353838"/>
                </a:lnTo>
                <a:lnTo>
                  <a:pt x="6023444" y="353838"/>
                </a:lnTo>
                <a:lnTo>
                  <a:pt x="6023444" y="280541"/>
                </a:lnTo>
                <a:close/>
              </a:path>
              <a:path w="7520305" h="706120">
                <a:moveTo>
                  <a:pt x="5733229" y="177105"/>
                </a:moveTo>
                <a:lnTo>
                  <a:pt x="5655467" y="177105"/>
                </a:lnTo>
                <a:lnTo>
                  <a:pt x="5655467" y="280541"/>
                </a:lnTo>
                <a:lnTo>
                  <a:pt x="5733229" y="280541"/>
                </a:lnTo>
                <a:lnTo>
                  <a:pt x="5733229" y="177105"/>
                </a:lnTo>
                <a:close/>
              </a:path>
              <a:path w="7520305" h="706120">
                <a:moveTo>
                  <a:pt x="5495476" y="16743"/>
                </a:moveTo>
                <a:lnTo>
                  <a:pt x="5481799" y="59471"/>
                </a:lnTo>
                <a:lnTo>
                  <a:pt x="5463389" y="100444"/>
                </a:lnTo>
                <a:lnTo>
                  <a:pt x="5440246" y="139660"/>
                </a:lnTo>
                <a:lnTo>
                  <a:pt x="5412371" y="177120"/>
                </a:lnTo>
                <a:lnTo>
                  <a:pt x="5379763" y="212824"/>
                </a:lnTo>
                <a:lnTo>
                  <a:pt x="5445248" y="261565"/>
                </a:lnTo>
                <a:lnTo>
                  <a:pt x="5465479" y="239962"/>
                </a:lnTo>
                <a:lnTo>
                  <a:pt x="5483012" y="218684"/>
                </a:lnTo>
                <a:lnTo>
                  <a:pt x="5497849" y="197732"/>
                </a:lnTo>
                <a:lnTo>
                  <a:pt x="5509987" y="177105"/>
                </a:lnTo>
                <a:lnTo>
                  <a:pt x="5954240" y="177105"/>
                </a:lnTo>
                <a:lnTo>
                  <a:pt x="5954240" y="103807"/>
                </a:lnTo>
                <a:lnTo>
                  <a:pt x="5548683" y="103807"/>
                </a:lnTo>
                <a:lnTo>
                  <a:pt x="5555659" y="88180"/>
                </a:lnTo>
                <a:lnTo>
                  <a:pt x="5561705" y="72553"/>
                </a:lnTo>
                <a:lnTo>
                  <a:pt x="5566821" y="56927"/>
                </a:lnTo>
                <a:lnTo>
                  <a:pt x="5571007" y="41300"/>
                </a:lnTo>
                <a:lnTo>
                  <a:pt x="5495476" y="16743"/>
                </a:lnTo>
                <a:close/>
              </a:path>
              <a:path w="7520305" h="706120">
                <a:moveTo>
                  <a:pt x="5733229" y="6325"/>
                </a:moveTo>
                <a:lnTo>
                  <a:pt x="5655467" y="6325"/>
                </a:lnTo>
                <a:lnTo>
                  <a:pt x="5655467" y="103807"/>
                </a:lnTo>
                <a:lnTo>
                  <a:pt x="5733229" y="103807"/>
                </a:lnTo>
                <a:lnTo>
                  <a:pt x="5733229" y="63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3020" y="4221787"/>
            <a:ext cx="298450" cy="144780"/>
          </a:xfrm>
          <a:custGeom>
            <a:avLst/>
            <a:gdLst/>
            <a:ahLst/>
            <a:cxnLst/>
            <a:rect l="l" t="t" r="r" b="b"/>
            <a:pathLst>
              <a:path w="298450" h="144779">
                <a:moveTo>
                  <a:pt x="249287" y="0"/>
                </a:moveTo>
                <a:lnTo>
                  <a:pt x="298028" y="57670"/>
                </a:lnTo>
                <a:lnTo>
                  <a:pt x="251727" y="81751"/>
                </a:lnTo>
                <a:lnTo>
                  <a:pt x="202718" y="102497"/>
                </a:lnTo>
                <a:lnTo>
                  <a:pt x="151000" y="119910"/>
                </a:lnTo>
                <a:lnTo>
                  <a:pt x="96574" y="133989"/>
                </a:lnTo>
                <a:lnTo>
                  <a:pt x="39439" y="144735"/>
                </a:lnTo>
                <a:lnTo>
                  <a:pt x="0" y="79250"/>
                </a:lnTo>
                <a:lnTo>
                  <a:pt x="58072" y="67865"/>
                </a:lnTo>
                <a:lnTo>
                  <a:pt x="112037" y="54247"/>
                </a:lnTo>
                <a:lnTo>
                  <a:pt x="161895" y="38397"/>
                </a:lnTo>
                <a:lnTo>
                  <a:pt x="207644" y="20315"/>
                </a:lnTo>
                <a:lnTo>
                  <a:pt x="249287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9973" y="4216206"/>
            <a:ext cx="287655" cy="145415"/>
          </a:xfrm>
          <a:custGeom>
            <a:avLst/>
            <a:gdLst/>
            <a:ahLst/>
            <a:cxnLst/>
            <a:rect l="l" t="t" r="r" b="b"/>
            <a:pathLst>
              <a:path w="287654" h="145414">
                <a:moveTo>
                  <a:pt x="39811" y="0"/>
                </a:moveTo>
                <a:lnTo>
                  <a:pt x="91856" y="11043"/>
                </a:lnTo>
                <a:lnTo>
                  <a:pt x="142621" y="25419"/>
                </a:lnTo>
                <a:lnTo>
                  <a:pt x="192107" y="43130"/>
                </a:lnTo>
                <a:lnTo>
                  <a:pt x="240312" y="64174"/>
                </a:lnTo>
                <a:lnTo>
                  <a:pt x="287238" y="88552"/>
                </a:lnTo>
                <a:lnTo>
                  <a:pt x="235520" y="145107"/>
                </a:lnTo>
                <a:lnTo>
                  <a:pt x="188952" y="120104"/>
                </a:lnTo>
                <a:lnTo>
                  <a:pt x="142116" y="99268"/>
                </a:lnTo>
                <a:lnTo>
                  <a:pt x="95012" y="82599"/>
                </a:lnTo>
                <a:lnTo>
                  <a:pt x="47639" y="70098"/>
                </a:lnTo>
                <a:lnTo>
                  <a:pt x="0" y="61763"/>
                </a:lnTo>
                <a:lnTo>
                  <a:pt x="3981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5183" y="4174137"/>
            <a:ext cx="388862" cy="183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30455" y="4165976"/>
            <a:ext cx="64135" cy="83820"/>
          </a:xfrm>
          <a:custGeom>
            <a:avLst/>
            <a:gdLst/>
            <a:ahLst/>
            <a:cxnLst/>
            <a:rect l="l" t="t" r="r" b="b"/>
            <a:pathLst>
              <a:path w="64134" h="83820">
                <a:moveTo>
                  <a:pt x="0" y="0"/>
                </a:moveTo>
                <a:lnTo>
                  <a:pt x="0" y="83715"/>
                </a:lnTo>
                <a:lnTo>
                  <a:pt x="63996" y="83715"/>
                </a:lnTo>
                <a:lnTo>
                  <a:pt x="6399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4548" y="4165976"/>
            <a:ext cx="92075" cy="83820"/>
          </a:xfrm>
          <a:custGeom>
            <a:avLst/>
            <a:gdLst/>
            <a:ahLst/>
            <a:cxnLst/>
            <a:rect l="l" t="t" r="r" b="b"/>
            <a:pathLst>
              <a:path w="92075" h="83820">
                <a:moveTo>
                  <a:pt x="0" y="0"/>
                </a:moveTo>
                <a:lnTo>
                  <a:pt x="0" y="83715"/>
                </a:lnTo>
                <a:lnTo>
                  <a:pt x="91901" y="83715"/>
                </a:lnTo>
                <a:lnTo>
                  <a:pt x="919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6224" y="4165976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20">
                <a:moveTo>
                  <a:pt x="0" y="0"/>
                </a:moveTo>
                <a:lnTo>
                  <a:pt x="0" y="83715"/>
                </a:lnTo>
                <a:lnTo>
                  <a:pt x="74785" y="83715"/>
                </a:lnTo>
                <a:lnTo>
                  <a:pt x="7478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47707" y="4141048"/>
            <a:ext cx="314325" cy="102235"/>
          </a:xfrm>
          <a:custGeom>
            <a:avLst/>
            <a:gdLst/>
            <a:ahLst/>
            <a:cxnLst/>
            <a:rect l="l" t="t" r="r" b="b"/>
            <a:pathLst>
              <a:path w="314325" h="102235">
                <a:moveTo>
                  <a:pt x="0" y="0"/>
                </a:moveTo>
                <a:lnTo>
                  <a:pt x="0" y="101947"/>
                </a:lnTo>
                <a:lnTo>
                  <a:pt x="314026" y="101947"/>
                </a:lnTo>
                <a:lnTo>
                  <a:pt x="31402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3136" y="4133209"/>
            <a:ext cx="115763" cy="223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0705" y="4126140"/>
            <a:ext cx="94183" cy="1689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4962" y="4096772"/>
            <a:ext cx="314960" cy="43815"/>
          </a:xfrm>
          <a:custGeom>
            <a:avLst/>
            <a:gdLst/>
            <a:ahLst/>
            <a:cxnLst/>
            <a:rect l="l" t="t" r="r" b="b"/>
            <a:pathLst>
              <a:path w="314960" h="43814">
                <a:moveTo>
                  <a:pt x="0" y="0"/>
                </a:moveTo>
                <a:lnTo>
                  <a:pt x="0" y="43532"/>
                </a:lnTo>
                <a:lnTo>
                  <a:pt x="314770" y="43532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8274" y="4095283"/>
            <a:ext cx="244475" cy="259715"/>
          </a:xfrm>
          <a:custGeom>
            <a:avLst/>
            <a:gdLst/>
            <a:ahLst/>
            <a:cxnLst/>
            <a:rect l="l" t="t" r="r" b="b"/>
            <a:pathLst>
              <a:path w="244475" h="259714">
                <a:moveTo>
                  <a:pt x="0" y="0"/>
                </a:moveTo>
                <a:lnTo>
                  <a:pt x="244449" y="0"/>
                </a:lnTo>
                <a:lnTo>
                  <a:pt x="244449" y="255984"/>
                </a:lnTo>
                <a:lnTo>
                  <a:pt x="168174" y="255984"/>
                </a:lnTo>
                <a:lnTo>
                  <a:pt x="168174" y="225474"/>
                </a:lnTo>
                <a:lnTo>
                  <a:pt x="76273" y="225474"/>
                </a:lnTo>
                <a:lnTo>
                  <a:pt x="76273" y="259705"/>
                </a:lnTo>
                <a:lnTo>
                  <a:pt x="0" y="2597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69943" y="4067750"/>
            <a:ext cx="469900" cy="287655"/>
          </a:xfrm>
          <a:custGeom>
            <a:avLst/>
            <a:gdLst/>
            <a:ahLst/>
            <a:cxnLst/>
            <a:rect l="l" t="t" r="r" b="b"/>
            <a:pathLst>
              <a:path w="469900" h="287654">
                <a:moveTo>
                  <a:pt x="0" y="0"/>
                </a:moveTo>
                <a:lnTo>
                  <a:pt x="469553" y="0"/>
                </a:lnTo>
                <a:lnTo>
                  <a:pt x="469553" y="287238"/>
                </a:lnTo>
                <a:lnTo>
                  <a:pt x="391789" y="287238"/>
                </a:lnTo>
                <a:lnTo>
                  <a:pt x="391789" y="248542"/>
                </a:lnTo>
                <a:lnTo>
                  <a:pt x="77763" y="248542"/>
                </a:lnTo>
                <a:lnTo>
                  <a:pt x="77763" y="287238"/>
                </a:lnTo>
                <a:lnTo>
                  <a:pt x="0" y="287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53110" y="4041680"/>
            <a:ext cx="142180" cy="1183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23011" y="4045053"/>
            <a:ext cx="109220" cy="48895"/>
          </a:xfrm>
          <a:custGeom>
            <a:avLst/>
            <a:gdLst/>
            <a:ahLst/>
            <a:cxnLst/>
            <a:rect l="l" t="t" r="r" b="b"/>
            <a:pathLst>
              <a:path w="109220" h="48895">
                <a:moveTo>
                  <a:pt x="0" y="0"/>
                </a:moveTo>
                <a:lnTo>
                  <a:pt x="0" y="48741"/>
                </a:lnTo>
                <a:lnTo>
                  <a:pt x="109016" y="48741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19428" y="4008194"/>
            <a:ext cx="72231" cy="1299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38714" y="4014544"/>
            <a:ext cx="77470" cy="283845"/>
          </a:xfrm>
          <a:custGeom>
            <a:avLst/>
            <a:gdLst/>
            <a:ahLst/>
            <a:cxnLst/>
            <a:rect l="l" t="t" r="r" b="b"/>
            <a:pathLst>
              <a:path w="77470" h="283845">
                <a:moveTo>
                  <a:pt x="0" y="0"/>
                </a:moveTo>
                <a:lnTo>
                  <a:pt x="0" y="283517"/>
                </a:lnTo>
                <a:lnTo>
                  <a:pt x="22394" y="261565"/>
                </a:lnTo>
                <a:lnTo>
                  <a:pt x="42695" y="239241"/>
                </a:lnTo>
                <a:lnTo>
                  <a:pt x="60904" y="216544"/>
                </a:lnTo>
                <a:lnTo>
                  <a:pt x="77019" y="193476"/>
                </a:lnTo>
                <a:lnTo>
                  <a:pt x="57206" y="152223"/>
                </a:lnTo>
                <a:lnTo>
                  <a:pt x="40556" y="106226"/>
                </a:lnTo>
                <a:lnTo>
                  <a:pt x="27068" y="55484"/>
                </a:lnTo>
                <a:lnTo>
                  <a:pt x="1674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3809" y="3993708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7530" y="3993708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9204" y="3993708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99523" y="3991475"/>
            <a:ext cx="93345" cy="120014"/>
          </a:xfrm>
          <a:custGeom>
            <a:avLst/>
            <a:gdLst/>
            <a:ahLst/>
            <a:cxnLst/>
            <a:rect l="l" t="t" r="r" b="b"/>
            <a:pathLst>
              <a:path w="93345" h="120014">
                <a:moveTo>
                  <a:pt x="0" y="0"/>
                </a:moveTo>
                <a:lnTo>
                  <a:pt x="0" y="119806"/>
                </a:lnTo>
                <a:lnTo>
                  <a:pt x="93018" y="119806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4962" y="398701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93789" y="3971756"/>
            <a:ext cx="221615" cy="254000"/>
          </a:xfrm>
          <a:custGeom>
            <a:avLst/>
            <a:gdLst/>
            <a:ahLst/>
            <a:cxnLst/>
            <a:rect l="l" t="t" r="r" b="b"/>
            <a:pathLst>
              <a:path w="221614" h="254000">
                <a:moveTo>
                  <a:pt x="74414" y="0"/>
                </a:moveTo>
                <a:lnTo>
                  <a:pt x="146223" y="0"/>
                </a:lnTo>
                <a:lnTo>
                  <a:pt x="146223" y="52461"/>
                </a:lnTo>
                <a:lnTo>
                  <a:pt x="221009" y="52461"/>
                </a:lnTo>
                <a:lnTo>
                  <a:pt x="221009" y="123527"/>
                </a:lnTo>
                <a:lnTo>
                  <a:pt x="95994" y="123527"/>
                </a:lnTo>
                <a:lnTo>
                  <a:pt x="95994" y="161478"/>
                </a:lnTo>
                <a:lnTo>
                  <a:pt x="97273" y="170431"/>
                </a:lnTo>
                <a:lnTo>
                  <a:pt x="101110" y="176826"/>
                </a:lnTo>
                <a:lnTo>
                  <a:pt x="107505" y="180663"/>
                </a:lnTo>
                <a:lnTo>
                  <a:pt x="116458" y="181942"/>
                </a:lnTo>
                <a:lnTo>
                  <a:pt x="200918" y="181942"/>
                </a:lnTo>
                <a:lnTo>
                  <a:pt x="200918" y="253751"/>
                </a:lnTo>
                <a:lnTo>
                  <a:pt x="97482" y="253751"/>
                </a:lnTo>
                <a:lnTo>
                  <a:pt x="64763" y="249473"/>
                </a:lnTo>
                <a:lnTo>
                  <a:pt x="41392" y="236636"/>
                </a:lnTo>
                <a:lnTo>
                  <a:pt x="27370" y="215242"/>
                </a:lnTo>
                <a:lnTo>
                  <a:pt x="22696" y="185290"/>
                </a:lnTo>
                <a:lnTo>
                  <a:pt x="22696" y="123527"/>
                </a:lnTo>
                <a:lnTo>
                  <a:pt x="0" y="123527"/>
                </a:lnTo>
                <a:lnTo>
                  <a:pt x="0" y="52461"/>
                </a:lnTo>
                <a:lnTo>
                  <a:pt x="74414" y="52461"/>
                </a:lnTo>
                <a:lnTo>
                  <a:pt x="74414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9949" y="3968779"/>
            <a:ext cx="668020" cy="391160"/>
          </a:xfrm>
          <a:custGeom>
            <a:avLst/>
            <a:gdLst/>
            <a:ahLst/>
            <a:cxnLst/>
            <a:rect l="l" t="t" r="r" b="b"/>
            <a:pathLst>
              <a:path w="668020" h="391160">
                <a:moveTo>
                  <a:pt x="260821" y="0"/>
                </a:moveTo>
                <a:lnTo>
                  <a:pt x="593824" y="0"/>
                </a:lnTo>
                <a:lnTo>
                  <a:pt x="593824" y="79250"/>
                </a:lnTo>
                <a:lnTo>
                  <a:pt x="570407" y="123015"/>
                </a:lnTo>
                <a:lnTo>
                  <a:pt x="545548" y="163524"/>
                </a:lnTo>
                <a:lnTo>
                  <a:pt x="519247" y="200778"/>
                </a:lnTo>
                <a:lnTo>
                  <a:pt x="491505" y="234776"/>
                </a:lnTo>
                <a:lnTo>
                  <a:pt x="532781" y="264518"/>
                </a:lnTo>
                <a:lnTo>
                  <a:pt x="575872" y="289005"/>
                </a:lnTo>
                <a:lnTo>
                  <a:pt x="620776" y="308236"/>
                </a:lnTo>
                <a:lnTo>
                  <a:pt x="667494" y="322212"/>
                </a:lnTo>
                <a:lnTo>
                  <a:pt x="622846" y="390673"/>
                </a:lnTo>
                <a:lnTo>
                  <a:pt x="571546" y="373744"/>
                </a:lnTo>
                <a:lnTo>
                  <a:pt x="523316" y="351234"/>
                </a:lnTo>
                <a:lnTo>
                  <a:pt x="478156" y="323143"/>
                </a:lnTo>
                <a:lnTo>
                  <a:pt x="436067" y="289470"/>
                </a:lnTo>
                <a:lnTo>
                  <a:pt x="400092" y="317701"/>
                </a:lnTo>
                <a:lnTo>
                  <a:pt x="360257" y="343978"/>
                </a:lnTo>
                <a:lnTo>
                  <a:pt x="316562" y="368303"/>
                </a:lnTo>
                <a:lnTo>
                  <a:pt x="269007" y="390673"/>
                </a:lnTo>
                <a:lnTo>
                  <a:pt x="227335" y="328165"/>
                </a:lnTo>
                <a:lnTo>
                  <a:pt x="227335" y="382488"/>
                </a:lnTo>
                <a:lnTo>
                  <a:pt x="151060" y="382488"/>
                </a:lnTo>
                <a:lnTo>
                  <a:pt x="151060" y="351978"/>
                </a:lnTo>
                <a:lnTo>
                  <a:pt x="76274" y="351978"/>
                </a:lnTo>
                <a:lnTo>
                  <a:pt x="76274" y="386208"/>
                </a:lnTo>
                <a:lnTo>
                  <a:pt x="0" y="386208"/>
                </a:lnTo>
                <a:lnTo>
                  <a:pt x="0" y="126503"/>
                </a:lnTo>
                <a:lnTo>
                  <a:pt x="227335" y="126503"/>
                </a:lnTo>
                <a:lnTo>
                  <a:pt x="227335" y="319980"/>
                </a:lnTo>
                <a:lnTo>
                  <a:pt x="275889" y="300144"/>
                </a:lnTo>
                <a:lnTo>
                  <a:pt x="318492" y="279703"/>
                </a:lnTo>
                <a:lnTo>
                  <a:pt x="355141" y="258658"/>
                </a:lnTo>
                <a:lnTo>
                  <a:pt x="385837" y="237008"/>
                </a:lnTo>
                <a:lnTo>
                  <a:pt x="359048" y="200778"/>
                </a:lnTo>
                <a:lnTo>
                  <a:pt x="335979" y="162408"/>
                </a:lnTo>
                <a:lnTo>
                  <a:pt x="316632" y="121899"/>
                </a:lnTo>
                <a:lnTo>
                  <a:pt x="301005" y="79250"/>
                </a:lnTo>
                <a:lnTo>
                  <a:pt x="260821" y="79250"/>
                </a:lnTo>
                <a:lnTo>
                  <a:pt x="26082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12807" y="3942734"/>
            <a:ext cx="146050" cy="109855"/>
          </a:xfrm>
          <a:custGeom>
            <a:avLst/>
            <a:gdLst/>
            <a:ahLst/>
            <a:cxnLst/>
            <a:rect l="l" t="t" r="r" b="b"/>
            <a:pathLst>
              <a:path w="146050" h="109854">
                <a:moveTo>
                  <a:pt x="0" y="0"/>
                </a:moveTo>
                <a:lnTo>
                  <a:pt x="0" y="109760"/>
                </a:lnTo>
                <a:lnTo>
                  <a:pt x="145479" y="109760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59735" y="3941990"/>
            <a:ext cx="102870" cy="111125"/>
          </a:xfrm>
          <a:custGeom>
            <a:avLst/>
            <a:gdLst/>
            <a:ahLst/>
            <a:cxnLst/>
            <a:rect l="l" t="t" r="r" b="b"/>
            <a:pathLst>
              <a:path w="102870" h="111125">
                <a:moveTo>
                  <a:pt x="0" y="0"/>
                </a:moveTo>
                <a:lnTo>
                  <a:pt x="0" y="110504"/>
                </a:lnTo>
                <a:lnTo>
                  <a:pt x="102318" y="110504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13871" y="3929687"/>
            <a:ext cx="120972" cy="9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23011" y="3928223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7"/>
                </a:lnTo>
                <a:lnTo>
                  <a:pt x="109016" y="47997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98717" y="3919294"/>
            <a:ext cx="174625" cy="109220"/>
          </a:xfrm>
          <a:custGeom>
            <a:avLst/>
            <a:gdLst/>
            <a:ahLst/>
            <a:cxnLst/>
            <a:rect l="l" t="t" r="r" b="b"/>
            <a:pathLst>
              <a:path w="174625" h="109220">
                <a:moveTo>
                  <a:pt x="0" y="0"/>
                </a:moveTo>
                <a:lnTo>
                  <a:pt x="0" y="109016"/>
                </a:lnTo>
                <a:lnTo>
                  <a:pt x="174501" y="109016"/>
                </a:lnTo>
                <a:lnTo>
                  <a:pt x="1745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53809" y="389250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47530" y="389250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79204" y="389250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19043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4" h="168275">
                <a:moveTo>
                  <a:pt x="0" y="0"/>
                </a:moveTo>
                <a:lnTo>
                  <a:pt x="0" y="167803"/>
                </a:lnTo>
                <a:lnTo>
                  <a:pt x="184175" y="167803"/>
                </a:lnTo>
                <a:lnTo>
                  <a:pt x="18417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55245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5" h="168275">
                <a:moveTo>
                  <a:pt x="0" y="0"/>
                </a:moveTo>
                <a:lnTo>
                  <a:pt x="0" y="167803"/>
                </a:lnTo>
                <a:lnTo>
                  <a:pt x="184547" y="167803"/>
                </a:lnTo>
                <a:lnTo>
                  <a:pt x="18454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4962" y="387725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3011" y="3811022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6"/>
                </a:lnTo>
                <a:lnTo>
                  <a:pt x="109016" y="47996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299523" y="3798743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5" h="114300">
                <a:moveTo>
                  <a:pt x="0" y="0"/>
                </a:moveTo>
                <a:lnTo>
                  <a:pt x="0" y="114225"/>
                </a:lnTo>
                <a:lnTo>
                  <a:pt x="93018" y="114225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28508" y="3789814"/>
            <a:ext cx="252729" cy="71120"/>
          </a:xfrm>
          <a:custGeom>
            <a:avLst/>
            <a:gdLst/>
            <a:ahLst/>
            <a:cxnLst/>
            <a:rect l="l" t="t" r="r" b="b"/>
            <a:pathLst>
              <a:path w="252729" h="71120">
                <a:moveTo>
                  <a:pt x="0" y="0"/>
                </a:moveTo>
                <a:lnTo>
                  <a:pt x="252263" y="0"/>
                </a:lnTo>
                <a:lnTo>
                  <a:pt x="25226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22229" y="3789814"/>
            <a:ext cx="298450" cy="71120"/>
          </a:xfrm>
          <a:custGeom>
            <a:avLst/>
            <a:gdLst/>
            <a:ahLst/>
            <a:cxnLst/>
            <a:rect l="l" t="t" r="r" b="b"/>
            <a:pathLst>
              <a:path w="298450" h="71120">
                <a:moveTo>
                  <a:pt x="0" y="0"/>
                </a:moveTo>
                <a:lnTo>
                  <a:pt x="298028" y="0"/>
                </a:lnTo>
                <a:lnTo>
                  <a:pt x="298028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4275" y="3789814"/>
            <a:ext cx="280670" cy="71120"/>
          </a:xfrm>
          <a:custGeom>
            <a:avLst/>
            <a:gdLst/>
            <a:ahLst/>
            <a:cxnLst/>
            <a:rect l="l" t="t" r="r" b="b"/>
            <a:pathLst>
              <a:path w="280670" h="71120">
                <a:moveTo>
                  <a:pt x="0" y="0"/>
                </a:moveTo>
                <a:lnTo>
                  <a:pt x="280169" y="0"/>
                </a:lnTo>
                <a:lnTo>
                  <a:pt x="28016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6695" y="3764860"/>
            <a:ext cx="235198" cy="1979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612807" y="3763024"/>
            <a:ext cx="146050" cy="107314"/>
          </a:xfrm>
          <a:custGeom>
            <a:avLst/>
            <a:gdLst/>
            <a:ahLst/>
            <a:cxnLst/>
            <a:rect l="l" t="t" r="r" b="b"/>
            <a:pathLst>
              <a:path w="146050" h="107314">
                <a:moveTo>
                  <a:pt x="0" y="0"/>
                </a:moveTo>
                <a:lnTo>
                  <a:pt x="0" y="106784"/>
                </a:lnTo>
                <a:lnTo>
                  <a:pt x="145479" y="106784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59735" y="3763024"/>
            <a:ext cx="102870" cy="106045"/>
          </a:xfrm>
          <a:custGeom>
            <a:avLst/>
            <a:gdLst/>
            <a:ahLst/>
            <a:cxnLst/>
            <a:rect l="l" t="t" r="r" b="b"/>
            <a:pathLst>
              <a:path w="102870" h="106045">
                <a:moveTo>
                  <a:pt x="0" y="0"/>
                </a:moveTo>
                <a:lnTo>
                  <a:pt x="0" y="105667"/>
                </a:lnTo>
                <a:lnTo>
                  <a:pt x="102318" y="105667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22506" y="3720236"/>
            <a:ext cx="247015" cy="523875"/>
          </a:xfrm>
          <a:custGeom>
            <a:avLst/>
            <a:gdLst/>
            <a:ahLst/>
            <a:cxnLst/>
            <a:rect l="l" t="t" r="r" b="b"/>
            <a:pathLst>
              <a:path w="247015" h="523875">
                <a:moveTo>
                  <a:pt x="0" y="0"/>
                </a:moveTo>
                <a:lnTo>
                  <a:pt x="246682" y="0"/>
                </a:lnTo>
                <a:lnTo>
                  <a:pt x="246682" y="508247"/>
                </a:lnTo>
                <a:lnTo>
                  <a:pt x="170036" y="508247"/>
                </a:lnTo>
                <a:lnTo>
                  <a:pt x="170036" y="468808"/>
                </a:lnTo>
                <a:lnTo>
                  <a:pt x="77017" y="468808"/>
                </a:lnTo>
                <a:lnTo>
                  <a:pt x="77017" y="523502"/>
                </a:lnTo>
                <a:lnTo>
                  <a:pt x="0" y="5235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3809" y="369121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47530" y="369121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79204" y="369121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05236" y="3691215"/>
            <a:ext cx="395605" cy="664210"/>
          </a:xfrm>
          <a:custGeom>
            <a:avLst/>
            <a:gdLst/>
            <a:ahLst/>
            <a:cxnLst/>
            <a:rect l="l" t="t" r="r" b="b"/>
            <a:pathLst>
              <a:path w="395605" h="664210">
                <a:moveTo>
                  <a:pt x="0" y="0"/>
                </a:moveTo>
                <a:lnTo>
                  <a:pt x="395510" y="0"/>
                </a:lnTo>
                <a:lnTo>
                  <a:pt x="395510" y="581545"/>
                </a:lnTo>
                <a:lnTo>
                  <a:pt x="383058" y="630310"/>
                </a:lnTo>
                <a:lnTo>
                  <a:pt x="347095" y="658378"/>
                </a:lnTo>
                <a:lnTo>
                  <a:pt x="312539" y="663773"/>
                </a:lnTo>
                <a:lnTo>
                  <a:pt x="246310" y="663773"/>
                </a:lnTo>
                <a:lnTo>
                  <a:pt x="222498" y="585266"/>
                </a:lnTo>
                <a:lnTo>
                  <a:pt x="234613" y="586568"/>
                </a:lnTo>
                <a:lnTo>
                  <a:pt x="247519" y="587499"/>
                </a:lnTo>
                <a:lnTo>
                  <a:pt x="261216" y="588057"/>
                </a:lnTo>
                <a:lnTo>
                  <a:pt x="275704" y="588243"/>
                </a:lnTo>
                <a:lnTo>
                  <a:pt x="289121" y="587964"/>
                </a:lnTo>
                <a:lnTo>
                  <a:pt x="322957" y="574724"/>
                </a:lnTo>
                <a:lnTo>
                  <a:pt x="322957" y="565546"/>
                </a:lnTo>
                <a:lnTo>
                  <a:pt x="322957" y="71809"/>
                </a:lnTo>
                <a:lnTo>
                  <a:pt x="73297" y="71809"/>
                </a:lnTo>
                <a:lnTo>
                  <a:pt x="73297" y="663773"/>
                </a:lnTo>
                <a:lnTo>
                  <a:pt x="0" y="6637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20306" y="3690470"/>
            <a:ext cx="412750" cy="267335"/>
          </a:xfrm>
          <a:custGeom>
            <a:avLst/>
            <a:gdLst/>
            <a:ahLst/>
            <a:cxnLst/>
            <a:rect l="l" t="t" r="r" b="b"/>
            <a:pathLst>
              <a:path w="412750" h="267335">
                <a:moveTo>
                  <a:pt x="72181" y="0"/>
                </a:moveTo>
                <a:lnTo>
                  <a:pt x="307701" y="0"/>
                </a:lnTo>
                <a:lnTo>
                  <a:pt x="307701" y="157013"/>
                </a:lnTo>
                <a:lnTo>
                  <a:pt x="307701" y="167183"/>
                </a:lnTo>
                <a:lnTo>
                  <a:pt x="311050" y="172268"/>
                </a:lnTo>
                <a:lnTo>
                  <a:pt x="317747" y="172268"/>
                </a:lnTo>
                <a:lnTo>
                  <a:pt x="325932" y="172268"/>
                </a:lnTo>
                <a:lnTo>
                  <a:pt x="331305" y="169803"/>
                </a:lnTo>
                <a:lnTo>
                  <a:pt x="335142" y="162408"/>
                </a:lnTo>
                <a:lnTo>
                  <a:pt x="337444" y="150083"/>
                </a:lnTo>
                <a:lnTo>
                  <a:pt x="338212" y="132829"/>
                </a:lnTo>
                <a:lnTo>
                  <a:pt x="338119" y="126178"/>
                </a:lnTo>
                <a:lnTo>
                  <a:pt x="337840" y="118876"/>
                </a:lnTo>
                <a:lnTo>
                  <a:pt x="337375" y="110923"/>
                </a:lnTo>
                <a:lnTo>
                  <a:pt x="336723" y="102319"/>
                </a:lnTo>
                <a:lnTo>
                  <a:pt x="412253" y="125015"/>
                </a:lnTo>
                <a:lnTo>
                  <a:pt x="408347" y="180965"/>
                </a:lnTo>
                <a:lnTo>
                  <a:pt x="387441" y="227346"/>
                </a:lnTo>
                <a:lnTo>
                  <a:pt x="343420" y="241473"/>
                </a:lnTo>
                <a:lnTo>
                  <a:pt x="283145" y="241473"/>
                </a:lnTo>
                <a:lnTo>
                  <a:pt x="260518" y="238008"/>
                </a:lnTo>
                <a:lnTo>
                  <a:pt x="244356" y="227613"/>
                </a:lnTo>
                <a:lnTo>
                  <a:pt x="234659" y="210289"/>
                </a:lnTo>
                <a:lnTo>
                  <a:pt x="231427" y="186035"/>
                </a:lnTo>
                <a:lnTo>
                  <a:pt x="231427" y="79250"/>
                </a:lnTo>
                <a:lnTo>
                  <a:pt x="148455" y="79250"/>
                </a:lnTo>
                <a:lnTo>
                  <a:pt x="148455" y="100086"/>
                </a:lnTo>
                <a:lnTo>
                  <a:pt x="142920" y="148177"/>
                </a:lnTo>
                <a:lnTo>
                  <a:pt x="126317" y="191988"/>
                </a:lnTo>
                <a:lnTo>
                  <a:pt x="98644" y="231520"/>
                </a:lnTo>
                <a:lnTo>
                  <a:pt x="59903" y="266774"/>
                </a:lnTo>
                <a:lnTo>
                  <a:pt x="0" y="215800"/>
                </a:lnTo>
                <a:lnTo>
                  <a:pt x="31579" y="193057"/>
                </a:lnTo>
                <a:lnTo>
                  <a:pt x="54135" y="165013"/>
                </a:lnTo>
                <a:lnTo>
                  <a:pt x="67670" y="131666"/>
                </a:lnTo>
                <a:lnTo>
                  <a:pt x="72181" y="9301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92542" y="3688982"/>
            <a:ext cx="441959" cy="673100"/>
          </a:xfrm>
          <a:custGeom>
            <a:avLst/>
            <a:gdLst/>
            <a:ahLst/>
            <a:cxnLst/>
            <a:rect l="l" t="t" r="r" b="b"/>
            <a:pathLst>
              <a:path w="441959" h="673100">
                <a:moveTo>
                  <a:pt x="143245" y="0"/>
                </a:moveTo>
                <a:lnTo>
                  <a:pt x="441646" y="0"/>
                </a:lnTo>
                <a:lnTo>
                  <a:pt x="441646" y="583778"/>
                </a:lnTo>
                <a:lnTo>
                  <a:pt x="436553" y="619427"/>
                </a:lnTo>
                <a:lnTo>
                  <a:pt x="421275" y="644890"/>
                </a:lnTo>
                <a:lnTo>
                  <a:pt x="395812" y="660168"/>
                </a:lnTo>
                <a:lnTo>
                  <a:pt x="360163" y="665261"/>
                </a:lnTo>
                <a:lnTo>
                  <a:pt x="277935" y="665261"/>
                </a:lnTo>
                <a:lnTo>
                  <a:pt x="255239" y="585266"/>
                </a:lnTo>
                <a:lnTo>
                  <a:pt x="268238" y="586568"/>
                </a:lnTo>
                <a:lnTo>
                  <a:pt x="281935" y="587499"/>
                </a:lnTo>
                <a:lnTo>
                  <a:pt x="296329" y="588057"/>
                </a:lnTo>
                <a:lnTo>
                  <a:pt x="311421" y="588243"/>
                </a:lnTo>
                <a:lnTo>
                  <a:pt x="342676" y="587499"/>
                </a:lnTo>
                <a:lnTo>
                  <a:pt x="352768" y="585987"/>
                </a:lnTo>
                <a:lnTo>
                  <a:pt x="359977" y="581452"/>
                </a:lnTo>
                <a:lnTo>
                  <a:pt x="364302" y="573895"/>
                </a:lnTo>
                <a:lnTo>
                  <a:pt x="365744" y="563314"/>
                </a:lnTo>
                <a:lnTo>
                  <a:pt x="365744" y="436810"/>
                </a:lnTo>
                <a:lnTo>
                  <a:pt x="213196" y="436810"/>
                </a:lnTo>
                <a:lnTo>
                  <a:pt x="203439" y="481303"/>
                </a:lnTo>
                <a:lnTo>
                  <a:pt x="187316" y="523750"/>
                </a:lnTo>
                <a:lnTo>
                  <a:pt x="164826" y="564151"/>
                </a:lnTo>
                <a:lnTo>
                  <a:pt x="135970" y="602505"/>
                </a:lnTo>
                <a:lnTo>
                  <a:pt x="100747" y="638813"/>
                </a:lnTo>
                <a:lnTo>
                  <a:pt x="59159" y="673075"/>
                </a:lnTo>
                <a:lnTo>
                  <a:pt x="0" y="618752"/>
                </a:lnTo>
                <a:lnTo>
                  <a:pt x="33346" y="595184"/>
                </a:lnTo>
                <a:lnTo>
                  <a:pt x="62321" y="569500"/>
                </a:lnTo>
                <a:lnTo>
                  <a:pt x="107156" y="511782"/>
                </a:lnTo>
                <a:lnTo>
                  <a:pt x="134223" y="441042"/>
                </a:lnTo>
                <a:lnTo>
                  <a:pt x="140990" y="399080"/>
                </a:lnTo>
                <a:lnTo>
                  <a:pt x="143245" y="352722"/>
                </a:lnTo>
                <a:lnTo>
                  <a:pt x="143245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11278" y="3688982"/>
            <a:ext cx="327025" cy="671830"/>
          </a:xfrm>
          <a:custGeom>
            <a:avLst/>
            <a:gdLst/>
            <a:ahLst/>
            <a:cxnLst/>
            <a:rect l="l" t="t" r="r" b="b"/>
            <a:pathLst>
              <a:path w="327025" h="671829">
                <a:moveTo>
                  <a:pt x="72181" y="0"/>
                </a:moveTo>
                <a:lnTo>
                  <a:pt x="326678" y="0"/>
                </a:lnTo>
                <a:lnTo>
                  <a:pt x="326678" y="583778"/>
                </a:lnTo>
                <a:lnTo>
                  <a:pt x="321678" y="619427"/>
                </a:lnTo>
                <a:lnTo>
                  <a:pt x="306678" y="644890"/>
                </a:lnTo>
                <a:lnTo>
                  <a:pt x="281680" y="660168"/>
                </a:lnTo>
                <a:lnTo>
                  <a:pt x="246682" y="665261"/>
                </a:lnTo>
                <a:lnTo>
                  <a:pt x="191244" y="665261"/>
                </a:lnTo>
                <a:lnTo>
                  <a:pt x="168175" y="587499"/>
                </a:lnTo>
                <a:lnTo>
                  <a:pt x="181453" y="588801"/>
                </a:lnTo>
                <a:lnTo>
                  <a:pt x="193383" y="589731"/>
                </a:lnTo>
                <a:lnTo>
                  <a:pt x="203964" y="590289"/>
                </a:lnTo>
                <a:lnTo>
                  <a:pt x="213196" y="590475"/>
                </a:lnTo>
                <a:lnTo>
                  <a:pt x="228451" y="589731"/>
                </a:lnTo>
                <a:lnTo>
                  <a:pt x="238218" y="588359"/>
                </a:lnTo>
                <a:lnTo>
                  <a:pt x="245194" y="584243"/>
                </a:lnTo>
                <a:lnTo>
                  <a:pt x="249380" y="577383"/>
                </a:lnTo>
                <a:lnTo>
                  <a:pt x="250775" y="567779"/>
                </a:lnTo>
                <a:lnTo>
                  <a:pt x="250775" y="436810"/>
                </a:lnTo>
                <a:lnTo>
                  <a:pt x="148456" y="436810"/>
                </a:lnTo>
                <a:lnTo>
                  <a:pt x="143470" y="490954"/>
                </a:lnTo>
                <a:lnTo>
                  <a:pt x="133573" y="541466"/>
                </a:lnTo>
                <a:lnTo>
                  <a:pt x="118765" y="588347"/>
                </a:lnTo>
                <a:lnTo>
                  <a:pt x="99045" y="631596"/>
                </a:lnTo>
                <a:lnTo>
                  <a:pt x="74414" y="671214"/>
                </a:lnTo>
                <a:lnTo>
                  <a:pt x="0" y="625822"/>
                </a:lnTo>
                <a:lnTo>
                  <a:pt x="25985" y="587558"/>
                </a:lnTo>
                <a:lnTo>
                  <a:pt x="46196" y="545693"/>
                </a:lnTo>
                <a:lnTo>
                  <a:pt x="60632" y="500226"/>
                </a:lnTo>
                <a:lnTo>
                  <a:pt x="69294" y="451157"/>
                </a:lnTo>
                <a:lnTo>
                  <a:pt x="72181" y="39848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11252" y="3688982"/>
            <a:ext cx="643255" cy="520065"/>
          </a:xfrm>
          <a:custGeom>
            <a:avLst/>
            <a:gdLst/>
            <a:ahLst/>
            <a:cxnLst/>
            <a:rect l="l" t="t" r="r" b="b"/>
            <a:pathLst>
              <a:path w="643254" h="520064">
                <a:moveTo>
                  <a:pt x="0" y="0"/>
                </a:moveTo>
                <a:lnTo>
                  <a:pt x="642937" y="0"/>
                </a:lnTo>
                <a:lnTo>
                  <a:pt x="642937" y="68461"/>
                </a:lnTo>
                <a:lnTo>
                  <a:pt x="374302" y="68461"/>
                </a:lnTo>
                <a:lnTo>
                  <a:pt x="369698" y="79483"/>
                </a:lnTo>
                <a:lnTo>
                  <a:pt x="364442" y="91715"/>
                </a:lnTo>
                <a:lnTo>
                  <a:pt x="358536" y="105156"/>
                </a:lnTo>
                <a:lnTo>
                  <a:pt x="351978" y="119806"/>
                </a:lnTo>
                <a:lnTo>
                  <a:pt x="556245" y="119806"/>
                </a:lnTo>
                <a:lnTo>
                  <a:pt x="556245" y="519782"/>
                </a:lnTo>
                <a:lnTo>
                  <a:pt x="85948" y="519782"/>
                </a:lnTo>
                <a:lnTo>
                  <a:pt x="85948" y="119806"/>
                </a:lnTo>
                <a:lnTo>
                  <a:pt x="263053" y="119806"/>
                </a:lnTo>
                <a:lnTo>
                  <a:pt x="270332" y="104737"/>
                </a:lnTo>
                <a:lnTo>
                  <a:pt x="276541" y="91157"/>
                </a:lnTo>
                <a:lnTo>
                  <a:pt x="281680" y="79064"/>
                </a:lnTo>
                <a:lnTo>
                  <a:pt x="285749" y="68461"/>
                </a:lnTo>
                <a:lnTo>
                  <a:pt x="0" y="684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4553" y="3688238"/>
            <a:ext cx="661035" cy="675005"/>
          </a:xfrm>
          <a:custGeom>
            <a:avLst/>
            <a:gdLst/>
            <a:ahLst/>
            <a:cxnLst/>
            <a:rect l="l" t="t" r="r" b="b"/>
            <a:pathLst>
              <a:path w="661034" h="675004">
                <a:moveTo>
                  <a:pt x="318491" y="0"/>
                </a:moveTo>
                <a:lnTo>
                  <a:pt x="389929" y="31998"/>
                </a:lnTo>
                <a:lnTo>
                  <a:pt x="379139" y="62879"/>
                </a:lnTo>
                <a:lnTo>
                  <a:pt x="365744" y="94133"/>
                </a:lnTo>
                <a:lnTo>
                  <a:pt x="349745" y="125759"/>
                </a:lnTo>
                <a:lnTo>
                  <a:pt x="331142" y="157757"/>
                </a:lnTo>
                <a:lnTo>
                  <a:pt x="545453" y="157757"/>
                </a:lnTo>
                <a:lnTo>
                  <a:pt x="531245" y="133549"/>
                </a:lnTo>
                <a:lnTo>
                  <a:pt x="519502" y="111528"/>
                </a:lnTo>
                <a:lnTo>
                  <a:pt x="510223" y="91692"/>
                </a:lnTo>
                <a:lnTo>
                  <a:pt x="503410" y="74042"/>
                </a:lnTo>
                <a:lnTo>
                  <a:pt x="400719" y="74042"/>
                </a:lnTo>
                <a:lnTo>
                  <a:pt x="400719" y="744"/>
                </a:lnTo>
                <a:lnTo>
                  <a:pt x="558476" y="744"/>
                </a:lnTo>
                <a:lnTo>
                  <a:pt x="573126" y="49601"/>
                </a:lnTo>
                <a:lnTo>
                  <a:pt x="594753" y="94970"/>
                </a:lnTo>
                <a:lnTo>
                  <a:pt x="623356" y="136852"/>
                </a:lnTo>
                <a:lnTo>
                  <a:pt x="658935" y="175245"/>
                </a:lnTo>
                <a:lnTo>
                  <a:pt x="626938" y="265286"/>
                </a:lnTo>
                <a:lnTo>
                  <a:pt x="616705" y="254356"/>
                </a:lnTo>
                <a:lnTo>
                  <a:pt x="607962" y="244636"/>
                </a:lnTo>
                <a:lnTo>
                  <a:pt x="600706" y="236125"/>
                </a:lnTo>
                <a:lnTo>
                  <a:pt x="594939" y="228823"/>
                </a:lnTo>
                <a:lnTo>
                  <a:pt x="594939" y="412998"/>
                </a:lnTo>
                <a:lnTo>
                  <a:pt x="518665" y="412998"/>
                </a:lnTo>
                <a:lnTo>
                  <a:pt x="518665" y="557733"/>
                </a:lnTo>
                <a:lnTo>
                  <a:pt x="519851" y="565384"/>
                </a:lnTo>
                <a:lnTo>
                  <a:pt x="523409" y="570848"/>
                </a:lnTo>
                <a:lnTo>
                  <a:pt x="529338" y="574127"/>
                </a:lnTo>
                <a:lnTo>
                  <a:pt x="537640" y="575220"/>
                </a:lnTo>
                <a:lnTo>
                  <a:pt x="552895" y="575220"/>
                </a:lnTo>
                <a:lnTo>
                  <a:pt x="581289" y="540490"/>
                </a:lnTo>
                <a:lnTo>
                  <a:pt x="587498" y="492248"/>
                </a:lnTo>
                <a:lnTo>
                  <a:pt x="660424" y="519038"/>
                </a:lnTo>
                <a:lnTo>
                  <a:pt x="645913" y="585080"/>
                </a:lnTo>
                <a:lnTo>
                  <a:pt x="628426" y="625450"/>
                </a:lnTo>
                <a:lnTo>
                  <a:pt x="583637" y="651262"/>
                </a:lnTo>
                <a:lnTo>
                  <a:pt x="561453" y="652983"/>
                </a:lnTo>
                <a:lnTo>
                  <a:pt x="520153" y="652983"/>
                </a:lnTo>
                <a:lnTo>
                  <a:pt x="486132" y="647751"/>
                </a:lnTo>
                <a:lnTo>
                  <a:pt x="461831" y="632054"/>
                </a:lnTo>
                <a:lnTo>
                  <a:pt x="447250" y="605893"/>
                </a:lnTo>
                <a:lnTo>
                  <a:pt x="442390" y="569267"/>
                </a:lnTo>
                <a:lnTo>
                  <a:pt x="442390" y="412998"/>
                </a:lnTo>
                <a:lnTo>
                  <a:pt x="406671" y="412998"/>
                </a:lnTo>
                <a:lnTo>
                  <a:pt x="406671" y="417462"/>
                </a:lnTo>
                <a:lnTo>
                  <a:pt x="402610" y="467599"/>
                </a:lnTo>
                <a:lnTo>
                  <a:pt x="390424" y="514821"/>
                </a:lnTo>
                <a:lnTo>
                  <a:pt x="370115" y="559128"/>
                </a:lnTo>
                <a:lnTo>
                  <a:pt x="341683" y="600521"/>
                </a:lnTo>
                <a:lnTo>
                  <a:pt x="305128" y="638999"/>
                </a:lnTo>
                <a:lnTo>
                  <a:pt x="260449" y="674563"/>
                </a:lnTo>
                <a:lnTo>
                  <a:pt x="216171" y="624705"/>
                </a:lnTo>
                <a:lnTo>
                  <a:pt x="216171" y="666749"/>
                </a:lnTo>
                <a:lnTo>
                  <a:pt x="139898" y="666749"/>
                </a:lnTo>
                <a:lnTo>
                  <a:pt x="139898" y="632519"/>
                </a:lnTo>
                <a:lnTo>
                  <a:pt x="75901" y="632519"/>
                </a:lnTo>
                <a:lnTo>
                  <a:pt x="75901" y="666749"/>
                </a:lnTo>
                <a:lnTo>
                  <a:pt x="0" y="666749"/>
                </a:lnTo>
                <a:lnTo>
                  <a:pt x="0" y="407044"/>
                </a:lnTo>
                <a:lnTo>
                  <a:pt x="216171" y="407044"/>
                </a:lnTo>
                <a:lnTo>
                  <a:pt x="216171" y="604242"/>
                </a:lnTo>
                <a:lnTo>
                  <a:pt x="257516" y="575042"/>
                </a:lnTo>
                <a:lnTo>
                  <a:pt x="289871" y="541317"/>
                </a:lnTo>
                <a:lnTo>
                  <a:pt x="313237" y="503068"/>
                </a:lnTo>
                <a:lnTo>
                  <a:pt x="327615" y="460295"/>
                </a:lnTo>
                <a:lnTo>
                  <a:pt x="333002" y="412998"/>
                </a:lnTo>
                <a:lnTo>
                  <a:pt x="267889" y="412998"/>
                </a:lnTo>
                <a:lnTo>
                  <a:pt x="267889" y="240729"/>
                </a:lnTo>
                <a:lnTo>
                  <a:pt x="260192" y="248542"/>
                </a:lnTo>
                <a:lnTo>
                  <a:pt x="253471" y="255240"/>
                </a:lnTo>
                <a:lnTo>
                  <a:pt x="247728" y="260821"/>
                </a:lnTo>
                <a:lnTo>
                  <a:pt x="242961" y="265286"/>
                </a:lnTo>
                <a:lnTo>
                  <a:pt x="215428" y="189011"/>
                </a:lnTo>
                <a:lnTo>
                  <a:pt x="250891" y="144967"/>
                </a:lnTo>
                <a:lnTo>
                  <a:pt x="279889" y="98784"/>
                </a:lnTo>
                <a:lnTo>
                  <a:pt x="302422" y="50461"/>
                </a:lnTo>
                <a:lnTo>
                  <a:pt x="3184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2440" y="3686750"/>
            <a:ext cx="333375" cy="672465"/>
          </a:xfrm>
          <a:custGeom>
            <a:avLst/>
            <a:gdLst/>
            <a:ahLst/>
            <a:cxnLst/>
            <a:rect l="l" t="t" r="r" b="b"/>
            <a:pathLst>
              <a:path w="333375" h="672464">
                <a:moveTo>
                  <a:pt x="0" y="0"/>
                </a:moveTo>
                <a:lnTo>
                  <a:pt x="292074" y="0"/>
                </a:lnTo>
                <a:lnTo>
                  <a:pt x="291074" y="40462"/>
                </a:lnTo>
                <a:lnTo>
                  <a:pt x="288075" y="79250"/>
                </a:lnTo>
                <a:lnTo>
                  <a:pt x="276076" y="151804"/>
                </a:lnTo>
                <a:lnTo>
                  <a:pt x="246496" y="203708"/>
                </a:lnTo>
                <a:lnTo>
                  <a:pt x="189755" y="221009"/>
                </a:lnTo>
                <a:lnTo>
                  <a:pt x="183057" y="221009"/>
                </a:lnTo>
                <a:lnTo>
                  <a:pt x="143083" y="217661"/>
                </a:lnTo>
                <a:lnTo>
                  <a:pt x="112364" y="136549"/>
                </a:lnTo>
                <a:lnTo>
                  <a:pt x="127921" y="141433"/>
                </a:lnTo>
                <a:lnTo>
                  <a:pt x="142223" y="144921"/>
                </a:lnTo>
                <a:lnTo>
                  <a:pt x="181290" y="146828"/>
                </a:lnTo>
                <a:lnTo>
                  <a:pt x="207707" y="111435"/>
                </a:lnTo>
                <a:lnTo>
                  <a:pt x="211335" y="73297"/>
                </a:lnTo>
                <a:lnTo>
                  <a:pt x="76273" y="73297"/>
                </a:lnTo>
                <a:lnTo>
                  <a:pt x="76273" y="254496"/>
                </a:lnTo>
                <a:lnTo>
                  <a:pt x="303608" y="254496"/>
                </a:lnTo>
                <a:lnTo>
                  <a:pt x="297849" y="317256"/>
                </a:lnTo>
                <a:lnTo>
                  <a:pt x="288309" y="375165"/>
                </a:lnTo>
                <a:lnTo>
                  <a:pt x="274989" y="428223"/>
                </a:lnTo>
                <a:lnTo>
                  <a:pt x="257889" y="476428"/>
                </a:lnTo>
                <a:lnTo>
                  <a:pt x="237008" y="519782"/>
                </a:lnTo>
                <a:lnTo>
                  <a:pt x="255705" y="543501"/>
                </a:lnTo>
                <a:lnTo>
                  <a:pt x="277936" y="567779"/>
                </a:lnTo>
                <a:lnTo>
                  <a:pt x="303702" y="592614"/>
                </a:lnTo>
                <a:lnTo>
                  <a:pt x="333002" y="618008"/>
                </a:lnTo>
                <a:lnTo>
                  <a:pt x="282773" y="671958"/>
                </a:lnTo>
                <a:lnTo>
                  <a:pt x="257263" y="650681"/>
                </a:lnTo>
                <a:lnTo>
                  <a:pt x="234683" y="629635"/>
                </a:lnTo>
                <a:lnTo>
                  <a:pt x="215033" y="608823"/>
                </a:lnTo>
                <a:lnTo>
                  <a:pt x="198313" y="588243"/>
                </a:lnTo>
                <a:lnTo>
                  <a:pt x="183941" y="609381"/>
                </a:lnTo>
                <a:lnTo>
                  <a:pt x="167616" y="630380"/>
                </a:lnTo>
                <a:lnTo>
                  <a:pt x="149339" y="651239"/>
                </a:lnTo>
                <a:lnTo>
                  <a:pt x="129108" y="671958"/>
                </a:lnTo>
                <a:lnTo>
                  <a:pt x="76273" y="624706"/>
                </a:lnTo>
                <a:lnTo>
                  <a:pt x="76273" y="668238"/>
                </a:lnTo>
                <a:lnTo>
                  <a:pt x="0" y="668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81997" y="3668518"/>
            <a:ext cx="383540" cy="496570"/>
          </a:xfrm>
          <a:custGeom>
            <a:avLst/>
            <a:gdLst/>
            <a:ahLst/>
            <a:cxnLst/>
            <a:rect l="l" t="t" r="r" b="b"/>
            <a:pathLst>
              <a:path w="383539" h="496570">
                <a:moveTo>
                  <a:pt x="64739" y="0"/>
                </a:moveTo>
                <a:lnTo>
                  <a:pt x="141014" y="0"/>
                </a:lnTo>
                <a:lnTo>
                  <a:pt x="141014" y="71437"/>
                </a:lnTo>
                <a:lnTo>
                  <a:pt x="250031" y="71437"/>
                </a:lnTo>
                <a:lnTo>
                  <a:pt x="250031" y="0"/>
                </a:lnTo>
                <a:lnTo>
                  <a:pt x="326304" y="0"/>
                </a:lnTo>
                <a:lnTo>
                  <a:pt x="326304" y="71437"/>
                </a:lnTo>
                <a:lnTo>
                  <a:pt x="378023" y="71437"/>
                </a:lnTo>
                <a:lnTo>
                  <a:pt x="378023" y="142503"/>
                </a:lnTo>
                <a:lnTo>
                  <a:pt x="326304" y="142503"/>
                </a:lnTo>
                <a:lnTo>
                  <a:pt x="326304" y="425276"/>
                </a:lnTo>
                <a:lnTo>
                  <a:pt x="383231" y="425276"/>
                </a:lnTo>
                <a:lnTo>
                  <a:pt x="383231" y="495969"/>
                </a:lnTo>
                <a:lnTo>
                  <a:pt x="0" y="495969"/>
                </a:lnTo>
                <a:lnTo>
                  <a:pt x="0" y="425276"/>
                </a:lnTo>
                <a:lnTo>
                  <a:pt x="64739" y="425276"/>
                </a:lnTo>
                <a:lnTo>
                  <a:pt x="64739" y="142503"/>
                </a:lnTo>
                <a:lnTo>
                  <a:pt x="5952" y="142503"/>
                </a:lnTo>
                <a:lnTo>
                  <a:pt x="5952" y="71437"/>
                </a:lnTo>
                <a:lnTo>
                  <a:pt x="64739" y="71437"/>
                </a:lnTo>
                <a:lnTo>
                  <a:pt x="64739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11699" y="3668518"/>
            <a:ext cx="376555" cy="687070"/>
          </a:xfrm>
          <a:custGeom>
            <a:avLst/>
            <a:gdLst/>
            <a:ahLst/>
            <a:cxnLst/>
            <a:rect l="l" t="t" r="r" b="b"/>
            <a:pathLst>
              <a:path w="376554" h="687070">
                <a:moveTo>
                  <a:pt x="143991" y="0"/>
                </a:moveTo>
                <a:lnTo>
                  <a:pt x="221010" y="0"/>
                </a:lnTo>
                <a:lnTo>
                  <a:pt x="221010" y="254496"/>
                </a:lnTo>
                <a:lnTo>
                  <a:pt x="376535" y="254496"/>
                </a:lnTo>
                <a:lnTo>
                  <a:pt x="376535" y="330770"/>
                </a:lnTo>
                <a:lnTo>
                  <a:pt x="221010" y="330770"/>
                </a:lnTo>
                <a:lnTo>
                  <a:pt x="221010" y="686469"/>
                </a:lnTo>
                <a:lnTo>
                  <a:pt x="143991" y="686469"/>
                </a:lnTo>
                <a:lnTo>
                  <a:pt x="143991" y="330770"/>
                </a:lnTo>
                <a:lnTo>
                  <a:pt x="0" y="330770"/>
                </a:lnTo>
                <a:lnTo>
                  <a:pt x="0" y="254496"/>
                </a:lnTo>
                <a:lnTo>
                  <a:pt x="143991" y="254496"/>
                </a:lnTo>
                <a:lnTo>
                  <a:pt x="1439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71716" y="3667030"/>
            <a:ext cx="666115" cy="347980"/>
          </a:xfrm>
          <a:custGeom>
            <a:avLst/>
            <a:gdLst/>
            <a:ahLst/>
            <a:cxnLst/>
            <a:rect l="l" t="t" r="r" b="b"/>
            <a:pathLst>
              <a:path w="666115" h="347979">
                <a:moveTo>
                  <a:pt x="298028" y="0"/>
                </a:moveTo>
                <a:lnTo>
                  <a:pt x="375791" y="0"/>
                </a:lnTo>
                <a:lnTo>
                  <a:pt x="375791" y="97482"/>
                </a:lnTo>
                <a:lnTo>
                  <a:pt x="596800" y="97482"/>
                </a:lnTo>
                <a:lnTo>
                  <a:pt x="596800" y="170780"/>
                </a:lnTo>
                <a:lnTo>
                  <a:pt x="375791" y="170780"/>
                </a:lnTo>
                <a:lnTo>
                  <a:pt x="375791" y="274215"/>
                </a:lnTo>
                <a:lnTo>
                  <a:pt x="666005" y="274215"/>
                </a:lnTo>
                <a:lnTo>
                  <a:pt x="666005" y="347513"/>
                </a:lnTo>
                <a:lnTo>
                  <a:pt x="0" y="347513"/>
                </a:lnTo>
                <a:lnTo>
                  <a:pt x="0" y="274215"/>
                </a:lnTo>
                <a:lnTo>
                  <a:pt x="298028" y="274215"/>
                </a:lnTo>
                <a:lnTo>
                  <a:pt x="298028" y="170780"/>
                </a:lnTo>
                <a:lnTo>
                  <a:pt x="152549" y="170780"/>
                </a:lnTo>
                <a:lnTo>
                  <a:pt x="140410" y="191406"/>
                </a:lnTo>
                <a:lnTo>
                  <a:pt x="125573" y="212359"/>
                </a:lnTo>
                <a:lnTo>
                  <a:pt x="108040" y="233636"/>
                </a:lnTo>
                <a:lnTo>
                  <a:pt x="87809" y="255240"/>
                </a:lnTo>
                <a:lnTo>
                  <a:pt x="22324" y="206498"/>
                </a:lnTo>
                <a:lnTo>
                  <a:pt x="54932" y="170795"/>
                </a:lnTo>
                <a:lnTo>
                  <a:pt x="82808" y="133335"/>
                </a:lnTo>
                <a:lnTo>
                  <a:pt x="105951" y="94118"/>
                </a:lnTo>
                <a:lnTo>
                  <a:pt x="124361" y="53146"/>
                </a:lnTo>
                <a:lnTo>
                  <a:pt x="138038" y="10417"/>
                </a:lnTo>
                <a:lnTo>
                  <a:pt x="213568" y="34974"/>
                </a:lnTo>
                <a:lnTo>
                  <a:pt x="209382" y="50601"/>
                </a:lnTo>
                <a:lnTo>
                  <a:pt x="204266" y="66228"/>
                </a:lnTo>
                <a:lnTo>
                  <a:pt x="198220" y="81855"/>
                </a:lnTo>
                <a:lnTo>
                  <a:pt x="191244" y="97482"/>
                </a:lnTo>
                <a:lnTo>
                  <a:pt x="298028" y="97482"/>
                </a:lnTo>
                <a:lnTo>
                  <a:pt x="298028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03764" y="3667030"/>
            <a:ext cx="342265" cy="688340"/>
          </a:xfrm>
          <a:custGeom>
            <a:avLst/>
            <a:gdLst/>
            <a:ahLst/>
            <a:cxnLst/>
            <a:rect l="l" t="t" r="r" b="b"/>
            <a:pathLst>
              <a:path w="342265" h="688339">
                <a:moveTo>
                  <a:pt x="133201" y="0"/>
                </a:moveTo>
                <a:lnTo>
                  <a:pt x="209475" y="0"/>
                </a:lnTo>
                <a:lnTo>
                  <a:pt x="209475" y="69949"/>
                </a:lnTo>
                <a:lnTo>
                  <a:pt x="325932" y="69949"/>
                </a:lnTo>
                <a:lnTo>
                  <a:pt x="325932" y="141014"/>
                </a:lnTo>
                <a:lnTo>
                  <a:pt x="209475" y="141014"/>
                </a:lnTo>
                <a:lnTo>
                  <a:pt x="209475" y="197941"/>
                </a:lnTo>
                <a:lnTo>
                  <a:pt x="341932" y="197941"/>
                </a:lnTo>
                <a:lnTo>
                  <a:pt x="341932" y="269006"/>
                </a:lnTo>
                <a:lnTo>
                  <a:pt x="239985" y="269006"/>
                </a:lnTo>
                <a:lnTo>
                  <a:pt x="293190" y="296167"/>
                </a:lnTo>
                <a:lnTo>
                  <a:pt x="285981" y="310585"/>
                </a:lnTo>
                <a:lnTo>
                  <a:pt x="278494" y="324073"/>
                </a:lnTo>
                <a:lnTo>
                  <a:pt x="270727" y="336630"/>
                </a:lnTo>
                <a:lnTo>
                  <a:pt x="262681" y="348257"/>
                </a:lnTo>
                <a:lnTo>
                  <a:pt x="341932" y="348257"/>
                </a:lnTo>
                <a:lnTo>
                  <a:pt x="341932" y="418951"/>
                </a:lnTo>
                <a:lnTo>
                  <a:pt x="209475" y="418951"/>
                </a:lnTo>
                <a:lnTo>
                  <a:pt x="209475" y="477738"/>
                </a:lnTo>
                <a:lnTo>
                  <a:pt x="325932" y="477738"/>
                </a:lnTo>
                <a:lnTo>
                  <a:pt x="325932" y="548431"/>
                </a:lnTo>
                <a:lnTo>
                  <a:pt x="209475" y="548431"/>
                </a:lnTo>
                <a:lnTo>
                  <a:pt x="209475" y="687957"/>
                </a:lnTo>
                <a:lnTo>
                  <a:pt x="133201" y="687957"/>
                </a:lnTo>
                <a:lnTo>
                  <a:pt x="133201" y="548431"/>
                </a:lnTo>
                <a:lnTo>
                  <a:pt x="13766" y="548431"/>
                </a:lnTo>
                <a:lnTo>
                  <a:pt x="13766" y="477738"/>
                </a:lnTo>
                <a:lnTo>
                  <a:pt x="133201" y="477738"/>
                </a:lnTo>
                <a:lnTo>
                  <a:pt x="133201" y="418951"/>
                </a:lnTo>
                <a:lnTo>
                  <a:pt x="0" y="418951"/>
                </a:lnTo>
                <a:lnTo>
                  <a:pt x="0" y="348257"/>
                </a:lnTo>
                <a:lnTo>
                  <a:pt x="79250" y="348257"/>
                </a:lnTo>
                <a:lnTo>
                  <a:pt x="70786" y="333235"/>
                </a:lnTo>
                <a:lnTo>
                  <a:pt x="62507" y="319422"/>
                </a:lnTo>
                <a:lnTo>
                  <a:pt x="54415" y="306818"/>
                </a:lnTo>
                <a:lnTo>
                  <a:pt x="46508" y="295423"/>
                </a:lnTo>
                <a:lnTo>
                  <a:pt x="98226" y="269006"/>
                </a:lnTo>
                <a:lnTo>
                  <a:pt x="0" y="269006"/>
                </a:lnTo>
                <a:lnTo>
                  <a:pt x="0" y="197941"/>
                </a:lnTo>
                <a:lnTo>
                  <a:pt x="133201" y="197941"/>
                </a:lnTo>
                <a:lnTo>
                  <a:pt x="133201" y="141014"/>
                </a:lnTo>
                <a:lnTo>
                  <a:pt x="13766" y="141014"/>
                </a:lnTo>
                <a:lnTo>
                  <a:pt x="13766" y="69949"/>
                </a:lnTo>
                <a:lnTo>
                  <a:pt x="133201" y="69949"/>
                </a:lnTo>
                <a:lnTo>
                  <a:pt x="13320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76738" y="3667030"/>
            <a:ext cx="605155" cy="690245"/>
          </a:xfrm>
          <a:custGeom>
            <a:avLst/>
            <a:gdLst/>
            <a:ahLst/>
            <a:cxnLst/>
            <a:rect l="l" t="t" r="r" b="b"/>
            <a:pathLst>
              <a:path w="605154" h="690245">
                <a:moveTo>
                  <a:pt x="263053" y="0"/>
                </a:moveTo>
                <a:lnTo>
                  <a:pt x="342304" y="0"/>
                </a:lnTo>
                <a:lnTo>
                  <a:pt x="342304" y="133945"/>
                </a:lnTo>
                <a:lnTo>
                  <a:pt x="604986" y="133945"/>
                </a:lnTo>
                <a:lnTo>
                  <a:pt x="604986" y="457274"/>
                </a:lnTo>
                <a:lnTo>
                  <a:pt x="342304" y="457274"/>
                </a:lnTo>
                <a:lnTo>
                  <a:pt x="342304" y="690190"/>
                </a:lnTo>
                <a:lnTo>
                  <a:pt x="263053" y="690190"/>
                </a:lnTo>
                <a:lnTo>
                  <a:pt x="263053" y="457274"/>
                </a:lnTo>
                <a:lnTo>
                  <a:pt x="0" y="457274"/>
                </a:lnTo>
                <a:lnTo>
                  <a:pt x="0" y="133945"/>
                </a:lnTo>
                <a:lnTo>
                  <a:pt x="263053" y="133945"/>
                </a:lnTo>
                <a:lnTo>
                  <a:pt x="263053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14277" y="3660705"/>
            <a:ext cx="281305" cy="694690"/>
          </a:xfrm>
          <a:custGeom>
            <a:avLst/>
            <a:gdLst/>
            <a:ahLst/>
            <a:cxnLst/>
            <a:rect l="l" t="t" r="r" b="b"/>
            <a:pathLst>
              <a:path w="281305" h="694689">
                <a:moveTo>
                  <a:pt x="154781" y="0"/>
                </a:moveTo>
                <a:lnTo>
                  <a:pt x="224730" y="37579"/>
                </a:lnTo>
                <a:lnTo>
                  <a:pt x="204359" y="78157"/>
                </a:lnTo>
                <a:lnTo>
                  <a:pt x="180826" y="116923"/>
                </a:lnTo>
                <a:lnTo>
                  <a:pt x="154130" y="153874"/>
                </a:lnTo>
                <a:lnTo>
                  <a:pt x="124271" y="189011"/>
                </a:lnTo>
                <a:lnTo>
                  <a:pt x="131573" y="195778"/>
                </a:lnTo>
                <a:lnTo>
                  <a:pt x="139712" y="204173"/>
                </a:lnTo>
                <a:lnTo>
                  <a:pt x="148688" y="214196"/>
                </a:lnTo>
                <a:lnTo>
                  <a:pt x="158501" y="225846"/>
                </a:lnTo>
                <a:lnTo>
                  <a:pt x="174384" y="198290"/>
                </a:lnTo>
                <a:lnTo>
                  <a:pt x="188546" y="171803"/>
                </a:lnTo>
                <a:lnTo>
                  <a:pt x="200987" y="146386"/>
                </a:lnTo>
                <a:lnTo>
                  <a:pt x="211708" y="122038"/>
                </a:lnTo>
                <a:lnTo>
                  <a:pt x="275704" y="162594"/>
                </a:lnTo>
                <a:lnTo>
                  <a:pt x="247858" y="213419"/>
                </a:lnTo>
                <a:lnTo>
                  <a:pt x="219387" y="259928"/>
                </a:lnTo>
                <a:lnTo>
                  <a:pt x="190291" y="302121"/>
                </a:lnTo>
                <a:lnTo>
                  <a:pt x="160570" y="339997"/>
                </a:lnTo>
                <a:lnTo>
                  <a:pt x="130224" y="373558"/>
                </a:lnTo>
                <a:lnTo>
                  <a:pt x="151153" y="370186"/>
                </a:lnTo>
                <a:lnTo>
                  <a:pt x="169664" y="366768"/>
                </a:lnTo>
                <a:lnTo>
                  <a:pt x="185756" y="363303"/>
                </a:lnTo>
                <a:lnTo>
                  <a:pt x="199429" y="359792"/>
                </a:lnTo>
                <a:lnTo>
                  <a:pt x="196522" y="350164"/>
                </a:lnTo>
                <a:lnTo>
                  <a:pt x="193011" y="341002"/>
                </a:lnTo>
                <a:lnTo>
                  <a:pt x="188895" y="332305"/>
                </a:lnTo>
                <a:lnTo>
                  <a:pt x="184174" y="324073"/>
                </a:lnTo>
                <a:lnTo>
                  <a:pt x="237752" y="301004"/>
                </a:lnTo>
                <a:lnTo>
                  <a:pt x="252589" y="331584"/>
                </a:lnTo>
                <a:lnTo>
                  <a:pt x="264728" y="364163"/>
                </a:lnTo>
                <a:lnTo>
                  <a:pt x="274169" y="398743"/>
                </a:lnTo>
                <a:lnTo>
                  <a:pt x="280913" y="435322"/>
                </a:lnTo>
                <a:lnTo>
                  <a:pt x="223242" y="455786"/>
                </a:lnTo>
                <a:lnTo>
                  <a:pt x="221963" y="446391"/>
                </a:lnTo>
                <a:lnTo>
                  <a:pt x="220358" y="437554"/>
                </a:lnTo>
                <a:lnTo>
                  <a:pt x="218428" y="429276"/>
                </a:lnTo>
                <a:lnTo>
                  <a:pt x="216172" y="421555"/>
                </a:lnTo>
                <a:lnTo>
                  <a:pt x="193476" y="427508"/>
                </a:lnTo>
                <a:lnTo>
                  <a:pt x="193476" y="694283"/>
                </a:lnTo>
                <a:lnTo>
                  <a:pt x="120178" y="694283"/>
                </a:lnTo>
                <a:lnTo>
                  <a:pt x="120178" y="443507"/>
                </a:lnTo>
                <a:lnTo>
                  <a:pt x="94808" y="448181"/>
                </a:lnTo>
                <a:lnTo>
                  <a:pt x="71902" y="452158"/>
                </a:lnTo>
                <a:lnTo>
                  <a:pt x="51462" y="455437"/>
                </a:lnTo>
                <a:lnTo>
                  <a:pt x="33486" y="458018"/>
                </a:lnTo>
                <a:lnTo>
                  <a:pt x="8929" y="385836"/>
                </a:lnTo>
                <a:lnTo>
                  <a:pt x="15208" y="385627"/>
                </a:lnTo>
                <a:lnTo>
                  <a:pt x="22882" y="384999"/>
                </a:lnTo>
                <a:lnTo>
                  <a:pt x="61368" y="361768"/>
                </a:lnTo>
                <a:lnTo>
                  <a:pt x="98017" y="316562"/>
                </a:lnTo>
                <a:lnTo>
                  <a:pt x="115713" y="292075"/>
                </a:lnTo>
                <a:lnTo>
                  <a:pt x="88529" y="258798"/>
                </a:lnTo>
                <a:lnTo>
                  <a:pt x="60182" y="228916"/>
                </a:lnTo>
                <a:lnTo>
                  <a:pt x="30672" y="202429"/>
                </a:lnTo>
                <a:lnTo>
                  <a:pt x="0" y="179337"/>
                </a:lnTo>
                <a:lnTo>
                  <a:pt x="43532" y="119806"/>
                </a:lnTo>
                <a:lnTo>
                  <a:pt x="52531" y="125875"/>
                </a:lnTo>
                <a:lnTo>
                  <a:pt x="60554" y="131805"/>
                </a:lnTo>
                <a:lnTo>
                  <a:pt x="67600" y="137596"/>
                </a:lnTo>
                <a:lnTo>
                  <a:pt x="73669" y="143247"/>
                </a:lnTo>
                <a:lnTo>
                  <a:pt x="98412" y="112248"/>
                </a:lnTo>
                <a:lnTo>
                  <a:pt x="120178" y="78041"/>
                </a:lnTo>
                <a:lnTo>
                  <a:pt x="138968" y="40625"/>
                </a:lnTo>
                <a:lnTo>
                  <a:pt x="1547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21747" y="4731187"/>
            <a:ext cx="1076960" cy="523240"/>
          </a:xfrm>
          <a:custGeom>
            <a:avLst/>
            <a:gdLst/>
            <a:ahLst/>
            <a:cxnLst/>
            <a:rect l="l" t="t" r="r" b="b"/>
            <a:pathLst>
              <a:path w="1076960" h="523239">
                <a:moveTo>
                  <a:pt x="0" y="0"/>
                </a:moveTo>
                <a:lnTo>
                  <a:pt x="1076425" y="0"/>
                </a:lnTo>
                <a:lnTo>
                  <a:pt x="1076425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26384" y="4818901"/>
            <a:ext cx="685165" cy="328295"/>
          </a:xfrm>
          <a:custGeom>
            <a:avLst/>
            <a:gdLst/>
            <a:ahLst/>
            <a:cxnLst/>
            <a:rect l="l" t="t" r="r" b="b"/>
            <a:pathLst>
              <a:path w="685164" h="328295">
                <a:moveTo>
                  <a:pt x="96713" y="206970"/>
                </a:moveTo>
                <a:lnTo>
                  <a:pt x="60424" y="206970"/>
                </a:lnTo>
                <a:lnTo>
                  <a:pt x="60424" y="323998"/>
                </a:lnTo>
                <a:lnTo>
                  <a:pt x="96713" y="323998"/>
                </a:lnTo>
                <a:lnTo>
                  <a:pt x="96713" y="206970"/>
                </a:lnTo>
                <a:close/>
              </a:path>
              <a:path w="685164" h="328295">
                <a:moveTo>
                  <a:pt x="21009" y="223465"/>
                </a:moveTo>
                <a:lnTo>
                  <a:pt x="18285" y="247741"/>
                </a:lnTo>
                <a:lnTo>
                  <a:pt x="14107" y="270563"/>
                </a:lnTo>
                <a:lnTo>
                  <a:pt x="8475" y="291931"/>
                </a:lnTo>
                <a:lnTo>
                  <a:pt x="1389" y="311844"/>
                </a:lnTo>
                <a:lnTo>
                  <a:pt x="34032" y="322610"/>
                </a:lnTo>
                <a:lnTo>
                  <a:pt x="40922" y="301665"/>
                </a:lnTo>
                <a:lnTo>
                  <a:pt x="46489" y="279462"/>
                </a:lnTo>
                <a:lnTo>
                  <a:pt x="50733" y="256000"/>
                </a:lnTo>
                <a:lnTo>
                  <a:pt x="53652" y="231279"/>
                </a:lnTo>
                <a:lnTo>
                  <a:pt x="21009" y="223465"/>
                </a:lnTo>
                <a:close/>
              </a:path>
              <a:path w="685164" h="328295">
                <a:moveTo>
                  <a:pt x="326429" y="282501"/>
                </a:moveTo>
                <a:lnTo>
                  <a:pt x="122584" y="282501"/>
                </a:lnTo>
                <a:lnTo>
                  <a:pt x="122584" y="316533"/>
                </a:lnTo>
                <a:lnTo>
                  <a:pt x="326429" y="316533"/>
                </a:lnTo>
                <a:lnTo>
                  <a:pt x="326429" y="282501"/>
                </a:lnTo>
                <a:close/>
              </a:path>
              <a:path w="685164" h="328295">
                <a:moveTo>
                  <a:pt x="299342" y="15280"/>
                </a:moveTo>
                <a:lnTo>
                  <a:pt x="153664" y="15280"/>
                </a:lnTo>
                <a:lnTo>
                  <a:pt x="153664" y="282501"/>
                </a:lnTo>
                <a:lnTo>
                  <a:pt x="189086" y="282501"/>
                </a:lnTo>
                <a:lnTo>
                  <a:pt x="189086" y="224160"/>
                </a:lnTo>
                <a:lnTo>
                  <a:pt x="299342" y="224160"/>
                </a:lnTo>
                <a:lnTo>
                  <a:pt x="299342" y="189955"/>
                </a:lnTo>
                <a:lnTo>
                  <a:pt x="189086" y="189955"/>
                </a:lnTo>
                <a:lnTo>
                  <a:pt x="189086" y="134565"/>
                </a:lnTo>
                <a:lnTo>
                  <a:pt x="299342" y="134565"/>
                </a:lnTo>
                <a:lnTo>
                  <a:pt x="299342" y="100360"/>
                </a:lnTo>
                <a:lnTo>
                  <a:pt x="189086" y="100360"/>
                </a:lnTo>
                <a:lnTo>
                  <a:pt x="189086" y="49485"/>
                </a:lnTo>
                <a:lnTo>
                  <a:pt x="299342" y="49485"/>
                </a:lnTo>
                <a:lnTo>
                  <a:pt x="299342" y="15280"/>
                </a:lnTo>
                <a:close/>
              </a:path>
              <a:path w="685164" h="328295">
                <a:moveTo>
                  <a:pt x="299342" y="224160"/>
                </a:moveTo>
                <a:lnTo>
                  <a:pt x="263748" y="224160"/>
                </a:lnTo>
                <a:lnTo>
                  <a:pt x="263748" y="282501"/>
                </a:lnTo>
                <a:lnTo>
                  <a:pt x="299342" y="282501"/>
                </a:lnTo>
                <a:lnTo>
                  <a:pt x="299342" y="224160"/>
                </a:lnTo>
                <a:close/>
              </a:path>
              <a:path w="685164" h="328295">
                <a:moveTo>
                  <a:pt x="130745" y="220167"/>
                </a:moveTo>
                <a:lnTo>
                  <a:pt x="101227" y="229021"/>
                </a:lnTo>
                <a:lnTo>
                  <a:pt x="106631" y="241458"/>
                </a:lnTo>
                <a:lnTo>
                  <a:pt x="110516" y="253070"/>
                </a:lnTo>
                <a:lnTo>
                  <a:pt x="112882" y="263857"/>
                </a:lnTo>
                <a:lnTo>
                  <a:pt x="113729" y="273819"/>
                </a:lnTo>
                <a:lnTo>
                  <a:pt x="144983" y="263227"/>
                </a:lnTo>
                <a:lnTo>
                  <a:pt x="143246" y="251616"/>
                </a:lnTo>
                <a:lnTo>
                  <a:pt x="140294" y="240568"/>
                </a:lnTo>
                <a:lnTo>
                  <a:pt x="136127" y="230085"/>
                </a:lnTo>
                <a:lnTo>
                  <a:pt x="130745" y="220167"/>
                </a:lnTo>
                <a:close/>
              </a:path>
              <a:path w="685164" h="328295">
                <a:moveTo>
                  <a:pt x="20314" y="55910"/>
                </a:moveTo>
                <a:lnTo>
                  <a:pt x="0" y="83691"/>
                </a:lnTo>
                <a:lnTo>
                  <a:pt x="14661" y="94814"/>
                </a:lnTo>
                <a:lnTo>
                  <a:pt x="28779" y="107522"/>
                </a:lnTo>
                <a:lnTo>
                  <a:pt x="42355" y="121814"/>
                </a:lnTo>
                <a:lnTo>
                  <a:pt x="55388" y="137690"/>
                </a:lnTo>
                <a:lnTo>
                  <a:pt x="46424" y="149096"/>
                </a:lnTo>
                <a:lnTo>
                  <a:pt x="17536" y="178379"/>
                </a:lnTo>
                <a:lnTo>
                  <a:pt x="4166" y="180058"/>
                </a:lnTo>
                <a:lnTo>
                  <a:pt x="17015" y="213742"/>
                </a:lnTo>
                <a:lnTo>
                  <a:pt x="25393" y="212602"/>
                </a:lnTo>
                <a:lnTo>
                  <a:pt x="35420" y="211094"/>
                </a:lnTo>
                <a:lnTo>
                  <a:pt x="60424" y="206970"/>
                </a:lnTo>
                <a:lnTo>
                  <a:pt x="96713" y="206970"/>
                </a:lnTo>
                <a:lnTo>
                  <a:pt x="96713" y="200198"/>
                </a:lnTo>
                <a:lnTo>
                  <a:pt x="100879" y="199504"/>
                </a:lnTo>
                <a:lnTo>
                  <a:pt x="106320" y="198347"/>
                </a:lnTo>
                <a:lnTo>
                  <a:pt x="113035" y="196726"/>
                </a:lnTo>
                <a:lnTo>
                  <a:pt x="147035" y="196726"/>
                </a:lnTo>
                <a:lnTo>
                  <a:pt x="144179" y="182944"/>
                </a:lnTo>
                <a:lnTo>
                  <a:pt x="141185" y="173633"/>
                </a:lnTo>
                <a:lnTo>
                  <a:pt x="63896" y="173633"/>
                </a:lnTo>
                <a:lnTo>
                  <a:pt x="87000" y="147805"/>
                </a:lnTo>
                <a:lnTo>
                  <a:pt x="107348" y="122237"/>
                </a:lnTo>
                <a:lnTo>
                  <a:pt x="117365" y="107826"/>
                </a:lnTo>
                <a:lnTo>
                  <a:pt x="76746" y="107826"/>
                </a:lnTo>
                <a:lnTo>
                  <a:pt x="70378" y="99607"/>
                </a:lnTo>
                <a:lnTo>
                  <a:pt x="64706" y="93530"/>
                </a:lnTo>
                <a:lnTo>
                  <a:pt x="59729" y="89594"/>
                </a:lnTo>
                <a:lnTo>
                  <a:pt x="71449" y="76322"/>
                </a:lnTo>
                <a:lnTo>
                  <a:pt x="78229" y="66848"/>
                </a:lnTo>
                <a:lnTo>
                  <a:pt x="34378" y="66848"/>
                </a:lnTo>
                <a:lnTo>
                  <a:pt x="31948" y="64649"/>
                </a:lnTo>
                <a:lnTo>
                  <a:pt x="27260" y="61003"/>
                </a:lnTo>
                <a:lnTo>
                  <a:pt x="20314" y="55910"/>
                </a:lnTo>
                <a:close/>
              </a:path>
              <a:path w="685164" h="328295">
                <a:moveTo>
                  <a:pt x="147035" y="196726"/>
                </a:moveTo>
                <a:lnTo>
                  <a:pt x="113035" y="196726"/>
                </a:lnTo>
                <a:lnTo>
                  <a:pt x="114307" y="202398"/>
                </a:lnTo>
                <a:lnTo>
                  <a:pt x="115233" y="207722"/>
                </a:lnTo>
                <a:lnTo>
                  <a:pt x="115812" y="212700"/>
                </a:lnTo>
                <a:lnTo>
                  <a:pt x="147934" y="201067"/>
                </a:lnTo>
                <a:lnTo>
                  <a:pt x="147035" y="196726"/>
                </a:lnTo>
                <a:close/>
              </a:path>
              <a:path w="685164" h="328295">
                <a:moveTo>
                  <a:pt x="299342" y="134565"/>
                </a:moveTo>
                <a:lnTo>
                  <a:pt x="263748" y="134565"/>
                </a:lnTo>
                <a:lnTo>
                  <a:pt x="263748" y="189955"/>
                </a:lnTo>
                <a:lnTo>
                  <a:pt x="299342" y="189955"/>
                </a:lnTo>
                <a:lnTo>
                  <a:pt x="299342" y="134565"/>
                </a:lnTo>
                <a:close/>
              </a:path>
              <a:path w="685164" h="328295">
                <a:moveTo>
                  <a:pt x="122237" y="134044"/>
                </a:moveTo>
                <a:lnTo>
                  <a:pt x="92025" y="147241"/>
                </a:lnTo>
                <a:lnTo>
                  <a:pt x="97118" y="154070"/>
                </a:lnTo>
                <a:lnTo>
                  <a:pt x="100591" y="160494"/>
                </a:lnTo>
                <a:lnTo>
                  <a:pt x="63896" y="173633"/>
                </a:lnTo>
                <a:lnTo>
                  <a:pt x="141185" y="173633"/>
                </a:lnTo>
                <a:lnTo>
                  <a:pt x="138645" y="165732"/>
                </a:lnTo>
                <a:lnTo>
                  <a:pt x="131331" y="149432"/>
                </a:lnTo>
                <a:lnTo>
                  <a:pt x="122237" y="134044"/>
                </a:lnTo>
                <a:close/>
              </a:path>
              <a:path w="685164" h="328295">
                <a:moveTo>
                  <a:pt x="108346" y="51569"/>
                </a:moveTo>
                <a:lnTo>
                  <a:pt x="102399" y="64201"/>
                </a:lnTo>
                <a:lnTo>
                  <a:pt x="95150" y="77787"/>
                </a:lnTo>
                <a:lnTo>
                  <a:pt x="86599" y="92329"/>
                </a:lnTo>
                <a:lnTo>
                  <a:pt x="76746" y="107826"/>
                </a:lnTo>
                <a:lnTo>
                  <a:pt x="117365" y="107826"/>
                </a:lnTo>
                <a:lnTo>
                  <a:pt x="124939" y="96931"/>
                </a:lnTo>
                <a:lnTo>
                  <a:pt x="139773" y="71884"/>
                </a:lnTo>
                <a:lnTo>
                  <a:pt x="108346" y="51569"/>
                </a:lnTo>
                <a:close/>
              </a:path>
              <a:path w="685164" h="328295">
                <a:moveTo>
                  <a:pt x="299342" y="49485"/>
                </a:moveTo>
                <a:lnTo>
                  <a:pt x="263748" y="49485"/>
                </a:lnTo>
                <a:lnTo>
                  <a:pt x="263748" y="100360"/>
                </a:lnTo>
                <a:lnTo>
                  <a:pt x="299342" y="100360"/>
                </a:lnTo>
                <a:lnTo>
                  <a:pt x="299342" y="49485"/>
                </a:lnTo>
                <a:close/>
              </a:path>
              <a:path w="685164" h="328295">
                <a:moveTo>
                  <a:pt x="72577" y="0"/>
                </a:moveTo>
                <a:lnTo>
                  <a:pt x="65372" y="18567"/>
                </a:lnTo>
                <a:lnTo>
                  <a:pt x="56603" y="35898"/>
                </a:lnTo>
                <a:lnTo>
                  <a:pt x="46272" y="51992"/>
                </a:lnTo>
                <a:lnTo>
                  <a:pt x="34378" y="66848"/>
                </a:lnTo>
                <a:lnTo>
                  <a:pt x="78229" y="66848"/>
                </a:lnTo>
                <a:lnTo>
                  <a:pt x="83169" y="59946"/>
                </a:lnTo>
                <a:lnTo>
                  <a:pt x="94889" y="40467"/>
                </a:lnTo>
                <a:lnTo>
                  <a:pt x="106610" y="17884"/>
                </a:lnTo>
                <a:lnTo>
                  <a:pt x="72577" y="0"/>
                </a:lnTo>
                <a:close/>
              </a:path>
              <a:path w="685164" h="328295">
                <a:moveTo>
                  <a:pt x="579239" y="269999"/>
                </a:moveTo>
                <a:lnTo>
                  <a:pt x="563612" y="269999"/>
                </a:lnTo>
                <a:lnTo>
                  <a:pt x="546943" y="298127"/>
                </a:lnTo>
                <a:lnTo>
                  <a:pt x="573563" y="302012"/>
                </a:lnTo>
                <a:lnTo>
                  <a:pt x="601680" y="308285"/>
                </a:lnTo>
                <a:lnTo>
                  <a:pt x="631295" y="316945"/>
                </a:lnTo>
                <a:lnTo>
                  <a:pt x="662409" y="327992"/>
                </a:lnTo>
                <a:lnTo>
                  <a:pt x="684806" y="297780"/>
                </a:lnTo>
                <a:lnTo>
                  <a:pt x="656982" y="288556"/>
                </a:lnTo>
                <a:lnTo>
                  <a:pt x="630113" y="280851"/>
                </a:lnTo>
                <a:lnTo>
                  <a:pt x="604198" y="274665"/>
                </a:lnTo>
                <a:lnTo>
                  <a:pt x="579239" y="269999"/>
                </a:lnTo>
                <a:close/>
              </a:path>
              <a:path w="685164" h="328295">
                <a:moveTo>
                  <a:pt x="478532" y="269999"/>
                </a:moveTo>
                <a:lnTo>
                  <a:pt x="472975" y="269999"/>
                </a:lnTo>
                <a:lnTo>
                  <a:pt x="448743" y="278409"/>
                </a:lnTo>
                <a:lnTo>
                  <a:pt x="422231" y="285235"/>
                </a:lnTo>
                <a:lnTo>
                  <a:pt x="393440" y="290477"/>
                </a:lnTo>
                <a:lnTo>
                  <a:pt x="362371" y="294134"/>
                </a:lnTo>
                <a:lnTo>
                  <a:pt x="379735" y="326429"/>
                </a:lnTo>
                <a:lnTo>
                  <a:pt x="410706" y="322110"/>
                </a:lnTo>
                <a:lnTo>
                  <a:pt x="441287" y="315577"/>
                </a:lnTo>
                <a:lnTo>
                  <a:pt x="471477" y="306831"/>
                </a:lnTo>
                <a:lnTo>
                  <a:pt x="501277" y="295870"/>
                </a:lnTo>
                <a:lnTo>
                  <a:pt x="478532" y="269999"/>
                </a:lnTo>
                <a:close/>
              </a:path>
              <a:path w="685164" h="328295">
                <a:moveTo>
                  <a:pt x="648865" y="101401"/>
                </a:moveTo>
                <a:lnTo>
                  <a:pt x="394666" y="101401"/>
                </a:lnTo>
                <a:lnTo>
                  <a:pt x="394666" y="269999"/>
                </a:lnTo>
                <a:lnTo>
                  <a:pt x="648865" y="269999"/>
                </a:lnTo>
                <a:lnTo>
                  <a:pt x="648865" y="239787"/>
                </a:lnTo>
                <a:lnTo>
                  <a:pt x="431998" y="239787"/>
                </a:lnTo>
                <a:lnTo>
                  <a:pt x="431998" y="222944"/>
                </a:lnTo>
                <a:lnTo>
                  <a:pt x="648865" y="222944"/>
                </a:lnTo>
                <a:lnTo>
                  <a:pt x="648865" y="193948"/>
                </a:lnTo>
                <a:lnTo>
                  <a:pt x="431998" y="193948"/>
                </a:lnTo>
                <a:lnTo>
                  <a:pt x="431998" y="177105"/>
                </a:lnTo>
                <a:lnTo>
                  <a:pt x="648865" y="177105"/>
                </a:lnTo>
                <a:lnTo>
                  <a:pt x="648865" y="147935"/>
                </a:lnTo>
                <a:lnTo>
                  <a:pt x="431998" y="147935"/>
                </a:lnTo>
                <a:lnTo>
                  <a:pt x="431998" y="131613"/>
                </a:lnTo>
                <a:lnTo>
                  <a:pt x="648865" y="131613"/>
                </a:lnTo>
                <a:lnTo>
                  <a:pt x="648865" y="101401"/>
                </a:lnTo>
                <a:close/>
              </a:path>
              <a:path w="685164" h="328295">
                <a:moveTo>
                  <a:pt x="648865" y="222944"/>
                </a:moveTo>
                <a:lnTo>
                  <a:pt x="611534" y="222944"/>
                </a:lnTo>
                <a:lnTo>
                  <a:pt x="611534" y="239787"/>
                </a:lnTo>
                <a:lnTo>
                  <a:pt x="648865" y="239787"/>
                </a:lnTo>
                <a:lnTo>
                  <a:pt x="648865" y="222944"/>
                </a:lnTo>
                <a:close/>
              </a:path>
              <a:path w="685164" h="328295">
                <a:moveTo>
                  <a:pt x="648865" y="177105"/>
                </a:moveTo>
                <a:lnTo>
                  <a:pt x="611534" y="177105"/>
                </a:lnTo>
                <a:lnTo>
                  <a:pt x="611534" y="193948"/>
                </a:lnTo>
                <a:lnTo>
                  <a:pt x="648865" y="193948"/>
                </a:lnTo>
                <a:lnTo>
                  <a:pt x="648865" y="177105"/>
                </a:lnTo>
                <a:close/>
              </a:path>
              <a:path w="685164" h="328295">
                <a:moveTo>
                  <a:pt x="648865" y="131613"/>
                </a:moveTo>
                <a:lnTo>
                  <a:pt x="611534" y="131613"/>
                </a:lnTo>
                <a:lnTo>
                  <a:pt x="611534" y="147935"/>
                </a:lnTo>
                <a:lnTo>
                  <a:pt x="648865" y="147935"/>
                </a:lnTo>
                <a:lnTo>
                  <a:pt x="648865" y="131613"/>
                </a:lnTo>
                <a:close/>
              </a:path>
              <a:path w="685164" h="328295">
                <a:moveTo>
                  <a:pt x="631154" y="11460"/>
                </a:moveTo>
                <a:lnTo>
                  <a:pt x="414634" y="11460"/>
                </a:lnTo>
                <a:lnTo>
                  <a:pt x="414634" y="88205"/>
                </a:lnTo>
                <a:lnTo>
                  <a:pt x="631154" y="88205"/>
                </a:lnTo>
                <a:lnTo>
                  <a:pt x="631154" y="57993"/>
                </a:lnTo>
                <a:lnTo>
                  <a:pt x="451966" y="57993"/>
                </a:lnTo>
                <a:lnTo>
                  <a:pt x="451966" y="41672"/>
                </a:lnTo>
                <a:lnTo>
                  <a:pt x="631154" y="41672"/>
                </a:lnTo>
                <a:lnTo>
                  <a:pt x="631154" y="11460"/>
                </a:lnTo>
                <a:close/>
              </a:path>
              <a:path w="685164" h="328295">
                <a:moveTo>
                  <a:pt x="631154" y="41672"/>
                </a:moveTo>
                <a:lnTo>
                  <a:pt x="593824" y="41672"/>
                </a:lnTo>
                <a:lnTo>
                  <a:pt x="593824" y="57993"/>
                </a:lnTo>
                <a:lnTo>
                  <a:pt x="631154" y="57993"/>
                </a:lnTo>
                <a:lnTo>
                  <a:pt x="631154" y="41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5469" y="5043062"/>
            <a:ext cx="74930" cy="58419"/>
          </a:xfrm>
          <a:custGeom>
            <a:avLst/>
            <a:gdLst/>
            <a:ahLst/>
            <a:cxnLst/>
            <a:rect l="l" t="t" r="r" b="b"/>
            <a:pathLst>
              <a:path w="74929" h="58420">
                <a:moveTo>
                  <a:pt x="0" y="0"/>
                </a:moveTo>
                <a:lnTo>
                  <a:pt x="0" y="58340"/>
                </a:lnTo>
                <a:lnTo>
                  <a:pt x="74662" y="58340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21422" y="5036017"/>
            <a:ext cx="64963" cy="111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52032" y="5050268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27611" y="5039068"/>
            <a:ext cx="43815" cy="53975"/>
          </a:xfrm>
          <a:custGeom>
            <a:avLst/>
            <a:gdLst/>
            <a:ahLst/>
            <a:cxnLst/>
            <a:rect l="l" t="t" r="r" b="b"/>
            <a:pathLst>
              <a:path w="43814" h="53975">
                <a:moveTo>
                  <a:pt x="29517" y="0"/>
                </a:moveTo>
                <a:lnTo>
                  <a:pt x="34900" y="9918"/>
                </a:lnTo>
                <a:lnTo>
                  <a:pt x="39067" y="20401"/>
                </a:lnTo>
                <a:lnTo>
                  <a:pt x="42019" y="31449"/>
                </a:lnTo>
                <a:lnTo>
                  <a:pt x="43755" y="43060"/>
                </a:lnTo>
                <a:lnTo>
                  <a:pt x="12501" y="53652"/>
                </a:lnTo>
                <a:lnTo>
                  <a:pt x="11655" y="43690"/>
                </a:lnTo>
                <a:lnTo>
                  <a:pt x="9289" y="32903"/>
                </a:lnTo>
                <a:lnTo>
                  <a:pt x="5404" y="21291"/>
                </a:lnTo>
                <a:lnTo>
                  <a:pt x="0" y="8855"/>
                </a:lnTo>
                <a:lnTo>
                  <a:pt x="2951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52032" y="500442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15469" y="4953467"/>
            <a:ext cx="74930" cy="55880"/>
          </a:xfrm>
          <a:custGeom>
            <a:avLst/>
            <a:gdLst/>
            <a:ahLst/>
            <a:cxnLst/>
            <a:rect l="l" t="t" r="r" b="b"/>
            <a:pathLst>
              <a:path w="74929" h="55879">
                <a:moveTo>
                  <a:pt x="0" y="0"/>
                </a:moveTo>
                <a:lnTo>
                  <a:pt x="0" y="55388"/>
                </a:lnTo>
                <a:lnTo>
                  <a:pt x="74662" y="55388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52032" y="4958676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88755" y="4920303"/>
            <a:ext cx="322580" cy="226695"/>
          </a:xfrm>
          <a:custGeom>
            <a:avLst/>
            <a:gdLst/>
            <a:ahLst/>
            <a:cxnLst/>
            <a:rect l="l" t="t" r="r" b="b"/>
            <a:pathLst>
              <a:path w="322579" h="226695">
                <a:moveTo>
                  <a:pt x="32295" y="0"/>
                </a:moveTo>
                <a:lnTo>
                  <a:pt x="286494" y="0"/>
                </a:lnTo>
                <a:lnTo>
                  <a:pt x="286494" y="168597"/>
                </a:lnTo>
                <a:lnTo>
                  <a:pt x="216867" y="168597"/>
                </a:lnTo>
                <a:lnTo>
                  <a:pt x="241827" y="173263"/>
                </a:lnTo>
                <a:lnTo>
                  <a:pt x="267741" y="179449"/>
                </a:lnTo>
                <a:lnTo>
                  <a:pt x="294611" y="187154"/>
                </a:lnTo>
                <a:lnTo>
                  <a:pt x="322436" y="196378"/>
                </a:lnTo>
                <a:lnTo>
                  <a:pt x="300037" y="226590"/>
                </a:lnTo>
                <a:lnTo>
                  <a:pt x="268924" y="215543"/>
                </a:lnTo>
                <a:lnTo>
                  <a:pt x="239309" y="206883"/>
                </a:lnTo>
                <a:lnTo>
                  <a:pt x="211191" y="200610"/>
                </a:lnTo>
                <a:lnTo>
                  <a:pt x="184571" y="196725"/>
                </a:lnTo>
                <a:lnTo>
                  <a:pt x="201240" y="168597"/>
                </a:lnTo>
                <a:lnTo>
                  <a:pt x="116160" y="168597"/>
                </a:lnTo>
                <a:lnTo>
                  <a:pt x="138906" y="194468"/>
                </a:lnTo>
                <a:lnTo>
                  <a:pt x="109106" y="205429"/>
                </a:lnTo>
                <a:lnTo>
                  <a:pt x="78916" y="214176"/>
                </a:lnTo>
                <a:lnTo>
                  <a:pt x="48335" y="220708"/>
                </a:lnTo>
                <a:lnTo>
                  <a:pt x="17363" y="225028"/>
                </a:lnTo>
                <a:lnTo>
                  <a:pt x="0" y="192732"/>
                </a:lnTo>
                <a:lnTo>
                  <a:pt x="31069" y="189075"/>
                </a:lnTo>
                <a:lnTo>
                  <a:pt x="59859" y="183833"/>
                </a:lnTo>
                <a:lnTo>
                  <a:pt x="86371" y="177007"/>
                </a:lnTo>
                <a:lnTo>
                  <a:pt x="110604" y="168597"/>
                </a:lnTo>
                <a:lnTo>
                  <a:pt x="32295" y="168597"/>
                </a:lnTo>
                <a:lnTo>
                  <a:pt x="3229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15469" y="4868387"/>
            <a:ext cx="74930" cy="51435"/>
          </a:xfrm>
          <a:custGeom>
            <a:avLst/>
            <a:gdLst/>
            <a:ahLst/>
            <a:cxnLst/>
            <a:rect l="l" t="t" r="r" b="b"/>
            <a:pathLst>
              <a:path w="74929" h="51435">
                <a:moveTo>
                  <a:pt x="0" y="0"/>
                </a:moveTo>
                <a:lnTo>
                  <a:pt x="0" y="50874"/>
                </a:lnTo>
                <a:lnTo>
                  <a:pt x="74662" y="50874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71999" y="486873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557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48968" y="4834182"/>
            <a:ext cx="204470" cy="301625"/>
          </a:xfrm>
          <a:custGeom>
            <a:avLst/>
            <a:gdLst/>
            <a:ahLst/>
            <a:cxnLst/>
            <a:rect l="l" t="t" r="r" b="b"/>
            <a:pathLst>
              <a:path w="204470" h="301625">
                <a:moveTo>
                  <a:pt x="31080" y="0"/>
                </a:moveTo>
                <a:lnTo>
                  <a:pt x="176758" y="0"/>
                </a:lnTo>
                <a:lnTo>
                  <a:pt x="176758" y="267220"/>
                </a:lnTo>
                <a:lnTo>
                  <a:pt x="203844" y="267220"/>
                </a:lnTo>
                <a:lnTo>
                  <a:pt x="203844" y="301252"/>
                </a:lnTo>
                <a:lnTo>
                  <a:pt x="0" y="301252"/>
                </a:lnTo>
                <a:lnTo>
                  <a:pt x="0" y="267220"/>
                </a:lnTo>
                <a:lnTo>
                  <a:pt x="31080" y="267220"/>
                </a:lnTo>
                <a:lnTo>
                  <a:pt x="3108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41018" y="4830362"/>
            <a:ext cx="216535" cy="76835"/>
          </a:xfrm>
          <a:custGeom>
            <a:avLst/>
            <a:gdLst/>
            <a:ahLst/>
            <a:cxnLst/>
            <a:rect l="l" t="t" r="r" b="b"/>
            <a:pathLst>
              <a:path w="216535" h="76835">
                <a:moveTo>
                  <a:pt x="0" y="0"/>
                </a:moveTo>
                <a:lnTo>
                  <a:pt x="216520" y="0"/>
                </a:lnTo>
                <a:lnTo>
                  <a:pt x="216520" y="76745"/>
                </a:lnTo>
                <a:lnTo>
                  <a:pt x="0" y="767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26383" y="4818902"/>
            <a:ext cx="147955" cy="324485"/>
          </a:xfrm>
          <a:custGeom>
            <a:avLst/>
            <a:gdLst/>
            <a:ahLst/>
            <a:cxnLst/>
            <a:rect l="l" t="t" r="r" b="b"/>
            <a:pathLst>
              <a:path w="147954" h="324485">
                <a:moveTo>
                  <a:pt x="72578" y="0"/>
                </a:moveTo>
                <a:lnTo>
                  <a:pt x="106610" y="17884"/>
                </a:lnTo>
                <a:lnTo>
                  <a:pt x="94890" y="40467"/>
                </a:lnTo>
                <a:lnTo>
                  <a:pt x="83170" y="59946"/>
                </a:lnTo>
                <a:lnTo>
                  <a:pt x="71449" y="76322"/>
                </a:lnTo>
                <a:lnTo>
                  <a:pt x="59729" y="89594"/>
                </a:lnTo>
                <a:lnTo>
                  <a:pt x="64707" y="93530"/>
                </a:lnTo>
                <a:lnTo>
                  <a:pt x="70379" y="99607"/>
                </a:lnTo>
                <a:lnTo>
                  <a:pt x="76745" y="107826"/>
                </a:lnTo>
                <a:lnTo>
                  <a:pt x="86599" y="92329"/>
                </a:lnTo>
                <a:lnTo>
                  <a:pt x="95150" y="77787"/>
                </a:lnTo>
                <a:lnTo>
                  <a:pt x="102399" y="64200"/>
                </a:lnTo>
                <a:lnTo>
                  <a:pt x="108346" y="51568"/>
                </a:lnTo>
                <a:lnTo>
                  <a:pt x="139774" y="71884"/>
                </a:lnTo>
                <a:lnTo>
                  <a:pt x="124939" y="96930"/>
                </a:lnTo>
                <a:lnTo>
                  <a:pt x="107348" y="122237"/>
                </a:lnTo>
                <a:lnTo>
                  <a:pt x="87000" y="147804"/>
                </a:lnTo>
                <a:lnTo>
                  <a:pt x="63896" y="173632"/>
                </a:lnTo>
                <a:lnTo>
                  <a:pt x="75031" y="171885"/>
                </a:lnTo>
                <a:lnTo>
                  <a:pt x="85166" y="170116"/>
                </a:lnTo>
                <a:lnTo>
                  <a:pt x="94304" y="168326"/>
                </a:lnTo>
                <a:lnTo>
                  <a:pt x="102443" y="166513"/>
                </a:lnTo>
                <a:lnTo>
                  <a:pt x="100591" y="160494"/>
                </a:lnTo>
                <a:lnTo>
                  <a:pt x="97118" y="154070"/>
                </a:lnTo>
                <a:lnTo>
                  <a:pt x="92025" y="147240"/>
                </a:lnTo>
                <a:lnTo>
                  <a:pt x="122237" y="134044"/>
                </a:lnTo>
                <a:lnTo>
                  <a:pt x="131331" y="149432"/>
                </a:lnTo>
                <a:lnTo>
                  <a:pt x="138645" y="165732"/>
                </a:lnTo>
                <a:lnTo>
                  <a:pt x="144180" y="182943"/>
                </a:lnTo>
                <a:lnTo>
                  <a:pt x="147935" y="201066"/>
                </a:lnTo>
                <a:lnTo>
                  <a:pt x="115813" y="212700"/>
                </a:lnTo>
                <a:lnTo>
                  <a:pt x="115234" y="207722"/>
                </a:lnTo>
                <a:lnTo>
                  <a:pt x="114308" y="202397"/>
                </a:lnTo>
                <a:lnTo>
                  <a:pt x="113034" y="196725"/>
                </a:lnTo>
                <a:lnTo>
                  <a:pt x="106321" y="198346"/>
                </a:lnTo>
                <a:lnTo>
                  <a:pt x="100880" y="199504"/>
                </a:lnTo>
                <a:lnTo>
                  <a:pt x="96713" y="200198"/>
                </a:lnTo>
                <a:lnTo>
                  <a:pt x="96713" y="323998"/>
                </a:lnTo>
                <a:lnTo>
                  <a:pt x="60424" y="323998"/>
                </a:lnTo>
                <a:lnTo>
                  <a:pt x="60424" y="206970"/>
                </a:lnTo>
                <a:lnTo>
                  <a:pt x="47097" y="209216"/>
                </a:lnTo>
                <a:lnTo>
                  <a:pt x="35421" y="211094"/>
                </a:lnTo>
                <a:lnTo>
                  <a:pt x="25393" y="212602"/>
                </a:lnTo>
                <a:lnTo>
                  <a:pt x="17016" y="213742"/>
                </a:lnTo>
                <a:lnTo>
                  <a:pt x="4167" y="180057"/>
                </a:lnTo>
                <a:lnTo>
                  <a:pt x="11807" y="179246"/>
                </a:lnTo>
                <a:lnTo>
                  <a:pt x="17536" y="178378"/>
                </a:lnTo>
                <a:lnTo>
                  <a:pt x="46425" y="149096"/>
                </a:lnTo>
                <a:lnTo>
                  <a:pt x="55388" y="137690"/>
                </a:lnTo>
                <a:lnTo>
                  <a:pt x="42355" y="121814"/>
                </a:lnTo>
                <a:lnTo>
                  <a:pt x="28779" y="107522"/>
                </a:lnTo>
                <a:lnTo>
                  <a:pt x="14661" y="94814"/>
                </a:lnTo>
                <a:lnTo>
                  <a:pt x="0" y="83691"/>
                </a:lnTo>
                <a:lnTo>
                  <a:pt x="20315" y="55909"/>
                </a:lnTo>
                <a:lnTo>
                  <a:pt x="27260" y="61003"/>
                </a:lnTo>
                <a:lnTo>
                  <a:pt x="31948" y="64649"/>
                </a:lnTo>
                <a:lnTo>
                  <a:pt x="34379" y="66848"/>
                </a:lnTo>
                <a:lnTo>
                  <a:pt x="46273" y="51992"/>
                </a:lnTo>
                <a:lnTo>
                  <a:pt x="56604" y="35898"/>
                </a:lnTo>
                <a:lnTo>
                  <a:pt x="65372" y="18567"/>
                </a:lnTo>
                <a:lnTo>
                  <a:pt x="72578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96757" y="4731187"/>
            <a:ext cx="2573655" cy="954405"/>
          </a:xfrm>
          <a:custGeom>
            <a:avLst/>
            <a:gdLst/>
            <a:ahLst/>
            <a:cxnLst/>
            <a:rect l="l" t="t" r="r" b="b"/>
            <a:pathLst>
              <a:path w="2573654" h="954404">
                <a:moveTo>
                  <a:pt x="0" y="0"/>
                </a:moveTo>
                <a:lnTo>
                  <a:pt x="2573494" y="0"/>
                </a:lnTo>
                <a:lnTo>
                  <a:pt x="2573494" y="954107"/>
                </a:lnTo>
                <a:lnTo>
                  <a:pt x="0" y="954107"/>
                </a:lnTo>
                <a:lnTo>
                  <a:pt x="0" y="0"/>
                </a:lnTo>
                <a:close/>
              </a:path>
            </a:pathLst>
          </a:custGeom>
          <a:ln w="6032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16296" y="4828032"/>
            <a:ext cx="1054608" cy="3444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09001" y="4820117"/>
            <a:ext cx="1038225" cy="328295"/>
          </a:xfrm>
          <a:custGeom>
            <a:avLst/>
            <a:gdLst/>
            <a:ahLst/>
            <a:cxnLst/>
            <a:rect l="l" t="t" r="r" b="b"/>
            <a:pathLst>
              <a:path w="1038225" h="328295">
                <a:moveTo>
                  <a:pt x="892299" y="248815"/>
                </a:moveTo>
                <a:lnTo>
                  <a:pt x="854967" y="248815"/>
                </a:lnTo>
                <a:lnTo>
                  <a:pt x="854967" y="322783"/>
                </a:lnTo>
                <a:lnTo>
                  <a:pt x="892299" y="322783"/>
                </a:lnTo>
                <a:lnTo>
                  <a:pt x="892299" y="248815"/>
                </a:lnTo>
                <a:close/>
              </a:path>
              <a:path w="1038225" h="328295">
                <a:moveTo>
                  <a:pt x="932060" y="240654"/>
                </a:moveTo>
                <a:lnTo>
                  <a:pt x="814685" y="240654"/>
                </a:lnTo>
                <a:lnTo>
                  <a:pt x="794196" y="255327"/>
                </a:lnTo>
                <a:lnTo>
                  <a:pt x="770061" y="268089"/>
                </a:lnTo>
                <a:lnTo>
                  <a:pt x="742280" y="278941"/>
                </a:lnTo>
                <a:lnTo>
                  <a:pt x="710853" y="287883"/>
                </a:lnTo>
                <a:lnTo>
                  <a:pt x="731168" y="319657"/>
                </a:lnTo>
                <a:lnTo>
                  <a:pt x="775683" y="304074"/>
                </a:lnTo>
                <a:lnTo>
                  <a:pt x="819465" y="280818"/>
                </a:lnTo>
                <a:lnTo>
                  <a:pt x="854967" y="248815"/>
                </a:lnTo>
                <a:lnTo>
                  <a:pt x="892299" y="248815"/>
                </a:lnTo>
                <a:lnTo>
                  <a:pt x="892299" y="246733"/>
                </a:lnTo>
                <a:lnTo>
                  <a:pt x="940087" y="246733"/>
                </a:lnTo>
                <a:lnTo>
                  <a:pt x="932060" y="240654"/>
                </a:lnTo>
                <a:close/>
              </a:path>
              <a:path w="1038225" h="328295">
                <a:moveTo>
                  <a:pt x="940087" y="246733"/>
                </a:moveTo>
                <a:lnTo>
                  <a:pt x="892299" y="246733"/>
                </a:lnTo>
                <a:lnTo>
                  <a:pt x="912017" y="268675"/>
                </a:lnTo>
                <a:lnTo>
                  <a:pt x="939744" y="288144"/>
                </a:lnTo>
                <a:lnTo>
                  <a:pt x="975480" y="305138"/>
                </a:lnTo>
                <a:lnTo>
                  <a:pt x="1019224" y="319657"/>
                </a:lnTo>
                <a:lnTo>
                  <a:pt x="1037629" y="287883"/>
                </a:lnTo>
                <a:lnTo>
                  <a:pt x="1006028" y="280309"/>
                </a:lnTo>
                <a:lnTo>
                  <a:pt x="977899" y="269912"/>
                </a:lnTo>
                <a:lnTo>
                  <a:pt x="953244" y="256694"/>
                </a:lnTo>
                <a:lnTo>
                  <a:pt x="940087" y="246733"/>
                </a:lnTo>
                <a:close/>
              </a:path>
              <a:path w="1038225" h="328295">
                <a:moveTo>
                  <a:pt x="1027385" y="206449"/>
                </a:moveTo>
                <a:lnTo>
                  <a:pt x="719014" y="206449"/>
                </a:lnTo>
                <a:lnTo>
                  <a:pt x="719014" y="240654"/>
                </a:lnTo>
                <a:lnTo>
                  <a:pt x="1027385" y="240654"/>
                </a:lnTo>
                <a:lnTo>
                  <a:pt x="1027385" y="206449"/>
                </a:lnTo>
                <a:close/>
              </a:path>
              <a:path w="1038225" h="328295">
                <a:moveTo>
                  <a:pt x="892299" y="187002"/>
                </a:moveTo>
                <a:lnTo>
                  <a:pt x="854967" y="187002"/>
                </a:lnTo>
                <a:lnTo>
                  <a:pt x="854967" y="206449"/>
                </a:lnTo>
                <a:lnTo>
                  <a:pt x="892299" y="206449"/>
                </a:lnTo>
                <a:lnTo>
                  <a:pt x="892299" y="187002"/>
                </a:lnTo>
                <a:close/>
              </a:path>
              <a:path w="1038225" h="328295">
                <a:moveTo>
                  <a:pt x="923206" y="178147"/>
                </a:moveTo>
                <a:lnTo>
                  <a:pt x="793328" y="178147"/>
                </a:lnTo>
                <a:lnTo>
                  <a:pt x="794833" y="183356"/>
                </a:lnTo>
                <a:lnTo>
                  <a:pt x="795933" y="189028"/>
                </a:lnTo>
                <a:lnTo>
                  <a:pt x="796627" y="195163"/>
                </a:lnTo>
                <a:lnTo>
                  <a:pt x="826839" y="186655"/>
                </a:lnTo>
                <a:lnTo>
                  <a:pt x="825103" y="179189"/>
                </a:lnTo>
                <a:lnTo>
                  <a:pt x="923206" y="179189"/>
                </a:lnTo>
                <a:lnTo>
                  <a:pt x="923206" y="178147"/>
                </a:lnTo>
                <a:close/>
              </a:path>
              <a:path w="1038225" h="328295">
                <a:moveTo>
                  <a:pt x="1029349" y="178147"/>
                </a:moveTo>
                <a:lnTo>
                  <a:pt x="998214" y="178147"/>
                </a:lnTo>
                <a:lnTo>
                  <a:pt x="999604" y="183356"/>
                </a:lnTo>
                <a:lnTo>
                  <a:pt x="1000704" y="189028"/>
                </a:lnTo>
                <a:lnTo>
                  <a:pt x="1001514" y="195163"/>
                </a:lnTo>
                <a:lnTo>
                  <a:pt x="1031726" y="186655"/>
                </a:lnTo>
                <a:lnTo>
                  <a:pt x="1029349" y="178147"/>
                </a:lnTo>
                <a:close/>
              </a:path>
              <a:path w="1038225" h="328295">
                <a:moveTo>
                  <a:pt x="731168" y="55736"/>
                </a:moveTo>
                <a:lnTo>
                  <a:pt x="710853" y="82823"/>
                </a:lnTo>
                <a:lnTo>
                  <a:pt x="722594" y="91927"/>
                </a:lnTo>
                <a:lnTo>
                  <a:pt x="733685" y="101532"/>
                </a:lnTo>
                <a:lnTo>
                  <a:pt x="744125" y="111635"/>
                </a:lnTo>
                <a:lnTo>
                  <a:pt x="753913" y="122237"/>
                </a:lnTo>
                <a:lnTo>
                  <a:pt x="747196" y="132058"/>
                </a:lnTo>
                <a:lnTo>
                  <a:pt x="720402" y="159569"/>
                </a:lnTo>
                <a:lnTo>
                  <a:pt x="717624" y="159915"/>
                </a:lnTo>
                <a:lnTo>
                  <a:pt x="731862" y="189781"/>
                </a:lnTo>
                <a:lnTo>
                  <a:pt x="761900" y="184355"/>
                </a:lnTo>
                <a:lnTo>
                  <a:pt x="793328" y="178147"/>
                </a:lnTo>
                <a:lnTo>
                  <a:pt x="923206" y="178147"/>
                </a:lnTo>
                <a:lnTo>
                  <a:pt x="923206" y="175889"/>
                </a:lnTo>
                <a:lnTo>
                  <a:pt x="824061" y="175889"/>
                </a:lnTo>
                <a:lnTo>
                  <a:pt x="820729" y="165689"/>
                </a:lnTo>
                <a:lnTo>
                  <a:pt x="816465" y="154880"/>
                </a:lnTo>
                <a:lnTo>
                  <a:pt x="816307" y="154533"/>
                </a:lnTo>
                <a:lnTo>
                  <a:pt x="765721" y="154533"/>
                </a:lnTo>
                <a:lnTo>
                  <a:pt x="781057" y="135683"/>
                </a:lnTo>
                <a:lnTo>
                  <a:pt x="795281" y="115856"/>
                </a:lnTo>
                <a:lnTo>
                  <a:pt x="808532" y="94858"/>
                </a:lnTo>
                <a:lnTo>
                  <a:pt x="809907" y="92373"/>
                </a:lnTo>
                <a:lnTo>
                  <a:pt x="772144" y="92373"/>
                </a:lnTo>
                <a:lnTo>
                  <a:pt x="770177" y="90173"/>
                </a:lnTo>
                <a:lnTo>
                  <a:pt x="766936" y="87106"/>
                </a:lnTo>
                <a:lnTo>
                  <a:pt x="762421" y="83171"/>
                </a:lnTo>
                <a:lnTo>
                  <a:pt x="773816" y="66708"/>
                </a:lnTo>
                <a:lnTo>
                  <a:pt x="775798" y="63549"/>
                </a:lnTo>
                <a:lnTo>
                  <a:pt x="740717" y="63549"/>
                </a:lnTo>
                <a:lnTo>
                  <a:pt x="735855" y="59498"/>
                </a:lnTo>
                <a:lnTo>
                  <a:pt x="732673" y="56893"/>
                </a:lnTo>
                <a:lnTo>
                  <a:pt x="731168" y="55736"/>
                </a:lnTo>
                <a:close/>
              </a:path>
              <a:path w="1038225" h="328295">
                <a:moveTo>
                  <a:pt x="1023737" y="161305"/>
                </a:moveTo>
                <a:lnTo>
                  <a:pt x="923206" y="161305"/>
                </a:lnTo>
                <a:lnTo>
                  <a:pt x="936749" y="189781"/>
                </a:lnTo>
                <a:lnTo>
                  <a:pt x="949120" y="187686"/>
                </a:lnTo>
                <a:lnTo>
                  <a:pt x="963488" y="185049"/>
                </a:lnTo>
                <a:lnTo>
                  <a:pt x="998214" y="178147"/>
                </a:lnTo>
                <a:lnTo>
                  <a:pt x="1029349" y="178147"/>
                </a:lnTo>
                <a:lnTo>
                  <a:pt x="1027960" y="173177"/>
                </a:lnTo>
                <a:lnTo>
                  <a:pt x="1023737" y="161305"/>
                </a:lnTo>
                <a:close/>
              </a:path>
              <a:path w="1038225" h="328295">
                <a:moveTo>
                  <a:pt x="923206" y="32296"/>
                </a:moveTo>
                <a:lnTo>
                  <a:pt x="824061" y="32296"/>
                </a:lnTo>
                <a:lnTo>
                  <a:pt x="824061" y="175889"/>
                </a:lnTo>
                <a:lnTo>
                  <a:pt x="923206" y="175889"/>
                </a:lnTo>
                <a:lnTo>
                  <a:pt x="923206" y="161305"/>
                </a:lnTo>
                <a:lnTo>
                  <a:pt x="1023737" y="161305"/>
                </a:lnTo>
                <a:lnTo>
                  <a:pt x="1023242" y="159915"/>
                </a:lnTo>
                <a:lnTo>
                  <a:pt x="923206" y="159915"/>
                </a:lnTo>
                <a:lnTo>
                  <a:pt x="923206" y="144983"/>
                </a:lnTo>
                <a:lnTo>
                  <a:pt x="859482" y="144983"/>
                </a:lnTo>
                <a:lnTo>
                  <a:pt x="859482" y="123626"/>
                </a:lnTo>
                <a:lnTo>
                  <a:pt x="923206" y="123626"/>
                </a:lnTo>
                <a:lnTo>
                  <a:pt x="923206" y="89594"/>
                </a:lnTo>
                <a:lnTo>
                  <a:pt x="859482" y="89594"/>
                </a:lnTo>
                <a:lnTo>
                  <a:pt x="859482" y="66502"/>
                </a:lnTo>
                <a:lnTo>
                  <a:pt x="923206" y="66502"/>
                </a:lnTo>
                <a:lnTo>
                  <a:pt x="923206" y="32296"/>
                </a:lnTo>
                <a:close/>
              </a:path>
              <a:path w="1038225" h="328295">
                <a:moveTo>
                  <a:pt x="972864" y="88379"/>
                </a:moveTo>
                <a:lnTo>
                  <a:pt x="923206" y="88379"/>
                </a:lnTo>
                <a:lnTo>
                  <a:pt x="932636" y="96225"/>
                </a:lnTo>
                <a:lnTo>
                  <a:pt x="941654" y="104484"/>
                </a:lnTo>
                <a:lnTo>
                  <a:pt x="950260" y="113154"/>
                </a:lnTo>
                <a:lnTo>
                  <a:pt x="958453" y="122237"/>
                </a:lnTo>
                <a:lnTo>
                  <a:pt x="953309" y="129910"/>
                </a:lnTo>
                <a:lnTo>
                  <a:pt x="925521" y="159684"/>
                </a:lnTo>
                <a:lnTo>
                  <a:pt x="923206" y="159915"/>
                </a:lnTo>
                <a:lnTo>
                  <a:pt x="1023242" y="159915"/>
                </a:lnTo>
                <a:lnTo>
                  <a:pt x="1023088" y="159481"/>
                </a:lnTo>
                <a:lnTo>
                  <a:pt x="1020961" y="154533"/>
                </a:lnTo>
                <a:lnTo>
                  <a:pt x="970433" y="154533"/>
                </a:lnTo>
                <a:lnTo>
                  <a:pt x="985626" y="135683"/>
                </a:lnTo>
                <a:lnTo>
                  <a:pt x="1000125" y="115249"/>
                </a:lnTo>
                <a:lnTo>
                  <a:pt x="1013929" y="93230"/>
                </a:lnTo>
                <a:lnTo>
                  <a:pt x="1014405" y="92373"/>
                </a:lnTo>
                <a:lnTo>
                  <a:pt x="976510" y="92373"/>
                </a:lnTo>
                <a:lnTo>
                  <a:pt x="973617" y="89132"/>
                </a:lnTo>
                <a:lnTo>
                  <a:pt x="972864" y="88379"/>
                </a:lnTo>
                <a:close/>
              </a:path>
              <a:path w="1038225" h="328295">
                <a:moveTo>
                  <a:pt x="805135" y="131439"/>
                </a:moveTo>
                <a:lnTo>
                  <a:pt x="779959" y="142900"/>
                </a:lnTo>
                <a:lnTo>
                  <a:pt x="781579" y="145677"/>
                </a:lnTo>
                <a:lnTo>
                  <a:pt x="782968" y="148513"/>
                </a:lnTo>
                <a:lnTo>
                  <a:pt x="784125" y="151408"/>
                </a:lnTo>
                <a:lnTo>
                  <a:pt x="775792" y="153028"/>
                </a:lnTo>
                <a:lnTo>
                  <a:pt x="769656" y="154070"/>
                </a:lnTo>
                <a:lnTo>
                  <a:pt x="765721" y="154533"/>
                </a:lnTo>
                <a:lnTo>
                  <a:pt x="816307" y="154533"/>
                </a:lnTo>
                <a:lnTo>
                  <a:pt x="811266" y="143464"/>
                </a:lnTo>
                <a:lnTo>
                  <a:pt x="805135" y="131439"/>
                </a:lnTo>
                <a:close/>
              </a:path>
              <a:path w="1038225" h="328295">
                <a:moveTo>
                  <a:pt x="1010022" y="131439"/>
                </a:moveTo>
                <a:lnTo>
                  <a:pt x="984671" y="142900"/>
                </a:lnTo>
                <a:lnTo>
                  <a:pt x="986292" y="145677"/>
                </a:lnTo>
                <a:lnTo>
                  <a:pt x="987739" y="148513"/>
                </a:lnTo>
                <a:lnTo>
                  <a:pt x="989012" y="151408"/>
                </a:lnTo>
                <a:lnTo>
                  <a:pt x="980678" y="153028"/>
                </a:lnTo>
                <a:lnTo>
                  <a:pt x="974484" y="154070"/>
                </a:lnTo>
                <a:lnTo>
                  <a:pt x="970433" y="154533"/>
                </a:lnTo>
                <a:lnTo>
                  <a:pt x="1020961" y="154533"/>
                </a:lnTo>
                <a:lnTo>
                  <a:pt x="1017108" y="145569"/>
                </a:lnTo>
                <a:lnTo>
                  <a:pt x="1010022" y="131439"/>
                </a:lnTo>
                <a:close/>
              </a:path>
              <a:path w="1038225" h="328295">
                <a:moveTo>
                  <a:pt x="923206" y="123626"/>
                </a:moveTo>
                <a:lnTo>
                  <a:pt x="887610" y="123626"/>
                </a:lnTo>
                <a:lnTo>
                  <a:pt x="887610" y="144983"/>
                </a:lnTo>
                <a:lnTo>
                  <a:pt x="923206" y="144983"/>
                </a:lnTo>
                <a:lnTo>
                  <a:pt x="923206" y="123626"/>
                </a:lnTo>
                <a:close/>
              </a:path>
              <a:path w="1038225" h="328295">
                <a:moveTo>
                  <a:pt x="789508" y="57472"/>
                </a:moveTo>
                <a:lnTo>
                  <a:pt x="784516" y="67988"/>
                </a:lnTo>
                <a:lnTo>
                  <a:pt x="779958" y="77310"/>
                </a:lnTo>
                <a:lnTo>
                  <a:pt x="775834" y="85438"/>
                </a:lnTo>
                <a:lnTo>
                  <a:pt x="772144" y="92373"/>
                </a:lnTo>
                <a:lnTo>
                  <a:pt x="809907" y="92373"/>
                </a:lnTo>
                <a:lnTo>
                  <a:pt x="820762" y="72751"/>
                </a:lnTo>
                <a:lnTo>
                  <a:pt x="789508" y="57472"/>
                </a:lnTo>
                <a:close/>
              </a:path>
              <a:path w="1038225" h="328295">
                <a:moveTo>
                  <a:pt x="995784" y="54695"/>
                </a:moveTo>
                <a:lnTo>
                  <a:pt x="990672" y="65253"/>
                </a:lnTo>
                <a:lnTo>
                  <a:pt x="985756" y="75053"/>
                </a:lnTo>
                <a:lnTo>
                  <a:pt x="981036" y="84092"/>
                </a:lnTo>
                <a:lnTo>
                  <a:pt x="976510" y="92373"/>
                </a:lnTo>
                <a:lnTo>
                  <a:pt x="1014405" y="92373"/>
                </a:lnTo>
                <a:lnTo>
                  <a:pt x="1027038" y="69627"/>
                </a:lnTo>
                <a:lnTo>
                  <a:pt x="995784" y="54695"/>
                </a:lnTo>
                <a:close/>
              </a:path>
              <a:path w="1038225" h="328295">
                <a:moveTo>
                  <a:pt x="923206" y="66502"/>
                </a:moveTo>
                <a:lnTo>
                  <a:pt x="887610" y="66502"/>
                </a:lnTo>
                <a:lnTo>
                  <a:pt x="887610" y="89594"/>
                </a:lnTo>
                <a:lnTo>
                  <a:pt x="923206" y="89594"/>
                </a:lnTo>
                <a:lnTo>
                  <a:pt x="923206" y="88379"/>
                </a:lnTo>
                <a:lnTo>
                  <a:pt x="972864" y="88379"/>
                </a:lnTo>
                <a:lnTo>
                  <a:pt x="970549" y="86064"/>
                </a:lnTo>
                <a:lnTo>
                  <a:pt x="967308" y="83171"/>
                </a:lnTo>
                <a:lnTo>
                  <a:pt x="974512" y="72751"/>
                </a:lnTo>
                <a:lnTo>
                  <a:pt x="923206" y="72751"/>
                </a:lnTo>
                <a:lnTo>
                  <a:pt x="923206" y="66502"/>
                </a:lnTo>
                <a:close/>
              </a:path>
              <a:path w="1038225" h="328295">
                <a:moveTo>
                  <a:pt x="936054" y="55736"/>
                </a:moveTo>
                <a:lnTo>
                  <a:pt x="923206" y="72751"/>
                </a:lnTo>
                <a:lnTo>
                  <a:pt x="974512" y="72751"/>
                </a:lnTo>
                <a:lnTo>
                  <a:pt x="978692" y="66708"/>
                </a:lnTo>
                <a:lnTo>
                  <a:pt x="980667" y="63549"/>
                </a:lnTo>
                <a:lnTo>
                  <a:pt x="945603" y="63549"/>
                </a:lnTo>
                <a:lnTo>
                  <a:pt x="940742" y="59498"/>
                </a:lnTo>
                <a:lnTo>
                  <a:pt x="937559" y="56893"/>
                </a:lnTo>
                <a:lnTo>
                  <a:pt x="936054" y="55736"/>
                </a:lnTo>
                <a:close/>
              </a:path>
              <a:path w="1038225" h="328295">
                <a:moveTo>
                  <a:pt x="768846" y="2430"/>
                </a:moveTo>
                <a:lnTo>
                  <a:pt x="763311" y="18361"/>
                </a:lnTo>
                <a:lnTo>
                  <a:pt x="756778" y="33858"/>
                </a:lnTo>
                <a:lnTo>
                  <a:pt x="749246" y="48921"/>
                </a:lnTo>
                <a:lnTo>
                  <a:pt x="740717" y="63549"/>
                </a:lnTo>
                <a:lnTo>
                  <a:pt x="775798" y="63549"/>
                </a:lnTo>
                <a:lnTo>
                  <a:pt x="784212" y="50137"/>
                </a:lnTo>
                <a:lnTo>
                  <a:pt x="793610" y="33457"/>
                </a:lnTo>
                <a:lnTo>
                  <a:pt x="802010" y="16668"/>
                </a:lnTo>
                <a:lnTo>
                  <a:pt x="768846" y="2430"/>
                </a:lnTo>
                <a:close/>
              </a:path>
              <a:path w="1038225" h="328295">
                <a:moveTo>
                  <a:pt x="973733" y="2430"/>
                </a:moveTo>
                <a:lnTo>
                  <a:pt x="968198" y="18361"/>
                </a:lnTo>
                <a:lnTo>
                  <a:pt x="961665" y="33858"/>
                </a:lnTo>
                <a:lnTo>
                  <a:pt x="954134" y="48921"/>
                </a:lnTo>
                <a:lnTo>
                  <a:pt x="945603" y="63549"/>
                </a:lnTo>
                <a:lnTo>
                  <a:pt x="980667" y="63549"/>
                </a:lnTo>
                <a:lnTo>
                  <a:pt x="989055" y="50137"/>
                </a:lnTo>
                <a:lnTo>
                  <a:pt x="998399" y="33457"/>
                </a:lnTo>
                <a:lnTo>
                  <a:pt x="1006722" y="16668"/>
                </a:lnTo>
                <a:lnTo>
                  <a:pt x="973733" y="2430"/>
                </a:lnTo>
                <a:close/>
              </a:path>
              <a:path w="1038225" h="328295">
                <a:moveTo>
                  <a:pt x="863823" y="0"/>
                </a:moveTo>
                <a:lnTo>
                  <a:pt x="861674" y="5274"/>
                </a:lnTo>
                <a:lnTo>
                  <a:pt x="858701" y="12415"/>
                </a:lnTo>
                <a:lnTo>
                  <a:pt x="854902" y="21422"/>
                </a:lnTo>
                <a:lnTo>
                  <a:pt x="850280" y="32296"/>
                </a:lnTo>
                <a:lnTo>
                  <a:pt x="886569" y="32296"/>
                </a:lnTo>
                <a:lnTo>
                  <a:pt x="890193" y="25057"/>
                </a:lnTo>
                <a:lnTo>
                  <a:pt x="893254" y="18796"/>
                </a:lnTo>
                <a:lnTo>
                  <a:pt x="895750" y="13511"/>
                </a:lnTo>
                <a:lnTo>
                  <a:pt x="897681" y="9202"/>
                </a:lnTo>
                <a:lnTo>
                  <a:pt x="863823" y="0"/>
                </a:lnTo>
                <a:close/>
              </a:path>
              <a:path w="1038225" h="328295">
                <a:moveTo>
                  <a:pt x="533747" y="277291"/>
                </a:moveTo>
                <a:lnTo>
                  <a:pt x="497631" y="277291"/>
                </a:lnTo>
                <a:lnTo>
                  <a:pt x="497631" y="322783"/>
                </a:lnTo>
                <a:lnTo>
                  <a:pt x="533747" y="322783"/>
                </a:lnTo>
                <a:lnTo>
                  <a:pt x="533747" y="277291"/>
                </a:lnTo>
                <a:close/>
              </a:path>
              <a:path w="1038225" h="328295">
                <a:moveTo>
                  <a:pt x="670744" y="247079"/>
                </a:moveTo>
                <a:lnTo>
                  <a:pt x="363935" y="247079"/>
                </a:lnTo>
                <a:lnTo>
                  <a:pt x="363935" y="277291"/>
                </a:lnTo>
                <a:lnTo>
                  <a:pt x="670744" y="277291"/>
                </a:lnTo>
                <a:lnTo>
                  <a:pt x="670744" y="247079"/>
                </a:lnTo>
                <a:close/>
              </a:path>
              <a:path w="1038225" h="328295">
                <a:moveTo>
                  <a:pt x="533747" y="229716"/>
                </a:moveTo>
                <a:lnTo>
                  <a:pt x="497631" y="229716"/>
                </a:lnTo>
                <a:lnTo>
                  <a:pt x="497631" y="247079"/>
                </a:lnTo>
                <a:lnTo>
                  <a:pt x="533747" y="247079"/>
                </a:lnTo>
                <a:lnTo>
                  <a:pt x="533747" y="229716"/>
                </a:lnTo>
                <a:close/>
              </a:path>
              <a:path w="1038225" h="328295">
                <a:moveTo>
                  <a:pt x="631329" y="108347"/>
                </a:moveTo>
                <a:lnTo>
                  <a:pt x="400397" y="108347"/>
                </a:lnTo>
                <a:lnTo>
                  <a:pt x="400397" y="229716"/>
                </a:lnTo>
                <a:lnTo>
                  <a:pt x="631329" y="229716"/>
                </a:lnTo>
                <a:lnTo>
                  <a:pt x="631329" y="200545"/>
                </a:lnTo>
                <a:lnTo>
                  <a:pt x="437381" y="200545"/>
                </a:lnTo>
                <a:lnTo>
                  <a:pt x="437381" y="183009"/>
                </a:lnTo>
                <a:lnTo>
                  <a:pt x="631329" y="183009"/>
                </a:lnTo>
                <a:lnTo>
                  <a:pt x="631329" y="154533"/>
                </a:lnTo>
                <a:lnTo>
                  <a:pt x="437381" y="154533"/>
                </a:lnTo>
                <a:lnTo>
                  <a:pt x="437381" y="137518"/>
                </a:lnTo>
                <a:lnTo>
                  <a:pt x="631329" y="137518"/>
                </a:lnTo>
                <a:lnTo>
                  <a:pt x="631329" y="108347"/>
                </a:lnTo>
                <a:close/>
              </a:path>
              <a:path w="1038225" h="328295">
                <a:moveTo>
                  <a:pt x="533747" y="183009"/>
                </a:moveTo>
                <a:lnTo>
                  <a:pt x="497631" y="183009"/>
                </a:lnTo>
                <a:lnTo>
                  <a:pt x="497631" y="200545"/>
                </a:lnTo>
                <a:lnTo>
                  <a:pt x="533747" y="200545"/>
                </a:lnTo>
                <a:lnTo>
                  <a:pt x="533747" y="183009"/>
                </a:lnTo>
                <a:close/>
              </a:path>
              <a:path w="1038225" h="328295">
                <a:moveTo>
                  <a:pt x="631329" y="183009"/>
                </a:moveTo>
                <a:lnTo>
                  <a:pt x="593998" y="183009"/>
                </a:lnTo>
                <a:lnTo>
                  <a:pt x="593998" y="200545"/>
                </a:lnTo>
                <a:lnTo>
                  <a:pt x="631329" y="200545"/>
                </a:lnTo>
                <a:lnTo>
                  <a:pt x="631329" y="183009"/>
                </a:lnTo>
                <a:close/>
              </a:path>
              <a:path w="1038225" h="328295">
                <a:moveTo>
                  <a:pt x="533747" y="137518"/>
                </a:moveTo>
                <a:lnTo>
                  <a:pt x="497631" y="137518"/>
                </a:lnTo>
                <a:lnTo>
                  <a:pt x="497631" y="154533"/>
                </a:lnTo>
                <a:lnTo>
                  <a:pt x="533747" y="154533"/>
                </a:lnTo>
                <a:lnTo>
                  <a:pt x="533747" y="137518"/>
                </a:lnTo>
                <a:close/>
              </a:path>
              <a:path w="1038225" h="328295">
                <a:moveTo>
                  <a:pt x="631329" y="137518"/>
                </a:moveTo>
                <a:lnTo>
                  <a:pt x="593998" y="137518"/>
                </a:lnTo>
                <a:lnTo>
                  <a:pt x="593998" y="154533"/>
                </a:lnTo>
                <a:lnTo>
                  <a:pt x="631329" y="154533"/>
                </a:lnTo>
                <a:lnTo>
                  <a:pt x="631329" y="137518"/>
                </a:lnTo>
                <a:close/>
              </a:path>
              <a:path w="1038225" h="328295">
                <a:moveTo>
                  <a:pt x="533747" y="93414"/>
                </a:moveTo>
                <a:lnTo>
                  <a:pt x="497631" y="93414"/>
                </a:lnTo>
                <a:lnTo>
                  <a:pt x="497631" y="108347"/>
                </a:lnTo>
                <a:lnTo>
                  <a:pt x="533747" y="108347"/>
                </a:lnTo>
                <a:lnTo>
                  <a:pt x="533747" y="93414"/>
                </a:lnTo>
                <a:close/>
              </a:path>
              <a:path w="1038225" h="328295">
                <a:moveTo>
                  <a:pt x="616743" y="63897"/>
                </a:moveTo>
                <a:lnTo>
                  <a:pt x="416892" y="63897"/>
                </a:lnTo>
                <a:lnTo>
                  <a:pt x="416892" y="93414"/>
                </a:lnTo>
                <a:lnTo>
                  <a:pt x="616743" y="93414"/>
                </a:lnTo>
                <a:lnTo>
                  <a:pt x="616743" y="63897"/>
                </a:lnTo>
                <a:close/>
              </a:path>
              <a:path w="1038225" h="328295">
                <a:moveTo>
                  <a:pt x="664319" y="11633"/>
                </a:moveTo>
                <a:lnTo>
                  <a:pt x="369143" y="11633"/>
                </a:lnTo>
                <a:lnTo>
                  <a:pt x="369143" y="86296"/>
                </a:lnTo>
                <a:lnTo>
                  <a:pt x="406474" y="86296"/>
                </a:lnTo>
                <a:lnTo>
                  <a:pt x="406474" y="41151"/>
                </a:lnTo>
                <a:lnTo>
                  <a:pt x="664319" y="41151"/>
                </a:lnTo>
                <a:lnTo>
                  <a:pt x="664319" y="11633"/>
                </a:lnTo>
                <a:close/>
              </a:path>
              <a:path w="1038225" h="328295">
                <a:moveTo>
                  <a:pt x="664319" y="41151"/>
                </a:moveTo>
                <a:lnTo>
                  <a:pt x="626988" y="41151"/>
                </a:lnTo>
                <a:lnTo>
                  <a:pt x="626988" y="86296"/>
                </a:lnTo>
                <a:lnTo>
                  <a:pt x="664319" y="86296"/>
                </a:lnTo>
                <a:lnTo>
                  <a:pt x="664319" y="41151"/>
                </a:lnTo>
                <a:close/>
              </a:path>
              <a:path w="1038225" h="328295">
                <a:moveTo>
                  <a:pt x="533747" y="49311"/>
                </a:moveTo>
                <a:lnTo>
                  <a:pt x="497631" y="49311"/>
                </a:lnTo>
                <a:lnTo>
                  <a:pt x="497631" y="63897"/>
                </a:lnTo>
                <a:lnTo>
                  <a:pt x="533747" y="63897"/>
                </a:lnTo>
                <a:lnTo>
                  <a:pt x="533747" y="49311"/>
                </a:lnTo>
                <a:close/>
              </a:path>
              <a:path w="1038225" h="328295">
                <a:moveTo>
                  <a:pt x="148629" y="237182"/>
                </a:moveTo>
                <a:lnTo>
                  <a:pt x="105742" y="237182"/>
                </a:lnTo>
                <a:lnTo>
                  <a:pt x="87478" y="255641"/>
                </a:lnTo>
                <a:lnTo>
                  <a:pt x="63767" y="271258"/>
                </a:lnTo>
                <a:lnTo>
                  <a:pt x="34607" y="284031"/>
                </a:lnTo>
                <a:lnTo>
                  <a:pt x="0" y="293960"/>
                </a:lnTo>
                <a:lnTo>
                  <a:pt x="19968" y="327818"/>
                </a:lnTo>
                <a:lnTo>
                  <a:pt x="65318" y="310563"/>
                </a:lnTo>
                <a:lnTo>
                  <a:pt x="101879" y="289706"/>
                </a:lnTo>
                <a:lnTo>
                  <a:pt x="129649" y="265245"/>
                </a:lnTo>
                <a:lnTo>
                  <a:pt x="148629" y="237182"/>
                </a:lnTo>
                <a:close/>
              </a:path>
              <a:path w="1038225" h="328295">
                <a:moveTo>
                  <a:pt x="198462" y="237182"/>
                </a:moveTo>
                <a:lnTo>
                  <a:pt x="154359" y="237182"/>
                </a:lnTo>
                <a:lnTo>
                  <a:pt x="182618" y="269934"/>
                </a:lnTo>
                <a:lnTo>
                  <a:pt x="216520" y="295957"/>
                </a:lnTo>
                <a:lnTo>
                  <a:pt x="256065" y="315252"/>
                </a:lnTo>
                <a:lnTo>
                  <a:pt x="301252" y="327818"/>
                </a:lnTo>
                <a:lnTo>
                  <a:pt x="322610" y="293613"/>
                </a:lnTo>
                <a:lnTo>
                  <a:pt x="287959" y="287612"/>
                </a:lnTo>
                <a:lnTo>
                  <a:pt x="255717" y="276206"/>
                </a:lnTo>
                <a:lnTo>
                  <a:pt x="225885" y="259396"/>
                </a:lnTo>
                <a:lnTo>
                  <a:pt x="198462" y="237182"/>
                </a:lnTo>
                <a:close/>
              </a:path>
              <a:path w="1038225" h="328295">
                <a:moveTo>
                  <a:pt x="312713" y="204019"/>
                </a:moveTo>
                <a:lnTo>
                  <a:pt x="10071" y="204019"/>
                </a:lnTo>
                <a:lnTo>
                  <a:pt x="10071" y="237182"/>
                </a:lnTo>
                <a:lnTo>
                  <a:pt x="312713" y="237182"/>
                </a:lnTo>
                <a:lnTo>
                  <a:pt x="312713" y="204019"/>
                </a:lnTo>
                <a:close/>
              </a:path>
              <a:path w="1038225" h="328295">
                <a:moveTo>
                  <a:pt x="166514" y="163910"/>
                </a:moveTo>
                <a:lnTo>
                  <a:pt x="130919" y="163910"/>
                </a:lnTo>
                <a:lnTo>
                  <a:pt x="129801" y="175402"/>
                </a:lnTo>
                <a:lnTo>
                  <a:pt x="128184" y="185917"/>
                </a:lnTo>
                <a:lnTo>
                  <a:pt x="126068" y="195456"/>
                </a:lnTo>
                <a:lnTo>
                  <a:pt x="123452" y="204019"/>
                </a:lnTo>
                <a:lnTo>
                  <a:pt x="160784" y="204019"/>
                </a:lnTo>
                <a:lnTo>
                  <a:pt x="162900" y="194024"/>
                </a:lnTo>
                <a:lnTo>
                  <a:pt x="164561" y="184007"/>
                </a:lnTo>
                <a:lnTo>
                  <a:pt x="165765" y="173969"/>
                </a:lnTo>
                <a:lnTo>
                  <a:pt x="166514" y="163910"/>
                </a:lnTo>
                <a:close/>
              </a:path>
              <a:path w="1038225" h="328295">
                <a:moveTo>
                  <a:pt x="74315" y="28996"/>
                </a:moveTo>
                <a:lnTo>
                  <a:pt x="38547" y="28996"/>
                </a:lnTo>
                <a:lnTo>
                  <a:pt x="38547" y="163910"/>
                </a:lnTo>
                <a:lnTo>
                  <a:pt x="233362" y="163910"/>
                </a:lnTo>
                <a:lnTo>
                  <a:pt x="233362" y="204019"/>
                </a:lnTo>
                <a:lnTo>
                  <a:pt x="268784" y="204019"/>
                </a:lnTo>
                <a:lnTo>
                  <a:pt x="268784" y="130746"/>
                </a:lnTo>
                <a:lnTo>
                  <a:pt x="74315" y="130746"/>
                </a:lnTo>
                <a:lnTo>
                  <a:pt x="74315" y="28996"/>
                </a:lnTo>
                <a:close/>
              </a:path>
              <a:path w="1038225" h="328295">
                <a:moveTo>
                  <a:pt x="255761" y="9550"/>
                </a:moveTo>
                <a:lnTo>
                  <a:pt x="96019" y="9550"/>
                </a:lnTo>
                <a:lnTo>
                  <a:pt x="96019" y="110083"/>
                </a:lnTo>
                <a:lnTo>
                  <a:pt x="255761" y="110083"/>
                </a:lnTo>
                <a:lnTo>
                  <a:pt x="255761" y="77092"/>
                </a:lnTo>
                <a:lnTo>
                  <a:pt x="131960" y="77092"/>
                </a:lnTo>
                <a:lnTo>
                  <a:pt x="131960" y="42539"/>
                </a:lnTo>
                <a:lnTo>
                  <a:pt x="255761" y="42539"/>
                </a:lnTo>
                <a:lnTo>
                  <a:pt x="255761" y="9550"/>
                </a:lnTo>
                <a:close/>
              </a:path>
              <a:path w="1038225" h="328295">
                <a:moveTo>
                  <a:pt x="255761" y="42539"/>
                </a:moveTo>
                <a:lnTo>
                  <a:pt x="219819" y="42539"/>
                </a:lnTo>
                <a:lnTo>
                  <a:pt x="219819" y="77092"/>
                </a:lnTo>
                <a:lnTo>
                  <a:pt x="255761" y="77092"/>
                </a:lnTo>
                <a:lnTo>
                  <a:pt x="255761" y="42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19853" y="5007120"/>
            <a:ext cx="327025" cy="135890"/>
          </a:xfrm>
          <a:custGeom>
            <a:avLst/>
            <a:gdLst/>
            <a:ahLst/>
            <a:cxnLst/>
            <a:rect l="l" t="t" r="r" b="b"/>
            <a:pathLst>
              <a:path w="327025" h="135889">
                <a:moveTo>
                  <a:pt x="144115" y="0"/>
                </a:moveTo>
                <a:lnTo>
                  <a:pt x="181446" y="0"/>
                </a:lnTo>
                <a:lnTo>
                  <a:pt x="181446" y="19446"/>
                </a:lnTo>
                <a:lnTo>
                  <a:pt x="316532" y="19446"/>
                </a:lnTo>
                <a:lnTo>
                  <a:pt x="316532" y="53652"/>
                </a:lnTo>
                <a:lnTo>
                  <a:pt x="221208" y="53652"/>
                </a:lnTo>
                <a:lnTo>
                  <a:pt x="242391" y="69691"/>
                </a:lnTo>
                <a:lnTo>
                  <a:pt x="267047" y="82909"/>
                </a:lnTo>
                <a:lnTo>
                  <a:pt x="295175" y="93305"/>
                </a:lnTo>
                <a:lnTo>
                  <a:pt x="326776" y="100880"/>
                </a:lnTo>
                <a:lnTo>
                  <a:pt x="308371" y="132655"/>
                </a:lnTo>
                <a:lnTo>
                  <a:pt x="264627" y="118135"/>
                </a:lnTo>
                <a:lnTo>
                  <a:pt x="228891" y="101141"/>
                </a:lnTo>
                <a:lnTo>
                  <a:pt x="201164" y="81672"/>
                </a:lnTo>
                <a:lnTo>
                  <a:pt x="181446" y="59729"/>
                </a:lnTo>
                <a:lnTo>
                  <a:pt x="181446" y="135780"/>
                </a:lnTo>
                <a:lnTo>
                  <a:pt x="144115" y="135780"/>
                </a:lnTo>
                <a:lnTo>
                  <a:pt x="144115" y="61813"/>
                </a:lnTo>
                <a:lnTo>
                  <a:pt x="132530" y="73761"/>
                </a:lnTo>
                <a:lnTo>
                  <a:pt x="96279" y="101922"/>
                </a:lnTo>
                <a:lnTo>
                  <a:pt x="44205" y="124809"/>
                </a:lnTo>
                <a:lnTo>
                  <a:pt x="20315" y="132655"/>
                </a:lnTo>
                <a:lnTo>
                  <a:pt x="0" y="100880"/>
                </a:lnTo>
                <a:lnTo>
                  <a:pt x="31427" y="91938"/>
                </a:lnTo>
                <a:lnTo>
                  <a:pt x="59208" y="81086"/>
                </a:lnTo>
                <a:lnTo>
                  <a:pt x="83343" y="68324"/>
                </a:lnTo>
                <a:lnTo>
                  <a:pt x="103832" y="53652"/>
                </a:lnTo>
                <a:lnTo>
                  <a:pt x="8160" y="53652"/>
                </a:lnTo>
                <a:lnTo>
                  <a:pt x="8160" y="19446"/>
                </a:lnTo>
                <a:lnTo>
                  <a:pt x="144115" y="19446"/>
                </a:lnTo>
                <a:lnTo>
                  <a:pt x="14411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42748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46382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69785" y="4984027"/>
            <a:ext cx="73025" cy="40640"/>
          </a:xfrm>
          <a:custGeom>
            <a:avLst/>
            <a:gdLst/>
            <a:ahLst/>
            <a:cxnLst/>
            <a:rect l="l" t="t" r="r" b="b"/>
            <a:pathLst>
              <a:path w="73025" h="40639">
                <a:moveTo>
                  <a:pt x="5729" y="0"/>
                </a:moveTo>
                <a:lnTo>
                  <a:pt x="4981" y="10059"/>
                </a:lnTo>
                <a:lnTo>
                  <a:pt x="3776" y="20098"/>
                </a:lnTo>
                <a:lnTo>
                  <a:pt x="2116" y="30114"/>
                </a:lnTo>
                <a:lnTo>
                  <a:pt x="0" y="40109"/>
                </a:lnTo>
                <a:lnTo>
                  <a:pt x="72578" y="40109"/>
                </a:lnTo>
                <a:lnTo>
                  <a:pt x="72578" y="0"/>
                </a:lnTo>
                <a:lnTo>
                  <a:pt x="5729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42748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46382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68483" y="4943744"/>
            <a:ext cx="28575" cy="21590"/>
          </a:xfrm>
          <a:custGeom>
            <a:avLst/>
            <a:gdLst/>
            <a:ahLst/>
            <a:cxnLst/>
            <a:rect l="l" t="t" r="r" b="b"/>
            <a:pathLst>
              <a:path w="28575" h="21589">
                <a:moveTo>
                  <a:pt x="0" y="0"/>
                </a:moveTo>
                <a:lnTo>
                  <a:pt x="0" y="21356"/>
                </a:lnTo>
                <a:lnTo>
                  <a:pt x="28128" y="21356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2206" y="4908496"/>
            <a:ext cx="35560" cy="71755"/>
          </a:xfrm>
          <a:custGeom>
            <a:avLst/>
            <a:gdLst/>
            <a:ahLst/>
            <a:cxnLst/>
            <a:rect l="l" t="t" r="r" b="b"/>
            <a:pathLst>
              <a:path w="35560" h="71754">
                <a:moveTo>
                  <a:pt x="0" y="0"/>
                </a:moveTo>
                <a:lnTo>
                  <a:pt x="0" y="71536"/>
                </a:lnTo>
                <a:lnTo>
                  <a:pt x="2315" y="71305"/>
                </a:lnTo>
                <a:lnTo>
                  <a:pt x="30103" y="41530"/>
                </a:lnTo>
                <a:lnTo>
                  <a:pt x="35247" y="33858"/>
                </a:lnTo>
                <a:lnTo>
                  <a:pt x="27054" y="24775"/>
                </a:lnTo>
                <a:lnTo>
                  <a:pt x="18448" y="16104"/>
                </a:lnTo>
                <a:lnTo>
                  <a:pt x="9430" y="784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68483" y="4886619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0" y="0"/>
                </a:moveTo>
                <a:lnTo>
                  <a:pt x="0" y="23093"/>
                </a:lnTo>
                <a:lnTo>
                  <a:pt x="28128" y="23093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72935" y="4869429"/>
            <a:ext cx="307340" cy="273685"/>
          </a:xfrm>
          <a:custGeom>
            <a:avLst/>
            <a:gdLst/>
            <a:ahLst/>
            <a:cxnLst/>
            <a:rect l="l" t="t" r="r" b="b"/>
            <a:pathLst>
              <a:path w="307339" h="273685">
                <a:moveTo>
                  <a:pt x="133697" y="0"/>
                </a:moveTo>
                <a:lnTo>
                  <a:pt x="169812" y="0"/>
                </a:lnTo>
                <a:lnTo>
                  <a:pt x="169812" y="14585"/>
                </a:lnTo>
                <a:lnTo>
                  <a:pt x="252809" y="14585"/>
                </a:lnTo>
                <a:lnTo>
                  <a:pt x="252809" y="44102"/>
                </a:lnTo>
                <a:lnTo>
                  <a:pt x="169812" y="44102"/>
                </a:lnTo>
                <a:lnTo>
                  <a:pt x="169812" y="59035"/>
                </a:lnTo>
                <a:lnTo>
                  <a:pt x="267394" y="59035"/>
                </a:lnTo>
                <a:lnTo>
                  <a:pt x="267394" y="180404"/>
                </a:lnTo>
                <a:lnTo>
                  <a:pt x="169812" y="180404"/>
                </a:lnTo>
                <a:lnTo>
                  <a:pt x="169812" y="197767"/>
                </a:lnTo>
                <a:lnTo>
                  <a:pt x="306809" y="197767"/>
                </a:lnTo>
                <a:lnTo>
                  <a:pt x="306809" y="227979"/>
                </a:lnTo>
                <a:lnTo>
                  <a:pt x="169812" y="227979"/>
                </a:lnTo>
                <a:lnTo>
                  <a:pt x="169812" y="273471"/>
                </a:lnTo>
                <a:lnTo>
                  <a:pt x="133697" y="273471"/>
                </a:lnTo>
                <a:lnTo>
                  <a:pt x="133697" y="227979"/>
                </a:lnTo>
                <a:lnTo>
                  <a:pt x="0" y="227979"/>
                </a:lnTo>
                <a:lnTo>
                  <a:pt x="0" y="197767"/>
                </a:lnTo>
                <a:lnTo>
                  <a:pt x="133697" y="197767"/>
                </a:lnTo>
                <a:lnTo>
                  <a:pt x="133697" y="180404"/>
                </a:lnTo>
                <a:lnTo>
                  <a:pt x="36462" y="180404"/>
                </a:lnTo>
                <a:lnTo>
                  <a:pt x="36462" y="59035"/>
                </a:lnTo>
                <a:lnTo>
                  <a:pt x="133697" y="59035"/>
                </a:lnTo>
                <a:lnTo>
                  <a:pt x="133697" y="44102"/>
                </a:lnTo>
                <a:lnTo>
                  <a:pt x="52957" y="44102"/>
                </a:lnTo>
                <a:lnTo>
                  <a:pt x="52957" y="14585"/>
                </a:lnTo>
                <a:lnTo>
                  <a:pt x="133697" y="14585"/>
                </a:lnTo>
                <a:lnTo>
                  <a:pt x="13369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40962" y="4862658"/>
            <a:ext cx="88265" cy="34925"/>
          </a:xfrm>
          <a:custGeom>
            <a:avLst/>
            <a:gdLst/>
            <a:ahLst/>
            <a:cxnLst/>
            <a:rect l="l" t="t" r="r" b="b"/>
            <a:pathLst>
              <a:path w="88264" h="34925">
                <a:moveTo>
                  <a:pt x="0" y="0"/>
                </a:moveTo>
                <a:lnTo>
                  <a:pt x="0" y="34552"/>
                </a:lnTo>
                <a:lnTo>
                  <a:pt x="87858" y="34552"/>
                </a:lnTo>
                <a:lnTo>
                  <a:pt x="8785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09001" y="4849114"/>
            <a:ext cx="323215" cy="299085"/>
          </a:xfrm>
          <a:custGeom>
            <a:avLst/>
            <a:gdLst/>
            <a:ahLst/>
            <a:cxnLst/>
            <a:rect l="l" t="t" r="r" b="b"/>
            <a:pathLst>
              <a:path w="323214" h="299085">
                <a:moveTo>
                  <a:pt x="38546" y="0"/>
                </a:moveTo>
                <a:lnTo>
                  <a:pt x="74314" y="0"/>
                </a:lnTo>
                <a:lnTo>
                  <a:pt x="74314" y="101748"/>
                </a:lnTo>
                <a:lnTo>
                  <a:pt x="268783" y="101748"/>
                </a:lnTo>
                <a:lnTo>
                  <a:pt x="268783" y="175021"/>
                </a:lnTo>
                <a:lnTo>
                  <a:pt x="312712" y="175021"/>
                </a:lnTo>
                <a:lnTo>
                  <a:pt x="312712" y="208185"/>
                </a:lnTo>
                <a:lnTo>
                  <a:pt x="198462" y="208185"/>
                </a:lnTo>
                <a:lnTo>
                  <a:pt x="225885" y="230399"/>
                </a:lnTo>
                <a:lnTo>
                  <a:pt x="255717" y="247209"/>
                </a:lnTo>
                <a:lnTo>
                  <a:pt x="287959" y="258615"/>
                </a:lnTo>
                <a:lnTo>
                  <a:pt x="322609" y="264616"/>
                </a:lnTo>
                <a:lnTo>
                  <a:pt x="301252" y="298822"/>
                </a:lnTo>
                <a:lnTo>
                  <a:pt x="256064" y="286255"/>
                </a:lnTo>
                <a:lnTo>
                  <a:pt x="216520" y="266960"/>
                </a:lnTo>
                <a:lnTo>
                  <a:pt x="182618" y="240937"/>
                </a:lnTo>
                <a:lnTo>
                  <a:pt x="154359" y="208185"/>
                </a:lnTo>
                <a:lnTo>
                  <a:pt x="148629" y="208185"/>
                </a:lnTo>
                <a:lnTo>
                  <a:pt x="129649" y="236249"/>
                </a:lnTo>
                <a:lnTo>
                  <a:pt x="101879" y="260709"/>
                </a:lnTo>
                <a:lnTo>
                  <a:pt x="65318" y="281567"/>
                </a:lnTo>
                <a:lnTo>
                  <a:pt x="19967" y="298822"/>
                </a:lnTo>
                <a:lnTo>
                  <a:pt x="0" y="264963"/>
                </a:lnTo>
                <a:lnTo>
                  <a:pt x="34607" y="255034"/>
                </a:lnTo>
                <a:lnTo>
                  <a:pt x="63766" y="242261"/>
                </a:lnTo>
                <a:lnTo>
                  <a:pt x="87478" y="226645"/>
                </a:lnTo>
                <a:lnTo>
                  <a:pt x="105742" y="208185"/>
                </a:lnTo>
                <a:lnTo>
                  <a:pt x="10070" y="208185"/>
                </a:lnTo>
                <a:lnTo>
                  <a:pt x="10070" y="175021"/>
                </a:lnTo>
                <a:lnTo>
                  <a:pt x="123452" y="175021"/>
                </a:lnTo>
                <a:lnTo>
                  <a:pt x="126068" y="166459"/>
                </a:lnTo>
                <a:lnTo>
                  <a:pt x="128184" y="156920"/>
                </a:lnTo>
                <a:lnTo>
                  <a:pt x="129801" y="146404"/>
                </a:lnTo>
                <a:lnTo>
                  <a:pt x="130919" y="134912"/>
                </a:lnTo>
                <a:lnTo>
                  <a:pt x="38546" y="134912"/>
                </a:lnTo>
                <a:lnTo>
                  <a:pt x="3854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78144" y="4831751"/>
            <a:ext cx="295275" cy="74930"/>
          </a:xfrm>
          <a:custGeom>
            <a:avLst/>
            <a:gdLst/>
            <a:ahLst/>
            <a:cxnLst/>
            <a:rect l="l" t="t" r="r" b="b"/>
            <a:pathLst>
              <a:path w="295275" h="74929">
                <a:moveTo>
                  <a:pt x="0" y="0"/>
                </a:moveTo>
                <a:lnTo>
                  <a:pt x="295175" y="0"/>
                </a:lnTo>
                <a:lnTo>
                  <a:pt x="295175" y="74662"/>
                </a:lnTo>
                <a:lnTo>
                  <a:pt x="257844" y="74662"/>
                </a:lnTo>
                <a:lnTo>
                  <a:pt x="257844" y="29517"/>
                </a:lnTo>
                <a:lnTo>
                  <a:pt x="37331" y="29517"/>
                </a:lnTo>
                <a:lnTo>
                  <a:pt x="37331" y="74662"/>
                </a:lnTo>
                <a:lnTo>
                  <a:pt x="0" y="746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05020" y="4829667"/>
            <a:ext cx="160020" cy="100965"/>
          </a:xfrm>
          <a:custGeom>
            <a:avLst/>
            <a:gdLst/>
            <a:ahLst/>
            <a:cxnLst/>
            <a:rect l="l" t="t" r="r" b="b"/>
            <a:pathLst>
              <a:path w="160020" h="100964">
                <a:moveTo>
                  <a:pt x="0" y="0"/>
                </a:moveTo>
                <a:lnTo>
                  <a:pt x="159742" y="0"/>
                </a:lnTo>
                <a:lnTo>
                  <a:pt x="159742" y="100533"/>
                </a:lnTo>
                <a:lnTo>
                  <a:pt x="0" y="1005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19853" y="4820118"/>
            <a:ext cx="321310" cy="195580"/>
          </a:xfrm>
          <a:custGeom>
            <a:avLst/>
            <a:gdLst/>
            <a:ahLst/>
            <a:cxnLst/>
            <a:rect l="l" t="t" r="r" b="b"/>
            <a:pathLst>
              <a:path w="321310" h="195579">
                <a:moveTo>
                  <a:pt x="152970" y="0"/>
                </a:moveTo>
                <a:lnTo>
                  <a:pt x="186828" y="9202"/>
                </a:lnTo>
                <a:lnTo>
                  <a:pt x="184897" y="13510"/>
                </a:lnTo>
                <a:lnTo>
                  <a:pt x="182401" y="18795"/>
                </a:lnTo>
                <a:lnTo>
                  <a:pt x="179340" y="25057"/>
                </a:lnTo>
                <a:lnTo>
                  <a:pt x="175716" y="32295"/>
                </a:lnTo>
                <a:lnTo>
                  <a:pt x="212352" y="32295"/>
                </a:lnTo>
                <a:lnTo>
                  <a:pt x="212352" y="72752"/>
                </a:lnTo>
                <a:lnTo>
                  <a:pt x="225201" y="55736"/>
                </a:lnTo>
                <a:lnTo>
                  <a:pt x="226706" y="56893"/>
                </a:lnTo>
                <a:lnTo>
                  <a:pt x="229889" y="59498"/>
                </a:lnTo>
                <a:lnTo>
                  <a:pt x="234751" y="63549"/>
                </a:lnTo>
                <a:lnTo>
                  <a:pt x="243281" y="48920"/>
                </a:lnTo>
                <a:lnTo>
                  <a:pt x="250812" y="33858"/>
                </a:lnTo>
                <a:lnTo>
                  <a:pt x="257345" y="18361"/>
                </a:lnTo>
                <a:lnTo>
                  <a:pt x="262880" y="2430"/>
                </a:lnTo>
                <a:lnTo>
                  <a:pt x="295870" y="16668"/>
                </a:lnTo>
                <a:lnTo>
                  <a:pt x="287546" y="33456"/>
                </a:lnTo>
                <a:lnTo>
                  <a:pt x="278203" y="50136"/>
                </a:lnTo>
                <a:lnTo>
                  <a:pt x="267839" y="66707"/>
                </a:lnTo>
                <a:lnTo>
                  <a:pt x="256455" y="83170"/>
                </a:lnTo>
                <a:lnTo>
                  <a:pt x="259696" y="86063"/>
                </a:lnTo>
                <a:lnTo>
                  <a:pt x="262764" y="89131"/>
                </a:lnTo>
                <a:lnTo>
                  <a:pt x="265658" y="92372"/>
                </a:lnTo>
                <a:lnTo>
                  <a:pt x="270183" y="84092"/>
                </a:lnTo>
                <a:lnTo>
                  <a:pt x="274904" y="75052"/>
                </a:lnTo>
                <a:lnTo>
                  <a:pt x="279820" y="65253"/>
                </a:lnTo>
                <a:lnTo>
                  <a:pt x="284931" y="54694"/>
                </a:lnTo>
                <a:lnTo>
                  <a:pt x="316185" y="69626"/>
                </a:lnTo>
                <a:lnTo>
                  <a:pt x="303076" y="93229"/>
                </a:lnTo>
                <a:lnTo>
                  <a:pt x="289272" y="115248"/>
                </a:lnTo>
                <a:lnTo>
                  <a:pt x="274773" y="135683"/>
                </a:lnTo>
                <a:lnTo>
                  <a:pt x="259581" y="154533"/>
                </a:lnTo>
                <a:lnTo>
                  <a:pt x="263632" y="154070"/>
                </a:lnTo>
                <a:lnTo>
                  <a:pt x="269825" y="153028"/>
                </a:lnTo>
                <a:lnTo>
                  <a:pt x="278159" y="151407"/>
                </a:lnTo>
                <a:lnTo>
                  <a:pt x="276886" y="148513"/>
                </a:lnTo>
                <a:lnTo>
                  <a:pt x="275439" y="145677"/>
                </a:lnTo>
                <a:lnTo>
                  <a:pt x="273818" y="142899"/>
                </a:lnTo>
                <a:lnTo>
                  <a:pt x="299169" y="131439"/>
                </a:lnTo>
                <a:lnTo>
                  <a:pt x="306255" y="145569"/>
                </a:lnTo>
                <a:lnTo>
                  <a:pt x="312235" y="159481"/>
                </a:lnTo>
                <a:lnTo>
                  <a:pt x="317107" y="173176"/>
                </a:lnTo>
                <a:lnTo>
                  <a:pt x="320873" y="186655"/>
                </a:lnTo>
                <a:lnTo>
                  <a:pt x="290661" y="195163"/>
                </a:lnTo>
                <a:lnTo>
                  <a:pt x="289850" y="189028"/>
                </a:lnTo>
                <a:lnTo>
                  <a:pt x="288751" y="183356"/>
                </a:lnTo>
                <a:lnTo>
                  <a:pt x="287362" y="178147"/>
                </a:lnTo>
                <a:lnTo>
                  <a:pt x="269000" y="181869"/>
                </a:lnTo>
                <a:lnTo>
                  <a:pt x="252635" y="185049"/>
                </a:lnTo>
                <a:lnTo>
                  <a:pt x="238267" y="187686"/>
                </a:lnTo>
                <a:lnTo>
                  <a:pt x="225896" y="189780"/>
                </a:lnTo>
                <a:lnTo>
                  <a:pt x="212352" y="161304"/>
                </a:lnTo>
                <a:lnTo>
                  <a:pt x="212352" y="179188"/>
                </a:lnTo>
                <a:lnTo>
                  <a:pt x="114250" y="179188"/>
                </a:lnTo>
                <a:lnTo>
                  <a:pt x="115986" y="186655"/>
                </a:lnTo>
                <a:lnTo>
                  <a:pt x="85774" y="195163"/>
                </a:lnTo>
                <a:lnTo>
                  <a:pt x="85080" y="189028"/>
                </a:lnTo>
                <a:lnTo>
                  <a:pt x="83980" y="183356"/>
                </a:lnTo>
                <a:lnTo>
                  <a:pt x="82475" y="178147"/>
                </a:lnTo>
                <a:lnTo>
                  <a:pt x="66588" y="181348"/>
                </a:lnTo>
                <a:lnTo>
                  <a:pt x="51048" y="184354"/>
                </a:lnTo>
                <a:lnTo>
                  <a:pt x="35855" y="187165"/>
                </a:lnTo>
                <a:lnTo>
                  <a:pt x="21009" y="189780"/>
                </a:lnTo>
                <a:lnTo>
                  <a:pt x="6771" y="159915"/>
                </a:lnTo>
                <a:lnTo>
                  <a:pt x="9549" y="159568"/>
                </a:lnTo>
                <a:lnTo>
                  <a:pt x="13253" y="158758"/>
                </a:lnTo>
                <a:lnTo>
                  <a:pt x="43061" y="122237"/>
                </a:lnTo>
                <a:lnTo>
                  <a:pt x="33272" y="111634"/>
                </a:lnTo>
                <a:lnTo>
                  <a:pt x="22832" y="101531"/>
                </a:lnTo>
                <a:lnTo>
                  <a:pt x="11741" y="91927"/>
                </a:lnTo>
                <a:lnTo>
                  <a:pt x="0" y="82822"/>
                </a:lnTo>
                <a:lnTo>
                  <a:pt x="20315" y="55736"/>
                </a:lnTo>
                <a:lnTo>
                  <a:pt x="21819" y="56893"/>
                </a:lnTo>
                <a:lnTo>
                  <a:pt x="25003" y="59498"/>
                </a:lnTo>
                <a:lnTo>
                  <a:pt x="29864" y="63549"/>
                </a:lnTo>
                <a:lnTo>
                  <a:pt x="38394" y="48920"/>
                </a:lnTo>
                <a:lnTo>
                  <a:pt x="45925" y="33858"/>
                </a:lnTo>
                <a:lnTo>
                  <a:pt x="52458" y="18361"/>
                </a:lnTo>
                <a:lnTo>
                  <a:pt x="57993" y="2430"/>
                </a:lnTo>
                <a:lnTo>
                  <a:pt x="91157" y="16668"/>
                </a:lnTo>
                <a:lnTo>
                  <a:pt x="82757" y="33456"/>
                </a:lnTo>
                <a:lnTo>
                  <a:pt x="73359" y="50136"/>
                </a:lnTo>
                <a:lnTo>
                  <a:pt x="62963" y="66707"/>
                </a:lnTo>
                <a:lnTo>
                  <a:pt x="51568" y="83170"/>
                </a:lnTo>
                <a:lnTo>
                  <a:pt x="56083" y="87105"/>
                </a:lnTo>
                <a:lnTo>
                  <a:pt x="59324" y="90173"/>
                </a:lnTo>
                <a:lnTo>
                  <a:pt x="61292" y="92372"/>
                </a:lnTo>
                <a:lnTo>
                  <a:pt x="64982" y="85438"/>
                </a:lnTo>
                <a:lnTo>
                  <a:pt x="69105" y="77309"/>
                </a:lnTo>
                <a:lnTo>
                  <a:pt x="73663" y="67988"/>
                </a:lnTo>
                <a:lnTo>
                  <a:pt x="78655" y="57472"/>
                </a:lnTo>
                <a:lnTo>
                  <a:pt x="109909" y="72752"/>
                </a:lnTo>
                <a:lnTo>
                  <a:pt x="97679" y="94857"/>
                </a:lnTo>
                <a:lnTo>
                  <a:pt x="84428" y="115856"/>
                </a:lnTo>
                <a:lnTo>
                  <a:pt x="70158" y="135748"/>
                </a:lnTo>
                <a:lnTo>
                  <a:pt x="54868" y="154533"/>
                </a:lnTo>
                <a:lnTo>
                  <a:pt x="58803" y="154070"/>
                </a:lnTo>
                <a:lnTo>
                  <a:pt x="64938" y="153028"/>
                </a:lnTo>
                <a:lnTo>
                  <a:pt x="73273" y="151407"/>
                </a:lnTo>
                <a:lnTo>
                  <a:pt x="72115" y="148513"/>
                </a:lnTo>
                <a:lnTo>
                  <a:pt x="70726" y="145677"/>
                </a:lnTo>
                <a:lnTo>
                  <a:pt x="69105" y="142899"/>
                </a:lnTo>
                <a:lnTo>
                  <a:pt x="94282" y="131439"/>
                </a:lnTo>
                <a:lnTo>
                  <a:pt x="100414" y="143463"/>
                </a:lnTo>
                <a:lnTo>
                  <a:pt x="105612" y="154880"/>
                </a:lnTo>
                <a:lnTo>
                  <a:pt x="109877" y="165689"/>
                </a:lnTo>
                <a:lnTo>
                  <a:pt x="113208" y="175889"/>
                </a:lnTo>
                <a:lnTo>
                  <a:pt x="113208" y="32295"/>
                </a:lnTo>
                <a:lnTo>
                  <a:pt x="139427" y="32295"/>
                </a:lnTo>
                <a:lnTo>
                  <a:pt x="144050" y="21421"/>
                </a:lnTo>
                <a:lnTo>
                  <a:pt x="147848" y="12414"/>
                </a:lnTo>
                <a:lnTo>
                  <a:pt x="150821" y="5274"/>
                </a:lnTo>
                <a:lnTo>
                  <a:pt x="15297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36080" y="4824984"/>
            <a:ext cx="1051559" cy="3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29925" y="4816819"/>
            <a:ext cx="1033780" cy="327025"/>
          </a:xfrm>
          <a:custGeom>
            <a:avLst/>
            <a:gdLst/>
            <a:ahLst/>
            <a:cxnLst/>
            <a:rect l="l" t="t" r="r" b="b"/>
            <a:pathLst>
              <a:path w="1033779" h="327025">
                <a:moveTo>
                  <a:pt x="100533" y="204886"/>
                </a:moveTo>
                <a:lnTo>
                  <a:pt x="11979" y="204886"/>
                </a:lnTo>
                <a:lnTo>
                  <a:pt x="11979" y="326081"/>
                </a:lnTo>
                <a:lnTo>
                  <a:pt x="45839" y="326081"/>
                </a:lnTo>
                <a:lnTo>
                  <a:pt x="45839" y="310107"/>
                </a:lnTo>
                <a:lnTo>
                  <a:pt x="100533" y="310107"/>
                </a:lnTo>
                <a:lnTo>
                  <a:pt x="100533" y="288056"/>
                </a:lnTo>
                <a:lnTo>
                  <a:pt x="140269" y="288056"/>
                </a:lnTo>
                <a:lnTo>
                  <a:pt x="149497" y="281198"/>
                </a:lnTo>
                <a:lnTo>
                  <a:pt x="154902" y="276943"/>
                </a:lnTo>
                <a:lnTo>
                  <a:pt x="45839" y="276943"/>
                </a:lnTo>
                <a:lnTo>
                  <a:pt x="45839" y="237876"/>
                </a:lnTo>
                <a:lnTo>
                  <a:pt x="100533" y="237876"/>
                </a:lnTo>
                <a:lnTo>
                  <a:pt x="100533" y="204886"/>
                </a:lnTo>
                <a:close/>
              </a:path>
              <a:path w="1033779" h="327025">
                <a:moveTo>
                  <a:pt x="147587" y="288403"/>
                </a:moveTo>
                <a:lnTo>
                  <a:pt x="159221" y="326081"/>
                </a:lnTo>
                <a:lnTo>
                  <a:pt x="179189" y="326081"/>
                </a:lnTo>
                <a:lnTo>
                  <a:pt x="194306" y="323900"/>
                </a:lnTo>
                <a:lnTo>
                  <a:pt x="205104" y="317356"/>
                </a:lnTo>
                <a:lnTo>
                  <a:pt x="211582" y="306450"/>
                </a:lnTo>
                <a:lnTo>
                  <a:pt x="213742" y="291181"/>
                </a:lnTo>
                <a:lnTo>
                  <a:pt x="213742" y="290835"/>
                </a:lnTo>
                <a:lnTo>
                  <a:pt x="160088" y="290835"/>
                </a:lnTo>
                <a:lnTo>
                  <a:pt x="154185" y="290023"/>
                </a:lnTo>
                <a:lnTo>
                  <a:pt x="147587" y="288403"/>
                </a:lnTo>
                <a:close/>
              </a:path>
              <a:path w="1033779" h="327025">
                <a:moveTo>
                  <a:pt x="226416" y="287014"/>
                </a:moveTo>
                <a:lnTo>
                  <a:pt x="238224" y="326081"/>
                </a:lnTo>
                <a:lnTo>
                  <a:pt x="264095" y="326081"/>
                </a:lnTo>
                <a:lnTo>
                  <a:pt x="279819" y="323509"/>
                </a:lnTo>
                <a:lnTo>
                  <a:pt x="291051" y="315794"/>
                </a:lnTo>
                <a:lnTo>
                  <a:pt x="297791" y="302934"/>
                </a:lnTo>
                <a:lnTo>
                  <a:pt x="299517" y="289097"/>
                </a:lnTo>
                <a:lnTo>
                  <a:pt x="253851" y="289097"/>
                </a:lnTo>
                <a:lnTo>
                  <a:pt x="247774" y="288967"/>
                </a:lnTo>
                <a:lnTo>
                  <a:pt x="241175" y="288576"/>
                </a:lnTo>
                <a:lnTo>
                  <a:pt x="234056" y="287925"/>
                </a:lnTo>
                <a:lnTo>
                  <a:pt x="226416" y="287014"/>
                </a:lnTo>
                <a:close/>
              </a:path>
              <a:path w="1033779" h="327025">
                <a:moveTo>
                  <a:pt x="100533" y="310107"/>
                </a:moveTo>
                <a:lnTo>
                  <a:pt x="66848" y="310107"/>
                </a:lnTo>
                <a:lnTo>
                  <a:pt x="66848" y="324345"/>
                </a:lnTo>
                <a:lnTo>
                  <a:pt x="100533" y="324345"/>
                </a:lnTo>
                <a:lnTo>
                  <a:pt x="100533" y="310107"/>
                </a:lnTo>
                <a:close/>
              </a:path>
              <a:path w="1033779" h="327025">
                <a:moveTo>
                  <a:pt x="140269" y="288056"/>
                </a:moveTo>
                <a:lnTo>
                  <a:pt x="100533" y="288056"/>
                </a:lnTo>
                <a:lnTo>
                  <a:pt x="117375" y="304378"/>
                </a:lnTo>
                <a:lnTo>
                  <a:pt x="133523" y="293070"/>
                </a:lnTo>
                <a:lnTo>
                  <a:pt x="140269" y="288056"/>
                </a:lnTo>
                <a:close/>
              </a:path>
              <a:path w="1033779" h="327025">
                <a:moveTo>
                  <a:pt x="213742" y="255760"/>
                </a:moveTo>
                <a:lnTo>
                  <a:pt x="180925" y="255760"/>
                </a:lnTo>
                <a:lnTo>
                  <a:pt x="180925" y="287072"/>
                </a:lnTo>
                <a:lnTo>
                  <a:pt x="175715" y="290835"/>
                </a:lnTo>
                <a:lnTo>
                  <a:pt x="213742" y="290835"/>
                </a:lnTo>
                <a:lnTo>
                  <a:pt x="213742" y="255760"/>
                </a:lnTo>
                <a:close/>
              </a:path>
              <a:path w="1033779" h="327025">
                <a:moveTo>
                  <a:pt x="300037" y="203497"/>
                </a:moveTo>
                <a:lnTo>
                  <a:pt x="266352" y="203497"/>
                </a:lnTo>
                <a:lnTo>
                  <a:pt x="266352" y="285220"/>
                </a:lnTo>
                <a:lnTo>
                  <a:pt x="262185" y="289097"/>
                </a:lnTo>
                <a:lnTo>
                  <a:pt x="299517" y="289097"/>
                </a:lnTo>
                <a:lnTo>
                  <a:pt x="300001" y="285220"/>
                </a:lnTo>
                <a:lnTo>
                  <a:pt x="300037" y="203497"/>
                </a:lnTo>
                <a:close/>
              </a:path>
              <a:path w="1033779" h="327025">
                <a:moveTo>
                  <a:pt x="100533" y="237876"/>
                </a:moveTo>
                <a:lnTo>
                  <a:pt x="66848" y="237876"/>
                </a:lnTo>
                <a:lnTo>
                  <a:pt x="66848" y="276943"/>
                </a:lnTo>
                <a:lnTo>
                  <a:pt x="154902" y="276943"/>
                </a:lnTo>
                <a:lnTo>
                  <a:pt x="157550" y="274859"/>
                </a:lnTo>
                <a:lnTo>
                  <a:pt x="100533" y="274859"/>
                </a:lnTo>
                <a:lnTo>
                  <a:pt x="100533" y="237876"/>
                </a:lnTo>
                <a:close/>
              </a:path>
              <a:path w="1033779" h="327025">
                <a:moveTo>
                  <a:pt x="213742" y="226937"/>
                </a:moveTo>
                <a:lnTo>
                  <a:pt x="167728" y="226937"/>
                </a:lnTo>
                <a:lnTo>
                  <a:pt x="149465" y="241848"/>
                </a:lnTo>
                <a:lnTo>
                  <a:pt x="132177" y="254805"/>
                </a:lnTo>
                <a:lnTo>
                  <a:pt x="115867" y="265809"/>
                </a:lnTo>
                <a:lnTo>
                  <a:pt x="100533" y="274859"/>
                </a:lnTo>
                <a:lnTo>
                  <a:pt x="157550" y="274859"/>
                </a:lnTo>
                <a:lnTo>
                  <a:pt x="165298" y="268761"/>
                </a:lnTo>
                <a:lnTo>
                  <a:pt x="180925" y="255760"/>
                </a:lnTo>
                <a:lnTo>
                  <a:pt x="213742" y="255760"/>
                </a:lnTo>
                <a:lnTo>
                  <a:pt x="213742" y="226937"/>
                </a:lnTo>
                <a:close/>
              </a:path>
              <a:path w="1033779" h="327025">
                <a:moveTo>
                  <a:pt x="213742" y="42019"/>
                </a:moveTo>
                <a:lnTo>
                  <a:pt x="118764" y="42019"/>
                </a:lnTo>
                <a:lnTo>
                  <a:pt x="118764" y="201935"/>
                </a:lnTo>
                <a:lnTo>
                  <a:pt x="105220" y="204191"/>
                </a:lnTo>
                <a:lnTo>
                  <a:pt x="111298" y="239265"/>
                </a:lnTo>
                <a:lnTo>
                  <a:pt x="167728" y="226937"/>
                </a:lnTo>
                <a:lnTo>
                  <a:pt x="213742" y="226937"/>
                </a:lnTo>
                <a:lnTo>
                  <a:pt x="213742" y="225027"/>
                </a:lnTo>
                <a:lnTo>
                  <a:pt x="219167" y="219460"/>
                </a:lnTo>
                <a:lnTo>
                  <a:pt x="224333" y="213871"/>
                </a:lnTo>
                <a:lnTo>
                  <a:pt x="229238" y="208261"/>
                </a:lnTo>
                <a:lnTo>
                  <a:pt x="233883" y="202628"/>
                </a:lnTo>
                <a:lnTo>
                  <a:pt x="231385" y="196725"/>
                </a:lnTo>
                <a:lnTo>
                  <a:pt x="151408" y="196725"/>
                </a:lnTo>
                <a:lnTo>
                  <a:pt x="151408" y="176062"/>
                </a:lnTo>
                <a:lnTo>
                  <a:pt x="213742" y="176062"/>
                </a:lnTo>
                <a:lnTo>
                  <a:pt x="213742" y="144114"/>
                </a:lnTo>
                <a:lnTo>
                  <a:pt x="151408" y="144114"/>
                </a:lnTo>
                <a:lnTo>
                  <a:pt x="151408" y="125535"/>
                </a:lnTo>
                <a:lnTo>
                  <a:pt x="213742" y="125535"/>
                </a:lnTo>
                <a:lnTo>
                  <a:pt x="213742" y="93587"/>
                </a:lnTo>
                <a:lnTo>
                  <a:pt x="151408" y="93587"/>
                </a:lnTo>
                <a:lnTo>
                  <a:pt x="151408" y="75008"/>
                </a:lnTo>
                <a:lnTo>
                  <a:pt x="213742" y="75008"/>
                </a:lnTo>
                <a:lnTo>
                  <a:pt x="213742" y="42019"/>
                </a:lnTo>
                <a:close/>
              </a:path>
              <a:path w="1033779" h="327025">
                <a:moveTo>
                  <a:pt x="245342" y="133349"/>
                </a:moveTo>
                <a:lnTo>
                  <a:pt x="219298" y="148976"/>
                </a:lnTo>
                <a:lnTo>
                  <a:pt x="227610" y="166057"/>
                </a:lnTo>
                <a:lnTo>
                  <a:pt x="234317" y="183616"/>
                </a:lnTo>
                <a:lnTo>
                  <a:pt x="239417" y="201652"/>
                </a:lnTo>
                <a:lnTo>
                  <a:pt x="242911" y="220165"/>
                </a:lnTo>
                <a:lnTo>
                  <a:pt x="266352" y="203497"/>
                </a:lnTo>
                <a:lnTo>
                  <a:pt x="300037" y="203497"/>
                </a:lnTo>
                <a:lnTo>
                  <a:pt x="300037" y="185959"/>
                </a:lnTo>
                <a:lnTo>
                  <a:pt x="266352" y="185959"/>
                </a:lnTo>
                <a:lnTo>
                  <a:pt x="262825" y="173295"/>
                </a:lnTo>
                <a:lnTo>
                  <a:pt x="258147" y="160305"/>
                </a:lnTo>
                <a:lnTo>
                  <a:pt x="252320" y="146990"/>
                </a:lnTo>
                <a:lnTo>
                  <a:pt x="245342" y="133349"/>
                </a:lnTo>
                <a:close/>
              </a:path>
              <a:path w="1033779" h="327025">
                <a:moveTo>
                  <a:pt x="213742" y="176062"/>
                </a:moveTo>
                <a:lnTo>
                  <a:pt x="180925" y="176062"/>
                </a:lnTo>
                <a:lnTo>
                  <a:pt x="180925" y="191689"/>
                </a:lnTo>
                <a:lnTo>
                  <a:pt x="151408" y="196725"/>
                </a:lnTo>
                <a:lnTo>
                  <a:pt x="231385" y="196725"/>
                </a:lnTo>
                <a:lnTo>
                  <a:pt x="224407" y="180230"/>
                </a:lnTo>
                <a:lnTo>
                  <a:pt x="213742" y="180230"/>
                </a:lnTo>
                <a:lnTo>
                  <a:pt x="213742" y="176062"/>
                </a:lnTo>
                <a:close/>
              </a:path>
              <a:path w="1033779" h="327025">
                <a:moveTo>
                  <a:pt x="100533" y="157485"/>
                </a:moveTo>
                <a:lnTo>
                  <a:pt x="11633" y="157485"/>
                </a:lnTo>
                <a:lnTo>
                  <a:pt x="11633" y="190648"/>
                </a:lnTo>
                <a:lnTo>
                  <a:pt x="100533" y="190648"/>
                </a:lnTo>
                <a:lnTo>
                  <a:pt x="100533" y="157485"/>
                </a:lnTo>
                <a:close/>
              </a:path>
              <a:path w="1033779" h="327025">
                <a:moveTo>
                  <a:pt x="300037" y="116681"/>
                </a:moveTo>
                <a:lnTo>
                  <a:pt x="266352" y="116681"/>
                </a:lnTo>
                <a:lnTo>
                  <a:pt x="266352" y="185959"/>
                </a:lnTo>
                <a:lnTo>
                  <a:pt x="300037" y="185959"/>
                </a:lnTo>
                <a:lnTo>
                  <a:pt x="300037" y="116681"/>
                </a:lnTo>
                <a:close/>
              </a:path>
              <a:path w="1033779" h="327025">
                <a:moveTo>
                  <a:pt x="220513" y="171028"/>
                </a:moveTo>
                <a:lnTo>
                  <a:pt x="218776" y="173690"/>
                </a:lnTo>
                <a:lnTo>
                  <a:pt x="216519" y="176757"/>
                </a:lnTo>
                <a:lnTo>
                  <a:pt x="213742" y="180230"/>
                </a:lnTo>
                <a:lnTo>
                  <a:pt x="224407" y="180230"/>
                </a:lnTo>
                <a:lnTo>
                  <a:pt x="220513" y="171028"/>
                </a:lnTo>
                <a:close/>
              </a:path>
              <a:path w="1033779" h="327025">
                <a:moveTo>
                  <a:pt x="213742" y="125535"/>
                </a:moveTo>
                <a:lnTo>
                  <a:pt x="180925" y="125535"/>
                </a:lnTo>
                <a:lnTo>
                  <a:pt x="180925" y="144114"/>
                </a:lnTo>
                <a:lnTo>
                  <a:pt x="213742" y="144114"/>
                </a:lnTo>
                <a:lnTo>
                  <a:pt x="213742" y="125535"/>
                </a:lnTo>
                <a:close/>
              </a:path>
              <a:path w="1033779" h="327025">
                <a:moveTo>
                  <a:pt x="100533" y="110256"/>
                </a:moveTo>
                <a:lnTo>
                  <a:pt x="11633" y="110256"/>
                </a:lnTo>
                <a:lnTo>
                  <a:pt x="11633" y="143247"/>
                </a:lnTo>
                <a:lnTo>
                  <a:pt x="100533" y="143247"/>
                </a:lnTo>
                <a:lnTo>
                  <a:pt x="100533" y="110256"/>
                </a:lnTo>
                <a:close/>
              </a:path>
              <a:path w="1033779" h="327025">
                <a:moveTo>
                  <a:pt x="318963" y="79697"/>
                </a:moveTo>
                <a:lnTo>
                  <a:pt x="221555" y="79697"/>
                </a:lnTo>
                <a:lnTo>
                  <a:pt x="221555" y="116681"/>
                </a:lnTo>
                <a:lnTo>
                  <a:pt x="318963" y="116681"/>
                </a:lnTo>
                <a:lnTo>
                  <a:pt x="318963" y="79697"/>
                </a:lnTo>
                <a:close/>
              </a:path>
              <a:path w="1033779" h="327025">
                <a:moveTo>
                  <a:pt x="213742" y="75008"/>
                </a:moveTo>
                <a:lnTo>
                  <a:pt x="180925" y="75008"/>
                </a:lnTo>
                <a:lnTo>
                  <a:pt x="180925" y="93587"/>
                </a:lnTo>
                <a:lnTo>
                  <a:pt x="213742" y="93587"/>
                </a:lnTo>
                <a:lnTo>
                  <a:pt x="213742" y="75008"/>
                </a:lnTo>
                <a:close/>
              </a:path>
              <a:path w="1033779" h="327025">
                <a:moveTo>
                  <a:pt x="108866" y="58339"/>
                </a:moveTo>
                <a:lnTo>
                  <a:pt x="0" y="58339"/>
                </a:lnTo>
                <a:lnTo>
                  <a:pt x="0" y="91330"/>
                </a:lnTo>
                <a:lnTo>
                  <a:pt x="108866" y="91330"/>
                </a:lnTo>
                <a:lnTo>
                  <a:pt x="108866" y="58339"/>
                </a:lnTo>
                <a:close/>
              </a:path>
              <a:path w="1033779" h="327025">
                <a:moveTo>
                  <a:pt x="300037" y="5728"/>
                </a:moveTo>
                <a:lnTo>
                  <a:pt x="266352" y="5728"/>
                </a:lnTo>
                <a:lnTo>
                  <a:pt x="266352" y="79697"/>
                </a:lnTo>
                <a:lnTo>
                  <a:pt x="300037" y="79697"/>
                </a:lnTo>
                <a:lnTo>
                  <a:pt x="300037" y="5728"/>
                </a:lnTo>
                <a:close/>
              </a:path>
              <a:path w="1033779" h="327025">
                <a:moveTo>
                  <a:pt x="100533" y="16320"/>
                </a:moveTo>
                <a:lnTo>
                  <a:pt x="11633" y="16320"/>
                </a:lnTo>
                <a:lnTo>
                  <a:pt x="11633" y="49484"/>
                </a:lnTo>
                <a:lnTo>
                  <a:pt x="100533" y="49484"/>
                </a:lnTo>
                <a:lnTo>
                  <a:pt x="100533" y="16320"/>
                </a:lnTo>
                <a:close/>
              </a:path>
              <a:path w="1033779" h="327025">
                <a:moveTo>
                  <a:pt x="157485" y="3646"/>
                </a:moveTo>
                <a:lnTo>
                  <a:pt x="155162" y="11839"/>
                </a:lnTo>
                <a:lnTo>
                  <a:pt x="152188" y="20965"/>
                </a:lnTo>
                <a:lnTo>
                  <a:pt x="148564" y="31025"/>
                </a:lnTo>
                <a:lnTo>
                  <a:pt x="144288" y="42019"/>
                </a:lnTo>
                <a:lnTo>
                  <a:pt x="179536" y="42019"/>
                </a:lnTo>
                <a:lnTo>
                  <a:pt x="182900" y="36223"/>
                </a:lnTo>
                <a:lnTo>
                  <a:pt x="186221" y="29777"/>
                </a:lnTo>
                <a:lnTo>
                  <a:pt x="189498" y="22680"/>
                </a:lnTo>
                <a:lnTo>
                  <a:pt x="192732" y="14931"/>
                </a:lnTo>
                <a:lnTo>
                  <a:pt x="157485" y="3646"/>
                </a:lnTo>
                <a:close/>
              </a:path>
              <a:path w="1033779" h="327025">
                <a:moveTo>
                  <a:pt x="440505" y="289445"/>
                </a:moveTo>
                <a:lnTo>
                  <a:pt x="451966" y="326081"/>
                </a:lnTo>
                <a:lnTo>
                  <a:pt x="496416" y="326081"/>
                </a:lnTo>
                <a:lnTo>
                  <a:pt x="512444" y="323433"/>
                </a:lnTo>
                <a:lnTo>
                  <a:pt x="523892" y="315490"/>
                </a:lnTo>
                <a:lnTo>
                  <a:pt x="530762" y="302250"/>
                </a:lnTo>
                <a:lnTo>
                  <a:pt x="532022" y="292050"/>
                </a:lnTo>
                <a:lnTo>
                  <a:pt x="483219" y="292050"/>
                </a:lnTo>
                <a:lnTo>
                  <a:pt x="472997" y="291887"/>
                </a:lnTo>
                <a:lnTo>
                  <a:pt x="462470" y="291399"/>
                </a:lnTo>
                <a:lnTo>
                  <a:pt x="451640" y="290585"/>
                </a:lnTo>
                <a:lnTo>
                  <a:pt x="440505" y="289445"/>
                </a:lnTo>
                <a:close/>
              </a:path>
              <a:path w="1033779" h="327025">
                <a:moveTo>
                  <a:pt x="441200" y="205233"/>
                </a:moveTo>
                <a:lnTo>
                  <a:pt x="422795" y="228261"/>
                </a:lnTo>
                <a:lnTo>
                  <a:pt x="401785" y="248554"/>
                </a:lnTo>
                <a:lnTo>
                  <a:pt x="378172" y="266113"/>
                </a:lnTo>
                <a:lnTo>
                  <a:pt x="351953" y="280937"/>
                </a:lnTo>
                <a:lnTo>
                  <a:pt x="379735" y="309065"/>
                </a:lnTo>
                <a:lnTo>
                  <a:pt x="405529" y="293623"/>
                </a:lnTo>
                <a:lnTo>
                  <a:pt x="429610" y="275251"/>
                </a:lnTo>
                <a:lnTo>
                  <a:pt x="451976" y="253948"/>
                </a:lnTo>
                <a:lnTo>
                  <a:pt x="472627" y="229716"/>
                </a:lnTo>
                <a:lnTo>
                  <a:pt x="441200" y="205233"/>
                </a:lnTo>
                <a:close/>
              </a:path>
              <a:path w="1033779" h="327025">
                <a:moveTo>
                  <a:pt x="586011" y="205233"/>
                </a:moveTo>
                <a:lnTo>
                  <a:pt x="555104" y="229716"/>
                </a:lnTo>
                <a:lnTo>
                  <a:pt x="580281" y="244897"/>
                </a:lnTo>
                <a:lnTo>
                  <a:pt x="603374" y="263183"/>
                </a:lnTo>
                <a:lnTo>
                  <a:pt x="624383" y="284572"/>
                </a:lnTo>
                <a:lnTo>
                  <a:pt x="643309" y="309065"/>
                </a:lnTo>
                <a:lnTo>
                  <a:pt x="674216" y="280937"/>
                </a:lnTo>
                <a:lnTo>
                  <a:pt x="656071" y="259667"/>
                </a:lnTo>
                <a:lnTo>
                  <a:pt x="635321" y="239960"/>
                </a:lnTo>
                <a:lnTo>
                  <a:pt x="611968" y="221815"/>
                </a:lnTo>
                <a:lnTo>
                  <a:pt x="586011" y="205233"/>
                </a:lnTo>
                <a:close/>
              </a:path>
              <a:path w="1033779" h="327025">
                <a:moveTo>
                  <a:pt x="533052" y="192384"/>
                </a:moveTo>
                <a:lnTo>
                  <a:pt x="495721" y="192384"/>
                </a:lnTo>
                <a:lnTo>
                  <a:pt x="495721" y="287651"/>
                </a:lnTo>
                <a:lnTo>
                  <a:pt x="491554" y="292050"/>
                </a:lnTo>
                <a:lnTo>
                  <a:pt x="532022" y="292050"/>
                </a:lnTo>
                <a:lnTo>
                  <a:pt x="532946" y="284572"/>
                </a:lnTo>
                <a:lnTo>
                  <a:pt x="533052" y="192384"/>
                </a:lnTo>
                <a:close/>
              </a:path>
              <a:path w="1033779" h="327025">
                <a:moveTo>
                  <a:pt x="645392" y="158178"/>
                </a:moveTo>
                <a:lnTo>
                  <a:pt x="382512" y="158178"/>
                </a:lnTo>
                <a:lnTo>
                  <a:pt x="382512" y="192384"/>
                </a:lnTo>
                <a:lnTo>
                  <a:pt x="645392" y="192384"/>
                </a:lnTo>
                <a:lnTo>
                  <a:pt x="645392" y="158178"/>
                </a:lnTo>
                <a:close/>
              </a:path>
              <a:path w="1033779" h="327025">
                <a:moveTo>
                  <a:pt x="854447" y="292397"/>
                </a:moveTo>
                <a:lnTo>
                  <a:pt x="863301" y="326429"/>
                </a:lnTo>
                <a:lnTo>
                  <a:pt x="891430" y="326429"/>
                </a:lnTo>
                <a:lnTo>
                  <a:pt x="907155" y="323716"/>
                </a:lnTo>
                <a:lnTo>
                  <a:pt x="918387" y="315577"/>
                </a:lnTo>
                <a:lnTo>
                  <a:pt x="925126" y="302012"/>
                </a:lnTo>
                <a:lnTo>
                  <a:pt x="925976" y="294827"/>
                </a:lnTo>
                <a:lnTo>
                  <a:pt x="887957" y="294827"/>
                </a:lnTo>
                <a:lnTo>
                  <a:pt x="879612" y="294676"/>
                </a:lnTo>
                <a:lnTo>
                  <a:pt x="871245" y="294220"/>
                </a:lnTo>
                <a:lnTo>
                  <a:pt x="862857" y="293460"/>
                </a:lnTo>
                <a:lnTo>
                  <a:pt x="854447" y="292397"/>
                </a:lnTo>
                <a:close/>
              </a:path>
              <a:path w="1033779" h="327025">
                <a:moveTo>
                  <a:pt x="940221" y="292397"/>
                </a:moveTo>
                <a:lnTo>
                  <a:pt x="949076" y="326429"/>
                </a:lnTo>
                <a:lnTo>
                  <a:pt x="977205" y="326429"/>
                </a:lnTo>
                <a:lnTo>
                  <a:pt x="992929" y="323716"/>
                </a:lnTo>
                <a:lnTo>
                  <a:pt x="1004161" y="315577"/>
                </a:lnTo>
                <a:lnTo>
                  <a:pt x="1010901" y="302012"/>
                </a:lnTo>
                <a:lnTo>
                  <a:pt x="1011750" y="294827"/>
                </a:lnTo>
                <a:lnTo>
                  <a:pt x="973559" y="294827"/>
                </a:lnTo>
                <a:lnTo>
                  <a:pt x="965224" y="294676"/>
                </a:lnTo>
                <a:lnTo>
                  <a:pt x="956890" y="294220"/>
                </a:lnTo>
                <a:lnTo>
                  <a:pt x="948556" y="293460"/>
                </a:lnTo>
                <a:lnTo>
                  <a:pt x="940221" y="292397"/>
                </a:lnTo>
                <a:close/>
              </a:path>
              <a:path w="1033779" h="327025">
                <a:moveTo>
                  <a:pt x="796800" y="261664"/>
                </a:moveTo>
                <a:lnTo>
                  <a:pt x="762768" y="261664"/>
                </a:lnTo>
                <a:lnTo>
                  <a:pt x="762768" y="326081"/>
                </a:lnTo>
                <a:lnTo>
                  <a:pt x="796800" y="326081"/>
                </a:lnTo>
                <a:lnTo>
                  <a:pt x="796800" y="261664"/>
                </a:lnTo>
                <a:close/>
              </a:path>
              <a:path w="1033779" h="327025">
                <a:moveTo>
                  <a:pt x="927373" y="237181"/>
                </a:moveTo>
                <a:lnTo>
                  <a:pt x="897854" y="237181"/>
                </a:lnTo>
                <a:lnTo>
                  <a:pt x="897854" y="291412"/>
                </a:lnTo>
                <a:lnTo>
                  <a:pt x="894556" y="294827"/>
                </a:lnTo>
                <a:lnTo>
                  <a:pt x="925976" y="294827"/>
                </a:lnTo>
                <a:lnTo>
                  <a:pt x="927373" y="283020"/>
                </a:lnTo>
                <a:lnTo>
                  <a:pt x="927373" y="237181"/>
                </a:lnTo>
                <a:close/>
              </a:path>
              <a:path w="1033779" h="327025">
                <a:moveTo>
                  <a:pt x="1013147" y="237181"/>
                </a:moveTo>
                <a:lnTo>
                  <a:pt x="983628" y="237181"/>
                </a:lnTo>
                <a:lnTo>
                  <a:pt x="983628" y="291412"/>
                </a:lnTo>
                <a:lnTo>
                  <a:pt x="980272" y="294827"/>
                </a:lnTo>
                <a:lnTo>
                  <a:pt x="1011750" y="294827"/>
                </a:lnTo>
                <a:lnTo>
                  <a:pt x="1013147" y="283020"/>
                </a:lnTo>
                <a:lnTo>
                  <a:pt x="1013147" y="237181"/>
                </a:lnTo>
                <a:close/>
              </a:path>
              <a:path w="1033779" h="327025">
                <a:moveTo>
                  <a:pt x="883964" y="203843"/>
                </a:moveTo>
                <a:lnTo>
                  <a:pt x="874989" y="218928"/>
                </a:lnTo>
                <a:lnTo>
                  <a:pt x="865602" y="231886"/>
                </a:lnTo>
                <a:lnTo>
                  <a:pt x="855802" y="242716"/>
                </a:lnTo>
                <a:lnTo>
                  <a:pt x="845591" y="251419"/>
                </a:lnTo>
                <a:lnTo>
                  <a:pt x="865559" y="274859"/>
                </a:lnTo>
                <a:lnTo>
                  <a:pt x="876954" y="264366"/>
                </a:lnTo>
                <a:lnTo>
                  <a:pt x="886134" y="254588"/>
                </a:lnTo>
                <a:lnTo>
                  <a:pt x="893101" y="245526"/>
                </a:lnTo>
                <a:lnTo>
                  <a:pt x="897854" y="237181"/>
                </a:lnTo>
                <a:lnTo>
                  <a:pt x="927373" y="237181"/>
                </a:lnTo>
                <a:lnTo>
                  <a:pt x="927373" y="215825"/>
                </a:lnTo>
                <a:lnTo>
                  <a:pt x="897854" y="215825"/>
                </a:lnTo>
                <a:lnTo>
                  <a:pt x="883964" y="203843"/>
                </a:lnTo>
                <a:close/>
              </a:path>
              <a:path w="1033779" h="327025">
                <a:moveTo>
                  <a:pt x="969738" y="203843"/>
                </a:moveTo>
                <a:lnTo>
                  <a:pt x="960764" y="218928"/>
                </a:lnTo>
                <a:lnTo>
                  <a:pt x="951377" y="231886"/>
                </a:lnTo>
                <a:lnTo>
                  <a:pt x="941577" y="242716"/>
                </a:lnTo>
                <a:lnTo>
                  <a:pt x="931365" y="251419"/>
                </a:lnTo>
                <a:lnTo>
                  <a:pt x="951160" y="274859"/>
                </a:lnTo>
                <a:lnTo>
                  <a:pt x="962565" y="264366"/>
                </a:lnTo>
                <a:lnTo>
                  <a:pt x="971778" y="254588"/>
                </a:lnTo>
                <a:lnTo>
                  <a:pt x="978800" y="245526"/>
                </a:lnTo>
                <a:lnTo>
                  <a:pt x="983628" y="237181"/>
                </a:lnTo>
                <a:lnTo>
                  <a:pt x="1013147" y="237181"/>
                </a:lnTo>
                <a:lnTo>
                  <a:pt x="1013147" y="215825"/>
                </a:lnTo>
                <a:lnTo>
                  <a:pt x="983628" y="215825"/>
                </a:lnTo>
                <a:lnTo>
                  <a:pt x="969738" y="203843"/>
                </a:lnTo>
                <a:close/>
              </a:path>
              <a:path w="1033779" h="327025">
                <a:moveTo>
                  <a:pt x="842812" y="228673"/>
                </a:moveTo>
                <a:lnTo>
                  <a:pt x="707205" y="228673"/>
                </a:lnTo>
                <a:lnTo>
                  <a:pt x="707205" y="261664"/>
                </a:lnTo>
                <a:lnTo>
                  <a:pt x="842812" y="261664"/>
                </a:lnTo>
                <a:lnTo>
                  <a:pt x="842812" y="228673"/>
                </a:lnTo>
                <a:close/>
              </a:path>
              <a:path w="1033779" h="327025">
                <a:moveTo>
                  <a:pt x="796800" y="212352"/>
                </a:moveTo>
                <a:lnTo>
                  <a:pt x="762768" y="212352"/>
                </a:lnTo>
                <a:lnTo>
                  <a:pt x="762768" y="228673"/>
                </a:lnTo>
                <a:lnTo>
                  <a:pt x="796800" y="228673"/>
                </a:lnTo>
                <a:lnTo>
                  <a:pt x="796800" y="212352"/>
                </a:lnTo>
                <a:close/>
              </a:path>
              <a:path w="1033779" h="327025">
                <a:moveTo>
                  <a:pt x="927373" y="175369"/>
                </a:moveTo>
                <a:lnTo>
                  <a:pt x="897854" y="175369"/>
                </a:lnTo>
                <a:lnTo>
                  <a:pt x="897854" y="215825"/>
                </a:lnTo>
                <a:lnTo>
                  <a:pt x="927373" y="215825"/>
                </a:lnTo>
                <a:lnTo>
                  <a:pt x="927373" y="175369"/>
                </a:lnTo>
                <a:close/>
              </a:path>
              <a:path w="1033779" h="327025">
                <a:moveTo>
                  <a:pt x="1013147" y="175369"/>
                </a:moveTo>
                <a:lnTo>
                  <a:pt x="983628" y="175369"/>
                </a:lnTo>
                <a:lnTo>
                  <a:pt x="983628" y="215825"/>
                </a:lnTo>
                <a:lnTo>
                  <a:pt x="1013147" y="215825"/>
                </a:lnTo>
                <a:lnTo>
                  <a:pt x="1013147" y="175369"/>
                </a:lnTo>
                <a:close/>
              </a:path>
              <a:path w="1033779" h="327025">
                <a:moveTo>
                  <a:pt x="882575" y="144114"/>
                </a:moveTo>
                <a:lnTo>
                  <a:pt x="875152" y="155346"/>
                </a:lnTo>
                <a:lnTo>
                  <a:pt x="865212" y="166296"/>
                </a:lnTo>
                <a:lnTo>
                  <a:pt x="852754" y="176963"/>
                </a:lnTo>
                <a:lnTo>
                  <a:pt x="837778" y="187349"/>
                </a:lnTo>
                <a:lnTo>
                  <a:pt x="855141" y="214783"/>
                </a:lnTo>
                <a:lnTo>
                  <a:pt x="868749" y="204376"/>
                </a:lnTo>
                <a:lnTo>
                  <a:pt x="880404" y="194338"/>
                </a:lnTo>
                <a:lnTo>
                  <a:pt x="890106" y="184669"/>
                </a:lnTo>
                <a:lnTo>
                  <a:pt x="897854" y="175369"/>
                </a:lnTo>
                <a:lnTo>
                  <a:pt x="927373" y="175369"/>
                </a:lnTo>
                <a:lnTo>
                  <a:pt x="927373" y="162172"/>
                </a:lnTo>
                <a:lnTo>
                  <a:pt x="897854" y="162172"/>
                </a:lnTo>
                <a:lnTo>
                  <a:pt x="882575" y="144114"/>
                </a:lnTo>
                <a:close/>
              </a:path>
              <a:path w="1033779" h="327025">
                <a:moveTo>
                  <a:pt x="968349" y="144114"/>
                </a:moveTo>
                <a:lnTo>
                  <a:pt x="960015" y="157755"/>
                </a:lnTo>
                <a:lnTo>
                  <a:pt x="950813" y="169508"/>
                </a:lnTo>
                <a:lnTo>
                  <a:pt x="940742" y="179372"/>
                </a:lnTo>
                <a:lnTo>
                  <a:pt x="929803" y="187349"/>
                </a:lnTo>
                <a:lnTo>
                  <a:pt x="947339" y="212699"/>
                </a:lnTo>
                <a:lnTo>
                  <a:pt x="957551" y="204636"/>
                </a:lnTo>
                <a:lnTo>
                  <a:pt x="967004" y="195727"/>
                </a:lnTo>
                <a:lnTo>
                  <a:pt x="975696" y="185971"/>
                </a:lnTo>
                <a:lnTo>
                  <a:pt x="983628" y="175369"/>
                </a:lnTo>
                <a:lnTo>
                  <a:pt x="1013147" y="175369"/>
                </a:lnTo>
                <a:lnTo>
                  <a:pt x="1013147" y="162172"/>
                </a:lnTo>
                <a:lnTo>
                  <a:pt x="983628" y="162172"/>
                </a:lnTo>
                <a:lnTo>
                  <a:pt x="968349" y="144114"/>
                </a:lnTo>
                <a:close/>
              </a:path>
              <a:path w="1033779" h="327025">
                <a:moveTo>
                  <a:pt x="833437" y="83169"/>
                </a:moveTo>
                <a:lnTo>
                  <a:pt x="724743" y="83169"/>
                </a:lnTo>
                <a:lnTo>
                  <a:pt x="724743" y="212352"/>
                </a:lnTo>
                <a:lnTo>
                  <a:pt x="833437" y="212352"/>
                </a:lnTo>
                <a:lnTo>
                  <a:pt x="833437" y="178841"/>
                </a:lnTo>
                <a:lnTo>
                  <a:pt x="758080" y="178841"/>
                </a:lnTo>
                <a:lnTo>
                  <a:pt x="758080" y="163214"/>
                </a:lnTo>
                <a:lnTo>
                  <a:pt x="833437" y="163214"/>
                </a:lnTo>
                <a:lnTo>
                  <a:pt x="833437" y="132307"/>
                </a:lnTo>
                <a:lnTo>
                  <a:pt x="758080" y="132307"/>
                </a:lnTo>
                <a:lnTo>
                  <a:pt x="758080" y="116681"/>
                </a:lnTo>
                <a:lnTo>
                  <a:pt x="833437" y="116681"/>
                </a:lnTo>
                <a:lnTo>
                  <a:pt x="833437" y="109561"/>
                </a:lnTo>
                <a:lnTo>
                  <a:pt x="927373" y="109561"/>
                </a:lnTo>
                <a:lnTo>
                  <a:pt x="927373" y="105568"/>
                </a:lnTo>
                <a:lnTo>
                  <a:pt x="872677" y="105568"/>
                </a:lnTo>
                <a:lnTo>
                  <a:pt x="887143" y="93555"/>
                </a:lnTo>
                <a:lnTo>
                  <a:pt x="888579" y="92198"/>
                </a:lnTo>
                <a:lnTo>
                  <a:pt x="833437" y="92198"/>
                </a:lnTo>
                <a:lnTo>
                  <a:pt x="833437" y="83169"/>
                </a:lnTo>
                <a:close/>
              </a:path>
              <a:path w="1033779" h="327025">
                <a:moveTo>
                  <a:pt x="833437" y="163214"/>
                </a:moveTo>
                <a:lnTo>
                  <a:pt x="800100" y="163214"/>
                </a:lnTo>
                <a:lnTo>
                  <a:pt x="800100" y="178841"/>
                </a:lnTo>
                <a:lnTo>
                  <a:pt x="833437" y="178841"/>
                </a:lnTo>
                <a:lnTo>
                  <a:pt x="833437" y="163214"/>
                </a:lnTo>
                <a:close/>
              </a:path>
              <a:path w="1033779" h="327025">
                <a:moveTo>
                  <a:pt x="927373" y="119458"/>
                </a:moveTo>
                <a:lnTo>
                  <a:pt x="852709" y="119458"/>
                </a:lnTo>
                <a:lnTo>
                  <a:pt x="852709" y="137690"/>
                </a:lnTo>
                <a:lnTo>
                  <a:pt x="897854" y="137690"/>
                </a:lnTo>
                <a:lnTo>
                  <a:pt x="897854" y="162172"/>
                </a:lnTo>
                <a:lnTo>
                  <a:pt x="927373" y="162172"/>
                </a:lnTo>
                <a:lnTo>
                  <a:pt x="927373" y="119458"/>
                </a:lnTo>
                <a:close/>
              </a:path>
              <a:path w="1033779" h="327025">
                <a:moveTo>
                  <a:pt x="970945" y="50873"/>
                </a:moveTo>
                <a:lnTo>
                  <a:pt x="927025" y="50873"/>
                </a:lnTo>
                <a:lnTo>
                  <a:pt x="939982" y="66989"/>
                </a:lnTo>
                <a:lnTo>
                  <a:pt x="953851" y="81476"/>
                </a:lnTo>
                <a:lnTo>
                  <a:pt x="968631" y="94336"/>
                </a:lnTo>
                <a:lnTo>
                  <a:pt x="984323" y="105568"/>
                </a:lnTo>
                <a:lnTo>
                  <a:pt x="935880" y="105568"/>
                </a:lnTo>
                <a:lnTo>
                  <a:pt x="935880" y="137690"/>
                </a:lnTo>
                <a:lnTo>
                  <a:pt x="983628" y="137690"/>
                </a:lnTo>
                <a:lnTo>
                  <a:pt x="983628" y="162172"/>
                </a:lnTo>
                <a:lnTo>
                  <a:pt x="1013147" y="162172"/>
                </a:lnTo>
                <a:lnTo>
                  <a:pt x="1013147" y="122758"/>
                </a:lnTo>
                <a:lnTo>
                  <a:pt x="1018931" y="122758"/>
                </a:lnTo>
                <a:lnTo>
                  <a:pt x="1033635" y="94628"/>
                </a:lnTo>
                <a:lnTo>
                  <a:pt x="1007687" y="81042"/>
                </a:lnTo>
                <a:lnTo>
                  <a:pt x="984540" y="64243"/>
                </a:lnTo>
                <a:lnTo>
                  <a:pt x="970945" y="50873"/>
                </a:lnTo>
                <a:close/>
              </a:path>
              <a:path w="1033779" h="327025">
                <a:moveTo>
                  <a:pt x="833437" y="116681"/>
                </a:moveTo>
                <a:lnTo>
                  <a:pt x="800100" y="116681"/>
                </a:lnTo>
                <a:lnTo>
                  <a:pt x="800100" y="132307"/>
                </a:lnTo>
                <a:lnTo>
                  <a:pt x="833437" y="132307"/>
                </a:lnTo>
                <a:lnTo>
                  <a:pt x="833437" y="116681"/>
                </a:lnTo>
                <a:close/>
              </a:path>
              <a:path w="1033779" h="327025">
                <a:moveTo>
                  <a:pt x="927373" y="109561"/>
                </a:moveTo>
                <a:lnTo>
                  <a:pt x="833437" y="109561"/>
                </a:lnTo>
                <a:lnTo>
                  <a:pt x="843507" y="125188"/>
                </a:lnTo>
                <a:lnTo>
                  <a:pt x="852709" y="119458"/>
                </a:lnTo>
                <a:lnTo>
                  <a:pt x="927373" y="119458"/>
                </a:lnTo>
                <a:lnTo>
                  <a:pt x="927373" y="109561"/>
                </a:lnTo>
                <a:close/>
              </a:path>
              <a:path w="1033779" h="327025">
                <a:moveTo>
                  <a:pt x="1018931" y="122758"/>
                </a:moveTo>
                <a:lnTo>
                  <a:pt x="1013147" y="122758"/>
                </a:lnTo>
                <a:lnTo>
                  <a:pt x="1017661" y="125188"/>
                </a:lnTo>
                <a:lnTo>
                  <a:pt x="1018931" y="122758"/>
                </a:lnTo>
                <a:close/>
              </a:path>
              <a:path w="1033779" h="327025">
                <a:moveTo>
                  <a:pt x="917127" y="0"/>
                </a:moveTo>
                <a:lnTo>
                  <a:pt x="902911" y="26467"/>
                </a:lnTo>
                <a:lnTo>
                  <a:pt x="884224" y="50656"/>
                </a:lnTo>
                <a:lnTo>
                  <a:pt x="861066" y="72566"/>
                </a:lnTo>
                <a:lnTo>
                  <a:pt x="833437" y="92198"/>
                </a:lnTo>
                <a:lnTo>
                  <a:pt x="888579" y="92198"/>
                </a:lnTo>
                <a:lnTo>
                  <a:pt x="901023" y="80434"/>
                </a:lnTo>
                <a:lnTo>
                  <a:pt x="914317" y="66207"/>
                </a:lnTo>
                <a:lnTo>
                  <a:pt x="927025" y="50873"/>
                </a:lnTo>
                <a:lnTo>
                  <a:pt x="970945" y="50873"/>
                </a:lnTo>
                <a:lnTo>
                  <a:pt x="964192" y="44232"/>
                </a:lnTo>
                <a:lnTo>
                  <a:pt x="946645" y="21009"/>
                </a:lnTo>
                <a:lnTo>
                  <a:pt x="951506" y="11459"/>
                </a:lnTo>
                <a:lnTo>
                  <a:pt x="917127" y="0"/>
                </a:lnTo>
                <a:close/>
              </a:path>
              <a:path w="1033779" h="327025">
                <a:moveTo>
                  <a:pt x="796800" y="65459"/>
                </a:moveTo>
                <a:lnTo>
                  <a:pt x="762768" y="65459"/>
                </a:lnTo>
                <a:lnTo>
                  <a:pt x="762768" y="83169"/>
                </a:lnTo>
                <a:lnTo>
                  <a:pt x="796800" y="83169"/>
                </a:lnTo>
                <a:lnTo>
                  <a:pt x="796800" y="65459"/>
                </a:lnTo>
                <a:close/>
              </a:path>
              <a:path w="1033779" h="327025">
                <a:moveTo>
                  <a:pt x="842812" y="32294"/>
                </a:moveTo>
                <a:lnTo>
                  <a:pt x="712936" y="32294"/>
                </a:lnTo>
                <a:lnTo>
                  <a:pt x="712936" y="65459"/>
                </a:lnTo>
                <a:lnTo>
                  <a:pt x="842812" y="65459"/>
                </a:lnTo>
                <a:lnTo>
                  <a:pt x="842812" y="32294"/>
                </a:lnTo>
                <a:close/>
              </a:path>
              <a:path w="1033779" h="327025">
                <a:moveTo>
                  <a:pt x="796800" y="5728"/>
                </a:moveTo>
                <a:lnTo>
                  <a:pt x="762768" y="5728"/>
                </a:lnTo>
                <a:lnTo>
                  <a:pt x="762768" y="32294"/>
                </a:lnTo>
                <a:lnTo>
                  <a:pt x="796800" y="32294"/>
                </a:lnTo>
                <a:lnTo>
                  <a:pt x="796800" y="5728"/>
                </a:lnTo>
                <a:close/>
              </a:path>
              <a:path w="1033779" h="327025">
                <a:moveTo>
                  <a:pt x="603721" y="98102"/>
                </a:moveTo>
                <a:lnTo>
                  <a:pt x="424185" y="98102"/>
                </a:lnTo>
                <a:lnTo>
                  <a:pt x="424185" y="132307"/>
                </a:lnTo>
                <a:lnTo>
                  <a:pt x="603721" y="132307"/>
                </a:lnTo>
                <a:lnTo>
                  <a:pt x="603721" y="98102"/>
                </a:lnTo>
                <a:close/>
              </a:path>
              <a:path w="1033779" h="327025">
                <a:moveTo>
                  <a:pt x="661714" y="40281"/>
                </a:moveTo>
                <a:lnTo>
                  <a:pt x="366191" y="40281"/>
                </a:lnTo>
                <a:lnTo>
                  <a:pt x="366191" y="115986"/>
                </a:lnTo>
                <a:lnTo>
                  <a:pt x="403522" y="115986"/>
                </a:lnTo>
                <a:lnTo>
                  <a:pt x="403522" y="74662"/>
                </a:lnTo>
                <a:lnTo>
                  <a:pt x="661714" y="74662"/>
                </a:lnTo>
                <a:lnTo>
                  <a:pt x="661714" y="40281"/>
                </a:lnTo>
                <a:close/>
              </a:path>
              <a:path w="1033779" h="327025">
                <a:moveTo>
                  <a:pt x="661714" y="74662"/>
                </a:moveTo>
                <a:lnTo>
                  <a:pt x="624382" y="74662"/>
                </a:lnTo>
                <a:lnTo>
                  <a:pt x="624382" y="115986"/>
                </a:lnTo>
                <a:lnTo>
                  <a:pt x="661714" y="115986"/>
                </a:lnTo>
                <a:lnTo>
                  <a:pt x="661714" y="74662"/>
                </a:lnTo>
                <a:close/>
              </a:path>
              <a:path w="1033779" h="327025">
                <a:moveTo>
                  <a:pt x="533052" y="5034"/>
                </a:moveTo>
                <a:lnTo>
                  <a:pt x="495026" y="5034"/>
                </a:lnTo>
                <a:lnTo>
                  <a:pt x="495026" y="40281"/>
                </a:lnTo>
                <a:lnTo>
                  <a:pt x="533052" y="40281"/>
                </a:lnTo>
                <a:lnTo>
                  <a:pt x="533052" y="5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75764" y="50546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78679" y="5015702"/>
            <a:ext cx="131812" cy="1165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75529" y="5015702"/>
            <a:ext cx="133374" cy="1165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81333" y="49928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88006" y="4980033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12438" y="4974998"/>
            <a:ext cx="262890" cy="168275"/>
          </a:xfrm>
          <a:custGeom>
            <a:avLst/>
            <a:gdLst/>
            <a:ahLst/>
            <a:cxnLst/>
            <a:rect l="l" t="t" r="r" b="b"/>
            <a:pathLst>
              <a:path w="262890" h="168275">
                <a:moveTo>
                  <a:pt x="0" y="0"/>
                </a:moveTo>
                <a:lnTo>
                  <a:pt x="262879" y="0"/>
                </a:lnTo>
                <a:lnTo>
                  <a:pt x="262879" y="34205"/>
                </a:lnTo>
                <a:lnTo>
                  <a:pt x="150539" y="34205"/>
                </a:lnTo>
                <a:lnTo>
                  <a:pt x="150539" y="125536"/>
                </a:lnTo>
                <a:lnTo>
                  <a:pt x="148249" y="144071"/>
                </a:lnTo>
                <a:lnTo>
                  <a:pt x="141380" y="157311"/>
                </a:lnTo>
                <a:lnTo>
                  <a:pt x="129931" y="165254"/>
                </a:lnTo>
                <a:lnTo>
                  <a:pt x="113902" y="167902"/>
                </a:lnTo>
                <a:lnTo>
                  <a:pt x="69452" y="167902"/>
                </a:lnTo>
                <a:lnTo>
                  <a:pt x="57993" y="131266"/>
                </a:lnTo>
                <a:lnTo>
                  <a:pt x="69127" y="132405"/>
                </a:lnTo>
                <a:lnTo>
                  <a:pt x="79957" y="133219"/>
                </a:lnTo>
                <a:lnTo>
                  <a:pt x="90484" y="133708"/>
                </a:lnTo>
                <a:lnTo>
                  <a:pt x="100706" y="133870"/>
                </a:lnTo>
                <a:lnTo>
                  <a:pt x="109041" y="133870"/>
                </a:lnTo>
                <a:lnTo>
                  <a:pt x="113208" y="129472"/>
                </a:lnTo>
                <a:lnTo>
                  <a:pt x="113208" y="120674"/>
                </a:lnTo>
                <a:lnTo>
                  <a:pt x="113208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41559" y="49743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81333" y="49423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88006" y="4933500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41559" y="49270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54110" y="4914921"/>
            <a:ext cx="179705" cy="34290"/>
          </a:xfrm>
          <a:custGeom>
            <a:avLst/>
            <a:gdLst/>
            <a:ahLst/>
            <a:cxnLst/>
            <a:rect l="l" t="t" r="r" b="b"/>
            <a:pathLst>
              <a:path w="179704" h="34289">
                <a:moveTo>
                  <a:pt x="0" y="0"/>
                </a:moveTo>
                <a:lnTo>
                  <a:pt x="179536" y="0"/>
                </a:lnTo>
                <a:lnTo>
                  <a:pt x="179536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81333" y="48918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9925" y="48751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41559" y="48331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949223" y="48225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096117" y="48218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5247"/>
                </a:lnTo>
                <a:lnTo>
                  <a:pt x="295523" y="35247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5247"/>
                </a:lnTo>
                <a:lnTo>
                  <a:pt x="128835" y="35247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41906" y="48204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2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37132" y="4816818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209921" y="0"/>
                </a:moveTo>
                <a:lnTo>
                  <a:pt x="244301" y="11459"/>
                </a:lnTo>
                <a:lnTo>
                  <a:pt x="239439" y="21009"/>
                </a:lnTo>
                <a:lnTo>
                  <a:pt x="256987" y="44232"/>
                </a:lnTo>
                <a:lnTo>
                  <a:pt x="277334" y="64244"/>
                </a:lnTo>
                <a:lnTo>
                  <a:pt x="300482" y="81043"/>
                </a:lnTo>
                <a:lnTo>
                  <a:pt x="326429" y="94629"/>
                </a:lnTo>
                <a:lnTo>
                  <a:pt x="310455" y="125189"/>
                </a:lnTo>
                <a:lnTo>
                  <a:pt x="305940" y="122758"/>
                </a:lnTo>
                <a:lnTo>
                  <a:pt x="305940" y="283021"/>
                </a:lnTo>
                <a:lnTo>
                  <a:pt x="303694" y="302012"/>
                </a:lnTo>
                <a:lnTo>
                  <a:pt x="296955" y="315577"/>
                </a:lnTo>
                <a:lnTo>
                  <a:pt x="285723" y="323716"/>
                </a:lnTo>
                <a:lnTo>
                  <a:pt x="269998" y="326429"/>
                </a:lnTo>
                <a:lnTo>
                  <a:pt x="241870" y="326429"/>
                </a:lnTo>
                <a:lnTo>
                  <a:pt x="233015" y="292397"/>
                </a:lnTo>
                <a:lnTo>
                  <a:pt x="241349" y="293461"/>
                </a:lnTo>
                <a:lnTo>
                  <a:pt x="249683" y="294220"/>
                </a:lnTo>
                <a:lnTo>
                  <a:pt x="258018" y="294676"/>
                </a:lnTo>
                <a:lnTo>
                  <a:pt x="266352" y="294828"/>
                </a:lnTo>
                <a:lnTo>
                  <a:pt x="273066" y="294828"/>
                </a:lnTo>
                <a:lnTo>
                  <a:pt x="276423" y="291413"/>
                </a:lnTo>
                <a:lnTo>
                  <a:pt x="276423" y="284584"/>
                </a:lnTo>
                <a:lnTo>
                  <a:pt x="276423" y="237182"/>
                </a:lnTo>
                <a:lnTo>
                  <a:pt x="271594" y="245527"/>
                </a:lnTo>
                <a:lnTo>
                  <a:pt x="264572" y="254589"/>
                </a:lnTo>
                <a:lnTo>
                  <a:pt x="255359" y="264366"/>
                </a:lnTo>
                <a:lnTo>
                  <a:pt x="243954" y="274860"/>
                </a:lnTo>
                <a:lnTo>
                  <a:pt x="224159" y="251420"/>
                </a:lnTo>
                <a:lnTo>
                  <a:pt x="234371" y="242716"/>
                </a:lnTo>
                <a:lnTo>
                  <a:pt x="244171" y="231886"/>
                </a:lnTo>
                <a:lnTo>
                  <a:pt x="253558" y="218929"/>
                </a:lnTo>
                <a:lnTo>
                  <a:pt x="262532" y="203844"/>
                </a:lnTo>
                <a:lnTo>
                  <a:pt x="276423" y="215825"/>
                </a:lnTo>
                <a:lnTo>
                  <a:pt x="276423" y="175369"/>
                </a:lnTo>
                <a:lnTo>
                  <a:pt x="268490" y="185971"/>
                </a:lnTo>
                <a:lnTo>
                  <a:pt x="259798" y="195727"/>
                </a:lnTo>
                <a:lnTo>
                  <a:pt x="250345" y="204637"/>
                </a:lnTo>
                <a:lnTo>
                  <a:pt x="240134" y="212700"/>
                </a:lnTo>
                <a:lnTo>
                  <a:pt x="222597" y="187349"/>
                </a:lnTo>
                <a:lnTo>
                  <a:pt x="233536" y="179373"/>
                </a:lnTo>
                <a:lnTo>
                  <a:pt x="243606" y="169509"/>
                </a:lnTo>
                <a:lnTo>
                  <a:pt x="252809" y="157756"/>
                </a:lnTo>
                <a:lnTo>
                  <a:pt x="261143" y="144115"/>
                </a:lnTo>
                <a:lnTo>
                  <a:pt x="276423" y="162173"/>
                </a:lnTo>
                <a:lnTo>
                  <a:pt x="276423" y="137690"/>
                </a:lnTo>
                <a:lnTo>
                  <a:pt x="228674" y="137690"/>
                </a:lnTo>
                <a:lnTo>
                  <a:pt x="228674" y="105568"/>
                </a:lnTo>
                <a:lnTo>
                  <a:pt x="277117" y="105568"/>
                </a:lnTo>
                <a:lnTo>
                  <a:pt x="261425" y="94336"/>
                </a:lnTo>
                <a:lnTo>
                  <a:pt x="246645" y="81477"/>
                </a:lnTo>
                <a:lnTo>
                  <a:pt x="232776" y="66989"/>
                </a:lnTo>
                <a:lnTo>
                  <a:pt x="219819" y="50874"/>
                </a:lnTo>
                <a:lnTo>
                  <a:pt x="207111" y="66208"/>
                </a:lnTo>
                <a:lnTo>
                  <a:pt x="193817" y="80435"/>
                </a:lnTo>
                <a:lnTo>
                  <a:pt x="179937" y="93555"/>
                </a:lnTo>
                <a:lnTo>
                  <a:pt x="165471" y="105568"/>
                </a:lnTo>
                <a:lnTo>
                  <a:pt x="220166" y="105568"/>
                </a:lnTo>
                <a:lnTo>
                  <a:pt x="220166" y="283021"/>
                </a:lnTo>
                <a:lnTo>
                  <a:pt x="217919" y="302012"/>
                </a:lnTo>
                <a:lnTo>
                  <a:pt x="211180" y="315577"/>
                </a:lnTo>
                <a:lnTo>
                  <a:pt x="199948" y="323716"/>
                </a:lnTo>
                <a:lnTo>
                  <a:pt x="184224" y="326429"/>
                </a:lnTo>
                <a:lnTo>
                  <a:pt x="156095" y="326429"/>
                </a:lnTo>
                <a:lnTo>
                  <a:pt x="147240" y="292397"/>
                </a:lnTo>
                <a:lnTo>
                  <a:pt x="155650" y="293461"/>
                </a:lnTo>
                <a:lnTo>
                  <a:pt x="164039" y="294220"/>
                </a:lnTo>
                <a:lnTo>
                  <a:pt x="172406" y="294676"/>
                </a:lnTo>
                <a:lnTo>
                  <a:pt x="180751" y="294828"/>
                </a:lnTo>
                <a:lnTo>
                  <a:pt x="187349" y="294828"/>
                </a:lnTo>
                <a:lnTo>
                  <a:pt x="190648" y="291413"/>
                </a:lnTo>
                <a:lnTo>
                  <a:pt x="190648" y="284584"/>
                </a:lnTo>
                <a:lnTo>
                  <a:pt x="190648" y="237182"/>
                </a:lnTo>
                <a:lnTo>
                  <a:pt x="185895" y="245527"/>
                </a:lnTo>
                <a:lnTo>
                  <a:pt x="178928" y="254589"/>
                </a:lnTo>
                <a:lnTo>
                  <a:pt x="169747" y="264366"/>
                </a:lnTo>
                <a:lnTo>
                  <a:pt x="158353" y="274860"/>
                </a:lnTo>
                <a:lnTo>
                  <a:pt x="138385" y="251420"/>
                </a:lnTo>
                <a:lnTo>
                  <a:pt x="148597" y="242716"/>
                </a:lnTo>
                <a:lnTo>
                  <a:pt x="158396" y="231886"/>
                </a:lnTo>
                <a:lnTo>
                  <a:pt x="167783" y="218929"/>
                </a:lnTo>
                <a:lnTo>
                  <a:pt x="176758" y="203844"/>
                </a:lnTo>
                <a:lnTo>
                  <a:pt x="190648" y="215825"/>
                </a:lnTo>
                <a:lnTo>
                  <a:pt x="190648" y="175369"/>
                </a:lnTo>
                <a:lnTo>
                  <a:pt x="182900" y="184669"/>
                </a:lnTo>
                <a:lnTo>
                  <a:pt x="173198" y="194338"/>
                </a:lnTo>
                <a:lnTo>
                  <a:pt x="161543" y="204376"/>
                </a:lnTo>
                <a:lnTo>
                  <a:pt x="147935" y="214783"/>
                </a:lnTo>
                <a:lnTo>
                  <a:pt x="130571" y="187349"/>
                </a:lnTo>
                <a:lnTo>
                  <a:pt x="145547" y="176964"/>
                </a:lnTo>
                <a:lnTo>
                  <a:pt x="158005" y="166296"/>
                </a:lnTo>
                <a:lnTo>
                  <a:pt x="167946" y="155347"/>
                </a:lnTo>
                <a:lnTo>
                  <a:pt x="175369" y="144115"/>
                </a:lnTo>
                <a:lnTo>
                  <a:pt x="190648" y="162173"/>
                </a:lnTo>
                <a:lnTo>
                  <a:pt x="190648" y="137690"/>
                </a:lnTo>
                <a:lnTo>
                  <a:pt x="145504" y="137690"/>
                </a:lnTo>
                <a:lnTo>
                  <a:pt x="145504" y="119459"/>
                </a:lnTo>
                <a:lnTo>
                  <a:pt x="136301" y="125189"/>
                </a:lnTo>
                <a:lnTo>
                  <a:pt x="126231" y="109562"/>
                </a:lnTo>
                <a:lnTo>
                  <a:pt x="126231" y="212352"/>
                </a:lnTo>
                <a:lnTo>
                  <a:pt x="89594" y="212352"/>
                </a:lnTo>
                <a:lnTo>
                  <a:pt x="89594" y="228674"/>
                </a:lnTo>
                <a:lnTo>
                  <a:pt x="135607" y="228674"/>
                </a:lnTo>
                <a:lnTo>
                  <a:pt x="135607" y="261664"/>
                </a:lnTo>
                <a:lnTo>
                  <a:pt x="89594" y="261664"/>
                </a:lnTo>
                <a:lnTo>
                  <a:pt x="89594" y="326082"/>
                </a:lnTo>
                <a:lnTo>
                  <a:pt x="55562" y="326082"/>
                </a:lnTo>
                <a:lnTo>
                  <a:pt x="55562" y="261664"/>
                </a:lnTo>
                <a:lnTo>
                  <a:pt x="0" y="261664"/>
                </a:lnTo>
                <a:lnTo>
                  <a:pt x="0" y="228674"/>
                </a:lnTo>
                <a:lnTo>
                  <a:pt x="55562" y="228674"/>
                </a:lnTo>
                <a:lnTo>
                  <a:pt x="55562" y="212352"/>
                </a:lnTo>
                <a:lnTo>
                  <a:pt x="17536" y="212352"/>
                </a:lnTo>
                <a:lnTo>
                  <a:pt x="17536" y="83170"/>
                </a:lnTo>
                <a:lnTo>
                  <a:pt x="55562" y="83170"/>
                </a:lnTo>
                <a:lnTo>
                  <a:pt x="55562" y="65459"/>
                </a:lnTo>
                <a:lnTo>
                  <a:pt x="5729" y="65459"/>
                </a:lnTo>
                <a:lnTo>
                  <a:pt x="5729" y="32295"/>
                </a:lnTo>
                <a:lnTo>
                  <a:pt x="55562" y="32295"/>
                </a:lnTo>
                <a:lnTo>
                  <a:pt x="55562" y="5729"/>
                </a:lnTo>
                <a:lnTo>
                  <a:pt x="89594" y="5729"/>
                </a:lnTo>
                <a:lnTo>
                  <a:pt x="89594" y="32295"/>
                </a:lnTo>
                <a:lnTo>
                  <a:pt x="135607" y="32295"/>
                </a:lnTo>
                <a:lnTo>
                  <a:pt x="135607" y="65459"/>
                </a:lnTo>
                <a:lnTo>
                  <a:pt x="89594" y="65459"/>
                </a:lnTo>
                <a:lnTo>
                  <a:pt x="89594" y="83170"/>
                </a:lnTo>
                <a:lnTo>
                  <a:pt x="126231" y="83170"/>
                </a:lnTo>
                <a:lnTo>
                  <a:pt x="126231" y="92199"/>
                </a:lnTo>
                <a:lnTo>
                  <a:pt x="153860" y="72567"/>
                </a:lnTo>
                <a:lnTo>
                  <a:pt x="177018" y="50657"/>
                </a:lnTo>
                <a:lnTo>
                  <a:pt x="195705" y="26468"/>
                </a:lnTo>
                <a:lnTo>
                  <a:pt x="209921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00220" y="5242268"/>
            <a:ext cx="1067635" cy="3569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36080" y="5257800"/>
            <a:ext cx="1054607" cy="3444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29925" y="5251396"/>
            <a:ext cx="1038860" cy="327660"/>
          </a:xfrm>
          <a:custGeom>
            <a:avLst/>
            <a:gdLst/>
            <a:ahLst/>
            <a:cxnLst/>
            <a:rect l="l" t="t" r="r" b="b"/>
            <a:pathLst>
              <a:path w="1038859" h="327660">
                <a:moveTo>
                  <a:pt x="100533" y="202109"/>
                </a:moveTo>
                <a:lnTo>
                  <a:pt x="11979" y="202109"/>
                </a:lnTo>
                <a:lnTo>
                  <a:pt x="11979" y="323303"/>
                </a:lnTo>
                <a:lnTo>
                  <a:pt x="45839" y="323303"/>
                </a:lnTo>
                <a:lnTo>
                  <a:pt x="45839" y="307329"/>
                </a:lnTo>
                <a:lnTo>
                  <a:pt x="100533" y="307329"/>
                </a:lnTo>
                <a:lnTo>
                  <a:pt x="100533" y="285278"/>
                </a:lnTo>
                <a:lnTo>
                  <a:pt x="140269" y="285278"/>
                </a:lnTo>
                <a:lnTo>
                  <a:pt x="149497" y="278420"/>
                </a:lnTo>
                <a:lnTo>
                  <a:pt x="154902" y="274166"/>
                </a:lnTo>
                <a:lnTo>
                  <a:pt x="45839" y="274166"/>
                </a:lnTo>
                <a:lnTo>
                  <a:pt x="45839" y="235098"/>
                </a:lnTo>
                <a:lnTo>
                  <a:pt x="100533" y="235098"/>
                </a:lnTo>
                <a:lnTo>
                  <a:pt x="100533" y="202109"/>
                </a:lnTo>
                <a:close/>
              </a:path>
              <a:path w="1038859" h="327660">
                <a:moveTo>
                  <a:pt x="147587" y="285625"/>
                </a:moveTo>
                <a:lnTo>
                  <a:pt x="159221" y="323303"/>
                </a:lnTo>
                <a:lnTo>
                  <a:pt x="179189" y="323303"/>
                </a:lnTo>
                <a:lnTo>
                  <a:pt x="194306" y="321122"/>
                </a:lnTo>
                <a:lnTo>
                  <a:pt x="205104" y="314578"/>
                </a:lnTo>
                <a:lnTo>
                  <a:pt x="211582" y="303672"/>
                </a:lnTo>
                <a:lnTo>
                  <a:pt x="213742" y="288404"/>
                </a:lnTo>
                <a:lnTo>
                  <a:pt x="213742" y="288056"/>
                </a:lnTo>
                <a:lnTo>
                  <a:pt x="160088" y="288056"/>
                </a:lnTo>
                <a:lnTo>
                  <a:pt x="154185" y="287246"/>
                </a:lnTo>
                <a:lnTo>
                  <a:pt x="147587" y="285625"/>
                </a:lnTo>
                <a:close/>
              </a:path>
              <a:path w="1038859" h="327660">
                <a:moveTo>
                  <a:pt x="226416" y="284237"/>
                </a:moveTo>
                <a:lnTo>
                  <a:pt x="238224" y="323303"/>
                </a:lnTo>
                <a:lnTo>
                  <a:pt x="264095" y="323303"/>
                </a:lnTo>
                <a:lnTo>
                  <a:pt x="279819" y="320732"/>
                </a:lnTo>
                <a:lnTo>
                  <a:pt x="291051" y="313016"/>
                </a:lnTo>
                <a:lnTo>
                  <a:pt x="297791" y="300157"/>
                </a:lnTo>
                <a:lnTo>
                  <a:pt x="299517" y="286320"/>
                </a:lnTo>
                <a:lnTo>
                  <a:pt x="253851" y="286320"/>
                </a:lnTo>
                <a:lnTo>
                  <a:pt x="247774" y="286189"/>
                </a:lnTo>
                <a:lnTo>
                  <a:pt x="241175" y="285799"/>
                </a:lnTo>
                <a:lnTo>
                  <a:pt x="234056" y="285148"/>
                </a:lnTo>
                <a:lnTo>
                  <a:pt x="226416" y="284237"/>
                </a:lnTo>
                <a:close/>
              </a:path>
              <a:path w="1038859" h="327660">
                <a:moveTo>
                  <a:pt x="100533" y="307329"/>
                </a:moveTo>
                <a:lnTo>
                  <a:pt x="66848" y="307329"/>
                </a:lnTo>
                <a:lnTo>
                  <a:pt x="66848" y="321567"/>
                </a:lnTo>
                <a:lnTo>
                  <a:pt x="100533" y="321567"/>
                </a:lnTo>
                <a:lnTo>
                  <a:pt x="100533" y="307329"/>
                </a:lnTo>
                <a:close/>
              </a:path>
              <a:path w="1038859" h="327660">
                <a:moveTo>
                  <a:pt x="140269" y="285278"/>
                </a:moveTo>
                <a:lnTo>
                  <a:pt x="100533" y="285278"/>
                </a:lnTo>
                <a:lnTo>
                  <a:pt x="117375" y="301599"/>
                </a:lnTo>
                <a:lnTo>
                  <a:pt x="133523" y="290292"/>
                </a:lnTo>
                <a:lnTo>
                  <a:pt x="140269" y="285278"/>
                </a:lnTo>
                <a:close/>
              </a:path>
              <a:path w="1038859" h="327660">
                <a:moveTo>
                  <a:pt x="213742" y="252982"/>
                </a:moveTo>
                <a:lnTo>
                  <a:pt x="180925" y="252982"/>
                </a:lnTo>
                <a:lnTo>
                  <a:pt x="180925" y="284294"/>
                </a:lnTo>
                <a:lnTo>
                  <a:pt x="175715" y="288056"/>
                </a:lnTo>
                <a:lnTo>
                  <a:pt x="213742" y="288056"/>
                </a:lnTo>
                <a:lnTo>
                  <a:pt x="213742" y="252982"/>
                </a:lnTo>
                <a:close/>
              </a:path>
              <a:path w="1038859" h="327660">
                <a:moveTo>
                  <a:pt x="300037" y="200719"/>
                </a:moveTo>
                <a:lnTo>
                  <a:pt x="266352" y="200719"/>
                </a:lnTo>
                <a:lnTo>
                  <a:pt x="266352" y="282442"/>
                </a:lnTo>
                <a:lnTo>
                  <a:pt x="262185" y="286320"/>
                </a:lnTo>
                <a:lnTo>
                  <a:pt x="299517" y="286320"/>
                </a:lnTo>
                <a:lnTo>
                  <a:pt x="300001" y="282442"/>
                </a:lnTo>
                <a:lnTo>
                  <a:pt x="300037" y="200719"/>
                </a:lnTo>
                <a:close/>
              </a:path>
              <a:path w="1038859" h="327660">
                <a:moveTo>
                  <a:pt x="100533" y="235098"/>
                </a:moveTo>
                <a:lnTo>
                  <a:pt x="66848" y="235098"/>
                </a:lnTo>
                <a:lnTo>
                  <a:pt x="66848" y="274166"/>
                </a:lnTo>
                <a:lnTo>
                  <a:pt x="154902" y="274166"/>
                </a:lnTo>
                <a:lnTo>
                  <a:pt x="157550" y="272082"/>
                </a:lnTo>
                <a:lnTo>
                  <a:pt x="100533" y="272082"/>
                </a:lnTo>
                <a:lnTo>
                  <a:pt x="100533" y="235098"/>
                </a:lnTo>
                <a:close/>
              </a:path>
              <a:path w="1038859" h="327660">
                <a:moveTo>
                  <a:pt x="213742" y="224160"/>
                </a:moveTo>
                <a:lnTo>
                  <a:pt x="167728" y="224160"/>
                </a:lnTo>
                <a:lnTo>
                  <a:pt x="149465" y="239070"/>
                </a:lnTo>
                <a:lnTo>
                  <a:pt x="132177" y="252028"/>
                </a:lnTo>
                <a:lnTo>
                  <a:pt x="115867" y="263032"/>
                </a:lnTo>
                <a:lnTo>
                  <a:pt x="100533" y="272082"/>
                </a:lnTo>
                <a:lnTo>
                  <a:pt x="157550" y="272082"/>
                </a:lnTo>
                <a:lnTo>
                  <a:pt x="165298" y="265983"/>
                </a:lnTo>
                <a:lnTo>
                  <a:pt x="180925" y="252982"/>
                </a:lnTo>
                <a:lnTo>
                  <a:pt x="213742" y="252982"/>
                </a:lnTo>
                <a:lnTo>
                  <a:pt x="213742" y="224160"/>
                </a:lnTo>
                <a:close/>
              </a:path>
              <a:path w="1038859" h="327660">
                <a:moveTo>
                  <a:pt x="213742" y="39240"/>
                </a:moveTo>
                <a:lnTo>
                  <a:pt x="118764" y="39240"/>
                </a:lnTo>
                <a:lnTo>
                  <a:pt x="118764" y="199156"/>
                </a:lnTo>
                <a:lnTo>
                  <a:pt x="105220" y="201414"/>
                </a:lnTo>
                <a:lnTo>
                  <a:pt x="111298" y="236487"/>
                </a:lnTo>
                <a:lnTo>
                  <a:pt x="167728" y="224160"/>
                </a:lnTo>
                <a:lnTo>
                  <a:pt x="213742" y="224160"/>
                </a:lnTo>
                <a:lnTo>
                  <a:pt x="213742" y="222249"/>
                </a:lnTo>
                <a:lnTo>
                  <a:pt x="219167" y="216683"/>
                </a:lnTo>
                <a:lnTo>
                  <a:pt x="224333" y="211094"/>
                </a:lnTo>
                <a:lnTo>
                  <a:pt x="229238" y="205483"/>
                </a:lnTo>
                <a:lnTo>
                  <a:pt x="233883" y="199851"/>
                </a:lnTo>
                <a:lnTo>
                  <a:pt x="231385" y="193948"/>
                </a:lnTo>
                <a:lnTo>
                  <a:pt x="151408" y="193948"/>
                </a:lnTo>
                <a:lnTo>
                  <a:pt x="151408" y="173285"/>
                </a:lnTo>
                <a:lnTo>
                  <a:pt x="213742" y="173285"/>
                </a:lnTo>
                <a:lnTo>
                  <a:pt x="213742" y="141337"/>
                </a:lnTo>
                <a:lnTo>
                  <a:pt x="151408" y="141337"/>
                </a:lnTo>
                <a:lnTo>
                  <a:pt x="151408" y="122758"/>
                </a:lnTo>
                <a:lnTo>
                  <a:pt x="213742" y="122758"/>
                </a:lnTo>
                <a:lnTo>
                  <a:pt x="213742" y="90810"/>
                </a:lnTo>
                <a:lnTo>
                  <a:pt x="151408" y="90810"/>
                </a:lnTo>
                <a:lnTo>
                  <a:pt x="151408" y="72231"/>
                </a:lnTo>
                <a:lnTo>
                  <a:pt x="213742" y="72231"/>
                </a:lnTo>
                <a:lnTo>
                  <a:pt x="213742" y="39240"/>
                </a:lnTo>
                <a:close/>
              </a:path>
              <a:path w="1038859" h="327660">
                <a:moveTo>
                  <a:pt x="245342" y="130572"/>
                </a:moveTo>
                <a:lnTo>
                  <a:pt x="219298" y="146198"/>
                </a:lnTo>
                <a:lnTo>
                  <a:pt x="227610" y="163280"/>
                </a:lnTo>
                <a:lnTo>
                  <a:pt x="234317" y="180838"/>
                </a:lnTo>
                <a:lnTo>
                  <a:pt x="239417" y="198874"/>
                </a:lnTo>
                <a:lnTo>
                  <a:pt x="242911" y="217388"/>
                </a:lnTo>
                <a:lnTo>
                  <a:pt x="266352" y="200719"/>
                </a:lnTo>
                <a:lnTo>
                  <a:pt x="300037" y="200719"/>
                </a:lnTo>
                <a:lnTo>
                  <a:pt x="300037" y="183182"/>
                </a:lnTo>
                <a:lnTo>
                  <a:pt x="266352" y="183182"/>
                </a:lnTo>
                <a:lnTo>
                  <a:pt x="262825" y="170518"/>
                </a:lnTo>
                <a:lnTo>
                  <a:pt x="258147" y="157528"/>
                </a:lnTo>
                <a:lnTo>
                  <a:pt x="252320" y="144213"/>
                </a:lnTo>
                <a:lnTo>
                  <a:pt x="245342" y="130572"/>
                </a:lnTo>
                <a:close/>
              </a:path>
              <a:path w="1038859" h="327660">
                <a:moveTo>
                  <a:pt x="213742" y="173285"/>
                </a:moveTo>
                <a:lnTo>
                  <a:pt x="180925" y="173285"/>
                </a:lnTo>
                <a:lnTo>
                  <a:pt x="180925" y="188912"/>
                </a:lnTo>
                <a:lnTo>
                  <a:pt x="151408" y="193948"/>
                </a:lnTo>
                <a:lnTo>
                  <a:pt x="231385" y="193948"/>
                </a:lnTo>
                <a:lnTo>
                  <a:pt x="224407" y="177453"/>
                </a:lnTo>
                <a:lnTo>
                  <a:pt x="213742" y="177453"/>
                </a:lnTo>
                <a:lnTo>
                  <a:pt x="213742" y="173285"/>
                </a:lnTo>
                <a:close/>
              </a:path>
              <a:path w="1038859" h="327660">
                <a:moveTo>
                  <a:pt x="100533" y="154706"/>
                </a:moveTo>
                <a:lnTo>
                  <a:pt x="11633" y="154706"/>
                </a:lnTo>
                <a:lnTo>
                  <a:pt x="11633" y="187871"/>
                </a:lnTo>
                <a:lnTo>
                  <a:pt x="100533" y="187871"/>
                </a:lnTo>
                <a:lnTo>
                  <a:pt x="100533" y="154706"/>
                </a:lnTo>
                <a:close/>
              </a:path>
              <a:path w="1038859" h="327660">
                <a:moveTo>
                  <a:pt x="300037" y="113903"/>
                </a:moveTo>
                <a:lnTo>
                  <a:pt x="266352" y="113903"/>
                </a:lnTo>
                <a:lnTo>
                  <a:pt x="266352" y="183182"/>
                </a:lnTo>
                <a:lnTo>
                  <a:pt x="300037" y="183182"/>
                </a:lnTo>
                <a:lnTo>
                  <a:pt x="300037" y="113903"/>
                </a:lnTo>
                <a:close/>
              </a:path>
              <a:path w="1038859" h="327660">
                <a:moveTo>
                  <a:pt x="220513" y="168249"/>
                </a:moveTo>
                <a:lnTo>
                  <a:pt x="218776" y="170912"/>
                </a:lnTo>
                <a:lnTo>
                  <a:pt x="216519" y="173979"/>
                </a:lnTo>
                <a:lnTo>
                  <a:pt x="213742" y="177453"/>
                </a:lnTo>
                <a:lnTo>
                  <a:pt x="224407" y="177453"/>
                </a:lnTo>
                <a:lnTo>
                  <a:pt x="220513" y="168249"/>
                </a:lnTo>
                <a:close/>
              </a:path>
              <a:path w="1038859" h="327660">
                <a:moveTo>
                  <a:pt x="213742" y="122758"/>
                </a:moveTo>
                <a:lnTo>
                  <a:pt x="180925" y="122758"/>
                </a:lnTo>
                <a:lnTo>
                  <a:pt x="180925" y="141337"/>
                </a:lnTo>
                <a:lnTo>
                  <a:pt x="213742" y="141337"/>
                </a:lnTo>
                <a:lnTo>
                  <a:pt x="213742" y="122758"/>
                </a:lnTo>
                <a:close/>
              </a:path>
              <a:path w="1038859" h="327660">
                <a:moveTo>
                  <a:pt x="100533" y="107478"/>
                </a:moveTo>
                <a:lnTo>
                  <a:pt x="11633" y="107478"/>
                </a:lnTo>
                <a:lnTo>
                  <a:pt x="11633" y="140468"/>
                </a:lnTo>
                <a:lnTo>
                  <a:pt x="100533" y="140468"/>
                </a:lnTo>
                <a:lnTo>
                  <a:pt x="100533" y="107478"/>
                </a:lnTo>
                <a:close/>
              </a:path>
              <a:path w="1038859" h="327660">
                <a:moveTo>
                  <a:pt x="318963" y="76918"/>
                </a:moveTo>
                <a:lnTo>
                  <a:pt x="221555" y="76918"/>
                </a:lnTo>
                <a:lnTo>
                  <a:pt x="221555" y="113903"/>
                </a:lnTo>
                <a:lnTo>
                  <a:pt x="318963" y="113903"/>
                </a:lnTo>
                <a:lnTo>
                  <a:pt x="318963" y="76918"/>
                </a:lnTo>
                <a:close/>
              </a:path>
              <a:path w="1038859" h="327660">
                <a:moveTo>
                  <a:pt x="213742" y="72231"/>
                </a:moveTo>
                <a:lnTo>
                  <a:pt x="180925" y="72231"/>
                </a:lnTo>
                <a:lnTo>
                  <a:pt x="180925" y="90810"/>
                </a:lnTo>
                <a:lnTo>
                  <a:pt x="213742" y="90810"/>
                </a:lnTo>
                <a:lnTo>
                  <a:pt x="213742" y="72231"/>
                </a:lnTo>
                <a:close/>
              </a:path>
              <a:path w="1038859" h="327660">
                <a:moveTo>
                  <a:pt x="108866" y="55562"/>
                </a:moveTo>
                <a:lnTo>
                  <a:pt x="0" y="55562"/>
                </a:lnTo>
                <a:lnTo>
                  <a:pt x="0" y="88553"/>
                </a:lnTo>
                <a:lnTo>
                  <a:pt x="108866" y="88553"/>
                </a:lnTo>
                <a:lnTo>
                  <a:pt x="108866" y="55562"/>
                </a:lnTo>
                <a:close/>
              </a:path>
              <a:path w="1038859" h="327660">
                <a:moveTo>
                  <a:pt x="300037" y="2951"/>
                </a:moveTo>
                <a:lnTo>
                  <a:pt x="266352" y="2951"/>
                </a:lnTo>
                <a:lnTo>
                  <a:pt x="266352" y="76918"/>
                </a:lnTo>
                <a:lnTo>
                  <a:pt x="300037" y="76918"/>
                </a:lnTo>
                <a:lnTo>
                  <a:pt x="300037" y="2951"/>
                </a:lnTo>
                <a:close/>
              </a:path>
              <a:path w="1038859" h="327660">
                <a:moveTo>
                  <a:pt x="100533" y="13543"/>
                </a:moveTo>
                <a:lnTo>
                  <a:pt x="11633" y="13543"/>
                </a:lnTo>
                <a:lnTo>
                  <a:pt x="11633" y="46706"/>
                </a:lnTo>
                <a:lnTo>
                  <a:pt x="100533" y="46706"/>
                </a:lnTo>
                <a:lnTo>
                  <a:pt x="100533" y="13543"/>
                </a:lnTo>
                <a:close/>
              </a:path>
              <a:path w="1038859" h="327660">
                <a:moveTo>
                  <a:pt x="157485" y="868"/>
                </a:moveTo>
                <a:lnTo>
                  <a:pt x="155162" y="9061"/>
                </a:lnTo>
                <a:lnTo>
                  <a:pt x="152188" y="18188"/>
                </a:lnTo>
                <a:lnTo>
                  <a:pt x="148564" y="28247"/>
                </a:lnTo>
                <a:lnTo>
                  <a:pt x="144288" y="39240"/>
                </a:lnTo>
                <a:lnTo>
                  <a:pt x="179536" y="39240"/>
                </a:lnTo>
                <a:lnTo>
                  <a:pt x="182900" y="33445"/>
                </a:lnTo>
                <a:lnTo>
                  <a:pt x="186221" y="26999"/>
                </a:lnTo>
                <a:lnTo>
                  <a:pt x="189498" y="19902"/>
                </a:lnTo>
                <a:lnTo>
                  <a:pt x="192732" y="12153"/>
                </a:lnTo>
                <a:lnTo>
                  <a:pt x="157485" y="868"/>
                </a:lnTo>
                <a:close/>
              </a:path>
              <a:path w="1038859" h="327660">
                <a:moveTo>
                  <a:pt x="1006375" y="171202"/>
                </a:moveTo>
                <a:lnTo>
                  <a:pt x="845244" y="171202"/>
                </a:lnTo>
                <a:lnTo>
                  <a:pt x="845244" y="323998"/>
                </a:lnTo>
                <a:lnTo>
                  <a:pt x="881533" y="323998"/>
                </a:lnTo>
                <a:lnTo>
                  <a:pt x="881533" y="306288"/>
                </a:lnTo>
                <a:lnTo>
                  <a:pt x="1006375" y="306288"/>
                </a:lnTo>
                <a:lnTo>
                  <a:pt x="1006375" y="270694"/>
                </a:lnTo>
                <a:lnTo>
                  <a:pt x="881533" y="270694"/>
                </a:lnTo>
                <a:lnTo>
                  <a:pt x="881533" y="206622"/>
                </a:lnTo>
                <a:lnTo>
                  <a:pt x="1006375" y="206622"/>
                </a:lnTo>
                <a:lnTo>
                  <a:pt x="1006375" y="171202"/>
                </a:lnTo>
                <a:close/>
              </a:path>
              <a:path w="1038859" h="327660">
                <a:moveTo>
                  <a:pt x="1006375" y="306288"/>
                </a:moveTo>
                <a:lnTo>
                  <a:pt x="970085" y="306288"/>
                </a:lnTo>
                <a:lnTo>
                  <a:pt x="970085" y="323998"/>
                </a:lnTo>
                <a:lnTo>
                  <a:pt x="1006375" y="323998"/>
                </a:lnTo>
                <a:lnTo>
                  <a:pt x="1006375" y="306288"/>
                </a:lnTo>
                <a:close/>
              </a:path>
              <a:path w="1038859" h="327660">
                <a:moveTo>
                  <a:pt x="1006375" y="206622"/>
                </a:moveTo>
                <a:lnTo>
                  <a:pt x="970085" y="206622"/>
                </a:lnTo>
                <a:lnTo>
                  <a:pt x="970085" y="270694"/>
                </a:lnTo>
                <a:lnTo>
                  <a:pt x="1006375" y="270694"/>
                </a:lnTo>
                <a:lnTo>
                  <a:pt x="1006375" y="206622"/>
                </a:lnTo>
                <a:close/>
              </a:path>
              <a:path w="1038859" h="327660">
                <a:moveTo>
                  <a:pt x="565086" y="243606"/>
                </a:moveTo>
                <a:lnTo>
                  <a:pt x="439811" y="243606"/>
                </a:lnTo>
                <a:lnTo>
                  <a:pt x="448438" y="246200"/>
                </a:lnTo>
                <a:lnTo>
                  <a:pt x="459214" y="249814"/>
                </a:lnTo>
                <a:lnTo>
                  <a:pt x="472139" y="254448"/>
                </a:lnTo>
                <a:lnTo>
                  <a:pt x="487213" y="260102"/>
                </a:lnTo>
                <a:lnTo>
                  <a:pt x="460756" y="271670"/>
                </a:lnTo>
                <a:lnTo>
                  <a:pt x="429827" y="281198"/>
                </a:lnTo>
                <a:lnTo>
                  <a:pt x="394428" y="288686"/>
                </a:lnTo>
                <a:lnTo>
                  <a:pt x="354557" y="294134"/>
                </a:lnTo>
                <a:lnTo>
                  <a:pt x="371920" y="327298"/>
                </a:lnTo>
                <a:lnTo>
                  <a:pt x="419355" y="319364"/>
                </a:lnTo>
                <a:lnTo>
                  <a:pt x="461471" y="308067"/>
                </a:lnTo>
                <a:lnTo>
                  <a:pt x="498271" y="293406"/>
                </a:lnTo>
                <a:lnTo>
                  <a:pt x="529753" y="275381"/>
                </a:lnTo>
                <a:lnTo>
                  <a:pt x="629067" y="275381"/>
                </a:lnTo>
                <a:lnTo>
                  <a:pt x="612098" y="267828"/>
                </a:lnTo>
                <a:lnTo>
                  <a:pt x="586759" y="257258"/>
                </a:lnTo>
                <a:lnTo>
                  <a:pt x="561875" y="247600"/>
                </a:lnTo>
                <a:lnTo>
                  <a:pt x="565086" y="243606"/>
                </a:lnTo>
                <a:close/>
              </a:path>
              <a:path w="1038859" h="327660">
                <a:moveTo>
                  <a:pt x="629067" y="275381"/>
                </a:moveTo>
                <a:lnTo>
                  <a:pt x="529753" y="275381"/>
                </a:lnTo>
                <a:lnTo>
                  <a:pt x="557242" y="286103"/>
                </a:lnTo>
                <a:lnTo>
                  <a:pt x="584838" y="297780"/>
                </a:lnTo>
                <a:lnTo>
                  <a:pt x="612543" y="310412"/>
                </a:lnTo>
                <a:lnTo>
                  <a:pt x="640356" y="323998"/>
                </a:lnTo>
                <a:lnTo>
                  <a:pt x="664145" y="291703"/>
                </a:lnTo>
                <a:lnTo>
                  <a:pt x="637893" y="279310"/>
                </a:lnTo>
                <a:lnTo>
                  <a:pt x="629067" y="275381"/>
                </a:lnTo>
                <a:close/>
              </a:path>
              <a:path w="1038859" h="327660">
                <a:moveTo>
                  <a:pt x="482178" y="172243"/>
                </a:moveTo>
                <a:lnTo>
                  <a:pt x="440505" y="172243"/>
                </a:lnTo>
                <a:lnTo>
                  <a:pt x="433332" y="184962"/>
                </a:lnTo>
                <a:lnTo>
                  <a:pt x="423967" y="199851"/>
                </a:lnTo>
                <a:lnTo>
                  <a:pt x="412410" y="216910"/>
                </a:lnTo>
                <a:lnTo>
                  <a:pt x="398660" y="236141"/>
                </a:lnTo>
                <a:lnTo>
                  <a:pt x="430262" y="256108"/>
                </a:lnTo>
                <a:lnTo>
                  <a:pt x="435008" y="250436"/>
                </a:lnTo>
                <a:lnTo>
                  <a:pt x="438232" y="246200"/>
                </a:lnTo>
                <a:lnTo>
                  <a:pt x="439811" y="243606"/>
                </a:lnTo>
                <a:lnTo>
                  <a:pt x="565086" y="243606"/>
                </a:lnTo>
                <a:lnTo>
                  <a:pt x="572761" y="234057"/>
                </a:lnTo>
                <a:lnTo>
                  <a:pt x="524197" y="234057"/>
                </a:lnTo>
                <a:lnTo>
                  <a:pt x="505629" y="228012"/>
                </a:lnTo>
                <a:lnTo>
                  <a:pt x="488298" y="222727"/>
                </a:lnTo>
                <a:lnTo>
                  <a:pt x="472205" y="218202"/>
                </a:lnTo>
                <a:lnTo>
                  <a:pt x="457348" y="214436"/>
                </a:lnTo>
                <a:lnTo>
                  <a:pt x="461114" y="208609"/>
                </a:lnTo>
                <a:lnTo>
                  <a:pt x="466507" y="199634"/>
                </a:lnTo>
                <a:lnTo>
                  <a:pt x="473529" y="187512"/>
                </a:lnTo>
                <a:lnTo>
                  <a:pt x="482178" y="172243"/>
                </a:lnTo>
                <a:close/>
              </a:path>
              <a:path w="1038859" h="327660">
                <a:moveTo>
                  <a:pt x="601290" y="172243"/>
                </a:moveTo>
                <a:lnTo>
                  <a:pt x="560833" y="172243"/>
                </a:lnTo>
                <a:lnTo>
                  <a:pt x="554832" y="189650"/>
                </a:lnTo>
                <a:lnTo>
                  <a:pt x="546725" y="205754"/>
                </a:lnTo>
                <a:lnTo>
                  <a:pt x="536514" y="220556"/>
                </a:lnTo>
                <a:lnTo>
                  <a:pt x="524197" y="234057"/>
                </a:lnTo>
                <a:lnTo>
                  <a:pt x="572761" y="234057"/>
                </a:lnTo>
                <a:lnTo>
                  <a:pt x="575342" y="230844"/>
                </a:lnTo>
                <a:lnTo>
                  <a:pt x="586400" y="212700"/>
                </a:lnTo>
                <a:lnTo>
                  <a:pt x="595050" y="193166"/>
                </a:lnTo>
                <a:lnTo>
                  <a:pt x="601290" y="172243"/>
                </a:lnTo>
                <a:close/>
              </a:path>
              <a:path w="1038859" h="327660">
                <a:moveTo>
                  <a:pt x="668486" y="135954"/>
                </a:moveTo>
                <a:lnTo>
                  <a:pt x="359766" y="135954"/>
                </a:lnTo>
                <a:lnTo>
                  <a:pt x="359766" y="172243"/>
                </a:lnTo>
                <a:lnTo>
                  <a:pt x="668486" y="172243"/>
                </a:lnTo>
                <a:lnTo>
                  <a:pt x="668486" y="135954"/>
                </a:lnTo>
                <a:close/>
              </a:path>
              <a:path w="1038859" h="327660">
                <a:moveTo>
                  <a:pt x="480094" y="82649"/>
                </a:moveTo>
                <a:lnTo>
                  <a:pt x="475612" y="96203"/>
                </a:lnTo>
                <a:lnTo>
                  <a:pt x="470675" y="109605"/>
                </a:lnTo>
                <a:lnTo>
                  <a:pt x="465281" y="122856"/>
                </a:lnTo>
                <a:lnTo>
                  <a:pt x="459432" y="135954"/>
                </a:lnTo>
                <a:lnTo>
                  <a:pt x="499193" y="135954"/>
                </a:lnTo>
                <a:lnTo>
                  <a:pt x="503209" y="126448"/>
                </a:lnTo>
                <a:lnTo>
                  <a:pt x="507268" y="116160"/>
                </a:lnTo>
                <a:lnTo>
                  <a:pt x="511370" y="105091"/>
                </a:lnTo>
                <a:lnTo>
                  <a:pt x="515515" y="93240"/>
                </a:lnTo>
                <a:lnTo>
                  <a:pt x="480094" y="82649"/>
                </a:lnTo>
                <a:close/>
              </a:path>
              <a:path w="1038859" h="327660">
                <a:moveTo>
                  <a:pt x="661714" y="35247"/>
                </a:moveTo>
                <a:lnTo>
                  <a:pt x="366191" y="35247"/>
                </a:lnTo>
                <a:lnTo>
                  <a:pt x="366191" y="113209"/>
                </a:lnTo>
                <a:lnTo>
                  <a:pt x="403522" y="113209"/>
                </a:lnTo>
                <a:lnTo>
                  <a:pt x="403522" y="71884"/>
                </a:lnTo>
                <a:lnTo>
                  <a:pt x="661714" y="71884"/>
                </a:lnTo>
                <a:lnTo>
                  <a:pt x="661714" y="35247"/>
                </a:lnTo>
                <a:close/>
              </a:path>
              <a:path w="1038859" h="327660">
                <a:moveTo>
                  <a:pt x="661714" y="71884"/>
                </a:moveTo>
                <a:lnTo>
                  <a:pt x="624382" y="71884"/>
                </a:lnTo>
                <a:lnTo>
                  <a:pt x="624382" y="113209"/>
                </a:lnTo>
                <a:lnTo>
                  <a:pt x="661714" y="113209"/>
                </a:lnTo>
                <a:lnTo>
                  <a:pt x="661714" y="71884"/>
                </a:lnTo>
                <a:close/>
              </a:path>
              <a:path w="1038859" h="327660">
                <a:moveTo>
                  <a:pt x="533052" y="2256"/>
                </a:moveTo>
                <a:lnTo>
                  <a:pt x="495026" y="2256"/>
                </a:lnTo>
                <a:lnTo>
                  <a:pt x="495026" y="35247"/>
                </a:lnTo>
                <a:lnTo>
                  <a:pt x="533052" y="35247"/>
                </a:lnTo>
                <a:lnTo>
                  <a:pt x="533052" y="2256"/>
                </a:lnTo>
                <a:close/>
              </a:path>
              <a:path w="1038859" h="327660">
                <a:moveTo>
                  <a:pt x="725437" y="64418"/>
                </a:moveTo>
                <a:lnTo>
                  <a:pt x="721411" y="92503"/>
                </a:lnTo>
                <a:lnTo>
                  <a:pt x="716278" y="116855"/>
                </a:lnTo>
                <a:lnTo>
                  <a:pt x="710038" y="137473"/>
                </a:lnTo>
                <a:lnTo>
                  <a:pt x="702691" y="154359"/>
                </a:lnTo>
                <a:lnTo>
                  <a:pt x="733945" y="166861"/>
                </a:lnTo>
                <a:lnTo>
                  <a:pt x="740793" y="148445"/>
                </a:lnTo>
                <a:lnTo>
                  <a:pt x="746750" y="126361"/>
                </a:lnTo>
                <a:lnTo>
                  <a:pt x="751818" y="100609"/>
                </a:lnTo>
                <a:lnTo>
                  <a:pt x="755996" y="71189"/>
                </a:lnTo>
                <a:lnTo>
                  <a:pt x="725437" y="64418"/>
                </a:lnTo>
                <a:close/>
              </a:path>
              <a:path w="1038859" h="327660">
                <a:moveTo>
                  <a:pt x="1030922" y="133870"/>
                </a:moveTo>
                <a:lnTo>
                  <a:pt x="987797" y="133870"/>
                </a:lnTo>
                <a:lnTo>
                  <a:pt x="992029" y="141011"/>
                </a:lnTo>
                <a:lnTo>
                  <a:pt x="996218" y="148890"/>
                </a:lnTo>
                <a:lnTo>
                  <a:pt x="1000363" y="157506"/>
                </a:lnTo>
                <a:lnTo>
                  <a:pt x="1004465" y="166861"/>
                </a:lnTo>
                <a:lnTo>
                  <a:pt x="1038670" y="147587"/>
                </a:lnTo>
                <a:lnTo>
                  <a:pt x="1030922" y="133870"/>
                </a:lnTo>
                <a:close/>
              </a:path>
              <a:path w="1038859" h="327660">
                <a:moveTo>
                  <a:pt x="902195" y="0"/>
                </a:moveTo>
                <a:lnTo>
                  <a:pt x="873849" y="65242"/>
                </a:lnTo>
                <a:lnTo>
                  <a:pt x="839166" y="118938"/>
                </a:lnTo>
                <a:lnTo>
                  <a:pt x="813989" y="122063"/>
                </a:lnTo>
                <a:lnTo>
                  <a:pt x="824235" y="157311"/>
                </a:lnTo>
                <a:lnTo>
                  <a:pt x="871701" y="151288"/>
                </a:lnTo>
                <a:lnTo>
                  <a:pt x="914784" y="145374"/>
                </a:lnTo>
                <a:lnTo>
                  <a:pt x="953482" y="139568"/>
                </a:lnTo>
                <a:lnTo>
                  <a:pt x="987797" y="133870"/>
                </a:lnTo>
                <a:lnTo>
                  <a:pt x="1030922" y="133870"/>
                </a:lnTo>
                <a:lnTo>
                  <a:pt x="1022371" y="118732"/>
                </a:lnTo>
                <a:lnTo>
                  <a:pt x="1019831" y="114945"/>
                </a:lnTo>
                <a:lnTo>
                  <a:pt x="881533" y="114945"/>
                </a:lnTo>
                <a:lnTo>
                  <a:pt x="895315" y="97115"/>
                </a:lnTo>
                <a:lnTo>
                  <a:pt x="910096" y="74879"/>
                </a:lnTo>
                <a:lnTo>
                  <a:pt x="925875" y="48237"/>
                </a:lnTo>
                <a:lnTo>
                  <a:pt x="942652" y="17189"/>
                </a:lnTo>
                <a:lnTo>
                  <a:pt x="902195" y="0"/>
                </a:lnTo>
                <a:close/>
              </a:path>
              <a:path w="1038859" h="327660">
                <a:moveTo>
                  <a:pt x="827533" y="54867"/>
                </a:moveTo>
                <a:lnTo>
                  <a:pt x="800100" y="67716"/>
                </a:lnTo>
                <a:lnTo>
                  <a:pt x="804744" y="79002"/>
                </a:lnTo>
                <a:lnTo>
                  <a:pt x="808607" y="90983"/>
                </a:lnTo>
                <a:lnTo>
                  <a:pt x="811689" y="103658"/>
                </a:lnTo>
                <a:lnTo>
                  <a:pt x="813989" y="117027"/>
                </a:lnTo>
                <a:lnTo>
                  <a:pt x="843855" y="104006"/>
                </a:lnTo>
                <a:lnTo>
                  <a:pt x="841516" y="93523"/>
                </a:lnTo>
                <a:lnTo>
                  <a:pt x="838038" y="81911"/>
                </a:lnTo>
                <a:lnTo>
                  <a:pt x="833371" y="69008"/>
                </a:lnTo>
                <a:lnTo>
                  <a:pt x="827533" y="54867"/>
                </a:lnTo>
                <a:close/>
              </a:path>
              <a:path w="1038859" h="327660">
                <a:moveTo>
                  <a:pt x="965398" y="47401"/>
                </a:moveTo>
                <a:lnTo>
                  <a:pt x="935532" y="70147"/>
                </a:lnTo>
                <a:lnTo>
                  <a:pt x="942934" y="77374"/>
                </a:lnTo>
                <a:lnTo>
                  <a:pt x="950378" y="85166"/>
                </a:lnTo>
                <a:lnTo>
                  <a:pt x="957912" y="93577"/>
                </a:lnTo>
                <a:lnTo>
                  <a:pt x="965398" y="102443"/>
                </a:lnTo>
                <a:lnTo>
                  <a:pt x="943097" y="106284"/>
                </a:lnTo>
                <a:lnTo>
                  <a:pt x="921686" y="109649"/>
                </a:lnTo>
                <a:lnTo>
                  <a:pt x="901164" y="112535"/>
                </a:lnTo>
                <a:lnTo>
                  <a:pt x="881533" y="114945"/>
                </a:lnTo>
                <a:lnTo>
                  <a:pt x="1019831" y="114945"/>
                </a:lnTo>
                <a:lnTo>
                  <a:pt x="1004725" y="92415"/>
                </a:lnTo>
                <a:lnTo>
                  <a:pt x="985734" y="68639"/>
                </a:lnTo>
                <a:lnTo>
                  <a:pt x="965398" y="47401"/>
                </a:lnTo>
                <a:close/>
              </a:path>
              <a:path w="1038859" h="327660">
                <a:moveTo>
                  <a:pt x="796453" y="2951"/>
                </a:moveTo>
                <a:lnTo>
                  <a:pt x="760163" y="2951"/>
                </a:lnTo>
                <a:lnTo>
                  <a:pt x="760163" y="323303"/>
                </a:lnTo>
                <a:lnTo>
                  <a:pt x="796453" y="323303"/>
                </a:lnTo>
                <a:lnTo>
                  <a:pt x="796453" y="2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75764" y="54864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11459" y="5458019"/>
            <a:ext cx="88900" cy="64135"/>
          </a:xfrm>
          <a:custGeom>
            <a:avLst/>
            <a:gdLst/>
            <a:ahLst/>
            <a:cxnLst/>
            <a:rect l="l" t="t" r="r" b="b"/>
            <a:pathLst>
              <a:path w="88900" h="64135">
                <a:moveTo>
                  <a:pt x="0" y="0"/>
                </a:moveTo>
                <a:lnTo>
                  <a:pt x="0" y="64070"/>
                </a:lnTo>
                <a:lnTo>
                  <a:pt x="88552" y="64070"/>
                </a:lnTo>
                <a:lnTo>
                  <a:pt x="8855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81333" y="54246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180924" y="5417290"/>
            <a:ext cx="116185" cy="7451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75170" y="5422598"/>
            <a:ext cx="161290" cy="153035"/>
          </a:xfrm>
          <a:custGeom>
            <a:avLst/>
            <a:gdLst/>
            <a:ahLst/>
            <a:cxnLst/>
            <a:rect l="l" t="t" r="r" b="b"/>
            <a:pathLst>
              <a:path w="161290" h="153035">
                <a:moveTo>
                  <a:pt x="0" y="0"/>
                </a:moveTo>
                <a:lnTo>
                  <a:pt x="161131" y="0"/>
                </a:lnTo>
                <a:lnTo>
                  <a:pt x="161131" y="152796"/>
                </a:lnTo>
                <a:lnTo>
                  <a:pt x="124841" y="152796"/>
                </a:lnTo>
                <a:lnTo>
                  <a:pt x="124841" y="135086"/>
                </a:lnTo>
                <a:lnTo>
                  <a:pt x="36289" y="135086"/>
                </a:lnTo>
                <a:lnTo>
                  <a:pt x="36289" y="152796"/>
                </a:lnTo>
                <a:lnTo>
                  <a:pt x="0" y="1527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41559" y="54061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881333" y="53741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741559" y="53588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084483" y="5334046"/>
            <a:ext cx="314325" cy="245110"/>
          </a:xfrm>
          <a:custGeom>
            <a:avLst/>
            <a:gdLst/>
            <a:ahLst/>
            <a:cxnLst/>
            <a:rect l="l" t="t" r="r" b="b"/>
            <a:pathLst>
              <a:path w="314325" h="245110">
                <a:moveTo>
                  <a:pt x="125536" y="0"/>
                </a:moveTo>
                <a:lnTo>
                  <a:pt x="160957" y="10591"/>
                </a:lnTo>
                <a:lnTo>
                  <a:pt x="156812" y="22442"/>
                </a:lnTo>
                <a:lnTo>
                  <a:pt x="152709" y="33511"/>
                </a:lnTo>
                <a:lnTo>
                  <a:pt x="148651" y="43798"/>
                </a:lnTo>
                <a:lnTo>
                  <a:pt x="144635" y="53305"/>
                </a:lnTo>
                <a:lnTo>
                  <a:pt x="313927" y="53305"/>
                </a:lnTo>
                <a:lnTo>
                  <a:pt x="313927" y="89594"/>
                </a:lnTo>
                <a:lnTo>
                  <a:pt x="246732" y="89594"/>
                </a:lnTo>
                <a:lnTo>
                  <a:pt x="240492" y="110517"/>
                </a:lnTo>
                <a:lnTo>
                  <a:pt x="231843" y="130050"/>
                </a:lnTo>
                <a:lnTo>
                  <a:pt x="220784" y="148195"/>
                </a:lnTo>
                <a:lnTo>
                  <a:pt x="207317" y="164951"/>
                </a:lnTo>
                <a:lnTo>
                  <a:pt x="232201" y="174609"/>
                </a:lnTo>
                <a:lnTo>
                  <a:pt x="257540" y="185179"/>
                </a:lnTo>
                <a:lnTo>
                  <a:pt x="283336" y="196660"/>
                </a:lnTo>
                <a:lnTo>
                  <a:pt x="309587" y="209053"/>
                </a:lnTo>
                <a:lnTo>
                  <a:pt x="285799" y="241349"/>
                </a:lnTo>
                <a:lnTo>
                  <a:pt x="257985" y="227762"/>
                </a:lnTo>
                <a:lnTo>
                  <a:pt x="230280" y="215131"/>
                </a:lnTo>
                <a:lnTo>
                  <a:pt x="202683" y="203454"/>
                </a:lnTo>
                <a:lnTo>
                  <a:pt x="175195" y="192732"/>
                </a:lnTo>
                <a:lnTo>
                  <a:pt x="143713" y="210757"/>
                </a:lnTo>
                <a:lnTo>
                  <a:pt x="106914" y="225418"/>
                </a:lnTo>
                <a:lnTo>
                  <a:pt x="64797" y="236715"/>
                </a:lnTo>
                <a:lnTo>
                  <a:pt x="17363" y="244648"/>
                </a:lnTo>
                <a:lnTo>
                  <a:pt x="0" y="211484"/>
                </a:lnTo>
                <a:lnTo>
                  <a:pt x="39870" y="206037"/>
                </a:lnTo>
                <a:lnTo>
                  <a:pt x="75269" y="198549"/>
                </a:lnTo>
                <a:lnTo>
                  <a:pt x="106198" y="189021"/>
                </a:lnTo>
                <a:lnTo>
                  <a:pt x="132655" y="177452"/>
                </a:lnTo>
                <a:lnTo>
                  <a:pt x="117581" y="171798"/>
                </a:lnTo>
                <a:lnTo>
                  <a:pt x="104657" y="167165"/>
                </a:lnTo>
                <a:lnTo>
                  <a:pt x="93880" y="163551"/>
                </a:lnTo>
                <a:lnTo>
                  <a:pt x="85253" y="160957"/>
                </a:lnTo>
                <a:lnTo>
                  <a:pt x="83633" y="163619"/>
                </a:lnTo>
                <a:lnTo>
                  <a:pt x="80449" y="167787"/>
                </a:lnTo>
                <a:lnTo>
                  <a:pt x="75703" y="173459"/>
                </a:lnTo>
                <a:lnTo>
                  <a:pt x="44102" y="153491"/>
                </a:lnTo>
                <a:lnTo>
                  <a:pt x="57852" y="134261"/>
                </a:lnTo>
                <a:lnTo>
                  <a:pt x="69409" y="117202"/>
                </a:lnTo>
                <a:lnTo>
                  <a:pt x="78774" y="102313"/>
                </a:lnTo>
                <a:lnTo>
                  <a:pt x="85948" y="89594"/>
                </a:lnTo>
                <a:lnTo>
                  <a:pt x="5208" y="89594"/>
                </a:lnTo>
                <a:lnTo>
                  <a:pt x="5208" y="53305"/>
                </a:lnTo>
                <a:lnTo>
                  <a:pt x="104874" y="53305"/>
                </a:lnTo>
                <a:lnTo>
                  <a:pt x="110723" y="40206"/>
                </a:lnTo>
                <a:lnTo>
                  <a:pt x="116116" y="26956"/>
                </a:lnTo>
                <a:lnTo>
                  <a:pt x="121054" y="13554"/>
                </a:lnTo>
                <a:lnTo>
                  <a:pt x="12553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81333" y="53236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26267" y="5309465"/>
            <a:ext cx="66005" cy="1151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29925" y="53069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530025" y="5306264"/>
            <a:ext cx="43815" cy="62230"/>
          </a:xfrm>
          <a:custGeom>
            <a:avLst/>
            <a:gdLst/>
            <a:ahLst/>
            <a:cxnLst/>
            <a:rect l="l" t="t" r="r" b="b"/>
            <a:pathLst>
              <a:path w="43815" h="62229">
                <a:moveTo>
                  <a:pt x="27434" y="0"/>
                </a:moveTo>
                <a:lnTo>
                  <a:pt x="33272" y="14140"/>
                </a:lnTo>
                <a:lnTo>
                  <a:pt x="37938" y="27043"/>
                </a:lnTo>
                <a:lnTo>
                  <a:pt x="41433" y="38709"/>
                </a:lnTo>
                <a:lnTo>
                  <a:pt x="43755" y="49138"/>
                </a:lnTo>
                <a:lnTo>
                  <a:pt x="13890" y="62160"/>
                </a:lnTo>
                <a:lnTo>
                  <a:pt x="11590" y="48790"/>
                </a:lnTo>
                <a:lnTo>
                  <a:pt x="8508" y="36115"/>
                </a:lnTo>
                <a:lnTo>
                  <a:pt x="4644" y="24134"/>
                </a:lnTo>
                <a:lnTo>
                  <a:pt x="0" y="12848"/>
                </a:lnTo>
                <a:lnTo>
                  <a:pt x="27434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41559" y="52649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90090" y="5254348"/>
            <a:ext cx="36830" cy="320675"/>
          </a:xfrm>
          <a:custGeom>
            <a:avLst/>
            <a:gdLst/>
            <a:ahLst/>
            <a:cxnLst/>
            <a:rect l="l" t="t" r="r" b="b"/>
            <a:pathLst>
              <a:path w="36829" h="320675">
                <a:moveTo>
                  <a:pt x="0" y="0"/>
                </a:moveTo>
                <a:lnTo>
                  <a:pt x="36289" y="0"/>
                </a:lnTo>
                <a:lnTo>
                  <a:pt x="36289" y="320352"/>
                </a:lnTo>
                <a:lnTo>
                  <a:pt x="0" y="3203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949223" y="52543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96117" y="52536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2990"/>
                </a:lnTo>
                <a:lnTo>
                  <a:pt x="295523" y="32990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2990"/>
                </a:lnTo>
                <a:lnTo>
                  <a:pt x="128835" y="32990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741906" y="52522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1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37566" y="5245046"/>
            <a:ext cx="237380" cy="1795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F91E3B97-14B1-214F-A7DB-17043D2E6B12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D7E64CC8-C121-984B-B658-343274ED4C33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10">
              <a:extLst>
                <a:ext uri="{FF2B5EF4-FFF2-40B4-BE49-F238E27FC236}">
                  <a16:creationId xmlns:a16="http://schemas.microsoft.com/office/drawing/2014/main" id="{EF0A01C4-B271-5148-942F-BD27756D7FAB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31FD6186-4C15-8F4E-B9FB-701A4D9C4059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</a:t>
              </a:r>
              <a:r>
                <a:rPr lang="en-US" altLang="zh-CN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sitemap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4" name="직사각형 1">
              <a:extLst>
                <a:ext uri="{FF2B5EF4-FFF2-40B4-BE49-F238E27FC236}">
                  <a16:creationId xmlns:a16="http://schemas.microsoft.com/office/drawing/2014/main" id="{660F1271-72DD-5C4F-BE4B-DDA0CF2EDC69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專案說明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13">
              <a:extLst>
                <a:ext uri="{FF2B5EF4-FFF2-40B4-BE49-F238E27FC236}">
                  <a16:creationId xmlns:a16="http://schemas.microsoft.com/office/drawing/2014/main" id="{F5861AC7-CD84-304B-A50B-246C8D915398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14">
              <a:extLst>
                <a:ext uri="{FF2B5EF4-FFF2-40B4-BE49-F238E27FC236}">
                  <a16:creationId xmlns:a16="http://schemas.microsoft.com/office/drawing/2014/main" id="{951C090E-CFD5-2040-90A9-4A017375289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15">
              <a:extLst>
                <a:ext uri="{FF2B5EF4-FFF2-40B4-BE49-F238E27FC236}">
                  <a16:creationId xmlns:a16="http://schemas.microsoft.com/office/drawing/2014/main" id="{0E744C21-3A98-A74C-89A5-7F6BD96AC714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A7D47EDA-A96A-AF4B-B281-21B27EBB57D1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8">
              <a:extLst>
                <a:ext uri="{FF2B5EF4-FFF2-40B4-BE49-F238E27FC236}">
                  <a16:creationId xmlns:a16="http://schemas.microsoft.com/office/drawing/2014/main" id="{E9F2BF0D-0DCE-C24C-927E-65B96DB27C06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C71F854C-E4F2-5C49-B0AE-684EA3E17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68491"/>
              </p:ext>
            </p:extLst>
          </p:nvPr>
        </p:nvGraphicFramePr>
        <p:xfrm>
          <a:off x="1387353" y="1430190"/>
          <a:ext cx="10042647" cy="4901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95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F91E3B97-14B1-214F-A7DB-17043D2E6B12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D7E64CC8-C121-984B-B658-343274ED4C33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10">
              <a:extLst>
                <a:ext uri="{FF2B5EF4-FFF2-40B4-BE49-F238E27FC236}">
                  <a16:creationId xmlns:a16="http://schemas.microsoft.com/office/drawing/2014/main" id="{EF0A01C4-B271-5148-942F-BD27756D7FAB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31FD6186-4C15-8F4E-B9FB-701A4D9C4059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http://wireframe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4" name="직사각형 1">
              <a:extLst>
                <a:ext uri="{FF2B5EF4-FFF2-40B4-BE49-F238E27FC236}">
                  <a16:creationId xmlns:a16="http://schemas.microsoft.com/office/drawing/2014/main" id="{660F1271-72DD-5C4F-BE4B-DDA0CF2EDC69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專案說明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13">
              <a:extLst>
                <a:ext uri="{FF2B5EF4-FFF2-40B4-BE49-F238E27FC236}">
                  <a16:creationId xmlns:a16="http://schemas.microsoft.com/office/drawing/2014/main" id="{F5861AC7-CD84-304B-A50B-246C8D915398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14">
              <a:extLst>
                <a:ext uri="{FF2B5EF4-FFF2-40B4-BE49-F238E27FC236}">
                  <a16:creationId xmlns:a16="http://schemas.microsoft.com/office/drawing/2014/main" id="{951C090E-CFD5-2040-90A9-4A017375289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15">
              <a:extLst>
                <a:ext uri="{FF2B5EF4-FFF2-40B4-BE49-F238E27FC236}">
                  <a16:creationId xmlns:a16="http://schemas.microsoft.com/office/drawing/2014/main" id="{0E744C21-3A98-A74C-89A5-7F6BD96AC714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A7D47EDA-A96A-AF4B-B281-21B27EBB57D1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8">
              <a:extLst>
                <a:ext uri="{FF2B5EF4-FFF2-40B4-BE49-F238E27FC236}">
                  <a16:creationId xmlns:a16="http://schemas.microsoft.com/office/drawing/2014/main" id="{E9F2BF0D-0DCE-C24C-927E-65B96DB27C06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BF95711-795F-424D-899D-75F1A4FF6ED8}"/>
              </a:ext>
            </a:extLst>
          </p:cNvPr>
          <p:cNvGrpSpPr/>
          <p:nvPr/>
        </p:nvGrpSpPr>
        <p:grpSpPr>
          <a:xfrm>
            <a:off x="2330449" y="1520836"/>
            <a:ext cx="5158806" cy="4750206"/>
            <a:chOff x="2330449" y="1520836"/>
            <a:chExt cx="5158806" cy="4750206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469C7D1-2E47-BF40-BCE4-AE85E19DE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0449" y="1520836"/>
              <a:ext cx="2380062" cy="4750206"/>
            </a:xfrm>
            <a:prstGeom prst="rect">
              <a:avLst/>
            </a:prstGeom>
            <a:effectLst>
              <a:outerShdw dist="114300" dir="2700000" algn="tl" rotWithShape="0">
                <a:schemeClr val="accent6">
                  <a:lumMod val="60000"/>
                  <a:lumOff val="40000"/>
                  <a:alpha val="40000"/>
                </a:schemeClr>
              </a:outerShdw>
            </a:effectLst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7DBD871-9970-2345-8391-3C0BBE85C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753" y="2780334"/>
              <a:ext cx="2361502" cy="2784605"/>
            </a:xfrm>
            <a:prstGeom prst="rect">
              <a:avLst/>
            </a:prstGeom>
            <a:effectLst>
              <a:outerShdw blurRad="50800" dist="114300" dir="2700000" algn="tl" rotWithShape="0">
                <a:schemeClr val="accent6">
                  <a:lumMod val="60000"/>
                  <a:lumOff val="40000"/>
                  <a:alpha val="40000"/>
                </a:schemeClr>
              </a:outerShdw>
            </a:effectLst>
          </p:spPr>
        </p:pic>
      </p:grpSp>
      <p:sp>
        <p:nvSpPr>
          <p:cNvPr id="17" name="object 3">
            <a:extLst>
              <a:ext uri="{FF2B5EF4-FFF2-40B4-BE49-F238E27FC236}">
                <a16:creationId xmlns:a16="http://schemas.microsoft.com/office/drawing/2014/main" id="{B0979C17-CE41-5548-99F9-AA8F8AD1EB39}"/>
              </a:ext>
            </a:extLst>
          </p:cNvPr>
          <p:cNvSpPr txBox="1"/>
          <p:nvPr/>
        </p:nvSpPr>
        <p:spPr>
          <a:xfrm>
            <a:off x="8359543" y="2780334"/>
            <a:ext cx="2361502" cy="137922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rPr>
              <a:t>1920 x 1080</a:t>
            </a:r>
            <a:endParaRPr sz="4000" b="1" dirty="0">
              <a:solidFill>
                <a:schemeClr val="tx1">
                  <a:lumMod val="75000"/>
                  <a:lumOff val="2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830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6808" y="2167127"/>
            <a:ext cx="2353056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249088" y="121003"/>
                </a:moveTo>
                <a:lnTo>
                  <a:pt x="71023" y="121003"/>
                </a:lnTo>
                <a:lnTo>
                  <a:pt x="0" y="405099"/>
                </a:lnTo>
                <a:lnTo>
                  <a:pt x="2320112" y="405099"/>
                </a:lnTo>
                <a:lnTo>
                  <a:pt x="2249088" y="121003"/>
                </a:lnTo>
                <a:close/>
              </a:path>
              <a:path w="2320290" h="405130">
                <a:moveTo>
                  <a:pt x="2080736" y="0"/>
                </a:moveTo>
                <a:lnTo>
                  <a:pt x="238762" y="0"/>
                </a:lnTo>
                <a:lnTo>
                  <a:pt x="186196" y="7947"/>
                </a:lnTo>
                <a:lnTo>
                  <a:pt x="139928" y="30189"/>
                </a:lnTo>
                <a:lnTo>
                  <a:pt x="102357" y="64328"/>
                </a:lnTo>
                <a:lnTo>
                  <a:pt x="75883" y="107963"/>
                </a:lnTo>
                <a:lnTo>
                  <a:pt x="73249" y="121003"/>
                </a:lnTo>
                <a:lnTo>
                  <a:pt x="2246247" y="121003"/>
                </a:lnTo>
                <a:lnTo>
                  <a:pt x="2217140" y="64328"/>
                </a:lnTo>
                <a:lnTo>
                  <a:pt x="2179570" y="30189"/>
                </a:lnTo>
                <a:lnTo>
                  <a:pt x="2133302" y="7947"/>
                </a:lnTo>
                <a:lnTo>
                  <a:pt x="208073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A1017487-254B-1748-8536-5C00AA18E3FE}"/>
              </a:ext>
            </a:extLst>
          </p:cNvPr>
          <p:cNvGrpSpPr/>
          <p:nvPr/>
        </p:nvGrpSpPr>
        <p:grpSpPr>
          <a:xfrm>
            <a:off x="3042080" y="2180686"/>
            <a:ext cx="5864176" cy="1059337"/>
            <a:chOff x="3042080" y="2180686"/>
            <a:chExt cx="5864176" cy="1059337"/>
          </a:xfrm>
        </p:grpSpPr>
        <p:sp>
          <p:nvSpPr>
            <p:cNvPr id="6" name="object 6"/>
            <p:cNvSpPr/>
            <p:nvPr/>
          </p:nvSpPr>
          <p:spPr>
            <a:xfrm>
              <a:off x="3084576" y="2221992"/>
              <a:ext cx="5821680" cy="1018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2080" y="2180686"/>
              <a:ext cx="5798820" cy="994410"/>
            </a:xfrm>
            <a:custGeom>
              <a:avLst/>
              <a:gdLst/>
              <a:ahLst/>
              <a:cxnLst/>
              <a:rect l="l" t="t" r="r" b="b"/>
              <a:pathLst>
                <a:path w="5798820" h="994410">
                  <a:moveTo>
                    <a:pt x="2249088" y="121003"/>
                  </a:moveTo>
                  <a:lnTo>
                    <a:pt x="71023" y="121003"/>
                  </a:lnTo>
                  <a:lnTo>
                    <a:pt x="0" y="405099"/>
                  </a:lnTo>
                  <a:lnTo>
                    <a:pt x="0" y="994333"/>
                  </a:lnTo>
                  <a:lnTo>
                    <a:pt x="5798808" y="994333"/>
                  </a:lnTo>
                  <a:lnTo>
                    <a:pt x="5798808" y="503307"/>
                  </a:lnTo>
                  <a:lnTo>
                    <a:pt x="5791090" y="465080"/>
                  </a:lnTo>
                  <a:lnTo>
                    <a:pt x="5770043" y="433863"/>
                  </a:lnTo>
                  <a:lnTo>
                    <a:pt x="5738827" y="412817"/>
                  </a:lnTo>
                  <a:lnTo>
                    <a:pt x="5700600" y="405099"/>
                  </a:lnTo>
                  <a:lnTo>
                    <a:pt x="2320112" y="405099"/>
                  </a:lnTo>
                  <a:lnTo>
                    <a:pt x="2249088" y="121003"/>
                  </a:lnTo>
                  <a:close/>
                </a:path>
                <a:path w="5798820" h="994410">
                  <a:moveTo>
                    <a:pt x="2080736" y="0"/>
                  </a:moveTo>
                  <a:lnTo>
                    <a:pt x="238761" y="0"/>
                  </a:lnTo>
                  <a:lnTo>
                    <a:pt x="186195" y="7947"/>
                  </a:lnTo>
                  <a:lnTo>
                    <a:pt x="139927" y="30189"/>
                  </a:lnTo>
                  <a:lnTo>
                    <a:pt x="102356" y="64328"/>
                  </a:lnTo>
                  <a:lnTo>
                    <a:pt x="75882" y="107963"/>
                  </a:lnTo>
                  <a:lnTo>
                    <a:pt x="73249" y="121003"/>
                  </a:lnTo>
                  <a:lnTo>
                    <a:pt x="2246247" y="121003"/>
                  </a:lnTo>
                  <a:lnTo>
                    <a:pt x="2217140" y="64328"/>
                  </a:lnTo>
                  <a:lnTo>
                    <a:pt x="2179570" y="30189"/>
                  </a:lnTo>
                  <a:lnTo>
                    <a:pt x="2133302" y="7947"/>
                  </a:lnTo>
                  <a:lnTo>
                    <a:pt x="20807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2080" y="2180686"/>
            <a:ext cx="5798820" cy="994410"/>
          </a:xfrm>
          <a:custGeom>
            <a:avLst/>
            <a:gdLst/>
            <a:ahLst/>
            <a:cxnLst/>
            <a:rect l="l" t="t" r="r" b="b"/>
            <a:pathLst>
              <a:path w="5798820" h="99441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5659479" y="405099"/>
                </a:lnTo>
                <a:lnTo>
                  <a:pt x="5700601" y="405099"/>
                </a:lnTo>
                <a:lnTo>
                  <a:pt x="5738828" y="412816"/>
                </a:lnTo>
                <a:lnTo>
                  <a:pt x="5770044" y="433863"/>
                </a:lnTo>
                <a:lnTo>
                  <a:pt x="5791091" y="465080"/>
                </a:lnTo>
                <a:lnTo>
                  <a:pt x="5798809" y="503307"/>
                </a:lnTo>
                <a:lnTo>
                  <a:pt x="5798809" y="994334"/>
                </a:lnTo>
                <a:lnTo>
                  <a:pt x="5659479" y="994334"/>
                </a:lnTo>
                <a:lnTo>
                  <a:pt x="1061850" y="994334"/>
                </a:lnTo>
                <a:lnTo>
                  <a:pt x="0" y="994334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3437716" y="0"/>
                </a:moveTo>
                <a:lnTo>
                  <a:pt x="166947" y="0"/>
                </a:lnTo>
                <a:lnTo>
                  <a:pt x="122566" y="5963"/>
                </a:lnTo>
                <a:lnTo>
                  <a:pt x="82685" y="22793"/>
                </a:lnTo>
                <a:lnTo>
                  <a:pt x="48897" y="48898"/>
                </a:lnTo>
                <a:lnTo>
                  <a:pt x="22793" y="82686"/>
                </a:lnTo>
                <a:lnTo>
                  <a:pt x="5963" y="122567"/>
                </a:lnTo>
                <a:lnTo>
                  <a:pt x="0" y="166949"/>
                </a:lnTo>
                <a:lnTo>
                  <a:pt x="5963" y="211331"/>
                </a:lnTo>
                <a:lnTo>
                  <a:pt x="22793" y="251212"/>
                </a:lnTo>
                <a:lnTo>
                  <a:pt x="48897" y="285001"/>
                </a:lnTo>
                <a:lnTo>
                  <a:pt x="82685" y="311105"/>
                </a:lnTo>
                <a:lnTo>
                  <a:pt x="122566" y="327935"/>
                </a:lnTo>
                <a:lnTo>
                  <a:pt x="166947" y="333899"/>
                </a:lnTo>
                <a:lnTo>
                  <a:pt x="3437716" y="333899"/>
                </a:lnTo>
                <a:lnTo>
                  <a:pt x="3482097" y="327935"/>
                </a:lnTo>
                <a:lnTo>
                  <a:pt x="3521978" y="311105"/>
                </a:lnTo>
                <a:lnTo>
                  <a:pt x="3555766" y="285001"/>
                </a:lnTo>
                <a:lnTo>
                  <a:pt x="3581870" y="251212"/>
                </a:lnTo>
                <a:lnTo>
                  <a:pt x="3598700" y="211331"/>
                </a:lnTo>
                <a:lnTo>
                  <a:pt x="3604663" y="166949"/>
                </a:lnTo>
                <a:lnTo>
                  <a:pt x="3598700" y="122567"/>
                </a:lnTo>
                <a:lnTo>
                  <a:pt x="3581870" y="82686"/>
                </a:lnTo>
                <a:lnTo>
                  <a:pt x="3555766" y="48898"/>
                </a:lnTo>
                <a:lnTo>
                  <a:pt x="3521978" y="22793"/>
                </a:lnTo>
                <a:lnTo>
                  <a:pt x="3482097" y="5963"/>
                </a:lnTo>
                <a:lnTo>
                  <a:pt x="3437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0" y="166950"/>
                </a:moveTo>
                <a:lnTo>
                  <a:pt x="5963" y="122568"/>
                </a:lnTo>
                <a:lnTo>
                  <a:pt x="22793" y="82687"/>
                </a:lnTo>
                <a:lnTo>
                  <a:pt x="48898" y="48898"/>
                </a:lnTo>
                <a:lnTo>
                  <a:pt x="82686" y="22793"/>
                </a:lnTo>
                <a:lnTo>
                  <a:pt x="122566" y="5963"/>
                </a:lnTo>
                <a:lnTo>
                  <a:pt x="166948" y="0"/>
                </a:lnTo>
                <a:lnTo>
                  <a:pt x="3437717" y="0"/>
                </a:lnTo>
                <a:lnTo>
                  <a:pt x="3482098" y="5963"/>
                </a:lnTo>
                <a:lnTo>
                  <a:pt x="3521978" y="22793"/>
                </a:lnTo>
                <a:lnTo>
                  <a:pt x="3555767" y="48898"/>
                </a:lnTo>
                <a:lnTo>
                  <a:pt x="3581871" y="82687"/>
                </a:lnTo>
                <a:lnTo>
                  <a:pt x="3598701" y="122568"/>
                </a:lnTo>
                <a:lnTo>
                  <a:pt x="3604665" y="166950"/>
                </a:lnTo>
                <a:lnTo>
                  <a:pt x="3598701" y="211331"/>
                </a:lnTo>
                <a:lnTo>
                  <a:pt x="3581871" y="251212"/>
                </a:lnTo>
                <a:lnTo>
                  <a:pt x="3555767" y="285001"/>
                </a:lnTo>
                <a:lnTo>
                  <a:pt x="3521978" y="311106"/>
                </a:lnTo>
                <a:lnTo>
                  <a:pt x="3482098" y="327936"/>
                </a:lnTo>
                <a:lnTo>
                  <a:pt x="3437717" y="333900"/>
                </a:lnTo>
                <a:lnTo>
                  <a:pt x="166948" y="333900"/>
                </a:lnTo>
                <a:lnTo>
                  <a:pt x="122566" y="327936"/>
                </a:lnTo>
                <a:lnTo>
                  <a:pt x="82686" y="311106"/>
                </a:lnTo>
                <a:lnTo>
                  <a:pt x="48898" y="285001"/>
                </a:lnTo>
                <a:lnTo>
                  <a:pt x="22793" y="251212"/>
                </a:lnTo>
                <a:lnTo>
                  <a:pt x="5963" y="211331"/>
                </a:lnTo>
                <a:lnTo>
                  <a:pt x="0" y="16695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11381" y="2750820"/>
            <a:ext cx="1398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15E4D"/>
                </a:solidFill>
                <a:latin typeface="Malgun Gothic"/>
                <a:cs typeface="Malgun Gothic"/>
              </a:rPr>
              <a:t>ＢＵＤＤＹ-INFO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63374" y="2740040"/>
            <a:ext cx="232009" cy="232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363374" y="2740040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09" h="232410">
                <a:moveTo>
                  <a:pt x="0" y="88620"/>
                </a:moveTo>
                <a:lnTo>
                  <a:pt x="79469" y="75376"/>
                </a:lnTo>
                <a:lnTo>
                  <a:pt x="116005" y="0"/>
                </a:lnTo>
                <a:lnTo>
                  <a:pt x="152541" y="75376"/>
                </a:lnTo>
                <a:lnTo>
                  <a:pt x="232010" y="88620"/>
                </a:lnTo>
                <a:lnTo>
                  <a:pt x="175121" y="148448"/>
                </a:lnTo>
                <a:lnTo>
                  <a:pt x="187700" y="232010"/>
                </a:lnTo>
                <a:lnTo>
                  <a:pt x="116005" y="193609"/>
                </a:lnTo>
                <a:lnTo>
                  <a:pt x="44309" y="232010"/>
                </a:lnTo>
                <a:lnTo>
                  <a:pt x="56888" y="148448"/>
                </a:lnTo>
                <a:lnTo>
                  <a:pt x="0" y="8862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9264" y="2764754"/>
            <a:ext cx="182586" cy="182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480" y="2764754"/>
            <a:ext cx="182586" cy="1825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7694" y="2764754"/>
            <a:ext cx="182586" cy="1825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6460" y="3510483"/>
            <a:ext cx="7879080" cy="1016000"/>
          </a:xfrm>
          <a:custGeom>
            <a:avLst/>
            <a:gdLst/>
            <a:ahLst/>
            <a:cxnLst/>
            <a:rect l="l" t="t" r="r" b="b"/>
            <a:pathLst>
              <a:path w="7879080" h="1016000">
                <a:moveTo>
                  <a:pt x="0" y="0"/>
                </a:moveTo>
                <a:lnTo>
                  <a:pt x="7879080" y="0"/>
                </a:lnTo>
                <a:lnTo>
                  <a:pt x="7879080" y="1015663"/>
                </a:lnTo>
                <a:lnTo>
                  <a:pt x="0" y="1015663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1720" y="3675888"/>
            <a:ext cx="7534656" cy="7223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4277" y="3660705"/>
            <a:ext cx="7520305" cy="706120"/>
          </a:xfrm>
          <a:custGeom>
            <a:avLst/>
            <a:gdLst/>
            <a:ahLst/>
            <a:cxnLst/>
            <a:rect l="l" t="t" r="r" b="b"/>
            <a:pathLst>
              <a:path w="7520305" h="706120">
                <a:moveTo>
                  <a:pt x="1028029" y="561082"/>
                </a:moveTo>
                <a:lnTo>
                  <a:pt x="986387" y="581397"/>
                </a:lnTo>
                <a:lnTo>
                  <a:pt x="940637" y="599479"/>
                </a:lnTo>
                <a:lnTo>
                  <a:pt x="890780" y="615330"/>
                </a:lnTo>
                <a:lnTo>
                  <a:pt x="836815" y="628947"/>
                </a:lnTo>
                <a:lnTo>
                  <a:pt x="778742" y="640332"/>
                </a:lnTo>
                <a:lnTo>
                  <a:pt x="818182" y="705817"/>
                </a:lnTo>
                <a:lnTo>
                  <a:pt x="875317" y="695072"/>
                </a:lnTo>
                <a:lnTo>
                  <a:pt x="929743" y="680993"/>
                </a:lnTo>
                <a:lnTo>
                  <a:pt x="981461" y="663580"/>
                </a:lnTo>
                <a:lnTo>
                  <a:pt x="1030470" y="642833"/>
                </a:lnTo>
                <a:lnTo>
                  <a:pt x="1076770" y="618752"/>
                </a:lnTo>
                <a:lnTo>
                  <a:pt x="1028029" y="561082"/>
                </a:lnTo>
                <a:close/>
              </a:path>
              <a:path w="7520305" h="706120">
                <a:moveTo>
                  <a:pt x="1205506" y="555500"/>
                </a:moveTo>
                <a:lnTo>
                  <a:pt x="1165696" y="617264"/>
                </a:lnTo>
                <a:lnTo>
                  <a:pt x="1213335" y="625598"/>
                </a:lnTo>
                <a:lnTo>
                  <a:pt x="1260707" y="638100"/>
                </a:lnTo>
                <a:lnTo>
                  <a:pt x="1307811" y="654769"/>
                </a:lnTo>
                <a:lnTo>
                  <a:pt x="1354647" y="675604"/>
                </a:lnTo>
                <a:lnTo>
                  <a:pt x="1401216" y="700608"/>
                </a:lnTo>
                <a:lnTo>
                  <a:pt x="1452933" y="644053"/>
                </a:lnTo>
                <a:lnTo>
                  <a:pt x="1406007" y="619675"/>
                </a:lnTo>
                <a:lnTo>
                  <a:pt x="1357802" y="598631"/>
                </a:lnTo>
                <a:lnTo>
                  <a:pt x="1308317" y="580920"/>
                </a:lnTo>
                <a:lnTo>
                  <a:pt x="1257552" y="566543"/>
                </a:lnTo>
                <a:lnTo>
                  <a:pt x="1205506" y="555500"/>
                </a:lnTo>
                <a:close/>
              </a:path>
              <a:path w="7520305" h="706120">
                <a:moveTo>
                  <a:pt x="3723678" y="28277"/>
                </a:moveTo>
                <a:lnTo>
                  <a:pt x="3469182" y="28277"/>
                </a:lnTo>
                <a:lnTo>
                  <a:pt x="3469182" y="426764"/>
                </a:lnTo>
                <a:lnTo>
                  <a:pt x="3466295" y="479435"/>
                </a:lnTo>
                <a:lnTo>
                  <a:pt x="3457633" y="528503"/>
                </a:lnTo>
                <a:lnTo>
                  <a:pt x="3443197" y="573970"/>
                </a:lnTo>
                <a:lnTo>
                  <a:pt x="3422986" y="615836"/>
                </a:lnTo>
                <a:lnTo>
                  <a:pt x="3397001" y="654099"/>
                </a:lnTo>
                <a:lnTo>
                  <a:pt x="3471415" y="699491"/>
                </a:lnTo>
                <a:lnTo>
                  <a:pt x="3496046" y="659873"/>
                </a:lnTo>
                <a:lnTo>
                  <a:pt x="3515765" y="616624"/>
                </a:lnTo>
                <a:lnTo>
                  <a:pt x="3530573" y="569743"/>
                </a:lnTo>
                <a:lnTo>
                  <a:pt x="3540470" y="519231"/>
                </a:lnTo>
                <a:lnTo>
                  <a:pt x="3545456" y="465087"/>
                </a:lnTo>
                <a:lnTo>
                  <a:pt x="3723678" y="465087"/>
                </a:lnTo>
                <a:lnTo>
                  <a:pt x="3723678" y="391789"/>
                </a:lnTo>
                <a:lnTo>
                  <a:pt x="3545456" y="391789"/>
                </a:lnTo>
                <a:lnTo>
                  <a:pt x="3545456" y="281284"/>
                </a:lnTo>
                <a:lnTo>
                  <a:pt x="3723678" y="281284"/>
                </a:lnTo>
                <a:lnTo>
                  <a:pt x="3723678" y="207987"/>
                </a:lnTo>
                <a:lnTo>
                  <a:pt x="3545456" y="207987"/>
                </a:lnTo>
                <a:lnTo>
                  <a:pt x="3545456" y="102320"/>
                </a:lnTo>
                <a:lnTo>
                  <a:pt x="3723678" y="102320"/>
                </a:lnTo>
                <a:lnTo>
                  <a:pt x="3723678" y="28277"/>
                </a:lnTo>
                <a:close/>
              </a:path>
              <a:path w="7520305" h="706120">
                <a:moveTo>
                  <a:pt x="3565177" y="615776"/>
                </a:moveTo>
                <a:lnTo>
                  <a:pt x="3588245" y="693539"/>
                </a:lnTo>
                <a:lnTo>
                  <a:pt x="3643683" y="693539"/>
                </a:lnTo>
                <a:lnTo>
                  <a:pt x="3678681" y="688446"/>
                </a:lnTo>
                <a:lnTo>
                  <a:pt x="3703679" y="673168"/>
                </a:lnTo>
                <a:lnTo>
                  <a:pt x="3718678" y="647704"/>
                </a:lnTo>
                <a:lnTo>
                  <a:pt x="3722738" y="618752"/>
                </a:lnTo>
                <a:lnTo>
                  <a:pt x="3610197" y="618752"/>
                </a:lnTo>
                <a:lnTo>
                  <a:pt x="3600965" y="618566"/>
                </a:lnTo>
                <a:lnTo>
                  <a:pt x="3590382" y="618008"/>
                </a:lnTo>
                <a:lnTo>
                  <a:pt x="3578455" y="617078"/>
                </a:lnTo>
                <a:lnTo>
                  <a:pt x="3565177" y="615776"/>
                </a:lnTo>
                <a:close/>
              </a:path>
              <a:path w="7520305" h="706120">
                <a:moveTo>
                  <a:pt x="3183432" y="519781"/>
                </a:moveTo>
                <a:lnTo>
                  <a:pt x="3147016" y="556594"/>
                </a:lnTo>
                <a:lnTo>
                  <a:pt x="3112181" y="587034"/>
                </a:lnTo>
                <a:lnTo>
                  <a:pt x="3078927" y="611102"/>
                </a:lnTo>
                <a:lnTo>
                  <a:pt x="3047255" y="628798"/>
                </a:lnTo>
                <a:lnTo>
                  <a:pt x="3101205" y="690562"/>
                </a:lnTo>
                <a:lnTo>
                  <a:pt x="3134482" y="669866"/>
                </a:lnTo>
                <a:lnTo>
                  <a:pt x="3169572" y="642379"/>
                </a:lnTo>
                <a:lnTo>
                  <a:pt x="3206477" y="608102"/>
                </a:lnTo>
                <a:lnTo>
                  <a:pt x="3245196" y="567034"/>
                </a:lnTo>
                <a:lnTo>
                  <a:pt x="3183432" y="519781"/>
                </a:lnTo>
                <a:close/>
              </a:path>
              <a:path w="7520305" h="706120">
                <a:moveTo>
                  <a:pt x="3330027" y="519781"/>
                </a:moveTo>
                <a:lnTo>
                  <a:pt x="3268264" y="569267"/>
                </a:lnTo>
                <a:lnTo>
                  <a:pt x="3295169" y="584917"/>
                </a:lnTo>
                <a:lnTo>
                  <a:pt x="3319331" y="603219"/>
                </a:lnTo>
                <a:lnTo>
                  <a:pt x="3340748" y="624171"/>
                </a:lnTo>
                <a:lnTo>
                  <a:pt x="3359421" y="647774"/>
                </a:lnTo>
                <a:lnTo>
                  <a:pt x="3423418" y="590847"/>
                </a:lnTo>
                <a:lnTo>
                  <a:pt x="3400977" y="568964"/>
                </a:lnTo>
                <a:lnTo>
                  <a:pt x="3377932" y="549826"/>
                </a:lnTo>
                <a:lnTo>
                  <a:pt x="3354282" y="533432"/>
                </a:lnTo>
                <a:lnTo>
                  <a:pt x="3330027" y="519781"/>
                </a:lnTo>
                <a:close/>
              </a:path>
              <a:path w="7520305" h="706120">
                <a:moveTo>
                  <a:pt x="3723678" y="465087"/>
                </a:moveTo>
                <a:lnTo>
                  <a:pt x="3647776" y="465087"/>
                </a:lnTo>
                <a:lnTo>
                  <a:pt x="3647776" y="596056"/>
                </a:lnTo>
                <a:lnTo>
                  <a:pt x="3646381" y="605660"/>
                </a:lnTo>
                <a:lnTo>
                  <a:pt x="3642195" y="612520"/>
                </a:lnTo>
                <a:lnTo>
                  <a:pt x="3635218" y="616636"/>
                </a:lnTo>
                <a:lnTo>
                  <a:pt x="3625449" y="618008"/>
                </a:lnTo>
                <a:lnTo>
                  <a:pt x="3610197" y="618752"/>
                </a:lnTo>
                <a:lnTo>
                  <a:pt x="3722738" y="618752"/>
                </a:lnTo>
                <a:lnTo>
                  <a:pt x="3723612" y="612520"/>
                </a:lnTo>
                <a:lnTo>
                  <a:pt x="3723678" y="465087"/>
                </a:lnTo>
                <a:close/>
              </a:path>
              <a:path w="7520305" h="706120">
                <a:moveTo>
                  <a:pt x="3450950" y="433090"/>
                </a:moveTo>
                <a:lnTo>
                  <a:pt x="3067719" y="433090"/>
                </a:lnTo>
                <a:lnTo>
                  <a:pt x="3067719" y="503783"/>
                </a:lnTo>
                <a:lnTo>
                  <a:pt x="3450950" y="503783"/>
                </a:lnTo>
                <a:lnTo>
                  <a:pt x="3450950" y="433090"/>
                </a:lnTo>
                <a:close/>
              </a:path>
              <a:path w="7520305" h="706120">
                <a:moveTo>
                  <a:pt x="3208733" y="150315"/>
                </a:moveTo>
                <a:lnTo>
                  <a:pt x="3132458" y="150315"/>
                </a:lnTo>
                <a:lnTo>
                  <a:pt x="3132458" y="433090"/>
                </a:lnTo>
                <a:lnTo>
                  <a:pt x="3208733" y="433090"/>
                </a:lnTo>
                <a:lnTo>
                  <a:pt x="3208733" y="384348"/>
                </a:lnTo>
                <a:lnTo>
                  <a:pt x="3394024" y="384348"/>
                </a:lnTo>
                <a:lnTo>
                  <a:pt x="3394024" y="315516"/>
                </a:lnTo>
                <a:lnTo>
                  <a:pt x="3208733" y="315516"/>
                </a:lnTo>
                <a:lnTo>
                  <a:pt x="3208733" y="267519"/>
                </a:lnTo>
                <a:lnTo>
                  <a:pt x="3394024" y="267519"/>
                </a:lnTo>
                <a:lnTo>
                  <a:pt x="3394024" y="198313"/>
                </a:lnTo>
                <a:lnTo>
                  <a:pt x="3208733" y="198313"/>
                </a:lnTo>
                <a:lnTo>
                  <a:pt x="3208733" y="150315"/>
                </a:lnTo>
                <a:close/>
              </a:path>
              <a:path w="7520305" h="706120">
                <a:moveTo>
                  <a:pt x="3394024" y="384348"/>
                </a:moveTo>
                <a:lnTo>
                  <a:pt x="3317749" y="384348"/>
                </a:lnTo>
                <a:lnTo>
                  <a:pt x="3317749" y="433090"/>
                </a:lnTo>
                <a:lnTo>
                  <a:pt x="3394024" y="433090"/>
                </a:lnTo>
                <a:lnTo>
                  <a:pt x="3394024" y="384348"/>
                </a:lnTo>
                <a:close/>
              </a:path>
              <a:path w="7520305" h="706120">
                <a:moveTo>
                  <a:pt x="3723678" y="281284"/>
                </a:moveTo>
                <a:lnTo>
                  <a:pt x="3647776" y="281284"/>
                </a:lnTo>
                <a:lnTo>
                  <a:pt x="3647776" y="391789"/>
                </a:lnTo>
                <a:lnTo>
                  <a:pt x="3723678" y="391789"/>
                </a:lnTo>
                <a:lnTo>
                  <a:pt x="3723678" y="281284"/>
                </a:lnTo>
                <a:close/>
              </a:path>
              <a:path w="7520305" h="706120">
                <a:moveTo>
                  <a:pt x="3394024" y="267519"/>
                </a:moveTo>
                <a:lnTo>
                  <a:pt x="3317749" y="267519"/>
                </a:lnTo>
                <a:lnTo>
                  <a:pt x="3317749" y="315516"/>
                </a:lnTo>
                <a:lnTo>
                  <a:pt x="3394024" y="315516"/>
                </a:lnTo>
                <a:lnTo>
                  <a:pt x="3394024" y="267519"/>
                </a:lnTo>
                <a:close/>
              </a:path>
              <a:path w="7520305" h="706120">
                <a:moveTo>
                  <a:pt x="3723678" y="102320"/>
                </a:moveTo>
                <a:lnTo>
                  <a:pt x="3647776" y="102320"/>
                </a:lnTo>
                <a:lnTo>
                  <a:pt x="3647776" y="207987"/>
                </a:lnTo>
                <a:lnTo>
                  <a:pt x="3723678" y="207987"/>
                </a:lnTo>
                <a:lnTo>
                  <a:pt x="3723678" y="102320"/>
                </a:lnTo>
                <a:close/>
              </a:path>
              <a:path w="7520305" h="706120">
                <a:moveTo>
                  <a:pt x="3394024" y="150315"/>
                </a:moveTo>
                <a:lnTo>
                  <a:pt x="3317749" y="150315"/>
                </a:lnTo>
                <a:lnTo>
                  <a:pt x="3317749" y="198313"/>
                </a:lnTo>
                <a:lnTo>
                  <a:pt x="3394024" y="198313"/>
                </a:lnTo>
                <a:lnTo>
                  <a:pt x="3394024" y="150315"/>
                </a:lnTo>
                <a:close/>
              </a:path>
              <a:path w="7520305" h="706120">
                <a:moveTo>
                  <a:pt x="3445742" y="79250"/>
                </a:moveTo>
                <a:lnTo>
                  <a:pt x="3073671" y="79250"/>
                </a:lnTo>
                <a:lnTo>
                  <a:pt x="3073671" y="150315"/>
                </a:lnTo>
                <a:lnTo>
                  <a:pt x="3445742" y="150315"/>
                </a:lnTo>
                <a:lnTo>
                  <a:pt x="3445742" y="79250"/>
                </a:lnTo>
                <a:close/>
              </a:path>
              <a:path w="7520305" h="706120">
                <a:moveTo>
                  <a:pt x="3208733" y="7813"/>
                </a:moveTo>
                <a:lnTo>
                  <a:pt x="3132458" y="7813"/>
                </a:lnTo>
                <a:lnTo>
                  <a:pt x="3132458" y="79250"/>
                </a:lnTo>
                <a:lnTo>
                  <a:pt x="3208733" y="79250"/>
                </a:lnTo>
                <a:lnTo>
                  <a:pt x="3208733" y="7813"/>
                </a:lnTo>
                <a:close/>
              </a:path>
              <a:path w="7520305" h="706120">
                <a:moveTo>
                  <a:pt x="3394024" y="7813"/>
                </a:moveTo>
                <a:lnTo>
                  <a:pt x="3317749" y="7813"/>
                </a:lnTo>
                <a:lnTo>
                  <a:pt x="3317749" y="79250"/>
                </a:lnTo>
                <a:lnTo>
                  <a:pt x="3394024" y="79250"/>
                </a:lnTo>
                <a:lnTo>
                  <a:pt x="3394024" y="7813"/>
                </a:lnTo>
                <a:close/>
              </a:path>
              <a:path w="7520305" h="706120">
                <a:moveTo>
                  <a:pt x="6458983" y="652238"/>
                </a:moveTo>
                <a:lnTo>
                  <a:pt x="6356447" y="652238"/>
                </a:lnTo>
                <a:lnTo>
                  <a:pt x="6400723" y="702096"/>
                </a:lnTo>
                <a:lnTo>
                  <a:pt x="6445403" y="666532"/>
                </a:lnTo>
                <a:lnTo>
                  <a:pt x="6458983" y="652238"/>
                </a:lnTo>
                <a:close/>
              </a:path>
              <a:path w="7520305" h="706120">
                <a:moveTo>
                  <a:pt x="6356447" y="434578"/>
                </a:moveTo>
                <a:lnTo>
                  <a:pt x="6140274" y="434578"/>
                </a:lnTo>
                <a:lnTo>
                  <a:pt x="6140274" y="694283"/>
                </a:lnTo>
                <a:lnTo>
                  <a:pt x="6216177" y="694283"/>
                </a:lnTo>
                <a:lnTo>
                  <a:pt x="6216177" y="660053"/>
                </a:lnTo>
                <a:lnTo>
                  <a:pt x="6356447" y="660053"/>
                </a:lnTo>
                <a:lnTo>
                  <a:pt x="6356447" y="652238"/>
                </a:lnTo>
                <a:lnTo>
                  <a:pt x="6458983" y="652238"/>
                </a:lnTo>
                <a:lnTo>
                  <a:pt x="6478424" y="631775"/>
                </a:lnTo>
                <a:lnTo>
                  <a:pt x="6356447" y="631775"/>
                </a:lnTo>
                <a:lnTo>
                  <a:pt x="6356447" y="588987"/>
                </a:lnTo>
                <a:lnTo>
                  <a:pt x="6216177" y="588987"/>
                </a:lnTo>
                <a:lnTo>
                  <a:pt x="6216177" y="505272"/>
                </a:lnTo>
                <a:lnTo>
                  <a:pt x="6356447" y="505272"/>
                </a:lnTo>
                <a:lnTo>
                  <a:pt x="6356447" y="434578"/>
                </a:lnTo>
                <a:close/>
              </a:path>
              <a:path w="7520305" h="706120">
                <a:moveTo>
                  <a:pt x="6356447" y="660053"/>
                </a:moveTo>
                <a:lnTo>
                  <a:pt x="6280174" y="660053"/>
                </a:lnTo>
                <a:lnTo>
                  <a:pt x="6280174" y="694283"/>
                </a:lnTo>
                <a:lnTo>
                  <a:pt x="6356447" y="694283"/>
                </a:lnTo>
                <a:lnTo>
                  <a:pt x="6356447" y="660053"/>
                </a:lnTo>
                <a:close/>
              </a:path>
              <a:path w="7520305" h="706120">
                <a:moveTo>
                  <a:pt x="6658940" y="440531"/>
                </a:moveTo>
                <a:lnTo>
                  <a:pt x="6582666" y="440531"/>
                </a:lnTo>
                <a:lnTo>
                  <a:pt x="6582709" y="597126"/>
                </a:lnTo>
                <a:lnTo>
                  <a:pt x="6587526" y="633426"/>
                </a:lnTo>
                <a:lnTo>
                  <a:pt x="6602107" y="659587"/>
                </a:lnTo>
                <a:lnTo>
                  <a:pt x="6626407" y="675284"/>
                </a:lnTo>
                <a:lnTo>
                  <a:pt x="6660428" y="680516"/>
                </a:lnTo>
                <a:lnTo>
                  <a:pt x="6701729" y="680516"/>
                </a:lnTo>
                <a:lnTo>
                  <a:pt x="6742470" y="673633"/>
                </a:lnTo>
                <a:lnTo>
                  <a:pt x="6777817" y="636007"/>
                </a:lnTo>
                <a:lnTo>
                  <a:pt x="6788711" y="602753"/>
                </a:lnTo>
                <a:lnTo>
                  <a:pt x="6677916" y="602753"/>
                </a:lnTo>
                <a:lnTo>
                  <a:pt x="6669614" y="601660"/>
                </a:lnTo>
                <a:lnTo>
                  <a:pt x="6663684" y="598382"/>
                </a:lnTo>
                <a:lnTo>
                  <a:pt x="6660126" y="592917"/>
                </a:lnTo>
                <a:lnTo>
                  <a:pt x="6658940" y="585266"/>
                </a:lnTo>
                <a:lnTo>
                  <a:pt x="6658940" y="440531"/>
                </a:lnTo>
                <a:close/>
              </a:path>
              <a:path w="7520305" h="706120">
                <a:moveTo>
                  <a:pt x="6546947" y="440531"/>
                </a:moveTo>
                <a:lnTo>
                  <a:pt x="6473277" y="440531"/>
                </a:lnTo>
                <a:lnTo>
                  <a:pt x="6467889" y="487828"/>
                </a:lnTo>
                <a:lnTo>
                  <a:pt x="6453513" y="530601"/>
                </a:lnTo>
                <a:lnTo>
                  <a:pt x="6430147" y="568850"/>
                </a:lnTo>
                <a:lnTo>
                  <a:pt x="6397792" y="602575"/>
                </a:lnTo>
                <a:lnTo>
                  <a:pt x="6356447" y="631775"/>
                </a:lnTo>
                <a:lnTo>
                  <a:pt x="6478424" y="631775"/>
                </a:lnTo>
                <a:lnTo>
                  <a:pt x="6510391" y="586662"/>
                </a:lnTo>
                <a:lnTo>
                  <a:pt x="6530700" y="542354"/>
                </a:lnTo>
                <a:lnTo>
                  <a:pt x="6542886" y="495133"/>
                </a:lnTo>
                <a:lnTo>
                  <a:pt x="6546947" y="444996"/>
                </a:lnTo>
                <a:lnTo>
                  <a:pt x="6546947" y="440531"/>
                </a:lnTo>
                <a:close/>
              </a:path>
              <a:path w="7520305" h="706120">
                <a:moveTo>
                  <a:pt x="6727774" y="519781"/>
                </a:moveTo>
                <a:lnTo>
                  <a:pt x="6721564" y="568023"/>
                </a:lnTo>
                <a:lnTo>
                  <a:pt x="6701728" y="601346"/>
                </a:lnTo>
                <a:lnTo>
                  <a:pt x="6693170" y="602753"/>
                </a:lnTo>
                <a:lnTo>
                  <a:pt x="6788711" y="602753"/>
                </a:lnTo>
                <a:lnTo>
                  <a:pt x="6793816" y="582801"/>
                </a:lnTo>
                <a:lnTo>
                  <a:pt x="6800698" y="546571"/>
                </a:lnTo>
                <a:lnTo>
                  <a:pt x="6727774" y="519781"/>
                </a:lnTo>
                <a:close/>
              </a:path>
              <a:path w="7520305" h="706120">
                <a:moveTo>
                  <a:pt x="6356447" y="505272"/>
                </a:moveTo>
                <a:lnTo>
                  <a:pt x="6280174" y="505272"/>
                </a:lnTo>
                <a:lnTo>
                  <a:pt x="6280174" y="588987"/>
                </a:lnTo>
                <a:lnTo>
                  <a:pt x="6356447" y="588987"/>
                </a:lnTo>
                <a:lnTo>
                  <a:pt x="6356447" y="505272"/>
                </a:lnTo>
                <a:close/>
              </a:path>
              <a:path w="7520305" h="706120">
                <a:moveTo>
                  <a:pt x="6484439" y="268263"/>
                </a:moveTo>
                <a:lnTo>
                  <a:pt x="6408166" y="268263"/>
                </a:lnTo>
                <a:lnTo>
                  <a:pt x="6408166" y="440531"/>
                </a:lnTo>
                <a:lnTo>
                  <a:pt x="6735215" y="440531"/>
                </a:lnTo>
                <a:lnTo>
                  <a:pt x="6735215" y="367605"/>
                </a:lnTo>
                <a:lnTo>
                  <a:pt x="6484439" y="367605"/>
                </a:lnTo>
                <a:lnTo>
                  <a:pt x="6484439" y="268263"/>
                </a:lnTo>
                <a:close/>
              </a:path>
              <a:path w="7520305" h="706120">
                <a:moveTo>
                  <a:pt x="6356447" y="333002"/>
                </a:moveTo>
                <a:lnTo>
                  <a:pt x="6139530" y="333002"/>
                </a:lnTo>
                <a:lnTo>
                  <a:pt x="6139530" y="404068"/>
                </a:lnTo>
                <a:lnTo>
                  <a:pt x="6356447" y="404068"/>
                </a:lnTo>
                <a:lnTo>
                  <a:pt x="6356447" y="333002"/>
                </a:lnTo>
                <a:close/>
              </a:path>
              <a:path w="7520305" h="706120">
                <a:moveTo>
                  <a:pt x="6735215" y="258588"/>
                </a:moveTo>
                <a:lnTo>
                  <a:pt x="6658940" y="258588"/>
                </a:lnTo>
                <a:lnTo>
                  <a:pt x="6658940" y="367605"/>
                </a:lnTo>
                <a:lnTo>
                  <a:pt x="6735215" y="367605"/>
                </a:lnTo>
                <a:lnTo>
                  <a:pt x="6735215" y="258588"/>
                </a:lnTo>
                <a:close/>
              </a:path>
              <a:path w="7520305" h="706120">
                <a:moveTo>
                  <a:pt x="6356447" y="231800"/>
                </a:moveTo>
                <a:lnTo>
                  <a:pt x="6139530" y="231800"/>
                </a:lnTo>
                <a:lnTo>
                  <a:pt x="6139530" y="302493"/>
                </a:lnTo>
                <a:lnTo>
                  <a:pt x="6356447" y="302493"/>
                </a:lnTo>
                <a:lnTo>
                  <a:pt x="6356447" y="231800"/>
                </a:lnTo>
                <a:close/>
              </a:path>
              <a:path w="7520305" h="706120">
                <a:moveTo>
                  <a:pt x="6458767" y="27533"/>
                </a:moveTo>
                <a:lnTo>
                  <a:pt x="6442698" y="77995"/>
                </a:lnTo>
                <a:lnTo>
                  <a:pt x="6420164" y="126318"/>
                </a:lnTo>
                <a:lnTo>
                  <a:pt x="6391166" y="172501"/>
                </a:lnTo>
                <a:lnTo>
                  <a:pt x="6355703" y="216545"/>
                </a:lnTo>
                <a:lnTo>
                  <a:pt x="6383237" y="292818"/>
                </a:lnTo>
                <a:lnTo>
                  <a:pt x="6388004" y="288354"/>
                </a:lnTo>
                <a:lnTo>
                  <a:pt x="6393748" y="282773"/>
                </a:lnTo>
                <a:lnTo>
                  <a:pt x="6400468" y="276076"/>
                </a:lnTo>
                <a:lnTo>
                  <a:pt x="6408166" y="268263"/>
                </a:lnTo>
                <a:lnTo>
                  <a:pt x="6484439" y="268263"/>
                </a:lnTo>
                <a:lnTo>
                  <a:pt x="6484439" y="258588"/>
                </a:lnTo>
                <a:lnTo>
                  <a:pt x="6735215" y="258588"/>
                </a:lnTo>
                <a:lnTo>
                  <a:pt x="6735215" y="256357"/>
                </a:lnTo>
                <a:lnTo>
                  <a:pt x="6780170" y="256357"/>
                </a:lnTo>
                <a:lnTo>
                  <a:pt x="6799211" y="202778"/>
                </a:lnTo>
                <a:lnTo>
                  <a:pt x="6783006" y="185291"/>
                </a:lnTo>
                <a:lnTo>
                  <a:pt x="6471417" y="185291"/>
                </a:lnTo>
                <a:lnTo>
                  <a:pt x="6490020" y="153293"/>
                </a:lnTo>
                <a:lnTo>
                  <a:pt x="6506019" y="121667"/>
                </a:lnTo>
                <a:lnTo>
                  <a:pt x="6519414" y="90413"/>
                </a:lnTo>
                <a:lnTo>
                  <a:pt x="6530204" y="59531"/>
                </a:lnTo>
                <a:lnTo>
                  <a:pt x="6458767" y="27533"/>
                </a:lnTo>
                <a:close/>
              </a:path>
              <a:path w="7520305" h="706120">
                <a:moveTo>
                  <a:pt x="6780170" y="256357"/>
                </a:moveTo>
                <a:lnTo>
                  <a:pt x="6735215" y="256357"/>
                </a:lnTo>
                <a:lnTo>
                  <a:pt x="6740982" y="263658"/>
                </a:lnTo>
                <a:lnTo>
                  <a:pt x="6748237" y="272169"/>
                </a:lnTo>
                <a:lnTo>
                  <a:pt x="6756981" y="281889"/>
                </a:lnTo>
                <a:lnTo>
                  <a:pt x="6767212" y="292818"/>
                </a:lnTo>
                <a:lnTo>
                  <a:pt x="6780170" y="256357"/>
                </a:lnTo>
                <a:close/>
              </a:path>
              <a:path w="7520305" h="706120">
                <a:moveTo>
                  <a:pt x="6366493" y="129108"/>
                </a:moveTo>
                <a:lnTo>
                  <a:pt x="6114229" y="129108"/>
                </a:lnTo>
                <a:lnTo>
                  <a:pt x="6114229" y="199801"/>
                </a:lnTo>
                <a:lnTo>
                  <a:pt x="6366493" y="199801"/>
                </a:lnTo>
                <a:lnTo>
                  <a:pt x="6366493" y="129108"/>
                </a:lnTo>
                <a:close/>
              </a:path>
              <a:path w="7520305" h="706120">
                <a:moveTo>
                  <a:pt x="6698752" y="28277"/>
                </a:moveTo>
                <a:lnTo>
                  <a:pt x="6540994" y="28277"/>
                </a:lnTo>
                <a:lnTo>
                  <a:pt x="6540994" y="101575"/>
                </a:lnTo>
                <a:lnTo>
                  <a:pt x="6643686" y="101575"/>
                </a:lnTo>
                <a:lnTo>
                  <a:pt x="6650499" y="119225"/>
                </a:lnTo>
                <a:lnTo>
                  <a:pt x="6659777" y="139061"/>
                </a:lnTo>
                <a:lnTo>
                  <a:pt x="6671521" y="161083"/>
                </a:lnTo>
                <a:lnTo>
                  <a:pt x="6685729" y="185291"/>
                </a:lnTo>
                <a:lnTo>
                  <a:pt x="6783006" y="185291"/>
                </a:lnTo>
                <a:lnTo>
                  <a:pt x="6763632" y="164385"/>
                </a:lnTo>
                <a:lnTo>
                  <a:pt x="6735029" y="122504"/>
                </a:lnTo>
                <a:lnTo>
                  <a:pt x="6713402" y="77135"/>
                </a:lnTo>
                <a:lnTo>
                  <a:pt x="6698752" y="28277"/>
                </a:lnTo>
                <a:close/>
              </a:path>
              <a:path w="7520305" h="706120">
                <a:moveTo>
                  <a:pt x="6356447" y="30510"/>
                </a:moveTo>
                <a:lnTo>
                  <a:pt x="6139530" y="30510"/>
                </a:lnTo>
                <a:lnTo>
                  <a:pt x="6139530" y="101575"/>
                </a:lnTo>
                <a:lnTo>
                  <a:pt x="6356447" y="101575"/>
                </a:lnTo>
                <a:lnTo>
                  <a:pt x="6356447" y="30510"/>
                </a:lnTo>
                <a:close/>
              </a:path>
              <a:path w="7520305" h="706120">
                <a:moveTo>
                  <a:pt x="2578446" y="434578"/>
                </a:moveTo>
                <a:lnTo>
                  <a:pt x="2333995" y="434578"/>
                </a:lnTo>
                <a:lnTo>
                  <a:pt x="2333995" y="694283"/>
                </a:lnTo>
                <a:lnTo>
                  <a:pt x="2410270" y="694283"/>
                </a:lnTo>
                <a:lnTo>
                  <a:pt x="2410270" y="660053"/>
                </a:lnTo>
                <a:lnTo>
                  <a:pt x="2578446" y="660053"/>
                </a:lnTo>
                <a:lnTo>
                  <a:pt x="2578446" y="588987"/>
                </a:lnTo>
                <a:lnTo>
                  <a:pt x="2410270" y="588987"/>
                </a:lnTo>
                <a:lnTo>
                  <a:pt x="2410270" y="505272"/>
                </a:lnTo>
                <a:lnTo>
                  <a:pt x="2578446" y="505272"/>
                </a:lnTo>
                <a:lnTo>
                  <a:pt x="2578446" y="434578"/>
                </a:lnTo>
                <a:close/>
              </a:path>
              <a:path w="7520305" h="706120">
                <a:moveTo>
                  <a:pt x="2578446" y="660053"/>
                </a:moveTo>
                <a:lnTo>
                  <a:pt x="2502171" y="660053"/>
                </a:lnTo>
                <a:lnTo>
                  <a:pt x="2502171" y="690562"/>
                </a:lnTo>
                <a:lnTo>
                  <a:pt x="2578446" y="690562"/>
                </a:lnTo>
                <a:lnTo>
                  <a:pt x="2578446" y="660053"/>
                </a:lnTo>
                <a:close/>
              </a:path>
              <a:path w="7520305" h="706120">
                <a:moveTo>
                  <a:pt x="2578446" y="505272"/>
                </a:moveTo>
                <a:lnTo>
                  <a:pt x="2502171" y="505272"/>
                </a:lnTo>
                <a:lnTo>
                  <a:pt x="2502171" y="588987"/>
                </a:lnTo>
                <a:lnTo>
                  <a:pt x="2578446" y="588987"/>
                </a:lnTo>
                <a:lnTo>
                  <a:pt x="2578446" y="505272"/>
                </a:lnTo>
                <a:close/>
              </a:path>
              <a:path w="7520305" h="706120">
                <a:moveTo>
                  <a:pt x="1949898" y="636240"/>
                </a:moveTo>
                <a:lnTo>
                  <a:pt x="1793006" y="636240"/>
                </a:lnTo>
                <a:lnTo>
                  <a:pt x="1834677" y="698747"/>
                </a:lnTo>
                <a:lnTo>
                  <a:pt x="1882233" y="676376"/>
                </a:lnTo>
                <a:lnTo>
                  <a:pt x="1925928" y="652053"/>
                </a:lnTo>
                <a:lnTo>
                  <a:pt x="1949898" y="636240"/>
                </a:lnTo>
                <a:close/>
              </a:path>
              <a:path w="7520305" h="706120">
                <a:moveTo>
                  <a:pt x="2142629" y="597545"/>
                </a:moveTo>
                <a:lnTo>
                  <a:pt x="2001737" y="597545"/>
                </a:lnTo>
                <a:lnTo>
                  <a:pt x="2043827" y="631217"/>
                </a:lnTo>
                <a:lnTo>
                  <a:pt x="2088987" y="659308"/>
                </a:lnTo>
                <a:lnTo>
                  <a:pt x="2137217" y="681818"/>
                </a:lnTo>
                <a:lnTo>
                  <a:pt x="2188517" y="698747"/>
                </a:lnTo>
                <a:lnTo>
                  <a:pt x="2233165" y="630287"/>
                </a:lnTo>
                <a:lnTo>
                  <a:pt x="2186447" y="616311"/>
                </a:lnTo>
                <a:lnTo>
                  <a:pt x="2142629" y="597545"/>
                </a:lnTo>
                <a:close/>
              </a:path>
              <a:path w="7520305" h="706120">
                <a:moveTo>
                  <a:pt x="1793006" y="434578"/>
                </a:moveTo>
                <a:lnTo>
                  <a:pt x="1565671" y="434578"/>
                </a:lnTo>
                <a:lnTo>
                  <a:pt x="1565671" y="694283"/>
                </a:lnTo>
                <a:lnTo>
                  <a:pt x="1641946" y="694283"/>
                </a:lnTo>
                <a:lnTo>
                  <a:pt x="1641946" y="660053"/>
                </a:lnTo>
                <a:lnTo>
                  <a:pt x="1793006" y="660053"/>
                </a:lnTo>
                <a:lnTo>
                  <a:pt x="1793006" y="636240"/>
                </a:lnTo>
                <a:lnTo>
                  <a:pt x="1949898" y="636240"/>
                </a:lnTo>
                <a:lnTo>
                  <a:pt x="1962308" y="628054"/>
                </a:lnTo>
                <a:lnTo>
                  <a:pt x="1793006" y="628054"/>
                </a:lnTo>
                <a:lnTo>
                  <a:pt x="1793006" y="588987"/>
                </a:lnTo>
                <a:lnTo>
                  <a:pt x="1641946" y="588987"/>
                </a:lnTo>
                <a:lnTo>
                  <a:pt x="1641946" y="505272"/>
                </a:lnTo>
                <a:lnTo>
                  <a:pt x="1793006" y="505272"/>
                </a:lnTo>
                <a:lnTo>
                  <a:pt x="1793006" y="434578"/>
                </a:lnTo>
                <a:close/>
              </a:path>
              <a:path w="7520305" h="706120">
                <a:moveTo>
                  <a:pt x="1793006" y="660053"/>
                </a:moveTo>
                <a:lnTo>
                  <a:pt x="1716731" y="660053"/>
                </a:lnTo>
                <a:lnTo>
                  <a:pt x="1716731" y="690562"/>
                </a:lnTo>
                <a:lnTo>
                  <a:pt x="1793006" y="690562"/>
                </a:lnTo>
                <a:lnTo>
                  <a:pt x="1793006" y="660053"/>
                </a:lnTo>
                <a:close/>
              </a:path>
              <a:path w="7520305" h="706120">
                <a:moveTo>
                  <a:pt x="1945182" y="387325"/>
                </a:moveTo>
                <a:lnTo>
                  <a:pt x="1866676" y="387325"/>
                </a:lnTo>
                <a:lnTo>
                  <a:pt x="1882303" y="429974"/>
                </a:lnTo>
                <a:lnTo>
                  <a:pt x="1901650" y="470482"/>
                </a:lnTo>
                <a:lnTo>
                  <a:pt x="1924719" y="508852"/>
                </a:lnTo>
                <a:lnTo>
                  <a:pt x="1951508" y="545082"/>
                </a:lnTo>
                <a:lnTo>
                  <a:pt x="1920812" y="566732"/>
                </a:lnTo>
                <a:lnTo>
                  <a:pt x="1884163" y="587777"/>
                </a:lnTo>
                <a:lnTo>
                  <a:pt x="1841561" y="608218"/>
                </a:lnTo>
                <a:lnTo>
                  <a:pt x="1793006" y="628054"/>
                </a:lnTo>
                <a:lnTo>
                  <a:pt x="1962308" y="628054"/>
                </a:lnTo>
                <a:lnTo>
                  <a:pt x="1965762" y="625775"/>
                </a:lnTo>
                <a:lnTo>
                  <a:pt x="2001737" y="597545"/>
                </a:lnTo>
                <a:lnTo>
                  <a:pt x="2142629" y="597545"/>
                </a:lnTo>
                <a:lnTo>
                  <a:pt x="2141542" y="597079"/>
                </a:lnTo>
                <a:lnTo>
                  <a:pt x="2098452" y="572592"/>
                </a:lnTo>
                <a:lnTo>
                  <a:pt x="2057176" y="542850"/>
                </a:lnTo>
                <a:lnTo>
                  <a:pt x="2084918" y="508852"/>
                </a:lnTo>
                <a:lnTo>
                  <a:pt x="2096114" y="492993"/>
                </a:lnTo>
                <a:lnTo>
                  <a:pt x="2005458" y="492993"/>
                </a:lnTo>
                <a:lnTo>
                  <a:pt x="1986343" y="468529"/>
                </a:lnTo>
                <a:lnTo>
                  <a:pt x="1969925" y="442763"/>
                </a:lnTo>
                <a:lnTo>
                  <a:pt x="1956205" y="415695"/>
                </a:lnTo>
                <a:lnTo>
                  <a:pt x="1945182" y="387325"/>
                </a:lnTo>
                <a:close/>
              </a:path>
              <a:path w="7520305" h="706120">
                <a:moveTo>
                  <a:pt x="1793006" y="505272"/>
                </a:moveTo>
                <a:lnTo>
                  <a:pt x="1716731" y="505272"/>
                </a:lnTo>
                <a:lnTo>
                  <a:pt x="1716731" y="588987"/>
                </a:lnTo>
                <a:lnTo>
                  <a:pt x="1793006" y="588987"/>
                </a:lnTo>
                <a:lnTo>
                  <a:pt x="1793006" y="505272"/>
                </a:lnTo>
                <a:close/>
              </a:path>
              <a:path w="7520305" h="706120">
                <a:moveTo>
                  <a:pt x="2159495" y="308074"/>
                </a:moveTo>
                <a:lnTo>
                  <a:pt x="1826492" y="308074"/>
                </a:lnTo>
                <a:lnTo>
                  <a:pt x="1826492" y="387325"/>
                </a:lnTo>
                <a:lnTo>
                  <a:pt x="2074663" y="387325"/>
                </a:lnTo>
                <a:lnTo>
                  <a:pt x="2057919" y="418207"/>
                </a:lnTo>
                <a:lnTo>
                  <a:pt x="2040804" y="446112"/>
                </a:lnTo>
                <a:lnTo>
                  <a:pt x="2023317" y="471041"/>
                </a:lnTo>
                <a:lnTo>
                  <a:pt x="2005458" y="492993"/>
                </a:lnTo>
                <a:lnTo>
                  <a:pt x="2096114" y="492993"/>
                </a:lnTo>
                <a:lnTo>
                  <a:pt x="2111219" y="471599"/>
                </a:lnTo>
                <a:lnTo>
                  <a:pt x="2136078" y="431090"/>
                </a:lnTo>
                <a:lnTo>
                  <a:pt x="2159495" y="387325"/>
                </a:lnTo>
                <a:lnTo>
                  <a:pt x="2159495" y="308074"/>
                </a:lnTo>
                <a:close/>
              </a:path>
              <a:path w="7520305" h="706120">
                <a:moveTo>
                  <a:pt x="1793006" y="333002"/>
                </a:moveTo>
                <a:lnTo>
                  <a:pt x="1564927" y="333002"/>
                </a:lnTo>
                <a:lnTo>
                  <a:pt x="1564927" y="404068"/>
                </a:lnTo>
                <a:lnTo>
                  <a:pt x="1793006" y="404068"/>
                </a:lnTo>
                <a:lnTo>
                  <a:pt x="1793006" y="333002"/>
                </a:lnTo>
                <a:close/>
              </a:path>
              <a:path w="7520305" h="706120">
                <a:moveTo>
                  <a:pt x="5925218" y="407045"/>
                </a:moveTo>
                <a:lnTo>
                  <a:pt x="5455666" y="407045"/>
                </a:lnTo>
                <a:lnTo>
                  <a:pt x="5455666" y="694283"/>
                </a:lnTo>
                <a:lnTo>
                  <a:pt x="5533428" y="694283"/>
                </a:lnTo>
                <a:lnTo>
                  <a:pt x="5533428" y="655587"/>
                </a:lnTo>
                <a:lnTo>
                  <a:pt x="5925218" y="655587"/>
                </a:lnTo>
                <a:lnTo>
                  <a:pt x="5925218" y="582289"/>
                </a:lnTo>
                <a:lnTo>
                  <a:pt x="5533428" y="582289"/>
                </a:lnTo>
                <a:lnTo>
                  <a:pt x="5533428" y="480343"/>
                </a:lnTo>
                <a:lnTo>
                  <a:pt x="5925218" y="480343"/>
                </a:lnTo>
                <a:lnTo>
                  <a:pt x="5925218" y="407045"/>
                </a:lnTo>
                <a:close/>
              </a:path>
              <a:path w="7520305" h="706120">
                <a:moveTo>
                  <a:pt x="5925218" y="655587"/>
                </a:moveTo>
                <a:lnTo>
                  <a:pt x="5847455" y="655587"/>
                </a:lnTo>
                <a:lnTo>
                  <a:pt x="5847455" y="694283"/>
                </a:lnTo>
                <a:lnTo>
                  <a:pt x="5925218" y="694283"/>
                </a:lnTo>
                <a:lnTo>
                  <a:pt x="5925218" y="655587"/>
                </a:lnTo>
                <a:close/>
              </a:path>
              <a:path w="7520305" h="706120">
                <a:moveTo>
                  <a:pt x="5925218" y="480343"/>
                </a:moveTo>
                <a:lnTo>
                  <a:pt x="5847455" y="480343"/>
                </a:lnTo>
                <a:lnTo>
                  <a:pt x="5847455" y="582289"/>
                </a:lnTo>
                <a:lnTo>
                  <a:pt x="5925218" y="582289"/>
                </a:lnTo>
                <a:lnTo>
                  <a:pt x="5925218" y="480343"/>
                </a:lnTo>
                <a:close/>
              </a:path>
              <a:path w="7520305" h="706120">
                <a:moveTo>
                  <a:pt x="193475" y="443508"/>
                </a:moveTo>
                <a:lnTo>
                  <a:pt x="120178" y="443508"/>
                </a:lnTo>
                <a:lnTo>
                  <a:pt x="120178" y="694283"/>
                </a:lnTo>
                <a:lnTo>
                  <a:pt x="193475" y="694283"/>
                </a:lnTo>
                <a:lnTo>
                  <a:pt x="193475" y="443508"/>
                </a:lnTo>
                <a:close/>
              </a:path>
              <a:path w="7520305" h="706120">
                <a:moveTo>
                  <a:pt x="45020" y="478854"/>
                </a:moveTo>
                <a:lnTo>
                  <a:pt x="39322" y="532595"/>
                </a:lnTo>
                <a:lnTo>
                  <a:pt x="30788" y="581824"/>
                </a:lnTo>
                <a:lnTo>
                  <a:pt x="19416" y="626543"/>
                </a:lnTo>
                <a:lnTo>
                  <a:pt x="5208" y="666749"/>
                </a:lnTo>
                <a:lnTo>
                  <a:pt x="68460" y="689818"/>
                </a:lnTo>
                <a:lnTo>
                  <a:pt x="83366" y="644332"/>
                </a:lnTo>
                <a:lnTo>
                  <a:pt x="94970" y="596800"/>
                </a:lnTo>
                <a:lnTo>
                  <a:pt x="103272" y="547222"/>
                </a:lnTo>
                <a:lnTo>
                  <a:pt x="108272" y="495597"/>
                </a:lnTo>
                <a:lnTo>
                  <a:pt x="45020" y="478854"/>
                </a:lnTo>
                <a:close/>
              </a:path>
              <a:path w="7520305" h="706120">
                <a:moveTo>
                  <a:pt x="254495" y="471784"/>
                </a:moveTo>
                <a:lnTo>
                  <a:pt x="202778" y="490761"/>
                </a:lnTo>
                <a:lnTo>
                  <a:pt x="212428" y="520828"/>
                </a:lnTo>
                <a:lnTo>
                  <a:pt x="219800" y="553733"/>
                </a:lnTo>
                <a:lnTo>
                  <a:pt x="224893" y="589475"/>
                </a:lnTo>
                <a:lnTo>
                  <a:pt x="227707" y="628054"/>
                </a:lnTo>
                <a:lnTo>
                  <a:pt x="284261" y="607590"/>
                </a:lnTo>
                <a:lnTo>
                  <a:pt x="280587" y="569244"/>
                </a:lnTo>
                <a:lnTo>
                  <a:pt x="274401" y="533827"/>
                </a:lnTo>
                <a:lnTo>
                  <a:pt x="265704" y="501341"/>
                </a:lnTo>
                <a:lnTo>
                  <a:pt x="254495" y="471784"/>
                </a:lnTo>
                <a:close/>
              </a:path>
              <a:path w="7520305" h="706120">
                <a:moveTo>
                  <a:pt x="43531" y="119806"/>
                </a:moveTo>
                <a:lnTo>
                  <a:pt x="0" y="179337"/>
                </a:lnTo>
                <a:lnTo>
                  <a:pt x="30672" y="202429"/>
                </a:lnTo>
                <a:lnTo>
                  <a:pt x="60181" y="228916"/>
                </a:lnTo>
                <a:lnTo>
                  <a:pt x="88528" y="258798"/>
                </a:lnTo>
                <a:lnTo>
                  <a:pt x="115713" y="292075"/>
                </a:lnTo>
                <a:lnTo>
                  <a:pt x="98017" y="316562"/>
                </a:lnTo>
                <a:lnTo>
                  <a:pt x="61367" y="361768"/>
                </a:lnTo>
                <a:lnTo>
                  <a:pt x="22881" y="385000"/>
                </a:lnTo>
                <a:lnTo>
                  <a:pt x="8929" y="385837"/>
                </a:lnTo>
                <a:lnTo>
                  <a:pt x="33486" y="458019"/>
                </a:lnTo>
                <a:lnTo>
                  <a:pt x="51461" y="455437"/>
                </a:lnTo>
                <a:lnTo>
                  <a:pt x="71902" y="452158"/>
                </a:lnTo>
                <a:lnTo>
                  <a:pt x="94808" y="448182"/>
                </a:lnTo>
                <a:lnTo>
                  <a:pt x="120178" y="443508"/>
                </a:lnTo>
                <a:lnTo>
                  <a:pt x="193475" y="443508"/>
                </a:lnTo>
                <a:lnTo>
                  <a:pt x="193475" y="427508"/>
                </a:lnTo>
                <a:lnTo>
                  <a:pt x="216171" y="421556"/>
                </a:lnTo>
                <a:lnTo>
                  <a:pt x="278374" y="421556"/>
                </a:lnTo>
                <a:lnTo>
                  <a:pt x="274168" y="398743"/>
                </a:lnTo>
                <a:lnTo>
                  <a:pt x="267292" y="373559"/>
                </a:lnTo>
                <a:lnTo>
                  <a:pt x="130224" y="373559"/>
                </a:lnTo>
                <a:lnTo>
                  <a:pt x="160570" y="339998"/>
                </a:lnTo>
                <a:lnTo>
                  <a:pt x="190291" y="302121"/>
                </a:lnTo>
                <a:lnTo>
                  <a:pt x="219387" y="259928"/>
                </a:lnTo>
                <a:lnTo>
                  <a:pt x="240250" y="225846"/>
                </a:lnTo>
                <a:lnTo>
                  <a:pt x="158501" y="225846"/>
                </a:lnTo>
                <a:lnTo>
                  <a:pt x="148687" y="214196"/>
                </a:lnTo>
                <a:lnTo>
                  <a:pt x="139711" y="204173"/>
                </a:lnTo>
                <a:lnTo>
                  <a:pt x="131572" y="195778"/>
                </a:lnTo>
                <a:lnTo>
                  <a:pt x="124270" y="189011"/>
                </a:lnTo>
                <a:lnTo>
                  <a:pt x="154129" y="153874"/>
                </a:lnTo>
                <a:lnTo>
                  <a:pt x="161807" y="143247"/>
                </a:lnTo>
                <a:lnTo>
                  <a:pt x="73668" y="143247"/>
                </a:lnTo>
                <a:lnTo>
                  <a:pt x="67599" y="137596"/>
                </a:lnTo>
                <a:lnTo>
                  <a:pt x="60553" y="131805"/>
                </a:lnTo>
                <a:lnTo>
                  <a:pt x="52531" y="125876"/>
                </a:lnTo>
                <a:lnTo>
                  <a:pt x="43531" y="119806"/>
                </a:lnTo>
                <a:close/>
              </a:path>
              <a:path w="7520305" h="706120">
                <a:moveTo>
                  <a:pt x="278374" y="421556"/>
                </a:moveTo>
                <a:lnTo>
                  <a:pt x="216171" y="421556"/>
                </a:lnTo>
                <a:lnTo>
                  <a:pt x="218428" y="429276"/>
                </a:lnTo>
                <a:lnTo>
                  <a:pt x="220358" y="437555"/>
                </a:lnTo>
                <a:lnTo>
                  <a:pt x="221962" y="446391"/>
                </a:lnTo>
                <a:lnTo>
                  <a:pt x="223241" y="455786"/>
                </a:lnTo>
                <a:lnTo>
                  <a:pt x="280912" y="435322"/>
                </a:lnTo>
                <a:lnTo>
                  <a:pt x="278374" y="421556"/>
                </a:lnTo>
                <a:close/>
              </a:path>
              <a:path w="7520305" h="706120">
                <a:moveTo>
                  <a:pt x="237752" y="301005"/>
                </a:moveTo>
                <a:lnTo>
                  <a:pt x="184174" y="324073"/>
                </a:lnTo>
                <a:lnTo>
                  <a:pt x="188895" y="332305"/>
                </a:lnTo>
                <a:lnTo>
                  <a:pt x="193011" y="341002"/>
                </a:lnTo>
                <a:lnTo>
                  <a:pt x="196522" y="350164"/>
                </a:lnTo>
                <a:lnTo>
                  <a:pt x="199429" y="359792"/>
                </a:lnTo>
                <a:lnTo>
                  <a:pt x="185755" y="363303"/>
                </a:lnTo>
                <a:lnTo>
                  <a:pt x="169663" y="366768"/>
                </a:lnTo>
                <a:lnTo>
                  <a:pt x="151153" y="370186"/>
                </a:lnTo>
                <a:lnTo>
                  <a:pt x="130224" y="373559"/>
                </a:lnTo>
                <a:lnTo>
                  <a:pt x="267292" y="373559"/>
                </a:lnTo>
                <a:lnTo>
                  <a:pt x="264727" y="364164"/>
                </a:lnTo>
                <a:lnTo>
                  <a:pt x="252589" y="331584"/>
                </a:lnTo>
                <a:lnTo>
                  <a:pt x="237752" y="301005"/>
                </a:lnTo>
                <a:close/>
              </a:path>
              <a:path w="7520305" h="706120">
                <a:moveTo>
                  <a:pt x="211707" y="122039"/>
                </a:moveTo>
                <a:lnTo>
                  <a:pt x="200987" y="146386"/>
                </a:lnTo>
                <a:lnTo>
                  <a:pt x="188545" y="171803"/>
                </a:lnTo>
                <a:lnTo>
                  <a:pt x="174383" y="198290"/>
                </a:lnTo>
                <a:lnTo>
                  <a:pt x="158501" y="225846"/>
                </a:lnTo>
                <a:lnTo>
                  <a:pt x="240250" y="225846"/>
                </a:lnTo>
                <a:lnTo>
                  <a:pt x="247857" y="213419"/>
                </a:lnTo>
                <a:lnTo>
                  <a:pt x="275703" y="162594"/>
                </a:lnTo>
                <a:lnTo>
                  <a:pt x="211707" y="122039"/>
                </a:lnTo>
                <a:close/>
              </a:path>
              <a:path w="7520305" h="706120">
                <a:moveTo>
                  <a:pt x="154781" y="0"/>
                </a:moveTo>
                <a:lnTo>
                  <a:pt x="138968" y="40625"/>
                </a:lnTo>
                <a:lnTo>
                  <a:pt x="120178" y="78041"/>
                </a:lnTo>
                <a:lnTo>
                  <a:pt x="98412" y="112249"/>
                </a:lnTo>
                <a:lnTo>
                  <a:pt x="73668" y="143247"/>
                </a:lnTo>
                <a:lnTo>
                  <a:pt x="161807" y="143247"/>
                </a:lnTo>
                <a:lnTo>
                  <a:pt x="180825" y="116923"/>
                </a:lnTo>
                <a:lnTo>
                  <a:pt x="204417" y="78041"/>
                </a:lnTo>
                <a:lnTo>
                  <a:pt x="224730" y="37579"/>
                </a:lnTo>
                <a:lnTo>
                  <a:pt x="154781" y="0"/>
                </a:lnTo>
                <a:close/>
              </a:path>
              <a:path w="7520305" h="706120">
                <a:moveTo>
                  <a:pt x="1353219" y="148084"/>
                </a:moveTo>
                <a:lnTo>
                  <a:pt x="882921" y="148084"/>
                </a:lnTo>
                <a:lnTo>
                  <a:pt x="882921" y="548059"/>
                </a:lnTo>
                <a:lnTo>
                  <a:pt x="1353219" y="548059"/>
                </a:lnTo>
                <a:lnTo>
                  <a:pt x="1353219" y="479598"/>
                </a:lnTo>
                <a:lnTo>
                  <a:pt x="960685" y="479598"/>
                </a:lnTo>
                <a:lnTo>
                  <a:pt x="960685" y="436065"/>
                </a:lnTo>
                <a:lnTo>
                  <a:pt x="1353219" y="436065"/>
                </a:lnTo>
                <a:lnTo>
                  <a:pt x="1353219" y="369093"/>
                </a:lnTo>
                <a:lnTo>
                  <a:pt x="960685" y="369093"/>
                </a:lnTo>
                <a:lnTo>
                  <a:pt x="960685" y="326306"/>
                </a:lnTo>
                <a:lnTo>
                  <a:pt x="1353219" y="326306"/>
                </a:lnTo>
                <a:lnTo>
                  <a:pt x="1353219" y="259332"/>
                </a:lnTo>
                <a:lnTo>
                  <a:pt x="960685" y="259332"/>
                </a:lnTo>
                <a:lnTo>
                  <a:pt x="960685" y="216545"/>
                </a:lnTo>
                <a:lnTo>
                  <a:pt x="1353219" y="216545"/>
                </a:lnTo>
                <a:lnTo>
                  <a:pt x="1353219" y="148084"/>
                </a:lnTo>
                <a:close/>
              </a:path>
              <a:path w="7520305" h="706120">
                <a:moveTo>
                  <a:pt x="1353219" y="436065"/>
                </a:moveTo>
                <a:lnTo>
                  <a:pt x="1275455" y="436065"/>
                </a:lnTo>
                <a:lnTo>
                  <a:pt x="1275455" y="479598"/>
                </a:lnTo>
                <a:lnTo>
                  <a:pt x="1353219" y="479598"/>
                </a:lnTo>
                <a:lnTo>
                  <a:pt x="1353219" y="436065"/>
                </a:lnTo>
                <a:close/>
              </a:path>
              <a:path w="7520305" h="706120">
                <a:moveTo>
                  <a:pt x="1353219" y="326306"/>
                </a:moveTo>
                <a:lnTo>
                  <a:pt x="1275455" y="326306"/>
                </a:lnTo>
                <a:lnTo>
                  <a:pt x="1275455" y="369093"/>
                </a:lnTo>
                <a:lnTo>
                  <a:pt x="1353219" y="369093"/>
                </a:lnTo>
                <a:lnTo>
                  <a:pt x="1353219" y="326306"/>
                </a:lnTo>
                <a:close/>
              </a:path>
              <a:path w="7520305" h="706120">
                <a:moveTo>
                  <a:pt x="1353219" y="216545"/>
                </a:moveTo>
                <a:lnTo>
                  <a:pt x="1275455" y="216545"/>
                </a:lnTo>
                <a:lnTo>
                  <a:pt x="1275455" y="259332"/>
                </a:lnTo>
                <a:lnTo>
                  <a:pt x="1353219" y="259332"/>
                </a:lnTo>
                <a:lnTo>
                  <a:pt x="1353219" y="216545"/>
                </a:lnTo>
                <a:close/>
              </a:path>
              <a:path w="7520305" h="706120">
                <a:moveTo>
                  <a:pt x="1171276" y="96738"/>
                </a:moveTo>
                <a:lnTo>
                  <a:pt x="1082724" y="96738"/>
                </a:lnTo>
                <a:lnTo>
                  <a:pt x="1078654" y="107342"/>
                </a:lnTo>
                <a:lnTo>
                  <a:pt x="1073515" y="119434"/>
                </a:lnTo>
                <a:lnTo>
                  <a:pt x="1067306" y="133015"/>
                </a:lnTo>
                <a:lnTo>
                  <a:pt x="1060028" y="148084"/>
                </a:lnTo>
                <a:lnTo>
                  <a:pt x="1148952" y="148084"/>
                </a:lnTo>
                <a:lnTo>
                  <a:pt x="1155510" y="133433"/>
                </a:lnTo>
                <a:lnTo>
                  <a:pt x="1161417" y="119992"/>
                </a:lnTo>
                <a:lnTo>
                  <a:pt x="1166672" y="107760"/>
                </a:lnTo>
                <a:lnTo>
                  <a:pt x="1171276" y="96738"/>
                </a:lnTo>
                <a:close/>
              </a:path>
              <a:path w="7520305" h="706120">
                <a:moveTo>
                  <a:pt x="1439912" y="28277"/>
                </a:moveTo>
                <a:lnTo>
                  <a:pt x="796974" y="28277"/>
                </a:lnTo>
                <a:lnTo>
                  <a:pt x="796974" y="96738"/>
                </a:lnTo>
                <a:lnTo>
                  <a:pt x="1439912" y="96738"/>
                </a:lnTo>
                <a:lnTo>
                  <a:pt x="1439912" y="28277"/>
                </a:lnTo>
                <a:close/>
              </a:path>
              <a:path w="7520305" h="706120">
                <a:moveTo>
                  <a:pt x="5120190" y="650750"/>
                </a:moveTo>
                <a:lnTo>
                  <a:pt x="5024436" y="650750"/>
                </a:lnTo>
                <a:lnTo>
                  <a:pt x="5077270" y="698003"/>
                </a:lnTo>
                <a:lnTo>
                  <a:pt x="5097501" y="677284"/>
                </a:lnTo>
                <a:lnTo>
                  <a:pt x="5115779" y="656425"/>
                </a:lnTo>
                <a:lnTo>
                  <a:pt x="5120190" y="650750"/>
                </a:lnTo>
                <a:close/>
              </a:path>
              <a:path w="7520305" h="706120">
                <a:moveTo>
                  <a:pt x="5247327" y="614287"/>
                </a:moveTo>
                <a:lnTo>
                  <a:pt x="5146475" y="614287"/>
                </a:lnTo>
                <a:lnTo>
                  <a:pt x="5163195" y="634868"/>
                </a:lnTo>
                <a:lnTo>
                  <a:pt x="5182844" y="655680"/>
                </a:lnTo>
                <a:lnTo>
                  <a:pt x="5205425" y="676725"/>
                </a:lnTo>
                <a:lnTo>
                  <a:pt x="5230935" y="698003"/>
                </a:lnTo>
                <a:lnTo>
                  <a:pt x="5281164" y="644053"/>
                </a:lnTo>
                <a:lnTo>
                  <a:pt x="5251863" y="618660"/>
                </a:lnTo>
                <a:lnTo>
                  <a:pt x="5247327" y="614287"/>
                </a:lnTo>
                <a:close/>
              </a:path>
              <a:path w="7520305" h="706120">
                <a:moveTo>
                  <a:pt x="5240237" y="26045"/>
                </a:moveTo>
                <a:lnTo>
                  <a:pt x="4948161" y="26045"/>
                </a:lnTo>
                <a:lnTo>
                  <a:pt x="4948161" y="694283"/>
                </a:lnTo>
                <a:lnTo>
                  <a:pt x="5024436" y="694283"/>
                </a:lnTo>
                <a:lnTo>
                  <a:pt x="5024436" y="650750"/>
                </a:lnTo>
                <a:lnTo>
                  <a:pt x="5120190" y="650750"/>
                </a:lnTo>
                <a:lnTo>
                  <a:pt x="5130602" y="637357"/>
                </a:lnTo>
                <a:lnTo>
                  <a:pt x="5024436" y="637357"/>
                </a:lnTo>
                <a:lnTo>
                  <a:pt x="5024436" y="353838"/>
                </a:lnTo>
                <a:lnTo>
                  <a:pt x="5244275" y="353838"/>
                </a:lnTo>
                <a:lnTo>
                  <a:pt x="5246011" y="343302"/>
                </a:lnTo>
                <a:lnTo>
                  <a:pt x="5251771" y="280541"/>
                </a:lnTo>
                <a:lnTo>
                  <a:pt x="5024436" y="280541"/>
                </a:lnTo>
                <a:lnTo>
                  <a:pt x="5024436" y="99343"/>
                </a:lnTo>
                <a:lnTo>
                  <a:pt x="5236697" y="99343"/>
                </a:lnTo>
                <a:lnTo>
                  <a:pt x="5239237" y="66507"/>
                </a:lnTo>
                <a:lnTo>
                  <a:pt x="5240237" y="26045"/>
                </a:lnTo>
                <a:close/>
              </a:path>
              <a:path w="7520305" h="706120">
                <a:moveTo>
                  <a:pt x="5111501" y="353838"/>
                </a:moveTo>
                <a:lnTo>
                  <a:pt x="5041179" y="353838"/>
                </a:lnTo>
                <a:lnTo>
                  <a:pt x="5051504" y="409324"/>
                </a:lnTo>
                <a:lnTo>
                  <a:pt x="5064992" y="460065"/>
                </a:lnTo>
                <a:lnTo>
                  <a:pt x="5081642" y="506062"/>
                </a:lnTo>
                <a:lnTo>
                  <a:pt x="5101455" y="547315"/>
                </a:lnTo>
                <a:lnTo>
                  <a:pt x="5085339" y="570383"/>
                </a:lnTo>
                <a:lnTo>
                  <a:pt x="5067131" y="593080"/>
                </a:lnTo>
                <a:lnTo>
                  <a:pt x="5046829" y="615404"/>
                </a:lnTo>
                <a:lnTo>
                  <a:pt x="5024436" y="637357"/>
                </a:lnTo>
                <a:lnTo>
                  <a:pt x="5130602" y="637357"/>
                </a:lnTo>
                <a:lnTo>
                  <a:pt x="5132104" y="635426"/>
                </a:lnTo>
                <a:lnTo>
                  <a:pt x="5146475" y="614287"/>
                </a:lnTo>
                <a:lnTo>
                  <a:pt x="5247327" y="614287"/>
                </a:lnTo>
                <a:lnTo>
                  <a:pt x="5226098" y="593824"/>
                </a:lnTo>
                <a:lnTo>
                  <a:pt x="5203867" y="569546"/>
                </a:lnTo>
                <a:lnTo>
                  <a:pt x="5185171" y="545826"/>
                </a:lnTo>
                <a:lnTo>
                  <a:pt x="5206051" y="502473"/>
                </a:lnTo>
                <a:lnTo>
                  <a:pt x="5217201" y="471040"/>
                </a:lnTo>
                <a:lnTo>
                  <a:pt x="5141266" y="471040"/>
                </a:lnTo>
                <a:lnTo>
                  <a:pt x="5132150" y="447251"/>
                </a:lnTo>
                <a:lnTo>
                  <a:pt x="5124150" y="419788"/>
                </a:lnTo>
                <a:lnTo>
                  <a:pt x="5117267" y="388650"/>
                </a:lnTo>
                <a:lnTo>
                  <a:pt x="5111501" y="353838"/>
                </a:lnTo>
                <a:close/>
              </a:path>
              <a:path w="7520305" h="706120">
                <a:moveTo>
                  <a:pt x="5244275" y="353838"/>
                </a:moveTo>
                <a:lnTo>
                  <a:pt x="5171032" y="353838"/>
                </a:lnTo>
                <a:lnTo>
                  <a:pt x="5167916" y="384046"/>
                </a:lnTo>
                <a:lnTo>
                  <a:pt x="5161916" y="413649"/>
                </a:lnTo>
                <a:lnTo>
                  <a:pt x="5153032" y="442647"/>
                </a:lnTo>
                <a:lnTo>
                  <a:pt x="5141266" y="471040"/>
                </a:lnTo>
                <a:lnTo>
                  <a:pt x="5217201" y="471040"/>
                </a:lnTo>
                <a:lnTo>
                  <a:pt x="5223151" y="454267"/>
                </a:lnTo>
                <a:lnTo>
                  <a:pt x="5236471" y="401210"/>
                </a:lnTo>
                <a:lnTo>
                  <a:pt x="5244275" y="353838"/>
                </a:lnTo>
                <a:close/>
              </a:path>
              <a:path w="7520305" h="706120">
                <a:moveTo>
                  <a:pt x="5060527" y="162594"/>
                </a:moveTo>
                <a:lnTo>
                  <a:pt x="5076526" y="241101"/>
                </a:lnTo>
                <a:lnTo>
                  <a:pt x="5118593" y="246682"/>
                </a:lnTo>
                <a:lnTo>
                  <a:pt x="5131220" y="247054"/>
                </a:lnTo>
                <a:lnTo>
                  <a:pt x="5137918" y="247054"/>
                </a:lnTo>
                <a:lnTo>
                  <a:pt x="5194658" y="229753"/>
                </a:lnTo>
                <a:lnTo>
                  <a:pt x="5224237" y="177849"/>
                </a:lnTo>
                <a:lnTo>
                  <a:pt x="5225045" y="173757"/>
                </a:lnTo>
                <a:lnTo>
                  <a:pt x="5115220" y="173757"/>
                </a:lnTo>
                <a:lnTo>
                  <a:pt x="5103430" y="173059"/>
                </a:lnTo>
                <a:lnTo>
                  <a:pt x="5090385" y="170966"/>
                </a:lnTo>
                <a:lnTo>
                  <a:pt x="5076084" y="167478"/>
                </a:lnTo>
                <a:lnTo>
                  <a:pt x="5060527" y="162594"/>
                </a:lnTo>
                <a:close/>
              </a:path>
              <a:path w="7520305" h="706120">
                <a:moveTo>
                  <a:pt x="5236697" y="99343"/>
                </a:moveTo>
                <a:lnTo>
                  <a:pt x="5159498" y="99343"/>
                </a:lnTo>
                <a:lnTo>
                  <a:pt x="5158125" y="120411"/>
                </a:lnTo>
                <a:lnTo>
                  <a:pt x="5155870" y="137480"/>
                </a:lnTo>
                <a:lnTo>
                  <a:pt x="5129453" y="172873"/>
                </a:lnTo>
                <a:lnTo>
                  <a:pt x="5120430" y="173757"/>
                </a:lnTo>
                <a:lnTo>
                  <a:pt x="5225045" y="173757"/>
                </a:lnTo>
                <a:lnTo>
                  <a:pt x="5231237" y="142409"/>
                </a:lnTo>
                <a:lnTo>
                  <a:pt x="5236237" y="105295"/>
                </a:lnTo>
                <a:lnTo>
                  <a:pt x="5236697" y="99343"/>
                </a:lnTo>
                <a:close/>
              </a:path>
              <a:path w="7520305" h="706120">
                <a:moveTo>
                  <a:pt x="2578446" y="333002"/>
                </a:moveTo>
                <a:lnTo>
                  <a:pt x="2333252" y="333002"/>
                </a:lnTo>
                <a:lnTo>
                  <a:pt x="2333252" y="404068"/>
                </a:lnTo>
                <a:lnTo>
                  <a:pt x="2578446" y="404068"/>
                </a:lnTo>
                <a:lnTo>
                  <a:pt x="2578446" y="333002"/>
                </a:lnTo>
                <a:close/>
              </a:path>
              <a:path w="7520305" h="706120">
                <a:moveTo>
                  <a:pt x="7519911" y="28277"/>
                </a:moveTo>
                <a:lnTo>
                  <a:pt x="7221510" y="28277"/>
                </a:lnTo>
                <a:lnTo>
                  <a:pt x="7221510" y="380999"/>
                </a:lnTo>
                <a:lnTo>
                  <a:pt x="7219255" y="427357"/>
                </a:lnTo>
                <a:lnTo>
                  <a:pt x="7212487" y="469320"/>
                </a:lnTo>
                <a:lnTo>
                  <a:pt x="7201209" y="506887"/>
                </a:lnTo>
                <a:lnTo>
                  <a:pt x="7165188" y="569976"/>
                </a:lnTo>
                <a:lnTo>
                  <a:pt x="7111610" y="623462"/>
                </a:lnTo>
                <a:lnTo>
                  <a:pt x="7078263" y="647030"/>
                </a:lnTo>
                <a:lnTo>
                  <a:pt x="7137422" y="701352"/>
                </a:lnTo>
                <a:lnTo>
                  <a:pt x="7179012" y="667090"/>
                </a:lnTo>
                <a:lnTo>
                  <a:pt x="7214234" y="630783"/>
                </a:lnTo>
                <a:lnTo>
                  <a:pt x="7243091" y="592428"/>
                </a:lnTo>
                <a:lnTo>
                  <a:pt x="7265580" y="552028"/>
                </a:lnTo>
                <a:lnTo>
                  <a:pt x="7281703" y="509581"/>
                </a:lnTo>
                <a:lnTo>
                  <a:pt x="7291459" y="465087"/>
                </a:lnTo>
                <a:lnTo>
                  <a:pt x="7519911" y="465087"/>
                </a:lnTo>
                <a:lnTo>
                  <a:pt x="7519911" y="391789"/>
                </a:lnTo>
                <a:lnTo>
                  <a:pt x="7298529" y="391789"/>
                </a:lnTo>
                <a:lnTo>
                  <a:pt x="7298529" y="282028"/>
                </a:lnTo>
                <a:lnTo>
                  <a:pt x="7519911" y="282028"/>
                </a:lnTo>
                <a:lnTo>
                  <a:pt x="7519911" y="209104"/>
                </a:lnTo>
                <a:lnTo>
                  <a:pt x="7298529" y="209104"/>
                </a:lnTo>
                <a:lnTo>
                  <a:pt x="7298529" y="102320"/>
                </a:lnTo>
                <a:lnTo>
                  <a:pt x="7519911" y="102320"/>
                </a:lnTo>
                <a:lnTo>
                  <a:pt x="7519911" y="28277"/>
                </a:lnTo>
                <a:close/>
              </a:path>
              <a:path w="7520305" h="706120">
                <a:moveTo>
                  <a:pt x="7333504" y="613544"/>
                </a:moveTo>
                <a:lnTo>
                  <a:pt x="7356200" y="693539"/>
                </a:lnTo>
                <a:lnTo>
                  <a:pt x="7438428" y="693539"/>
                </a:lnTo>
                <a:lnTo>
                  <a:pt x="7474076" y="688446"/>
                </a:lnTo>
                <a:lnTo>
                  <a:pt x="7499540" y="673168"/>
                </a:lnTo>
                <a:lnTo>
                  <a:pt x="7514818" y="647704"/>
                </a:lnTo>
                <a:lnTo>
                  <a:pt x="7519273" y="616520"/>
                </a:lnTo>
                <a:lnTo>
                  <a:pt x="7389686" y="616520"/>
                </a:lnTo>
                <a:lnTo>
                  <a:pt x="7374594" y="616334"/>
                </a:lnTo>
                <a:lnTo>
                  <a:pt x="7360195" y="615776"/>
                </a:lnTo>
                <a:lnTo>
                  <a:pt x="7346503" y="614846"/>
                </a:lnTo>
                <a:lnTo>
                  <a:pt x="7333504" y="613544"/>
                </a:lnTo>
                <a:close/>
              </a:path>
              <a:path w="7520305" h="706120">
                <a:moveTo>
                  <a:pt x="7519911" y="465087"/>
                </a:moveTo>
                <a:lnTo>
                  <a:pt x="7444008" y="465087"/>
                </a:lnTo>
                <a:lnTo>
                  <a:pt x="7443894" y="592428"/>
                </a:lnTo>
                <a:lnTo>
                  <a:pt x="7442566" y="602172"/>
                </a:lnTo>
                <a:lnTo>
                  <a:pt x="7438241" y="609730"/>
                </a:lnTo>
                <a:lnTo>
                  <a:pt x="7431032" y="614264"/>
                </a:lnTo>
                <a:lnTo>
                  <a:pt x="7420926" y="615776"/>
                </a:lnTo>
                <a:lnTo>
                  <a:pt x="7389686" y="616520"/>
                </a:lnTo>
                <a:lnTo>
                  <a:pt x="7519273" y="616520"/>
                </a:lnTo>
                <a:lnTo>
                  <a:pt x="7519911" y="612056"/>
                </a:lnTo>
                <a:lnTo>
                  <a:pt x="7519911" y="465087"/>
                </a:lnTo>
                <a:close/>
              </a:path>
              <a:path w="7520305" h="706120">
                <a:moveTo>
                  <a:pt x="7154910" y="59531"/>
                </a:moveTo>
                <a:lnTo>
                  <a:pt x="6908227" y="59531"/>
                </a:lnTo>
                <a:lnTo>
                  <a:pt x="6908227" y="583034"/>
                </a:lnTo>
                <a:lnTo>
                  <a:pt x="6985246" y="583034"/>
                </a:lnTo>
                <a:lnTo>
                  <a:pt x="6985246" y="528340"/>
                </a:lnTo>
                <a:lnTo>
                  <a:pt x="7154910" y="528340"/>
                </a:lnTo>
                <a:lnTo>
                  <a:pt x="7154910" y="450576"/>
                </a:lnTo>
                <a:lnTo>
                  <a:pt x="6985246" y="450576"/>
                </a:lnTo>
                <a:lnTo>
                  <a:pt x="6985246" y="330770"/>
                </a:lnTo>
                <a:lnTo>
                  <a:pt x="7154910" y="330770"/>
                </a:lnTo>
                <a:lnTo>
                  <a:pt x="7154910" y="252263"/>
                </a:lnTo>
                <a:lnTo>
                  <a:pt x="6985246" y="252263"/>
                </a:lnTo>
                <a:lnTo>
                  <a:pt x="6985246" y="138038"/>
                </a:lnTo>
                <a:lnTo>
                  <a:pt x="7154910" y="138038"/>
                </a:lnTo>
                <a:lnTo>
                  <a:pt x="7154910" y="59531"/>
                </a:lnTo>
                <a:close/>
              </a:path>
              <a:path w="7520305" h="706120">
                <a:moveTo>
                  <a:pt x="7154910" y="528340"/>
                </a:moveTo>
                <a:lnTo>
                  <a:pt x="7078263" y="528340"/>
                </a:lnTo>
                <a:lnTo>
                  <a:pt x="7078263" y="567778"/>
                </a:lnTo>
                <a:lnTo>
                  <a:pt x="7154910" y="567778"/>
                </a:lnTo>
                <a:lnTo>
                  <a:pt x="7154910" y="528340"/>
                </a:lnTo>
                <a:close/>
              </a:path>
              <a:path w="7520305" h="706120">
                <a:moveTo>
                  <a:pt x="7154910" y="330770"/>
                </a:moveTo>
                <a:lnTo>
                  <a:pt x="7078263" y="330770"/>
                </a:lnTo>
                <a:lnTo>
                  <a:pt x="7078263" y="450576"/>
                </a:lnTo>
                <a:lnTo>
                  <a:pt x="7154910" y="450576"/>
                </a:lnTo>
                <a:lnTo>
                  <a:pt x="7154910" y="330770"/>
                </a:lnTo>
                <a:close/>
              </a:path>
              <a:path w="7520305" h="706120">
                <a:moveTo>
                  <a:pt x="7519911" y="282028"/>
                </a:moveTo>
                <a:lnTo>
                  <a:pt x="7444008" y="282028"/>
                </a:lnTo>
                <a:lnTo>
                  <a:pt x="7444008" y="391789"/>
                </a:lnTo>
                <a:lnTo>
                  <a:pt x="7519911" y="391789"/>
                </a:lnTo>
                <a:lnTo>
                  <a:pt x="7519911" y="282028"/>
                </a:lnTo>
                <a:close/>
              </a:path>
              <a:path w="7520305" h="706120">
                <a:moveTo>
                  <a:pt x="7154910" y="138038"/>
                </a:moveTo>
                <a:lnTo>
                  <a:pt x="7078263" y="138038"/>
                </a:lnTo>
                <a:lnTo>
                  <a:pt x="7078263" y="252263"/>
                </a:lnTo>
                <a:lnTo>
                  <a:pt x="7154910" y="252263"/>
                </a:lnTo>
                <a:lnTo>
                  <a:pt x="7154910" y="138038"/>
                </a:lnTo>
                <a:close/>
              </a:path>
              <a:path w="7520305" h="706120">
                <a:moveTo>
                  <a:pt x="7519911" y="102320"/>
                </a:moveTo>
                <a:lnTo>
                  <a:pt x="7444008" y="102320"/>
                </a:lnTo>
                <a:lnTo>
                  <a:pt x="7444008" y="209104"/>
                </a:lnTo>
                <a:lnTo>
                  <a:pt x="7519911" y="209104"/>
                </a:lnTo>
                <a:lnTo>
                  <a:pt x="7519911" y="102320"/>
                </a:lnTo>
                <a:close/>
              </a:path>
              <a:path w="7520305" h="706120">
                <a:moveTo>
                  <a:pt x="686469" y="30510"/>
                </a:moveTo>
                <a:lnTo>
                  <a:pt x="290958" y="30510"/>
                </a:lnTo>
                <a:lnTo>
                  <a:pt x="290958" y="694283"/>
                </a:lnTo>
                <a:lnTo>
                  <a:pt x="364256" y="694283"/>
                </a:lnTo>
                <a:lnTo>
                  <a:pt x="364256" y="102320"/>
                </a:lnTo>
                <a:lnTo>
                  <a:pt x="686469" y="102320"/>
                </a:lnTo>
                <a:lnTo>
                  <a:pt x="686469" y="30510"/>
                </a:lnTo>
                <a:close/>
              </a:path>
              <a:path w="7520305" h="706120">
                <a:moveTo>
                  <a:pt x="513455" y="615776"/>
                </a:moveTo>
                <a:lnTo>
                  <a:pt x="537269" y="694283"/>
                </a:lnTo>
                <a:lnTo>
                  <a:pt x="603497" y="694283"/>
                </a:lnTo>
                <a:lnTo>
                  <a:pt x="652226" y="682144"/>
                </a:lnTo>
                <a:lnTo>
                  <a:pt x="680934" y="646750"/>
                </a:lnTo>
                <a:lnTo>
                  <a:pt x="685966" y="618752"/>
                </a:lnTo>
                <a:lnTo>
                  <a:pt x="566662" y="618752"/>
                </a:lnTo>
                <a:lnTo>
                  <a:pt x="552175" y="618566"/>
                </a:lnTo>
                <a:lnTo>
                  <a:pt x="538478" y="618008"/>
                </a:lnTo>
                <a:lnTo>
                  <a:pt x="525571" y="617078"/>
                </a:lnTo>
                <a:lnTo>
                  <a:pt x="513455" y="615776"/>
                </a:lnTo>
                <a:close/>
              </a:path>
              <a:path w="7520305" h="706120">
                <a:moveTo>
                  <a:pt x="686469" y="102320"/>
                </a:moveTo>
                <a:lnTo>
                  <a:pt x="613915" y="102320"/>
                </a:lnTo>
                <a:lnTo>
                  <a:pt x="613915" y="605235"/>
                </a:lnTo>
                <a:lnTo>
                  <a:pt x="610938" y="611311"/>
                </a:lnTo>
                <a:lnTo>
                  <a:pt x="566662" y="618752"/>
                </a:lnTo>
                <a:lnTo>
                  <a:pt x="685966" y="618752"/>
                </a:lnTo>
                <a:lnTo>
                  <a:pt x="686469" y="612056"/>
                </a:lnTo>
                <a:lnTo>
                  <a:pt x="686469" y="102320"/>
                </a:lnTo>
                <a:close/>
              </a:path>
              <a:path w="7520305" h="706120">
                <a:moveTo>
                  <a:pt x="475505" y="434578"/>
                </a:moveTo>
                <a:lnTo>
                  <a:pt x="402207" y="434578"/>
                </a:lnTo>
                <a:lnTo>
                  <a:pt x="402207" y="496341"/>
                </a:lnTo>
                <a:lnTo>
                  <a:pt x="406881" y="526293"/>
                </a:lnTo>
                <a:lnTo>
                  <a:pt x="420904" y="547687"/>
                </a:lnTo>
                <a:lnTo>
                  <a:pt x="444275" y="560524"/>
                </a:lnTo>
                <a:lnTo>
                  <a:pt x="476994" y="564803"/>
                </a:lnTo>
                <a:lnTo>
                  <a:pt x="580429" y="564803"/>
                </a:lnTo>
                <a:lnTo>
                  <a:pt x="580429" y="492993"/>
                </a:lnTo>
                <a:lnTo>
                  <a:pt x="495969" y="492993"/>
                </a:lnTo>
                <a:lnTo>
                  <a:pt x="487016" y="491714"/>
                </a:lnTo>
                <a:lnTo>
                  <a:pt x="480621" y="487877"/>
                </a:lnTo>
                <a:lnTo>
                  <a:pt x="476784" y="481482"/>
                </a:lnTo>
                <a:lnTo>
                  <a:pt x="475505" y="472528"/>
                </a:lnTo>
                <a:lnTo>
                  <a:pt x="475505" y="434578"/>
                </a:lnTo>
                <a:close/>
              </a:path>
              <a:path w="7520305" h="706120">
                <a:moveTo>
                  <a:pt x="600520" y="363513"/>
                </a:moveTo>
                <a:lnTo>
                  <a:pt x="379511" y="363513"/>
                </a:lnTo>
                <a:lnTo>
                  <a:pt x="379511" y="434578"/>
                </a:lnTo>
                <a:lnTo>
                  <a:pt x="600520" y="434578"/>
                </a:lnTo>
                <a:lnTo>
                  <a:pt x="600520" y="363513"/>
                </a:lnTo>
                <a:close/>
              </a:path>
              <a:path w="7520305" h="706120">
                <a:moveTo>
                  <a:pt x="525734" y="311050"/>
                </a:moveTo>
                <a:lnTo>
                  <a:pt x="453924" y="311050"/>
                </a:lnTo>
                <a:lnTo>
                  <a:pt x="453924" y="363513"/>
                </a:lnTo>
                <a:lnTo>
                  <a:pt x="525734" y="363513"/>
                </a:lnTo>
                <a:lnTo>
                  <a:pt x="525734" y="311050"/>
                </a:lnTo>
                <a:close/>
              </a:path>
              <a:path w="7520305" h="706120">
                <a:moveTo>
                  <a:pt x="600520" y="225102"/>
                </a:moveTo>
                <a:lnTo>
                  <a:pt x="378767" y="225102"/>
                </a:lnTo>
                <a:lnTo>
                  <a:pt x="378767" y="295795"/>
                </a:lnTo>
                <a:lnTo>
                  <a:pt x="600520" y="295795"/>
                </a:lnTo>
                <a:lnTo>
                  <a:pt x="600520" y="225102"/>
                </a:lnTo>
                <a:close/>
              </a:path>
              <a:path w="7520305" h="706120">
                <a:moveTo>
                  <a:pt x="437182" y="110505"/>
                </a:moveTo>
                <a:lnTo>
                  <a:pt x="378767" y="142502"/>
                </a:lnTo>
                <a:lnTo>
                  <a:pt x="392696" y="160362"/>
                </a:lnTo>
                <a:lnTo>
                  <a:pt x="405091" y="180082"/>
                </a:lnTo>
                <a:lnTo>
                  <a:pt x="415951" y="201662"/>
                </a:lnTo>
                <a:lnTo>
                  <a:pt x="425276" y="225102"/>
                </a:lnTo>
                <a:lnTo>
                  <a:pt x="435693" y="225102"/>
                </a:lnTo>
                <a:lnTo>
                  <a:pt x="490015" y="195337"/>
                </a:lnTo>
                <a:lnTo>
                  <a:pt x="478900" y="170640"/>
                </a:lnTo>
                <a:lnTo>
                  <a:pt x="466389" y="148270"/>
                </a:lnTo>
                <a:lnTo>
                  <a:pt x="452483" y="128225"/>
                </a:lnTo>
                <a:lnTo>
                  <a:pt x="437182" y="110505"/>
                </a:lnTo>
                <a:close/>
              </a:path>
              <a:path w="7520305" h="706120">
                <a:moveTo>
                  <a:pt x="537269" y="111249"/>
                </a:moveTo>
                <a:lnTo>
                  <a:pt x="527642" y="141666"/>
                </a:lnTo>
                <a:lnTo>
                  <a:pt x="515875" y="170780"/>
                </a:lnTo>
                <a:lnTo>
                  <a:pt x="501969" y="198592"/>
                </a:lnTo>
                <a:lnTo>
                  <a:pt x="485923" y="225102"/>
                </a:lnTo>
                <a:lnTo>
                  <a:pt x="562197" y="225102"/>
                </a:lnTo>
                <a:lnTo>
                  <a:pt x="572871" y="207010"/>
                </a:lnTo>
                <a:lnTo>
                  <a:pt x="582940" y="187337"/>
                </a:lnTo>
                <a:lnTo>
                  <a:pt x="592405" y="166083"/>
                </a:lnTo>
                <a:lnTo>
                  <a:pt x="601264" y="143247"/>
                </a:lnTo>
                <a:lnTo>
                  <a:pt x="537269" y="111249"/>
                </a:lnTo>
                <a:close/>
              </a:path>
              <a:path w="7520305" h="706120">
                <a:moveTo>
                  <a:pt x="4798961" y="554756"/>
                </a:moveTo>
                <a:lnTo>
                  <a:pt x="4722686" y="554756"/>
                </a:lnTo>
                <a:lnTo>
                  <a:pt x="4722686" y="694283"/>
                </a:lnTo>
                <a:lnTo>
                  <a:pt x="4798961" y="694283"/>
                </a:lnTo>
                <a:lnTo>
                  <a:pt x="4798961" y="554756"/>
                </a:lnTo>
                <a:close/>
              </a:path>
              <a:path w="7520305" h="706120">
                <a:moveTo>
                  <a:pt x="4915419" y="484063"/>
                </a:moveTo>
                <a:lnTo>
                  <a:pt x="4603252" y="484063"/>
                </a:lnTo>
                <a:lnTo>
                  <a:pt x="4603252" y="554756"/>
                </a:lnTo>
                <a:lnTo>
                  <a:pt x="4915419" y="554756"/>
                </a:lnTo>
                <a:lnTo>
                  <a:pt x="4915419" y="484063"/>
                </a:lnTo>
                <a:close/>
              </a:path>
              <a:path w="7520305" h="706120">
                <a:moveTo>
                  <a:pt x="4798961" y="425276"/>
                </a:moveTo>
                <a:lnTo>
                  <a:pt x="4722686" y="425276"/>
                </a:lnTo>
                <a:lnTo>
                  <a:pt x="4722686" y="484063"/>
                </a:lnTo>
                <a:lnTo>
                  <a:pt x="4798961" y="484063"/>
                </a:lnTo>
                <a:lnTo>
                  <a:pt x="4798961" y="425276"/>
                </a:lnTo>
                <a:close/>
              </a:path>
              <a:path w="7520305" h="706120">
                <a:moveTo>
                  <a:pt x="4931418" y="354582"/>
                </a:moveTo>
                <a:lnTo>
                  <a:pt x="4589486" y="354582"/>
                </a:lnTo>
                <a:lnTo>
                  <a:pt x="4589486" y="425276"/>
                </a:lnTo>
                <a:lnTo>
                  <a:pt x="4931418" y="425276"/>
                </a:lnTo>
                <a:lnTo>
                  <a:pt x="4931418" y="354582"/>
                </a:lnTo>
                <a:close/>
              </a:path>
              <a:path w="7520305" h="706120">
                <a:moveTo>
                  <a:pt x="4705944" y="275332"/>
                </a:moveTo>
                <a:lnTo>
                  <a:pt x="4687712" y="275332"/>
                </a:lnTo>
                <a:lnTo>
                  <a:pt x="4635995" y="301749"/>
                </a:lnTo>
                <a:lnTo>
                  <a:pt x="4643931" y="313190"/>
                </a:lnTo>
                <a:lnTo>
                  <a:pt x="4651994" y="325747"/>
                </a:lnTo>
                <a:lnTo>
                  <a:pt x="4660272" y="339560"/>
                </a:lnTo>
                <a:lnTo>
                  <a:pt x="4668737" y="354582"/>
                </a:lnTo>
                <a:lnTo>
                  <a:pt x="4744267" y="354582"/>
                </a:lnTo>
                <a:lnTo>
                  <a:pt x="4736151" y="333444"/>
                </a:lnTo>
                <a:lnTo>
                  <a:pt x="4727035" y="313143"/>
                </a:lnTo>
                <a:lnTo>
                  <a:pt x="4716990" y="293819"/>
                </a:lnTo>
                <a:lnTo>
                  <a:pt x="4705944" y="275332"/>
                </a:lnTo>
                <a:close/>
              </a:path>
              <a:path w="7520305" h="706120">
                <a:moveTo>
                  <a:pt x="4829470" y="275332"/>
                </a:moveTo>
                <a:lnTo>
                  <a:pt x="4814216" y="275332"/>
                </a:lnTo>
                <a:lnTo>
                  <a:pt x="4806380" y="294795"/>
                </a:lnTo>
                <a:lnTo>
                  <a:pt x="4797008" y="314492"/>
                </a:lnTo>
                <a:lnTo>
                  <a:pt x="4786101" y="334421"/>
                </a:lnTo>
                <a:lnTo>
                  <a:pt x="4773660" y="354582"/>
                </a:lnTo>
                <a:lnTo>
                  <a:pt x="4852168" y="354582"/>
                </a:lnTo>
                <a:lnTo>
                  <a:pt x="4860213" y="342956"/>
                </a:lnTo>
                <a:lnTo>
                  <a:pt x="4867980" y="330398"/>
                </a:lnTo>
                <a:lnTo>
                  <a:pt x="4875468" y="316911"/>
                </a:lnTo>
                <a:lnTo>
                  <a:pt x="4882677" y="302493"/>
                </a:lnTo>
                <a:lnTo>
                  <a:pt x="4829470" y="275332"/>
                </a:lnTo>
                <a:close/>
              </a:path>
              <a:path w="7520305" h="706120">
                <a:moveTo>
                  <a:pt x="4931418" y="204266"/>
                </a:moveTo>
                <a:lnTo>
                  <a:pt x="4589486" y="204266"/>
                </a:lnTo>
                <a:lnTo>
                  <a:pt x="4589486" y="275332"/>
                </a:lnTo>
                <a:lnTo>
                  <a:pt x="4931418" y="275332"/>
                </a:lnTo>
                <a:lnTo>
                  <a:pt x="4931418" y="204266"/>
                </a:lnTo>
                <a:close/>
              </a:path>
              <a:path w="7520305" h="706120">
                <a:moveTo>
                  <a:pt x="4798961" y="147340"/>
                </a:moveTo>
                <a:lnTo>
                  <a:pt x="4722686" y="147340"/>
                </a:lnTo>
                <a:lnTo>
                  <a:pt x="4722686" y="204266"/>
                </a:lnTo>
                <a:lnTo>
                  <a:pt x="4798961" y="204266"/>
                </a:lnTo>
                <a:lnTo>
                  <a:pt x="4798961" y="147340"/>
                </a:lnTo>
                <a:close/>
              </a:path>
              <a:path w="7520305" h="706120">
                <a:moveTo>
                  <a:pt x="4915419" y="76274"/>
                </a:moveTo>
                <a:lnTo>
                  <a:pt x="4603252" y="76274"/>
                </a:lnTo>
                <a:lnTo>
                  <a:pt x="4603252" y="147340"/>
                </a:lnTo>
                <a:lnTo>
                  <a:pt x="4915419" y="147340"/>
                </a:lnTo>
                <a:lnTo>
                  <a:pt x="4915419" y="76274"/>
                </a:lnTo>
                <a:close/>
              </a:path>
              <a:path w="7520305" h="706120">
                <a:moveTo>
                  <a:pt x="4798961" y="6325"/>
                </a:moveTo>
                <a:lnTo>
                  <a:pt x="4722686" y="6325"/>
                </a:lnTo>
                <a:lnTo>
                  <a:pt x="4722686" y="76274"/>
                </a:lnTo>
                <a:lnTo>
                  <a:pt x="4798961" y="76274"/>
                </a:lnTo>
                <a:lnTo>
                  <a:pt x="4798961" y="6325"/>
                </a:lnTo>
                <a:close/>
              </a:path>
              <a:path w="7520305" h="706120">
                <a:moveTo>
                  <a:pt x="2578446" y="231800"/>
                </a:moveTo>
                <a:lnTo>
                  <a:pt x="2333252" y="231800"/>
                </a:lnTo>
                <a:lnTo>
                  <a:pt x="2333252" y="302493"/>
                </a:lnTo>
                <a:lnTo>
                  <a:pt x="2578446" y="302493"/>
                </a:lnTo>
                <a:lnTo>
                  <a:pt x="2578446" y="231800"/>
                </a:lnTo>
                <a:close/>
              </a:path>
              <a:path w="7520305" h="706120">
                <a:moveTo>
                  <a:pt x="1793006" y="231800"/>
                </a:moveTo>
                <a:lnTo>
                  <a:pt x="1564927" y="231800"/>
                </a:lnTo>
                <a:lnTo>
                  <a:pt x="1564927" y="302493"/>
                </a:lnTo>
                <a:lnTo>
                  <a:pt x="1793006" y="302493"/>
                </a:lnTo>
                <a:lnTo>
                  <a:pt x="1793006" y="231800"/>
                </a:lnTo>
                <a:close/>
              </a:path>
              <a:path w="7520305" h="706120">
                <a:moveTo>
                  <a:pt x="4204765" y="463599"/>
                </a:moveTo>
                <a:lnTo>
                  <a:pt x="4125514" y="463599"/>
                </a:lnTo>
                <a:lnTo>
                  <a:pt x="4125514" y="696516"/>
                </a:lnTo>
                <a:lnTo>
                  <a:pt x="4204765" y="696516"/>
                </a:lnTo>
                <a:lnTo>
                  <a:pt x="4204765" y="463599"/>
                </a:lnTo>
                <a:close/>
              </a:path>
              <a:path w="7520305" h="706120">
                <a:moveTo>
                  <a:pt x="4467447" y="140270"/>
                </a:moveTo>
                <a:lnTo>
                  <a:pt x="3862461" y="140270"/>
                </a:lnTo>
                <a:lnTo>
                  <a:pt x="3862461" y="463599"/>
                </a:lnTo>
                <a:lnTo>
                  <a:pt x="4467447" y="463599"/>
                </a:lnTo>
                <a:lnTo>
                  <a:pt x="4467447" y="385837"/>
                </a:lnTo>
                <a:lnTo>
                  <a:pt x="3940967" y="385837"/>
                </a:lnTo>
                <a:lnTo>
                  <a:pt x="3940967" y="218033"/>
                </a:lnTo>
                <a:lnTo>
                  <a:pt x="4467447" y="218033"/>
                </a:lnTo>
                <a:lnTo>
                  <a:pt x="4467447" y="140270"/>
                </a:lnTo>
                <a:close/>
              </a:path>
              <a:path w="7520305" h="706120">
                <a:moveTo>
                  <a:pt x="4204765" y="218033"/>
                </a:moveTo>
                <a:lnTo>
                  <a:pt x="4125514" y="218033"/>
                </a:lnTo>
                <a:lnTo>
                  <a:pt x="4125514" y="385837"/>
                </a:lnTo>
                <a:lnTo>
                  <a:pt x="4204765" y="385837"/>
                </a:lnTo>
                <a:lnTo>
                  <a:pt x="4204765" y="218033"/>
                </a:lnTo>
                <a:close/>
              </a:path>
              <a:path w="7520305" h="706120">
                <a:moveTo>
                  <a:pt x="4467447" y="218033"/>
                </a:moveTo>
                <a:lnTo>
                  <a:pt x="4388939" y="218033"/>
                </a:lnTo>
                <a:lnTo>
                  <a:pt x="4388939" y="385837"/>
                </a:lnTo>
                <a:lnTo>
                  <a:pt x="4467447" y="385837"/>
                </a:lnTo>
                <a:lnTo>
                  <a:pt x="4467447" y="218033"/>
                </a:lnTo>
                <a:close/>
              </a:path>
              <a:path w="7520305" h="706120">
                <a:moveTo>
                  <a:pt x="4204765" y="6325"/>
                </a:moveTo>
                <a:lnTo>
                  <a:pt x="4125514" y="6325"/>
                </a:lnTo>
                <a:lnTo>
                  <a:pt x="4125514" y="140270"/>
                </a:lnTo>
                <a:lnTo>
                  <a:pt x="4204765" y="140270"/>
                </a:lnTo>
                <a:lnTo>
                  <a:pt x="4204765" y="6325"/>
                </a:lnTo>
                <a:close/>
              </a:path>
              <a:path w="7520305" h="706120">
                <a:moveTo>
                  <a:pt x="2818432" y="338584"/>
                </a:moveTo>
                <a:lnTo>
                  <a:pt x="2741413" y="338584"/>
                </a:lnTo>
                <a:lnTo>
                  <a:pt x="2741413" y="694283"/>
                </a:lnTo>
                <a:lnTo>
                  <a:pt x="2818432" y="694283"/>
                </a:lnTo>
                <a:lnTo>
                  <a:pt x="2818432" y="338584"/>
                </a:lnTo>
                <a:close/>
              </a:path>
              <a:path w="7520305" h="706120">
                <a:moveTo>
                  <a:pt x="2973957" y="262309"/>
                </a:moveTo>
                <a:lnTo>
                  <a:pt x="2597421" y="262309"/>
                </a:lnTo>
                <a:lnTo>
                  <a:pt x="2597421" y="338584"/>
                </a:lnTo>
                <a:lnTo>
                  <a:pt x="2973957" y="338584"/>
                </a:lnTo>
                <a:lnTo>
                  <a:pt x="2973957" y="262309"/>
                </a:lnTo>
                <a:close/>
              </a:path>
              <a:path w="7520305" h="706120">
                <a:moveTo>
                  <a:pt x="2818432" y="7813"/>
                </a:moveTo>
                <a:lnTo>
                  <a:pt x="2741413" y="7813"/>
                </a:lnTo>
                <a:lnTo>
                  <a:pt x="2741413" y="262309"/>
                </a:lnTo>
                <a:lnTo>
                  <a:pt x="2818432" y="262309"/>
                </a:lnTo>
                <a:lnTo>
                  <a:pt x="2818432" y="7813"/>
                </a:lnTo>
                <a:close/>
              </a:path>
              <a:path w="7520305" h="706120">
                <a:moveTo>
                  <a:pt x="2605980" y="129108"/>
                </a:moveTo>
                <a:lnTo>
                  <a:pt x="2307951" y="129108"/>
                </a:lnTo>
                <a:lnTo>
                  <a:pt x="2307951" y="199801"/>
                </a:lnTo>
                <a:lnTo>
                  <a:pt x="2605980" y="199801"/>
                </a:lnTo>
                <a:lnTo>
                  <a:pt x="2605980" y="129108"/>
                </a:lnTo>
                <a:close/>
              </a:path>
              <a:path w="7520305" h="706120">
                <a:moveTo>
                  <a:pt x="2578446" y="30510"/>
                </a:moveTo>
                <a:lnTo>
                  <a:pt x="2333252" y="30510"/>
                </a:lnTo>
                <a:lnTo>
                  <a:pt x="2333252" y="101575"/>
                </a:lnTo>
                <a:lnTo>
                  <a:pt x="2578446" y="101575"/>
                </a:lnTo>
                <a:lnTo>
                  <a:pt x="2578446" y="30510"/>
                </a:lnTo>
                <a:close/>
              </a:path>
              <a:path w="7520305" h="706120">
                <a:moveTo>
                  <a:pt x="2113730" y="29766"/>
                </a:moveTo>
                <a:lnTo>
                  <a:pt x="1878210" y="29766"/>
                </a:lnTo>
                <a:lnTo>
                  <a:pt x="1878210" y="122783"/>
                </a:lnTo>
                <a:lnTo>
                  <a:pt x="1873699" y="161432"/>
                </a:lnTo>
                <a:lnTo>
                  <a:pt x="1860164" y="194778"/>
                </a:lnTo>
                <a:lnTo>
                  <a:pt x="1837608" y="222823"/>
                </a:lnTo>
                <a:lnTo>
                  <a:pt x="1806028" y="245565"/>
                </a:lnTo>
                <a:lnTo>
                  <a:pt x="1865932" y="296539"/>
                </a:lnTo>
                <a:lnTo>
                  <a:pt x="1904673" y="261286"/>
                </a:lnTo>
                <a:lnTo>
                  <a:pt x="1932346" y="221754"/>
                </a:lnTo>
                <a:lnTo>
                  <a:pt x="1948949" y="177942"/>
                </a:lnTo>
                <a:lnTo>
                  <a:pt x="1954484" y="129852"/>
                </a:lnTo>
                <a:lnTo>
                  <a:pt x="1954484" y="109016"/>
                </a:lnTo>
                <a:lnTo>
                  <a:pt x="2113730" y="109016"/>
                </a:lnTo>
                <a:lnTo>
                  <a:pt x="2113730" y="29766"/>
                </a:lnTo>
                <a:close/>
              </a:path>
              <a:path w="7520305" h="706120">
                <a:moveTo>
                  <a:pt x="2113730" y="109016"/>
                </a:moveTo>
                <a:lnTo>
                  <a:pt x="2037455" y="109016"/>
                </a:lnTo>
                <a:lnTo>
                  <a:pt x="2037455" y="215800"/>
                </a:lnTo>
                <a:lnTo>
                  <a:pt x="2040688" y="240055"/>
                </a:lnTo>
                <a:lnTo>
                  <a:pt x="2050385" y="257379"/>
                </a:lnTo>
                <a:lnTo>
                  <a:pt x="2066547" y="267774"/>
                </a:lnTo>
                <a:lnTo>
                  <a:pt x="2089174" y="271238"/>
                </a:lnTo>
                <a:lnTo>
                  <a:pt x="2149449" y="271238"/>
                </a:lnTo>
                <a:lnTo>
                  <a:pt x="2193469" y="257112"/>
                </a:lnTo>
                <a:lnTo>
                  <a:pt x="2214375" y="210731"/>
                </a:lnTo>
                <a:lnTo>
                  <a:pt x="2215378" y="202034"/>
                </a:lnTo>
                <a:lnTo>
                  <a:pt x="2117079" y="202034"/>
                </a:lnTo>
                <a:lnTo>
                  <a:pt x="2113730" y="196949"/>
                </a:lnTo>
                <a:lnTo>
                  <a:pt x="2113730" y="109016"/>
                </a:lnTo>
                <a:close/>
              </a:path>
              <a:path w="7520305" h="706120">
                <a:moveTo>
                  <a:pt x="2142751" y="132085"/>
                </a:moveTo>
                <a:lnTo>
                  <a:pt x="2143403" y="140689"/>
                </a:lnTo>
                <a:lnTo>
                  <a:pt x="2143868" y="148642"/>
                </a:lnTo>
                <a:lnTo>
                  <a:pt x="2144147" y="155943"/>
                </a:lnTo>
                <a:lnTo>
                  <a:pt x="2144240" y="162594"/>
                </a:lnTo>
                <a:lnTo>
                  <a:pt x="2143472" y="179849"/>
                </a:lnTo>
                <a:lnTo>
                  <a:pt x="2141170" y="192174"/>
                </a:lnTo>
                <a:lnTo>
                  <a:pt x="2137333" y="199569"/>
                </a:lnTo>
                <a:lnTo>
                  <a:pt x="2131961" y="202034"/>
                </a:lnTo>
                <a:lnTo>
                  <a:pt x="2215378" y="202034"/>
                </a:lnTo>
                <a:lnTo>
                  <a:pt x="2217305" y="185326"/>
                </a:lnTo>
                <a:lnTo>
                  <a:pt x="2218282" y="154781"/>
                </a:lnTo>
                <a:lnTo>
                  <a:pt x="2142751" y="132085"/>
                </a:lnTo>
                <a:close/>
              </a:path>
              <a:path w="7520305" h="706120">
                <a:moveTo>
                  <a:pt x="1820167" y="129108"/>
                </a:moveTo>
                <a:lnTo>
                  <a:pt x="1539998" y="129108"/>
                </a:lnTo>
                <a:lnTo>
                  <a:pt x="1539998" y="199801"/>
                </a:lnTo>
                <a:lnTo>
                  <a:pt x="1820167" y="199801"/>
                </a:lnTo>
                <a:lnTo>
                  <a:pt x="1820167" y="129108"/>
                </a:lnTo>
                <a:close/>
              </a:path>
              <a:path w="7520305" h="706120">
                <a:moveTo>
                  <a:pt x="1793006" y="30510"/>
                </a:moveTo>
                <a:lnTo>
                  <a:pt x="1564927" y="30510"/>
                </a:lnTo>
                <a:lnTo>
                  <a:pt x="1564927" y="101575"/>
                </a:lnTo>
                <a:lnTo>
                  <a:pt x="1793006" y="101575"/>
                </a:lnTo>
                <a:lnTo>
                  <a:pt x="1793006" y="30510"/>
                </a:lnTo>
                <a:close/>
              </a:path>
              <a:path w="7520305" h="706120">
                <a:moveTo>
                  <a:pt x="6023444" y="280541"/>
                </a:moveTo>
                <a:lnTo>
                  <a:pt x="5357439" y="280541"/>
                </a:lnTo>
                <a:lnTo>
                  <a:pt x="5357439" y="353838"/>
                </a:lnTo>
                <a:lnTo>
                  <a:pt x="6023444" y="353838"/>
                </a:lnTo>
                <a:lnTo>
                  <a:pt x="6023444" y="280541"/>
                </a:lnTo>
                <a:close/>
              </a:path>
              <a:path w="7520305" h="706120">
                <a:moveTo>
                  <a:pt x="5733229" y="177105"/>
                </a:moveTo>
                <a:lnTo>
                  <a:pt x="5655467" y="177105"/>
                </a:lnTo>
                <a:lnTo>
                  <a:pt x="5655467" y="280541"/>
                </a:lnTo>
                <a:lnTo>
                  <a:pt x="5733229" y="280541"/>
                </a:lnTo>
                <a:lnTo>
                  <a:pt x="5733229" y="177105"/>
                </a:lnTo>
                <a:close/>
              </a:path>
              <a:path w="7520305" h="706120">
                <a:moveTo>
                  <a:pt x="5495476" y="16743"/>
                </a:moveTo>
                <a:lnTo>
                  <a:pt x="5481799" y="59471"/>
                </a:lnTo>
                <a:lnTo>
                  <a:pt x="5463389" y="100444"/>
                </a:lnTo>
                <a:lnTo>
                  <a:pt x="5440246" y="139660"/>
                </a:lnTo>
                <a:lnTo>
                  <a:pt x="5412371" y="177120"/>
                </a:lnTo>
                <a:lnTo>
                  <a:pt x="5379763" y="212824"/>
                </a:lnTo>
                <a:lnTo>
                  <a:pt x="5445248" y="261565"/>
                </a:lnTo>
                <a:lnTo>
                  <a:pt x="5465479" y="239962"/>
                </a:lnTo>
                <a:lnTo>
                  <a:pt x="5483012" y="218684"/>
                </a:lnTo>
                <a:lnTo>
                  <a:pt x="5497849" y="197732"/>
                </a:lnTo>
                <a:lnTo>
                  <a:pt x="5509987" y="177105"/>
                </a:lnTo>
                <a:lnTo>
                  <a:pt x="5954240" y="177105"/>
                </a:lnTo>
                <a:lnTo>
                  <a:pt x="5954240" y="103807"/>
                </a:lnTo>
                <a:lnTo>
                  <a:pt x="5548683" y="103807"/>
                </a:lnTo>
                <a:lnTo>
                  <a:pt x="5555659" y="88180"/>
                </a:lnTo>
                <a:lnTo>
                  <a:pt x="5561705" y="72553"/>
                </a:lnTo>
                <a:lnTo>
                  <a:pt x="5566821" y="56927"/>
                </a:lnTo>
                <a:lnTo>
                  <a:pt x="5571007" y="41300"/>
                </a:lnTo>
                <a:lnTo>
                  <a:pt x="5495476" y="16743"/>
                </a:lnTo>
                <a:close/>
              </a:path>
              <a:path w="7520305" h="706120">
                <a:moveTo>
                  <a:pt x="5733229" y="6325"/>
                </a:moveTo>
                <a:lnTo>
                  <a:pt x="5655467" y="6325"/>
                </a:lnTo>
                <a:lnTo>
                  <a:pt x="5655467" y="103807"/>
                </a:lnTo>
                <a:lnTo>
                  <a:pt x="5733229" y="103807"/>
                </a:lnTo>
                <a:lnTo>
                  <a:pt x="5733229" y="63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3020" y="4221787"/>
            <a:ext cx="298450" cy="144780"/>
          </a:xfrm>
          <a:custGeom>
            <a:avLst/>
            <a:gdLst/>
            <a:ahLst/>
            <a:cxnLst/>
            <a:rect l="l" t="t" r="r" b="b"/>
            <a:pathLst>
              <a:path w="298450" h="144779">
                <a:moveTo>
                  <a:pt x="249287" y="0"/>
                </a:moveTo>
                <a:lnTo>
                  <a:pt x="298028" y="57670"/>
                </a:lnTo>
                <a:lnTo>
                  <a:pt x="251727" y="81751"/>
                </a:lnTo>
                <a:lnTo>
                  <a:pt x="202718" y="102497"/>
                </a:lnTo>
                <a:lnTo>
                  <a:pt x="151000" y="119910"/>
                </a:lnTo>
                <a:lnTo>
                  <a:pt x="96574" y="133989"/>
                </a:lnTo>
                <a:lnTo>
                  <a:pt x="39439" y="144735"/>
                </a:lnTo>
                <a:lnTo>
                  <a:pt x="0" y="79250"/>
                </a:lnTo>
                <a:lnTo>
                  <a:pt x="58072" y="67865"/>
                </a:lnTo>
                <a:lnTo>
                  <a:pt x="112037" y="54247"/>
                </a:lnTo>
                <a:lnTo>
                  <a:pt x="161895" y="38397"/>
                </a:lnTo>
                <a:lnTo>
                  <a:pt x="207644" y="20315"/>
                </a:lnTo>
                <a:lnTo>
                  <a:pt x="249287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9973" y="4216206"/>
            <a:ext cx="287655" cy="145415"/>
          </a:xfrm>
          <a:custGeom>
            <a:avLst/>
            <a:gdLst/>
            <a:ahLst/>
            <a:cxnLst/>
            <a:rect l="l" t="t" r="r" b="b"/>
            <a:pathLst>
              <a:path w="287654" h="145414">
                <a:moveTo>
                  <a:pt x="39811" y="0"/>
                </a:moveTo>
                <a:lnTo>
                  <a:pt x="91856" y="11043"/>
                </a:lnTo>
                <a:lnTo>
                  <a:pt x="142621" y="25419"/>
                </a:lnTo>
                <a:lnTo>
                  <a:pt x="192107" y="43130"/>
                </a:lnTo>
                <a:lnTo>
                  <a:pt x="240312" y="64174"/>
                </a:lnTo>
                <a:lnTo>
                  <a:pt x="287238" y="88552"/>
                </a:lnTo>
                <a:lnTo>
                  <a:pt x="235520" y="145107"/>
                </a:lnTo>
                <a:lnTo>
                  <a:pt x="188952" y="120104"/>
                </a:lnTo>
                <a:lnTo>
                  <a:pt x="142116" y="99268"/>
                </a:lnTo>
                <a:lnTo>
                  <a:pt x="95012" y="82599"/>
                </a:lnTo>
                <a:lnTo>
                  <a:pt x="47639" y="70098"/>
                </a:lnTo>
                <a:lnTo>
                  <a:pt x="0" y="61763"/>
                </a:lnTo>
                <a:lnTo>
                  <a:pt x="3981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5183" y="4174137"/>
            <a:ext cx="388862" cy="183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30455" y="4165976"/>
            <a:ext cx="64135" cy="83820"/>
          </a:xfrm>
          <a:custGeom>
            <a:avLst/>
            <a:gdLst/>
            <a:ahLst/>
            <a:cxnLst/>
            <a:rect l="l" t="t" r="r" b="b"/>
            <a:pathLst>
              <a:path w="64134" h="83820">
                <a:moveTo>
                  <a:pt x="0" y="0"/>
                </a:moveTo>
                <a:lnTo>
                  <a:pt x="0" y="83715"/>
                </a:lnTo>
                <a:lnTo>
                  <a:pt x="63996" y="83715"/>
                </a:lnTo>
                <a:lnTo>
                  <a:pt x="6399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4548" y="4165976"/>
            <a:ext cx="92075" cy="83820"/>
          </a:xfrm>
          <a:custGeom>
            <a:avLst/>
            <a:gdLst/>
            <a:ahLst/>
            <a:cxnLst/>
            <a:rect l="l" t="t" r="r" b="b"/>
            <a:pathLst>
              <a:path w="92075" h="83820">
                <a:moveTo>
                  <a:pt x="0" y="0"/>
                </a:moveTo>
                <a:lnTo>
                  <a:pt x="0" y="83715"/>
                </a:lnTo>
                <a:lnTo>
                  <a:pt x="91901" y="83715"/>
                </a:lnTo>
                <a:lnTo>
                  <a:pt x="919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6224" y="4165976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20">
                <a:moveTo>
                  <a:pt x="0" y="0"/>
                </a:moveTo>
                <a:lnTo>
                  <a:pt x="0" y="83715"/>
                </a:lnTo>
                <a:lnTo>
                  <a:pt x="74785" y="83715"/>
                </a:lnTo>
                <a:lnTo>
                  <a:pt x="7478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47707" y="4141048"/>
            <a:ext cx="314325" cy="102235"/>
          </a:xfrm>
          <a:custGeom>
            <a:avLst/>
            <a:gdLst/>
            <a:ahLst/>
            <a:cxnLst/>
            <a:rect l="l" t="t" r="r" b="b"/>
            <a:pathLst>
              <a:path w="314325" h="102235">
                <a:moveTo>
                  <a:pt x="0" y="0"/>
                </a:moveTo>
                <a:lnTo>
                  <a:pt x="0" y="101947"/>
                </a:lnTo>
                <a:lnTo>
                  <a:pt x="314026" y="101947"/>
                </a:lnTo>
                <a:lnTo>
                  <a:pt x="31402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3136" y="4133209"/>
            <a:ext cx="115763" cy="223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0705" y="4126140"/>
            <a:ext cx="94183" cy="1689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4962" y="4096772"/>
            <a:ext cx="314960" cy="43815"/>
          </a:xfrm>
          <a:custGeom>
            <a:avLst/>
            <a:gdLst/>
            <a:ahLst/>
            <a:cxnLst/>
            <a:rect l="l" t="t" r="r" b="b"/>
            <a:pathLst>
              <a:path w="314960" h="43814">
                <a:moveTo>
                  <a:pt x="0" y="0"/>
                </a:moveTo>
                <a:lnTo>
                  <a:pt x="0" y="43532"/>
                </a:lnTo>
                <a:lnTo>
                  <a:pt x="314770" y="43532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8274" y="4095283"/>
            <a:ext cx="244475" cy="259715"/>
          </a:xfrm>
          <a:custGeom>
            <a:avLst/>
            <a:gdLst/>
            <a:ahLst/>
            <a:cxnLst/>
            <a:rect l="l" t="t" r="r" b="b"/>
            <a:pathLst>
              <a:path w="244475" h="259714">
                <a:moveTo>
                  <a:pt x="0" y="0"/>
                </a:moveTo>
                <a:lnTo>
                  <a:pt x="244449" y="0"/>
                </a:lnTo>
                <a:lnTo>
                  <a:pt x="244449" y="255984"/>
                </a:lnTo>
                <a:lnTo>
                  <a:pt x="168174" y="255984"/>
                </a:lnTo>
                <a:lnTo>
                  <a:pt x="168174" y="225474"/>
                </a:lnTo>
                <a:lnTo>
                  <a:pt x="76273" y="225474"/>
                </a:lnTo>
                <a:lnTo>
                  <a:pt x="76273" y="259705"/>
                </a:lnTo>
                <a:lnTo>
                  <a:pt x="0" y="2597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69943" y="4067750"/>
            <a:ext cx="469900" cy="287655"/>
          </a:xfrm>
          <a:custGeom>
            <a:avLst/>
            <a:gdLst/>
            <a:ahLst/>
            <a:cxnLst/>
            <a:rect l="l" t="t" r="r" b="b"/>
            <a:pathLst>
              <a:path w="469900" h="287654">
                <a:moveTo>
                  <a:pt x="0" y="0"/>
                </a:moveTo>
                <a:lnTo>
                  <a:pt x="469553" y="0"/>
                </a:lnTo>
                <a:lnTo>
                  <a:pt x="469553" y="287238"/>
                </a:lnTo>
                <a:lnTo>
                  <a:pt x="391789" y="287238"/>
                </a:lnTo>
                <a:lnTo>
                  <a:pt x="391789" y="248542"/>
                </a:lnTo>
                <a:lnTo>
                  <a:pt x="77763" y="248542"/>
                </a:lnTo>
                <a:lnTo>
                  <a:pt x="77763" y="287238"/>
                </a:lnTo>
                <a:lnTo>
                  <a:pt x="0" y="287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53110" y="4041680"/>
            <a:ext cx="142180" cy="1183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23011" y="4045053"/>
            <a:ext cx="109220" cy="48895"/>
          </a:xfrm>
          <a:custGeom>
            <a:avLst/>
            <a:gdLst/>
            <a:ahLst/>
            <a:cxnLst/>
            <a:rect l="l" t="t" r="r" b="b"/>
            <a:pathLst>
              <a:path w="109220" h="48895">
                <a:moveTo>
                  <a:pt x="0" y="0"/>
                </a:moveTo>
                <a:lnTo>
                  <a:pt x="0" y="48741"/>
                </a:lnTo>
                <a:lnTo>
                  <a:pt x="109016" y="48741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19428" y="4008194"/>
            <a:ext cx="72231" cy="1299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38714" y="4014544"/>
            <a:ext cx="77470" cy="283845"/>
          </a:xfrm>
          <a:custGeom>
            <a:avLst/>
            <a:gdLst/>
            <a:ahLst/>
            <a:cxnLst/>
            <a:rect l="l" t="t" r="r" b="b"/>
            <a:pathLst>
              <a:path w="77470" h="283845">
                <a:moveTo>
                  <a:pt x="0" y="0"/>
                </a:moveTo>
                <a:lnTo>
                  <a:pt x="0" y="283517"/>
                </a:lnTo>
                <a:lnTo>
                  <a:pt x="22394" y="261565"/>
                </a:lnTo>
                <a:lnTo>
                  <a:pt x="42695" y="239241"/>
                </a:lnTo>
                <a:lnTo>
                  <a:pt x="60904" y="216544"/>
                </a:lnTo>
                <a:lnTo>
                  <a:pt x="77019" y="193476"/>
                </a:lnTo>
                <a:lnTo>
                  <a:pt x="57206" y="152223"/>
                </a:lnTo>
                <a:lnTo>
                  <a:pt x="40556" y="106226"/>
                </a:lnTo>
                <a:lnTo>
                  <a:pt x="27068" y="55484"/>
                </a:lnTo>
                <a:lnTo>
                  <a:pt x="1674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3809" y="3993708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7530" y="3993708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9204" y="3993708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99523" y="3991475"/>
            <a:ext cx="93345" cy="120014"/>
          </a:xfrm>
          <a:custGeom>
            <a:avLst/>
            <a:gdLst/>
            <a:ahLst/>
            <a:cxnLst/>
            <a:rect l="l" t="t" r="r" b="b"/>
            <a:pathLst>
              <a:path w="93345" h="120014">
                <a:moveTo>
                  <a:pt x="0" y="0"/>
                </a:moveTo>
                <a:lnTo>
                  <a:pt x="0" y="119806"/>
                </a:lnTo>
                <a:lnTo>
                  <a:pt x="93018" y="119806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4962" y="398701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93789" y="3971756"/>
            <a:ext cx="221615" cy="254000"/>
          </a:xfrm>
          <a:custGeom>
            <a:avLst/>
            <a:gdLst/>
            <a:ahLst/>
            <a:cxnLst/>
            <a:rect l="l" t="t" r="r" b="b"/>
            <a:pathLst>
              <a:path w="221614" h="254000">
                <a:moveTo>
                  <a:pt x="74414" y="0"/>
                </a:moveTo>
                <a:lnTo>
                  <a:pt x="146223" y="0"/>
                </a:lnTo>
                <a:lnTo>
                  <a:pt x="146223" y="52461"/>
                </a:lnTo>
                <a:lnTo>
                  <a:pt x="221009" y="52461"/>
                </a:lnTo>
                <a:lnTo>
                  <a:pt x="221009" y="123527"/>
                </a:lnTo>
                <a:lnTo>
                  <a:pt x="95994" y="123527"/>
                </a:lnTo>
                <a:lnTo>
                  <a:pt x="95994" y="161478"/>
                </a:lnTo>
                <a:lnTo>
                  <a:pt x="97273" y="170431"/>
                </a:lnTo>
                <a:lnTo>
                  <a:pt x="101110" y="176826"/>
                </a:lnTo>
                <a:lnTo>
                  <a:pt x="107505" y="180663"/>
                </a:lnTo>
                <a:lnTo>
                  <a:pt x="116458" y="181942"/>
                </a:lnTo>
                <a:lnTo>
                  <a:pt x="200918" y="181942"/>
                </a:lnTo>
                <a:lnTo>
                  <a:pt x="200918" y="253751"/>
                </a:lnTo>
                <a:lnTo>
                  <a:pt x="97482" y="253751"/>
                </a:lnTo>
                <a:lnTo>
                  <a:pt x="64763" y="249473"/>
                </a:lnTo>
                <a:lnTo>
                  <a:pt x="41392" y="236636"/>
                </a:lnTo>
                <a:lnTo>
                  <a:pt x="27370" y="215242"/>
                </a:lnTo>
                <a:lnTo>
                  <a:pt x="22696" y="185290"/>
                </a:lnTo>
                <a:lnTo>
                  <a:pt x="22696" y="123527"/>
                </a:lnTo>
                <a:lnTo>
                  <a:pt x="0" y="123527"/>
                </a:lnTo>
                <a:lnTo>
                  <a:pt x="0" y="52461"/>
                </a:lnTo>
                <a:lnTo>
                  <a:pt x="74414" y="52461"/>
                </a:lnTo>
                <a:lnTo>
                  <a:pt x="74414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9949" y="3968779"/>
            <a:ext cx="668020" cy="391160"/>
          </a:xfrm>
          <a:custGeom>
            <a:avLst/>
            <a:gdLst/>
            <a:ahLst/>
            <a:cxnLst/>
            <a:rect l="l" t="t" r="r" b="b"/>
            <a:pathLst>
              <a:path w="668020" h="391160">
                <a:moveTo>
                  <a:pt x="260821" y="0"/>
                </a:moveTo>
                <a:lnTo>
                  <a:pt x="593824" y="0"/>
                </a:lnTo>
                <a:lnTo>
                  <a:pt x="593824" y="79250"/>
                </a:lnTo>
                <a:lnTo>
                  <a:pt x="570407" y="123015"/>
                </a:lnTo>
                <a:lnTo>
                  <a:pt x="545548" y="163524"/>
                </a:lnTo>
                <a:lnTo>
                  <a:pt x="519247" y="200778"/>
                </a:lnTo>
                <a:lnTo>
                  <a:pt x="491505" y="234776"/>
                </a:lnTo>
                <a:lnTo>
                  <a:pt x="532781" y="264518"/>
                </a:lnTo>
                <a:lnTo>
                  <a:pt x="575872" y="289005"/>
                </a:lnTo>
                <a:lnTo>
                  <a:pt x="620776" y="308236"/>
                </a:lnTo>
                <a:lnTo>
                  <a:pt x="667494" y="322212"/>
                </a:lnTo>
                <a:lnTo>
                  <a:pt x="622846" y="390673"/>
                </a:lnTo>
                <a:lnTo>
                  <a:pt x="571546" y="373744"/>
                </a:lnTo>
                <a:lnTo>
                  <a:pt x="523316" y="351234"/>
                </a:lnTo>
                <a:lnTo>
                  <a:pt x="478156" y="323143"/>
                </a:lnTo>
                <a:lnTo>
                  <a:pt x="436067" y="289470"/>
                </a:lnTo>
                <a:lnTo>
                  <a:pt x="400092" y="317701"/>
                </a:lnTo>
                <a:lnTo>
                  <a:pt x="360257" y="343978"/>
                </a:lnTo>
                <a:lnTo>
                  <a:pt x="316562" y="368303"/>
                </a:lnTo>
                <a:lnTo>
                  <a:pt x="269007" y="390673"/>
                </a:lnTo>
                <a:lnTo>
                  <a:pt x="227335" y="328165"/>
                </a:lnTo>
                <a:lnTo>
                  <a:pt x="227335" y="382488"/>
                </a:lnTo>
                <a:lnTo>
                  <a:pt x="151060" y="382488"/>
                </a:lnTo>
                <a:lnTo>
                  <a:pt x="151060" y="351978"/>
                </a:lnTo>
                <a:lnTo>
                  <a:pt x="76274" y="351978"/>
                </a:lnTo>
                <a:lnTo>
                  <a:pt x="76274" y="386208"/>
                </a:lnTo>
                <a:lnTo>
                  <a:pt x="0" y="386208"/>
                </a:lnTo>
                <a:lnTo>
                  <a:pt x="0" y="126503"/>
                </a:lnTo>
                <a:lnTo>
                  <a:pt x="227335" y="126503"/>
                </a:lnTo>
                <a:lnTo>
                  <a:pt x="227335" y="319980"/>
                </a:lnTo>
                <a:lnTo>
                  <a:pt x="275889" y="300144"/>
                </a:lnTo>
                <a:lnTo>
                  <a:pt x="318492" y="279703"/>
                </a:lnTo>
                <a:lnTo>
                  <a:pt x="355141" y="258658"/>
                </a:lnTo>
                <a:lnTo>
                  <a:pt x="385837" y="237008"/>
                </a:lnTo>
                <a:lnTo>
                  <a:pt x="359048" y="200778"/>
                </a:lnTo>
                <a:lnTo>
                  <a:pt x="335979" y="162408"/>
                </a:lnTo>
                <a:lnTo>
                  <a:pt x="316632" y="121899"/>
                </a:lnTo>
                <a:lnTo>
                  <a:pt x="301005" y="79250"/>
                </a:lnTo>
                <a:lnTo>
                  <a:pt x="260821" y="79250"/>
                </a:lnTo>
                <a:lnTo>
                  <a:pt x="26082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12807" y="3942734"/>
            <a:ext cx="146050" cy="109855"/>
          </a:xfrm>
          <a:custGeom>
            <a:avLst/>
            <a:gdLst/>
            <a:ahLst/>
            <a:cxnLst/>
            <a:rect l="l" t="t" r="r" b="b"/>
            <a:pathLst>
              <a:path w="146050" h="109854">
                <a:moveTo>
                  <a:pt x="0" y="0"/>
                </a:moveTo>
                <a:lnTo>
                  <a:pt x="0" y="109760"/>
                </a:lnTo>
                <a:lnTo>
                  <a:pt x="145479" y="109760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59735" y="3941990"/>
            <a:ext cx="102870" cy="111125"/>
          </a:xfrm>
          <a:custGeom>
            <a:avLst/>
            <a:gdLst/>
            <a:ahLst/>
            <a:cxnLst/>
            <a:rect l="l" t="t" r="r" b="b"/>
            <a:pathLst>
              <a:path w="102870" h="111125">
                <a:moveTo>
                  <a:pt x="0" y="0"/>
                </a:moveTo>
                <a:lnTo>
                  <a:pt x="0" y="110504"/>
                </a:lnTo>
                <a:lnTo>
                  <a:pt x="102318" y="110504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13871" y="3929687"/>
            <a:ext cx="120972" cy="9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23011" y="3928223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7"/>
                </a:lnTo>
                <a:lnTo>
                  <a:pt x="109016" y="47997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98717" y="3919294"/>
            <a:ext cx="174625" cy="109220"/>
          </a:xfrm>
          <a:custGeom>
            <a:avLst/>
            <a:gdLst/>
            <a:ahLst/>
            <a:cxnLst/>
            <a:rect l="l" t="t" r="r" b="b"/>
            <a:pathLst>
              <a:path w="174625" h="109220">
                <a:moveTo>
                  <a:pt x="0" y="0"/>
                </a:moveTo>
                <a:lnTo>
                  <a:pt x="0" y="109016"/>
                </a:lnTo>
                <a:lnTo>
                  <a:pt x="174501" y="109016"/>
                </a:lnTo>
                <a:lnTo>
                  <a:pt x="1745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53809" y="389250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47530" y="389250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79204" y="389250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19043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4" h="168275">
                <a:moveTo>
                  <a:pt x="0" y="0"/>
                </a:moveTo>
                <a:lnTo>
                  <a:pt x="0" y="167803"/>
                </a:lnTo>
                <a:lnTo>
                  <a:pt x="184175" y="167803"/>
                </a:lnTo>
                <a:lnTo>
                  <a:pt x="18417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55245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5" h="168275">
                <a:moveTo>
                  <a:pt x="0" y="0"/>
                </a:moveTo>
                <a:lnTo>
                  <a:pt x="0" y="167803"/>
                </a:lnTo>
                <a:lnTo>
                  <a:pt x="184547" y="167803"/>
                </a:lnTo>
                <a:lnTo>
                  <a:pt x="18454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4962" y="387725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3011" y="3811022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6"/>
                </a:lnTo>
                <a:lnTo>
                  <a:pt x="109016" y="47996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299523" y="3798743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5" h="114300">
                <a:moveTo>
                  <a:pt x="0" y="0"/>
                </a:moveTo>
                <a:lnTo>
                  <a:pt x="0" y="114225"/>
                </a:lnTo>
                <a:lnTo>
                  <a:pt x="93018" y="114225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28508" y="3789814"/>
            <a:ext cx="252729" cy="71120"/>
          </a:xfrm>
          <a:custGeom>
            <a:avLst/>
            <a:gdLst/>
            <a:ahLst/>
            <a:cxnLst/>
            <a:rect l="l" t="t" r="r" b="b"/>
            <a:pathLst>
              <a:path w="252729" h="71120">
                <a:moveTo>
                  <a:pt x="0" y="0"/>
                </a:moveTo>
                <a:lnTo>
                  <a:pt x="252263" y="0"/>
                </a:lnTo>
                <a:lnTo>
                  <a:pt x="25226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22229" y="3789814"/>
            <a:ext cx="298450" cy="71120"/>
          </a:xfrm>
          <a:custGeom>
            <a:avLst/>
            <a:gdLst/>
            <a:ahLst/>
            <a:cxnLst/>
            <a:rect l="l" t="t" r="r" b="b"/>
            <a:pathLst>
              <a:path w="298450" h="71120">
                <a:moveTo>
                  <a:pt x="0" y="0"/>
                </a:moveTo>
                <a:lnTo>
                  <a:pt x="298028" y="0"/>
                </a:lnTo>
                <a:lnTo>
                  <a:pt x="298028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4275" y="3789814"/>
            <a:ext cx="280670" cy="71120"/>
          </a:xfrm>
          <a:custGeom>
            <a:avLst/>
            <a:gdLst/>
            <a:ahLst/>
            <a:cxnLst/>
            <a:rect l="l" t="t" r="r" b="b"/>
            <a:pathLst>
              <a:path w="280670" h="71120">
                <a:moveTo>
                  <a:pt x="0" y="0"/>
                </a:moveTo>
                <a:lnTo>
                  <a:pt x="280169" y="0"/>
                </a:lnTo>
                <a:lnTo>
                  <a:pt x="28016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6695" y="3764860"/>
            <a:ext cx="235198" cy="1979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612807" y="3763024"/>
            <a:ext cx="146050" cy="107314"/>
          </a:xfrm>
          <a:custGeom>
            <a:avLst/>
            <a:gdLst/>
            <a:ahLst/>
            <a:cxnLst/>
            <a:rect l="l" t="t" r="r" b="b"/>
            <a:pathLst>
              <a:path w="146050" h="107314">
                <a:moveTo>
                  <a:pt x="0" y="0"/>
                </a:moveTo>
                <a:lnTo>
                  <a:pt x="0" y="106784"/>
                </a:lnTo>
                <a:lnTo>
                  <a:pt x="145479" y="106784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59735" y="3763024"/>
            <a:ext cx="102870" cy="106045"/>
          </a:xfrm>
          <a:custGeom>
            <a:avLst/>
            <a:gdLst/>
            <a:ahLst/>
            <a:cxnLst/>
            <a:rect l="l" t="t" r="r" b="b"/>
            <a:pathLst>
              <a:path w="102870" h="106045">
                <a:moveTo>
                  <a:pt x="0" y="0"/>
                </a:moveTo>
                <a:lnTo>
                  <a:pt x="0" y="105667"/>
                </a:lnTo>
                <a:lnTo>
                  <a:pt x="102318" y="105667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22506" y="3720236"/>
            <a:ext cx="247015" cy="523875"/>
          </a:xfrm>
          <a:custGeom>
            <a:avLst/>
            <a:gdLst/>
            <a:ahLst/>
            <a:cxnLst/>
            <a:rect l="l" t="t" r="r" b="b"/>
            <a:pathLst>
              <a:path w="247015" h="523875">
                <a:moveTo>
                  <a:pt x="0" y="0"/>
                </a:moveTo>
                <a:lnTo>
                  <a:pt x="246682" y="0"/>
                </a:lnTo>
                <a:lnTo>
                  <a:pt x="246682" y="508247"/>
                </a:lnTo>
                <a:lnTo>
                  <a:pt x="170036" y="508247"/>
                </a:lnTo>
                <a:lnTo>
                  <a:pt x="170036" y="468808"/>
                </a:lnTo>
                <a:lnTo>
                  <a:pt x="77017" y="468808"/>
                </a:lnTo>
                <a:lnTo>
                  <a:pt x="77017" y="523502"/>
                </a:lnTo>
                <a:lnTo>
                  <a:pt x="0" y="5235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3809" y="369121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47530" y="369121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79204" y="369121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05236" y="3691215"/>
            <a:ext cx="395605" cy="664210"/>
          </a:xfrm>
          <a:custGeom>
            <a:avLst/>
            <a:gdLst/>
            <a:ahLst/>
            <a:cxnLst/>
            <a:rect l="l" t="t" r="r" b="b"/>
            <a:pathLst>
              <a:path w="395605" h="664210">
                <a:moveTo>
                  <a:pt x="0" y="0"/>
                </a:moveTo>
                <a:lnTo>
                  <a:pt x="395510" y="0"/>
                </a:lnTo>
                <a:lnTo>
                  <a:pt x="395510" y="581545"/>
                </a:lnTo>
                <a:lnTo>
                  <a:pt x="383058" y="630310"/>
                </a:lnTo>
                <a:lnTo>
                  <a:pt x="347095" y="658378"/>
                </a:lnTo>
                <a:lnTo>
                  <a:pt x="312539" y="663773"/>
                </a:lnTo>
                <a:lnTo>
                  <a:pt x="246310" y="663773"/>
                </a:lnTo>
                <a:lnTo>
                  <a:pt x="222498" y="585266"/>
                </a:lnTo>
                <a:lnTo>
                  <a:pt x="234613" y="586568"/>
                </a:lnTo>
                <a:lnTo>
                  <a:pt x="247519" y="587499"/>
                </a:lnTo>
                <a:lnTo>
                  <a:pt x="261216" y="588057"/>
                </a:lnTo>
                <a:lnTo>
                  <a:pt x="275704" y="588243"/>
                </a:lnTo>
                <a:lnTo>
                  <a:pt x="289121" y="587964"/>
                </a:lnTo>
                <a:lnTo>
                  <a:pt x="322957" y="574724"/>
                </a:lnTo>
                <a:lnTo>
                  <a:pt x="322957" y="565546"/>
                </a:lnTo>
                <a:lnTo>
                  <a:pt x="322957" y="71809"/>
                </a:lnTo>
                <a:lnTo>
                  <a:pt x="73297" y="71809"/>
                </a:lnTo>
                <a:lnTo>
                  <a:pt x="73297" y="663773"/>
                </a:lnTo>
                <a:lnTo>
                  <a:pt x="0" y="6637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20306" y="3690470"/>
            <a:ext cx="412750" cy="267335"/>
          </a:xfrm>
          <a:custGeom>
            <a:avLst/>
            <a:gdLst/>
            <a:ahLst/>
            <a:cxnLst/>
            <a:rect l="l" t="t" r="r" b="b"/>
            <a:pathLst>
              <a:path w="412750" h="267335">
                <a:moveTo>
                  <a:pt x="72181" y="0"/>
                </a:moveTo>
                <a:lnTo>
                  <a:pt x="307701" y="0"/>
                </a:lnTo>
                <a:lnTo>
                  <a:pt x="307701" y="157013"/>
                </a:lnTo>
                <a:lnTo>
                  <a:pt x="307701" y="167183"/>
                </a:lnTo>
                <a:lnTo>
                  <a:pt x="311050" y="172268"/>
                </a:lnTo>
                <a:lnTo>
                  <a:pt x="317747" y="172268"/>
                </a:lnTo>
                <a:lnTo>
                  <a:pt x="325932" y="172268"/>
                </a:lnTo>
                <a:lnTo>
                  <a:pt x="331305" y="169803"/>
                </a:lnTo>
                <a:lnTo>
                  <a:pt x="335142" y="162408"/>
                </a:lnTo>
                <a:lnTo>
                  <a:pt x="337444" y="150083"/>
                </a:lnTo>
                <a:lnTo>
                  <a:pt x="338212" y="132829"/>
                </a:lnTo>
                <a:lnTo>
                  <a:pt x="338119" y="126178"/>
                </a:lnTo>
                <a:lnTo>
                  <a:pt x="337840" y="118876"/>
                </a:lnTo>
                <a:lnTo>
                  <a:pt x="337375" y="110923"/>
                </a:lnTo>
                <a:lnTo>
                  <a:pt x="336723" y="102319"/>
                </a:lnTo>
                <a:lnTo>
                  <a:pt x="412253" y="125015"/>
                </a:lnTo>
                <a:lnTo>
                  <a:pt x="408347" y="180965"/>
                </a:lnTo>
                <a:lnTo>
                  <a:pt x="387441" y="227346"/>
                </a:lnTo>
                <a:lnTo>
                  <a:pt x="343420" y="241473"/>
                </a:lnTo>
                <a:lnTo>
                  <a:pt x="283145" y="241473"/>
                </a:lnTo>
                <a:lnTo>
                  <a:pt x="260518" y="238008"/>
                </a:lnTo>
                <a:lnTo>
                  <a:pt x="244356" y="227613"/>
                </a:lnTo>
                <a:lnTo>
                  <a:pt x="234659" y="210289"/>
                </a:lnTo>
                <a:lnTo>
                  <a:pt x="231427" y="186035"/>
                </a:lnTo>
                <a:lnTo>
                  <a:pt x="231427" y="79250"/>
                </a:lnTo>
                <a:lnTo>
                  <a:pt x="148455" y="79250"/>
                </a:lnTo>
                <a:lnTo>
                  <a:pt x="148455" y="100086"/>
                </a:lnTo>
                <a:lnTo>
                  <a:pt x="142920" y="148177"/>
                </a:lnTo>
                <a:lnTo>
                  <a:pt x="126317" y="191988"/>
                </a:lnTo>
                <a:lnTo>
                  <a:pt x="98644" y="231520"/>
                </a:lnTo>
                <a:lnTo>
                  <a:pt x="59903" y="266774"/>
                </a:lnTo>
                <a:lnTo>
                  <a:pt x="0" y="215800"/>
                </a:lnTo>
                <a:lnTo>
                  <a:pt x="31579" y="193057"/>
                </a:lnTo>
                <a:lnTo>
                  <a:pt x="54135" y="165013"/>
                </a:lnTo>
                <a:lnTo>
                  <a:pt x="67670" y="131666"/>
                </a:lnTo>
                <a:lnTo>
                  <a:pt x="72181" y="9301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92542" y="3688982"/>
            <a:ext cx="441959" cy="673100"/>
          </a:xfrm>
          <a:custGeom>
            <a:avLst/>
            <a:gdLst/>
            <a:ahLst/>
            <a:cxnLst/>
            <a:rect l="l" t="t" r="r" b="b"/>
            <a:pathLst>
              <a:path w="441959" h="673100">
                <a:moveTo>
                  <a:pt x="143245" y="0"/>
                </a:moveTo>
                <a:lnTo>
                  <a:pt x="441646" y="0"/>
                </a:lnTo>
                <a:lnTo>
                  <a:pt x="441646" y="583778"/>
                </a:lnTo>
                <a:lnTo>
                  <a:pt x="436553" y="619427"/>
                </a:lnTo>
                <a:lnTo>
                  <a:pt x="421275" y="644890"/>
                </a:lnTo>
                <a:lnTo>
                  <a:pt x="395812" y="660168"/>
                </a:lnTo>
                <a:lnTo>
                  <a:pt x="360163" y="665261"/>
                </a:lnTo>
                <a:lnTo>
                  <a:pt x="277935" y="665261"/>
                </a:lnTo>
                <a:lnTo>
                  <a:pt x="255239" y="585266"/>
                </a:lnTo>
                <a:lnTo>
                  <a:pt x="268238" y="586568"/>
                </a:lnTo>
                <a:lnTo>
                  <a:pt x="281935" y="587499"/>
                </a:lnTo>
                <a:lnTo>
                  <a:pt x="296329" y="588057"/>
                </a:lnTo>
                <a:lnTo>
                  <a:pt x="311421" y="588243"/>
                </a:lnTo>
                <a:lnTo>
                  <a:pt x="342676" y="587499"/>
                </a:lnTo>
                <a:lnTo>
                  <a:pt x="352768" y="585987"/>
                </a:lnTo>
                <a:lnTo>
                  <a:pt x="359977" y="581452"/>
                </a:lnTo>
                <a:lnTo>
                  <a:pt x="364302" y="573895"/>
                </a:lnTo>
                <a:lnTo>
                  <a:pt x="365744" y="563314"/>
                </a:lnTo>
                <a:lnTo>
                  <a:pt x="365744" y="436810"/>
                </a:lnTo>
                <a:lnTo>
                  <a:pt x="213196" y="436810"/>
                </a:lnTo>
                <a:lnTo>
                  <a:pt x="203439" y="481303"/>
                </a:lnTo>
                <a:lnTo>
                  <a:pt x="187316" y="523750"/>
                </a:lnTo>
                <a:lnTo>
                  <a:pt x="164826" y="564151"/>
                </a:lnTo>
                <a:lnTo>
                  <a:pt x="135970" y="602505"/>
                </a:lnTo>
                <a:lnTo>
                  <a:pt x="100747" y="638813"/>
                </a:lnTo>
                <a:lnTo>
                  <a:pt x="59159" y="673075"/>
                </a:lnTo>
                <a:lnTo>
                  <a:pt x="0" y="618752"/>
                </a:lnTo>
                <a:lnTo>
                  <a:pt x="33346" y="595184"/>
                </a:lnTo>
                <a:lnTo>
                  <a:pt x="62321" y="569500"/>
                </a:lnTo>
                <a:lnTo>
                  <a:pt x="107156" y="511782"/>
                </a:lnTo>
                <a:lnTo>
                  <a:pt x="134223" y="441042"/>
                </a:lnTo>
                <a:lnTo>
                  <a:pt x="140990" y="399080"/>
                </a:lnTo>
                <a:lnTo>
                  <a:pt x="143245" y="352722"/>
                </a:lnTo>
                <a:lnTo>
                  <a:pt x="143245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11278" y="3688982"/>
            <a:ext cx="327025" cy="671830"/>
          </a:xfrm>
          <a:custGeom>
            <a:avLst/>
            <a:gdLst/>
            <a:ahLst/>
            <a:cxnLst/>
            <a:rect l="l" t="t" r="r" b="b"/>
            <a:pathLst>
              <a:path w="327025" h="671829">
                <a:moveTo>
                  <a:pt x="72181" y="0"/>
                </a:moveTo>
                <a:lnTo>
                  <a:pt x="326678" y="0"/>
                </a:lnTo>
                <a:lnTo>
                  <a:pt x="326678" y="583778"/>
                </a:lnTo>
                <a:lnTo>
                  <a:pt x="321678" y="619427"/>
                </a:lnTo>
                <a:lnTo>
                  <a:pt x="306678" y="644890"/>
                </a:lnTo>
                <a:lnTo>
                  <a:pt x="281680" y="660168"/>
                </a:lnTo>
                <a:lnTo>
                  <a:pt x="246682" y="665261"/>
                </a:lnTo>
                <a:lnTo>
                  <a:pt x="191244" y="665261"/>
                </a:lnTo>
                <a:lnTo>
                  <a:pt x="168175" y="587499"/>
                </a:lnTo>
                <a:lnTo>
                  <a:pt x="181453" y="588801"/>
                </a:lnTo>
                <a:lnTo>
                  <a:pt x="193383" y="589731"/>
                </a:lnTo>
                <a:lnTo>
                  <a:pt x="203964" y="590289"/>
                </a:lnTo>
                <a:lnTo>
                  <a:pt x="213196" y="590475"/>
                </a:lnTo>
                <a:lnTo>
                  <a:pt x="228451" y="589731"/>
                </a:lnTo>
                <a:lnTo>
                  <a:pt x="238218" y="588359"/>
                </a:lnTo>
                <a:lnTo>
                  <a:pt x="245194" y="584243"/>
                </a:lnTo>
                <a:lnTo>
                  <a:pt x="249380" y="577383"/>
                </a:lnTo>
                <a:lnTo>
                  <a:pt x="250775" y="567779"/>
                </a:lnTo>
                <a:lnTo>
                  <a:pt x="250775" y="436810"/>
                </a:lnTo>
                <a:lnTo>
                  <a:pt x="148456" y="436810"/>
                </a:lnTo>
                <a:lnTo>
                  <a:pt x="143470" y="490954"/>
                </a:lnTo>
                <a:lnTo>
                  <a:pt x="133573" y="541466"/>
                </a:lnTo>
                <a:lnTo>
                  <a:pt x="118765" y="588347"/>
                </a:lnTo>
                <a:lnTo>
                  <a:pt x="99045" y="631596"/>
                </a:lnTo>
                <a:lnTo>
                  <a:pt x="74414" y="671214"/>
                </a:lnTo>
                <a:lnTo>
                  <a:pt x="0" y="625822"/>
                </a:lnTo>
                <a:lnTo>
                  <a:pt x="25985" y="587558"/>
                </a:lnTo>
                <a:lnTo>
                  <a:pt x="46196" y="545693"/>
                </a:lnTo>
                <a:lnTo>
                  <a:pt x="60632" y="500226"/>
                </a:lnTo>
                <a:lnTo>
                  <a:pt x="69294" y="451157"/>
                </a:lnTo>
                <a:lnTo>
                  <a:pt x="72181" y="39848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11252" y="3688982"/>
            <a:ext cx="643255" cy="520065"/>
          </a:xfrm>
          <a:custGeom>
            <a:avLst/>
            <a:gdLst/>
            <a:ahLst/>
            <a:cxnLst/>
            <a:rect l="l" t="t" r="r" b="b"/>
            <a:pathLst>
              <a:path w="643254" h="520064">
                <a:moveTo>
                  <a:pt x="0" y="0"/>
                </a:moveTo>
                <a:lnTo>
                  <a:pt x="642937" y="0"/>
                </a:lnTo>
                <a:lnTo>
                  <a:pt x="642937" y="68461"/>
                </a:lnTo>
                <a:lnTo>
                  <a:pt x="374302" y="68461"/>
                </a:lnTo>
                <a:lnTo>
                  <a:pt x="369698" y="79483"/>
                </a:lnTo>
                <a:lnTo>
                  <a:pt x="364442" y="91715"/>
                </a:lnTo>
                <a:lnTo>
                  <a:pt x="358536" y="105156"/>
                </a:lnTo>
                <a:lnTo>
                  <a:pt x="351978" y="119806"/>
                </a:lnTo>
                <a:lnTo>
                  <a:pt x="556245" y="119806"/>
                </a:lnTo>
                <a:lnTo>
                  <a:pt x="556245" y="519782"/>
                </a:lnTo>
                <a:lnTo>
                  <a:pt x="85948" y="519782"/>
                </a:lnTo>
                <a:lnTo>
                  <a:pt x="85948" y="119806"/>
                </a:lnTo>
                <a:lnTo>
                  <a:pt x="263053" y="119806"/>
                </a:lnTo>
                <a:lnTo>
                  <a:pt x="270332" y="104737"/>
                </a:lnTo>
                <a:lnTo>
                  <a:pt x="276541" y="91157"/>
                </a:lnTo>
                <a:lnTo>
                  <a:pt x="281680" y="79064"/>
                </a:lnTo>
                <a:lnTo>
                  <a:pt x="285749" y="68461"/>
                </a:lnTo>
                <a:lnTo>
                  <a:pt x="0" y="684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4553" y="3688238"/>
            <a:ext cx="661035" cy="675005"/>
          </a:xfrm>
          <a:custGeom>
            <a:avLst/>
            <a:gdLst/>
            <a:ahLst/>
            <a:cxnLst/>
            <a:rect l="l" t="t" r="r" b="b"/>
            <a:pathLst>
              <a:path w="661034" h="675004">
                <a:moveTo>
                  <a:pt x="318491" y="0"/>
                </a:moveTo>
                <a:lnTo>
                  <a:pt x="389929" y="31998"/>
                </a:lnTo>
                <a:lnTo>
                  <a:pt x="379139" y="62879"/>
                </a:lnTo>
                <a:lnTo>
                  <a:pt x="365744" y="94133"/>
                </a:lnTo>
                <a:lnTo>
                  <a:pt x="349745" y="125759"/>
                </a:lnTo>
                <a:lnTo>
                  <a:pt x="331142" y="157757"/>
                </a:lnTo>
                <a:lnTo>
                  <a:pt x="545453" y="157757"/>
                </a:lnTo>
                <a:lnTo>
                  <a:pt x="531245" y="133549"/>
                </a:lnTo>
                <a:lnTo>
                  <a:pt x="519502" y="111528"/>
                </a:lnTo>
                <a:lnTo>
                  <a:pt x="510223" y="91692"/>
                </a:lnTo>
                <a:lnTo>
                  <a:pt x="503410" y="74042"/>
                </a:lnTo>
                <a:lnTo>
                  <a:pt x="400719" y="74042"/>
                </a:lnTo>
                <a:lnTo>
                  <a:pt x="400719" y="744"/>
                </a:lnTo>
                <a:lnTo>
                  <a:pt x="558476" y="744"/>
                </a:lnTo>
                <a:lnTo>
                  <a:pt x="573126" y="49601"/>
                </a:lnTo>
                <a:lnTo>
                  <a:pt x="594753" y="94970"/>
                </a:lnTo>
                <a:lnTo>
                  <a:pt x="623356" y="136852"/>
                </a:lnTo>
                <a:lnTo>
                  <a:pt x="658935" y="175245"/>
                </a:lnTo>
                <a:lnTo>
                  <a:pt x="626938" y="265286"/>
                </a:lnTo>
                <a:lnTo>
                  <a:pt x="616705" y="254356"/>
                </a:lnTo>
                <a:lnTo>
                  <a:pt x="607962" y="244636"/>
                </a:lnTo>
                <a:lnTo>
                  <a:pt x="600706" y="236125"/>
                </a:lnTo>
                <a:lnTo>
                  <a:pt x="594939" y="228823"/>
                </a:lnTo>
                <a:lnTo>
                  <a:pt x="594939" y="412998"/>
                </a:lnTo>
                <a:lnTo>
                  <a:pt x="518665" y="412998"/>
                </a:lnTo>
                <a:lnTo>
                  <a:pt x="518665" y="557733"/>
                </a:lnTo>
                <a:lnTo>
                  <a:pt x="519851" y="565384"/>
                </a:lnTo>
                <a:lnTo>
                  <a:pt x="523409" y="570848"/>
                </a:lnTo>
                <a:lnTo>
                  <a:pt x="529338" y="574127"/>
                </a:lnTo>
                <a:lnTo>
                  <a:pt x="537640" y="575220"/>
                </a:lnTo>
                <a:lnTo>
                  <a:pt x="552895" y="575220"/>
                </a:lnTo>
                <a:lnTo>
                  <a:pt x="581289" y="540490"/>
                </a:lnTo>
                <a:lnTo>
                  <a:pt x="587498" y="492248"/>
                </a:lnTo>
                <a:lnTo>
                  <a:pt x="660424" y="519038"/>
                </a:lnTo>
                <a:lnTo>
                  <a:pt x="645913" y="585080"/>
                </a:lnTo>
                <a:lnTo>
                  <a:pt x="628426" y="625450"/>
                </a:lnTo>
                <a:lnTo>
                  <a:pt x="583637" y="651262"/>
                </a:lnTo>
                <a:lnTo>
                  <a:pt x="561453" y="652983"/>
                </a:lnTo>
                <a:lnTo>
                  <a:pt x="520153" y="652983"/>
                </a:lnTo>
                <a:lnTo>
                  <a:pt x="486132" y="647751"/>
                </a:lnTo>
                <a:lnTo>
                  <a:pt x="461831" y="632054"/>
                </a:lnTo>
                <a:lnTo>
                  <a:pt x="447250" y="605893"/>
                </a:lnTo>
                <a:lnTo>
                  <a:pt x="442390" y="569267"/>
                </a:lnTo>
                <a:lnTo>
                  <a:pt x="442390" y="412998"/>
                </a:lnTo>
                <a:lnTo>
                  <a:pt x="406671" y="412998"/>
                </a:lnTo>
                <a:lnTo>
                  <a:pt x="406671" y="417462"/>
                </a:lnTo>
                <a:lnTo>
                  <a:pt x="402610" y="467599"/>
                </a:lnTo>
                <a:lnTo>
                  <a:pt x="390424" y="514821"/>
                </a:lnTo>
                <a:lnTo>
                  <a:pt x="370115" y="559128"/>
                </a:lnTo>
                <a:lnTo>
                  <a:pt x="341683" y="600521"/>
                </a:lnTo>
                <a:lnTo>
                  <a:pt x="305128" y="638999"/>
                </a:lnTo>
                <a:lnTo>
                  <a:pt x="260449" y="674563"/>
                </a:lnTo>
                <a:lnTo>
                  <a:pt x="216171" y="624705"/>
                </a:lnTo>
                <a:lnTo>
                  <a:pt x="216171" y="666749"/>
                </a:lnTo>
                <a:lnTo>
                  <a:pt x="139898" y="666749"/>
                </a:lnTo>
                <a:lnTo>
                  <a:pt x="139898" y="632519"/>
                </a:lnTo>
                <a:lnTo>
                  <a:pt x="75901" y="632519"/>
                </a:lnTo>
                <a:lnTo>
                  <a:pt x="75901" y="666749"/>
                </a:lnTo>
                <a:lnTo>
                  <a:pt x="0" y="666749"/>
                </a:lnTo>
                <a:lnTo>
                  <a:pt x="0" y="407044"/>
                </a:lnTo>
                <a:lnTo>
                  <a:pt x="216171" y="407044"/>
                </a:lnTo>
                <a:lnTo>
                  <a:pt x="216171" y="604242"/>
                </a:lnTo>
                <a:lnTo>
                  <a:pt x="257516" y="575042"/>
                </a:lnTo>
                <a:lnTo>
                  <a:pt x="289871" y="541317"/>
                </a:lnTo>
                <a:lnTo>
                  <a:pt x="313237" y="503068"/>
                </a:lnTo>
                <a:lnTo>
                  <a:pt x="327615" y="460295"/>
                </a:lnTo>
                <a:lnTo>
                  <a:pt x="333002" y="412998"/>
                </a:lnTo>
                <a:lnTo>
                  <a:pt x="267889" y="412998"/>
                </a:lnTo>
                <a:lnTo>
                  <a:pt x="267889" y="240729"/>
                </a:lnTo>
                <a:lnTo>
                  <a:pt x="260192" y="248542"/>
                </a:lnTo>
                <a:lnTo>
                  <a:pt x="253471" y="255240"/>
                </a:lnTo>
                <a:lnTo>
                  <a:pt x="247728" y="260821"/>
                </a:lnTo>
                <a:lnTo>
                  <a:pt x="242961" y="265286"/>
                </a:lnTo>
                <a:lnTo>
                  <a:pt x="215428" y="189011"/>
                </a:lnTo>
                <a:lnTo>
                  <a:pt x="250891" y="144967"/>
                </a:lnTo>
                <a:lnTo>
                  <a:pt x="279889" y="98784"/>
                </a:lnTo>
                <a:lnTo>
                  <a:pt x="302422" y="50461"/>
                </a:lnTo>
                <a:lnTo>
                  <a:pt x="3184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2440" y="3686750"/>
            <a:ext cx="333375" cy="672465"/>
          </a:xfrm>
          <a:custGeom>
            <a:avLst/>
            <a:gdLst/>
            <a:ahLst/>
            <a:cxnLst/>
            <a:rect l="l" t="t" r="r" b="b"/>
            <a:pathLst>
              <a:path w="333375" h="672464">
                <a:moveTo>
                  <a:pt x="0" y="0"/>
                </a:moveTo>
                <a:lnTo>
                  <a:pt x="292074" y="0"/>
                </a:lnTo>
                <a:lnTo>
                  <a:pt x="291074" y="40462"/>
                </a:lnTo>
                <a:lnTo>
                  <a:pt x="288075" y="79250"/>
                </a:lnTo>
                <a:lnTo>
                  <a:pt x="276076" y="151804"/>
                </a:lnTo>
                <a:lnTo>
                  <a:pt x="246496" y="203708"/>
                </a:lnTo>
                <a:lnTo>
                  <a:pt x="189755" y="221009"/>
                </a:lnTo>
                <a:lnTo>
                  <a:pt x="183057" y="221009"/>
                </a:lnTo>
                <a:lnTo>
                  <a:pt x="143083" y="217661"/>
                </a:lnTo>
                <a:lnTo>
                  <a:pt x="112364" y="136549"/>
                </a:lnTo>
                <a:lnTo>
                  <a:pt x="127921" y="141433"/>
                </a:lnTo>
                <a:lnTo>
                  <a:pt x="142223" y="144921"/>
                </a:lnTo>
                <a:lnTo>
                  <a:pt x="181290" y="146828"/>
                </a:lnTo>
                <a:lnTo>
                  <a:pt x="207707" y="111435"/>
                </a:lnTo>
                <a:lnTo>
                  <a:pt x="211335" y="73297"/>
                </a:lnTo>
                <a:lnTo>
                  <a:pt x="76273" y="73297"/>
                </a:lnTo>
                <a:lnTo>
                  <a:pt x="76273" y="254496"/>
                </a:lnTo>
                <a:lnTo>
                  <a:pt x="303608" y="254496"/>
                </a:lnTo>
                <a:lnTo>
                  <a:pt x="297849" y="317256"/>
                </a:lnTo>
                <a:lnTo>
                  <a:pt x="288309" y="375165"/>
                </a:lnTo>
                <a:lnTo>
                  <a:pt x="274989" y="428223"/>
                </a:lnTo>
                <a:lnTo>
                  <a:pt x="257889" y="476428"/>
                </a:lnTo>
                <a:lnTo>
                  <a:pt x="237008" y="519782"/>
                </a:lnTo>
                <a:lnTo>
                  <a:pt x="255705" y="543501"/>
                </a:lnTo>
                <a:lnTo>
                  <a:pt x="277936" y="567779"/>
                </a:lnTo>
                <a:lnTo>
                  <a:pt x="303702" y="592614"/>
                </a:lnTo>
                <a:lnTo>
                  <a:pt x="333002" y="618008"/>
                </a:lnTo>
                <a:lnTo>
                  <a:pt x="282773" y="671958"/>
                </a:lnTo>
                <a:lnTo>
                  <a:pt x="257263" y="650681"/>
                </a:lnTo>
                <a:lnTo>
                  <a:pt x="234683" y="629635"/>
                </a:lnTo>
                <a:lnTo>
                  <a:pt x="215033" y="608823"/>
                </a:lnTo>
                <a:lnTo>
                  <a:pt x="198313" y="588243"/>
                </a:lnTo>
                <a:lnTo>
                  <a:pt x="183941" y="609381"/>
                </a:lnTo>
                <a:lnTo>
                  <a:pt x="167616" y="630380"/>
                </a:lnTo>
                <a:lnTo>
                  <a:pt x="149339" y="651239"/>
                </a:lnTo>
                <a:lnTo>
                  <a:pt x="129108" y="671958"/>
                </a:lnTo>
                <a:lnTo>
                  <a:pt x="76273" y="624706"/>
                </a:lnTo>
                <a:lnTo>
                  <a:pt x="76273" y="668238"/>
                </a:lnTo>
                <a:lnTo>
                  <a:pt x="0" y="668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81997" y="3668518"/>
            <a:ext cx="383540" cy="496570"/>
          </a:xfrm>
          <a:custGeom>
            <a:avLst/>
            <a:gdLst/>
            <a:ahLst/>
            <a:cxnLst/>
            <a:rect l="l" t="t" r="r" b="b"/>
            <a:pathLst>
              <a:path w="383539" h="496570">
                <a:moveTo>
                  <a:pt x="64739" y="0"/>
                </a:moveTo>
                <a:lnTo>
                  <a:pt x="141014" y="0"/>
                </a:lnTo>
                <a:lnTo>
                  <a:pt x="141014" y="71437"/>
                </a:lnTo>
                <a:lnTo>
                  <a:pt x="250031" y="71437"/>
                </a:lnTo>
                <a:lnTo>
                  <a:pt x="250031" y="0"/>
                </a:lnTo>
                <a:lnTo>
                  <a:pt x="326304" y="0"/>
                </a:lnTo>
                <a:lnTo>
                  <a:pt x="326304" y="71437"/>
                </a:lnTo>
                <a:lnTo>
                  <a:pt x="378023" y="71437"/>
                </a:lnTo>
                <a:lnTo>
                  <a:pt x="378023" y="142503"/>
                </a:lnTo>
                <a:lnTo>
                  <a:pt x="326304" y="142503"/>
                </a:lnTo>
                <a:lnTo>
                  <a:pt x="326304" y="425276"/>
                </a:lnTo>
                <a:lnTo>
                  <a:pt x="383231" y="425276"/>
                </a:lnTo>
                <a:lnTo>
                  <a:pt x="383231" y="495969"/>
                </a:lnTo>
                <a:lnTo>
                  <a:pt x="0" y="495969"/>
                </a:lnTo>
                <a:lnTo>
                  <a:pt x="0" y="425276"/>
                </a:lnTo>
                <a:lnTo>
                  <a:pt x="64739" y="425276"/>
                </a:lnTo>
                <a:lnTo>
                  <a:pt x="64739" y="142503"/>
                </a:lnTo>
                <a:lnTo>
                  <a:pt x="5952" y="142503"/>
                </a:lnTo>
                <a:lnTo>
                  <a:pt x="5952" y="71437"/>
                </a:lnTo>
                <a:lnTo>
                  <a:pt x="64739" y="71437"/>
                </a:lnTo>
                <a:lnTo>
                  <a:pt x="64739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11699" y="3668518"/>
            <a:ext cx="376555" cy="687070"/>
          </a:xfrm>
          <a:custGeom>
            <a:avLst/>
            <a:gdLst/>
            <a:ahLst/>
            <a:cxnLst/>
            <a:rect l="l" t="t" r="r" b="b"/>
            <a:pathLst>
              <a:path w="376554" h="687070">
                <a:moveTo>
                  <a:pt x="143991" y="0"/>
                </a:moveTo>
                <a:lnTo>
                  <a:pt x="221010" y="0"/>
                </a:lnTo>
                <a:lnTo>
                  <a:pt x="221010" y="254496"/>
                </a:lnTo>
                <a:lnTo>
                  <a:pt x="376535" y="254496"/>
                </a:lnTo>
                <a:lnTo>
                  <a:pt x="376535" y="330770"/>
                </a:lnTo>
                <a:lnTo>
                  <a:pt x="221010" y="330770"/>
                </a:lnTo>
                <a:lnTo>
                  <a:pt x="221010" y="686469"/>
                </a:lnTo>
                <a:lnTo>
                  <a:pt x="143991" y="686469"/>
                </a:lnTo>
                <a:lnTo>
                  <a:pt x="143991" y="330770"/>
                </a:lnTo>
                <a:lnTo>
                  <a:pt x="0" y="330770"/>
                </a:lnTo>
                <a:lnTo>
                  <a:pt x="0" y="254496"/>
                </a:lnTo>
                <a:lnTo>
                  <a:pt x="143991" y="254496"/>
                </a:lnTo>
                <a:lnTo>
                  <a:pt x="1439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71716" y="3667030"/>
            <a:ext cx="666115" cy="347980"/>
          </a:xfrm>
          <a:custGeom>
            <a:avLst/>
            <a:gdLst/>
            <a:ahLst/>
            <a:cxnLst/>
            <a:rect l="l" t="t" r="r" b="b"/>
            <a:pathLst>
              <a:path w="666115" h="347979">
                <a:moveTo>
                  <a:pt x="298028" y="0"/>
                </a:moveTo>
                <a:lnTo>
                  <a:pt x="375791" y="0"/>
                </a:lnTo>
                <a:lnTo>
                  <a:pt x="375791" y="97482"/>
                </a:lnTo>
                <a:lnTo>
                  <a:pt x="596800" y="97482"/>
                </a:lnTo>
                <a:lnTo>
                  <a:pt x="596800" y="170780"/>
                </a:lnTo>
                <a:lnTo>
                  <a:pt x="375791" y="170780"/>
                </a:lnTo>
                <a:lnTo>
                  <a:pt x="375791" y="274215"/>
                </a:lnTo>
                <a:lnTo>
                  <a:pt x="666005" y="274215"/>
                </a:lnTo>
                <a:lnTo>
                  <a:pt x="666005" y="347513"/>
                </a:lnTo>
                <a:lnTo>
                  <a:pt x="0" y="347513"/>
                </a:lnTo>
                <a:lnTo>
                  <a:pt x="0" y="274215"/>
                </a:lnTo>
                <a:lnTo>
                  <a:pt x="298028" y="274215"/>
                </a:lnTo>
                <a:lnTo>
                  <a:pt x="298028" y="170780"/>
                </a:lnTo>
                <a:lnTo>
                  <a:pt x="152549" y="170780"/>
                </a:lnTo>
                <a:lnTo>
                  <a:pt x="140410" y="191406"/>
                </a:lnTo>
                <a:lnTo>
                  <a:pt x="125573" y="212359"/>
                </a:lnTo>
                <a:lnTo>
                  <a:pt x="108040" y="233636"/>
                </a:lnTo>
                <a:lnTo>
                  <a:pt x="87809" y="255240"/>
                </a:lnTo>
                <a:lnTo>
                  <a:pt x="22324" y="206498"/>
                </a:lnTo>
                <a:lnTo>
                  <a:pt x="54932" y="170795"/>
                </a:lnTo>
                <a:lnTo>
                  <a:pt x="82808" y="133335"/>
                </a:lnTo>
                <a:lnTo>
                  <a:pt x="105951" y="94118"/>
                </a:lnTo>
                <a:lnTo>
                  <a:pt x="124361" y="53146"/>
                </a:lnTo>
                <a:lnTo>
                  <a:pt x="138038" y="10417"/>
                </a:lnTo>
                <a:lnTo>
                  <a:pt x="213568" y="34974"/>
                </a:lnTo>
                <a:lnTo>
                  <a:pt x="209382" y="50601"/>
                </a:lnTo>
                <a:lnTo>
                  <a:pt x="204266" y="66228"/>
                </a:lnTo>
                <a:lnTo>
                  <a:pt x="198220" y="81855"/>
                </a:lnTo>
                <a:lnTo>
                  <a:pt x="191244" y="97482"/>
                </a:lnTo>
                <a:lnTo>
                  <a:pt x="298028" y="97482"/>
                </a:lnTo>
                <a:lnTo>
                  <a:pt x="298028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03764" y="3667030"/>
            <a:ext cx="342265" cy="688340"/>
          </a:xfrm>
          <a:custGeom>
            <a:avLst/>
            <a:gdLst/>
            <a:ahLst/>
            <a:cxnLst/>
            <a:rect l="l" t="t" r="r" b="b"/>
            <a:pathLst>
              <a:path w="342265" h="688339">
                <a:moveTo>
                  <a:pt x="133201" y="0"/>
                </a:moveTo>
                <a:lnTo>
                  <a:pt x="209475" y="0"/>
                </a:lnTo>
                <a:lnTo>
                  <a:pt x="209475" y="69949"/>
                </a:lnTo>
                <a:lnTo>
                  <a:pt x="325932" y="69949"/>
                </a:lnTo>
                <a:lnTo>
                  <a:pt x="325932" y="141014"/>
                </a:lnTo>
                <a:lnTo>
                  <a:pt x="209475" y="141014"/>
                </a:lnTo>
                <a:lnTo>
                  <a:pt x="209475" y="197941"/>
                </a:lnTo>
                <a:lnTo>
                  <a:pt x="341932" y="197941"/>
                </a:lnTo>
                <a:lnTo>
                  <a:pt x="341932" y="269006"/>
                </a:lnTo>
                <a:lnTo>
                  <a:pt x="239985" y="269006"/>
                </a:lnTo>
                <a:lnTo>
                  <a:pt x="293190" y="296167"/>
                </a:lnTo>
                <a:lnTo>
                  <a:pt x="285981" y="310585"/>
                </a:lnTo>
                <a:lnTo>
                  <a:pt x="278494" y="324073"/>
                </a:lnTo>
                <a:lnTo>
                  <a:pt x="270727" y="336630"/>
                </a:lnTo>
                <a:lnTo>
                  <a:pt x="262681" y="348257"/>
                </a:lnTo>
                <a:lnTo>
                  <a:pt x="341932" y="348257"/>
                </a:lnTo>
                <a:lnTo>
                  <a:pt x="341932" y="418951"/>
                </a:lnTo>
                <a:lnTo>
                  <a:pt x="209475" y="418951"/>
                </a:lnTo>
                <a:lnTo>
                  <a:pt x="209475" y="477738"/>
                </a:lnTo>
                <a:lnTo>
                  <a:pt x="325932" y="477738"/>
                </a:lnTo>
                <a:lnTo>
                  <a:pt x="325932" y="548431"/>
                </a:lnTo>
                <a:lnTo>
                  <a:pt x="209475" y="548431"/>
                </a:lnTo>
                <a:lnTo>
                  <a:pt x="209475" y="687957"/>
                </a:lnTo>
                <a:lnTo>
                  <a:pt x="133201" y="687957"/>
                </a:lnTo>
                <a:lnTo>
                  <a:pt x="133201" y="548431"/>
                </a:lnTo>
                <a:lnTo>
                  <a:pt x="13766" y="548431"/>
                </a:lnTo>
                <a:lnTo>
                  <a:pt x="13766" y="477738"/>
                </a:lnTo>
                <a:lnTo>
                  <a:pt x="133201" y="477738"/>
                </a:lnTo>
                <a:lnTo>
                  <a:pt x="133201" y="418951"/>
                </a:lnTo>
                <a:lnTo>
                  <a:pt x="0" y="418951"/>
                </a:lnTo>
                <a:lnTo>
                  <a:pt x="0" y="348257"/>
                </a:lnTo>
                <a:lnTo>
                  <a:pt x="79250" y="348257"/>
                </a:lnTo>
                <a:lnTo>
                  <a:pt x="70786" y="333235"/>
                </a:lnTo>
                <a:lnTo>
                  <a:pt x="62507" y="319422"/>
                </a:lnTo>
                <a:lnTo>
                  <a:pt x="54415" y="306818"/>
                </a:lnTo>
                <a:lnTo>
                  <a:pt x="46508" y="295423"/>
                </a:lnTo>
                <a:lnTo>
                  <a:pt x="98226" y="269006"/>
                </a:lnTo>
                <a:lnTo>
                  <a:pt x="0" y="269006"/>
                </a:lnTo>
                <a:lnTo>
                  <a:pt x="0" y="197941"/>
                </a:lnTo>
                <a:lnTo>
                  <a:pt x="133201" y="197941"/>
                </a:lnTo>
                <a:lnTo>
                  <a:pt x="133201" y="141014"/>
                </a:lnTo>
                <a:lnTo>
                  <a:pt x="13766" y="141014"/>
                </a:lnTo>
                <a:lnTo>
                  <a:pt x="13766" y="69949"/>
                </a:lnTo>
                <a:lnTo>
                  <a:pt x="133201" y="69949"/>
                </a:lnTo>
                <a:lnTo>
                  <a:pt x="13320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76738" y="3667030"/>
            <a:ext cx="605155" cy="690245"/>
          </a:xfrm>
          <a:custGeom>
            <a:avLst/>
            <a:gdLst/>
            <a:ahLst/>
            <a:cxnLst/>
            <a:rect l="l" t="t" r="r" b="b"/>
            <a:pathLst>
              <a:path w="605154" h="690245">
                <a:moveTo>
                  <a:pt x="263053" y="0"/>
                </a:moveTo>
                <a:lnTo>
                  <a:pt x="342304" y="0"/>
                </a:lnTo>
                <a:lnTo>
                  <a:pt x="342304" y="133945"/>
                </a:lnTo>
                <a:lnTo>
                  <a:pt x="604986" y="133945"/>
                </a:lnTo>
                <a:lnTo>
                  <a:pt x="604986" y="457274"/>
                </a:lnTo>
                <a:lnTo>
                  <a:pt x="342304" y="457274"/>
                </a:lnTo>
                <a:lnTo>
                  <a:pt x="342304" y="690190"/>
                </a:lnTo>
                <a:lnTo>
                  <a:pt x="263053" y="690190"/>
                </a:lnTo>
                <a:lnTo>
                  <a:pt x="263053" y="457274"/>
                </a:lnTo>
                <a:lnTo>
                  <a:pt x="0" y="457274"/>
                </a:lnTo>
                <a:lnTo>
                  <a:pt x="0" y="133945"/>
                </a:lnTo>
                <a:lnTo>
                  <a:pt x="263053" y="133945"/>
                </a:lnTo>
                <a:lnTo>
                  <a:pt x="263053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14277" y="3660705"/>
            <a:ext cx="281305" cy="694690"/>
          </a:xfrm>
          <a:custGeom>
            <a:avLst/>
            <a:gdLst/>
            <a:ahLst/>
            <a:cxnLst/>
            <a:rect l="l" t="t" r="r" b="b"/>
            <a:pathLst>
              <a:path w="281305" h="694689">
                <a:moveTo>
                  <a:pt x="154781" y="0"/>
                </a:moveTo>
                <a:lnTo>
                  <a:pt x="224730" y="37579"/>
                </a:lnTo>
                <a:lnTo>
                  <a:pt x="204359" y="78157"/>
                </a:lnTo>
                <a:lnTo>
                  <a:pt x="180826" y="116923"/>
                </a:lnTo>
                <a:lnTo>
                  <a:pt x="154130" y="153874"/>
                </a:lnTo>
                <a:lnTo>
                  <a:pt x="124271" y="189011"/>
                </a:lnTo>
                <a:lnTo>
                  <a:pt x="131573" y="195778"/>
                </a:lnTo>
                <a:lnTo>
                  <a:pt x="139712" y="204173"/>
                </a:lnTo>
                <a:lnTo>
                  <a:pt x="148688" y="214196"/>
                </a:lnTo>
                <a:lnTo>
                  <a:pt x="158501" y="225846"/>
                </a:lnTo>
                <a:lnTo>
                  <a:pt x="174384" y="198290"/>
                </a:lnTo>
                <a:lnTo>
                  <a:pt x="188546" y="171803"/>
                </a:lnTo>
                <a:lnTo>
                  <a:pt x="200987" y="146386"/>
                </a:lnTo>
                <a:lnTo>
                  <a:pt x="211708" y="122038"/>
                </a:lnTo>
                <a:lnTo>
                  <a:pt x="275704" y="162594"/>
                </a:lnTo>
                <a:lnTo>
                  <a:pt x="247858" y="213419"/>
                </a:lnTo>
                <a:lnTo>
                  <a:pt x="219387" y="259928"/>
                </a:lnTo>
                <a:lnTo>
                  <a:pt x="190291" y="302121"/>
                </a:lnTo>
                <a:lnTo>
                  <a:pt x="160570" y="339997"/>
                </a:lnTo>
                <a:lnTo>
                  <a:pt x="130224" y="373558"/>
                </a:lnTo>
                <a:lnTo>
                  <a:pt x="151153" y="370186"/>
                </a:lnTo>
                <a:lnTo>
                  <a:pt x="169664" y="366768"/>
                </a:lnTo>
                <a:lnTo>
                  <a:pt x="185756" y="363303"/>
                </a:lnTo>
                <a:lnTo>
                  <a:pt x="199429" y="359792"/>
                </a:lnTo>
                <a:lnTo>
                  <a:pt x="196522" y="350164"/>
                </a:lnTo>
                <a:lnTo>
                  <a:pt x="193011" y="341002"/>
                </a:lnTo>
                <a:lnTo>
                  <a:pt x="188895" y="332305"/>
                </a:lnTo>
                <a:lnTo>
                  <a:pt x="184174" y="324073"/>
                </a:lnTo>
                <a:lnTo>
                  <a:pt x="237752" y="301004"/>
                </a:lnTo>
                <a:lnTo>
                  <a:pt x="252589" y="331584"/>
                </a:lnTo>
                <a:lnTo>
                  <a:pt x="264728" y="364163"/>
                </a:lnTo>
                <a:lnTo>
                  <a:pt x="274169" y="398743"/>
                </a:lnTo>
                <a:lnTo>
                  <a:pt x="280913" y="435322"/>
                </a:lnTo>
                <a:lnTo>
                  <a:pt x="223242" y="455786"/>
                </a:lnTo>
                <a:lnTo>
                  <a:pt x="221963" y="446391"/>
                </a:lnTo>
                <a:lnTo>
                  <a:pt x="220358" y="437554"/>
                </a:lnTo>
                <a:lnTo>
                  <a:pt x="218428" y="429276"/>
                </a:lnTo>
                <a:lnTo>
                  <a:pt x="216172" y="421555"/>
                </a:lnTo>
                <a:lnTo>
                  <a:pt x="193476" y="427508"/>
                </a:lnTo>
                <a:lnTo>
                  <a:pt x="193476" y="694283"/>
                </a:lnTo>
                <a:lnTo>
                  <a:pt x="120178" y="694283"/>
                </a:lnTo>
                <a:lnTo>
                  <a:pt x="120178" y="443507"/>
                </a:lnTo>
                <a:lnTo>
                  <a:pt x="94808" y="448181"/>
                </a:lnTo>
                <a:lnTo>
                  <a:pt x="71902" y="452158"/>
                </a:lnTo>
                <a:lnTo>
                  <a:pt x="51462" y="455437"/>
                </a:lnTo>
                <a:lnTo>
                  <a:pt x="33486" y="458018"/>
                </a:lnTo>
                <a:lnTo>
                  <a:pt x="8929" y="385836"/>
                </a:lnTo>
                <a:lnTo>
                  <a:pt x="15208" y="385627"/>
                </a:lnTo>
                <a:lnTo>
                  <a:pt x="22882" y="384999"/>
                </a:lnTo>
                <a:lnTo>
                  <a:pt x="61368" y="361768"/>
                </a:lnTo>
                <a:lnTo>
                  <a:pt x="98017" y="316562"/>
                </a:lnTo>
                <a:lnTo>
                  <a:pt x="115713" y="292075"/>
                </a:lnTo>
                <a:lnTo>
                  <a:pt x="88529" y="258798"/>
                </a:lnTo>
                <a:lnTo>
                  <a:pt x="60182" y="228916"/>
                </a:lnTo>
                <a:lnTo>
                  <a:pt x="30672" y="202429"/>
                </a:lnTo>
                <a:lnTo>
                  <a:pt x="0" y="179337"/>
                </a:lnTo>
                <a:lnTo>
                  <a:pt x="43532" y="119806"/>
                </a:lnTo>
                <a:lnTo>
                  <a:pt x="52531" y="125875"/>
                </a:lnTo>
                <a:lnTo>
                  <a:pt x="60554" y="131805"/>
                </a:lnTo>
                <a:lnTo>
                  <a:pt x="67600" y="137596"/>
                </a:lnTo>
                <a:lnTo>
                  <a:pt x="73669" y="143247"/>
                </a:lnTo>
                <a:lnTo>
                  <a:pt x="98412" y="112248"/>
                </a:lnTo>
                <a:lnTo>
                  <a:pt x="120178" y="78041"/>
                </a:lnTo>
                <a:lnTo>
                  <a:pt x="138968" y="40625"/>
                </a:lnTo>
                <a:lnTo>
                  <a:pt x="1547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21747" y="4731187"/>
            <a:ext cx="1076960" cy="523240"/>
          </a:xfrm>
          <a:custGeom>
            <a:avLst/>
            <a:gdLst/>
            <a:ahLst/>
            <a:cxnLst/>
            <a:rect l="l" t="t" r="r" b="b"/>
            <a:pathLst>
              <a:path w="1076960" h="523239">
                <a:moveTo>
                  <a:pt x="0" y="0"/>
                </a:moveTo>
                <a:lnTo>
                  <a:pt x="1076425" y="0"/>
                </a:lnTo>
                <a:lnTo>
                  <a:pt x="1076425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26384" y="4818901"/>
            <a:ext cx="685165" cy="328295"/>
          </a:xfrm>
          <a:custGeom>
            <a:avLst/>
            <a:gdLst/>
            <a:ahLst/>
            <a:cxnLst/>
            <a:rect l="l" t="t" r="r" b="b"/>
            <a:pathLst>
              <a:path w="685164" h="328295">
                <a:moveTo>
                  <a:pt x="96713" y="206970"/>
                </a:moveTo>
                <a:lnTo>
                  <a:pt x="60424" y="206970"/>
                </a:lnTo>
                <a:lnTo>
                  <a:pt x="60424" y="323998"/>
                </a:lnTo>
                <a:lnTo>
                  <a:pt x="96713" y="323998"/>
                </a:lnTo>
                <a:lnTo>
                  <a:pt x="96713" y="206970"/>
                </a:lnTo>
                <a:close/>
              </a:path>
              <a:path w="685164" h="328295">
                <a:moveTo>
                  <a:pt x="21009" y="223465"/>
                </a:moveTo>
                <a:lnTo>
                  <a:pt x="18285" y="247741"/>
                </a:lnTo>
                <a:lnTo>
                  <a:pt x="14107" y="270563"/>
                </a:lnTo>
                <a:lnTo>
                  <a:pt x="8475" y="291931"/>
                </a:lnTo>
                <a:lnTo>
                  <a:pt x="1389" y="311844"/>
                </a:lnTo>
                <a:lnTo>
                  <a:pt x="34032" y="322610"/>
                </a:lnTo>
                <a:lnTo>
                  <a:pt x="40922" y="301665"/>
                </a:lnTo>
                <a:lnTo>
                  <a:pt x="46489" y="279462"/>
                </a:lnTo>
                <a:lnTo>
                  <a:pt x="50733" y="256000"/>
                </a:lnTo>
                <a:lnTo>
                  <a:pt x="53652" y="231279"/>
                </a:lnTo>
                <a:lnTo>
                  <a:pt x="21009" y="223465"/>
                </a:lnTo>
                <a:close/>
              </a:path>
              <a:path w="685164" h="328295">
                <a:moveTo>
                  <a:pt x="326429" y="282501"/>
                </a:moveTo>
                <a:lnTo>
                  <a:pt x="122584" y="282501"/>
                </a:lnTo>
                <a:lnTo>
                  <a:pt x="122584" y="316533"/>
                </a:lnTo>
                <a:lnTo>
                  <a:pt x="326429" y="316533"/>
                </a:lnTo>
                <a:lnTo>
                  <a:pt x="326429" y="282501"/>
                </a:lnTo>
                <a:close/>
              </a:path>
              <a:path w="685164" h="328295">
                <a:moveTo>
                  <a:pt x="299342" y="15280"/>
                </a:moveTo>
                <a:lnTo>
                  <a:pt x="153664" y="15280"/>
                </a:lnTo>
                <a:lnTo>
                  <a:pt x="153664" y="282501"/>
                </a:lnTo>
                <a:lnTo>
                  <a:pt x="189086" y="282501"/>
                </a:lnTo>
                <a:lnTo>
                  <a:pt x="189086" y="224160"/>
                </a:lnTo>
                <a:lnTo>
                  <a:pt x="299342" y="224160"/>
                </a:lnTo>
                <a:lnTo>
                  <a:pt x="299342" y="189955"/>
                </a:lnTo>
                <a:lnTo>
                  <a:pt x="189086" y="189955"/>
                </a:lnTo>
                <a:lnTo>
                  <a:pt x="189086" y="134565"/>
                </a:lnTo>
                <a:lnTo>
                  <a:pt x="299342" y="134565"/>
                </a:lnTo>
                <a:lnTo>
                  <a:pt x="299342" y="100360"/>
                </a:lnTo>
                <a:lnTo>
                  <a:pt x="189086" y="100360"/>
                </a:lnTo>
                <a:lnTo>
                  <a:pt x="189086" y="49485"/>
                </a:lnTo>
                <a:lnTo>
                  <a:pt x="299342" y="49485"/>
                </a:lnTo>
                <a:lnTo>
                  <a:pt x="299342" y="15280"/>
                </a:lnTo>
                <a:close/>
              </a:path>
              <a:path w="685164" h="328295">
                <a:moveTo>
                  <a:pt x="299342" y="224160"/>
                </a:moveTo>
                <a:lnTo>
                  <a:pt x="263748" y="224160"/>
                </a:lnTo>
                <a:lnTo>
                  <a:pt x="263748" y="282501"/>
                </a:lnTo>
                <a:lnTo>
                  <a:pt x="299342" y="282501"/>
                </a:lnTo>
                <a:lnTo>
                  <a:pt x="299342" y="224160"/>
                </a:lnTo>
                <a:close/>
              </a:path>
              <a:path w="685164" h="328295">
                <a:moveTo>
                  <a:pt x="130745" y="220167"/>
                </a:moveTo>
                <a:lnTo>
                  <a:pt x="101227" y="229021"/>
                </a:lnTo>
                <a:lnTo>
                  <a:pt x="106631" y="241458"/>
                </a:lnTo>
                <a:lnTo>
                  <a:pt x="110516" y="253070"/>
                </a:lnTo>
                <a:lnTo>
                  <a:pt x="112882" y="263857"/>
                </a:lnTo>
                <a:lnTo>
                  <a:pt x="113729" y="273819"/>
                </a:lnTo>
                <a:lnTo>
                  <a:pt x="144983" y="263227"/>
                </a:lnTo>
                <a:lnTo>
                  <a:pt x="143246" y="251616"/>
                </a:lnTo>
                <a:lnTo>
                  <a:pt x="140294" y="240568"/>
                </a:lnTo>
                <a:lnTo>
                  <a:pt x="136127" y="230085"/>
                </a:lnTo>
                <a:lnTo>
                  <a:pt x="130745" y="220167"/>
                </a:lnTo>
                <a:close/>
              </a:path>
              <a:path w="685164" h="328295">
                <a:moveTo>
                  <a:pt x="20314" y="55910"/>
                </a:moveTo>
                <a:lnTo>
                  <a:pt x="0" y="83691"/>
                </a:lnTo>
                <a:lnTo>
                  <a:pt x="14661" y="94814"/>
                </a:lnTo>
                <a:lnTo>
                  <a:pt x="28779" y="107522"/>
                </a:lnTo>
                <a:lnTo>
                  <a:pt x="42355" y="121814"/>
                </a:lnTo>
                <a:lnTo>
                  <a:pt x="55388" y="137690"/>
                </a:lnTo>
                <a:lnTo>
                  <a:pt x="46424" y="149096"/>
                </a:lnTo>
                <a:lnTo>
                  <a:pt x="17536" y="178379"/>
                </a:lnTo>
                <a:lnTo>
                  <a:pt x="4166" y="180058"/>
                </a:lnTo>
                <a:lnTo>
                  <a:pt x="17015" y="213742"/>
                </a:lnTo>
                <a:lnTo>
                  <a:pt x="25393" y="212602"/>
                </a:lnTo>
                <a:lnTo>
                  <a:pt x="35420" y="211094"/>
                </a:lnTo>
                <a:lnTo>
                  <a:pt x="60424" y="206970"/>
                </a:lnTo>
                <a:lnTo>
                  <a:pt x="96713" y="206970"/>
                </a:lnTo>
                <a:lnTo>
                  <a:pt x="96713" y="200198"/>
                </a:lnTo>
                <a:lnTo>
                  <a:pt x="100879" y="199504"/>
                </a:lnTo>
                <a:lnTo>
                  <a:pt x="106320" y="198347"/>
                </a:lnTo>
                <a:lnTo>
                  <a:pt x="113035" y="196726"/>
                </a:lnTo>
                <a:lnTo>
                  <a:pt x="147035" y="196726"/>
                </a:lnTo>
                <a:lnTo>
                  <a:pt x="144179" y="182944"/>
                </a:lnTo>
                <a:lnTo>
                  <a:pt x="141185" y="173633"/>
                </a:lnTo>
                <a:lnTo>
                  <a:pt x="63896" y="173633"/>
                </a:lnTo>
                <a:lnTo>
                  <a:pt x="87000" y="147805"/>
                </a:lnTo>
                <a:lnTo>
                  <a:pt x="107348" y="122237"/>
                </a:lnTo>
                <a:lnTo>
                  <a:pt x="117365" y="107826"/>
                </a:lnTo>
                <a:lnTo>
                  <a:pt x="76746" y="107826"/>
                </a:lnTo>
                <a:lnTo>
                  <a:pt x="70378" y="99607"/>
                </a:lnTo>
                <a:lnTo>
                  <a:pt x="64706" y="93530"/>
                </a:lnTo>
                <a:lnTo>
                  <a:pt x="59729" y="89594"/>
                </a:lnTo>
                <a:lnTo>
                  <a:pt x="71449" y="76322"/>
                </a:lnTo>
                <a:lnTo>
                  <a:pt x="78229" y="66848"/>
                </a:lnTo>
                <a:lnTo>
                  <a:pt x="34378" y="66848"/>
                </a:lnTo>
                <a:lnTo>
                  <a:pt x="31948" y="64649"/>
                </a:lnTo>
                <a:lnTo>
                  <a:pt x="27260" y="61003"/>
                </a:lnTo>
                <a:lnTo>
                  <a:pt x="20314" y="55910"/>
                </a:lnTo>
                <a:close/>
              </a:path>
              <a:path w="685164" h="328295">
                <a:moveTo>
                  <a:pt x="147035" y="196726"/>
                </a:moveTo>
                <a:lnTo>
                  <a:pt x="113035" y="196726"/>
                </a:lnTo>
                <a:lnTo>
                  <a:pt x="114307" y="202398"/>
                </a:lnTo>
                <a:lnTo>
                  <a:pt x="115233" y="207722"/>
                </a:lnTo>
                <a:lnTo>
                  <a:pt x="115812" y="212700"/>
                </a:lnTo>
                <a:lnTo>
                  <a:pt x="147934" y="201067"/>
                </a:lnTo>
                <a:lnTo>
                  <a:pt x="147035" y="196726"/>
                </a:lnTo>
                <a:close/>
              </a:path>
              <a:path w="685164" h="328295">
                <a:moveTo>
                  <a:pt x="299342" y="134565"/>
                </a:moveTo>
                <a:lnTo>
                  <a:pt x="263748" y="134565"/>
                </a:lnTo>
                <a:lnTo>
                  <a:pt x="263748" y="189955"/>
                </a:lnTo>
                <a:lnTo>
                  <a:pt x="299342" y="189955"/>
                </a:lnTo>
                <a:lnTo>
                  <a:pt x="299342" y="134565"/>
                </a:lnTo>
                <a:close/>
              </a:path>
              <a:path w="685164" h="328295">
                <a:moveTo>
                  <a:pt x="122237" y="134044"/>
                </a:moveTo>
                <a:lnTo>
                  <a:pt x="92025" y="147241"/>
                </a:lnTo>
                <a:lnTo>
                  <a:pt x="97118" y="154070"/>
                </a:lnTo>
                <a:lnTo>
                  <a:pt x="100591" y="160494"/>
                </a:lnTo>
                <a:lnTo>
                  <a:pt x="63896" y="173633"/>
                </a:lnTo>
                <a:lnTo>
                  <a:pt x="141185" y="173633"/>
                </a:lnTo>
                <a:lnTo>
                  <a:pt x="138645" y="165732"/>
                </a:lnTo>
                <a:lnTo>
                  <a:pt x="131331" y="149432"/>
                </a:lnTo>
                <a:lnTo>
                  <a:pt x="122237" y="134044"/>
                </a:lnTo>
                <a:close/>
              </a:path>
              <a:path w="685164" h="328295">
                <a:moveTo>
                  <a:pt x="108346" y="51569"/>
                </a:moveTo>
                <a:lnTo>
                  <a:pt x="102399" y="64201"/>
                </a:lnTo>
                <a:lnTo>
                  <a:pt x="95150" y="77787"/>
                </a:lnTo>
                <a:lnTo>
                  <a:pt x="86599" y="92329"/>
                </a:lnTo>
                <a:lnTo>
                  <a:pt x="76746" y="107826"/>
                </a:lnTo>
                <a:lnTo>
                  <a:pt x="117365" y="107826"/>
                </a:lnTo>
                <a:lnTo>
                  <a:pt x="124939" y="96931"/>
                </a:lnTo>
                <a:lnTo>
                  <a:pt x="139773" y="71884"/>
                </a:lnTo>
                <a:lnTo>
                  <a:pt x="108346" y="51569"/>
                </a:lnTo>
                <a:close/>
              </a:path>
              <a:path w="685164" h="328295">
                <a:moveTo>
                  <a:pt x="299342" y="49485"/>
                </a:moveTo>
                <a:lnTo>
                  <a:pt x="263748" y="49485"/>
                </a:lnTo>
                <a:lnTo>
                  <a:pt x="263748" y="100360"/>
                </a:lnTo>
                <a:lnTo>
                  <a:pt x="299342" y="100360"/>
                </a:lnTo>
                <a:lnTo>
                  <a:pt x="299342" y="49485"/>
                </a:lnTo>
                <a:close/>
              </a:path>
              <a:path w="685164" h="328295">
                <a:moveTo>
                  <a:pt x="72577" y="0"/>
                </a:moveTo>
                <a:lnTo>
                  <a:pt x="65372" y="18567"/>
                </a:lnTo>
                <a:lnTo>
                  <a:pt x="56603" y="35898"/>
                </a:lnTo>
                <a:lnTo>
                  <a:pt x="46272" y="51992"/>
                </a:lnTo>
                <a:lnTo>
                  <a:pt x="34378" y="66848"/>
                </a:lnTo>
                <a:lnTo>
                  <a:pt x="78229" y="66848"/>
                </a:lnTo>
                <a:lnTo>
                  <a:pt x="83169" y="59946"/>
                </a:lnTo>
                <a:lnTo>
                  <a:pt x="94889" y="40467"/>
                </a:lnTo>
                <a:lnTo>
                  <a:pt x="106610" y="17884"/>
                </a:lnTo>
                <a:lnTo>
                  <a:pt x="72577" y="0"/>
                </a:lnTo>
                <a:close/>
              </a:path>
              <a:path w="685164" h="328295">
                <a:moveTo>
                  <a:pt x="579239" y="269999"/>
                </a:moveTo>
                <a:lnTo>
                  <a:pt x="563612" y="269999"/>
                </a:lnTo>
                <a:lnTo>
                  <a:pt x="546943" y="298127"/>
                </a:lnTo>
                <a:lnTo>
                  <a:pt x="573563" y="302012"/>
                </a:lnTo>
                <a:lnTo>
                  <a:pt x="601680" y="308285"/>
                </a:lnTo>
                <a:lnTo>
                  <a:pt x="631295" y="316945"/>
                </a:lnTo>
                <a:lnTo>
                  <a:pt x="662409" y="327992"/>
                </a:lnTo>
                <a:lnTo>
                  <a:pt x="684806" y="297780"/>
                </a:lnTo>
                <a:lnTo>
                  <a:pt x="656982" y="288556"/>
                </a:lnTo>
                <a:lnTo>
                  <a:pt x="630113" y="280851"/>
                </a:lnTo>
                <a:lnTo>
                  <a:pt x="604198" y="274665"/>
                </a:lnTo>
                <a:lnTo>
                  <a:pt x="579239" y="269999"/>
                </a:lnTo>
                <a:close/>
              </a:path>
              <a:path w="685164" h="328295">
                <a:moveTo>
                  <a:pt x="478532" y="269999"/>
                </a:moveTo>
                <a:lnTo>
                  <a:pt x="472975" y="269999"/>
                </a:lnTo>
                <a:lnTo>
                  <a:pt x="448743" y="278409"/>
                </a:lnTo>
                <a:lnTo>
                  <a:pt x="422231" y="285235"/>
                </a:lnTo>
                <a:lnTo>
                  <a:pt x="393440" y="290477"/>
                </a:lnTo>
                <a:lnTo>
                  <a:pt x="362371" y="294134"/>
                </a:lnTo>
                <a:lnTo>
                  <a:pt x="379735" y="326429"/>
                </a:lnTo>
                <a:lnTo>
                  <a:pt x="410706" y="322110"/>
                </a:lnTo>
                <a:lnTo>
                  <a:pt x="441287" y="315577"/>
                </a:lnTo>
                <a:lnTo>
                  <a:pt x="471477" y="306831"/>
                </a:lnTo>
                <a:lnTo>
                  <a:pt x="501277" y="295870"/>
                </a:lnTo>
                <a:lnTo>
                  <a:pt x="478532" y="269999"/>
                </a:lnTo>
                <a:close/>
              </a:path>
              <a:path w="685164" h="328295">
                <a:moveTo>
                  <a:pt x="648865" y="101401"/>
                </a:moveTo>
                <a:lnTo>
                  <a:pt x="394666" y="101401"/>
                </a:lnTo>
                <a:lnTo>
                  <a:pt x="394666" y="269999"/>
                </a:lnTo>
                <a:lnTo>
                  <a:pt x="648865" y="269999"/>
                </a:lnTo>
                <a:lnTo>
                  <a:pt x="648865" y="239787"/>
                </a:lnTo>
                <a:lnTo>
                  <a:pt x="431998" y="239787"/>
                </a:lnTo>
                <a:lnTo>
                  <a:pt x="431998" y="222944"/>
                </a:lnTo>
                <a:lnTo>
                  <a:pt x="648865" y="222944"/>
                </a:lnTo>
                <a:lnTo>
                  <a:pt x="648865" y="193948"/>
                </a:lnTo>
                <a:lnTo>
                  <a:pt x="431998" y="193948"/>
                </a:lnTo>
                <a:lnTo>
                  <a:pt x="431998" y="177105"/>
                </a:lnTo>
                <a:lnTo>
                  <a:pt x="648865" y="177105"/>
                </a:lnTo>
                <a:lnTo>
                  <a:pt x="648865" y="147935"/>
                </a:lnTo>
                <a:lnTo>
                  <a:pt x="431998" y="147935"/>
                </a:lnTo>
                <a:lnTo>
                  <a:pt x="431998" y="131613"/>
                </a:lnTo>
                <a:lnTo>
                  <a:pt x="648865" y="131613"/>
                </a:lnTo>
                <a:lnTo>
                  <a:pt x="648865" y="101401"/>
                </a:lnTo>
                <a:close/>
              </a:path>
              <a:path w="685164" h="328295">
                <a:moveTo>
                  <a:pt x="648865" y="222944"/>
                </a:moveTo>
                <a:lnTo>
                  <a:pt x="611534" y="222944"/>
                </a:lnTo>
                <a:lnTo>
                  <a:pt x="611534" y="239787"/>
                </a:lnTo>
                <a:lnTo>
                  <a:pt x="648865" y="239787"/>
                </a:lnTo>
                <a:lnTo>
                  <a:pt x="648865" y="222944"/>
                </a:lnTo>
                <a:close/>
              </a:path>
              <a:path w="685164" h="328295">
                <a:moveTo>
                  <a:pt x="648865" y="177105"/>
                </a:moveTo>
                <a:lnTo>
                  <a:pt x="611534" y="177105"/>
                </a:lnTo>
                <a:lnTo>
                  <a:pt x="611534" y="193948"/>
                </a:lnTo>
                <a:lnTo>
                  <a:pt x="648865" y="193948"/>
                </a:lnTo>
                <a:lnTo>
                  <a:pt x="648865" y="177105"/>
                </a:lnTo>
                <a:close/>
              </a:path>
              <a:path w="685164" h="328295">
                <a:moveTo>
                  <a:pt x="648865" y="131613"/>
                </a:moveTo>
                <a:lnTo>
                  <a:pt x="611534" y="131613"/>
                </a:lnTo>
                <a:lnTo>
                  <a:pt x="611534" y="147935"/>
                </a:lnTo>
                <a:lnTo>
                  <a:pt x="648865" y="147935"/>
                </a:lnTo>
                <a:lnTo>
                  <a:pt x="648865" y="131613"/>
                </a:lnTo>
                <a:close/>
              </a:path>
              <a:path w="685164" h="328295">
                <a:moveTo>
                  <a:pt x="631154" y="11460"/>
                </a:moveTo>
                <a:lnTo>
                  <a:pt x="414634" y="11460"/>
                </a:lnTo>
                <a:lnTo>
                  <a:pt x="414634" y="88205"/>
                </a:lnTo>
                <a:lnTo>
                  <a:pt x="631154" y="88205"/>
                </a:lnTo>
                <a:lnTo>
                  <a:pt x="631154" y="57993"/>
                </a:lnTo>
                <a:lnTo>
                  <a:pt x="451966" y="57993"/>
                </a:lnTo>
                <a:lnTo>
                  <a:pt x="451966" y="41672"/>
                </a:lnTo>
                <a:lnTo>
                  <a:pt x="631154" y="41672"/>
                </a:lnTo>
                <a:lnTo>
                  <a:pt x="631154" y="11460"/>
                </a:lnTo>
                <a:close/>
              </a:path>
              <a:path w="685164" h="328295">
                <a:moveTo>
                  <a:pt x="631154" y="41672"/>
                </a:moveTo>
                <a:lnTo>
                  <a:pt x="593824" y="41672"/>
                </a:lnTo>
                <a:lnTo>
                  <a:pt x="593824" y="57993"/>
                </a:lnTo>
                <a:lnTo>
                  <a:pt x="631154" y="57993"/>
                </a:lnTo>
                <a:lnTo>
                  <a:pt x="631154" y="41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5469" y="5043062"/>
            <a:ext cx="74930" cy="58419"/>
          </a:xfrm>
          <a:custGeom>
            <a:avLst/>
            <a:gdLst/>
            <a:ahLst/>
            <a:cxnLst/>
            <a:rect l="l" t="t" r="r" b="b"/>
            <a:pathLst>
              <a:path w="74929" h="58420">
                <a:moveTo>
                  <a:pt x="0" y="0"/>
                </a:moveTo>
                <a:lnTo>
                  <a:pt x="0" y="58340"/>
                </a:lnTo>
                <a:lnTo>
                  <a:pt x="74662" y="58340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21422" y="5036017"/>
            <a:ext cx="64963" cy="111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52032" y="5050268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27611" y="5039068"/>
            <a:ext cx="43815" cy="53975"/>
          </a:xfrm>
          <a:custGeom>
            <a:avLst/>
            <a:gdLst/>
            <a:ahLst/>
            <a:cxnLst/>
            <a:rect l="l" t="t" r="r" b="b"/>
            <a:pathLst>
              <a:path w="43814" h="53975">
                <a:moveTo>
                  <a:pt x="29517" y="0"/>
                </a:moveTo>
                <a:lnTo>
                  <a:pt x="34900" y="9918"/>
                </a:lnTo>
                <a:lnTo>
                  <a:pt x="39067" y="20401"/>
                </a:lnTo>
                <a:lnTo>
                  <a:pt x="42019" y="31449"/>
                </a:lnTo>
                <a:lnTo>
                  <a:pt x="43755" y="43060"/>
                </a:lnTo>
                <a:lnTo>
                  <a:pt x="12501" y="53652"/>
                </a:lnTo>
                <a:lnTo>
                  <a:pt x="11655" y="43690"/>
                </a:lnTo>
                <a:lnTo>
                  <a:pt x="9289" y="32903"/>
                </a:lnTo>
                <a:lnTo>
                  <a:pt x="5404" y="21291"/>
                </a:lnTo>
                <a:lnTo>
                  <a:pt x="0" y="8855"/>
                </a:lnTo>
                <a:lnTo>
                  <a:pt x="2951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52032" y="500442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15469" y="4953467"/>
            <a:ext cx="74930" cy="55880"/>
          </a:xfrm>
          <a:custGeom>
            <a:avLst/>
            <a:gdLst/>
            <a:ahLst/>
            <a:cxnLst/>
            <a:rect l="l" t="t" r="r" b="b"/>
            <a:pathLst>
              <a:path w="74929" h="55879">
                <a:moveTo>
                  <a:pt x="0" y="0"/>
                </a:moveTo>
                <a:lnTo>
                  <a:pt x="0" y="55388"/>
                </a:lnTo>
                <a:lnTo>
                  <a:pt x="74662" y="55388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52032" y="4958676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88755" y="4920303"/>
            <a:ext cx="322580" cy="226695"/>
          </a:xfrm>
          <a:custGeom>
            <a:avLst/>
            <a:gdLst/>
            <a:ahLst/>
            <a:cxnLst/>
            <a:rect l="l" t="t" r="r" b="b"/>
            <a:pathLst>
              <a:path w="322579" h="226695">
                <a:moveTo>
                  <a:pt x="32295" y="0"/>
                </a:moveTo>
                <a:lnTo>
                  <a:pt x="286494" y="0"/>
                </a:lnTo>
                <a:lnTo>
                  <a:pt x="286494" y="168597"/>
                </a:lnTo>
                <a:lnTo>
                  <a:pt x="216867" y="168597"/>
                </a:lnTo>
                <a:lnTo>
                  <a:pt x="241827" y="173263"/>
                </a:lnTo>
                <a:lnTo>
                  <a:pt x="267741" y="179449"/>
                </a:lnTo>
                <a:lnTo>
                  <a:pt x="294611" y="187154"/>
                </a:lnTo>
                <a:lnTo>
                  <a:pt x="322436" y="196378"/>
                </a:lnTo>
                <a:lnTo>
                  <a:pt x="300037" y="226590"/>
                </a:lnTo>
                <a:lnTo>
                  <a:pt x="268924" y="215543"/>
                </a:lnTo>
                <a:lnTo>
                  <a:pt x="239309" y="206883"/>
                </a:lnTo>
                <a:lnTo>
                  <a:pt x="211191" y="200610"/>
                </a:lnTo>
                <a:lnTo>
                  <a:pt x="184571" y="196725"/>
                </a:lnTo>
                <a:lnTo>
                  <a:pt x="201240" y="168597"/>
                </a:lnTo>
                <a:lnTo>
                  <a:pt x="116160" y="168597"/>
                </a:lnTo>
                <a:lnTo>
                  <a:pt x="138906" y="194468"/>
                </a:lnTo>
                <a:lnTo>
                  <a:pt x="109106" y="205429"/>
                </a:lnTo>
                <a:lnTo>
                  <a:pt x="78916" y="214176"/>
                </a:lnTo>
                <a:lnTo>
                  <a:pt x="48335" y="220708"/>
                </a:lnTo>
                <a:lnTo>
                  <a:pt x="17363" y="225028"/>
                </a:lnTo>
                <a:lnTo>
                  <a:pt x="0" y="192732"/>
                </a:lnTo>
                <a:lnTo>
                  <a:pt x="31069" y="189075"/>
                </a:lnTo>
                <a:lnTo>
                  <a:pt x="59859" y="183833"/>
                </a:lnTo>
                <a:lnTo>
                  <a:pt x="86371" y="177007"/>
                </a:lnTo>
                <a:lnTo>
                  <a:pt x="110604" y="168597"/>
                </a:lnTo>
                <a:lnTo>
                  <a:pt x="32295" y="168597"/>
                </a:lnTo>
                <a:lnTo>
                  <a:pt x="3229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15469" y="4868387"/>
            <a:ext cx="74930" cy="51435"/>
          </a:xfrm>
          <a:custGeom>
            <a:avLst/>
            <a:gdLst/>
            <a:ahLst/>
            <a:cxnLst/>
            <a:rect l="l" t="t" r="r" b="b"/>
            <a:pathLst>
              <a:path w="74929" h="51435">
                <a:moveTo>
                  <a:pt x="0" y="0"/>
                </a:moveTo>
                <a:lnTo>
                  <a:pt x="0" y="50874"/>
                </a:lnTo>
                <a:lnTo>
                  <a:pt x="74662" y="50874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71999" y="486873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557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48968" y="4834182"/>
            <a:ext cx="204470" cy="301625"/>
          </a:xfrm>
          <a:custGeom>
            <a:avLst/>
            <a:gdLst/>
            <a:ahLst/>
            <a:cxnLst/>
            <a:rect l="l" t="t" r="r" b="b"/>
            <a:pathLst>
              <a:path w="204470" h="301625">
                <a:moveTo>
                  <a:pt x="31080" y="0"/>
                </a:moveTo>
                <a:lnTo>
                  <a:pt x="176758" y="0"/>
                </a:lnTo>
                <a:lnTo>
                  <a:pt x="176758" y="267220"/>
                </a:lnTo>
                <a:lnTo>
                  <a:pt x="203844" y="267220"/>
                </a:lnTo>
                <a:lnTo>
                  <a:pt x="203844" y="301252"/>
                </a:lnTo>
                <a:lnTo>
                  <a:pt x="0" y="301252"/>
                </a:lnTo>
                <a:lnTo>
                  <a:pt x="0" y="267220"/>
                </a:lnTo>
                <a:lnTo>
                  <a:pt x="31080" y="267220"/>
                </a:lnTo>
                <a:lnTo>
                  <a:pt x="3108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41018" y="4830362"/>
            <a:ext cx="216535" cy="76835"/>
          </a:xfrm>
          <a:custGeom>
            <a:avLst/>
            <a:gdLst/>
            <a:ahLst/>
            <a:cxnLst/>
            <a:rect l="l" t="t" r="r" b="b"/>
            <a:pathLst>
              <a:path w="216535" h="76835">
                <a:moveTo>
                  <a:pt x="0" y="0"/>
                </a:moveTo>
                <a:lnTo>
                  <a:pt x="216520" y="0"/>
                </a:lnTo>
                <a:lnTo>
                  <a:pt x="216520" y="76745"/>
                </a:lnTo>
                <a:lnTo>
                  <a:pt x="0" y="767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26383" y="4818902"/>
            <a:ext cx="147955" cy="324485"/>
          </a:xfrm>
          <a:custGeom>
            <a:avLst/>
            <a:gdLst/>
            <a:ahLst/>
            <a:cxnLst/>
            <a:rect l="l" t="t" r="r" b="b"/>
            <a:pathLst>
              <a:path w="147954" h="324485">
                <a:moveTo>
                  <a:pt x="72578" y="0"/>
                </a:moveTo>
                <a:lnTo>
                  <a:pt x="106610" y="17884"/>
                </a:lnTo>
                <a:lnTo>
                  <a:pt x="94890" y="40467"/>
                </a:lnTo>
                <a:lnTo>
                  <a:pt x="83170" y="59946"/>
                </a:lnTo>
                <a:lnTo>
                  <a:pt x="71449" y="76322"/>
                </a:lnTo>
                <a:lnTo>
                  <a:pt x="59729" y="89594"/>
                </a:lnTo>
                <a:lnTo>
                  <a:pt x="64707" y="93530"/>
                </a:lnTo>
                <a:lnTo>
                  <a:pt x="70379" y="99607"/>
                </a:lnTo>
                <a:lnTo>
                  <a:pt x="76745" y="107826"/>
                </a:lnTo>
                <a:lnTo>
                  <a:pt x="86599" y="92329"/>
                </a:lnTo>
                <a:lnTo>
                  <a:pt x="95150" y="77787"/>
                </a:lnTo>
                <a:lnTo>
                  <a:pt x="102399" y="64200"/>
                </a:lnTo>
                <a:lnTo>
                  <a:pt x="108346" y="51568"/>
                </a:lnTo>
                <a:lnTo>
                  <a:pt x="139774" y="71884"/>
                </a:lnTo>
                <a:lnTo>
                  <a:pt x="124939" y="96930"/>
                </a:lnTo>
                <a:lnTo>
                  <a:pt x="107348" y="122237"/>
                </a:lnTo>
                <a:lnTo>
                  <a:pt x="87000" y="147804"/>
                </a:lnTo>
                <a:lnTo>
                  <a:pt x="63896" y="173632"/>
                </a:lnTo>
                <a:lnTo>
                  <a:pt x="75031" y="171885"/>
                </a:lnTo>
                <a:lnTo>
                  <a:pt x="85166" y="170116"/>
                </a:lnTo>
                <a:lnTo>
                  <a:pt x="94304" y="168326"/>
                </a:lnTo>
                <a:lnTo>
                  <a:pt x="102443" y="166513"/>
                </a:lnTo>
                <a:lnTo>
                  <a:pt x="100591" y="160494"/>
                </a:lnTo>
                <a:lnTo>
                  <a:pt x="97118" y="154070"/>
                </a:lnTo>
                <a:lnTo>
                  <a:pt x="92025" y="147240"/>
                </a:lnTo>
                <a:lnTo>
                  <a:pt x="122237" y="134044"/>
                </a:lnTo>
                <a:lnTo>
                  <a:pt x="131331" y="149432"/>
                </a:lnTo>
                <a:lnTo>
                  <a:pt x="138645" y="165732"/>
                </a:lnTo>
                <a:lnTo>
                  <a:pt x="144180" y="182943"/>
                </a:lnTo>
                <a:lnTo>
                  <a:pt x="147935" y="201066"/>
                </a:lnTo>
                <a:lnTo>
                  <a:pt x="115813" y="212700"/>
                </a:lnTo>
                <a:lnTo>
                  <a:pt x="115234" y="207722"/>
                </a:lnTo>
                <a:lnTo>
                  <a:pt x="114308" y="202397"/>
                </a:lnTo>
                <a:lnTo>
                  <a:pt x="113034" y="196725"/>
                </a:lnTo>
                <a:lnTo>
                  <a:pt x="106321" y="198346"/>
                </a:lnTo>
                <a:lnTo>
                  <a:pt x="100880" y="199504"/>
                </a:lnTo>
                <a:lnTo>
                  <a:pt x="96713" y="200198"/>
                </a:lnTo>
                <a:lnTo>
                  <a:pt x="96713" y="323998"/>
                </a:lnTo>
                <a:lnTo>
                  <a:pt x="60424" y="323998"/>
                </a:lnTo>
                <a:lnTo>
                  <a:pt x="60424" y="206970"/>
                </a:lnTo>
                <a:lnTo>
                  <a:pt x="47097" y="209216"/>
                </a:lnTo>
                <a:lnTo>
                  <a:pt x="35421" y="211094"/>
                </a:lnTo>
                <a:lnTo>
                  <a:pt x="25393" y="212602"/>
                </a:lnTo>
                <a:lnTo>
                  <a:pt x="17016" y="213742"/>
                </a:lnTo>
                <a:lnTo>
                  <a:pt x="4167" y="180057"/>
                </a:lnTo>
                <a:lnTo>
                  <a:pt x="11807" y="179246"/>
                </a:lnTo>
                <a:lnTo>
                  <a:pt x="17536" y="178378"/>
                </a:lnTo>
                <a:lnTo>
                  <a:pt x="46425" y="149096"/>
                </a:lnTo>
                <a:lnTo>
                  <a:pt x="55388" y="137690"/>
                </a:lnTo>
                <a:lnTo>
                  <a:pt x="42355" y="121814"/>
                </a:lnTo>
                <a:lnTo>
                  <a:pt x="28779" y="107522"/>
                </a:lnTo>
                <a:lnTo>
                  <a:pt x="14661" y="94814"/>
                </a:lnTo>
                <a:lnTo>
                  <a:pt x="0" y="83691"/>
                </a:lnTo>
                <a:lnTo>
                  <a:pt x="20315" y="55909"/>
                </a:lnTo>
                <a:lnTo>
                  <a:pt x="27260" y="61003"/>
                </a:lnTo>
                <a:lnTo>
                  <a:pt x="31948" y="64649"/>
                </a:lnTo>
                <a:lnTo>
                  <a:pt x="34379" y="66848"/>
                </a:lnTo>
                <a:lnTo>
                  <a:pt x="46273" y="51992"/>
                </a:lnTo>
                <a:lnTo>
                  <a:pt x="56604" y="35898"/>
                </a:lnTo>
                <a:lnTo>
                  <a:pt x="65372" y="18567"/>
                </a:lnTo>
                <a:lnTo>
                  <a:pt x="72578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96757" y="4731187"/>
            <a:ext cx="2573655" cy="954405"/>
          </a:xfrm>
          <a:custGeom>
            <a:avLst/>
            <a:gdLst/>
            <a:ahLst/>
            <a:cxnLst/>
            <a:rect l="l" t="t" r="r" b="b"/>
            <a:pathLst>
              <a:path w="2573654" h="954404">
                <a:moveTo>
                  <a:pt x="0" y="0"/>
                </a:moveTo>
                <a:lnTo>
                  <a:pt x="2573494" y="0"/>
                </a:lnTo>
                <a:lnTo>
                  <a:pt x="2573494" y="954107"/>
                </a:lnTo>
                <a:lnTo>
                  <a:pt x="0" y="954107"/>
                </a:lnTo>
                <a:lnTo>
                  <a:pt x="0" y="0"/>
                </a:lnTo>
                <a:close/>
              </a:path>
            </a:pathLst>
          </a:custGeom>
          <a:ln w="6032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16296" y="4828032"/>
            <a:ext cx="1054608" cy="3444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09001" y="4820117"/>
            <a:ext cx="1038225" cy="328295"/>
          </a:xfrm>
          <a:custGeom>
            <a:avLst/>
            <a:gdLst/>
            <a:ahLst/>
            <a:cxnLst/>
            <a:rect l="l" t="t" r="r" b="b"/>
            <a:pathLst>
              <a:path w="1038225" h="328295">
                <a:moveTo>
                  <a:pt x="892299" y="248815"/>
                </a:moveTo>
                <a:lnTo>
                  <a:pt x="854967" y="248815"/>
                </a:lnTo>
                <a:lnTo>
                  <a:pt x="854967" y="322783"/>
                </a:lnTo>
                <a:lnTo>
                  <a:pt x="892299" y="322783"/>
                </a:lnTo>
                <a:lnTo>
                  <a:pt x="892299" y="248815"/>
                </a:lnTo>
                <a:close/>
              </a:path>
              <a:path w="1038225" h="328295">
                <a:moveTo>
                  <a:pt x="932060" y="240654"/>
                </a:moveTo>
                <a:lnTo>
                  <a:pt x="814685" y="240654"/>
                </a:lnTo>
                <a:lnTo>
                  <a:pt x="794196" y="255327"/>
                </a:lnTo>
                <a:lnTo>
                  <a:pt x="770061" y="268089"/>
                </a:lnTo>
                <a:lnTo>
                  <a:pt x="742280" y="278941"/>
                </a:lnTo>
                <a:lnTo>
                  <a:pt x="710853" y="287883"/>
                </a:lnTo>
                <a:lnTo>
                  <a:pt x="731168" y="319657"/>
                </a:lnTo>
                <a:lnTo>
                  <a:pt x="775683" y="304074"/>
                </a:lnTo>
                <a:lnTo>
                  <a:pt x="819465" y="280818"/>
                </a:lnTo>
                <a:lnTo>
                  <a:pt x="854967" y="248815"/>
                </a:lnTo>
                <a:lnTo>
                  <a:pt x="892299" y="248815"/>
                </a:lnTo>
                <a:lnTo>
                  <a:pt x="892299" y="246733"/>
                </a:lnTo>
                <a:lnTo>
                  <a:pt x="940087" y="246733"/>
                </a:lnTo>
                <a:lnTo>
                  <a:pt x="932060" y="240654"/>
                </a:lnTo>
                <a:close/>
              </a:path>
              <a:path w="1038225" h="328295">
                <a:moveTo>
                  <a:pt x="940087" y="246733"/>
                </a:moveTo>
                <a:lnTo>
                  <a:pt x="892299" y="246733"/>
                </a:lnTo>
                <a:lnTo>
                  <a:pt x="912017" y="268675"/>
                </a:lnTo>
                <a:lnTo>
                  <a:pt x="939744" y="288144"/>
                </a:lnTo>
                <a:lnTo>
                  <a:pt x="975480" y="305138"/>
                </a:lnTo>
                <a:lnTo>
                  <a:pt x="1019224" y="319657"/>
                </a:lnTo>
                <a:lnTo>
                  <a:pt x="1037629" y="287883"/>
                </a:lnTo>
                <a:lnTo>
                  <a:pt x="1006028" y="280309"/>
                </a:lnTo>
                <a:lnTo>
                  <a:pt x="977899" y="269912"/>
                </a:lnTo>
                <a:lnTo>
                  <a:pt x="953244" y="256694"/>
                </a:lnTo>
                <a:lnTo>
                  <a:pt x="940087" y="246733"/>
                </a:lnTo>
                <a:close/>
              </a:path>
              <a:path w="1038225" h="328295">
                <a:moveTo>
                  <a:pt x="1027385" y="206449"/>
                </a:moveTo>
                <a:lnTo>
                  <a:pt x="719014" y="206449"/>
                </a:lnTo>
                <a:lnTo>
                  <a:pt x="719014" y="240654"/>
                </a:lnTo>
                <a:lnTo>
                  <a:pt x="1027385" y="240654"/>
                </a:lnTo>
                <a:lnTo>
                  <a:pt x="1027385" y="206449"/>
                </a:lnTo>
                <a:close/>
              </a:path>
              <a:path w="1038225" h="328295">
                <a:moveTo>
                  <a:pt x="892299" y="187002"/>
                </a:moveTo>
                <a:lnTo>
                  <a:pt x="854967" y="187002"/>
                </a:lnTo>
                <a:lnTo>
                  <a:pt x="854967" y="206449"/>
                </a:lnTo>
                <a:lnTo>
                  <a:pt x="892299" y="206449"/>
                </a:lnTo>
                <a:lnTo>
                  <a:pt x="892299" y="187002"/>
                </a:lnTo>
                <a:close/>
              </a:path>
              <a:path w="1038225" h="328295">
                <a:moveTo>
                  <a:pt x="923206" y="178147"/>
                </a:moveTo>
                <a:lnTo>
                  <a:pt x="793328" y="178147"/>
                </a:lnTo>
                <a:lnTo>
                  <a:pt x="794833" y="183356"/>
                </a:lnTo>
                <a:lnTo>
                  <a:pt x="795933" y="189028"/>
                </a:lnTo>
                <a:lnTo>
                  <a:pt x="796627" y="195163"/>
                </a:lnTo>
                <a:lnTo>
                  <a:pt x="826839" y="186655"/>
                </a:lnTo>
                <a:lnTo>
                  <a:pt x="825103" y="179189"/>
                </a:lnTo>
                <a:lnTo>
                  <a:pt x="923206" y="179189"/>
                </a:lnTo>
                <a:lnTo>
                  <a:pt x="923206" y="178147"/>
                </a:lnTo>
                <a:close/>
              </a:path>
              <a:path w="1038225" h="328295">
                <a:moveTo>
                  <a:pt x="1029349" y="178147"/>
                </a:moveTo>
                <a:lnTo>
                  <a:pt x="998214" y="178147"/>
                </a:lnTo>
                <a:lnTo>
                  <a:pt x="999604" y="183356"/>
                </a:lnTo>
                <a:lnTo>
                  <a:pt x="1000704" y="189028"/>
                </a:lnTo>
                <a:lnTo>
                  <a:pt x="1001514" y="195163"/>
                </a:lnTo>
                <a:lnTo>
                  <a:pt x="1031726" y="186655"/>
                </a:lnTo>
                <a:lnTo>
                  <a:pt x="1029349" y="178147"/>
                </a:lnTo>
                <a:close/>
              </a:path>
              <a:path w="1038225" h="328295">
                <a:moveTo>
                  <a:pt x="731168" y="55736"/>
                </a:moveTo>
                <a:lnTo>
                  <a:pt x="710853" y="82823"/>
                </a:lnTo>
                <a:lnTo>
                  <a:pt x="722594" y="91927"/>
                </a:lnTo>
                <a:lnTo>
                  <a:pt x="733685" y="101532"/>
                </a:lnTo>
                <a:lnTo>
                  <a:pt x="744125" y="111635"/>
                </a:lnTo>
                <a:lnTo>
                  <a:pt x="753913" y="122237"/>
                </a:lnTo>
                <a:lnTo>
                  <a:pt x="747196" y="132058"/>
                </a:lnTo>
                <a:lnTo>
                  <a:pt x="720402" y="159569"/>
                </a:lnTo>
                <a:lnTo>
                  <a:pt x="717624" y="159915"/>
                </a:lnTo>
                <a:lnTo>
                  <a:pt x="731862" y="189781"/>
                </a:lnTo>
                <a:lnTo>
                  <a:pt x="761900" y="184355"/>
                </a:lnTo>
                <a:lnTo>
                  <a:pt x="793328" y="178147"/>
                </a:lnTo>
                <a:lnTo>
                  <a:pt x="923206" y="178147"/>
                </a:lnTo>
                <a:lnTo>
                  <a:pt x="923206" y="175889"/>
                </a:lnTo>
                <a:lnTo>
                  <a:pt x="824061" y="175889"/>
                </a:lnTo>
                <a:lnTo>
                  <a:pt x="820729" y="165689"/>
                </a:lnTo>
                <a:lnTo>
                  <a:pt x="816465" y="154880"/>
                </a:lnTo>
                <a:lnTo>
                  <a:pt x="816307" y="154533"/>
                </a:lnTo>
                <a:lnTo>
                  <a:pt x="765721" y="154533"/>
                </a:lnTo>
                <a:lnTo>
                  <a:pt x="781057" y="135683"/>
                </a:lnTo>
                <a:lnTo>
                  <a:pt x="795281" y="115856"/>
                </a:lnTo>
                <a:lnTo>
                  <a:pt x="808532" y="94858"/>
                </a:lnTo>
                <a:lnTo>
                  <a:pt x="809907" y="92373"/>
                </a:lnTo>
                <a:lnTo>
                  <a:pt x="772144" y="92373"/>
                </a:lnTo>
                <a:lnTo>
                  <a:pt x="770177" y="90173"/>
                </a:lnTo>
                <a:lnTo>
                  <a:pt x="766936" y="87106"/>
                </a:lnTo>
                <a:lnTo>
                  <a:pt x="762421" y="83171"/>
                </a:lnTo>
                <a:lnTo>
                  <a:pt x="773816" y="66708"/>
                </a:lnTo>
                <a:lnTo>
                  <a:pt x="775798" y="63549"/>
                </a:lnTo>
                <a:lnTo>
                  <a:pt x="740717" y="63549"/>
                </a:lnTo>
                <a:lnTo>
                  <a:pt x="735855" y="59498"/>
                </a:lnTo>
                <a:lnTo>
                  <a:pt x="732673" y="56893"/>
                </a:lnTo>
                <a:lnTo>
                  <a:pt x="731168" y="55736"/>
                </a:lnTo>
                <a:close/>
              </a:path>
              <a:path w="1038225" h="328295">
                <a:moveTo>
                  <a:pt x="1023737" y="161305"/>
                </a:moveTo>
                <a:lnTo>
                  <a:pt x="923206" y="161305"/>
                </a:lnTo>
                <a:lnTo>
                  <a:pt x="936749" y="189781"/>
                </a:lnTo>
                <a:lnTo>
                  <a:pt x="949120" y="187686"/>
                </a:lnTo>
                <a:lnTo>
                  <a:pt x="963488" y="185049"/>
                </a:lnTo>
                <a:lnTo>
                  <a:pt x="998214" y="178147"/>
                </a:lnTo>
                <a:lnTo>
                  <a:pt x="1029349" y="178147"/>
                </a:lnTo>
                <a:lnTo>
                  <a:pt x="1027960" y="173177"/>
                </a:lnTo>
                <a:lnTo>
                  <a:pt x="1023737" y="161305"/>
                </a:lnTo>
                <a:close/>
              </a:path>
              <a:path w="1038225" h="328295">
                <a:moveTo>
                  <a:pt x="923206" y="32296"/>
                </a:moveTo>
                <a:lnTo>
                  <a:pt x="824061" y="32296"/>
                </a:lnTo>
                <a:lnTo>
                  <a:pt x="824061" y="175889"/>
                </a:lnTo>
                <a:lnTo>
                  <a:pt x="923206" y="175889"/>
                </a:lnTo>
                <a:lnTo>
                  <a:pt x="923206" y="161305"/>
                </a:lnTo>
                <a:lnTo>
                  <a:pt x="1023737" y="161305"/>
                </a:lnTo>
                <a:lnTo>
                  <a:pt x="1023242" y="159915"/>
                </a:lnTo>
                <a:lnTo>
                  <a:pt x="923206" y="159915"/>
                </a:lnTo>
                <a:lnTo>
                  <a:pt x="923206" y="144983"/>
                </a:lnTo>
                <a:lnTo>
                  <a:pt x="859482" y="144983"/>
                </a:lnTo>
                <a:lnTo>
                  <a:pt x="859482" y="123626"/>
                </a:lnTo>
                <a:lnTo>
                  <a:pt x="923206" y="123626"/>
                </a:lnTo>
                <a:lnTo>
                  <a:pt x="923206" y="89594"/>
                </a:lnTo>
                <a:lnTo>
                  <a:pt x="859482" y="89594"/>
                </a:lnTo>
                <a:lnTo>
                  <a:pt x="859482" y="66502"/>
                </a:lnTo>
                <a:lnTo>
                  <a:pt x="923206" y="66502"/>
                </a:lnTo>
                <a:lnTo>
                  <a:pt x="923206" y="32296"/>
                </a:lnTo>
                <a:close/>
              </a:path>
              <a:path w="1038225" h="328295">
                <a:moveTo>
                  <a:pt x="972864" y="88379"/>
                </a:moveTo>
                <a:lnTo>
                  <a:pt x="923206" y="88379"/>
                </a:lnTo>
                <a:lnTo>
                  <a:pt x="932636" y="96225"/>
                </a:lnTo>
                <a:lnTo>
                  <a:pt x="941654" y="104484"/>
                </a:lnTo>
                <a:lnTo>
                  <a:pt x="950260" y="113154"/>
                </a:lnTo>
                <a:lnTo>
                  <a:pt x="958453" y="122237"/>
                </a:lnTo>
                <a:lnTo>
                  <a:pt x="953309" y="129910"/>
                </a:lnTo>
                <a:lnTo>
                  <a:pt x="925521" y="159684"/>
                </a:lnTo>
                <a:lnTo>
                  <a:pt x="923206" y="159915"/>
                </a:lnTo>
                <a:lnTo>
                  <a:pt x="1023242" y="159915"/>
                </a:lnTo>
                <a:lnTo>
                  <a:pt x="1023088" y="159481"/>
                </a:lnTo>
                <a:lnTo>
                  <a:pt x="1020961" y="154533"/>
                </a:lnTo>
                <a:lnTo>
                  <a:pt x="970433" y="154533"/>
                </a:lnTo>
                <a:lnTo>
                  <a:pt x="985626" y="135683"/>
                </a:lnTo>
                <a:lnTo>
                  <a:pt x="1000125" y="115249"/>
                </a:lnTo>
                <a:lnTo>
                  <a:pt x="1013929" y="93230"/>
                </a:lnTo>
                <a:lnTo>
                  <a:pt x="1014405" y="92373"/>
                </a:lnTo>
                <a:lnTo>
                  <a:pt x="976510" y="92373"/>
                </a:lnTo>
                <a:lnTo>
                  <a:pt x="973617" y="89132"/>
                </a:lnTo>
                <a:lnTo>
                  <a:pt x="972864" y="88379"/>
                </a:lnTo>
                <a:close/>
              </a:path>
              <a:path w="1038225" h="328295">
                <a:moveTo>
                  <a:pt x="805135" y="131439"/>
                </a:moveTo>
                <a:lnTo>
                  <a:pt x="779959" y="142900"/>
                </a:lnTo>
                <a:lnTo>
                  <a:pt x="781579" y="145677"/>
                </a:lnTo>
                <a:lnTo>
                  <a:pt x="782968" y="148513"/>
                </a:lnTo>
                <a:lnTo>
                  <a:pt x="784125" y="151408"/>
                </a:lnTo>
                <a:lnTo>
                  <a:pt x="775792" y="153028"/>
                </a:lnTo>
                <a:lnTo>
                  <a:pt x="769656" y="154070"/>
                </a:lnTo>
                <a:lnTo>
                  <a:pt x="765721" y="154533"/>
                </a:lnTo>
                <a:lnTo>
                  <a:pt x="816307" y="154533"/>
                </a:lnTo>
                <a:lnTo>
                  <a:pt x="811266" y="143464"/>
                </a:lnTo>
                <a:lnTo>
                  <a:pt x="805135" y="131439"/>
                </a:lnTo>
                <a:close/>
              </a:path>
              <a:path w="1038225" h="328295">
                <a:moveTo>
                  <a:pt x="1010022" y="131439"/>
                </a:moveTo>
                <a:lnTo>
                  <a:pt x="984671" y="142900"/>
                </a:lnTo>
                <a:lnTo>
                  <a:pt x="986292" y="145677"/>
                </a:lnTo>
                <a:lnTo>
                  <a:pt x="987739" y="148513"/>
                </a:lnTo>
                <a:lnTo>
                  <a:pt x="989012" y="151408"/>
                </a:lnTo>
                <a:lnTo>
                  <a:pt x="980678" y="153028"/>
                </a:lnTo>
                <a:lnTo>
                  <a:pt x="974484" y="154070"/>
                </a:lnTo>
                <a:lnTo>
                  <a:pt x="970433" y="154533"/>
                </a:lnTo>
                <a:lnTo>
                  <a:pt x="1020961" y="154533"/>
                </a:lnTo>
                <a:lnTo>
                  <a:pt x="1017108" y="145569"/>
                </a:lnTo>
                <a:lnTo>
                  <a:pt x="1010022" y="131439"/>
                </a:lnTo>
                <a:close/>
              </a:path>
              <a:path w="1038225" h="328295">
                <a:moveTo>
                  <a:pt x="923206" y="123626"/>
                </a:moveTo>
                <a:lnTo>
                  <a:pt x="887610" y="123626"/>
                </a:lnTo>
                <a:lnTo>
                  <a:pt x="887610" y="144983"/>
                </a:lnTo>
                <a:lnTo>
                  <a:pt x="923206" y="144983"/>
                </a:lnTo>
                <a:lnTo>
                  <a:pt x="923206" y="123626"/>
                </a:lnTo>
                <a:close/>
              </a:path>
              <a:path w="1038225" h="328295">
                <a:moveTo>
                  <a:pt x="789508" y="57472"/>
                </a:moveTo>
                <a:lnTo>
                  <a:pt x="784516" y="67988"/>
                </a:lnTo>
                <a:lnTo>
                  <a:pt x="779958" y="77310"/>
                </a:lnTo>
                <a:lnTo>
                  <a:pt x="775834" y="85438"/>
                </a:lnTo>
                <a:lnTo>
                  <a:pt x="772144" y="92373"/>
                </a:lnTo>
                <a:lnTo>
                  <a:pt x="809907" y="92373"/>
                </a:lnTo>
                <a:lnTo>
                  <a:pt x="820762" y="72751"/>
                </a:lnTo>
                <a:lnTo>
                  <a:pt x="789508" y="57472"/>
                </a:lnTo>
                <a:close/>
              </a:path>
              <a:path w="1038225" h="328295">
                <a:moveTo>
                  <a:pt x="995784" y="54695"/>
                </a:moveTo>
                <a:lnTo>
                  <a:pt x="990672" y="65253"/>
                </a:lnTo>
                <a:lnTo>
                  <a:pt x="985756" y="75053"/>
                </a:lnTo>
                <a:lnTo>
                  <a:pt x="981036" y="84092"/>
                </a:lnTo>
                <a:lnTo>
                  <a:pt x="976510" y="92373"/>
                </a:lnTo>
                <a:lnTo>
                  <a:pt x="1014405" y="92373"/>
                </a:lnTo>
                <a:lnTo>
                  <a:pt x="1027038" y="69627"/>
                </a:lnTo>
                <a:lnTo>
                  <a:pt x="995784" y="54695"/>
                </a:lnTo>
                <a:close/>
              </a:path>
              <a:path w="1038225" h="328295">
                <a:moveTo>
                  <a:pt x="923206" y="66502"/>
                </a:moveTo>
                <a:lnTo>
                  <a:pt x="887610" y="66502"/>
                </a:lnTo>
                <a:lnTo>
                  <a:pt x="887610" y="89594"/>
                </a:lnTo>
                <a:lnTo>
                  <a:pt x="923206" y="89594"/>
                </a:lnTo>
                <a:lnTo>
                  <a:pt x="923206" y="88379"/>
                </a:lnTo>
                <a:lnTo>
                  <a:pt x="972864" y="88379"/>
                </a:lnTo>
                <a:lnTo>
                  <a:pt x="970549" y="86064"/>
                </a:lnTo>
                <a:lnTo>
                  <a:pt x="967308" y="83171"/>
                </a:lnTo>
                <a:lnTo>
                  <a:pt x="974512" y="72751"/>
                </a:lnTo>
                <a:lnTo>
                  <a:pt x="923206" y="72751"/>
                </a:lnTo>
                <a:lnTo>
                  <a:pt x="923206" y="66502"/>
                </a:lnTo>
                <a:close/>
              </a:path>
              <a:path w="1038225" h="328295">
                <a:moveTo>
                  <a:pt x="936054" y="55736"/>
                </a:moveTo>
                <a:lnTo>
                  <a:pt x="923206" y="72751"/>
                </a:lnTo>
                <a:lnTo>
                  <a:pt x="974512" y="72751"/>
                </a:lnTo>
                <a:lnTo>
                  <a:pt x="978692" y="66708"/>
                </a:lnTo>
                <a:lnTo>
                  <a:pt x="980667" y="63549"/>
                </a:lnTo>
                <a:lnTo>
                  <a:pt x="945603" y="63549"/>
                </a:lnTo>
                <a:lnTo>
                  <a:pt x="940742" y="59498"/>
                </a:lnTo>
                <a:lnTo>
                  <a:pt x="937559" y="56893"/>
                </a:lnTo>
                <a:lnTo>
                  <a:pt x="936054" y="55736"/>
                </a:lnTo>
                <a:close/>
              </a:path>
              <a:path w="1038225" h="328295">
                <a:moveTo>
                  <a:pt x="768846" y="2430"/>
                </a:moveTo>
                <a:lnTo>
                  <a:pt x="763311" y="18361"/>
                </a:lnTo>
                <a:lnTo>
                  <a:pt x="756778" y="33858"/>
                </a:lnTo>
                <a:lnTo>
                  <a:pt x="749246" y="48921"/>
                </a:lnTo>
                <a:lnTo>
                  <a:pt x="740717" y="63549"/>
                </a:lnTo>
                <a:lnTo>
                  <a:pt x="775798" y="63549"/>
                </a:lnTo>
                <a:lnTo>
                  <a:pt x="784212" y="50137"/>
                </a:lnTo>
                <a:lnTo>
                  <a:pt x="793610" y="33457"/>
                </a:lnTo>
                <a:lnTo>
                  <a:pt x="802010" y="16668"/>
                </a:lnTo>
                <a:lnTo>
                  <a:pt x="768846" y="2430"/>
                </a:lnTo>
                <a:close/>
              </a:path>
              <a:path w="1038225" h="328295">
                <a:moveTo>
                  <a:pt x="973733" y="2430"/>
                </a:moveTo>
                <a:lnTo>
                  <a:pt x="968198" y="18361"/>
                </a:lnTo>
                <a:lnTo>
                  <a:pt x="961665" y="33858"/>
                </a:lnTo>
                <a:lnTo>
                  <a:pt x="954134" y="48921"/>
                </a:lnTo>
                <a:lnTo>
                  <a:pt x="945603" y="63549"/>
                </a:lnTo>
                <a:lnTo>
                  <a:pt x="980667" y="63549"/>
                </a:lnTo>
                <a:lnTo>
                  <a:pt x="989055" y="50137"/>
                </a:lnTo>
                <a:lnTo>
                  <a:pt x="998399" y="33457"/>
                </a:lnTo>
                <a:lnTo>
                  <a:pt x="1006722" y="16668"/>
                </a:lnTo>
                <a:lnTo>
                  <a:pt x="973733" y="2430"/>
                </a:lnTo>
                <a:close/>
              </a:path>
              <a:path w="1038225" h="328295">
                <a:moveTo>
                  <a:pt x="863823" y="0"/>
                </a:moveTo>
                <a:lnTo>
                  <a:pt x="861674" y="5274"/>
                </a:lnTo>
                <a:lnTo>
                  <a:pt x="858701" y="12415"/>
                </a:lnTo>
                <a:lnTo>
                  <a:pt x="854902" y="21422"/>
                </a:lnTo>
                <a:lnTo>
                  <a:pt x="850280" y="32296"/>
                </a:lnTo>
                <a:lnTo>
                  <a:pt x="886569" y="32296"/>
                </a:lnTo>
                <a:lnTo>
                  <a:pt x="890193" y="25057"/>
                </a:lnTo>
                <a:lnTo>
                  <a:pt x="893254" y="18796"/>
                </a:lnTo>
                <a:lnTo>
                  <a:pt x="895750" y="13511"/>
                </a:lnTo>
                <a:lnTo>
                  <a:pt x="897681" y="9202"/>
                </a:lnTo>
                <a:lnTo>
                  <a:pt x="863823" y="0"/>
                </a:lnTo>
                <a:close/>
              </a:path>
              <a:path w="1038225" h="328295">
                <a:moveTo>
                  <a:pt x="533747" y="277291"/>
                </a:moveTo>
                <a:lnTo>
                  <a:pt x="497631" y="277291"/>
                </a:lnTo>
                <a:lnTo>
                  <a:pt x="497631" y="322783"/>
                </a:lnTo>
                <a:lnTo>
                  <a:pt x="533747" y="322783"/>
                </a:lnTo>
                <a:lnTo>
                  <a:pt x="533747" y="277291"/>
                </a:lnTo>
                <a:close/>
              </a:path>
              <a:path w="1038225" h="328295">
                <a:moveTo>
                  <a:pt x="670744" y="247079"/>
                </a:moveTo>
                <a:lnTo>
                  <a:pt x="363935" y="247079"/>
                </a:lnTo>
                <a:lnTo>
                  <a:pt x="363935" y="277291"/>
                </a:lnTo>
                <a:lnTo>
                  <a:pt x="670744" y="277291"/>
                </a:lnTo>
                <a:lnTo>
                  <a:pt x="670744" y="247079"/>
                </a:lnTo>
                <a:close/>
              </a:path>
              <a:path w="1038225" h="328295">
                <a:moveTo>
                  <a:pt x="533747" y="229716"/>
                </a:moveTo>
                <a:lnTo>
                  <a:pt x="497631" y="229716"/>
                </a:lnTo>
                <a:lnTo>
                  <a:pt x="497631" y="247079"/>
                </a:lnTo>
                <a:lnTo>
                  <a:pt x="533747" y="247079"/>
                </a:lnTo>
                <a:lnTo>
                  <a:pt x="533747" y="229716"/>
                </a:lnTo>
                <a:close/>
              </a:path>
              <a:path w="1038225" h="328295">
                <a:moveTo>
                  <a:pt x="631329" y="108347"/>
                </a:moveTo>
                <a:lnTo>
                  <a:pt x="400397" y="108347"/>
                </a:lnTo>
                <a:lnTo>
                  <a:pt x="400397" y="229716"/>
                </a:lnTo>
                <a:lnTo>
                  <a:pt x="631329" y="229716"/>
                </a:lnTo>
                <a:lnTo>
                  <a:pt x="631329" y="200545"/>
                </a:lnTo>
                <a:lnTo>
                  <a:pt x="437381" y="200545"/>
                </a:lnTo>
                <a:lnTo>
                  <a:pt x="437381" y="183009"/>
                </a:lnTo>
                <a:lnTo>
                  <a:pt x="631329" y="183009"/>
                </a:lnTo>
                <a:lnTo>
                  <a:pt x="631329" y="154533"/>
                </a:lnTo>
                <a:lnTo>
                  <a:pt x="437381" y="154533"/>
                </a:lnTo>
                <a:lnTo>
                  <a:pt x="437381" y="137518"/>
                </a:lnTo>
                <a:lnTo>
                  <a:pt x="631329" y="137518"/>
                </a:lnTo>
                <a:lnTo>
                  <a:pt x="631329" y="108347"/>
                </a:lnTo>
                <a:close/>
              </a:path>
              <a:path w="1038225" h="328295">
                <a:moveTo>
                  <a:pt x="533747" y="183009"/>
                </a:moveTo>
                <a:lnTo>
                  <a:pt x="497631" y="183009"/>
                </a:lnTo>
                <a:lnTo>
                  <a:pt x="497631" y="200545"/>
                </a:lnTo>
                <a:lnTo>
                  <a:pt x="533747" y="200545"/>
                </a:lnTo>
                <a:lnTo>
                  <a:pt x="533747" y="183009"/>
                </a:lnTo>
                <a:close/>
              </a:path>
              <a:path w="1038225" h="328295">
                <a:moveTo>
                  <a:pt x="631329" y="183009"/>
                </a:moveTo>
                <a:lnTo>
                  <a:pt x="593998" y="183009"/>
                </a:lnTo>
                <a:lnTo>
                  <a:pt x="593998" y="200545"/>
                </a:lnTo>
                <a:lnTo>
                  <a:pt x="631329" y="200545"/>
                </a:lnTo>
                <a:lnTo>
                  <a:pt x="631329" y="183009"/>
                </a:lnTo>
                <a:close/>
              </a:path>
              <a:path w="1038225" h="328295">
                <a:moveTo>
                  <a:pt x="533747" y="137518"/>
                </a:moveTo>
                <a:lnTo>
                  <a:pt x="497631" y="137518"/>
                </a:lnTo>
                <a:lnTo>
                  <a:pt x="497631" y="154533"/>
                </a:lnTo>
                <a:lnTo>
                  <a:pt x="533747" y="154533"/>
                </a:lnTo>
                <a:lnTo>
                  <a:pt x="533747" y="137518"/>
                </a:lnTo>
                <a:close/>
              </a:path>
              <a:path w="1038225" h="328295">
                <a:moveTo>
                  <a:pt x="631329" y="137518"/>
                </a:moveTo>
                <a:lnTo>
                  <a:pt x="593998" y="137518"/>
                </a:lnTo>
                <a:lnTo>
                  <a:pt x="593998" y="154533"/>
                </a:lnTo>
                <a:lnTo>
                  <a:pt x="631329" y="154533"/>
                </a:lnTo>
                <a:lnTo>
                  <a:pt x="631329" y="137518"/>
                </a:lnTo>
                <a:close/>
              </a:path>
              <a:path w="1038225" h="328295">
                <a:moveTo>
                  <a:pt x="533747" y="93414"/>
                </a:moveTo>
                <a:lnTo>
                  <a:pt x="497631" y="93414"/>
                </a:lnTo>
                <a:lnTo>
                  <a:pt x="497631" y="108347"/>
                </a:lnTo>
                <a:lnTo>
                  <a:pt x="533747" y="108347"/>
                </a:lnTo>
                <a:lnTo>
                  <a:pt x="533747" y="93414"/>
                </a:lnTo>
                <a:close/>
              </a:path>
              <a:path w="1038225" h="328295">
                <a:moveTo>
                  <a:pt x="616743" y="63897"/>
                </a:moveTo>
                <a:lnTo>
                  <a:pt x="416892" y="63897"/>
                </a:lnTo>
                <a:lnTo>
                  <a:pt x="416892" y="93414"/>
                </a:lnTo>
                <a:lnTo>
                  <a:pt x="616743" y="93414"/>
                </a:lnTo>
                <a:lnTo>
                  <a:pt x="616743" y="63897"/>
                </a:lnTo>
                <a:close/>
              </a:path>
              <a:path w="1038225" h="328295">
                <a:moveTo>
                  <a:pt x="664319" y="11633"/>
                </a:moveTo>
                <a:lnTo>
                  <a:pt x="369143" y="11633"/>
                </a:lnTo>
                <a:lnTo>
                  <a:pt x="369143" y="86296"/>
                </a:lnTo>
                <a:lnTo>
                  <a:pt x="406474" y="86296"/>
                </a:lnTo>
                <a:lnTo>
                  <a:pt x="406474" y="41151"/>
                </a:lnTo>
                <a:lnTo>
                  <a:pt x="664319" y="41151"/>
                </a:lnTo>
                <a:lnTo>
                  <a:pt x="664319" y="11633"/>
                </a:lnTo>
                <a:close/>
              </a:path>
              <a:path w="1038225" h="328295">
                <a:moveTo>
                  <a:pt x="664319" y="41151"/>
                </a:moveTo>
                <a:lnTo>
                  <a:pt x="626988" y="41151"/>
                </a:lnTo>
                <a:lnTo>
                  <a:pt x="626988" y="86296"/>
                </a:lnTo>
                <a:lnTo>
                  <a:pt x="664319" y="86296"/>
                </a:lnTo>
                <a:lnTo>
                  <a:pt x="664319" y="41151"/>
                </a:lnTo>
                <a:close/>
              </a:path>
              <a:path w="1038225" h="328295">
                <a:moveTo>
                  <a:pt x="533747" y="49311"/>
                </a:moveTo>
                <a:lnTo>
                  <a:pt x="497631" y="49311"/>
                </a:lnTo>
                <a:lnTo>
                  <a:pt x="497631" y="63897"/>
                </a:lnTo>
                <a:lnTo>
                  <a:pt x="533747" y="63897"/>
                </a:lnTo>
                <a:lnTo>
                  <a:pt x="533747" y="49311"/>
                </a:lnTo>
                <a:close/>
              </a:path>
              <a:path w="1038225" h="328295">
                <a:moveTo>
                  <a:pt x="148629" y="237182"/>
                </a:moveTo>
                <a:lnTo>
                  <a:pt x="105742" y="237182"/>
                </a:lnTo>
                <a:lnTo>
                  <a:pt x="87478" y="255641"/>
                </a:lnTo>
                <a:lnTo>
                  <a:pt x="63767" y="271258"/>
                </a:lnTo>
                <a:lnTo>
                  <a:pt x="34607" y="284031"/>
                </a:lnTo>
                <a:lnTo>
                  <a:pt x="0" y="293960"/>
                </a:lnTo>
                <a:lnTo>
                  <a:pt x="19968" y="327818"/>
                </a:lnTo>
                <a:lnTo>
                  <a:pt x="65318" y="310563"/>
                </a:lnTo>
                <a:lnTo>
                  <a:pt x="101879" y="289706"/>
                </a:lnTo>
                <a:lnTo>
                  <a:pt x="129649" y="265245"/>
                </a:lnTo>
                <a:lnTo>
                  <a:pt x="148629" y="237182"/>
                </a:lnTo>
                <a:close/>
              </a:path>
              <a:path w="1038225" h="328295">
                <a:moveTo>
                  <a:pt x="198462" y="237182"/>
                </a:moveTo>
                <a:lnTo>
                  <a:pt x="154359" y="237182"/>
                </a:lnTo>
                <a:lnTo>
                  <a:pt x="182618" y="269934"/>
                </a:lnTo>
                <a:lnTo>
                  <a:pt x="216520" y="295957"/>
                </a:lnTo>
                <a:lnTo>
                  <a:pt x="256065" y="315252"/>
                </a:lnTo>
                <a:lnTo>
                  <a:pt x="301252" y="327818"/>
                </a:lnTo>
                <a:lnTo>
                  <a:pt x="322610" y="293613"/>
                </a:lnTo>
                <a:lnTo>
                  <a:pt x="287959" y="287612"/>
                </a:lnTo>
                <a:lnTo>
                  <a:pt x="255717" y="276206"/>
                </a:lnTo>
                <a:lnTo>
                  <a:pt x="225885" y="259396"/>
                </a:lnTo>
                <a:lnTo>
                  <a:pt x="198462" y="237182"/>
                </a:lnTo>
                <a:close/>
              </a:path>
              <a:path w="1038225" h="328295">
                <a:moveTo>
                  <a:pt x="312713" y="204019"/>
                </a:moveTo>
                <a:lnTo>
                  <a:pt x="10071" y="204019"/>
                </a:lnTo>
                <a:lnTo>
                  <a:pt x="10071" y="237182"/>
                </a:lnTo>
                <a:lnTo>
                  <a:pt x="312713" y="237182"/>
                </a:lnTo>
                <a:lnTo>
                  <a:pt x="312713" y="204019"/>
                </a:lnTo>
                <a:close/>
              </a:path>
              <a:path w="1038225" h="328295">
                <a:moveTo>
                  <a:pt x="166514" y="163910"/>
                </a:moveTo>
                <a:lnTo>
                  <a:pt x="130919" y="163910"/>
                </a:lnTo>
                <a:lnTo>
                  <a:pt x="129801" y="175402"/>
                </a:lnTo>
                <a:lnTo>
                  <a:pt x="128184" y="185917"/>
                </a:lnTo>
                <a:lnTo>
                  <a:pt x="126068" y="195456"/>
                </a:lnTo>
                <a:lnTo>
                  <a:pt x="123452" y="204019"/>
                </a:lnTo>
                <a:lnTo>
                  <a:pt x="160784" y="204019"/>
                </a:lnTo>
                <a:lnTo>
                  <a:pt x="162900" y="194024"/>
                </a:lnTo>
                <a:lnTo>
                  <a:pt x="164561" y="184007"/>
                </a:lnTo>
                <a:lnTo>
                  <a:pt x="165765" y="173969"/>
                </a:lnTo>
                <a:lnTo>
                  <a:pt x="166514" y="163910"/>
                </a:lnTo>
                <a:close/>
              </a:path>
              <a:path w="1038225" h="328295">
                <a:moveTo>
                  <a:pt x="74315" y="28996"/>
                </a:moveTo>
                <a:lnTo>
                  <a:pt x="38547" y="28996"/>
                </a:lnTo>
                <a:lnTo>
                  <a:pt x="38547" y="163910"/>
                </a:lnTo>
                <a:lnTo>
                  <a:pt x="233362" y="163910"/>
                </a:lnTo>
                <a:lnTo>
                  <a:pt x="233362" y="204019"/>
                </a:lnTo>
                <a:lnTo>
                  <a:pt x="268784" y="204019"/>
                </a:lnTo>
                <a:lnTo>
                  <a:pt x="268784" y="130746"/>
                </a:lnTo>
                <a:lnTo>
                  <a:pt x="74315" y="130746"/>
                </a:lnTo>
                <a:lnTo>
                  <a:pt x="74315" y="28996"/>
                </a:lnTo>
                <a:close/>
              </a:path>
              <a:path w="1038225" h="328295">
                <a:moveTo>
                  <a:pt x="255761" y="9550"/>
                </a:moveTo>
                <a:lnTo>
                  <a:pt x="96019" y="9550"/>
                </a:lnTo>
                <a:lnTo>
                  <a:pt x="96019" y="110083"/>
                </a:lnTo>
                <a:lnTo>
                  <a:pt x="255761" y="110083"/>
                </a:lnTo>
                <a:lnTo>
                  <a:pt x="255761" y="77092"/>
                </a:lnTo>
                <a:lnTo>
                  <a:pt x="131960" y="77092"/>
                </a:lnTo>
                <a:lnTo>
                  <a:pt x="131960" y="42539"/>
                </a:lnTo>
                <a:lnTo>
                  <a:pt x="255761" y="42539"/>
                </a:lnTo>
                <a:lnTo>
                  <a:pt x="255761" y="9550"/>
                </a:lnTo>
                <a:close/>
              </a:path>
              <a:path w="1038225" h="328295">
                <a:moveTo>
                  <a:pt x="255761" y="42539"/>
                </a:moveTo>
                <a:lnTo>
                  <a:pt x="219819" y="42539"/>
                </a:lnTo>
                <a:lnTo>
                  <a:pt x="219819" y="77092"/>
                </a:lnTo>
                <a:lnTo>
                  <a:pt x="255761" y="77092"/>
                </a:lnTo>
                <a:lnTo>
                  <a:pt x="255761" y="42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19853" y="5007120"/>
            <a:ext cx="327025" cy="135890"/>
          </a:xfrm>
          <a:custGeom>
            <a:avLst/>
            <a:gdLst/>
            <a:ahLst/>
            <a:cxnLst/>
            <a:rect l="l" t="t" r="r" b="b"/>
            <a:pathLst>
              <a:path w="327025" h="135889">
                <a:moveTo>
                  <a:pt x="144115" y="0"/>
                </a:moveTo>
                <a:lnTo>
                  <a:pt x="181446" y="0"/>
                </a:lnTo>
                <a:lnTo>
                  <a:pt x="181446" y="19446"/>
                </a:lnTo>
                <a:lnTo>
                  <a:pt x="316532" y="19446"/>
                </a:lnTo>
                <a:lnTo>
                  <a:pt x="316532" y="53652"/>
                </a:lnTo>
                <a:lnTo>
                  <a:pt x="221208" y="53652"/>
                </a:lnTo>
                <a:lnTo>
                  <a:pt x="242391" y="69691"/>
                </a:lnTo>
                <a:lnTo>
                  <a:pt x="267047" y="82909"/>
                </a:lnTo>
                <a:lnTo>
                  <a:pt x="295175" y="93305"/>
                </a:lnTo>
                <a:lnTo>
                  <a:pt x="326776" y="100880"/>
                </a:lnTo>
                <a:lnTo>
                  <a:pt x="308371" y="132655"/>
                </a:lnTo>
                <a:lnTo>
                  <a:pt x="264627" y="118135"/>
                </a:lnTo>
                <a:lnTo>
                  <a:pt x="228891" y="101141"/>
                </a:lnTo>
                <a:lnTo>
                  <a:pt x="201164" y="81672"/>
                </a:lnTo>
                <a:lnTo>
                  <a:pt x="181446" y="59729"/>
                </a:lnTo>
                <a:lnTo>
                  <a:pt x="181446" y="135780"/>
                </a:lnTo>
                <a:lnTo>
                  <a:pt x="144115" y="135780"/>
                </a:lnTo>
                <a:lnTo>
                  <a:pt x="144115" y="61813"/>
                </a:lnTo>
                <a:lnTo>
                  <a:pt x="132530" y="73761"/>
                </a:lnTo>
                <a:lnTo>
                  <a:pt x="96279" y="101922"/>
                </a:lnTo>
                <a:lnTo>
                  <a:pt x="44205" y="124809"/>
                </a:lnTo>
                <a:lnTo>
                  <a:pt x="20315" y="132655"/>
                </a:lnTo>
                <a:lnTo>
                  <a:pt x="0" y="100880"/>
                </a:lnTo>
                <a:lnTo>
                  <a:pt x="31427" y="91938"/>
                </a:lnTo>
                <a:lnTo>
                  <a:pt x="59208" y="81086"/>
                </a:lnTo>
                <a:lnTo>
                  <a:pt x="83343" y="68324"/>
                </a:lnTo>
                <a:lnTo>
                  <a:pt x="103832" y="53652"/>
                </a:lnTo>
                <a:lnTo>
                  <a:pt x="8160" y="53652"/>
                </a:lnTo>
                <a:lnTo>
                  <a:pt x="8160" y="19446"/>
                </a:lnTo>
                <a:lnTo>
                  <a:pt x="144115" y="19446"/>
                </a:lnTo>
                <a:lnTo>
                  <a:pt x="14411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42748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46382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69785" y="4984027"/>
            <a:ext cx="73025" cy="40640"/>
          </a:xfrm>
          <a:custGeom>
            <a:avLst/>
            <a:gdLst/>
            <a:ahLst/>
            <a:cxnLst/>
            <a:rect l="l" t="t" r="r" b="b"/>
            <a:pathLst>
              <a:path w="73025" h="40639">
                <a:moveTo>
                  <a:pt x="5729" y="0"/>
                </a:moveTo>
                <a:lnTo>
                  <a:pt x="4981" y="10059"/>
                </a:lnTo>
                <a:lnTo>
                  <a:pt x="3776" y="20098"/>
                </a:lnTo>
                <a:lnTo>
                  <a:pt x="2116" y="30114"/>
                </a:lnTo>
                <a:lnTo>
                  <a:pt x="0" y="40109"/>
                </a:lnTo>
                <a:lnTo>
                  <a:pt x="72578" y="40109"/>
                </a:lnTo>
                <a:lnTo>
                  <a:pt x="72578" y="0"/>
                </a:lnTo>
                <a:lnTo>
                  <a:pt x="5729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42748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46382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68483" y="4943744"/>
            <a:ext cx="28575" cy="21590"/>
          </a:xfrm>
          <a:custGeom>
            <a:avLst/>
            <a:gdLst/>
            <a:ahLst/>
            <a:cxnLst/>
            <a:rect l="l" t="t" r="r" b="b"/>
            <a:pathLst>
              <a:path w="28575" h="21589">
                <a:moveTo>
                  <a:pt x="0" y="0"/>
                </a:moveTo>
                <a:lnTo>
                  <a:pt x="0" y="21356"/>
                </a:lnTo>
                <a:lnTo>
                  <a:pt x="28128" y="21356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2206" y="4908496"/>
            <a:ext cx="35560" cy="71755"/>
          </a:xfrm>
          <a:custGeom>
            <a:avLst/>
            <a:gdLst/>
            <a:ahLst/>
            <a:cxnLst/>
            <a:rect l="l" t="t" r="r" b="b"/>
            <a:pathLst>
              <a:path w="35560" h="71754">
                <a:moveTo>
                  <a:pt x="0" y="0"/>
                </a:moveTo>
                <a:lnTo>
                  <a:pt x="0" y="71536"/>
                </a:lnTo>
                <a:lnTo>
                  <a:pt x="2315" y="71305"/>
                </a:lnTo>
                <a:lnTo>
                  <a:pt x="30103" y="41530"/>
                </a:lnTo>
                <a:lnTo>
                  <a:pt x="35247" y="33858"/>
                </a:lnTo>
                <a:lnTo>
                  <a:pt x="27054" y="24775"/>
                </a:lnTo>
                <a:lnTo>
                  <a:pt x="18448" y="16104"/>
                </a:lnTo>
                <a:lnTo>
                  <a:pt x="9430" y="784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68483" y="4886619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0" y="0"/>
                </a:moveTo>
                <a:lnTo>
                  <a:pt x="0" y="23093"/>
                </a:lnTo>
                <a:lnTo>
                  <a:pt x="28128" y="23093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72935" y="4869429"/>
            <a:ext cx="307340" cy="273685"/>
          </a:xfrm>
          <a:custGeom>
            <a:avLst/>
            <a:gdLst/>
            <a:ahLst/>
            <a:cxnLst/>
            <a:rect l="l" t="t" r="r" b="b"/>
            <a:pathLst>
              <a:path w="307339" h="273685">
                <a:moveTo>
                  <a:pt x="133697" y="0"/>
                </a:moveTo>
                <a:lnTo>
                  <a:pt x="169812" y="0"/>
                </a:lnTo>
                <a:lnTo>
                  <a:pt x="169812" y="14585"/>
                </a:lnTo>
                <a:lnTo>
                  <a:pt x="252809" y="14585"/>
                </a:lnTo>
                <a:lnTo>
                  <a:pt x="252809" y="44102"/>
                </a:lnTo>
                <a:lnTo>
                  <a:pt x="169812" y="44102"/>
                </a:lnTo>
                <a:lnTo>
                  <a:pt x="169812" y="59035"/>
                </a:lnTo>
                <a:lnTo>
                  <a:pt x="267394" y="59035"/>
                </a:lnTo>
                <a:lnTo>
                  <a:pt x="267394" y="180404"/>
                </a:lnTo>
                <a:lnTo>
                  <a:pt x="169812" y="180404"/>
                </a:lnTo>
                <a:lnTo>
                  <a:pt x="169812" y="197767"/>
                </a:lnTo>
                <a:lnTo>
                  <a:pt x="306809" y="197767"/>
                </a:lnTo>
                <a:lnTo>
                  <a:pt x="306809" y="227979"/>
                </a:lnTo>
                <a:lnTo>
                  <a:pt x="169812" y="227979"/>
                </a:lnTo>
                <a:lnTo>
                  <a:pt x="169812" y="273471"/>
                </a:lnTo>
                <a:lnTo>
                  <a:pt x="133697" y="273471"/>
                </a:lnTo>
                <a:lnTo>
                  <a:pt x="133697" y="227979"/>
                </a:lnTo>
                <a:lnTo>
                  <a:pt x="0" y="227979"/>
                </a:lnTo>
                <a:lnTo>
                  <a:pt x="0" y="197767"/>
                </a:lnTo>
                <a:lnTo>
                  <a:pt x="133697" y="197767"/>
                </a:lnTo>
                <a:lnTo>
                  <a:pt x="133697" y="180404"/>
                </a:lnTo>
                <a:lnTo>
                  <a:pt x="36462" y="180404"/>
                </a:lnTo>
                <a:lnTo>
                  <a:pt x="36462" y="59035"/>
                </a:lnTo>
                <a:lnTo>
                  <a:pt x="133697" y="59035"/>
                </a:lnTo>
                <a:lnTo>
                  <a:pt x="133697" y="44102"/>
                </a:lnTo>
                <a:lnTo>
                  <a:pt x="52957" y="44102"/>
                </a:lnTo>
                <a:lnTo>
                  <a:pt x="52957" y="14585"/>
                </a:lnTo>
                <a:lnTo>
                  <a:pt x="133697" y="14585"/>
                </a:lnTo>
                <a:lnTo>
                  <a:pt x="13369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40962" y="4862658"/>
            <a:ext cx="88265" cy="34925"/>
          </a:xfrm>
          <a:custGeom>
            <a:avLst/>
            <a:gdLst/>
            <a:ahLst/>
            <a:cxnLst/>
            <a:rect l="l" t="t" r="r" b="b"/>
            <a:pathLst>
              <a:path w="88264" h="34925">
                <a:moveTo>
                  <a:pt x="0" y="0"/>
                </a:moveTo>
                <a:lnTo>
                  <a:pt x="0" y="34552"/>
                </a:lnTo>
                <a:lnTo>
                  <a:pt x="87858" y="34552"/>
                </a:lnTo>
                <a:lnTo>
                  <a:pt x="8785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09001" y="4849114"/>
            <a:ext cx="323215" cy="299085"/>
          </a:xfrm>
          <a:custGeom>
            <a:avLst/>
            <a:gdLst/>
            <a:ahLst/>
            <a:cxnLst/>
            <a:rect l="l" t="t" r="r" b="b"/>
            <a:pathLst>
              <a:path w="323214" h="299085">
                <a:moveTo>
                  <a:pt x="38546" y="0"/>
                </a:moveTo>
                <a:lnTo>
                  <a:pt x="74314" y="0"/>
                </a:lnTo>
                <a:lnTo>
                  <a:pt x="74314" y="101748"/>
                </a:lnTo>
                <a:lnTo>
                  <a:pt x="268783" y="101748"/>
                </a:lnTo>
                <a:lnTo>
                  <a:pt x="268783" y="175021"/>
                </a:lnTo>
                <a:lnTo>
                  <a:pt x="312712" y="175021"/>
                </a:lnTo>
                <a:lnTo>
                  <a:pt x="312712" y="208185"/>
                </a:lnTo>
                <a:lnTo>
                  <a:pt x="198462" y="208185"/>
                </a:lnTo>
                <a:lnTo>
                  <a:pt x="225885" y="230399"/>
                </a:lnTo>
                <a:lnTo>
                  <a:pt x="255717" y="247209"/>
                </a:lnTo>
                <a:lnTo>
                  <a:pt x="287959" y="258615"/>
                </a:lnTo>
                <a:lnTo>
                  <a:pt x="322609" y="264616"/>
                </a:lnTo>
                <a:lnTo>
                  <a:pt x="301252" y="298822"/>
                </a:lnTo>
                <a:lnTo>
                  <a:pt x="256064" y="286255"/>
                </a:lnTo>
                <a:lnTo>
                  <a:pt x="216520" y="266960"/>
                </a:lnTo>
                <a:lnTo>
                  <a:pt x="182618" y="240937"/>
                </a:lnTo>
                <a:lnTo>
                  <a:pt x="154359" y="208185"/>
                </a:lnTo>
                <a:lnTo>
                  <a:pt x="148629" y="208185"/>
                </a:lnTo>
                <a:lnTo>
                  <a:pt x="129649" y="236249"/>
                </a:lnTo>
                <a:lnTo>
                  <a:pt x="101879" y="260709"/>
                </a:lnTo>
                <a:lnTo>
                  <a:pt x="65318" y="281567"/>
                </a:lnTo>
                <a:lnTo>
                  <a:pt x="19967" y="298822"/>
                </a:lnTo>
                <a:lnTo>
                  <a:pt x="0" y="264963"/>
                </a:lnTo>
                <a:lnTo>
                  <a:pt x="34607" y="255034"/>
                </a:lnTo>
                <a:lnTo>
                  <a:pt x="63766" y="242261"/>
                </a:lnTo>
                <a:lnTo>
                  <a:pt x="87478" y="226645"/>
                </a:lnTo>
                <a:lnTo>
                  <a:pt x="105742" y="208185"/>
                </a:lnTo>
                <a:lnTo>
                  <a:pt x="10070" y="208185"/>
                </a:lnTo>
                <a:lnTo>
                  <a:pt x="10070" y="175021"/>
                </a:lnTo>
                <a:lnTo>
                  <a:pt x="123452" y="175021"/>
                </a:lnTo>
                <a:lnTo>
                  <a:pt x="126068" y="166459"/>
                </a:lnTo>
                <a:lnTo>
                  <a:pt x="128184" y="156920"/>
                </a:lnTo>
                <a:lnTo>
                  <a:pt x="129801" y="146404"/>
                </a:lnTo>
                <a:lnTo>
                  <a:pt x="130919" y="134912"/>
                </a:lnTo>
                <a:lnTo>
                  <a:pt x="38546" y="134912"/>
                </a:lnTo>
                <a:lnTo>
                  <a:pt x="3854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78144" y="4831751"/>
            <a:ext cx="295275" cy="74930"/>
          </a:xfrm>
          <a:custGeom>
            <a:avLst/>
            <a:gdLst/>
            <a:ahLst/>
            <a:cxnLst/>
            <a:rect l="l" t="t" r="r" b="b"/>
            <a:pathLst>
              <a:path w="295275" h="74929">
                <a:moveTo>
                  <a:pt x="0" y="0"/>
                </a:moveTo>
                <a:lnTo>
                  <a:pt x="295175" y="0"/>
                </a:lnTo>
                <a:lnTo>
                  <a:pt x="295175" y="74662"/>
                </a:lnTo>
                <a:lnTo>
                  <a:pt x="257844" y="74662"/>
                </a:lnTo>
                <a:lnTo>
                  <a:pt x="257844" y="29517"/>
                </a:lnTo>
                <a:lnTo>
                  <a:pt x="37331" y="29517"/>
                </a:lnTo>
                <a:lnTo>
                  <a:pt x="37331" y="74662"/>
                </a:lnTo>
                <a:lnTo>
                  <a:pt x="0" y="746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05020" y="4829667"/>
            <a:ext cx="160020" cy="100965"/>
          </a:xfrm>
          <a:custGeom>
            <a:avLst/>
            <a:gdLst/>
            <a:ahLst/>
            <a:cxnLst/>
            <a:rect l="l" t="t" r="r" b="b"/>
            <a:pathLst>
              <a:path w="160020" h="100964">
                <a:moveTo>
                  <a:pt x="0" y="0"/>
                </a:moveTo>
                <a:lnTo>
                  <a:pt x="159742" y="0"/>
                </a:lnTo>
                <a:lnTo>
                  <a:pt x="159742" y="100533"/>
                </a:lnTo>
                <a:lnTo>
                  <a:pt x="0" y="1005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19853" y="4820118"/>
            <a:ext cx="321310" cy="195580"/>
          </a:xfrm>
          <a:custGeom>
            <a:avLst/>
            <a:gdLst/>
            <a:ahLst/>
            <a:cxnLst/>
            <a:rect l="l" t="t" r="r" b="b"/>
            <a:pathLst>
              <a:path w="321310" h="195579">
                <a:moveTo>
                  <a:pt x="152970" y="0"/>
                </a:moveTo>
                <a:lnTo>
                  <a:pt x="186828" y="9202"/>
                </a:lnTo>
                <a:lnTo>
                  <a:pt x="184897" y="13510"/>
                </a:lnTo>
                <a:lnTo>
                  <a:pt x="182401" y="18795"/>
                </a:lnTo>
                <a:lnTo>
                  <a:pt x="179340" y="25057"/>
                </a:lnTo>
                <a:lnTo>
                  <a:pt x="175716" y="32295"/>
                </a:lnTo>
                <a:lnTo>
                  <a:pt x="212352" y="32295"/>
                </a:lnTo>
                <a:lnTo>
                  <a:pt x="212352" y="72752"/>
                </a:lnTo>
                <a:lnTo>
                  <a:pt x="225201" y="55736"/>
                </a:lnTo>
                <a:lnTo>
                  <a:pt x="226706" y="56893"/>
                </a:lnTo>
                <a:lnTo>
                  <a:pt x="229889" y="59498"/>
                </a:lnTo>
                <a:lnTo>
                  <a:pt x="234751" y="63549"/>
                </a:lnTo>
                <a:lnTo>
                  <a:pt x="243281" y="48920"/>
                </a:lnTo>
                <a:lnTo>
                  <a:pt x="250812" y="33858"/>
                </a:lnTo>
                <a:lnTo>
                  <a:pt x="257345" y="18361"/>
                </a:lnTo>
                <a:lnTo>
                  <a:pt x="262880" y="2430"/>
                </a:lnTo>
                <a:lnTo>
                  <a:pt x="295870" y="16668"/>
                </a:lnTo>
                <a:lnTo>
                  <a:pt x="287546" y="33456"/>
                </a:lnTo>
                <a:lnTo>
                  <a:pt x="278203" y="50136"/>
                </a:lnTo>
                <a:lnTo>
                  <a:pt x="267839" y="66707"/>
                </a:lnTo>
                <a:lnTo>
                  <a:pt x="256455" y="83170"/>
                </a:lnTo>
                <a:lnTo>
                  <a:pt x="259696" y="86063"/>
                </a:lnTo>
                <a:lnTo>
                  <a:pt x="262764" y="89131"/>
                </a:lnTo>
                <a:lnTo>
                  <a:pt x="265658" y="92372"/>
                </a:lnTo>
                <a:lnTo>
                  <a:pt x="270183" y="84092"/>
                </a:lnTo>
                <a:lnTo>
                  <a:pt x="274904" y="75052"/>
                </a:lnTo>
                <a:lnTo>
                  <a:pt x="279820" y="65253"/>
                </a:lnTo>
                <a:lnTo>
                  <a:pt x="284931" y="54694"/>
                </a:lnTo>
                <a:lnTo>
                  <a:pt x="316185" y="69626"/>
                </a:lnTo>
                <a:lnTo>
                  <a:pt x="303076" y="93229"/>
                </a:lnTo>
                <a:lnTo>
                  <a:pt x="289272" y="115248"/>
                </a:lnTo>
                <a:lnTo>
                  <a:pt x="274773" y="135683"/>
                </a:lnTo>
                <a:lnTo>
                  <a:pt x="259581" y="154533"/>
                </a:lnTo>
                <a:lnTo>
                  <a:pt x="263632" y="154070"/>
                </a:lnTo>
                <a:lnTo>
                  <a:pt x="269825" y="153028"/>
                </a:lnTo>
                <a:lnTo>
                  <a:pt x="278159" y="151407"/>
                </a:lnTo>
                <a:lnTo>
                  <a:pt x="276886" y="148513"/>
                </a:lnTo>
                <a:lnTo>
                  <a:pt x="275439" y="145677"/>
                </a:lnTo>
                <a:lnTo>
                  <a:pt x="273818" y="142899"/>
                </a:lnTo>
                <a:lnTo>
                  <a:pt x="299169" y="131439"/>
                </a:lnTo>
                <a:lnTo>
                  <a:pt x="306255" y="145569"/>
                </a:lnTo>
                <a:lnTo>
                  <a:pt x="312235" y="159481"/>
                </a:lnTo>
                <a:lnTo>
                  <a:pt x="317107" y="173176"/>
                </a:lnTo>
                <a:lnTo>
                  <a:pt x="320873" y="186655"/>
                </a:lnTo>
                <a:lnTo>
                  <a:pt x="290661" y="195163"/>
                </a:lnTo>
                <a:lnTo>
                  <a:pt x="289850" y="189028"/>
                </a:lnTo>
                <a:lnTo>
                  <a:pt x="288751" y="183356"/>
                </a:lnTo>
                <a:lnTo>
                  <a:pt x="287362" y="178147"/>
                </a:lnTo>
                <a:lnTo>
                  <a:pt x="269000" y="181869"/>
                </a:lnTo>
                <a:lnTo>
                  <a:pt x="252635" y="185049"/>
                </a:lnTo>
                <a:lnTo>
                  <a:pt x="238267" y="187686"/>
                </a:lnTo>
                <a:lnTo>
                  <a:pt x="225896" y="189780"/>
                </a:lnTo>
                <a:lnTo>
                  <a:pt x="212352" y="161304"/>
                </a:lnTo>
                <a:lnTo>
                  <a:pt x="212352" y="179188"/>
                </a:lnTo>
                <a:lnTo>
                  <a:pt x="114250" y="179188"/>
                </a:lnTo>
                <a:lnTo>
                  <a:pt x="115986" y="186655"/>
                </a:lnTo>
                <a:lnTo>
                  <a:pt x="85774" y="195163"/>
                </a:lnTo>
                <a:lnTo>
                  <a:pt x="85080" y="189028"/>
                </a:lnTo>
                <a:lnTo>
                  <a:pt x="83980" y="183356"/>
                </a:lnTo>
                <a:lnTo>
                  <a:pt x="82475" y="178147"/>
                </a:lnTo>
                <a:lnTo>
                  <a:pt x="66588" y="181348"/>
                </a:lnTo>
                <a:lnTo>
                  <a:pt x="51048" y="184354"/>
                </a:lnTo>
                <a:lnTo>
                  <a:pt x="35855" y="187165"/>
                </a:lnTo>
                <a:lnTo>
                  <a:pt x="21009" y="189780"/>
                </a:lnTo>
                <a:lnTo>
                  <a:pt x="6771" y="159915"/>
                </a:lnTo>
                <a:lnTo>
                  <a:pt x="9549" y="159568"/>
                </a:lnTo>
                <a:lnTo>
                  <a:pt x="13253" y="158758"/>
                </a:lnTo>
                <a:lnTo>
                  <a:pt x="43061" y="122237"/>
                </a:lnTo>
                <a:lnTo>
                  <a:pt x="33272" y="111634"/>
                </a:lnTo>
                <a:lnTo>
                  <a:pt x="22832" y="101531"/>
                </a:lnTo>
                <a:lnTo>
                  <a:pt x="11741" y="91927"/>
                </a:lnTo>
                <a:lnTo>
                  <a:pt x="0" y="82822"/>
                </a:lnTo>
                <a:lnTo>
                  <a:pt x="20315" y="55736"/>
                </a:lnTo>
                <a:lnTo>
                  <a:pt x="21819" y="56893"/>
                </a:lnTo>
                <a:lnTo>
                  <a:pt x="25003" y="59498"/>
                </a:lnTo>
                <a:lnTo>
                  <a:pt x="29864" y="63549"/>
                </a:lnTo>
                <a:lnTo>
                  <a:pt x="38394" y="48920"/>
                </a:lnTo>
                <a:lnTo>
                  <a:pt x="45925" y="33858"/>
                </a:lnTo>
                <a:lnTo>
                  <a:pt x="52458" y="18361"/>
                </a:lnTo>
                <a:lnTo>
                  <a:pt x="57993" y="2430"/>
                </a:lnTo>
                <a:lnTo>
                  <a:pt x="91157" y="16668"/>
                </a:lnTo>
                <a:lnTo>
                  <a:pt x="82757" y="33456"/>
                </a:lnTo>
                <a:lnTo>
                  <a:pt x="73359" y="50136"/>
                </a:lnTo>
                <a:lnTo>
                  <a:pt x="62963" y="66707"/>
                </a:lnTo>
                <a:lnTo>
                  <a:pt x="51568" y="83170"/>
                </a:lnTo>
                <a:lnTo>
                  <a:pt x="56083" y="87105"/>
                </a:lnTo>
                <a:lnTo>
                  <a:pt x="59324" y="90173"/>
                </a:lnTo>
                <a:lnTo>
                  <a:pt x="61292" y="92372"/>
                </a:lnTo>
                <a:lnTo>
                  <a:pt x="64982" y="85438"/>
                </a:lnTo>
                <a:lnTo>
                  <a:pt x="69105" y="77309"/>
                </a:lnTo>
                <a:lnTo>
                  <a:pt x="73663" y="67988"/>
                </a:lnTo>
                <a:lnTo>
                  <a:pt x="78655" y="57472"/>
                </a:lnTo>
                <a:lnTo>
                  <a:pt x="109909" y="72752"/>
                </a:lnTo>
                <a:lnTo>
                  <a:pt x="97679" y="94857"/>
                </a:lnTo>
                <a:lnTo>
                  <a:pt x="84428" y="115856"/>
                </a:lnTo>
                <a:lnTo>
                  <a:pt x="70158" y="135748"/>
                </a:lnTo>
                <a:lnTo>
                  <a:pt x="54868" y="154533"/>
                </a:lnTo>
                <a:lnTo>
                  <a:pt x="58803" y="154070"/>
                </a:lnTo>
                <a:lnTo>
                  <a:pt x="64938" y="153028"/>
                </a:lnTo>
                <a:lnTo>
                  <a:pt x="73273" y="151407"/>
                </a:lnTo>
                <a:lnTo>
                  <a:pt x="72115" y="148513"/>
                </a:lnTo>
                <a:lnTo>
                  <a:pt x="70726" y="145677"/>
                </a:lnTo>
                <a:lnTo>
                  <a:pt x="69105" y="142899"/>
                </a:lnTo>
                <a:lnTo>
                  <a:pt x="94282" y="131439"/>
                </a:lnTo>
                <a:lnTo>
                  <a:pt x="100414" y="143463"/>
                </a:lnTo>
                <a:lnTo>
                  <a:pt x="105612" y="154880"/>
                </a:lnTo>
                <a:lnTo>
                  <a:pt x="109877" y="165689"/>
                </a:lnTo>
                <a:lnTo>
                  <a:pt x="113208" y="175889"/>
                </a:lnTo>
                <a:lnTo>
                  <a:pt x="113208" y="32295"/>
                </a:lnTo>
                <a:lnTo>
                  <a:pt x="139427" y="32295"/>
                </a:lnTo>
                <a:lnTo>
                  <a:pt x="144050" y="21421"/>
                </a:lnTo>
                <a:lnTo>
                  <a:pt x="147848" y="12414"/>
                </a:lnTo>
                <a:lnTo>
                  <a:pt x="150821" y="5274"/>
                </a:lnTo>
                <a:lnTo>
                  <a:pt x="15297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36080" y="4824984"/>
            <a:ext cx="1051559" cy="3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29925" y="4816819"/>
            <a:ext cx="1033780" cy="327025"/>
          </a:xfrm>
          <a:custGeom>
            <a:avLst/>
            <a:gdLst/>
            <a:ahLst/>
            <a:cxnLst/>
            <a:rect l="l" t="t" r="r" b="b"/>
            <a:pathLst>
              <a:path w="1033779" h="327025">
                <a:moveTo>
                  <a:pt x="100533" y="204886"/>
                </a:moveTo>
                <a:lnTo>
                  <a:pt x="11979" y="204886"/>
                </a:lnTo>
                <a:lnTo>
                  <a:pt x="11979" y="326081"/>
                </a:lnTo>
                <a:lnTo>
                  <a:pt x="45839" y="326081"/>
                </a:lnTo>
                <a:lnTo>
                  <a:pt x="45839" y="310107"/>
                </a:lnTo>
                <a:lnTo>
                  <a:pt x="100533" y="310107"/>
                </a:lnTo>
                <a:lnTo>
                  <a:pt x="100533" y="288056"/>
                </a:lnTo>
                <a:lnTo>
                  <a:pt x="140269" y="288056"/>
                </a:lnTo>
                <a:lnTo>
                  <a:pt x="149497" y="281198"/>
                </a:lnTo>
                <a:lnTo>
                  <a:pt x="154902" y="276943"/>
                </a:lnTo>
                <a:lnTo>
                  <a:pt x="45839" y="276943"/>
                </a:lnTo>
                <a:lnTo>
                  <a:pt x="45839" y="237876"/>
                </a:lnTo>
                <a:lnTo>
                  <a:pt x="100533" y="237876"/>
                </a:lnTo>
                <a:lnTo>
                  <a:pt x="100533" y="204886"/>
                </a:lnTo>
                <a:close/>
              </a:path>
              <a:path w="1033779" h="327025">
                <a:moveTo>
                  <a:pt x="147587" y="288403"/>
                </a:moveTo>
                <a:lnTo>
                  <a:pt x="159221" y="326081"/>
                </a:lnTo>
                <a:lnTo>
                  <a:pt x="179189" y="326081"/>
                </a:lnTo>
                <a:lnTo>
                  <a:pt x="194306" y="323900"/>
                </a:lnTo>
                <a:lnTo>
                  <a:pt x="205104" y="317356"/>
                </a:lnTo>
                <a:lnTo>
                  <a:pt x="211582" y="306450"/>
                </a:lnTo>
                <a:lnTo>
                  <a:pt x="213742" y="291181"/>
                </a:lnTo>
                <a:lnTo>
                  <a:pt x="213742" y="290835"/>
                </a:lnTo>
                <a:lnTo>
                  <a:pt x="160088" y="290835"/>
                </a:lnTo>
                <a:lnTo>
                  <a:pt x="154185" y="290023"/>
                </a:lnTo>
                <a:lnTo>
                  <a:pt x="147587" y="288403"/>
                </a:lnTo>
                <a:close/>
              </a:path>
              <a:path w="1033779" h="327025">
                <a:moveTo>
                  <a:pt x="226416" y="287014"/>
                </a:moveTo>
                <a:lnTo>
                  <a:pt x="238224" y="326081"/>
                </a:lnTo>
                <a:lnTo>
                  <a:pt x="264095" y="326081"/>
                </a:lnTo>
                <a:lnTo>
                  <a:pt x="279819" y="323509"/>
                </a:lnTo>
                <a:lnTo>
                  <a:pt x="291051" y="315794"/>
                </a:lnTo>
                <a:lnTo>
                  <a:pt x="297791" y="302934"/>
                </a:lnTo>
                <a:lnTo>
                  <a:pt x="299517" y="289097"/>
                </a:lnTo>
                <a:lnTo>
                  <a:pt x="253851" y="289097"/>
                </a:lnTo>
                <a:lnTo>
                  <a:pt x="247774" y="288967"/>
                </a:lnTo>
                <a:lnTo>
                  <a:pt x="241175" y="288576"/>
                </a:lnTo>
                <a:lnTo>
                  <a:pt x="234056" y="287925"/>
                </a:lnTo>
                <a:lnTo>
                  <a:pt x="226416" y="287014"/>
                </a:lnTo>
                <a:close/>
              </a:path>
              <a:path w="1033779" h="327025">
                <a:moveTo>
                  <a:pt x="100533" y="310107"/>
                </a:moveTo>
                <a:lnTo>
                  <a:pt x="66848" y="310107"/>
                </a:lnTo>
                <a:lnTo>
                  <a:pt x="66848" y="324345"/>
                </a:lnTo>
                <a:lnTo>
                  <a:pt x="100533" y="324345"/>
                </a:lnTo>
                <a:lnTo>
                  <a:pt x="100533" y="310107"/>
                </a:lnTo>
                <a:close/>
              </a:path>
              <a:path w="1033779" h="327025">
                <a:moveTo>
                  <a:pt x="140269" y="288056"/>
                </a:moveTo>
                <a:lnTo>
                  <a:pt x="100533" y="288056"/>
                </a:lnTo>
                <a:lnTo>
                  <a:pt x="117375" y="304378"/>
                </a:lnTo>
                <a:lnTo>
                  <a:pt x="133523" y="293070"/>
                </a:lnTo>
                <a:lnTo>
                  <a:pt x="140269" y="288056"/>
                </a:lnTo>
                <a:close/>
              </a:path>
              <a:path w="1033779" h="327025">
                <a:moveTo>
                  <a:pt x="213742" y="255760"/>
                </a:moveTo>
                <a:lnTo>
                  <a:pt x="180925" y="255760"/>
                </a:lnTo>
                <a:lnTo>
                  <a:pt x="180925" y="287072"/>
                </a:lnTo>
                <a:lnTo>
                  <a:pt x="175715" y="290835"/>
                </a:lnTo>
                <a:lnTo>
                  <a:pt x="213742" y="290835"/>
                </a:lnTo>
                <a:lnTo>
                  <a:pt x="213742" y="255760"/>
                </a:lnTo>
                <a:close/>
              </a:path>
              <a:path w="1033779" h="327025">
                <a:moveTo>
                  <a:pt x="300037" y="203497"/>
                </a:moveTo>
                <a:lnTo>
                  <a:pt x="266352" y="203497"/>
                </a:lnTo>
                <a:lnTo>
                  <a:pt x="266352" y="285220"/>
                </a:lnTo>
                <a:lnTo>
                  <a:pt x="262185" y="289097"/>
                </a:lnTo>
                <a:lnTo>
                  <a:pt x="299517" y="289097"/>
                </a:lnTo>
                <a:lnTo>
                  <a:pt x="300001" y="285220"/>
                </a:lnTo>
                <a:lnTo>
                  <a:pt x="300037" y="203497"/>
                </a:lnTo>
                <a:close/>
              </a:path>
              <a:path w="1033779" h="327025">
                <a:moveTo>
                  <a:pt x="100533" y="237876"/>
                </a:moveTo>
                <a:lnTo>
                  <a:pt x="66848" y="237876"/>
                </a:lnTo>
                <a:lnTo>
                  <a:pt x="66848" y="276943"/>
                </a:lnTo>
                <a:lnTo>
                  <a:pt x="154902" y="276943"/>
                </a:lnTo>
                <a:lnTo>
                  <a:pt x="157550" y="274859"/>
                </a:lnTo>
                <a:lnTo>
                  <a:pt x="100533" y="274859"/>
                </a:lnTo>
                <a:lnTo>
                  <a:pt x="100533" y="237876"/>
                </a:lnTo>
                <a:close/>
              </a:path>
              <a:path w="1033779" h="327025">
                <a:moveTo>
                  <a:pt x="213742" y="226937"/>
                </a:moveTo>
                <a:lnTo>
                  <a:pt x="167728" y="226937"/>
                </a:lnTo>
                <a:lnTo>
                  <a:pt x="149465" y="241848"/>
                </a:lnTo>
                <a:lnTo>
                  <a:pt x="132177" y="254805"/>
                </a:lnTo>
                <a:lnTo>
                  <a:pt x="115867" y="265809"/>
                </a:lnTo>
                <a:lnTo>
                  <a:pt x="100533" y="274859"/>
                </a:lnTo>
                <a:lnTo>
                  <a:pt x="157550" y="274859"/>
                </a:lnTo>
                <a:lnTo>
                  <a:pt x="165298" y="268761"/>
                </a:lnTo>
                <a:lnTo>
                  <a:pt x="180925" y="255760"/>
                </a:lnTo>
                <a:lnTo>
                  <a:pt x="213742" y="255760"/>
                </a:lnTo>
                <a:lnTo>
                  <a:pt x="213742" y="226937"/>
                </a:lnTo>
                <a:close/>
              </a:path>
              <a:path w="1033779" h="327025">
                <a:moveTo>
                  <a:pt x="213742" y="42019"/>
                </a:moveTo>
                <a:lnTo>
                  <a:pt x="118764" y="42019"/>
                </a:lnTo>
                <a:lnTo>
                  <a:pt x="118764" y="201935"/>
                </a:lnTo>
                <a:lnTo>
                  <a:pt x="105220" y="204191"/>
                </a:lnTo>
                <a:lnTo>
                  <a:pt x="111298" y="239265"/>
                </a:lnTo>
                <a:lnTo>
                  <a:pt x="167728" y="226937"/>
                </a:lnTo>
                <a:lnTo>
                  <a:pt x="213742" y="226937"/>
                </a:lnTo>
                <a:lnTo>
                  <a:pt x="213742" y="225027"/>
                </a:lnTo>
                <a:lnTo>
                  <a:pt x="219167" y="219460"/>
                </a:lnTo>
                <a:lnTo>
                  <a:pt x="224333" y="213871"/>
                </a:lnTo>
                <a:lnTo>
                  <a:pt x="229238" y="208261"/>
                </a:lnTo>
                <a:lnTo>
                  <a:pt x="233883" y="202628"/>
                </a:lnTo>
                <a:lnTo>
                  <a:pt x="231385" y="196725"/>
                </a:lnTo>
                <a:lnTo>
                  <a:pt x="151408" y="196725"/>
                </a:lnTo>
                <a:lnTo>
                  <a:pt x="151408" y="176062"/>
                </a:lnTo>
                <a:lnTo>
                  <a:pt x="213742" y="176062"/>
                </a:lnTo>
                <a:lnTo>
                  <a:pt x="213742" y="144114"/>
                </a:lnTo>
                <a:lnTo>
                  <a:pt x="151408" y="144114"/>
                </a:lnTo>
                <a:lnTo>
                  <a:pt x="151408" y="125535"/>
                </a:lnTo>
                <a:lnTo>
                  <a:pt x="213742" y="125535"/>
                </a:lnTo>
                <a:lnTo>
                  <a:pt x="213742" y="93587"/>
                </a:lnTo>
                <a:lnTo>
                  <a:pt x="151408" y="93587"/>
                </a:lnTo>
                <a:lnTo>
                  <a:pt x="151408" y="75008"/>
                </a:lnTo>
                <a:lnTo>
                  <a:pt x="213742" y="75008"/>
                </a:lnTo>
                <a:lnTo>
                  <a:pt x="213742" y="42019"/>
                </a:lnTo>
                <a:close/>
              </a:path>
              <a:path w="1033779" h="327025">
                <a:moveTo>
                  <a:pt x="245342" y="133349"/>
                </a:moveTo>
                <a:lnTo>
                  <a:pt x="219298" y="148976"/>
                </a:lnTo>
                <a:lnTo>
                  <a:pt x="227610" y="166057"/>
                </a:lnTo>
                <a:lnTo>
                  <a:pt x="234317" y="183616"/>
                </a:lnTo>
                <a:lnTo>
                  <a:pt x="239417" y="201652"/>
                </a:lnTo>
                <a:lnTo>
                  <a:pt x="242911" y="220165"/>
                </a:lnTo>
                <a:lnTo>
                  <a:pt x="266352" y="203497"/>
                </a:lnTo>
                <a:lnTo>
                  <a:pt x="300037" y="203497"/>
                </a:lnTo>
                <a:lnTo>
                  <a:pt x="300037" y="185959"/>
                </a:lnTo>
                <a:lnTo>
                  <a:pt x="266352" y="185959"/>
                </a:lnTo>
                <a:lnTo>
                  <a:pt x="262825" y="173295"/>
                </a:lnTo>
                <a:lnTo>
                  <a:pt x="258147" y="160305"/>
                </a:lnTo>
                <a:lnTo>
                  <a:pt x="252320" y="146990"/>
                </a:lnTo>
                <a:lnTo>
                  <a:pt x="245342" y="133349"/>
                </a:lnTo>
                <a:close/>
              </a:path>
              <a:path w="1033779" h="327025">
                <a:moveTo>
                  <a:pt x="213742" y="176062"/>
                </a:moveTo>
                <a:lnTo>
                  <a:pt x="180925" y="176062"/>
                </a:lnTo>
                <a:lnTo>
                  <a:pt x="180925" y="191689"/>
                </a:lnTo>
                <a:lnTo>
                  <a:pt x="151408" y="196725"/>
                </a:lnTo>
                <a:lnTo>
                  <a:pt x="231385" y="196725"/>
                </a:lnTo>
                <a:lnTo>
                  <a:pt x="224407" y="180230"/>
                </a:lnTo>
                <a:lnTo>
                  <a:pt x="213742" y="180230"/>
                </a:lnTo>
                <a:lnTo>
                  <a:pt x="213742" y="176062"/>
                </a:lnTo>
                <a:close/>
              </a:path>
              <a:path w="1033779" h="327025">
                <a:moveTo>
                  <a:pt x="100533" y="157485"/>
                </a:moveTo>
                <a:lnTo>
                  <a:pt x="11633" y="157485"/>
                </a:lnTo>
                <a:lnTo>
                  <a:pt x="11633" y="190648"/>
                </a:lnTo>
                <a:lnTo>
                  <a:pt x="100533" y="190648"/>
                </a:lnTo>
                <a:lnTo>
                  <a:pt x="100533" y="157485"/>
                </a:lnTo>
                <a:close/>
              </a:path>
              <a:path w="1033779" h="327025">
                <a:moveTo>
                  <a:pt x="300037" y="116681"/>
                </a:moveTo>
                <a:lnTo>
                  <a:pt x="266352" y="116681"/>
                </a:lnTo>
                <a:lnTo>
                  <a:pt x="266352" y="185959"/>
                </a:lnTo>
                <a:lnTo>
                  <a:pt x="300037" y="185959"/>
                </a:lnTo>
                <a:lnTo>
                  <a:pt x="300037" y="116681"/>
                </a:lnTo>
                <a:close/>
              </a:path>
              <a:path w="1033779" h="327025">
                <a:moveTo>
                  <a:pt x="220513" y="171028"/>
                </a:moveTo>
                <a:lnTo>
                  <a:pt x="218776" y="173690"/>
                </a:lnTo>
                <a:lnTo>
                  <a:pt x="216519" y="176757"/>
                </a:lnTo>
                <a:lnTo>
                  <a:pt x="213742" y="180230"/>
                </a:lnTo>
                <a:lnTo>
                  <a:pt x="224407" y="180230"/>
                </a:lnTo>
                <a:lnTo>
                  <a:pt x="220513" y="171028"/>
                </a:lnTo>
                <a:close/>
              </a:path>
              <a:path w="1033779" h="327025">
                <a:moveTo>
                  <a:pt x="213742" y="125535"/>
                </a:moveTo>
                <a:lnTo>
                  <a:pt x="180925" y="125535"/>
                </a:lnTo>
                <a:lnTo>
                  <a:pt x="180925" y="144114"/>
                </a:lnTo>
                <a:lnTo>
                  <a:pt x="213742" y="144114"/>
                </a:lnTo>
                <a:lnTo>
                  <a:pt x="213742" y="125535"/>
                </a:lnTo>
                <a:close/>
              </a:path>
              <a:path w="1033779" h="327025">
                <a:moveTo>
                  <a:pt x="100533" y="110256"/>
                </a:moveTo>
                <a:lnTo>
                  <a:pt x="11633" y="110256"/>
                </a:lnTo>
                <a:lnTo>
                  <a:pt x="11633" y="143247"/>
                </a:lnTo>
                <a:lnTo>
                  <a:pt x="100533" y="143247"/>
                </a:lnTo>
                <a:lnTo>
                  <a:pt x="100533" y="110256"/>
                </a:lnTo>
                <a:close/>
              </a:path>
              <a:path w="1033779" h="327025">
                <a:moveTo>
                  <a:pt x="318963" y="79697"/>
                </a:moveTo>
                <a:lnTo>
                  <a:pt x="221555" y="79697"/>
                </a:lnTo>
                <a:lnTo>
                  <a:pt x="221555" y="116681"/>
                </a:lnTo>
                <a:lnTo>
                  <a:pt x="318963" y="116681"/>
                </a:lnTo>
                <a:lnTo>
                  <a:pt x="318963" y="79697"/>
                </a:lnTo>
                <a:close/>
              </a:path>
              <a:path w="1033779" h="327025">
                <a:moveTo>
                  <a:pt x="213742" y="75008"/>
                </a:moveTo>
                <a:lnTo>
                  <a:pt x="180925" y="75008"/>
                </a:lnTo>
                <a:lnTo>
                  <a:pt x="180925" y="93587"/>
                </a:lnTo>
                <a:lnTo>
                  <a:pt x="213742" y="93587"/>
                </a:lnTo>
                <a:lnTo>
                  <a:pt x="213742" y="75008"/>
                </a:lnTo>
                <a:close/>
              </a:path>
              <a:path w="1033779" h="327025">
                <a:moveTo>
                  <a:pt x="108866" y="58339"/>
                </a:moveTo>
                <a:lnTo>
                  <a:pt x="0" y="58339"/>
                </a:lnTo>
                <a:lnTo>
                  <a:pt x="0" y="91330"/>
                </a:lnTo>
                <a:lnTo>
                  <a:pt x="108866" y="91330"/>
                </a:lnTo>
                <a:lnTo>
                  <a:pt x="108866" y="58339"/>
                </a:lnTo>
                <a:close/>
              </a:path>
              <a:path w="1033779" h="327025">
                <a:moveTo>
                  <a:pt x="300037" y="5728"/>
                </a:moveTo>
                <a:lnTo>
                  <a:pt x="266352" y="5728"/>
                </a:lnTo>
                <a:lnTo>
                  <a:pt x="266352" y="79697"/>
                </a:lnTo>
                <a:lnTo>
                  <a:pt x="300037" y="79697"/>
                </a:lnTo>
                <a:lnTo>
                  <a:pt x="300037" y="5728"/>
                </a:lnTo>
                <a:close/>
              </a:path>
              <a:path w="1033779" h="327025">
                <a:moveTo>
                  <a:pt x="100533" y="16320"/>
                </a:moveTo>
                <a:lnTo>
                  <a:pt x="11633" y="16320"/>
                </a:lnTo>
                <a:lnTo>
                  <a:pt x="11633" y="49484"/>
                </a:lnTo>
                <a:lnTo>
                  <a:pt x="100533" y="49484"/>
                </a:lnTo>
                <a:lnTo>
                  <a:pt x="100533" y="16320"/>
                </a:lnTo>
                <a:close/>
              </a:path>
              <a:path w="1033779" h="327025">
                <a:moveTo>
                  <a:pt x="157485" y="3646"/>
                </a:moveTo>
                <a:lnTo>
                  <a:pt x="155162" y="11839"/>
                </a:lnTo>
                <a:lnTo>
                  <a:pt x="152188" y="20965"/>
                </a:lnTo>
                <a:lnTo>
                  <a:pt x="148564" y="31025"/>
                </a:lnTo>
                <a:lnTo>
                  <a:pt x="144288" y="42019"/>
                </a:lnTo>
                <a:lnTo>
                  <a:pt x="179536" y="42019"/>
                </a:lnTo>
                <a:lnTo>
                  <a:pt x="182900" y="36223"/>
                </a:lnTo>
                <a:lnTo>
                  <a:pt x="186221" y="29777"/>
                </a:lnTo>
                <a:lnTo>
                  <a:pt x="189498" y="22680"/>
                </a:lnTo>
                <a:lnTo>
                  <a:pt x="192732" y="14931"/>
                </a:lnTo>
                <a:lnTo>
                  <a:pt x="157485" y="3646"/>
                </a:lnTo>
                <a:close/>
              </a:path>
              <a:path w="1033779" h="327025">
                <a:moveTo>
                  <a:pt x="440505" y="289445"/>
                </a:moveTo>
                <a:lnTo>
                  <a:pt x="451966" y="326081"/>
                </a:lnTo>
                <a:lnTo>
                  <a:pt x="496416" y="326081"/>
                </a:lnTo>
                <a:lnTo>
                  <a:pt x="512444" y="323433"/>
                </a:lnTo>
                <a:lnTo>
                  <a:pt x="523892" y="315490"/>
                </a:lnTo>
                <a:lnTo>
                  <a:pt x="530762" y="302250"/>
                </a:lnTo>
                <a:lnTo>
                  <a:pt x="532022" y="292050"/>
                </a:lnTo>
                <a:lnTo>
                  <a:pt x="483219" y="292050"/>
                </a:lnTo>
                <a:lnTo>
                  <a:pt x="472997" y="291887"/>
                </a:lnTo>
                <a:lnTo>
                  <a:pt x="462470" y="291399"/>
                </a:lnTo>
                <a:lnTo>
                  <a:pt x="451640" y="290585"/>
                </a:lnTo>
                <a:lnTo>
                  <a:pt x="440505" y="289445"/>
                </a:lnTo>
                <a:close/>
              </a:path>
              <a:path w="1033779" h="327025">
                <a:moveTo>
                  <a:pt x="441200" y="205233"/>
                </a:moveTo>
                <a:lnTo>
                  <a:pt x="422795" y="228261"/>
                </a:lnTo>
                <a:lnTo>
                  <a:pt x="401785" y="248554"/>
                </a:lnTo>
                <a:lnTo>
                  <a:pt x="378172" y="266113"/>
                </a:lnTo>
                <a:lnTo>
                  <a:pt x="351953" y="280937"/>
                </a:lnTo>
                <a:lnTo>
                  <a:pt x="379735" y="309065"/>
                </a:lnTo>
                <a:lnTo>
                  <a:pt x="405529" y="293623"/>
                </a:lnTo>
                <a:lnTo>
                  <a:pt x="429610" y="275251"/>
                </a:lnTo>
                <a:lnTo>
                  <a:pt x="451976" y="253948"/>
                </a:lnTo>
                <a:lnTo>
                  <a:pt x="472627" y="229716"/>
                </a:lnTo>
                <a:lnTo>
                  <a:pt x="441200" y="205233"/>
                </a:lnTo>
                <a:close/>
              </a:path>
              <a:path w="1033779" h="327025">
                <a:moveTo>
                  <a:pt x="586011" y="205233"/>
                </a:moveTo>
                <a:lnTo>
                  <a:pt x="555104" y="229716"/>
                </a:lnTo>
                <a:lnTo>
                  <a:pt x="580281" y="244897"/>
                </a:lnTo>
                <a:lnTo>
                  <a:pt x="603374" y="263183"/>
                </a:lnTo>
                <a:lnTo>
                  <a:pt x="624383" y="284572"/>
                </a:lnTo>
                <a:lnTo>
                  <a:pt x="643309" y="309065"/>
                </a:lnTo>
                <a:lnTo>
                  <a:pt x="674216" y="280937"/>
                </a:lnTo>
                <a:lnTo>
                  <a:pt x="656071" y="259667"/>
                </a:lnTo>
                <a:lnTo>
                  <a:pt x="635321" y="239960"/>
                </a:lnTo>
                <a:lnTo>
                  <a:pt x="611968" y="221815"/>
                </a:lnTo>
                <a:lnTo>
                  <a:pt x="586011" y="205233"/>
                </a:lnTo>
                <a:close/>
              </a:path>
              <a:path w="1033779" h="327025">
                <a:moveTo>
                  <a:pt x="533052" y="192384"/>
                </a:moveTo>
                <a:lnTo>
                  <a:pt x="495721" y="192384"/>
                </a:lnTo>
                <a:lnTo>
                  <a:pt x="495721" y="287651"/>
                </a:lnTo>
                <a:lnTo>
                  <a:pt x="491554" y="292050"/>
                </a:lnTo>
                <a:lnTo>
                  <a:pt x="532022" y="292050"/>
                </a:lnTo>
                <a:lnTo>
                  <a:pt x="532946" y="284572"/>
                </a:lnTo>
                <a:lnTo>
                  <a:pt x="533052" y="192384"/>
                </a:lnTo>
                <a:close/>
              </a:path>
              <a:path w="1033779" h="327025">
                <a:moveTo>
                  <a:pt x="645392" y="158178"/>
                </a:moveTo>
                <a:lnTo>
                  <a:pt x="382512" y="158178"/>
                </a:lnTo>
                <a:lnTo>
                  <a:pt x="382512" y="192384"/>
                </a:lnTo>
                <a:lnTo>
                  <a:pt x="645392" y="192384"/>
                </a:lnTo>
                <a:lnTo>
                  <a:pt x="645392" y="158178"/>
                </a:lnTo>
                <a:close/>
              </a:path>
              <a:path w="1033779" h="327025">
                <a:moveTo>
                  <a:pt x="854447" y="292397"/>
                </a:moveTo>
                <a:lnTo>
                  <a:pt x="863301" y="326429"/>
                </a:lnTo>
                <a:lnTo>
                  <a:pt x="891430" y="326429"/>
                </a:lnTo>
                <a:lnTo>
                  <a:pt x="907155" y="323716"/>
                </a:lnTo>
                <a:lnTo>
                  <a:pt x="918387" y="315577"/>
                </a:lnTo>
                <a:lnTo>
                  <a:pt x="925126" y="302012"/>
                </a:lnTo>
                <a:lnTo>
                  <a:pt x="925976" y="294827"/>
                </a:lnTo>
                <a:lnTo>
                  <a:pt x="887957" y="294827"/>
                </a:lnTo>
                <a:lnTo>
                  <a:pt x="879612" y="294676"/>
                </a:lnTo>
                <a:lnTo>
                  <a:pt x="871245" y="294220"/>
                </a:lnTo>
                <a:lnTo>
                  <a:pt x="862857" y="293460"/>
                </a:lnTo>
                <a:lnTo>
                  <a:pt x="854447" y="292397"/>
                </a:lnTo>
                <a:close/>
              </a:path>
              <a:path w="1033779" h="327025">
                <a:moveTo>
                  <a:pt x="940221" y="292397"/>
                </a:moveTo>
                <a:lnTo>
                  <a:pt x="949076" y="326429"/>
                </a:lnTo>
                <a:lnTo>
                  <a:pt x="977205" y="326429"/>
                </a:lnTo>
                <a:lnTo>
                  <a:pt x="992929" y="323716"/>
                </a:lnTo>
                <a:lnTo>
                  <a:pt x="1004161" y="315577"/>
                </a:lnTo>
                <a:lnTo>
                  <a:pt x="1010901" y="302012"/>
                </a:lnTo>
                <a:lnTo>
                  <a:pt x="1011750" y="294827"/>
                </a:lnTo>
                <a:lnTo>
                  <a:pt x="973559" y="294827"/>
                </a:lnTo>
                <a:lnTo>
                  <a:pt x="965224" y="294676"/>
                </a:lnTo>
                <a:lnTo>
                  <a:pt x="956890" y="294220"/>
                </a:lnTo>
                <a:lnTo>
                  <a:pt x="948556" y="293460"/>
                </a:lnTo>
                <a:lnTo>
                  <a:pt x="940221" y="292397"/>
                </a:lnTo>
                <a:close/>
              </a:path>
              <a:path w="1033779" h="327025">
                <a:moveTo>
                  <a:pt x="796800" y="261664"/>
                </a:moveTo>
                <a:lnTo>
                  <a:pt x="762768" y="261664"/>
                </a:lnTo>
                <a:lnTo>
                  <a:pt x="762768" y="326081"/>
                </a:lnTo>
                <a:lnTo>
                  <a:pt x="796800" y="326081"/>
                </a:lnTo>
                <a:lnTo>
                  <a:pt x="796800" y="261664"/>
                </a:lnTo>
                <a:close/>
              </a:path>
              <a:path w="1033779" h="327025">
                <a:moveTo>
                  <a:pt x="927373" y="237181"/>
                </a:moveTo>
                <a:lnTo>
                  <a:pt x="897854" y="237181"/>
                </a:lnTo>
                <a:lnTo>
                  <a:pt x="897854" y="291412"/>
                </a:lnTo>
                <a:lnTo>
                  <a:pt x="894556" y="294827"/>
                </a:lnTo>
                <a:lnTo>
                  <a:pt x="925976" y="294827"/>
                </a:lnTo>
                <a:lnTo>
                  <a:pt x="927373" y="283020"/>
                </a:lnTo>
                <a:lnTo>
                  <a:pt x="927373" y="237181"/>
                </a:lnTo>
                <a:close/>
              </a:path>
              <a:path w="1033779" h="327025">
                <a:moveTo>
                  <a:pt x="1013147" y="237181"/>
                </a:moveTo>
                <a:lnTo>
                  <a:pt x="983628" y="237181"/>
                </a:lnTo>
                <a:lnTo>
                  <a:pt x="983628" y="291412"/>
                </a:lnTo>
                <a:lnTo>
                  <a:pt x="980272" y="294827"/>
                </a:lnTo>
                <a:lnTo>
                  <a:pt x="1011750" y="294827"/>
                </a:lnTo>
                <a:lnTo>
                  <a:pt x="1013147" y="283020"/>
                </a:lnTo>
                <a:lnTo>
                  <a:pt x="1013147" y="237181"/>
                </a:lnTo>
                <a:close/>
              </a:path>
              <a:path w="1033779" h="327025">
                <a:moveTo>
                  <a:pt x="883964" y="203843"/>
                </a:moveTo>
                <a:lnTo>
                  <a:pt x="874989" y="218928"/>
                </a:lnTo>
                <a:lnTo>
                  <a:pt x="865602" y="231886"/>
                </a:lnTo>
                <a:lnTo>
                  <a:pt x="855802" y="242716"/>
                </a:lnTo>
                <a:lnTo>
                  <a:pt x="845591" y="251419"/>
                </a:lnTo>
                <a:lnTo>
                  <a:pt x="865559" y="274859"/>
                </a:lnTo>
                <a:lnTo>
                  <a:pt x="876954" y="264366"/>
                </a:lnTo>
                <a:lnTo>
                  <a:pt x="886134" y="254588"/>
                </a:lnTo>
                <a:lnTo>
                  <a:pt x="893101" y="245526"/>
                </a:lnTo>
                <a:lnTo>
                  <a:pt x="897854" y="237181"/>
                </a:lnTo>
                <a:lnTo>
                  <a:pt x="927373" y="237181"/>
                </a:lnTo>
                <a:lnTo>
                  <a:pt x="927373" y="215825"/>
                </a:lnTo>
                <a:lnTo>
                  <a:pt x="897854" y="215825"/>
                </a:lnTo>
                <a:lnTo>
                  <a:pt x="883964" y="203843"/>
                </a:lnTo>
                <a:close/>
              </a:path>
              <a:path w="1033779" h="327025">
                <a:moveTo>
                  <a:pt x="969738" y="203843"/>
                </a:moveTo>
                <a:lnTo>
                  <a:pt x="960764" y="218928"/>
                </a:lnTo>
                <a:lnTo>
                  <a:pt x="951377" y="231886"/>
                </a:lnTo>
                <a:lnTo>
                  <a:pt x="941577" y="242716"/>
                </a:lnTo>
                <a:lnTo>
                  <a:pt x="931365" y="251419"/>
                </a:lnTo>
                <a:lnTo>
                  <a:pt x="951160" y="274859"/>
                </a:lnTo>
                <a:lnTo>
                  <a:pt x="962565" y="264366"/>
                </a:lnTo>
                <a:lnTo>
                  <a:pt x="971778" y="254588"/>
                </a:lnTo>
                <a:lnTo>
                  <a:pt x="978800" y="245526"/>
                </a:lnTo>
                <a:lnTo>
                  <a:pt x="983628" y="237181"/>
                </a:lnTo>
                <a:lnTo>
                  <a:pt x="1013147" y="237181"/>
                </a:lnTo>
                <a:lnTo>
                  <a:pt x="1013147" y="215825"/>
                </a:lnTo>
                <a:lnTo>
                  <a:pt x="983628" y="215825"/>
                </a:lnTo>
                <a:lnTo>
                  <a:pt x="969738" y="203843"/>
                </a:lnTo>
                <a:close/>
              </a:path>
              <a:path w="1033779" h="327025">
                <a:moveTo>
                  <a:pt x="842812" y="228673"/>
                </a:moveTo>
                <a:lnTo>
                  <a:pt x="707205" y="228673"/>
                </a:lnTo>
                <a:lnTo>
                  <a:pt x="707205" y="261664"/>
                </a:lnTo>
                <a:lnTo>
                  <a:pt x="842812" y="261664"/>
                </a:lnTo>
                <a:lnTo>
                  <a:pt x="842812" y="228673"/>
                </a:lnTo>
                <a:close/>
              </a:path>
              <a:path w="1033779" h="327025">
                <a:moveTo>
                  <a:pt x="796800" y="212352"/>
                </a:moveTo>
                <a:lnTo>
                  <a:pt x="762768" y="212352"/>
                </a:lnTo>
                <a:lnTo>
                  <a:pt x="762768" y="228673"/>
                </a:lnTo>
                <a:lnTo>
                  <a:pt x="796800" y="228673"/>
                </a:lnTo>
                <a:lnTo>
                  <a:pt x="796800" y="212352"/>
                </a:lnTo>
                <a:close/>
              </a:path>
              <a:path w="1033779" h="327025">
                <a:moveTo>
                  <a:pt x="927373" y="175369"/>
                </a:moveTo>
                <a:lnTo>
                  <a:pt x="897854" y="175369"/>
                </a:lnTo>
                <a:lnTo>
                  <a:pt x="897854" y="215825"/>
                </a:lnTo>
                <a:lnTo>
                  <a:pt x="927373" y="215825"/>
                </a:lnTo>
                <a:lnTo>
                  <a:pt x="927373" y="175369"/>
                </a:lnTo>
                <a:close/>
              </a:path>
              <a:path w="1033779" h="327025">
                <a:moveTo>
                  <a:pt x="1013147" y="175369"/>
                </a:moveTo>
                <a:lnTo>
                  <a:pt x="983628" y="175369"/>
                </a:lnTo>
                <a:lnTo>
                  <a:pt x="983628" y="215825"/>
                </a:lnTo>
                <a:lnTo>
                  <a:pt x="1013147" y="215825"/>
                </a:lnTo>
                <a:lnTo>
                  <a:pt x="1013147" y="175369"/>
                </a:lnTo>
                <a:close/>
              </a:path>
              <a:path w="1033779" h="327025">
                <a:moveTo>
                  <a:pt x="882575" y="144114"/>
                </a:moveTo>
                <a:lnTo>
                  <a:pt x="875152" y="155346"/>
                </a:lnTo>
                <a:lnTo>
                  <a:pt x="865212" y="166296"/>
                </a:lnTo>
                <a:lnTo>
                  <a:pt x="852754" y="176963"/>
                </a:lnTo>
                <a:lnTo>
                  <a:pt x="837778" y="187349"/>
                </a:lnTo>
                <a:lnTo>
                  <a:pt x="855141" y="214783"/>
                </a:lnTo>
                <a:lnTo>
                  <a:pt x="868749" y="204376"/>
                </a:lnTo>
                <a:lnTo>
                  <a:pt x="880404" y="194338"/>
                </a:lnTo>
                <a:lnTo>
                  <a:pt x="890106" y="184669"/>
                </a:lnTo>
                <a:lnTo>
                  <a:pt x="897854" y="175369"/>
                </a:lnTo>
                <a:lnTo>
                  <a:pt x="927373" y="175369"/>
                </a:lnTo>
                <a:lnTo>
                  <a:pt x="927373" y="162172"/>
                </a:lnTo>
                <a:lnTo>
                  <a:pt x="897854" y="162172"/>
                </a:lnTo>
                <a:lnTo>
                  <a:pt x="882575" y="144114"/>
                </a:lnTo>
                <a:close/>
              </a:path>
              <a:path w="1033779" h="327025">
                <a:moveTo>
                  <a:pt x="968349" y="144114"/>
                </a:moveTo>
                <a:lnTo>
                  <a:pt x="960015" y="157755"/>
                </a:lnTo>
                <a:lnTo>
                  <a:pt x="950813" y="169508"/>
                </a:lnTo>
                <a:lnTo>
                  <a:pt x="940742" y="179372"/>
                </a:lnTo>
                <a:lnTo>
                  <a:pt x="929803" y="187349"/>
                </a:lnTo>
                <a:lnTo>
                  <a:pt x="947339" y="212699"/>
                </a:lnTo>
                <a:lnTo>
                  <a:pt x="957551" y="204636"/>
                </a:lnTo>
                <a:lnTo>
                  <a:pt x="967004" y="195727"/>
                </a:lnTo>
                <a:lnTo>
                  <a:pt x="975696" y="185971"/>
                </a:lnTo>
                <a:lnTo>
                  <a:pt x="983628" y="175369"/>
                </a:lnTo>
                <a:lnTo>
                  <a:pt x="1013147" y="175369"/>
                </a:lnTo>
                <a:lnTo>
                  <a:pt x="1013147" y="162172"/>
                </a:lnTo>
                <a:lnTo>
                  <a:pt x="983628" y="162172"/>
                </a:lnTo>
                <a:lnTo>
                  <a:pt x="968349" y="144114"/>
                </a:lnTo>
                <a:close/>
              </a:path>
              <a:path w="1033779" h="327025">
                <a:moveTo>
                  <a:pt x="833437" y="83169"/>
                </a:moveTo>
                <a:lnTo>
                  <a:pt x="724743" y="83169"/>
                </a:lnTo>
                <a:lnTo>
                  <a:pt x="724743" y="212352"/>
                </a:lnTo>
                <a:lnTo>
                  <a:pt x="833437" y="212352"/>
                </a:lnTo>
                <a:lnTo>
                  <a:pt x="833437" y="178841"/>
                </a:lnTo>
                <a:lnTo>
                  <a:pt x="758080" y="178841"/>
                </a:lnTo>
                <a:lnTo>
                  <a:pt x="758080" y="163214"/>
                </a:lnTo>
                <a:lnTo>
                  <a:pt x="833437" y="163214"/>
                </a:lnTo>
                <a:lnTo>
                  <a:pt x="833437" y="132307"/>
                </a:lnTo>
                <a:lnTo>
                  <a:pt x="758080" y="132307"/>
                </a:lnTo>
                <a:lnTo>
                  <a:pt x="758080" y="116681"/>
                </a:lnTo>
                <a:lnTo>
                  <a:pt x="833437" y="116681"/>
                </a:lnTo>
                <a:lnTo>
                  <a:pt x="833437" y="109561"/>
                </a:lnTo>
                <a:lnTo>
                  <a:pt x="927373" y="109561"/>
                </a:lnTo>
                <a:lnTo>
                  <a:pt x="927373" y="105568"/>
                </a:lnTo>
                <a:lnTo>
                  <a:pt x="872677" y="105568"/>
                </a:lnTo>
                <a:lnTo>
                  <a:pt x="887143" y="93555"/>
                </a:lnTo>
                <a:lnTo>
                  <a:pt x="888579" y="92198"/>
                </a:lnTo>
                <a:lnTo>
                  <a:pt x="833437" y="92198"/>
                </a:lnTo>
                <a:lnTo>
                  <a:pt x="833437" y="83169"/>
                </a:lnTo>
                <a:close/>
              </a:path>
              <a:path w="1033779" h="327025">
                <a:moveTo>
                  <a:pt x="833437" y="163214"/>
                </a:moveTo>
                <a:lnTo>
                  <a:pt x="800100" y="163214"/>
                </a:lnTo>
                <a:lnTo>
                  <a:pt x="800100" y="178841"/>
                </a:lnTo>
                <a:lnTo>
                  <a:pt x="833437" y="178841"/>
                </a:lnTo>
                <a:lnTo>
                  <a:pt x="833437" y="163214"/>
                </a:lnTo>
                <a:close/>
              </a:path>
              <a:path w="1033779" h="327025">
                <a:moveTo>
                  <a:pt x="927373" y="119458"/>
                </a:moveTo>
                <a:lnTo>
                  <a:pt x="852709" y="119458"/>
                </a:lnTo>
                <a:lnTo>
                  <a:pt x="852709" y="137690"/>
                </a:lnTo>
                <a:lnTo>
                  <a:pt x="897854" y="137690"/>
                </a:lnTo>
                <a:lnTo>
                  <a:pt x="897854" y="162172"/>
                </a:lnTo>
                <a:lnTo>
                  <a:pt x="927373" y="162172"/>
                </a:lnTo>
                <a:lnTo>
                  <a:pt x="927373" y="119458"/>
                </a:lnTo>
                <a:close/>
              </a:path>
              <a:path w="1033779" h="327025">
                <a:moveTo>
                  <a:pt x="970945" y="50873"/>
                </a:moveTo>
                <a:lnTo>
                  <a:pt x="927025" y="50873"/>
                </a:lnTo>
                <a:lnTo>
                  <a:pt x="939982" y="66989"/>
                </a:lnTo>
                <a:lnTo>
                  <a:pt x="953851" y="81476"/>
                </a:lnTo>
                <a:lnTo>
                  <a:pt x="968631" y="94336"/>
                </a:lnTo>
                <a:lnTo>
                  <a:pt x="984323" y="105568"/>
                </a:lnTo>
                <a:lnTo>
                  <a:pt x="935880" y="105568"/>
                </a:lnTo>
                <a:lnTo>
                  <a:pt x="935880" y="137690"/>
                </a:lnTo>
                <a:lnTo>
                  <a:pt x="983628" y="137690"/>
                </a:lnTo>
                <a:lnTo>
                  <a:pt x="983628" y="162172"/>
                </a:lnTo>
                <a:lnTo>
                  <a:pt x="1013147" y="162172"/>
                </a:lnTo>
                <a:lnTo>
                  <a:pt x="1013147" y="122758"/>
                </a:lnTo>
                <a:lnTo>
                  <a:pt x="1018931" y="122758"/>
                </a:lnTo>
                <a:lnTo>
                  <a:pt x="1033635" y="94628"/>
                </a:lnTo>
                <a:lnTo>
                  <a:pt x="1007687" y="81042"/>
                </a:lnTo>
                <a:lnTo>
                  <a:pt x="984540" y="64243"/>
                </a:lnTo>
                <a:lnTo>
                  <a:pt x="970945" y="50873"/>
                </a:lnTo>
                <a:close/>
              </a:path>
              <a:path w="1033779" h="327025">
                <a:moveTo>
                  <a:pt x="833437" y="116681"/>
                </a:moveTo>
                <a:lnTo>
                  <a:pt x="800100" y="116681"/>
                </a:lnTo>
                <a:lnTo>
                  <a:pt x="800100" y="132307"/>
                </a:lnTo>
                <a:lnTo>
                  <a:pt x="833437" y="132307"/>
                </a:lnTo>
                <a:lnTo>
                  <a:pt x="833437" y="116681"/>
                </a:lnTo>
                <a:close/>
              </a:path>
              <a:path w="1033779" h="327025">
                <a:moveTo>
                  <a:pt x="927373" y="109561"/>
                </a:moveTo>
                <a:lnTo>
                  <a:pt x="833437" y="109561"/>
                </a:lnTo>
                <a:lnTo>
                  <a:pt x="843507" y="125188"/>
                </a:lnTo>
                <a:lnTo>
                  <a:pt x="852709" y="119458"/>
                </a:lnTo>
                <a:lnTo>
                  <a:pt x="927373" y="119458"/>
                </a:lnTo>
                <a:lnTo>
                  <a:pt x="927373" y="109561"/>
                </a:lnTo>
                <a:close/>
              </a:path>
              <a:path w="1033779" h="327025">
                <a:moveTo>
                  <a:pt x="1018931" y="122758"/>
                </a:moveTo>
                <a:lnTo>
                  <a:pt x="1013147" y="122758"/>
                </a:lnTo>
                <a:lnTo>
                  <a:pt x="1017661" y="125188"/>
                </a:lnTo>
                <a:lnTo>
                  <a:pt x="1018931" y="122758"/>
                </a:lnTo>
                <a:close/>
              </a:path>
              <a:path w="1033779" h="327025">
                <a:moveTo>
                  <a:pt x="917127" y="0"/>
                </a:moveTo>
                <a:lnTo>
                  <a:pt x="902911" y="26467"/>
                </a:lnTo>
                <a:lnTo>
                  <a:pt x="884224" y="50656"/>
                </a:lnTo>
                <a:lnTo>
                  <a:pt x="861066" y="72566"/>
                </a:lnTo>
                <a:lnTo>
                  <a:pt x="833437" y="92198"/>
                </a:lnTo>
                <a:lnTo>
                  <a:pt x="888579" y="92198"/>
                </a:lnTo>
                <a:lnTo>
                  <a:pt x="901023" y="80434"/>
                </a:lnTo>
                <a:lnTo>
                  <a:pt x="914317" y="66207"/>
                </a:lnTo>
                <a:lnTo>
                  <a:pt x="927025" y="50873"/>
                </a:lnTo>
                <a:lnTo>
                  <a:pt x="970945" y="50873"/>
                </a:lnTo>
                <a:lnTo>
                  <a:pt x="964192" y="44232"/>
                </a:lnTo>
                <a:lnTo>
                  <a:pt x="946645" y="21009"/>
                </a:lnTo>
                <a:lnTo>
                  <a:pt x="951506" y="11459"/>
                </a:lnTo>
                <a:lnTo>
                  <a:pt x="917127" y="0"/>
                </a:lnTo>
                <a:close/>
              </a:path>
              <a:path w="1033779" h="327025">
                <a:moveTo>
                  <a:pt x="796800" y="65459"/>
                </a:moveTo>
                <a:lnTo>
                  <a:pt x="762768" y="65459"/>
                </a:lnTo>
                <a:lnTo>
                  <a:pt x="762768" y="83169"/>
                </a:lnTo>
                <a:lnTo>
                  <a:pt x="796800" y="83169"/>
                </a:lnTo>
                <a:lnTo>
                  <a:pt x="796800" y="65459"/>
                </a:lnTo>
                <a:close/>
              </a:path>
              <a:path w="1033779" h="327025">
                <a:moveTo>
                  <a:pt x="842812" y="32294"/>
                </a:moveTo>
                <a:lnTo>
                  <a:pt x="712936" y="32294"/>
                </a:lnTo>
                <a:lnTo>
                  <a:pt x="712936" y="65459"/>
                </a:lnTo>
                <a:lnTo>
                  <a:pt x="842812" y="65459"/>
                </a:lnTo>
                <a:lnTo>
                  <a:pt x="842812" y="32294"/>
                </a:lnTo>
                <a:close/>
              </a:path>
              <a:path w="1033779" h="327025">
                <a:moveTo>
                  <a:pt x="796800" y="5728"/>
                </a:moveTo>
                <a:lnTo>
                  <a:pt x="762768" y="5728"/>
                </a:lnTo>
                <a:lnTo>
                  <a:pt x="762768" y="32294"/>
                </a:lnTo>
                <a:lnTo>
                  <a:pt x="796800" y="32294"/>
                </a:lnTo>
                <a:lnTo>
                  <a:pt x="796800" y="5728"/>
                </a:lnTo>
                <a:close/>
              </a:path>
              <a:path w="1033779" h="327025">
                <a:moveTo>
                  <a:pt x="603721" y="98102"/>
                </a:moveTo>
                <a:lnTo>
                  <a:pt x="424185" y="98102"/>
                </a:lnTo>
                <a:lnTo>
                  <a:pt x="424185" y="132307"/>
                </a:lnTo>
                <a:lnTo>
                  <a:pt x="603721" y="132307"/>
                </a:lnTo>
                <a:lnTo>
                  <a:pt x="603721" y="98102"/>
                </a:lnTo>
                <a:close/>
              </a:path>
              <a:path w="1033779" h="327025">
                <a:moveTo>
                  <a:pt x="661714" y="40281"/>
                </a:moveTo>
                <a:lnTo>
                  <a:pt x="366191" y="40281"/>
                </a:lnTo>
                <a:lnTo>
                  <a:pt x="366191" y="115986"/>
                </a:lnTo>
                <a:lnTo>
                  <a:pt x="403522" y="115986"/>
                </a:lnTo>
                <a:lnTo>
                  <a:pt x="403522" y="74662"/>
                </a:lnTo>
                <a:lnTo>
                  <a:pt x="661714" y="74662"/>
                </a:lnTo>
                <a:lnTo>
                  <a:pt x="661714" y="40281"/>
                </a:lnTo>
                <a:close/>
              </a:path>
              <a:path w="1033779" h="327025">
                <a:moveTo>
                  <a:pt x="661714" y="74662"/>
                </a:moveTo>
                <a:lnTo>
                  <a:pt x="624382" y="74662"/>
                </a:lnTo>
                <a:lnTo>
                  <a:pt x="624382" y="115986"/>
                </a:lnTo>
                <a:lnTo>
                  <a:pt x="661714" y="115986"/>
                </a:lnTo>
                <a:lnTo>
                  <a:pt x="661714" y="74662"/>
                </a:lnTo>
                <a:close/>
              </a:path>
              <a:path w="1033779" h="327025">
                <a:moveTo>
                  <a:pt x="533052" y="5034"/>
                </a:moveTo>
                <a:lnTo>
                  <a:pt x="495026" y="5034"/>
                </a:lnTo>
                <a:lnTo>
                  <a:pt x="495026" y="40281"/>
                </a:lnTo>
                <a:lnTo>
                  <a:pt x="533052" y="40281"/>
                </a:lnTo>
                <a:lnTo>
                  <a:pt x="533052" y="5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75764" y="50546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78679" y="5015702"/>
            <a:ext cx="131812" cy="1165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75529" y="5015702"/>
            <a:ext cx="133374" cy="1165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81333" y="49928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88006" y="4980033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12438" y="4974998"/>
            <a:ext cx="262890" cy="168275"/>
          </a:xfrm>
          <a:custGeom>
            <a:avLst/>
            <a:gdLst/>
            <a:ahLst/>
            <a:cxnLst/>
            <a:rect l="l" t="t" r="r" b="b"/>
            <a:pathLst>
              <a:path w="262890" h="168275">
                <a:moveTo>
                  <a:pt x="0" y="0"/>
                </a:moveTo>
                <a:lnTo>
                  <a:pt x="262879" y="0"/>
                </a:lnTo>
                <a:lnTo>
                  <a:pt x="262879" y="34205"/>
                </a:lnTo>
                <a:lnTo>
                  <a:pt x="150539" y="34205"/>
                </a:lnTo>
                <a:lnTo>
                  <a:pt x="150539" y="125536"/>
                </a:lnTo>
                <a:lnTo>
                  <a:pt x="148249" y="144071"/>
                </a:lnTo>
                <a:lnTo>
                  <a:pt x="141380" y="157311"/>
                </a:lnTo>
                <a:lnTo>
                  <a:pt x="129931" y="165254"/>
                </a:lnTo>
                <a:lnTo>
                  <a:pt x="113902" y="167902"/>
                </a:lnTo>
                <a:lnTo>
                  <a:pt x="69452" y="167902"/>
                </a:lnTo>
                <a:lnTo>
                  <a:pt x="57993" y="131266"/>
                </a:lnTo>
                <a:lnTo>
                  <a:pt x="69127" y="132405"/>
                </a:lnTo>
                <a:lnTo>
                  <a:pt x="79957" y="133219"/>
                </a:lnTo>
                <a:lnTo>
                  <a:pt x="90484" y="133708"/>
                </a:lnTo>
                <a:lnTo>
                  <a:pt x="100706" y="133870"/>
                </a:lnTo>
                <a:lnTo>
                  <a:pt x="109041" y="133870"/>
                </a:lnTo>
                <a:lnTo>
                  <a:pt x="113208" y="129472"/>
                </a:lnTo>
                <a:lnTo>
                  <a:pt x="113208" y="120674"/>
                </a:lnTo>
                <a:lnTo>
                  <a:pt x="113208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41559" y="49743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81333" y="49423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88006" y="4933500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41559" y="49270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54110" y="4914921"/>
            <a:ext cx="179705" cy="34290"/>
          </a:xfrm>
          <a:custGeom>
            <a:avLst/>
            <a:gdLst/>
            <a:ahLst/>
            <a:cxnLst/>
            <a:rect l="l" t="t" r="r" b="b"/>
            <a:pathLst>
              <a:path w="179704" h="34289">
                <a:moveTo>
                  <a:pt x="0" y="0"/>
                </a:moveTo>
                <a:lnTo>
                  <a:pt x="179536" y="0"/>
                </a:lnTo>
                <a:lnTo>
                  <a:pt x="179536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81333" y="48918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9925" y="48751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41559" y="48331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949223" y="48225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096117" y="48218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5247"/>
                </a:lnTo>
                <a:lnTo>
                  <a:pt x="295523" y="35247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5247"/>
                </a:lnTo>
                <a:lnTo>
                  <a:pt x="128835" y="35247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41906" y="48204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2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37132" y="4816818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209921" y="0"/>
                </a:moveTo>
                <a:lnTo>
                  <a:pt x="244301" y="11459"/>
                </a:lnTo>
                <a:lnTo>
                  <a:pt x="239439" y="21009"/>
                </a:lnTo>
                <a:lnTo>
                  <a:pt x="256987" y="44232"/>
                </a:lnTo>
                <a:lnTo>
                  <a:pt x="277334" y="64244"/>
                </a:lnTo>
                <a:lnTo>
                  <a:pt x="300482" y="81043"/>
                </a:lnTo>
                <a:lnTo>
                  <a:pt x="326429" y="94629"/>
                </a:lnTo>
                <a:lnTo>
                  <a:pt x="310455" y="125189"/>
                </a:lnTo>
                <a:lnTo>
                  <a:pt x="305940" y="122758"/>
                </a:lnTo>
                <a:lnTo>
                  <a:pt x="305940" y="283021"/>
                </a:lnTo>
                <a:lnTo>
                  <a:pt x="303694" y="302012"/>
                </a:lnTo>
                <a:lnTo>
                  <a:pt x="296955" y="315577"/>
                </a:lnTo>
                <a:lnTo>
                  <a:pt x="285723" y="323716"/>
                </a:lnTo>
                <a:lnTo>
                  <a:pt x="269998" y="326429"/>
                </a:lnTo>
                <a:lnTo>
                  <a:pt x="241870" y="326429"/>
                </a:lnTo>
                <a:lnTo>
                  <a:pt x="233015" y="292397"/>
                </a:lnTo>
                <a:lnTo>
                  <a:pt x="241349" y="293461"/>
                </a:lnTo>
                <a:lnTo>
                  <a:pt x="249683" y="294220"/>
                </a:lnTo>
                <a:lnTo>
                  <a:pt x="258018" y="294676"/>
                </a:lnTo>
                <a:lnTo>
                  <a:pt x="266352" y="294828"/>
                </a:lnTo>
                <a:lnTo>
                  <a:pt x="273066" y="294828"/>
                </a:lnTo>
                <a:lnTo>
                  <a:pt x="276423" y="291413"/>
                </a:lnTo>
                <a:lnTo>
                  <a:pt x="276423" y="284584"/>
                </a:lnTo>
                <a:lnTo>
                  <a:pt x="276423" y="237182"/>
                </a:lnTo>
                <a:lnTo>
                  <a:pt x="271594" y="245527"/>
                </a:lnTo>
                <a:lnTo>
                  <a:pt x="264572" y="254589"/>
                </a:lnTo>
                <a:lnTo>
                  <a:pt x="255359" y="264366"/>
                </a:lnTo>
                <a:lnTo>
                  <a:pt x="243954" y="274860"/>
                </a:lnTo>
                <a:lnTo>
                  <a:pt x="224159" y="251420"/>
                </a:lnTo>
                <a:lnTo>
                  <a:pt x="234371" y="242716"/>
                </a:lnTo>
                <a:lnTo>
                  <a:pt x="244171" y="231886"/>
                </a:lnTo>
                <a:lnTo>
                  <a:pt x="253558" y="218929"/>
                </a:lnTo>
                <a:lnTo>
                  <a:pt x="262532" y="203844"/>
                </a:lnTo>
                <a:lnTo>
                  <a:pt x="276423" y="215825"/>
                </a:lnTo>
                <a:lnTo>
                  <a:pt x="276423" y="175369"/>
                </a:lnTo>
                <a:lnTo>
                  <a:pt x="268490" y="185971"/>
                </a:lnTo>
                <a:lnTo>
                  <a:pt x="259798" y="195727"/>
                </a:lnTo>
                <a:lnTo>
                  <a:pt x="250345" y="204637"/>
                </a:lnTo>
                <a:lnTo>
                  <a:pt x="240134" y="212700"/>
                </a:lnTo>
                <a:lnTo>
                  <a:pt x="222597" y="187349"/>
                </a:lnTo>
                <a:lnTo>
                  <a:pt x="233536" y="179373"/>
                </a:lnTo>
                <a:lnTo>
                  <a:pt x="243606" y="169509"/>
                </a:lnTo>
                <a:lnTo>
                  <a:pt x="252809" y="157756"/>
                </a:lnTo>
                <a:lnTo>
                  <a:pt x="261143" y="144115"/>
                </a:lnTo>
                <a:lnTo>
                  <a:pt x="276423" y="162173"/>
                </a:lnTo>
                <a:lnTo>
                  <a:pt x="276423" y="137690"/>
                </a:lnTo>
                <a:lnTo>
                  <a:pt x="228674" y="137690"/>
                </a:lnTo>
                <a:lnTo>
                  <a:pt x="228674" y="105568"/>
                </a:lnTo>
                <a:lnTo>
                  <a:pt x="277117" y="105568"/>
                </a:lnTo>
                <a:lnTo>
                  <a:pt x="261425" y="94336"/>
                </a:lnTo>
                <a:lnTo>
                  <a:pt x="246645" y="81477"/>
                </a:lnTo>
                <a:lnTo>
                  <a:pt x="232776" y="66989"/>
                </a:lnTo>
                <a:lnTo>
                  <a:pt x="219819" y="50874"/>
                </a:lnTo>
                <a:lnTo>
                  <a:pt x="207111" y="66208"/>
                </a:lnTo>
                <a:lnTo>
                  <a:pt x="193817" y="80435"/>
                </a:lnTo>
                <a:lnTo>
                  <a:pt x="179937" y="93555"/>
                </a:lnTo>
                <a:lnTo>
                  <a:pt x="165471" y="105568"/>
                </a:lnTo>
                <a:lnTo>
                  <a:pt x="220166" y="105568"/>
                </a:lnTo>
                <a:lnTo>
                  <a:pt x="220166" y="283021"/>
                </a:lnTo>
                <a:lnTo>
                  <a:pt x="217919" y="302012"/>
                </a:lnTo>
                <a:lnTo>
                  <a:pt x="211180" y="315577"/>
                </a:lnTo>
                <a:lnTo>
                  <a:pt x="199948" y="323716"/>
                </a:lnTo>
                <a:lnTo>
                  <a:pt x="184224" y="326429"/>
                </a:lnTo>
                <a:lnTo>
                  <a:pt x="156095" y="326429"/>
                </a:lnTo>
                <a:lnTo>
                  <a:pt x="147240" y="292397"/>
                </a:lnTo>
                <a:lnTo>
                  <a:pt x="155650" y="293461"/>
                </a:lnTo>
                <a:lnTo>
                  <a:pt x="164039" y="294220"/>
                </a:lnTo>
                <a:lnTo>
                  <a:pt x="172406" y="294676"/>
                </a:lnTo>
                <a:lnTo>
                  <a:pt x="180751" y="294828"/>
                </a:lnTo>
                <a:lnTo>
                  <a:pt x="187349" y="294828"/>
                </a:lnTo>
                <a:lnTo>
                  <a:pt x="190648" y="291413"/>
                </a:lnTo>
                <a:lnTo>
                  <a:pt x="190648" y="284584"/>
                </a:lnTo>
                <a:lnTo>
                  <a:pt x="190648" y="237182"/>
                </a:lnTo>
                <a:lnTo>
                  <a:pt x="185895" y="245527"/>
                </a:lnTo>
                <a:lnTo>
                  <a:pt x="178928" y="254589"/>
                </a:lnTo>
                <a:lnTo>
                  <a:pt x="169747" y="264366"/>
                </a:lnTo>
                <a:lnTo>
                  <a:pt x="158353" y="274860"/>
                </a:lnTo>
                <a:lnTo>
                  <a:pt x="138385" y="251420"/>
                </a:lnTo>
                <a:lnTo>
                  <a:pt x="148597" y="242716"/>
                </a:lnTo>
                <a:lnTo>
                  <a:pt x="158396" y="231886"/>
                </a:lnTo>
                <a:lnTo>
                  <a:pt x="167783" y="218929"/>
                </a:lnTo>
                <a:lnTo>
                  <a:pt x="176758" y="203844"/>
                </a:lnTo>
                <a:lnTo>
                  <a:pt x="190648" y="215825"/>
                </a:lnTo>
                <a:lnTo>
                  <a:pt x="190648" y="175369"/>
                </a:lnTo>
                <a:lnTo>
                  <a:pt x="182900" y="184669"/>
                </a:lnTo>
                <a:lnTo>
                  <a:pt x="173198" y="194338"/>
                </a:lnTo>
                <a:lnTo>
                  <a:pt x="161543" y="204376"/>
                </a:lnTo>
                <a:lnTo>
                  <a:pt x="147935" y="214783"/>
                </a:lnTo>
                <a:lnTo>
                  <a:pt x="130571" y="187349"/>
                </a:lnTo>
                <a:lnTo>
                  <a:pt x="145547" y="176964"/>
                </a:lnTo>
                <a:lnTo>
                  <a:pt x="158005" y="166296"/>
                </a:lnTo>
                <a:lnTo>
                  <a:pt x="167946" y="155347"/>
                </a:lnTo>
                <a:lnTo>
                  <a:pt x="175369" y="144115"/>
                </a:lnTo>
                <a:lnTo>
                  <a:pt x="190648" y="162173"/>
                </a:lnTo>
                <a:lnTo>
                  <a:pt x="190648" y="137690"/>
                </a:lnTo>
                <a:lnTo>
                  <a:pt x="145504" y="137690"/>
                </a:lnTo>
                <a:lnTo>
                  <a:pt x="145504" y="119459"/>
                </a:lnTo>
                <a:lnTo>
                  <a:pt x="136301" y="125189"/>
                </a:lnTo>
                <a:lnTo>
                  <a:pt x="126231" y="109562"/>
                </a:lnTo>
                <a:lnTo>
                  <a:pt x="126231" y="212352"/>
                </a:lnTo>
                <a:lnTo>
                  <a:pt x="89594" y="212352"/>
                </a:lnTo>
                <a:lnTo>
                  <a:pt x="89594" y="228674"/>
                </a:lnTo>
                <a:lnTo>
                  <a:pt x="135607" y="228674"/>
                </a:lnTo>
                <a:lnTo>
                  <a:pt x="135607" y="261664"/>
                </a:lnTo>
                <a:lnTo>
                  <a:pt x="89594" y="261664"/>
                </a:lnTo>
                <a:lnTo>
                  <a:pt x="89594" y="326082"/>
                </a:lnTo>
                <a:lnTo>
                  <a:pt x="55562" y="326082"/>
                </a:lnTo>
                <a:lnTo>
                  <a:pt x="55562" y="261664"/>
                </a:lnTo>
                <a:lnTo>
                  <a:pt x="0" y="261664"/>
                </a:lnTo>
                <a:lnTo>
                  <a:pt x="0" y="228674"/>
                </a:lnTo>
                <a:lnTo>
                  <a:pt x="55562" y="228674"/>
                </a:lnTo>
                <a:lnTo>
                  <a:pt x="55562" y="212352"/>
                </a:lnTo>
                <a:lnTo>
                  <a:pt x="17536" y="212352"/>
                </a:lnTo>
                <a:lnTo>
                  <a:pt x="17536" y="83170"/>
                </a:lnTo>
                <a:lnTo>
                  <a:pt x="55562" y="83170"/>
                </a:lnTo>
                <a:lnTo>
                  <a:pt x="55562" y="65459"/>
                </a:lnTo>
                <a:lnTo>
                  <a:pt x="5729" y="65459"/>
                </a:lnTo>
                <a:lnTo>
                  <a:pt x="5729" y="32295"/>
                </a:lnTo>
                <a:lnTo>
                  <a:pt x="55562" y="32295"/>
                </a:lnTo>
                <a:lnTo>
                  <a:pt x="55562" y="5729"/>
                </a:lnTo>
                <a:lnTo>
                  <a:pt x="89594" y="5729"/>
                </a:lnTo>
                <a:lnTo>
                  <a:pt x="89594" y="32295"/>
                </a:lnTo>
                <a:lnTo>
                  <a:pt x="135607" y="32295"/>
                </a:lnTo>
                <a:lnTo>
                  <a:pt x="135607" y="65459"/>
                </a:lnTo>
                <a:lnTo>
                  <a:pt x="89594" y="65459"/>
                </a:lnTo>
                <a:lnTo>
                  <a:pt x="89594" y="83170"/>
                </a:lnTo>
                <a:lnTo>
                  <a:pt x="126231" y="83170"/>
                </a:lnTo>
                <a:lnTo>
                  <a:pt x="126231" y="92199"/>
                </a:lnTo>
                <a:lnTo>
                  <a:pt x="153860" y="72567"/>
                </a:lnTo>
                <a:lnTo>
                  <a:pt x="177018" y="50657"/>
                </a:lnTo>
                <a:lnTo>
                  <a:pt x="195705" y="26468"/>
                </a:lnTo>
                <a:lnTo>
                  <a:pt x="209921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00220" y="5242268"/>
            <a:ext cx="1067635" cy="3569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36080" y="5257800"/>
            <a:ext cx="1054607" cy="3444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29925" y="5251396"/>
            <a:ext cx="1038860" cy="327660"/>
          </a:xfrm>
          <a:custGeom>
            <a:avLst/>
            <a:gdLst/>
            <a:ahLst/>
            <a:cxnLst/>
            <a:rect l="l" t="t" r="r" b="b"/>
            <a:pathLst>
              <a:path w="1038859" h="327660">
                <a:moveTo>
                  <a:pt x="100533" y="202109"/>
                </a:moveTo>
                <a:lnTo>
                  <a:pt x="11979" y="202109"/>
                </a:lnTo>
                <a:lnTo>
                  <a:pt x="11979" y="323303"/>
                </a:lnTo>
                <a:lnTo>
                  <a:pt x="45839" y="323303"/>
                </a:lnTo>
                <a:lnTo>
                  <a:pt x="45839" y="307329"/>
                </a:lnTo>
                <a:lnTo>
                  <a:pt x="100533" y="307329"/>
                </a:lnTo>
                <a:lnTo>
                  <a:pt x="100533" y="285278"/>
                </a:lnTo>
                <a:lnTo>
                  <a:pt x="140269" y="285278"/>
                </a:lnTo>
                <a:lnTo>
                  <a:pt x="149497" y="278420"/>
                </a:lnTo>
                <a:lnTo>
                  <a:pt x="154902" y="274166"/>
                </a:lnTo>
                <a:lnTo>
                  <a:pt x="45839" y="274166"/>
                </a:lnTo>
                <a:lnTo>
                  <a:pt x="45839" y="235098"/>
                </a:lnTo>
                <a:lnTo>
                  <a:pt x="100533" y="235098"/>
                </a:lnTo>
                <a:lnTo>
                  <a:pt x="100533" y="202109"/>
                </a:lnTo>
                <a:close/>
              </a:path>
              <a:path w="1038859" h="327660">
                <a:moveTo>
                  <a:pt x="147587" y="285625"/>
                </a:moveTo>
                <a:lnTo>
                  <a:pt x="159221" y="323303"/>
                </a:lnTo>
                <a:lnTo>
                  <a:pt x="179189" y="323303"/>
                </a:lnTo>
                <a:lnTo>
                  <a:pt x="194306" y="321122"/>
                </a:lnTo>
                <a:lnTo>
                  <a:pt x="205104" y="314578"/>
                </a:lnTo>
                <a:lnTo>
                  <a:pt x="211582" y="303672"/>
                </a:lnTo>
                <a:lnTo>
                  <a:pt x="213742" y="288404"/>
                </a:lnTo>
                <a:lnTo>
                  <a:pt x="213742" y="288056"/>
                </a:lnTo>
                <a:lnTo>
                  <a:pt x="160088" y="288056"/>
                </a:lnTo>
                <a:lnTo>
                  <a:pt x="154185" y="287246"/>
                </a:lnTo>
                <a:lnTo>
                  <a:pt x="147587" y="285625"/>
                </a:lnTo>
                <a:close/>
              </a:path>
              <a:path w="1038859" h="327660">
                <a:moveTo>
                  <a:pt x="226416" y="284237"/>
                </a:moveTo>
                <a:lnTo>
                  <a:pt x="238224" y="323303"/>
                </a:lnTo>
                <a:lnTo>
                  <a:pt x="264095" y="323303"/>
                </a:lnTo>
                <a:lnTo>
                  <a:pt x="279819" y="320732"/>
                </a:lnTo>
                <a:lnTo>
                  <a:pt x="291051" y="313016"/>
                </a:lnTo>
                <a:lnTo>
                  <a:pt x="297791" y="300157"/>
                </a:lnTo>
                <a:lnTo>
                  <a:pt x="299517" y="286320"/>
                </a:lnTo>
                <a:lnTo>
                  <a:pt x="253851" y="286320"/>
                </a:lnTo>
                <a:lnTo>
                  <a:pt x="247774" y="286189"/>
                </a:lnTo>
                <a:lnTo>
                  <a:pt x="241175" y="285799"/>
                </a:lnTo>
                <a:lnTo>
                  <a:pt x="234056" y="285148"/>
                </a:lnTo>
                <a:lnTo>
                  <a:pt x="226416" y="284237"/>
                </a:lnTo>
                <a:close/>
              </a:path>
              <a:path w="1038859" h="327660">
                <a:moveTo>
                  <a:pt x="100533" y="307329"/>
                </a:moveTo>
                <a:lnTo>
                  <a:pt x="66848" y="307329"/>
                </a:lnTo>
                <a:lnTo>
                  <a:pt x="66848" y="321567"/>
                </a:lnTo>
                <a:lnTo>
                  <a:pt x="100533" y="321567"/>
                </a:lnTo>
                <a:lnTo>
                  <a:pt x="100533" y="307329"/>
                </a:lnTo>
                <a:close/>
              </a:path>
              <a:path w="1038859" h="327660">
                <a:moveTo>
                  <a:pt x="140269" y="285278"/>
                </a:moveTo>
                <a:lnTo>
                  <a:pt x="100533" y="285278"/>
                </a:lnTo>
                <a:lnTo>
                  <a:pt x="117375" y="301599"/>
                </a:lnTo>
                <a:lnTo>
                  <a:pt x="133523" y="290292"/>
                </a:lnTo>
                <a:lnTo>
                  <a:pt x="140269" y="285278"/>
                </a:lnTo>
                <a:close/>
              </a:path>
              <a:path w="1038859" h="327660">
                <a:moveTo>
                  <a:pt x="213742" y="252982"/>
                </a:moveTo>
                <a:lnTo>
                  <a:pt x="180925" y="252982"/>
                </a:lnTo>
                <a:lnTo>
                  <a:pt x="180925" y="284294"/>
                </a:lnTo>
                <a:lnTo>
                  <a:pt x="175715" y="288056"/>
                </a:lnTo>
                <a:lnTo>
                  <a:pt x="213742" y="288056"/>
                </a:lnTo>
                <a:lnTo>
                  <a:pt x="213742" y="252982"/>
                </a:lnTo>
                <a:close/>
              </a:path>
              <a:path w="1038859" h="327660">
                <a:moveTo>
                  <a:pt x="300037" y="200719"/>
                </a:moveTo>
                <a:lnTo>
                  <a:pt x="266352" y="200719"/>
                </a:lnTo>
                <a:lnTo>
                  <a:pt x="266352" y="282442"/>
                </a:lnTo>
                <a:lnTo>
                  <a:pt x="262185" y="286320"/>
                </a:lnTo>
                <a:lnTo>
                  <a:pt x="299517" y="286320"/>
                </a:lnTo>
                <a:lnTo>
                  <a:pt x="300001" y="282442"/>
                </a:lnTo>
                <a:lnTo>
                  <a:pt x="300037" y="200719"/>
                </a:lnTo>
                <a:close/>
              </a:path>
              <a:path w="1038859" h="327660">
                <a:moveTo>
                  <a:pt x="100533" y="235098"/>
                </a:moveTo>
                <a:lnTo>
                  <a:pt x="66848" y="235098"/>
                </a:lnTo>
                <a:lnTo>
                  <a:pt x="66848" y="274166"/>
                </a:lnTo>
                <a:lnTo>
                  <a:pt x="154902" y="274166"/>
                </a:lnTo>
                <a:lnTo>
                  <a:pt x="157550" y="272082"/>
                </a:lnTo>
                <a:lnTo>
                  <a:pt x="100533" y="272082"/>
                </a:lnTo>
                <a:lnTo>
                  <a:pt x="100533" y="235098"/>
                </a:lnTo>
                <a:close/>
              </a:path>
              <a:path w="1038859" h="327660">
                <a:moveTo>
                  <a:pt x="213742" y="224160"/>
                </a:moveTo>
                <a:lnTo>
                  <a:pt x="167728" y="224160"/>
                </a:lnTo>
                <a:lnTo>
                  <a:pt x="149465" y="239070"/>
                </a:lnTo>
                <a:lnTo>
                  <a:pt x="132177" y="252028"/>
                </a:lnTo>
                <a:lnTo>
                  <a:pt x="115867" y="263032"/>
                </a:lnTo>
                <a:lnTo>
                  <a:pt x="100533" y="272082"/>
                </a:lnTo>
                <a:lnTo>
                  <a:pt x="157550" y="272082"/>
                </a:lnTo>
                <a:lnTo>
                  <a:pt x="165298" y="265983"/>
                </a:lnTo>
                <a:lnTo>
                  <a:pt x="180925" y="252982"/>
                </a:lnTo>
                <a:lnTo>
                  <a:pt x="213742" y="252982"/>
                </a:lnTo>
                <a:lnTo>
                  <a:pt x="213742" y="224160"/>
                </a:lnTo>
                <a:close/>
              </a:path>
              <a:path w="1038859" h="327660">
                <a:moveTo>
                  <a:pt x="213742" y="39240"/>
                </a:moveTo>
                <a:lnTo>
                  <a:pt x="118764" y="39240"/>
                </a:lnTo>
                <a:lnTo>
                  <a:pt x="118764" y="199156"/>
                </a:lnTo>
                <a:lnTo>
                  <a:pt x="105220" y="201414"/>
                </a:lnTo>
                <a:lnTo>
                  <a:pt x="111298" y="236487"/>
                </a:lnTo>
                <a:lnTo>
                  <a:pt x="167728" y="224160"/>
                </a:lnTo>
                <a:lnTo>
                  <a:pt x="213742" y="224160"/>
                </a:lnTo>
                <a:lnTo>
                  <a:pt x="213742" y="222249"/>
                </a:lnTo>
                <a:lnTo>
                  <a:pt x="219167" y="216683"/>
                </a:lnTo>
                <a:lnTo>
                  <a:pt x="224333" y="211094"/>
                </a:lnTo>
                <a:lnTo>
                  <a:pt x="229238" y="205483"/>
                </a:lnTo>
                <a:lnTo>
                  <a:pt x="233883" y="199851"/>
                </a:lnTo>
                <a:lnTo>
                  <a:pt x="231385" y="193948"/>
                </a:lnTo>
                <a:lnTo>
                  <a:pt x="151408" y="193948"/>
                </a:lnTo>
                <a:lnTo>
                  <a:pt x="151408" y="173285"/>
                </a:lnTo>
                <a:lnTo>
                  <a:pt x="213742" y="173285"/>
                </a:lnTo>
                <a:lnTo>
                  <a:pt x="213742" y="141337"/>
                </a:lnTo>
                <a:lnTo>
                  <a:pt x="151408" y="141337"/>
                </a:lnTo>
                <a:lnTo>
                  <a:pt x="151408" y="122758"/>
                </a:lnTo>
                <a:lnTo>
                  <a:pt x="213742" y="122758"/>
                </a:lnTo>
                <a:lnTo>
                  <a:pt x="213742" y="90810"/>
                </a:lnTo>
                <a:lnTo>
                  <a:pt x="151408" y="90810"/>
                </a:lnTo>
                <a:lnTo>
                  <a:pt x="151408" y="72231"/>
                </a:lnTo>
                <a:lnTo>
                  <a:pt x="213742" y="72231"/>
                </a:lnTo>
                <a:lnTo>
                  <a:pt x="213742" y="39240"/>
                </a:lnTo>
                <a:close/>
              </a:path>
              <a:path w="1038859" h="327660">
                <a:moveTo>
                  <a:pt x="245342" y="130572"/>
                </a:moveTo>
                <a:lnTo>
                  <a:pt x="219298" y="146198"/>
                </a:lnTo>
                <a:lnTo>
                  <a:pt x="227610" y="163280"/>
                </a:lnTo>
                <a:lnTo>
                  <a:pt x="234317" y="180838"/>
                </a:lnTo>
                <a:lnTo>
                  <a:pt x="239417" y="198874"/>
                </a:lnTo>
                <a:lnTo>
                  <a:pt x="242911" y="217388"/>
                </a:lnTo>
                <a:lnTo>
                  <a:pt x="266352" y="200719"/>
                </a:lnTo>
                <a:lnTo>
                  <a:pt x="300037" y="200719"/>
                </a:lnTo>
                <a:lnTo>
                  <a:pt x="300037" y="183182"/>
                </a:lnTo>
                <a:lnTo>
                  <a:pt x="266352" y="183182"/>
                </a:lnTo>
                <a:lnTo>
                  <a:pt x="262825" y="170518"/>
                </a:lnTo>
                <a:lnTo>
                  <a:pt x="258147" y="157528"/>
                </a:lnTo>
                <a:lnTo>
                  <a:pt x="252320" y="144213"/>
                </a:lnTo>
                <a:lnTo>
                  <a:pt x="245342" y="130572"/>
                </a:lnTo>
                <a:close/>
              </a:path>
              <a:path w="1038859" h="327660">
                <a:moveTo>
                  <a:pt x="213742" y="173285"/>
                </a:moveTo>
                <a:lnTo>
                  <a:pt x="180925" y="173285"/>
                </a:lnTo>
                <a:lnTo>
                  <a:pt x="180925" y="188912"/>
                </a:lnTo>
                <a:lnTo>
                  <a:pt x="151408" y="193948"/>
                </a:lnTo>
                <a:lnTo>
                  <a:pt x="231385" y="193948"/>
                </a:lnTo>
                <a:lnTo>
                  <a:pt x="224407" y="177453"/>
                </a:lnTo>
                <a:lnTo>
                  <a:pt x="213742" y="177453"/>
                </a:lnTo>
                <a:lnTo>
                  <a:pt x="213742" y="173285"/>
                </a:lnTo>
                <a:close/>
              </a:path>
              <a:path w="1038859" h="327660">
                <a:moveTo>
                  <a:pt x="100533" y="154706"/>
                </a:moveTo>
                <a:lnTo>
                  <a:pt x="11633" y="154706"/>
                </a:lnTo>
                <a:lnTo>
                  <a:pt x="11633" y="187871"/>
                </a:lnTo>
                <a:lnTo>
                  <a:pt x="100533" y="187871"/>
                </a:lnTo>
                <a:lnTo>
                  <a:pt x="100533" y="154706"/>
                </a:lnTo>
                <a:close/>
              </a:path>
              <a:path w="1038859" h="327660">
                <a:moveTo>
                  <a:pt x="300037" y="113903"/>
                </a:moveTo>
                <a:lnTo>
                  <a:pt x="266352" y="113903"/>
                </a:lnTo>
                <a:lnTo>
                  <a:pt x="266352" y="183182"/>
                </a:lnTo>
                <a:lnTo>
                  <a:pt x="300037" y="183182"/>
                </a:lnTo>
                <a:lnTo>
                  <a:pt x="300037" y="113903"/>
                </a:lnTo>
                <a:close/>
              </a:path>
              <a:path w="1038859" h="327660">
                <a:moveTo>
                  <a:pt x="220513" y="168249"/>
                </a:moveTo>
                <a:lnTo>
                  <a:pt x="218776" y="170912"/>
                </a:lnTo>
                <a:lnTo>
                  <a:pt x="216519" y="173979"/>
                </a:lnTo>
                <a:lnTo>
                  <a:pt x="213742" y="177453"/>
                </a:lnTo>
                <a:lnTo>
                  <a:pt x="224407" y="177453"/>
                </a:lnTo>
                <a:lnTo>
                  <a:pt x="220513" y="168249"/>
                </a:lnTo>
                <a:close/>
              </a:path>
              <a:path w="1038859" h="327660">
                <a:moveTo>
                  <a:pt x="213742" y="122758"/>
                </a:moveTo>
                <a:lnTo>
                  <a:pt x="180925" y="122758"/>
                </a:lnTo>
                <a:lnTo>
                  <a:pt x="180925" y="141337"/>
                </a:lnTo>
                <a:lnTo>
                  <a:pt x="213742" y="141337"/>
                </a:lnTo>
                <a:lnTo>
                  <a:pt x="213742" y="122758"/>
                </a:lnTo>
                <a:close/>
              </a:path>
              <a:path w="1038859" h="327660">
                <a:moveTo>
                  <a:pt x="100533" y="107478"/>
                </a:moveTo>
                <a:lnTo>
                  <a:pt x="11633" y="107478"/>
                </a:lnTo>
                <a:lnTo>
                  <a:pt x="11633" y="140468"/>
                </a:lnTo>
                <a:lnTo>
                  <a:pt x="100533" y="140468"/>
                </a:lnTo>
                <a:lnTo>
                  <a:pt x="100533" y="107478"/>
                </a:lnTo>
                <a:close/>
              </a:path>
              <a:path w="1038859" h="327660">
                <a:moveTo>
                  <a:pt x="318963" y="76918"/>
                </a:moveTo>
                <a:lnTo>
                  <a:pt x="221555" y="76918"/>
                </a:lnTo>
                <a:lnTo>
                  <a:pt x="221555" y="113903"/>
                </a:lnTo>
                <a:lnTo>
                  <a:pt x="318963" y="113903"/>
                </a:lnTo>
                <a:lnTo>
                  <a:pt x="318963" y="76918"/>
                </a:lnTo>
                <a:close/>
              </a:path>
              <a:path w="1038859" h="327660">
                <a:moveTo>
                  <a:pt x="213742" y="72231"/>
                </a:moveTo>
                <a:lnTo>
                  <a:pt x="180925" y="72231"/>
                </a:lnTo>
                <a:lnTo>
                  <a:pt x="180925" y="90810"/>
                </a:lnTo>
                <a:lnTo>
                  <a:pt x="213742" y="90810"/>
                </a:lnTo>
                <a:lnTo>
                  <a:pt x="213742" y="72231"/>
                </a:lnTo>
                <a:close/>
              </a:path>
              <a:path w="1038859" h="327660">
                <a:moveTo>
                  <a:pt x="108866" y="55562"/>
                </a:moveTo>
                <a:lnTo>
                  <a:pt x="0" y="55562"/>
                </a:lnTo>
                <a:lnTo>
                  <a:pt x="0" y="88553"/>
                </a:lnTo>
                <a:lnTo>
                  <a:pt x="108866" y="88553"/>
                </a:lnTo>
                <a:lnTo>
                  <a:pt x="108866" y="55562"/>
                </a:lnTo>
                <a:close/>
              </a:path>
              <a:path w="1038859" h="327660">
                <a:moveTo>
                  <a:pt x="300037" y="2951"/>
                </a:moveTo>
                <a:lnTo>
                  <a:pt x="266352" y="2951"/>
                </a:lnTo>
                <a:lnTo>
                  <a:pt x="266352" y="76918"/>
                </a:lnTo>
                <a:lnTo>
                  <a:pt x="300037" y="76918"/>
                </a:lnTo>
                <a:lnTo>
                  <a:pt x="300037" y="2951"/>
                </a:lnTo>
                <a:close/>
              </a:path>
              <a:path w="1038859" h="327660">
                <a:moveTo>
                  <a:pt x="100533" y="13543"/>
                </a:moveTo>
                <a:lnTo>
                  <a:pt x="11633" y="13543"/>
                </a:lnTo>
                <a:lnTo>
                  <a:pt x="11633" y="46706"/>
                </a:lnTo>
                <a:lnTo>
                  <a:pt x="100533" y="46706"/>
                </a:lnTo>
                <a:lnTo>
                  <a:pt x="100533" y="13543"/>
                </a:lnTo>
                <a:close/>
              </a:path>
              <a:path w="1038859" h="327660">
                <a:moveTo>
                  <a:pt x="157485" y="868"/>
                </a:moveTo>
                <a:lnTo>
                  <a:pt x="155162" y="9061"/>
                </a:lnTo>
                <a:lnTo>
                  <a:pt x="152188" y="18188"/>
                </a:lnTo>
                <a:lnTo>
                  <a:pt x="148564" y="28247"/>
                </a:lnTo>
                <a:lnTo>
                  <a:pt x="144288" y="39240"/>
                </a:lnTo>
                <a:lnTo>
                  <a:pt x="179536" y="39240"/>
                </a:lnTo>
                <a:lnTo>
                  <a:pt x="182900" y="33445"/>
                </a:lnTo>
                <a:lnTo>
                  <a:pt x="186221" y="26999"/>
                </a:lnTo>
                <a:lnTo>
                  <a:pt x="189498" y="19902"/>
                </a:lnTo>
                <a:lnTo>
                  <a:pt x="192732" y="12153"/>
                </a:lnTo>
                <a:lnTo>
                  <a:pt x="157485" y="868"/>
                </a:lnTo>
                <a:close/>
              </a:path>
              <a:path w="1038859" h="327660">
                <a:moveTo>
                  <a:pt x="1006375" y="171202"/>
                </a:moveTo>
                <a:lnTo>
                  <a:pt x="845244" y="171202"/>
                </a:lnTo>
                <a:lnTo>
                  <a:pt x="845244" y="323998"/>
                </a:lnTo>
                <a:lnTo>
                  <a:pt x="881533" y="323998"/>
                </a:lnTo>
                <a:lnTo>
                  <a:pt x="881533" y="306288"/>
                </a:lnTo>
                <a:lnTo>
                  <a:pt x="1006375" y="306288"/>
                </a:lnTo>
                <a:lnTo>
                  <a:pt x="1006375" y="270694"/>
                </a:lnTo>
                <a:lnTo>
                  <a:pt x="881533" y="270694"/>
                </a:lnTo>
                <a:lnTo>
                  <a:pt x="881533" y="206622"/>
                </a:lnTo>
                <a:lnTo>
                  <a:pt x="1006375" y="206622"/>
                </a:lnTo>
                <a:lnTo>
                  <a:pt x="1006375" y="171202"/>
                </a:lnTo>
                <a:close/>
              </a:path>
              <a:path w="1038859" h="327660">
                <a:moveTo>
                  <a:pt x="1006375" y="306288"/>
                </a:moveTo>
                <a:lnTo>
                  <a:pt x="970085" y="306288"/>
                </a:lnTo>
                <a:lnTo>
                  <a:pt x="970085" y="323998"/>
                </a:lnTo>
                <a:lnTo>
                  <a:pt x="1006375" y="323998"/>
                </a:lnTo>
                <a:lnTo>
                  <a:pt x="1006375" y="306288"/>
                </a:lnTo>
                <a:close/>
              </a:path>
              <a:path w="1038859" h="327660">
                <a:moveTo>
                  <a:pt x="1006375" y="206622"/>
                </a:moveTo>
                <a:lnTo>
                  <a:pt x="970085" y="206622"/>
                </a:lnTo>
                <a:lnTo>
                  <a:pt x="970085" y="270694"/>
                </a:lnTo>
                <a:lnTo>
                  <a:pt x="1006375" y="270694"/>
                </a:lnTo>
                <a:lnTo>
                  <a:pt x="1006375" y="206622"/>
                </a:lnTo>
                <a:close/>
              </a:path>
              <a:path w="1038859" h="327660">
                <a:moveTo>
                  <a:pt x="565086" y="243606"/>
                </a:moveTo>
                <a:lnTo>
                  <a:pt x="439811" y="243606"/>
                </a:lnTo>
                <a:lnTo>
                  <a:pt x="448438" y="246200"/>
                </a:lnTo>
                <a:lnTo>
                  <a:pt x="459214" y="249814"/>
                </a:lnTo>
                <a:lnTo>
                  <a:pt x="472139" y="254448"/>
                </a:lnTo>
                <a:lnTo>
                  <a:pt x="487213" y="260102"/>
                </a:lnTo>
                <a:lnTo>
                  <a:pt x="460756" y="271670"/>
                </a:lnTo>
                <a:lnTo>
                  <a:pt x="429827" y="281198"/>
                </a:lnTo>
                <a:lnTo>
                  <a:pt x="394428" y="288686"/>
                </a:lnTo>
                <a:lnTo>
                  <a:pt x="354557" y="294134"/>
                </a:lnTo>
                <a:lnTo>
                  <a:pt x="371920" y="327298"/>
                </a:lnTo>
                <a:lnTo>
                  <a:pt x="419355" y="319364"/>
                </a:lnTo>
                <a:lnTo>
                  <a:pt x="461471" y="308067"/>
                </a:lnTo>
                <a:lnTo>
                  <a:pt x="498271" y="293406"/>
                </a:lnTo>
                <a:lnTo>
                  <a:pt x="529753" y="275381"/>
                </a:lnTo>
                <a:lnTo>
                  <a:pt x="629067" y="275381"/>
                </a:lnTo>
                <a:lnTo>
                  <a:pt x="612098" y="267828"/>
                </a:lnTo>
                <a:lnTo>
                  <a:pt x="586759" y="257258"/>
                </a:lnTo>
                <a:lnTo>
                  <a:pt x="561875" y="247600"/>
                </a:lnTo>
                <a:lnTo>
                  <a:pt x="565086" y="243606"/>
                </a:lnTo>
                <a:close/>
              </a:path>
              <a:path w="1038859" h="327660">
                <a:moveTo>
                  <a:pt x="629067" y="275381"/>
                </a:moveTo>
                <a:lnTo>
                  <a:pt x="529753" y="275381"/>
                </a:lnTo>
                <a:lnTo>
                  <a:pt x="557242" y="286103"/>
                </a:lnTo>
                <a:lnTo>
                  <a:pt x="584838" y="297780"/>
                </a:lnTo>
                <a:lnTo>
                  <a:pt x="612543" y="310412"/>
                </a:lnTo>
                <a:lnTo>
                  <a:pt x="640356" y="323998"/>
                </a:lnTo>
                <a:lnTo>
                  <a:pt x="664145" y="291703"/>
                </a:lnTo>
                <a:lnTo>
                  <a:pt x="637893" y="279310"/>
                </a:lnTo>
                <a:lnTo>
                  <a:pt x="629067" y="275381"/>
                </a:lnTo>
                <a:close/>
              </a:path>
              <a:path w="1038859" h="327660">
                <a:moveTo>
                  <a:pt x="482178" y="172243"/>
                </a:moveTo>
                <a:lnTo>
                  <a:pt x="440505" y="172243"/>
                </a:lnTo>
                <a:lnTo>
                  <a:pt x="433332" y="184962"/>
                </a:lnTo>
                <a:lnTo>
                  <a:pt x="423967" y="199851"/>
                </a:lnTo>
                <a:lnTo>
                  <a:pt x="412410" y="216910"/>
                </a:lnTo>
                <a:lnTo>
                  <a:pt x="398660" y="236141"/>
                </a:lnTo>
                <a:lnTo>
                  <a:pt x="430262" y="256108"/>
                </a:lnTo>
                <a:lnTo>
                  <a:pt x="435008" y="250436"/>
                </a:lnTo>
                <a:lnTo>
                  <a:pt x="438232" y="246200"/>
                </a:lnTo>
                <a:lnTo>
                  <a:pt x="439811" y="243606"/>
                </a:lnTo>
                <a:lnTo>
                  <a:pt x="565086" y="243606"/>
                </a:lnTo>
                <a:lnTo>
                  <a:pt x="572761" y="234057"/>
                </a:lnTo>
                <a:lnTo>
                  <a:pt x="524197" y="234057"/>
                </a:lnTo>
                <a:lnTo>
                  <a:pt x="505629" y="228012"/>
                </a:lnTo>
                <a:lnTo>
                  <a:pt x="488298" y="222727"/>
                </a:lnTo>
                <a:lnTo>
                  <a:pt x="472205" y="218202"/>
                </a:lnTo>
                <a:lnTo>
                  <a:pt x="457348" y="214436"/>
                </a:lnTo>
                <a:lnTo>
                  <a:pt x="461114" y="208609"/>
                </a:lnTo>
                <a:lnTo>
                  <a:pt x="466507" y="199634"/>
                </a:lnTo>
                <a:lnTo>
                  <a:pt x="473529" y="187512"/>
                </a:lnTo>
                <a:lnTo>
                  <a:pt x="482178" y="172243"/>
                </a:lnTo>
                <a:close/>
              </a:path>
              <a:path w="1038859" h="327660">
                <a:moveTo>
                  <a:pt x="601290" y="172243"/>
                </a:moveTo>
                <a:lnTo>
                  <a:pt x="560833" y="172243"/>
                </a:lnTo>
                <a:lnTo>
                  <a:pt x="554832" y="189650"/>
                </a:lnTo>
                <a:lnTo>
                  <a:pt x="546725" y="205754"/>
                </a:lnTo>
                <a:lnTo>
                  <a:pt x="536514" y="220556"/>
                </a:lnTo>
                <a:lnTo>
                  <a:pt x="524197" y="234057"/>
                </a:lnTo>
                <a:lnTo>
                  <a:pt x="572761" y="234057"/>
                </a:lnTo>
                <a:lnTo>
                  <a:pt x="575342" y="230844"/>
                </a:lnTo>
                <a:lnTo>
                  <a:pt x="586400" y="212700"/>
                </a:lnTo>
                <a:lnTo>
                  <a:pt x="595050" y="193166"/>
                </a:lnTo>
                <a:lnTo>
                  <a:pt x="601290" y="172243"/>
                </a:lnTo>
                <a:close/>
              </a:path>
              <a:path w="1038859" h="327660">
                <a:moveTo>
                  <a:pt x="668486" y="135954"/>
                </a:moveTo>
                <a:lnTo>
                  <a:pt x="359766" y="135954"/>
                </a:lnTo>
                <a:lnTo>
                  <a:pt x="359766" y="172243"/>
                </a:lnTo>
                <a:lnTo>
                  <a:pt x="668486" y="172243"/>
                </a:lnTo>
                <a:lnTo>
                  <a:pt x="668486" y="135954"/>
                </a:lnTo>
                <a:close/>
              </a:path>
              <a:path w="1038859" h="327660">
                <a:moveTo>
                  <a:pt x="480094" y="82649"/>
                </a:moveTo>
                <a:lnTo>
                  <a:pt x="475612" y="96203"/>
                </a:lnTo>
                <a:lnTo>
                  <a:pt x="470675" y="109605"/>
                </a:lnTo>
                <a:lnTo>
                  <a:pt x="465281" y="122856"/>
                </a:lnTo>
                <a:lnTo>
                  <a:pt x="459432" y="135954"/>
                </a:lnTo>
                <a:lnTo>
                  <a:pt x="499193" y="135954"/>
                </a:lnTo>
                <a:lnTo>
                  <a:pt x="503209" y="126448"/>
                </a:lnTo>
                <a:lnTo>
                  <a:pt x="507268" y="116160"/>
                </a:lnTo>
                <a:lnTo>
                  <a:pt x="511370" y="105091"/>
                </a:lnTo>
                <a:lnTo>
                  <a:pt x="515515" y="93240"/>
                </a:lnTo>
                <a:lnTo>
                  <a:pt x="480094" y="82649"/>
                </a:lnTo>
                <a:close/>
              </a:path>
              <a:path w="1038859" h="327660">
                <a:moveTo>
                  <a:pt x="661714" y="35247"/>
                </a:moveTo>
                <a:lnTo>
                  <a:pt x="366191" y="35247"/>
                </a:lnTo>
                <a:lnTo>
                  <a:pt x="366191" y="113209"/>
                </a:lnTo>
                <a:lnTo>
                  <a:pt x="403522" y="113209"/>
                </a:lnTo>
                <a:lnTo>
                  <a:pt x="403522" y="71884"/>
                </a:lnTo>
                <a:lnTo>
                  <a:pt x="661714" y="71884"/>
                </a:lnTo>
                <a:lnTo>
                  <a:pt x="661714" y="35247"/>
                </a:lnTo>
                <a:close/>
              </a:path>
              <a:path w="1038859" h="327660">
                <a:moveTo>
                  <a:pt x="661714" y="71884"/>
                </a:moveTo>
                <a:lnTo>
                  <a:pt x="624382" y="71884"/>
                </a:lnTo>
                <a:lnTo>
                  <a:pt x="624382" y="113209"/>
                </a:lnTo>
                <a:lnTo>
                  <a:pt x="661714" y="113209"/>
                </a:lnTo>
                <a:lnTo>
                  <a:pt x="661714" y="71884"/>
                </a:lnTo>
                <a:close/>
              </a:path>
              <a:path w="1038859" h="327660">
                <a:moveTo>
                  <a:pt x="533052" y="2256"/>
                </a:moveTo>
                <a:lnTo>
                  <a:pt x="495026" y="2256"/>
                </a:lnTo>
                <a:lnTo>
                  <a:pt x="495026" y="35247"/>
                </a:lnTo>
                <a:lnTo>
                  <a:pt x="533052" y="35247"/>
                </a:lnTo>
                <a:lnTo>
                  <a:pt x="533052" y="2256"/>
                </a:lnTo>
                <a:close/>
              </a:path>
              <a:path w="1038859" h="327660">
                <a:moveTo>
                  <a:pt x="725437" y="64418"/>
                </a:moveTo>
                <a:lnTo>
                  <a:pt x="721411" y="92503"/>
                </a:lnTo>
                <a:lnTo>
                  <a:pt x="716278" y="116855"/>
                </a:lnTo>
                <a:lnTo>
                  <a:pt x="710038" y="137473"/>
                </a:lnTo>
                <a:lnTo>
                  <a:pt x="702691" y="154359"/>
                </a:lnTo>
                <a:lnTo>
                  <a:pt x="733945" y="166861"/>
                </a:lnTo>
                <a:lnTo>
                  <a:pt x="740793" y="148445"/>
                </a:lnTo>
                <a:lnTo>
                  <a:pt x="746750" y="126361"/>
                </a:lnTo>
                <a:lnTo>
                  <a:pt x="751818" y="100609"/>
                </a:lnTo>
                <a:lnTo>
                  <a:pt x="755996" y="71189"/>
                </a:lnTo>
                <a:lnTo>
                  <a:pt x="725437" y="64418"/>
                </a:lnTo>
                <a:close/>
              </a:path>
              <a:path w="1038859" h="327660">
                <a:moveTo>
                  <a:pt x="1030922" y="133870"/>
                </a:moveTo>
                <a:lnTo>
                  <a:pt x="987797" y="133870"/>
                </a:lnTo>
                <a:lnTo>
                  <a:pt x="992029" y="141011"/>
                </a:lnTo>
                <a:lnTo>
                  <a:pt x="996218" y="148890"/>
                </a:lnTo>
                <a:lnTo>
                  <a:pt x="1000363" y="157506"/>
                </a:lnTo>
                <a:lnTo>
                  <a:pt x="1004465" y="166861"/>
                </a:lnTo>
                <a:lnTo>
                  <a:pt x="1038670" y="147587"/>
                </a:lnTo>
                <a:lnTo>
                  <a:pt x="1030922" y="133870"/>
                </a:lnTo>
                <a:close/>
              </a:path>
              <a:path w="1038859" h="327660">
                <a:moveTo>
                  <a:pt x="902195" y="0"/>
                </a:moveTo>
                <a:lnTo>
                  <a:pt x="873849" y="65242"/>
                </a:lnTo>
                <a:lnTo>
                  <a:pt x="839166" y="118938"/>
                </a:lnTo>
                <a:lnTo>
                  <a:pt x="813989" y="122063"/>
                </a:lnTo>
                <a:lnTo>
                  <a:pt x="824235" y="157311"/>
                </a:lnTo>
                <a:lnTo>
                  <a:pt x="871701" y="151288"/>
                </a:lnTo>
                <a:lnTo>
                  <a:pt x="914784" y="145374"/>
                </a:lnTo>
                <a:lnTo>
                  <a:pt x="953482" y="139568"/>
                </a:lnTo>
                <a:lnTo>
                  <a:pt x="987797" y="133870"/>
                </a:lnTo>
                <a:lnTo>
                  <a:pt x="1030922" y="133870"/>
                </a:lnTo>
                <a:lnTo>
                  <a:pt x="1022371" y="118732"/>
                </a:lnTo>
                <a:lnTo>
                  <a:pt x="1019831" y="114945"/>
                </a:lnTo>
                <a:lnTo>
                  <a:pt x="881533" y="114945"/>
                </a:lnTo>
                <a:lnTo>
                  <a:pt x="895315" y="97115"/>
                </a:lnTo>
                <a:lnTo>
                  <a:pt x="910096" y="74879"/>
                </a:lnTo>
                <a:lnTo>
                  <a:pt x="925875" y="48237"/>
                </a:lnTo>
                <a:lnTo>
                  <a:pt x="942652" y="17189"/>
                </a:lnTo>
                <a:lnTo>
                  <a:pt x="902195" y="0"/>
                </a:lnTo>
                <a:close/>
              </a:path>
              <a:path w="1038859" h="327660">
                <a:moveTo>
                  <a:pt x="827533" y="54867"/>
                </a:moveTo>
                <a:lnTo>
                  <a:pt x="800100" y="67716"/>
                </a:lnTo>
                <a:lnTo>
                  <a:pt x="804744" y="79002"/>
                </a:lnTo>
                <a:lnTo>
                  <a:pt x="808607" y="90983"/>
                </a:lnTo>
                <a:lnTo>
                  <a:pt x="811689" y="103658"/>
                </a:lnTo>
                <a:lnTo>
                  <a:pt x="813989" y="117027"/>
                </a:lnTo>
                <a:lnTo>
                  <a:pt x="843855" y="104006"/>
                </a:lnTo>
                <a:lnTo>
                  <a:pt x="841516" y="93523"/>
                </a:lnTo>
                <a:lnTo>
                  <a:pt x="838038" y="81911"/>
                </a:lnTo>
                <a:lnTo>
                  <a:pt x="833371" y="69008"/>
                </a:lnTo>
                <a:lnTo>
                  <a:pt x="827533" y="54867"/>
                </a:lnTo>
                <a:close/>
              </a:path>
              <a:path w="1038859" h="327660">
                <a:moveTo>
                  <a:pt x="965398" y="47401"/>
                </a:moveTo>
                <a:lnTo>
                  <a:pt x="935532" y="70147"/>
                </a:lnTo>
                <a:lnTo>
                  <a:pt x="942934" y="77374"/>
                </a:lnTo>
                <a:lnTo>
                  <a:pt x="950378" y="85166"/>
                </a:lnTo>
                <a:lnTo>
                  <a:pt x="957912" y="93577"/>
                </a:lnTo>
                <a:lnTo>
                  <a:pt x="965398" y="102443"/>
                </a:lnTo>
                <a:lnTo>
                  <a:pt x="943097" y="106284"/>
                </a:lnTo>
                <a:lnTo>
                  <a:pt x="921686" y="109649"/>
                </a:lnTo>
                <a:lnTo>
                  <a:pt x="901164" y="112535"/>
                </a:lnTo>
                <a:lnTo>
                  <a:pt x="881533" y="114945"/>
                </a:lnTo>
                <a:lnTo>
                  <a:pt x="1019831" y="114945"/>
                </a:lnTo>
                <a:lnTo>
                  <a:pt x="1004725" y="92415"/>
                </a:lnTo>
                <a:lnTo>
                  <a:pt x="985734" y="68639"/>
                </a:lnTo>
                <a:lnTo>
                  <a:pt x="965398" y="47401"/>
                </a:lnTo>
                <a:close/>
              </a:path>
              <a:path w="1038859" h="327660">
                <a:moveTo>
                  <a:pt x="796453" y="2951"/>
                </a:moveTo>
                <a:lnTo>
                  <a:pt x="760163" y="2951"/>
                </a:lnTo>
                <a:lnTo>
                  <a:pt x="760163" y="323303"/>
                </a:lnTo>
                <a:lnTo>
                  <a:pt x="796453" y="323303"/>
                </a:lnTo>
                <a:lnTo>
                  <a:pt x="796453" y="2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75764" y="54864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11459" y="5458019"/>
            <a:ext cx="88900" cy="64135"/>
          </a:xfrm>
          <a:custGeom>
            <a:avLst/>
            <a:gdLst/>
            <a:ahLst/>
            <a:cxnLst/>
            <a:rect l="l" t="t" r="r" b="b"/>
            <a:pathLst>
              <a:path w="88900" h="64135">
                <a:moveTo>
                  <a:pt x="0" y="0"/>
                </a:moveTo>
                <a:lnTo>
                  <a:pt x="0" y="64070"/>
                </a:lnTo>
                <a:lnTo>
                  <a:pt x="88552" y="64070"/>
                </a:lnTo>
                <a:lnTo>
                  <a:pt x="8855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81333" y="54246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180924" y="5417290"/>
            <a:ext cx="116185" cy="7451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75170" y="5422598"/>
            <a:ext cx="161290" cy="153035"/>
          </a:xfrm>
          <a:custGeom>
            <a:avLst/>
            <a:gdLst/>
            <a:ahLst/>
            <a:cxnLst/>
            <a:rect l="l" t="t" r="r" b="b"/>
            <a:pathLst>
              <a:path w="161290" h="153035">
                <a:moveTo>
                  <a:pt x="0" y="0"/>
                </a:moveTo>
                <a:lnTo>
                  <a:pt x="161131" y="0"/>
                </a:lnTo>
                <a:lnTo>
                  <a:pt x="161131" y="152796"/>
                </a:lnTo>
                <a:lnTo>
                  <a:pt x="124841" y="152796"/>
                </a:lnTo>
                <a:lnTo>
                  <a:pt x="124841" y="135086"/>
                </a:lnTo>
                <a:lnTo>
                  <a:pt x="36289" y="135086"/>
                </a:lnTo>
                <a:lnTo>
                  <a:pt x="36289" y="152796"/>
                </a:lnTo>
                <a:lnTo>
                  <a:pt x="0" y="1527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41559" y="54061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881333" y="53741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741559" y="53588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084483" y="5334046"/>
            <a:ext cx="314325" cy="245110"/>
          </a:xfrm>
          <a:custGeom>
            <a:avLst/>
            <a:gdLst/>
            <a:ahLst/>
            <a:cxnLst/>
            <a:rect l="l" t="t" r="r" b="b"/>
            <a:pathLst>
              <a:path w="314325" h="245110">
                <a:moveTo>
                  <a:pt x="125536" y="0"/>
                </a:moveTo>
                <a:lnTo>
                  <a:pt x="160957" y="10591"/>
                </a:lnTo>
                <a:lnTo>
                  <a:pt x="156812" y="22442"/>
                </a:lnTo>
                <a:lnTo>
                  <a:pt x="152709" y="33511"/>
                </a:lnTo>
                <a:lnTo>
                  <a:pt x="148651" y="43798"/>
                </a:lnTo>
                <a:lnTo>
                  <a:pt x="144635" y="53305"/>
                </a:lnTo>
                <a:lnTo>
                  <a:pt x="313927" y="53305"/>
                </a:lnTo>
                <a:lnTo>
                  <a:pt x="313927" y="89594"/>
                </a:lnTo>
                <a:lnTo>
                  <a:pt x="246732" y="89594"/>
                </a:lnTo>
                <a:lnTo>
                  <a:pt x="240492" y="110517"/>
                </a:lnTo>
                <a:lnTo>
                  <a:pt x="231843" y="130050"/>
                </a:lnTo>
                <a:lnTo>
                  <a:pt x="220784" y="148195"/>
                </a:lnTo>
                <a:lnTo>
                  <a:pt x="207317" y="164951"/>
                </a:lnTo>
                <a:lnTo>
                  <a:pt x="232201" y="174609"/>
                </a:lnTo>
                <a:lnTo>
                  <a:pt x="257540" y="185179"/>
                </a:lnTo>
                <a:lnTo>
                  <a:pt x="283336" y="196660"/>
                </a:lnTo>
                <a:lnTo>
                  <a:pt x="309587" y="209053"/>
                </a:lnTo>
                <a:lnTo>
                  <a:pt x="285799" y="241349"/>
                </a:lnTo>
                <a:lnTo>
                  <a:pt x="257985" y="227762"/>
                </a:lnTo>
                <a:lnTo>
                  <a:pt x="230280" y="215131"/>
                </a:lnTo>
                <a:lnTo>
                  <a:pt x="202683" y="203454"/>
                </a:lnTo>
                <a:lnTo>
                  <a:pt x="175195" y="192732"/>
                </a:lnTo>
                <a:lnTo>
                  <a:pt x="143713" y="210757"/>
                </a:lnTo>
                <a:lnTo>
                  <a:pt x="106914" y="225418"/>
                </a:lnTo>
                <a:lnTo>
                  <a:pt x="64797" y="236715"/>
                </a:lnTo>
                <a:lnTo>
                  <a:pt x="17363" y="244648"/>
                </a:lnTo>
                <a:lnTo>
                  <a:pt x="0" y="211484"/>
                </a:lnTo>
                <a:lnTo>
                  <a:pt x="39870" y="206037"/>
                </a:lnTo>
                <a:lnTo>
                  <a:pt x="75269" y="198549"/>
                </a:lnTo>
                <a:lnTo>
                  <a:pt x="106198" y="189021"/>
                </a:lnTo>
                <a:lnTo>
                  <a:pt x="132655" y="177452"/>
                </a:lnTo>
                <a:lnTo>
                  <a:pt x="117581" y="171798"/>
                </a:lnTo>
                <a:lnTo>
                  <a:pt x="104657" y="167165"/>
                </a:lnTo>
                <a:lnTo>
                  <a:pt x="93880" y="163551"/>
                </a:lnTo>
                <a:lnTo>
                  <a:pt x="85253" y="160957"/>
                </a:lnTo>
                <a:lnTo>
                  <a:pt x="83633" y="163619"/>
                </a:lnTo>
                <a:lnTo>
                  <a:pt x="80449" y="167787"/>
                </a:lnTo>
                <a:lnTo>
                  <a:pt x="75703" y="173459"/>
                </a:lnTo>
                <a:lnTo>
                  <a:pt x="44102" y="153491"/>
                </a:lnTo>
                <a:lnTo>
                  <a:pt x="57852" y="134261"/>
                </a:lnTo>
                <a:lnTo>
                  <a:pt x="69409" y="117202"/>
                </a:lnTo>
                <a:lnTo>
                  <a:pt x="78774" y="102313"/>
                </a:lnTo>
                <a:lnTo>
                  <a:pt x="85948" y="89594"/>
                </a:lnTo>
                <a:lnTo>
                  <a:pt x="5208" y="89594"/>
                </a:lnTo>
                <a:lnTo>
                  <a:pt x="5208" y="53305"/>
                </a:lnTo>
                <a:lnTo>
                  <a:pt x="104874" y="53305"/>
                </a:lnTo>
                <a:lnTo>
                  <a:pt x="110723" y="40206"/>
                </a:lnTo>
                <a:lnTo>
                  <a:pt x="116116" y="26956"/>
                </a:lnTo>
                <a:lnTo>
                  <a:pt x="121054" y="13554"/>
                </a:lnTo>
                <a:lnTo>
                  <a:pt x="12553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81333" y="53236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26267" y="5309465"/>
            <a:ext cx="66005" cy="1151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29925" y="53069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530025" y="5306264"/>
            <a:ext cx="43815" cy="62230"/>
          </a:xfrm>
          <a:custGeom>
            <a:avLst/>
            <a:gdLst/>
            <a:ahLst/>
            <a:cxnLst/>
            <a:rect l="l" t="t" r="r" b="b"/>
            <a:pathLst>
              <a:path w="43815" h="62229">
                <a:moveTo>
                  <a:pt x="27434" y="0"/>
                </a:moveTo>
                <a:lnTo>
                  <a:pt x="33272" y="14140"/>
                </a:lnTo>
                <a:lnTo>
                  <a:pt x="37938" y="27043"/>
                </a:lnTo>
                <a:lnTo>
                  <a:pt x="41433" y="38709"/>
                </a:lnTo>
                <a:lnTo>
                  <a:pt x="43755" y="49138"/>
                </a:lnTo>
                <a:lnTo>
                  <a:pt x="13890" y="62160"/>
                </a:lnTo>
                <a:lnTo>
                  <a:pt x="11590" y="48790"/>
                </a:lnTo>
                <a:lnTo>
                  <a:pt x="8508" y="36115"/>
                </a:lnTo>
                <a:lnTo>
                  <a:pt x="4644" y="24134"/>
                </a:lnTo>
                <a:lnTo>
                  <a:pt x="0" y="12848"/>
                </a:lnTo>
                <a:lnTo>
                  <a:pt x="27434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41559" y="52649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90090" y="5254348"/>
            <a:ext cx="36830" cy="320675"/>
          </a:xfrm>
          <a:custGeom>
            <a:avLst/>
            <a:gdLst/>
            <a:ahLst/>
            <a:cxnLst/>
            <a:rect l="l" t="t" r="r" b="b"/>
            <a:pathLst>
              <a:path w="36829" h="320675">
                <a:moveTo>
                  <a:pt x="0" y="0"/>
                </a:moveTo>
                <a:lnTo>
                  <a:pt x="36289" y="0"/>
                </a:lnTo>
                <a:lnTo>
                  <a:pt x="36289" y="320352"/>
                </a:lnTo>
                <a:lnTo>
                  <a:pt x="0" y="3203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949223" y="52543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96117" y="52536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2990"/>
                </a:lnTo>
                <a:lnTo>
                  <a:pt x="295523" y="32990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2990"/>
                </a:lnTo>
                <a:lnTo>
                  <a:pt x="128835" y="32990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741906" y="52522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1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37566" y="5245046"/>
            <a:ext cx="237380" cy="1795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09">
            <a:extLst>
              <a:ext uri="{FF2B5EF4-FFF2-40B4-BE49-F238E27FC236}">
                <a16:creationId xmlns:a16="http://schemas.microsoft.com/office/drawing/2014/main" id="{EFB0535F-D3A1-3943-98AE-068653E3EB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8CBAD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AB2EC8E-D049-2E4B-BD66-5A781CBA3A81}"/>
              </a:ext>
            </a:extLst>
          </p:cNvPr>
          <p:cNvGrpSpPr/>
          <p:nvPr/>
        </p:nvGrpSpPr>
        <p:grpSpPr>
          <a:xfrm>
            <a:off x="4174933" y="1987657"/>
            <a:ext cx="4148427" cy="2799767"/>
            <a:chOff x="4174933" y="1987657"/>
            <a:chExt cx="4148427" cy="2799767"/>
          </a:xfrm>
        </p:grpSpPr>
        <p:sp>
          <p:nvSpPr>
            <p:cNvPr id="157" name="직사각형 21">
              <a:extLst>
                <a:ext uri="{FF2B5EF4-FFF2-40B4-BE49-F238E27FC236}">
                  <a16:creationId xmlns:a16="http://schemas.microsoft.com/office/drawing/2014/main" id="{0AA696A0-DB14-0C41-A477-FFDD1AF9FACB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59" name="직사각형 26">
              <a:extLst>
                <a:ext uri="{FF2B5EF4-FFF2-40B4-BE49-F238E27FC236}">
                  <a16:creationId xmlns:a16="http://schemas.microsoft.com/office/drawing/2014/main" id="{33137926-50A4-4946-9AA2-7774586F600F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0" name="직사각형 27">
              <a:extLst>
                <a:ext uri="{FF2B5EF4-FFF2-40B4-BE49-F238E27FC236}">
                  <a16:creationId xmlns:a16="http://schemas.microsoft.com/office/drawing/2014/main" id="{07FC4B60-958D-5640-A978-9FBB6FA2935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9094916-9A95-E14C-A901-055EE6E2224C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設計概念</a:t>
              </a:r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545E4607-007F-054F-AF6D-91A9602A65A5}"/>
              </a:ext>
            </a:extLst>
          </p:cNvPr>
          <p:cNvGrpSpPr/>
          <p:nvPr/>
        </p:nvGrpSpPr>
        <p:grpSpPr>
          <a:xfrm>
            <a:off x="4326813" y="2133600"/>
            <a:ext cx="4148427" cy="2799767"/>
            <a:chOff x="4174933" y="1987657"/>
            <a:chExt cx="4148427" cy="2799767"/>
          </a:xfrm>
        </p:grpSpPr>
        <p:sp>
          <p:nvSpPr>
            <p:cNvPr id="163" name="직사각형 21">
              <a:extLst>
                <a:ext uri="{FF2B5EF4-FFF2-40B4-BE49-F238E27FC236}">
                  <a16:creationId xmlns:a16="http://schemas.microsoft.com/office/drawing/2014/main" id="{62FE82E6-B33C-DD49-8278-1372BA31AABF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4" name="직사각형 26">
              <a:extLst>
                <a:ext uri="{FF2B5EF4-FFF2-40B4-BE49-F238E27FC236}">
                  <a16:creationId xmlns:a16="http://schemas.microsoft.com/office/drawing/2014/main" id="{C952C69D-2E6F-4948-A0BB-9AFE6DFB689E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5" name="직사각형 27">
              <a:extLst>
                <a:ext uri="{FF2B5EF4-FFF2-40B4-BE49-F238E27FC236}">
                  <a16:creationId xmlns:a16="http://schemas.microsoft.com/office/drawing/2014/main" id="{5014EAE2-62B9-4E4B-8D4C-6FEAC9C3B18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6C382BEE-9466-7149-977F-CD25DC54A25C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設計概念</a:t>
              </a:r>
            </a:p>
          </p:txBody>
        </p:sp>
      </p:grp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54EFC040-6C1B-864A-832C-08C5B65A72FF}"/>
              </a:ext>
            </a:extLst>
          </p:cNvPr>
          <p:cNvGrpSpPr/>
          <p:nvPr/>
        </p:nvGrpSpPr>
        <p:grpSpPr>
          <a:xfrm>
            <a:off x="4462173" y="2286000"/>
            <a:ext cx="4148427" cy="2799767"/>
            <a:chOff x="4174933" y="1987657"/>
            <a:chExt cx="4148427" cy="2799767"/>
          </a:xfrm>
        </p:grpSpPr>
        <p:sp>
          <p:nvSpPr>
            <p:cNvPr id="168" name="직사각형 21">
              <a:extLst>
                <a:ext uri="{FF2B5EF4-FFF2-40B4-BE49-F238E27FC236}">
                  <a16:creationId xmlns:a16="http://schemas.microsoft.com/office/drawing/2014/main" id="{A1170525-82AA-5447-8577-2BBE8222DF8F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9" name="직사각형 26">
              <a:extLst>
                <a:ext uri="{FF2B5EF4-FFF2-40B4-BE49-F238E27FC236}">
                  <a16:creationId xmlns:a16="http://schemas.microsoft.com/office/drawing/2014/main" id="{BA290A6F-50C3-3143-BFAD-72611396C13A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0" name="직사각형 27">
              <a:extLst>
                <a:ext uri="{FF2B5EF4-FFF2-40B4-BE49-F238E27FC236}">
                  <a16:creationId xmlns:a16="http://schemas.microsoft.com/office/drawing/2014/main" id="{084BD3D5-46AE-D441-9803-E2515CAB7E4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E03C678-0A51-574F-BBE5-3D59D46E9999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設計概念</a:t>
              </a:r>
            </a:p>
          </p:txBody>
        </p:sp>
      </p:grpSp>
      <p:sp>
        <p:nvSpPr>
          <p:cNvPr id="172" name="직사각형 26">
            <a:extLst>
              <a:ext uri="{FF2B5EF4-FFF2-40B4-BE49-F238E27FC236}">
                <a16:creationId xmlns:a16="http://schemas.microsoft.com/office/drawing/2014/main" id="{BDA478B0-6ECE-C64D-9E78-34A6E894CD00}"/>
              </a:ext>
            </a:extLst>
          </p:cNvPr>
          <p:cNvSpPr/>
          <p:nvPr/>
        </p:nvSpPr>
        <p:spPr>
          <a:xfrm>
            <a:off x="5263418" y="4418929"/>
            <a:ext cx="1167827" cy="50384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OK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1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72" grpId="0" animBg="1"/>
      <p:bldP spid="17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F91E3B97-14B1-214F-A7DB-17043D2E6B12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D7E64CC8-C121-984B-B658-343274ED4C33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10">
              <a:extLst>
                <a:ext uri="{FF2B5EF4-FFF2-40B4-BE49-F238E27FC236}">
                  <a16:creationId xmlns:a16="http://schemas.microsoft.com/office/drawing/2014/main" id="{EF0A01C4-B271-5148-942F-BD27756D7FAB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31FD6186-4C15-8F4E-B9FB-701A4D9C4059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</a:t>
              </a:r>
              <a:r>
                <a:rPr lang="zh-CN" altLang="en-US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創作發想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4" name="직사각형 1">
              <a:extLst>
                <a:ext uri="{FF2B5EF4-FFF2-40B4-BE49-F238E27FC236}">
                  <a16:creationId xmlns:a16="http://schemas.microsoft.com/office/drawing/2014/main" id="{660F1271-72DD-5C4F-BE4B-DDA0CF2EDC69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設計概念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13">
              <a:extLst>
                <a:ext uri="{FF2B5EF4-FFF2-40B4-BE49-F238E27FC236}">
                  <a16:creationId xmlns:a16="http://schemas.microsoft.com/office/drawing/2014/main" id="{F5861AC7-CD84-304B-A50B-246C8D915398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14">
              <a:extLst>
                <a:ext uri="{FF2B5EF4-FFF2-40B4-BE49-F238E27FC236}">
                  <a16:creationId xmlns:a16="http://schemas.microsoft.com/office/drawing/2014/main" id="{951C090E-CFD5-2040-90A9-4A017375289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15">
              <a:extLst>
                <a:ext uri="{FF2B5EF4-FFF2-40B4-BE49-F238E27FC236}">
                  <a16:creationId xmlns:a16="http://schemas.microsoft.com/office/drawing/2014/main" id="{0E744C21-3A98-A74C-89A5-7F6BD96AC714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A7D47EDA-A96A-AF4B-B281-21B27EBB57D1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8">
              <a:extLst>
                <a:ext uri="{FF2B5EF4-FFF2-40B4-BE49-F238E27FC236}">
                  <a16:creationId xmlns:a16="http://schemas.microsoft.com/office/drawing/2014/main" id="{E9F2BF0D-0DCE-C24C-927E-65B96DB27C06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85C87F3-369B-2844-A21B-763EC8714D3E}"/>
              </a:ext>
            </a:extLst>
          </p:cNvPr>
          <p:cNvGrpSpPr/>
          <p:nvPr/>
        </p:nvGrpSpPr>
        <p:grpSpPr>
          <a:xfrm>
            <a:off x="1304517" y="2024683"/>
            <a:ext cx="9595666" cy="3775861"/>
            <a:chOff x="1304517" y="2024683"/>
            <a:chExt cx="9595666" cy="3775861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B24758B-0F1E-0C4F-9409-4DE9C336896A}"/>
                </a:ext>
              </a:extLst>
            </p:cNvPr>
            <p:cNvSpPr txBox="1"/>
            <p:nvPr/>
          </p:nvSpPr>
          <p:spPr>
            <a:xfrm>
              <a:off x="5421203" y="2701272"/>
              <a:ext cx="5478980" cy="2579552"/>
            </a:xfrm>
            <a:prstGeom prst="rect">
              <a:avLst/>
            </a:prstGeom>
          </p:spPr>
          <p:txBody>
            <a:bodyPr vert="horz" wrap="square" lIns="0" tIns="14668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我們期望僅用瀏覽器就可以窺探</a:t>
              </a: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BUDDY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的全貌</a:t>
              </a:r>
              <a:endPara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TW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文字難以直接得將</a:t>
              </a:r>
              <a:r>
                <a:rPr lang="en-US" altLang="zh-TW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BUDDY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的景致帶給閱覽者</a:t>
              </a:r>
              <a:endPara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TW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因此網頁上我們放上大量的圖片</a:t>
              </a:r>
              <a:endPara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TW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加上少量的文字說明</a:t>
              </a:r>
              <a:endPara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TW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最後連動到網上地圖與全球ＧＰＳ</a:t>
              </a:r>
              <a:endPara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TW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使整個網頁功能與效果達到我們所設想的</a:t>
              </a:r>
              <a:endPara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95AA5F49-9130-2643-84E1-B684ADA5B061}"/>
                </a:ext>
              </a:extLst>
            </p:cNvPr>
            <p:cNvGrpSpPr/>
            <p:nvPr/>
          </p:nvGrpSpPr>
          <p:grpSpPr>
            <a:xfrm>
              <a:off x="1304517" y="2024683"/>
              <a:ext cx="3796075" cy="3775861"/>
              <a:chOff x="1304517" y="2024683"/>
              <a:chExt cx="3796075" cy="3775861"/>
            </a:xfrm>
          </p:grpSpPr>
          <p:sp>
            <p:nvSpPr>
              <p:cNvPr id="14" name="object 122">
                <a:extLst>
                  <a:ext uri="{FF2B5EF4-FFF2-40B4-BE49-F238E27FC236}">
                    <a16:creationId xmlns:a16="http://schemas.microsoft.com/office/drawing/2014/main" id="{C0EEB12C-A805-5441-A526-8AF21FDFE949}"/>
                  </a:ext>
                </a:extLst>
              </p:cNvPr>
              <p:cNvSpPr/>
              <p:nvPr/>
            </p:nvSpPr>
            <p:spPr>
              <a:xfrm>
                <a:off x="1355632" y="2090943"/>
                <a:ext cx="1796414" cy="1784985"/>
              </a:xfrm>
              <a:custGeom>
                <a:avLst/>
                <a:gdLst/>
                <a:ahLst/>
                <a:cxnLst/>
                <a:rect l="l" t="t" r="r" b="b"/>
                <a:pathLst>
                  <a:path w="1796414" h="1784985">
                    <a:moveTo>
                      <a:pt x="0" y="0"/>
                    </a:moveTo>
                    <a:lnTo>
                      <a:pt x="1796248" y="0"/>
                    </a:lnTo>
                    <a:lnTo>
                      <a:pt x="1796248" y="1784526"/>
                    </a:lnTo>
                    <a:lnTo>
                      <a:pt x="0" y="17845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4001">
                  <a:alpha val="2391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23">
                <a:extLst>
                  <a:ext uri="{FF2B5EF4-FFF2-40B4-BE49-F238E27FC236}">
                    <a16:creationId xmlns:a16="http://schemas.microsoft.com/office/drawing/2014/main" id="{D41D711D-2BD2-E74B-8EC6-DB8CF0161062}"/>
                  </a:ext>
                </a:extLst>
              </p:cNvPr>
              <p:cNvSpPr/>
              <p:nvPr/>
            </p:nvSpPr>
            <p:spPr>
              <a:xfrm>
                <a:off x="1304517" y="2024683"/>
                <a:ext cx="1784526" cy="178452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24">
                <a:extLst>
                  <a:ext uri="{FF2B5EF4-FFF2-40B4-BE49-F238E27FC236}">
                    <a16:creationId xmlns:a16="http://schemas.microsoft.com/office/drawing/2014/main" id="{2E0F1313-B7AF-6E46-AA86-C796EB36D3A3}"/>
                  </a:ext>
                </a:extLst>
              </p:cNvPr>
              <p:cNvSpPr/>
              <p:nvPr/>
            </p:nvSpPr>
            <p:spPr>
              <a:xfrm>
                <a:off x="3304178" y="2090943"/>
                <a:ext cx="1796414" cy="1784985"/>
              </a:xfrm>
              <a:custGeom>
                <a:avLst/>
                <a:gdLst/>
                <a:ahLst/>
                <a:cxnLst/>
                <a:rect l="l" t="t" r="r" b="b"/>
                <a:pathLst>
                  <a:path w="1796414" h="1784985">
                    <a:moveTo>
                      <a:pt x="0" y="0"/>
                    </a:moveTo>
                    <a:lnTo>
                      <a:pt x="1796248" y="0"/>
                    </a:lnTo>
                    <a:lnTo>
                      <a:pt x="1796248" y="1784526"/>
                    </a:lnTo>
                    <a:lnTo>
                      <a:pt x="0" y="17845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4001">
                  <a:alpha val="2391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25">
                <a:extLst>
                  <a:ext uri="{FF2B5EF4-FFF2-40B4-BE49-F238E27FC236}">
                    <a16:creationId xmlns:a16="http://schemas.microsoft.com/office/drawing/2014/main" id="{0171E157-7DD7-4F4E-9FC3-AAC28F04D6B8}"/>
                  </a:ext>
                </a:extLst>
              </p:cNvPr>
              <p:cNvSpPr/>
              <p:nvPr/>
            </p:nvSpPr>
            <p:spPr>
              <a:xfrm>
                <a:off x="3249640" y="2024683"/>
                <a:ext cx="1784526" cy="178452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26">
                <a:extLst>
                  <a:ext uri="{FF2B5EF4-FFF2-40B4-BE49-F238E27FC236}">
                    <a16:creationId xmlns:a16="http://schemas.microsoft.com/office/drawing/2014/main" id="{AEE4B626-274F-B345-B562-69F55681165D}"/>
                  </a:ext>
                </a:extLst>
              </p:cNvPr>
              <p:cNvSpPr/>
              <p:nvPr/>
            </p:nvSpPr>
            <p:spPr>
              <a:xfrm>
                <a:off x="1362861" y="4015559"/>
                <a:ext cx="1796414" cy="1784985"/>
              </a:xfrm>
              <a:custGeom>
                <a:avLst/>
                <a:gdLst/>
                <a:ahLst/>
                <a:cxnLst/>
                <a:rect l="l" t="t" r="r" b="b"/>
                <a:pathLst>
                  <a:path w="1796414" h="1784985">
                    <a:moveTo>
                      <a:pt x="0" y="0"/>
                    </a:moveTo>
                    <a:lnTo>
                      <a:pt x="1796248" y="0"/>
                    </a:lnTo>
                    <a:lnTo>
                      <a:pt x="1796248" y="1784527"/>
                    </a:lnTo>
                    <a:lnTo>
                      <a:pt x="0" y="17845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4001">
                  <a:alpha val="2391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27">
                <a:extLst>
                  <a:ext uri="{FF2B5EF4-FFF2-40B4-BE49-F238E27FC236}">
                    <a16:creationId xmlns:a16="http://schemas.microsoft.com/office/drawing/2014/main" id="{B3E33DA5-D2E9-A844-9DF7-9D83056D8101}"/>
                  </a:ext>
                </a:extLst>
              </p:cNvPr>
              <p:cNvSpPr/>
              <p:nvPr/>
            </p:nvSpPr>
            <p:spPr>
              <a:xfrm>
                <a:off x="1304517" y="3941381"/>
                <a:ext cx="1784526" cy="178452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28">
                <a:extLst>
                  <a:ext uri="{FF2B5EF4-FFF2-40B4-BE49-F238E27FC236}">
                    <a16:creationId xmlns:a16="http://schemas.microsoft.com/office/drawing/2014/main" id="{54F23246-4D62-FC4D-A9ED-0F69FD789335}"/>
                  </a:ext>
                </a:extLst>
              </p:cNvPr>
              <p:cNvSpPr/>
              <p:nvPr/>
            </p:nvSpPr>
            <p:spPr>
              <a:xfrm>
                <a:off x="3304178" y="4007639"/>
                <a:ext cx="1796414" cy="1784985"/>
              </a:xfrm>
              <a:custGeom>
                <a:avLst/>
                <a:gdLst/>
                <a:ahLst/>
                <a:cxnLst/>
                <a:rect l="l" t="t" r="r" b="b"/>
                <a:pathLst>
                  <a:path w="1796414" h="1784985">
                    <a:moveTo>
                      <a:pt x="0" y="0"/>
                    </a:moveTo>
                    <a:lnTo>
                      <a:pt x="1796248" y="0"/>
                    </a:lnTo>
                    <a:lnTo>
                      <a:pt x="1796248" y="1784526"/>
                    </a:lnTo>
                    <a:lnTo>
                      <a:pt x="0" y="17845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4001">
                  <a:alpha val="2391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29">
                <a:extLst>
                  <a:ext uri="{FF2B5EF4-FFF2-40B4-BE49-F238E27FC236}">
                    <a16:creationId xmlns:a16="http://schemas.microsoft.com/office/drawing/2014/main" id="{EDEE7625-E1B6-3340-82AD-FFB15EDBB90D}"/>
                  </a:ext>
                </a:extLst>
              </p:cNvPr>
              <p:cNvSpPr/>
              <p:nvPr/>
            </p:nvSpPr>
            <p:spPr>
              <a:xfrm>
                <a:off x="3249640" y="3941381"/>
                <a:ext cx="1784526" cy="178452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758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F91E3B97-14B1-214F-A7DB-17043D2E6B12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D7E64CC8-C121-984B-B658-343274ED4C33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10">
              <a:extLst>
                <a:ext uri="{FF2B5EF4-FFF2-40B4-BE49-F238E27FC236}">
                  <a16:creationId xmlns:a16="http://schemas.microsoft.com/office/drawing/2014/main" id="{EF0A01C4-B271-5148-942F-BD27756D7FAB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31FD6186-4C15-8F4E-B9FB-701A4D9C4059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</a:t>
              </a:r>
              <a:r>
                <a:rPr lang="zh-CN" altLang="en-US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設計元素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4" name="직사각형 1">
              <a:extLst>
                <a:ext uri="{FF2B5EF4-FFF2-40B4-BE49-F238E27FC236}">
                  <a16:creationId xmlns:a16="http://schemas.microsoft.com/office/drawing/2014/main" id="{660F1271-72DD-5C4F-BE4B-DDA0CF2EDC69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設計概念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13">
              <a:extLst>
                <a:ext uri="{FF2B5EF4-FFF2-40B4-BE49-F238E27FC236}">
                  <a16:creationId xmlns:a16="http://schemas.microsoft.com/office/drawing/2014/main" id="{F5861AC7-CD84-304B-A50B-246C8D915398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14">
              <a:extLst>
                <a:ext uri="{FF2B5EF4-FFF2-40B4-BE49-F238E27FC236}">
                  <a16:creationId xmlns:a16="http://schemas.microsoft.com/office/drawing/2014/main" id="{951C090E-CFD5-2040-90A9-4A017375289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15">
              <a:extLst>
                <a:ext uri="{FF2B5EF4-FFF2-40B4-BE49-F238E27FC236}">
                  <a16:creationId xmlns:a16="http://schemas.microsoft.com/office/drawing/2014/main" id="{0E744C21-3A98-A74C-89A5-7F6BD96AC714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A7D47EDA-A96A-AF4B-B281-21B27EBB57D1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8">
              <a:extLst>
                <a:ext uri="{FF2B5EF4-FFF2-40B4-BE49-F238E27FC236}">
                  <a16:creationId xmlns:a16="http://schemas.microsoft.com/office/drawing/2014/main" id="{E9F2BF0D-0DCE-C24C-927E-65B96DB27C06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64B22427-B242-8048-81F9-57362F111768}"/>
              </a:ext>
            </a:extLst>
          </p:cNvPr>
          <p:cNvGrpSpPr/>
          <p:nvPr/>
        </p:nvGrpSpPr>
        <p:grpSpPr>
          <a:xfrm>
            <a:off x="1715593" y="1952257"/>
            <a:ext cx="3952090" cy="4231178"/>
            <a:chOff x="1715593" y="1952257"/>
            <a:chExt cx="3952090" cy="4231178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AAF815D-FAFB-A545-A866-62C5321F62B4}"/>
                </a:ext>
              </a:extLst>
            </p:cNvPr>
            <p:cNvGrpSpPr/>
            <p:nvPr/>
          </p:nvGrpSpPr>
          <p:grpSpPr>
            <a:xfrm>
              <a:off x="1727981" y="1952257"/>
              <a:ext cx="2275517" cy="562764"/>
              <a:chOff x="2320795" y="1692042"/>
              <a:chExt cx="2275517" cy="562764"/>
            </a:xfrm>
          </p:grpSpPr>
          <p:sp>
            <p:nvSpPr>
              <p:cNvPr id="23" name="object 3">
                <a:extLst>
                  <a:ext uri="{FF2B5EF4-FFF2-40B4-BE49-F238E27FC236}">
                    <a16:creationId xmlns:a16="http://schemas.microsoft.com/office/drawing/2014/main" id="{A39C76DC-AC5A-3941-AB80-D16589A290D2}"/>
                  </a:ext>
                </a:extLst>
              </p:cNvPr>
              <p:cNvSpPr txBox="1"/>
              <p:nvPr/>
            </p:nvSpPr>
            <p:spPr>
              <a:xfrm>
                <a:off x="3105884" y="1692042"/>
                <a:ext cx="1490428" cy="455894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55"/>
                  </a:spcBef>
                </a:pPr>
                <a:r>
                  <a:rPr lang="zh-TW" alt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engXian" panose="02010600030101010101" pitchFamily="2" charset="-122"/>
                    <a:ea typeface="DengXian" panose="02010600030101010101" pitchFamily="2" charset="-122"/>
                    <a:cs typeface="PMingLiU"/>
                  </a:rPr>
                  <a:t>色彩</a:t>
                </a:r>
                <a:endParaRPr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endParaRPr>
              </a:p>
            </p:txBody>
          </p:sp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89E0F820-FD79-5342-AD5F-6F3382CE6B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0795" y="1714806"/>
                <a:ext cx="540000" cy="540000"/>
              </a:xfrm>
              <a:prstGeom prst="ellipse">
                <a:avLst/>
              </a:prstGeom>
              <a:solidFill>
                <a:srgbClr val="764000"/>
              </a:solidFill>
              <a:ln>
                <a:noFill/>
              </a:ln>
              <a:effectLst>
                <a:outerShdw dist="50800" dir="2700000" algn="tl" rotWithShape="0">
                  <a:schemeClr val="accent6">
                    <a:lumMod val="60000"/>
                    <a:lumOff val="4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1</a:t>
                </a:r>
                <a:endParaRPr kumimoji="1" lang="zh-TW" altLang="en-US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4" name="object 3">
              <a:extLst>
                <a:ext uri="{FF2B5EF4-FFF2-40B4-BE49-F238E27FC236}">
                  <a16:creationId xmlns:a16="http://schemas.microsoft.com/office/drawing/2014/main" id="{4B4DF069-9E0E-D84F-A238-FE55888CCBF7}"/>
                </a:ext>
              </a:extLst>
            </p:cNvPr>
            <p:cNvSpPr txBox="1"/>
            <p:nvPr/>
          </p:nvSpPr>
          <p:spPr>
            <a:xfrm>
              <a:off x="1715593" y="3603883"/>
              <a:ext cx="3952090" cy="2579552"/>
            </a:xfrm>
            <a:prstGeom prst="rect">
              <a:avLst/>
            </a:prstGeom>
          </p:spPr>
          <p:txBody>
            <a:bodyPr vert="horz" wrap="square" lIns="0" tIns="14668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有別於傳統黑白兩色的灰階色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不會使網頁背景顏色單調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也利於襯托出網頁豐富的圖片色彩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最後利用灰色使人感到舒爽的特性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打造出操作便捷、觀賞乾淨的網頁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endPara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752F440F-9191-964A-85F8-D7150666D00B}"/>
                </a:ext>
              </a:extLst>
            </p:cNvPr>
            <p:cNvGrpSpPr/>
            <p:nvPr/>
          </p:nvGrpSpPr>
          <p:grpSpPr>
            <a:xfrm>
              <a:off x="2390674" y="2680275"/>
              <a:ext cx="2297997" cy="761487"/>
              <a:chOff x="2250946" y="2787093"/>
              <a:chExt cx="2297997" cy="761487"/>
            </a:xfrm>
          </p:grpSpPr>
          <p:sp>
            <p:nvSpPr>
              <p:cNvPr id="54" name="object 31">
                <a:extLst>
                  <a:ext uri="{FF2B5EF4-FFF2-40B4-BE49-F238E27FC236}">
                    <a16:creationId xmlns:a16="http://schemas.microsoft.com/office/drawing/2014/main" id="{539ACBE0-047E-2B46-BAFD-4A50DD8DB47C}"/>
                  </a:ext>
                </a:extLst>
              </p:cNvPr>
              <p:cNvSpPr/>
              <p:nvPr/>
            </p:nvSpPr>
            <p:spPr>
              <a:xfrm>
                <a:off x="2281059" y="2826204"/>
                <a:ext cx="722376" cy="72237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806F0651-90A2-C24F-A9E6-6C61FE73118D}"/>
                  </a:ext>
                </a:extLst>
              </p:cNvPr>
              <p:cNvGrpSpPr/>
              <p:nvPr/>
            </p:nvGrpSpPr>
            <p:grpSpPr>
              <a:xfrm>
                <a:off x="2250946" y="2787093"/>
                <a:ext cx="2297997" cy="720090"/>
                <a:chOff x="2137200" y="3192938"/>
                <a:chExt cx="2297997" cy="720090"/>
              </a:xfrm>
            </p:grpSpPr>
            <p:sp>
              <p:nvSpPr>
                <p:cNvPr id="56" name="object 32">
                  <a:extLst>
                    <a:ext uri="{FF2B5EF4-FFF2-40B4-BE49-F238E27FC236}">
                      <a16:creationId xmlns:a16="http://schemas.microsoft.com/office/drawing/2014/main" id="{7A35682C-26C9-174F-9916-08C5A530F35D}"/>
                    </a:ext>
                  </a:extLst>
                </p:cNvPr>
                <p:cNvSpPr/>
                <p:nvPr/>
              </p:nvSpPr>
              <p:spPr>
                <a:xfrm>
                  <a:off x="2137200" y="3192938"/>
                  <a:ext cx="720090" cy="720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089" h="720089">
                      <a:moveTo>
                        <a:pt x="360000" y="0"/>
                      </a:moveTo>
                      <a:lnTo>
                        <a:pt x="311150" y="3286"/>
                      </a:lnTo>
                      <a:lnTo>
                        <a:pt x="264298" y="12859"/>
                      </a:lnTo>
                      <a:lnTo>
                        <a:pt x="219872" y="28290"/>
                      </a:lnTo>
                      <a:lnTo>
                        <a:pt x="178301" y="49150"/>
                      </a:lnTo>
                      <a:lnTo>
                        <a:pt x="140015" y="75010"/>
                      </a:lnTo>
                      <a:lnTo>
                        <a:pt x="105441" y="105441"/>
                      </a:lnTo>
                      <a:lnTo>
                        <a:pt x="75010" y="140014"/>
                      </a:lnTo>
                      <a:lnTo>
                        <a:pt x="49150" y="178301"/>
                      </a:lnTo>
                      <a:lnTo>
                        <a:pt x="28290" y="219871"/>
                      </a:lnTo>
                      <a:lnTo>
                        <a:pt x="12859" y="264297"/>
                      </a:lnTo>
                      <a:lnTo>
                        <a:pt x="3286" y="311150"/>
                      </a:lnTo>
                      <a:lnTo>
                        <a:pt x="0" y="360000"/>
                      </a:lnTo>
                      <a:lnTo>
                        <a:pt x="3286" y="408850"/>
                      </a:lnTo>
                      <a:lnTo>
                        <a:pt x="12859" y="455702"/>
                      </a:lnTo>
                      <a:lnTo>
                        <a:pt x="28290" y="500128"/>
                      </a:lnTo>
                      <a:lnTo>
                        <a:pt x="49150" y="541699"/>
                      </a:lnTo>
                      <a:lnTo>
                        <a:pt x="75010" y="579985"/>
                      </a:lnTo>
                      <a:lnTo>
                        <a:pt x="105441" y="614558"/>
                      </a:lnTo>
                      <a:lnTo>
                        <a:pt x="140015" y="644989"/>
                      </a:lnTo>
                      <a:lnTo>
                        <a:pt x="178301" y="670849"/>
                      </a:lnTo>
                      <a:lnTo>
                        <a:pt x="219872" y="691709"/>
                      </a:lnTo>
                      <a:lnTo>
                        <a:pt x="264298" y="707140"/>
                      </a:lnTo>
                      <a:lnTo>
                        <a:pt x="311150" y="716713"/>
                      </a:lnTo>
                      <a:lnTo>
                        <a:pt x="360000" y="719999"/>
                      </a:lnTo>
                      <a:lnTo>
                        <a:pt x="408850" y="716713"/>
                      </a:lnTo>
                      <a:lnTo>
                        <a:pt x="455702" y="707140"/>
                      </a:lnTo>
                      <a:lnTo>
                        <a:pt x="500128" y="691709"/>
                      </a:lnTo>
                      <a:lnTo>
                        <a:pt x="541699" y="670849"/>
                      </a:lnTo>
                      <a:lnTo>
                        <a:pt x="579985" y="644989"/>
                      </a:lnTo>
                      <a:lnTo>
                        <a:pt x="614559" y="614558"/>
                      </a:lnTo>
                      <a:lnTo>
                        <a:pt x="644990" y="579985"/>
                      </a:lnTo>
                      <a:lnTo>
                        <a:pt x="670850" y="541699"/>
                      </a:lnTo>
                      <a:lnTo>
                        <a:pt x="691710" y="500128"/>
                      </a:lnTo>
                      <a:lnTo>
                        <a:pt x="707141" y="455702"/>
                      </a:lnTo>
                      <a:lnTo>
                        <a:pt x="716714" y="408850"/>
                      </a:lnTo>
                      <a:lnTo>
                        <a:pt x="720001" y="360000"/>
                      </a:lnTo>
                      <a:lnTo>
                        <a:pt x="716714" y="311150"/>
                      </a:lnTo>
                      <a:lnTo>
                        <a:pt x="707141" y="264297"/>
                      </a:lnTo>
                      <a:lnTo>
                        <a:pt x="691710" y="219871"/>
                      </a:lnTo>
                      <a:lnTo>
                        <a:pt x="670850" y="178301"/>
                      </a:lnTo>
                      <a:lnTo>
                        <a:pt x="644990" y="140014"/>
                      </a:lnTo>
                      <a:lnTo>
                        <a:pt x="614559" y="105441"/>
                      </a:lnTo>
                      <a:lnTo>
                        <a:pt x="579985" y="75010"/>
                      </a:lnTo>
                      <a:lnTo>
                        <a:pt x="541699" y="49150"/>
                      </a:lnTo>
                      <a:lnTo>
                        <a:pt x="500128" y="28290"/>
                      </a:lnTo>
                      <a:lnTo>
                        <a:pt x="455702" y="12859"/>
                      </a:lnTo>
                      <a:lnTo>
                        <a:pt x="408850" y="3286"/>
                      </a:lnTo>
                      <a:lnTo>
                        <a:pt x="360000" y="0"/>
                      </a:lnTo>
                      <a:close/>
                    </a:path>
                  </a:pathLst>
                </a:custGeom>
                <a:solidFill>
                  <a:srgbClr val="D6D6D6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33">
                  <a:extLst>
                    <a:ext uri="{FF2B5EF4-FFF2-40B4-BE49-F238E27FC236}">
                      <a16:creationId xmlns:a16="http://schemas.microsoft.com/office/drawing/2014/main" id="{7A37629F-CC0B-9B4E-9FE0-8F464437D71A}"/>
                    </a:ext>
                  </a:extLst>
                </p:cNvPr>
                <p:cNvSpPr/>
                <p:nvPr/>
              </p:nvSpPr>
              <p:spPr>
                <a:xfrm>
                  <a:off x="3133685" y="3473629"/>
                  <a:ext cx="1301512" cy="239216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2492D5B-FD6B-B648-9108-9A0B8AA5F969}"/>
              </a:ext>
            </a:extLst>
          </p:cNvPr>
          <p:cNvGrpSpPr/>
          <p:nvPr/>
        </p:nvGrpSpPr>
        <p:grpSpPr>
          <a:xfrm>
            <a:off x="6452449" y="1952257"/>
            <a:ext cx="4163657" cy="1888954"/>
            <a:chOff x="6452449" y="1952257"/>
            <a:chExt cx="4163657" cy="188895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D8517198-449B-9A4A-92F4-2DE6AE9B59B3}"/>
                </a:ext>
              </a:extLst>
            </p:cNvPr>
            <p:cNvGrpSpPr/>
            <p:nvPr/>
          </p:nvGrpSpPr>
          <p:grpSpPr>
            <a:xfrm>
              <a:off x="6952367" y="2688631"/>
              <a:ext cx="3663739" cy="1152580"/>
              <a:chOff x="6755804" y="2674505"/>
              <a:chExt cx="3663739" cy="1152580"/>
            </a:xfrm>
          </p:grpSpPr>
          <p:sp>
            <p:nvSpPr>
              <p:cNvPr id="38" name="object 69">
                <a:extLst>
                  <a:ext uri="{FF2B5EF4-FFF2-40B4-BE49-F238E27FC236}">
                    <a16:creationId xmlns:a16="http://schemas.microsoft.com/office/drawing/2014/main" id="{22994EFB-C96E-1D41-963A-8DCA75059E7A}"/>
                  </a:ext>
                </a:extLst>
              </p:cNvPr>
              <p:cNvSpPr/>
              <p:nvPr/>
            </p:nvSpPr>
            <p:spPr>
              <a:xfrm>
                <a:off x="7416364" y="3292157"/>
                <a:ext cx="1778000" cy="50799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70">
                <a:extLst>
                  <a:ext uri="{FF2B5EF4-FFF2-40B4-BE49-F238E27FC236}">
                    <a16:creationId xmlns:a16="http://schemas.microsoft.com/office/drawing/2014/main" id="{F7859CBE-A0FF-5F42-ACAB-DFBB7E24561C}"/>
                  </a:ext>
                </a:extLst>
              </p:cNvPr>
              <p:cNvSpPr/>
              <p:nvPr/>
            </p:nvSpPr>
            <p:spPr>
              <a:xfrm>
                <a:off x="7416364" y="2718073"/>
                <a:ext cx="1778000" cy="50800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71">
                <a:extLst>
                  <a:ext uri="{FF2B5EF4-FFF2-40B4-BE49-F238E27FC236}">
                    <a16:creationId xmlns:a16="http://schemas.microsoft.com/office/drawing/2014/main" id="{8EF5E2B5-5FF1-B149-AD84-C07A21363BCC}"/>
                  </a:ext>
                </a:extLst>
              </p:cNvPr>
              <p:cNvSpPr/>
              <p:nvPr/>
            </p:nvSpPr>
            <p:spPr>
              <a:xfrm>
                <a:off x="6755804" y="3250505"/>
                <a:ext cx="576580" cy="576580"/>
              </a:xfrm>
              <a:custGeom>
                <a:avLst/>
                <a:gdLst/>
                <a:ahLst/>
                <a:cxnLst/>
                <a:rect l="l" t="t" r="r" b="b"/>
                <a:pathLst>
                  <a:path w="576579" h="576579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576000"/>
                    </a:lnTo>
                    <a:lnTo>
                      <a:pt x="0" y="576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444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72">
                <a:extLst>
                  <a:ext uri="{FF2B5EF4-FFF2-40B4-BE49-F238E27FC236}">
                    <a16:creationId xmlns:a16="http://schemas.microsoft.com/office/drawing/2014/main" id="{B51C1601-4248-1C46-8576-96CE8D0540D9}"/>
                  </a:ext>
                </a:extLst>
              </p:cNvPr>
              <p:cNvSpPr/>
              <p:nvPr/>
            </p:nvSpPr>
            <p:spPr>
              <a:xfrm>
                <a:off x="6755804" y="2674505"/>
                <a:ext cx="576580" cy="576580"/>
              </a:xfrm>
              <a:custGeom>
                <a:avLst/>
                <a:gdLst/>
                <a:ahLst/>
                <a:cxnLst/>
                <a:rect l="l" t="t" r="r" b="b"/>
                <a:pathLst>
                  <a:path w="576579" h="576580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575999"/>
                    </a:lnTo>
                    <a:lnTo>
                      <a:pt x="0" y="575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7D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73">
                <a:extLst>
                  <a:ext uri="{FF2B5EF4-FFF2-40B4-BE49-F238E27FC236}">
                    <a16:creationId xmlns:a16="http://schemas.microsoft.com/office/drawing/2014/main" id="{5CD0FC51-12F6-A043-8F02-1E4233FBCC32}"/>
                  </a:ext>
                </a:extLst>
              </p:cNvPr>
              <p:cNvSpPr txBox="1"/>
              <p:nvPr/>
            </p:nvSpPr>
            <p:spPr>
              <a:xfrm>
                <a:off x="9322898" y="2908779"/>
                <a:ext cx="1096645" cy="819150"/>
              </a:xfrm>
              <a:prstGeom prst="rect">
                <a:avLst/>
              </a:prstGeom>
            </p:spPr>
            <p:txBody>
              <a:bodyPr vert="horz" wrap="square" lIns="0" tIns="1460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5"/>
                  </a:spcBef>
                </a:pPr>
                <a:r>
                  <a:rPr sz="1750" b="1" spc="110" dirty="0">
                    <a:solidFill>
                      <a:srgbClr val="404040"/>
                    </a:solidFill>
                    <a:latin typeface="Microsoft JhengHei UI"/>
                    <a:cs typeface="Microsoft JhengHei UI"/>
                  </a:rPr>
                  <a:t>HOVER</a:t>
                </a:r>
                <a:endParaRPr sz="1750" dirty="0">
                  <a:latin typeface="Microsoft JhengHei UI"/>
                  <a:cs typeface="Microsoft JhengHei UI"/>
                </a:endParaRPr>
              </a:p>
              <a:p>
                <a:pPr>
                  <a:lnSpc>
                    <a:spcPct val="100000"/>
                  </a:lnSpc>
                  <a:spcBef>
                    <a:spcPts val="15"/>
                  </a:spcBef>
                </a:pPr>
                <a:endParaRPr sz="175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sz="1750" b="1" spc="75" dirty="0">
                    <a:solidFill>
                      <a:srgbClr val="404040"/>
                    </a:solidFill>
                    <a:latin typeface="Microsoft JhengHei UI"/>
                    <a:cs typeface="Microsoft JhengHei UI"/>
                  </a:rPr>
                  <a:t>NORMAL</a:t>
                </a:r>
                <a:endParaRPr sz="1750" dirty="0">
                  <a:latin typeface="Microsoft JhengHei UI"/>
                  <a:cs typeface="Microsoft JhengHei UI"/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C0E5FEDE-9B79-EC4A-A3B0-004EBCF023FC}"/>
                </a:ext>
              </a:extLst>
            </p:cNvPr>
            <p:cNvGrpSpPr/>
            <p:nvPr/>
          </p:nvGrpSpPr>
          <p:grpSpPr>
            <a:xfrm>
              <a:off x="6452449" y="1952257"/>
              <a:ext cx="2275517" cy="562764"/>
              <a:chOff x="2320795" y="1692042"/>
              <a:chExt cx="2275517" cy="562764"/>
            </a:xfrm>
          </p:grpSpPr>
          <p:sp>
            <p:nvSpPr>
              <p:cNvPr id="60" name="object 3">
                <a:extLst>
                  <a:ext uri="{FF2B5EF4-FFF2-40B4-BE49-F238E27FC236}">
                    <a16:creationId xmlns:a16="http://schemas.microsoft.com/office/drawing/2014/main" id="{A3782382-5EC8-E441-9D91-D65B44586FBC}"/>
                  </a:ext>
                </a:extLst>
              </p:cNvPr>
              <p:cNvSpPr txBox="1"/>
              <p:nvPr/>
            </p:nvSpPr>
            <p:spPr>
              <a:xfrm>
                <a:off x="3105884" y="1692042"/>
                <a:ext cx="1490428" cy="455894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55"/>
                  </a:spcBef>
                </a:pPr>
                <a:r>
                  <a:rPr lang="zh-CN" alt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engXian" panose="02010600030101010101" pitchFamily="2" charset="-122"/>
                    <a:ea typeface="DengXian" panose="02010600030101010101" pitchFamily="2" charset="-122"/>
                    <a:cs typeface="PMingLiU"/>
                  </a:rPr>
                  <a:t>視覺回饋</a:t>
                </a:r>
                <a:endParaRPr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endParaRPr>
              </a:p>
            </p:txBody>
          </p:sp>
          <p:sp>
            <p:nvSpPr>
              <p:cNvPr id="61" name="橢圓 60">
                <a:extLst>
                  <a:ext uri="{FF2B5EF4-FFF2-40B4-BE49-F238E27FC236}">
                    <a16:creationId xmlns:a16="http://schemas.microsoft.com/office/drawing/2014/main" id="{67EF0899-DA7D-7648-880D-E4E97A7465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0795" y="1714806"/>
                <a:ext cx="540000" cy="540000"/>
              </a:xfrm>
              <a:prstGeom prst="ellipse">
                <a:avLst/>
              </a:prstGeom>
              <a:solidFill>
                <a:srgbClr val="764000"/>
              </a:solidFill>
              <a:ln>
                <a:noFill/>
              </a:ln>
              <a:effectLst>
                <a:outerShdw dist="50800" dir="2700000" algn="tl" rotWithShape="0">
                  <a:schemeClr val="accent6">
                    <a:lumMod val="60000"/>
                    <a:lumOff val="4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2</a:t>
                </a:r>
                <a:endParaRPr kumimoji="1" lang="zh-TW" altLang="en-US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D2541A58-F351-F74E-B004-C9AAF4D5D7F3}"/>
              </a:ext>
            </a:extLst>
          </p:cNvPr>
          <p:cNvGrpSpPr/>
          <p:nvPr/>
        </p:nvGrpSpPr>
        <p:grpSpPr>
          <a:xfrm>
            <a:off x="6475168" y="4010245"/>
            <a:ext cx="3328084" cy="1710314"/>
            <a:chOff x="6475168" y="4010245"/>
            <a:chExt cx="3328084" cy="1710314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4F76A32-D789-364E-B875-D8F7FB8507D6}"/>
                </a:ext>
              </a:extLst>
            </p:cNvPr>
            <p:cNvGrpSpPr/>
            <p:nvPr/>
          </p:nvGrpSpPr>
          <p:grpSpPr>
            <a:xfrm>
              <a:off x="6475168" y="4010245"/>
              <a:ext cx="2275517" cy="562764"/>
              <a:chOff x="2320795" y="1692042"/>
              <a:chExt cx="2275517" cy="562764"/>
            </a:xfrm>
          </p:grpSpPr>
          <p:sp>
            <p:nvSpPr>
              <p:cNvPr id="63" name="object 3">
                <a:extLst>
                  <a:ext uri="{FF2B5EF4-FFF2-40B4-BE49-F238E27FC236}">
                    <a16:creationId xmlns:a16="http://schemas.microsoft.com/office/drawing/2014/main" id="{B27E3E75-94E3-914F-9872-DC234585368E}"/>
                  </a:ext>
                </a:extLst>
              </p:cNvPr>
              <p:cNvSpPr txBox="1"/>
              <p:nvPr/>
            </p:nvSpPr>
            <p:spPr>
              <a:xfrm>
                <a:off x="3105884" y="1692042"/>
                <a:ext cx="1490428" cy="455894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55"/>
                  </a:spcBef>
                </a:pPr>
                <a:r>
                  <a:rPr lang="zh-TW" alt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engXian" panose="02010600030101010101" pitchFamily="2" charset="-122"/>
                    <a:ea typeface="DengXian" panose="02010600030101010101" pitchFamily="2" charset="-122"/>
                    <a:cs typeface="PMingLiU"/>
                  </a:rPr>
                  <a:t>字型</a:t>
                </a:r>
                <a:endParaRPr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endParaRPr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827C3570-6C45-7A4B-87DA-974C6264EC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0795" y="1714806"/>
                <a:ext cx="540000" cy="540000"/>
              </a:xfrm>
              <a:prstGeom prst="ellipse">
                <a:avLst/>
              </a:prstGeom>
              <a:solidFill>
                <a:srgbClr val="764000"/>
              </a:solidFill>
              <a:ln>
                <a:noFill/>
              </a:ln>
              <a:effectLst>
                <a:outerShdw dist="50800" dir="2700000" algn="tl" rotWithShape="0">
                  <a:schemeClr val="accent6">
                    <a:lumMod val="60000"/>
                    <a:lumOff val="4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3</a:t>
                </a:r>
                <a:endParaRPr kumimoji="1" lang="zh-TW" altLang="en-US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BED6725A-DBEE-3045-97E8-1A319A63FD4C}"/>
                </a:ext>
              </a:extLst>
            </p:cNvPr>
            <p:cNvGrpSpPr/>
            <p:nvPr/>
          </p:nvGrpSpPr>
          <p:grpSpPr>
            <a:xfrm>
              <a:off x="6952367" y="4701787"/>
              <a:ext cx="2850885" cy="1018772"/>
              <a:chOff x="7350040" y="4798826"/>
              <a:chExt cx="2850885" cy="1018772"/>
            </a:xfrm>
          </p:grpSpPr>
          <p:sp>
            <p:nvSpPr>
              <p:cNvPr id="65" name="object 3">
                <a:extLst>
                  <a:ext uri="{FF2B5EF4-FFF2-40B4-BE49-F238E27FC236}">
                    <a16:creationId xmlns:a16="http://schemas.microsoft.com/office/drawing/2014/main" id="{89927F18-2F92-F842-9B11-08D3B99539D9}"/>
                  </a:ext>
                </a:extLst>
              </p:cNvPr>
              <p:cNvSpPr txBox="1"/>
              <p:nvPr/>
            </p:nvSpPr>
            <p:spPr>
              <a:xfrm>
                <a:off x="7350040" y="4798826"/>
                <a:ext cx="1175162" cy="425116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55"/>
                  </a:spcBef>
                </a:pPr>
                <a:r>
                  <a:rPr lang="zh-TW" alt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PMingLiU"/>
                  </a:rPr>
                  <a:t>微軟正黑體</a:t>
                </a: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endParaRPr>
              </a:p>
            </p:txBody>
          </p:sp>
          <p:sp>
            <p:nvSpPr>
              <p:cNvPr id="66" name="object 3">
                <a:extLst>
                  <a:ext uri="{FF2B5EF4-FFF2-40B4-BE49-F238E27FC236}">
                    <a16:creationId xmlns:a16="http://schemas.microsoft.com/office/drawing/2014/main" id="{48F2BF38-C0D4-DB44-814E-1969E3AA5AB4}"/>
                  </a:ext>
                </a:extLst>
              </p:cNvPr>
              <p:cNvSpPr txBox="1"/>
              <p:nvPr/>
            </p:nvSpPr>
            <p:spPr>
              <a:xfrm>
                <a:off x="7350040" y="5095654"/>
                <a:ext cx="1175162" cy="425116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55"/>
                  </a:spcBef>
                </a:pPr>
                <a:r>
                  <a:rPr lang="zh-TW" altLang="en-US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PMingLiU"/>
                  </a:rPr>
                  <a:t>微軟正黑體</a:t>
                </a:r>
                <a:endParaRPr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endParaRPr>
              </a:p>
            </p:txBody>
          </p:sp>
          <p:sp>
            <p:nvSpPr>
              <p:cNvPr id="67" name="object 3">
                <a:extLst>
                  <a:ext uri="{FF2B5EF4-FFF2-40B4-BE49-F238E27FC236}">
                    <a16:creationId xmlns:a16="http://schemas.microsoft.com/office/drawing/2014/main" id="{87891EEF-DF58-AB4E-BBD2-8981C6078AAB}"/>
                  </a:ext>
                </a:extLst>
              </p:cNvPr>
              <p:cNvSpPr txBox="1"/>
              <p:nvPr/>
            </p:nvSpPr>
            <p:spPr>
              <a:xfrm>
                <a:off x="7350040" y="5392482"/>
                <a:ext cx="1175162" cy="425116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55"/>
                  </a:spcBef>
                </a:pPr>
                <a:r>
                  <a:rPr lang="zh-TW" altLang="en-US" sz="1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PMingLiU"/>
                  </a:rPr>
                  <a:t>微軟正黑體</a:t>
                </a:r>
                <a:endParaRPr sz="1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endParaRPr>
              </a:p>
            </p:txBody>
          </p:sp>
          <p:sp>
            <p:nvSpPr>
              <p:cNvPr id="68" name="object 3">
                <a:extLst>
                  <a:ext uri="{FF2B5EF4-FFF2-40B4-BE49-F238E27FC236}">
                    <a16:creationId xmlns:a16="http://schemas.microsoft.com/office/drawing/2014/main" id="{B90C64AB-A95E-864E-BDBE-612BE4E8E266}"/>
                  </a:ext>
                </a:extLst>
              </p:cNvPr>
              <p:cNvSpPr txBox="1"/>
              <p:nvPr/>
            </p:nvSpPr>
            <p:spPr>
              <a:xfrm>
                <a:off x="8731514" y="4798826"/>
                <a:ext cx="1469411" cy="425116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55"/>
                  </a:spcBef>
                </a:pPr>
                <a:r>
                  <a:rPr lang="en-US" altLang="zh-TW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PMingLiU"/>
                  </a:rPr>
                  <a:t>0123456789</a:t>
                </a: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endParaRPr>
              </a:p>
            </p:txBody>
          </p:sp>
          <p:sp>
            <p:nvSpPr>
              <p:cNvPr id="69" name="object 3">
                <a:extLst>
                  <a:ext uri="{FF2B5EF4-FFF2-40B4-BE49-F238E27FC236}">
                    <a16:creationId xmlns:a16="http://schemas.microsoft.com/office/drawing/2014/main" id="{DD45BCCE-12CF-E84F-B937-8EAAAA0C60D6}"/>
                  </a:ext>
                </a:extLst>
              </p:cNvPr>
              <p:cNvSpPr txBox="1"/>
              <p:nvPr/>
            </p:nvSpPr>
            <p:spPr>
              <a:xfrm>
                <a:off x="8731514" y="5091033"/>
                <a:ext cx="1469411" cy="425116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55"/>
                  </a:spcBef>
                </a:pPr>
                <a:r>
                  <a:rPr lang="en-US" altLang="zh-TW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PMingLiU"/>
                  </a:rPr>
                  <a:t>0123456789</a:t>
                </a:r>
                <a:endParaRPr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endParaRPr>
              </a:p>
            </p:txBody>
          </p:sp>
          <p:sp>
            <p:nvSpPr>
              <p:cNvPr id="70" name="object 3">
                <a:extLst>
                  <a:ext uri="{FF2B5EF4-FFF2-40B4-BE49-F238E27FC236}">
                    <a16:creationId xmlns:a16="http://schemas.microsoft.com/office/drawing/2014/main" id="{A20E9971-290A-8145-AFF3-6B57FB2F3D01}"/>
                  </a:ext>
                </a:extLst>
              </p:cNvPr>
              <p:cNvSpPr txBox="1"/>
              <p:nvPr/>
            </p:nvSpPr>
            <p:spPr>
              <a:xfrm>
                <a:off x="8731514" y="5383240"/>
                <a:ext cx="1469411" cy="425116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55"/>
                  </a:spcBef>
                </a:pPr>
                <a:r>
                  <a:rPr lang="en-US" altLang="zh-TW" sz="1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PMingLiU"/>
                  </a:rPr>
                  <a:t>0123456789</a:t>
                </a:r>
                <a:endParaRPr sz="1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202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6808" y="2167127"/>
            <a:ext cx="2353056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249088" y="121003"/>
                </a:moveTo>
                <a:lnTo>
                  <a:pt x="71023" y="121003"/>
                </a:lnTo>
                <a:lnTo>
                  <a:pt x="0" y="405099"/>
                </a:lnTo>
                <a:lnTo>
                  <a:pt x="2320112" y="405099"/>
                </a:lnTo>
                <a:lnTo>
                  <a:pt x="2249088" y="121003"/>
                </a:lnTo>
                <a:close/>
              </a:path>
              <a:path w="2320290" h="405130">
                <a:moveTo>
                  <a:pt x="2080736" y="0"/>
                </a:moveTo>
                <a:lnTo>
                  <a:pt x="238762" y="0"/>
                </a:lnTo>
                <a:lnTo>
                  <a:pt x="186196" y="7947"/>
                </a:lnTo>
                <a:lnTo>
                  <a:pt x="139928" y="30189"/>
                </a:lnTo>
                <a:lnTo>
                  <a:pt x="102357" y="64328"/>
                </a:lnTo>
                <a:lnTo>
                  <a:pt x="75883" y="107963"/>
                </a:lnTo>
                <a:lnTo>
                  <a:pt x="73249" y="121003"/>
                </a:lnTo>
                <a:lnTo>
                  <a:pt x="2246247" y="121003"/>
                </a:lnTo>
                <a:lnTo>
                  <a:pt x="2217140" y="64328"/>
                </a:lnTo>
                <a:lnTo>
                  <a:pt x="2179570" y="30189"/>
                </a:lnTo>
                <a:lnTo>
                  <a:pt x="2133302" y="7947"/>
                </a:lnTo>
                <a:lnTo>
                  <a:pt x="208073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A1017487-254B-1748-8536-5C00AA18E3FE}"/>
              </a:ext>
            </a:extLst>
          </p:cNvPr>
          <p:cNvGrpSpPr/>
          <p:nvPr/>
        </p:nvGrpSpPr>
        <p:grpSpPr>
          <a:xfrm>
            <a:off x="3042080" y="2180686"/>
            <a:ext cx="5864176" cy="1059337"/>
            <a:chOff x="3042080" y="2180686"/>
            <a:chExt cx="5864176" cy="1059337"/>
          </a:xfrm>
        </p:grpSpPr>
        <p:sp>
          <p:nvSpPr>
            <p:cNvPr id="6" name="object 6"/>
            <p:cNvSpPr/>
            <p:nvPr/>
          </p:nvSpPr>
          <p:spPr>
            <a:xfrm>
              <a:off x="3084576" y="2221992"/>
              <a:ext cx="5821680" cy="1018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2080" y="2180686"/>
              <a:ext cx="5798820" cy="994410"/>
            </a:xfrm>
            <a:custGeom>
              <a:avLst/>
              <a:gdLst/>
              <a:ahLst/>
              <a:cxnLst/>
              <a:rect l="l" t="t" r="r" b="b"/>
              <a:pathLst>
                <a:path w="5798820" h="994410">
                  <a:moveTo>
                    <a:pt x="2249088" y="121003"/>
                  </a:moveTo>
                  <a:lnTo>
                    <a:pt x="71023" y="121003"/>
                  </a:lnTo>
                  <a:lnTo>
                    <a:pt x="0" y="405099"/>
                  </a:lnTo>
                  <a:lnTo>
                    <a:pt x="0" y="994333"/>
                  </a:lnTo>
                  <a:lnTo>
                    <a:pt x="5798808" y="994333"/>
                  </a:lnTo>
                  <a:lnTo>
                    <a:pt x="5798808" y="503307"/>
                  </a:lnTo>
                  <a:lnTo>
                    <a:pt x="5791090" y="465080"/>
                  </a:lnTo>
                  <a:lnTo>
                    <a:pt x="5770043" y="433863"/>
                  </a:lnTo>
                  <a:lnTo>
                    <a:pt x="5738827" y="412817"/>
                  </a:lnTo>
                  <a:lnTo>
                    <a:pt x="5700600" y="405099"/>
                  </a:lnTo>
                  <a:lnTo>
                    <a:pt x="2320112" y="405099"/>
                  </a:lnTo>
                  <a:lnTo>
                    <a:pt x="2249088" y="121003"/>
                  </a:lnTo>
                  <a:close/>
                </a:path>
                <a:path w="5798820" h="994410">
                  <a:moveTo>
                    <a:pt x="2080736" y="0"/>
                  </a:moveTo>
                  <a:lnTo>
                    <a:pt x="238761" y="0"/>
                  </a:lnTo>
                  <a:lnTo>
                    <a:pt x="186195" y="7947"/>
                  </a:lnTo>
                  <a:lnTo>
                    <a:pt x="139927" y="30189"/>
                  </a:lnTo>
                  <a:lnTo>
                    <a:pt x="102356" y="64328"/>
                  </a:lnTo>
                  <a:lnTo>
                    <a:pt x="75882" y="107963"/>
                  </a:lnTo>
                  <a:lnTo>
                    <a:pt x="73249" y="121003"/>
                  </a:lnTo>
                  <a:lnTo>
                    <a:pt x="2246247" y="121003"/>
                  </a:lnTo>
                  <a:lnTo>
                    <a:pt x="2217140" y="64328"/>
                  </a:lnTo>
                  <a:lnTo>
                    <a:pt x="2179570" y="30189"/>
                  </a:lnTo>
                  <a:lnTo>
                    <a:pt x="2133302" y="7947"/>
                  </a:lnTo>
                  <a:lnTo>
                    <a:pt x="20807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2080" y="2180686"/>
            <a:ext cx="5798820" cy="994410"/>
          </a:xfrm>
          <a:custGeom>
            <a:avLst/>
            <a:gdLst/>
            <a:ahLst/>
            <a:cxnLst/>
            <a:rect l="l" t="t" r="r" b="b"/>
            <a:pathLst>
              <a:path w="5798820" h="99441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5659479" y="405099"/>
                </a:lnTo>
                <a:lnTo>
                  <a:pt x="5700601" y="405099"/>
                </a:lnTo>
                <a:lnTo>
                  <a:pt x="5738828" y="412816"/>
                </a:lnTo>
                <a:lnTo>
                  <a:pt x="5770044" y="433863"/>
                </a:lnTo>
                <a:lnTo>
                  <a:pt x="5791091" y="465080"/>
                </a:lnTo>
                <a:lnTo>
                  <a:pt x="5798809" y="503307"/>
                </a:lnTo>
                <a:lnTo>
                  <a:pt x="5798809" y="994334"/>
                </a:lnTo>
                <a:lnTo>
                  <a:pt x="5659479" y="994334"/>
                </a:lnTo>
                <a:lnTo>
                  <a:pt x="1061850" y="994334"/>
                </a:lnTo>
                <a:lnTo>
                  <a:pt x="0" y="994334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3437716" y="0"/>
                </a:moveTo>
                <a:lnTo>
                  <a:pt x="166947" y="0"/>
                </a:lnTo>
                <a:lnTo>
                  <a:pt x="122566" y="5963"/>
                </a:lnTo>
                <a:lnTo>
                  <a:pt x="82685" y="22793"/>
                </a:lnTo>
                <a:lnTo>
                  <a:pt x="48897" y="48898"/>
                </a:lnTo>
                <a:lnTo>
                  <a:pt x="22793" y="82686"/>
                </a:lnTo>
                <a:lnTo>
                  <a:pt x="5963" y="122567"/>
                </a:lnTo>
                <a:lnTo>
                  <a:pt x="0" y="166949"/>
                </a:lnTo>
                <a:lnTo>
                  <a:pt x="5963" y="211331"/>
                </a:lnTo>
                <a:lnTo>
                  <a:pt x="22793" y="251212"/>
                </a:lnTo>
                <a:lnTo>
                  <a:pt x="48897" y="285001"/>
                </a:lnTo>
                <a:lnTo>
                  <a:pt x="82685" y="311105"/>
                </a:lnTo>
                <a:lnTo>
                  <a:pt x="122566" y="327935"/>
                </a:lnTo>
                <a:lnTo>
                  <a:pt x="166947" y="333899"/>
                </a:lnTo>
                <a:lnTo>
                  <a:pt x="3437716" y="333899"/>
                </a:lnTo>
                <a:lnTo>
                  <a:pt x="3482097" y="327935"/>
                </a:lnTo>
                <a:lnTo>
                  <a:pt x="3521978" y="311105"/>
                </a:lnTo>
                <a:lnTo>
                  <a:pt x="3555766" y="285001"/>
                </a:lnTo>
                <a:lnTo>
                  <a:pt x="3581870" y="251212"/>
                </a:lnTo>
                <a:lnTo>
                  <a:pt x="3598700" y="211331"/>
                </a:lnTo>
                <a:lnTo>
                  <a:pt x="3604663" y="166949"/>
                </a:lnTo>
                <a:lnTo>
                  <a:pt x="3598700" y="122567"/>
                </a:lnTo>
                <a:lnTo>
                  <a:pt x="3581870" y="82686"/>
                </a:lnTo>
                <a:lnTo>
                  <a:pt x="3555766" y="48898"/>
                </a:lnTo>
                <a:lnTo>
                  <a:pt x="3521978" y="22793"/>
                </a:lnTo>
                <a:lnTo>
                  <a:pt x="3482097" y="5963"/>
                </a:lnTo>
                <a:lnTo>
                  <a:pt x="3437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0" y="166950"/>
                </a:moveTo>
                <a:lnTo>
                  <a:pt x="5963" y="122568"/>
                </a:lnTo>
                <a:lnTo>
                  <a:pt x="22793" y="82687"/>
                </a:lnTo>
                <a:lnTo>
                  <a:pt x="48898" y="48898"/>
                </a:lnTo>
                <a:lnTo>
                  <a:pt x="82686" y="22793"/>
                </a:lnTo>
                <a:lnTo>
                  <a:pt x="122566" y="5963"/>
                </a:lnTo>
                <a:lnTo>
                  <a:pt x="166948" y="0"/>
                </a:lnTo>
                <a:lnTo>
                  <a:pt x="3437717" y="0"/>
                </a:lnTo>
                <a:lnTo>
                  <a:pt x="3482098" y="5963"/>
                </a:lnTo>
                <a:lnTo>
                  <a:pt x="3521978" y="22793"/>
                </a:lnTo>
                <a:lnTo>
                  <a:pt x="3555767" y="48898"/>
                </a:lnTo>
                <a:lnTo>
                  <a:pt x="3581871" y="82687"/>
                </a:lnTo>
                <a:lnTo>
                  <a:pt x="3598701" y="122568"/>
                </a:lnTo>
                <a:lnTo>
                  <a:pt x="3604665" y="166950"/>
                </a:lnTo>
                <a:lnTo>
                  <a:pt x="3598701" y="211331"/>
                </a:lnTo>
                <a:lnTo>
                  <a:pt x="3581871" y="251212"/>
                </a:lnTo>
                <a:lnTo>
                  <a:pt x="3555767" y="285001"/>
                </a:lnTo>
                <a:lnTo>
                  <a:pt x="3521978" y="311106"/>
                </a:lnTo>
                <a:lnTo>
                  <a:pt x="3482098" y="327936"/>
                </a:lnTo>
                <a:lnTo>
                  <a:pt x="3437717" y="333900"/>
                </a:lnTo>
                <a:lnTo>
                  <a:pt x="166948" y="333900"/>
                </a:lnTo>
                <a:lnTo>
                  <a:pt x="122566" y="327936"/>
                </a:lnTo>
                <a:lnTo>
                  <a:pt x="82686" y="311106"/>
                </a:lnTo>
                <a:lnTo>
                  <a:pt x="48898" y="285001"/>
                </a:lnTo>
                <a:lnTo>
                  <a:pt x="22793" y="251212"/>
                </a:lnTo>
                <a:lnTo>
                  <a:pt x="5963" y="211331"/>
                </a:lnTo>
                <a:lnTo>
                  <a:pt x="0" y="16695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11381" y="2750820"/>
            <a:ext cx="1398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15E4D"/>
                </a:solidFill>
                <a:latin typeface="Malgun Gothic"/>
                <a:cs typeface="Malgun Gothic"/>
              </a:rPr>
              <a:t>ＢＵＤＤＹ-INFO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63374" y="2740040"/>
            <a:ext cx="232009" cy="232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363374" y="2740040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09" h="232410">
                <a:moveTo>
                  <a:pt x="0" y="88620"/>
                </a:moveTo>
                <a:lnTo>
                  <a:pt x="79469" y="75376"/>
                </a:lnTo>
                <a:lnTo>
                  <a:pt x="116005" y="0"/>
                </a:lnTo>
                <a:lnTo>
                  <a:pt x="152541" y="75376"/>
                </a:lnTo>
                <a:lnTo>
                  <a:pt x="232010" y="88620"/>
                </a:lnTo>
                <a:lnTo>
                  <a:pt x="175121" y="148448"/>
                </a:lnTo>
                <a:lnTo>
                  <a:pt x="187700" y="232010"/>
                </a:lnTo>
                <a:lnTo>
                  <a:pt x="116005" y="193609"/>
                </a:lnTo>
                <a:lnTo>
                  <a:pt x="44309" y="232010"/>
                </a:lnTo>
                <a:lnTo>
                  <a:pt x="56888" y="148448"/>
                </a:lnTo>
                <a:lnTo>
                  <a:pt x="0" y="8862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9264" y="2764754"/>
            <a:ext cx="182586" cy="182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480" y="2764754"/>
            <a:ext cx="182586" cy="1825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7694" y="2764754"/>
            <a:ext cx="182586" cy="1825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6460" y="3510483"/>
            <a:ext cx="7879080" cy="1016000"/>
          </a:xfrm>
          <a:custGeom>
            <a:avLst/>
            <a:gdLst/>
            <a:ahLst/>
            <a:cxnLst/>
            <a:rect l="l" t="t" r="r" b="b"/>
            <a:pathLst>
              <a:path w="7879080" h="1016000">
                <a:moveTo>
                  <a:pt x="0" y="0"/>
                </a:moveTo>
                <a:lnTo>
                  <a:pt x="7879080" y="0"/>
                </a:lnTo>
                <a:lnTo>
                  <a:pt x="7879080" y="1015663"/>
                </a:lnTo>
                <a:lnTo>
                  <a:pt x="0" y="1015663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1720" y="3675888"/>
            <a:ext cx="7534656" cy="7223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4277" y="3660705"/>
            <a:ext cx="7520305" cy="706120"/>
          </a:xfrm>
          <a:custGeom>
            <a:avLst/>
            <a:gdLst/>
            <a:ahLst/>
            <a:cxnLst/>
            <a:rect l="l" t="t" r="r" b="b"/>
            <a:pathLst>
              <a:path w="7520305" h="706120">
                <a:moveTo>
                  <a:pt x="1028029" y="561082"/>
                </a:moveTo>
                <a:lnTo>
                  <a:pt x="986387" y="581397"/>
                </a:lnTo>
                <a:lnTo>
                  <a:pt x="940637" y="599479"/>
                </a:lnTo>
                <a:lnTo>
                  <a:pt x="890780" y="615330"/>
                </a:lnTo>
                <a:lnTo>
                  <a:pt x="836815" y="628947"/>
                </a:lnTo>
                <a:lnTo>
                  <a:pt x="778742" y="640332"/>
                </a:lnTo>
                <a:lnTo>
                  <a:pt x="818182" y="705817"/>
                </a:lnTo>
                <a:lnTo>
                  <a:pt x="875317" y="695072"/>
                </a:lnTo>
                <a:lnTo>
                  <a:pt x="929743" y="680993"/>
                </a:lnTo>
                <a:lnTo>
                  <a:pt x="981461" y="663580"/>
                </a:lnTo>
                <a:lnTo>
                  <a:pt x="1030470" y="642833"/>
                </a:lnTo>
                <a:lnTo>
                  <a:pt x="1076770" y="618752"/>
                </a:lnTo>
                <a:lnTo>
                  <a:pt x="1028029" y="561082"/>
                </a:lnTo>
                <a:close/>
              </a:path>
              <a:path w="7520305" h="706120">
                <a:moveTo>
                  <a:pt x="1205506" y="555500"/>
                </a:moveTo>
                <a:lnTo>
                  <a:pt x="1165696" y="617264"/>
                </a:lnTo>
                <a:lnTo>
                  <a:pt x="1213335" y="625598"/>
                </a:lnTo>
                <a:lnTo>
                  <a:pt x="1260707" y="638100"/>
                </a:lnTo>
                <a:lnTo>
                  <a:pt x="1307811" y="654769"/>
                </a:lnTo>
                <a:lnTo>
                  <a:pt x="1354647" y="675604"/>
                </a:lnTo>
                <a:lnTo>
                  <a:pt x="1401216" y="700608"/>
                </a:lnTo>
                <a:lnTo>
                  <a:pt x="1452933" y="644053"/>
                </a:lnTo>
                <a:lnTo>
                  <a:pt x="1406007" y="619675"/>
                </a:lnTo>
                <a:lnTo>
                  <a:pt x="1357802" y="598631"/>
                </a:lnTo>
                <a:lnTo>
                  <a:pt x="1308317" y="580920"/>
                </a:lnTo>
                <a:lnTo>
                  <a:pt x="1257552" y="566543"/>
                </a:lnTo>
                <a:lnTo>
                  <a:pt x="1205506" y="555500"/>
                </a:lnTo>
                <a:close/>
              </a:path>
              <a:path w="7520305" h="706120">
                <a:moveTo>
                  <a:pt x="3723678" y="28277"/>
                </a:moveTo>
                <a:lnTo>
                  <a:pt x="3469182" y="28277"/>
                </a:lnTo>
                <a:lnTo>
                  <a:pt x="3469182" y="426764"/>
                </a:lnTo>
                <a:lnTo>
                  <a:pt x="3466295" y="479435"/>
                </a:lnTo>
                <a:lnTo>
                  <a:pt x="3457633" y="528503"/>
                </a:lnTo>
                <a:lnTo>
                  <a:pt x="3443197" y="573970"/>
                </a:lnTo>
                <a:lnTo>
                  <a:pt x="3422986" y="615836"/>
                </a:lnTo>
                <a:lnTo>
                  <a:pt x="3397001" y="654099"/>
                </a:lnTo>
                <a:lnTo>
                  <a:pt x="3471415" y="699491"/>
                </a:lnTo>
                <a:lnTo>
                  <a:pt x="3496046" y="659873"/>
                </a:lnTo>
                <a:lnTo>
                  <a:pt x="3515765" y="616624"/>
                </a:lnTo>
                <a:lnTo>
                  <a:pt x="3530573" y="569743"/>
                </a:lnTo>
                <a:lnTo>
                  <a:pt x="3540470" y="519231"/>
                </a:lnTo>
                <a:lnTo>
                  <a:pt x="3545456" y="465087"/>
                </a:lnTo>
                <a:lnTo>
                  <a:pt x="3723678" y="465087"/>
                </a:lnTo>
                <a:lnTo>
                  <a:pt x="3723678" y="391789"/>
                </a:lnTo>
                <a:lnTo>
                  <a:pt x="3545456" y="391789"/>
                </a:lnTo>
                <a:lnTo>
                  <a:pt x="3545456" y="281284"/>
                </a:lnTo>
                <a:lnTo>
                  <a:pt x="3723678" y="281284"/>
                </a:lnTo>
                <a:lnTo>
                  <a:pt x="3723678" y="207987"/>
                </a:lnTo>
                <a:lnTo>
                  <a:pt x="3545456" y="207987"/>
                </a:lnTo>
                <a:lnTo>
                  <a:pt x="3545456" y="102320"/>
                </a:lnTo>
                <a:lnTo>
                  <a:pt x="3723678" y="102320"/>
                </a:lnTo>
                <a:lnTo>
                  <a:pt x="3723678" y="28277"/>
                </a:lnTo>
                <a:close/>
              </a:path>
              <a:path w="7520305" h="706120">
                <a:moveTo>
                  <a:pt x="3565177" y="615776"/>
                </a:moveTo>
                <a:lnTo>
                  <a:pt x="3588245" y="693539"/>
                </a:lnTo>
                <a:lnTo>
                  <a:pt x="3643683" y="693539"/>
                </a:lnTo>
                <a:lnTo>
                  <a:pt x="3678681" y="688446"/>
                </a:lnTo>
                <a:lnTo>
                  <a:pt x="3703679" y="673168"/>
                </a:lnTo>
                <a:lnTo>
                  <a:pt x="3718678" y="647704"/>
                </a:lnTo>
                <a:lnTo>
                  <a:pt x="3722738" y="618752"/>
                </a:lnTo>
                <a:lnTo>
                  <a:pt x="3610197" y="618752"/>
                </a:lnTo>
                <a:lnTo>
                  <a:pt x="3600965" y="618566"/>
                </a:lnTo>
                <a:lnTo>
                  <a:pt x="3590382" y="618008"/>
                </a:lnTo>
                <a:lnTo>
                  <a:pt x="3578455" y="617078"/>
                </a:lnTo>
                <a:lnTo>
                  <a:pt x="3565177" y="615776"/>
                </a:lnTo>
                <a:close/>
              </a:path>
              <a:path w="7520305" h="706120">
                <a:moveTo>
                  <a:pt x="3183432" y="519781"/>
                </a:moveTo>
                <a:lnTo>
                  <a:pt x="3147016" y="556594"/>
                </a:lnTo>
                <a:lnTo>
                  <a:pt x="3112181" y="587034"/>
                </a:lnTo>
                <a:lnTo>
                  <a:pt x="3078927" y="611102"/>
                </a:lnTo>
                <a:lnTo>
                  <a:pt x="3047255" y="628798"/>
                </a:lnTo>
                <a:lnTo>
                  <a:pt x="3101205" y="690562"/>
                </a:lnTo>
                <a:lnTo>
                  <a:pt x="3134482" y="669866"/>
                </a:lnTo>
                <a:lnTo>
                  <a:pt x="3169572" y="642379"/>
                </a:lnTo>
                <a:lnTo>
                  <a:pt x="3206477" y="608102"/>
                </a:lnTo>
                <a:lnTo>
                  <a:pt x="3245196" y="567034"/>
                </a:lnTo>
                <a:lnTo>
                  <a:pt x="3183432" y="519781"/>
                </a:lnTo>
                <a:close/>
              </a:path>
              <a:path w="7520305" h="706120">
                <a:moveTo>
                  <a:pt x="3330027" y="519781"/>
                </a:moveTo>
                <a:lnTo>
                  <a:pt x="3268264" y="569267"/>
                </a:lnTo>
                <a:lnTo>
                  <a:pt x="3295169" y="584917"/>
                </a:lnTo>
                <a:lnTo>
                  <a:pt x="3319331" y="603219"/>
                </a:lnTo>
                <a:lnTo>
                  <a:pt x="3340748" y="624171"/>
                </a:lnTo>
                <a:lnTo>
                  <a:pt x="3359421" y="647774"/>
                </a:lnTo>
                <a:lnTo>
                  <a:pt x="3423418" y="590847"/>
                </a:lnTo>
                <a:lnTo>
                  <a:pt x="3400977" y="568964"/>
                </a:lnTo>
                <a:lnTo>
                  <a:pt x="3377932" y="549826"/>
                </a:lnTo>
                <a:lnTo>
                  <a:pt x="3354282" y="533432"/>
                </a:lnTo>
                <a:lnTo>
                  <a:pt x="3330027" y="519781"/>
                </a:lnTo>
                <a:close/>
              </a:path>
              <a:path w="7520305" h="706120">
                <a:moveTo>
                  <a:pt x="3723678" y="465087"/>
                </a:moveTo>
                <a:lnTo>
                  <a:pt x="3647776" y="465087"/>
                </a:lnTo>
                <a:lnTo>
                  <a:pt x="3647776" y="596056"/>
                </a:lnTo>
                <a:lnTo>
                  <a:pt x="3646381" y="605660"/>
                </a:lnTo>
                <a:lnTo>
                  <a:pt x="3642195" y="612520"/>
                </a:lnTo>
                <a:lnTo>
                  <a:pt x="3635218" y="616636"/>
                </a:lnTo>
                <a:lnTo>
                  <a:pt x="3625449" y="618008"/>
                </a:lnTo>
                <a:lnTo>
                  <a:pt x="3610197" y="618752"/>
                </a:lnTo>
                <a:lnTo>
                  <a:pt x="3722738" y="618752"/>
                </a:lnTo>
                <a:lnTo>
                  <a:pt x="3723612" y="612520"/>
                </a:lnTo>
                <a:lnTo>
                  <a:pt x="3723678" y="465087"/>
                </a:lnTo>
                <a:close/>
              </a:path>
              <a:path w="7520305" h="706120">
                <a:moveTo>
                  <a:pt x="3450950" y="433090"/>
                </a:moveTo>
                <a:lnTo>
                  <a:pt x="3067719" y="433090"/>
                </a:lnTo>
                <a:lnTo>
                  <a:pt x="3067719" y="503783"/>
                </a:lnTo>
                <a:lnTo>
                  <a:pt x="3450950" y="503783"/>
                </a:lnTo>
                <a:lnTo>
                  <a:pt x="3450950" y="433090"/>
                </a:lnTo>
                <a:close/>
              </a:path>
              <a:path w="7520305" h="706120">
                <a:moveTo>
                  <a:pt x="3208733" y="150315"/>
                </a:moveTo>
                <a:lnTo>
                  <a:pt x="3132458" y="150315"/>
                </a:lnTo>
                <a:lnTo>
                  <a:pt x="3132458" y="433090"/>
                </a:lnTo>
                <a:lnTo>
                  <a:pt x="3208733" y="433090"/>
                </a:lnTo>
                <a:lnTo>
                  <a:pt x="3208733" y="384348"/>
                </a:lnTo>
                <a:lnTo>
                  <a:pt x="3394024" y="384348"/>
                </a:lnTo>
                <a:lnTo>
                  <a:pt x="3394024" y="315516"/>
                </a:lnTo>
                <a:lnTo>
                  <a:pt x="3208733" y="315516"/>
                </a:lnTo>
                <a:lnTo>
                  <a:pt x="3208733" y="267519"/>
                </a:lnTo>
                <a:lnTo>
                  <a:pt x="3394024" y="267519"/>
                </a:lnTo>
                <a:lnTo>
                  <a:pt x="3394024" y="198313"/>
                </a:lnTo>
                <a:lnTo>
                  <a:pt x="3208733" y="198313"/>
                </a:lnTo>
                <a:lnTo>
                  <a:pt x="3208733" y="150315"/>
                </a:lnTo>
                <a:close/>
              </a:path>
              <a:path w="7520305" h="706120">
                <a:moveTo>
                  <a:pt x="3394024" y="384348"/>
                </a:moveTo>
                <a:lnTo>
                  <a:pt x="3317749" y="384348"/>
                </a:lnTo>
                <a:lnTo>
                  <a:pt x="3317749" y="433090"/>
                </a:lnTo>
                <a:lnTo>
                  <a:pt x="3394024" y="433090"/>
                </a:lnTo>
                <a:lnTo>
                  <a:pt x="3394024" y="384348"/>
                </a:lnTo>
                <a:close/>
              </a:path>
              <a:path w="7520305" h="706120">
                <a:moveTo>
                  <a:pt x="3723678" y="281284"/>
                </a:moveTo>
                <a:lnTo>
                  <a:pt x="3647776" y="281284"/>
                </a:lnTo>
                <a:lnTo>
                  <a:pt x="3647776" y="391789"/>
                </a:lnTo>
                <a:lnTo>
                  <a:pt x="3723678" y="391789"/>
                </a:lnTo>
                <a:lnTo>
                  <a:pt x="3723678" y="281284"/>
                </a:lnTo>
                <a:close/>
              </a:path>
              <a:path w="7520305" h="706120">
                <a:moveTo>
                  <a:pt x="3394024" y="267519"/>
                </a:moveTo>
                <a:lnTo>
                  <a:pt x="3317749" y="267519"/>
                </a:lnTo>
                <a:lnTo>
                  <a:pt x="3317749" y="315516"/>
                </a:lnTo>
                <a:lnTo>
                  <a:pt x="3394024" y="315516"/>
                </a:lnTo>
                <a:lnTo>
                  <a:pt x="3394024" y="267519"/>
                </a:lnTo>
                <a:close/>
              </a:path>
              <a:path w="7520305" h="706120">
                <a:moveTo>
                  <a:pt x="3723678" y="102320"/>
                </a:moveTo>
                <a:lnTo>
                  <a:pt x="3647776" y="102320"/>
                </a:lnTo>
                <a:lnTo>
                  <a:pt x="3647776" y="207987"/>
                </a:lnTo>
                <a:lnTo>
                  <a:pt x="3723678" y="207987"/>
                </a:lnTo>
                <a:lnTo>
                  <a:pt x="3723678" y="102320"/>
                </a:lnTo>
                <a:close/>
              </a:path>
              <a:path w="7520305" h="706120">
                <a:moveTo>
                  <a:pt x="3394024" y="150315"/>
                </a:moveTo>
                <a:lnTo>
                  <a:pt x="3317749" y="150315"/>
                </a:lnTo>
                <a:lnTo>
                  <a:pt x="3317749" y="198313"/>
                </a:lnTo>
                <a:lnTo>
                  <a:pt x="3394024" y="198313"/>
                </a:lnTo>
                <a:lnTo>
                  <a:pt x="3394024" y="150315"/>
                </a:lnTo>
                <a:close/>
              </a:path>
              <a:path w="7520305" h="706120">
                <a:moveTo>
                  <a:pt x="3445742" y="79250"/>
                </a:moveTo>
                <a:lnTo>
                  <a:pt x="3073671" y="79250"/>
                </a:lnTo>
                <a:lnTo>
                  <a:pt x="3073671" y="150315"/>
                </a:lnTo>
                <a:lnTo>
                  <a:pt x="3445742" y="150315"/>
                </a:lnTo>
                <a:lnTo>
                  <a:pt x="3445742" y="79250"/>
                </a:lnTo>
                <a:close/>
              </a:path>
              <a:path w="7520305" h="706120">
                <a:moveTo>
                  <a:pt x="3208733" y="7813"/>
                </a:moveTo>
                <a:lnTo>
                  <a:pt x="3132458" y="7813"/>
                </a:lnTo>
                <a:lnTo>
                  <a:pt x="3132458" y="79250"/>
                </a:lnTo>
                <a:lnTo>
                  <a:pt x="3208733" y="79250"/>
                </a:lnTo>
                <a:lnTo>
                  <a:pt x="3208733" y="7813"/>
                </a:lnTo>
                <a:close/>
              </a:path>
              <a:path w="7520305" h="706120">
                <a:moveTo>
                  <a:pt x="3394024" y="7813"/>
                </a:moveTo>
                <a:lnTo>
                  <a:pt x="3317749" y="7813"/>
                </a:lnTo>
                <a:lnTo>
                  <a:pt x="3317749" y="79250"/>
                </a:lnTo>
                <a:lnTo>
                  <a:pt x="3394024" y="79250"/>
                </a:lnTo>
                <a:lnTo>
                  <a:pt x="3394024" y="7813"/>
                </a:lnTo>
                <a:close/>
              </a:path>
              <a:path w="7520305" h="706120">
                <a:moveTo>
                  <a:pt x="6458983" y="652238"/>
                </a:moveTo>
                <a:lnTo>
                  <a:pt x="6356447" y="652238"/>
                </a:lnTo>
                <a:lnTo>
                  <a:pt x="6400723" y="702096"/>
                </a:lnTo>
                <a:lnTo>
                  <a:pt x="6445403" y="666532"/>
                </a:lnTo>
                <a:lnTo>
                  <a:pt x="6458983" y="652238"/>
                </a:lnTo>
                <a:close/>
              </a:path>
              <a:path w="7520305" h="706120">
                <a:moveTo>
                  <a:pt x="6356447" y="434578"/>
                </a:moveTo>
                <a:lnTo>
                  <a:pt x="6140274" y="434578"/>
                </a:lnTo>
                <a:lnTo>
                  <a:pt x="6140274" y="694283"/>
                </a:lnTo>
                <a:lnTo>
                  <a:pt x="6216177" y="694283"/>
                </a:lnTo>
                <a:lnTo>
                  <a:pt x="6216177" y="660053"/>
                </a:lnTo>
                <a:lnTo>
                  <a:pt x="6356447" y="660053"/>
                </a:lnTo>
                <a:lnTo>
                  <a:pt x="6356447" y="652238"/>
                </a:lnTo>
                <a:lnTo>
                  <a:pt x="6458983" y="652238"/>
                </a:lnTo>
                <a:lnTo>
                  <a:pt x="6478424" y="631775"/>
                </a:lnTo>
                <a:lnTo>
                  <a:pt x="6356447" y="631775"/>
                </a:lnTo>
                <a:lnTo>
                  <a:pt x="6356447" y="588987"/>
                </a:lnTo>
                <a:lnTo>
                  <a:pt x="6216177" y="588987"/>
                </a:lnTo>
                <a:lnTo>
                  <a:pt x="6216177" y="505272"/>
                </a:lnTo>
                <a:lnTo>
                  <a:pt x="6356447" y="505272"/>
                </a:lnTo>
                <a:lnTo>
                  <a:pt x="6356447" y="434578"/>
                </a:lnTo>
                <a:close/>
              </a:path>
              <a:path w="7520305" h="706120">
                <a:moveTo>
                  <a:pt x="6356447" y="660053"/>
                </a:moveTo>
                <a:lnTo>
                  <a:pt x="6280174" y="660053"/>
                </a:lnTo>
                <a:lnTo>
                  <a:pt x="6280174" y="694283"/>
                </a:lnTo>
                <a:lnTo>
                  <a:pt x="6356447" y="694283"/>
                </a:lnTo>
                <a:lnTo>
                  <a:pt x="6356447" y="660053"/>
                </a:lnTo>
                <a:close/>
              </a:path>
              <a:path w="7520305" h="706120">
                <a:moveTo>
                  <a:pt x="6658940" y="440531"/>
                </a:moveTo>
                <a:lnTo>
                  <a:pt x="6582666" y="440531"/>
                </a:lnTo>
                <a:lnTo>
                  <a:pt x="6582709" y="597126"/>
                </a:lnTo>
                <a:lnTo>
                  <a:pt x="6587526" y="633426"/>
                </a:lnTo>
                <a:lnTo>
                  <a:pt x="6602107" y="659587"/>
                </a:lnTo>
                <a:lnTo>
                  <a:pt x="6626407" y="675284"/>
                </a:lnTo>
                <a:lnTo>
                  <a:pt x="6660428" y="680516"/>
                </a:lnTo>
                <a:lnTo>
                  <a:pt x="6701729" y="680516"/>
                </a:lnTo>
                <a:lnTo>
                  <a:pt x="6742470" y="673633"/>
                </a:lnTo>
                <a:lnTo>
                  <a:pt x="6777817" y="636007"/>
                </a:lnTo>
                <a:lnTo>
                  <a:pt x="6788711" y="602753"/>
                </a:lnTo>
                <a:lnTo>
                  <a:pt x="6677916" y="602753"/>
                </a:lnTo>
                <a:lnTo>
                  <a:pt x="6669614" y="601660"/>
                </a:lnTo>
                <a:lnTo>
                  <a:pt x="6663684" y="598382"/>
                </a:lnTo>
                <a:lnTo>
                  <a:pt x="6660126" y="592917"/>
                </a:lnTo>
                <a:lnTo>
                  <a:pt x="6658940" y="585266"/>
                </a:lnTo>
                <a:lnTo>
                  <a:pt x="6658940" y="440531"/>
                </a:lnTo>
                <a:close/>
              </a:path>
              <a:path w="7520305" h="706120">
                <a:moveTo>
                  <a:pt x="6546947" y="440531"/>
                </a:moveTo>
                <a:lnTo>
                  <a:pt x="6473277" y="440531"/>
                </a:lnTo>
                <a:lnTo>
                  <a:pt x="6467889" y="487828"/>
                </a:lnTo>
                <a:lnTo>
                  <a:pt x="6453513" y="530601"/>
                </a:lnTo>
                <a:lnTo>
                  <a:pt x="6430147" y="568850"/>
                </a:lnTo>
                <a:lnTo>
                  <a:pt x="6397792" y="602575"/>
                </a:lnTo>
                <a:lnTo>
                  <a:pt x="6356447" y="631775"/>
                </a:lnTo>
                <a:lnTo>
                  <a:pt x="6478424" y="631775"/>
                </a:lnTo>
                <a:lnTo>
                  <a:pt x="6510391" y="586662"/>
                </a:lnTo>
                <a:lnTo>
                  <a:pt x="6530700" y="542354"/>
                </a:lnTo>
                <a:lnTo>
                  <a:pt x="6542886" y="495133"/>
                </a:lnTo>
                <a:lnTo>
                  <a:pt x="6546947" y="444996"/>
                </a:lnTo>
                <a:lnTo>
                  <a:pt x="6546947" y="440531"/>
                </a:lnTo>
                <a:close/>
              </a:path>
              <a:path w="7520305" h="706120">
                <a:moveTo>
                  <a:pt x="6727774" y="519781"/>
                </a:moveTo>
                <a:lnTo>
                  <a:pt x="6721564" y="568023"/>
                </a:lnTo>
                <a:lnTo>
                  <a:pt x="6701728" y="601346"/>
                </a:lnTo>
                <a:lnTo>
                  <a:pt x="6693170" y="602753"/>
                </a:lnTo>
                <a:lnTo>
                  <a:pt x="6788711" y="602753"/>
                </a:lnTo>
                <a:lnTo>
                  <a:pt x="6793816" y="582801"/>
                </a:lnTo>
                <a:lnTo>
                  <a:pt x="6800698" y="546571"/>
                </a:lnTo>
                <a:lnTo>
                  <a:pt x="6727774" y="519781"/>
                </a:lnTo>
                <a:close/>
              </a:path>
              <a:path w="7520305" h="706120">
                <a:moveTo>
                  <a:pt x="6356447" y="505272"/>
                </a:moveTo>
                <a:lnTo>
                  <a:pt x="6280174" y="505272"/>
                </a:lnTo>
                <a:lnTo>
                  <a:pt x="6280174" y="588987"/>
                </a:lnTo>
                <a:lnTo>
                  <a:pt x="6356447" y="588987"/>
                </a:lnTo>
                <a:lnTo>
                  <a:pt x="6356447" y="505272"/>
                </a:lnTo>
                <a:close/>
              </a:path>
              <a:path w="7520305" h="706120">
                <a:moveTo>
                  <a:pt x="6484439" y="268263"/>
                </a:moveTo>
                <a:lnTo>
                  <a:pt x="6408166" y="268263"/>
                </a:lnTo>
                <a:lnTo>
                  <a:pt x="6408166" y="440531"/>
                </a:lnTo>
                <a:lnTo>
                  <a:pt x="6735215" y="440531"/>
                </a:lnTo>
                <a:lnTo>
                  <a:pt x="6735215" y="367605"/>
                </a:lnTo>
                <a:lnTo>
                  <a:pt x="6484439" y="367605"/>
                </a:lnTo>
                <a:lnTo>
                  <a:pt x="6484439" y="268263"/>
                </a:lnTo>
                <a:close/>
              </a:path>
              <a:path w="7520305" h="706120">
                <a:moveTo>
                  <a:pt x="6356447" y="333002"/>
                </a:moveTo>
                <a:lnTo>
                  <a:pt x="6139530" y="333002"/>
                </a:lnTo>
                <a:lnTo>
                  <a:pt x="6139530" y="404068"/>
                </a:lnTo>
                <a:lnTo>
                  <a:pt x="6356447" y="404068"/>
                </a:lnTo>
                <a:lnTo>
                  <a:pt x="6356447" y="333002"/>
                </a:lnTo>
                <a:close/>
              </a:path>
              <a:path w="7520305" h="706120">
                <a:moveTo>
                  <a:pt x="6735215" y="258588"/>
                </a:moveTo>
                <a:lnTo>
                  <a:pt x="6658940" y="258588"/>
                </a:lnTo>
                <a:lnTo>
                  <a:pt x="6658940" y="367605"/>
                </a:lnTo>
                <a:lnTo>
                  <a:pt x="6735215" y="367605"/>
                </a:lnTo>
                <a:lnTo>
                  <a:pt x="6735215" y="258588"/>
                </a:lnTo>
                <a:close/>
              </a:path>
              <a:path w="7520305" h="706120">
                <a:moveTo>
                  <a:pt x="6356447" y="231800"/>
                </a:moveTo>
                <a:lnTo>
                  <a:pt x="6139530" y="231800"/>
                </a:lnTo>
                <a:lnTo>
                  <a:pt x="6139530" y="302493"/>
                </a:lnTo>
                <a:lnTo>
                  <a:pt x="6356447" y="302493"/>
                </a:lnTo>
                <a:lnTo>
                  <a:pt x="6356447" y="231800"/>
                </a:lnTo>
                <a:close/>
              </a:path>
              <a:path w="7520305" h="706120">
                <a:moveTo>
                  <a:pt x="6458767" y="27533"/>
                </a:moveTo>
                <a:lnTo>
                  <a:pt x="6442698" y="77995"/>
                </a:lnTo>
                <a:lnTo>
                  <a:pt x="6420164" y="126318"/>
                </a:lnTo>
                <a:lnTo>
                  <a:pt x="6391166" y="172501"/>
                </a:lnTo>
                <a:lnTo>
                  <a:pt x="6355703" y="216545"/>
                </a:lnTo>
                <a:lnTo>
                  <a:pt x="6383237" y="292818"/>
                </a:lnTo>
                <a:lnTo>
                  <a:pt x="6388004" y="288354"/>
                </a:lnTo>
                <a:lnTo>
                  <a:pt x="6393748" y="282773"/>
                </a:lnTo>
                <a:lnTo>
                  <a:pt x="6400468" y="276076"/>
                </a:lnTo>
                <a:lnTo>
                  <a:pt x="6408166" y="268263"/>
                </a:lnTo>
                <a:lnTo>
                  <a:pt x="6484439" y="268263"/>
                </a:lnTo>
                <a:lnTo>
                  <a:pt x="6484439" y="258588"/>
                </a:lnTo>
                <a:lnTo>
                  <a:pt x="6735215" y="258588"/>
                </a:lnTo>
                <a:lnTo>
                  <a:pt x="6735215" y="256357"/>
                </a:lnTo>
                <a:lnTo>
                  <a:pt x="6780170" y="256357"/>
                </a:lnTo>
                <a:lnTo>
                  <a:pt x="6799211" y="202778"/>
                </a:lnTo>
                <a:lnTo>
                  <a:pt x="6783006" y="185291"/>
                </a:lnTo>
                <a:lnTo>
                  <a:pt x="6471417" y="185291"/>
                </a:lnTo>
                <a:lnTo>
                  <a:pt x="6490020" y="153293"/>
                </a:lnTo>
                <a:lnTo>
                  <a:pt x="6506019" y="121667"/>
                </a:lnTo>
                <a:lnTo>
                  <a:pt x="6519414" y="90413"/>
                </a:lnTo>
                <a:lnTo>
                  <a:pt x="6530204" y="59531"/>
                </a:lnTo>
                <a:lnTo>
                  <a:pt x="6458767" y="27533"/>
                </a:lnTo>
                <a:close/>
              </a:path>
              <a:path w="7520305" h="706120">
                <a:moveTo>
                  <a:pt x="6780170" y="256357"/>
                </a:moveTo>
                <a:lnTo>
                  <a:pt x="6735215" y="256357"/>
                </a:lnTo>
                <a:lnTo>
                  <a:pt x="6740982" y="263658"/>
                </a:lnTo>
                <a:lnTo>
                  <a:pt x="6748237" y="272169"/>
                </a:lnTo>
                <a:lnTo>
                  <a:pt x="6756981" y="281889"/>
                </a:lnTo>
                <a:lnTo>
                  <a:pt x="6767212" y="292818"/>
                </a:lnTo>
                <a:lnTo>
                  <a:pt x="6780170" y="256357"/>
                </a:lnTo>
                <a:close/>
              </a:path>
              <a:path w="7520305" h="706120">
                <a:moveTo>
                  <a:pt x="6366493" y="129108"/>
                </a:moveTo>
                <a:lnTo>
                  <a:pt x="6114229" y="129108"/>
                </a:lnTo>
                <a:lnTo>
                  <a:pt x="6114229" y="199801"/>
                </a:lnTo>
                <a:lnTo>
                  <a:pt x="6366493" y="199801"/>
                </a:lnTo>
                <a:lnTo>
                  <a:pt x="6366493" y="129108"/>
                </a:lnTo>
                <a:close/>
              </a:path>
              <a:path w="7520305" h="706120">
                <a:moveTo>
                  <a:pt x="6698752" y="28277"/>
                </a:moveTo>
                <a:lnTo>
                  <a:pt x="6540994" y="28277"/>
                </a:lnTo>
                <a:lnTo>
                  <a:pt x="6540994" y="101575"/>
                </a:lnTo>
                <a:lnTo>
                  <a:pt x="6643686" y="101575"/>
                </a:lnTo>
                <a:lnTo>
                  <a:pt x="6650499" y="119225"/>
                </a:lnTo>
                <a:lnTo>
                  <a:pt x="6659777" y="139061"/>
                </a:lnTo>
                <a:lnTo>
                  <a:pt x="6671521" y="161083"/>
                </a:lnTo>
                <a:lnTo>
                  <a:pt x="6685729" y="185291"/>
                </a:lnTo>
                <a:lnTo>
                  <a:pt x="6783006" y="185291"/>
                </a:lnTo>
                <a:lnTo>
                  <a:pt x="6763632" y="164385"/>
                </a:lnTo>
                <a:lnTo>
                  <a:pt x="6735029" y="122504"/>
                </a:lnTo>
                <a:lnTo>
                  <a:pt x="6713402" y="77135"/>
                </a:lnTo>
                <a:lnTo>
                  <a:pt x="6698752" y="28277"/>
                </a:lnTo>
                <a:close/>
              </a:path>
              <a:path w="7520305" h="706120">
                <a:moveTo>
                  <a:pt x="6356447" y="30510"/>
                </a:moveTo>
                <a:lnTo>
                  <a:pt x="6139530" y="30510"/>
                </a:lnTo>
                <a:lnTo>
                  <a:pt x="6139530" y="101575"/>
                </a:lnTo>
                <a:lnTo>
                  <a:pt x="6356447" y="101575"/>
                </a:lnTo>
                <a:lnTo>
                  <a:pt x="6356447" y="30510"/>
                </a:lnTo>
                <a:close/>
              </a:path>
              <a:path w="7520305" h="706120">
                <a:moveTo>
                  <a:pt x="2578446" y="434578"/>
                </a:moveTo>
                <a:lnTo>
                  <a:pt x="2333995" y="434578"/>
                </a:lnTo>
                <a:lnTo>
                  <a:pt x="2333995" y="694283"/>
                </a:lnTo>
                <a:lnTo>
                  <a:pt x="2410270" y="694283"/>
                </a:lnTo>
                <a:lnTo>
                  <a:pt x="2410270" y="660053"/>
                </a:lnTo>
                <a:lnTo>
                  <a:pt x="2578446" y="660053"/>
                </a:lnTo>
                <a:lnTo>
                  <a:pt x="2578446" y="588987"/>
                </a:lnTo>
                <a:lnTo>
                  <a:pt x="2410270" y="588987"/>
                </a:lnTo>
                <a:lnTo>
                  <a:pt x="2410270" y="505272"/>
                </a:lnTo>
                <a:lnTo>
                  <a:pt x="2578446" y="505272"/>
                </a:lnTo>
                <a:lnTo>
                  <a:pt x="2578446" y="434578"/>
                </a:lnTo>
                <a:close/>
              </a:path>
              <a:path w="7520305" h="706120">
                <a:moveTo>
                  <a:pt x="2578446" y="660053"/>
                </a:moveTo>
                <a:lnTo>
                  <a:pt x="2502171" y="660053"/>
                </a:lnTo>
                <a:lnTo>
                  <a:pt x="2502171" y="690562"/>
                </a:lnTo>
                <a:lnTo>
                  <a:pt x="2578446" y="690562"/>
                </a:lnTo>
                <a:lnTo>
                  <a:pt x="2578446" y="660053"/>
                </a:lnTo>
                <a:close/>
              </a:path>
              <a:path w="7520305" h="706120">
                <a:moveTo>
                  <a:pt x="2578446" y="505272"/>
                </a:moveTo>
                <a:lnTo>
                  <a:pt x="2502171" y="505272"/>
                </a:lnTo>
                <a:lnTo>
                  <a:pt x="2502171" y="588987"/>
                </a:lnTo>
                <a:lnTo>
                  <a:pt x="2578446" y="588987"/>
                </a:lnTo>
                <a:lnTo>
                  <a:pt x="2578446" y="505272"/>
                </a:lnTo>
                <a:close/>
              </a:path>
              <a:path w="7520305" h="706120">
                <a:moveTo>
                  <a:pt x="1949898" y="636240"/>
                </a:moveTo>
                <a:lnTo>
                  <a:pt x="1793006" y="636240"/>
                </a:lnTo>
                <a:lnTo>
                  <a:pt x="1834677" y="698747"/>
                </a:lnTo>
                <a:lnTo>
                  <a:pt x="1882233" y="676376"/>
                </a:lnTo>
                <a:lnTo>
                  <a:pt x="1925928" y="652053"/>
                </a:lnTo>
                <a:lnTo>
                  <a:pt x="1949898" y="636240"/>
                </a:lnTo>
                <a:close/>
              </a:path>
              <a:path w="7520305" h="706120">
                <a:moveTo>
                  <a:pt x="2142629" y="597545"/>
                </a:moveTo>
                <a:lnTo>
                  <a:pt x="2001737" y="597545"/>
                </a:lnTo>
                <a:lnTo>
                  <a:pt x="2043827" y="631217"/>
                </a:lnTo>
                <a:lnTo>
                  <a:pt x="2088987" y="659308"/>
                </a:lnTo>
                <a:lnTo>
                  <a:pt x="2137217" y="681818"/>
                </a:lnTo>
                <a:lnTo>
                  <a:pt x="2188517" y="698747"/>
                </a:lnTo>
                <a:lnTo>
                  <a:pt x="2233165" y="630287"/>
                </a:lnTo>
                <a:lnTo>
                  <a:pt x="2186447" y="616311"/>
                </a:lnTo>
                <a:lnTo>
                  <a:pt x="2142629" y="597545"/>
                </a:lnTo>
                <a:close/>
              </a:path>
              <a:path w="7520305" h="706120">
                <a:moveTo>
                  <a:pt x="1793006" y="434578"/>
                </a:moveTo>
                <a:lnTo>
                  <a:pt x="1565671" y="434578"/>
                </a:lnTo>
                <a:lnTo>
                  <a:pt x="1565671" y="694283"/>
                </a:lnTo>
                <a:lnTo>
                  <a:pt x="1641946" y="694283"/>
                </a:lnTo>
                <a:lnTo>
                  <a:pt x="1641946" y="660053"/>
                </a:lnTo>
                <a:lnTo>
                  <a:pt x="1793006" y="660053"/>
                </a:lnTo>
                <a:lnTo>
                  <a:pt x="1793006" y="636240"/>
                </a:lnTo>
                <a:lnTo>
                  <a:pt x="1949898" y="636240"/>
                </a:lnTo>
                <a:lnTo>
                  <a:pt x="1962308" y="628054"/>
                </a:lnTo>
                <a:lnTo>
                  <a:pt x="1793006" y="628054"/>
                </a:lnTo>
                <a:lnTo>
                  <a:pt x="1793006" y="588987"/>
                </a:lnTo>
                <a:lnTo>
                  <a:pt x="1641946" y="588987"/>
                </a:lnTo>
                <a:lnTo>
                  <a:pt x="1641946" y="505272"/>
                </a:lnTo>
                <a:lnTo>
                  <a:pt x="1793006" y="505272"/>
                </a:lnTo>
                <a:lnTo>
                  <a:pt x="1793006" y="434578"/>
                </a:lnTo>
                <a:close/>
              </a:path>
              <a:path w="7520305" h="706120">
                <a:moveTo>
                  <a:pt x="1793006" y="660053"/>
                </a:moveTo>
                <a:lnTo>
                  <a:pt x="1716731" y="660053"/>
                </a:lnTo>
                <a:lnTo>
                  <a:pt x="1716731" y="690562"/>
                </a:lnTo>
                <a:lnTo>
                  <a:pt x="1793006" y="690562"/>
                </a:lnTo>
                <a:lnTo>
                  <a:pt x="1793006" y="660053"/>
                </a:lnTo>
                <a:close/>
              </a:path>
              <a:path w="7520305" h="706120">
                <a:moveTo>
                  <a:pt x="1945182" y="387325"/>
                </a:moveTo>
                <a:lnTo>
                  <a:pt x="1866676" y="387325"/>
                </a:lnTo>
                <a:lnTo>
                  <a:pt x="1882303" y="429974"/>
                </a:lnTo>
                <a:lnTo>
                  <a:pt x="1901650" y="470482"/>
                </a:lnTo>
                <a:lnTo>
                  <a:pt x="1924719" y="508852"/>
                </a:lnTo>
                <a:lnTo>
                  <a:pt x="1951508" y="545082"/>
                </a:lnTo>
                <a:lnTo>
                  <a:pt x="1920812" y="566732"/>
                </a:lnTo>
                <a:lnTo>
                  <a:pt x="1884163" y="587777"/>
                </a:lnTo>
                <a:lnTo>
                  <a:pt x="1841561" y="608218"/>
                </a:lnTo>
                <a:lnTo>
                  <a:pt x="1793006" y="628054"/>
                </a:lnTo>
                <a:lnTo>
                  <a:pt x="1962308" y="628054"/>
                </a:lnTo>
                <a:lnTo>
                  <a:pt x="1965762" y="625775"/>
                </a:lnTo>
                <a:lnTo>
                  <a:pt x="2001737" y="597545"/>
                </a:lnTo>
                <a:lnTo>
                  <a:pt x="2142629" y="597545"/>
                </a:lnTo>
                <a:lnTo>
                  <a:pt x="2141542" y="597079"/>
                </a:lnTo>
                <a:lnTo>
                  <a:pt x="2098452" y="572592"/>
                </a:lnTo>
                <a:lnTo>
                  <a:pt x="2057176" y="542850"/>
                </a:lnTo>
                <a:lnTo>
                  <a:pt x="2084918" y="508852"/>
                </a:lnTo>
                <a:lnTo>
                  <a:pt x="2096114" y="492993"/>
                </a:lnTo>
                <a:lnTo>
                  <a:pt x="2005458" y="492993"/>
                </a:lnTo>
                <a:lnTo>
                  <a:pt x="1986343" y="468529"/>
                </a:lnTo>
                <a:lnTo>
                  <a:pt x="1969925" y="442763"/>
                </a:lnTo>
                <a:lnTo>
                  <a:pt x="1956205" y="415695"/>
                </a:lnTo>
                <a:lnTo>
                  <a:pt x="1945182" y="387325"/>
                </a:lnTo>
                <a:close/>
              </a:path>
              <a:path w="7520305" h="706120">
                <a:moveTo>
                  <a:pt x="1793006" y="505272"/>
                </a:moveTo>
                <a:lnTo>
                  <a:pt x="1716731" y="505272"/>
                </a:lnTo>
                <a:lnTo>
                  <a:pt x="1716731" y="588987"/>
                </a:lnTo>
                <a:lnTo>
                  <a:pt x="1793006" y="588987"/>
                </a:lnTo>
                <a:lnTo>
                  <a:pt x="1793006" y="505272"/>
                </a:lnTo>
                <a:close/>
              </a:path>
              <a:path w="7520305" h="706120">
                <a:moveTo>
                  <a:pt x="2159495" y="308074"/>
                </a:moveTo>
                <a:lnTo>
                  <a:pt x="1826492" y="308074"/>
                </a:lnTo>
                <a:lnTo>
                  <a:pt x="1826492" y="387325"/>
                </a:lnTo>
                <a:lnTo>
                  <a:pt x="2074663" y="387325"/>
                </a:lnTo>
                <a:lnTo>
                  <a:pt x="2057919" y="418207"/>
                </a:lnTo>
                <a:lnTo>
                  <a:pt x="2040804" y="446112"/>
                </a:lnTo>
                <a:lnTo>
                  <a:pt x="2023317" y="471041"/>
                </a:lnTo>
                <a:lnTo>
                  <a:pt x="2005458" y="492993"/>
                </a:lnTo>
                <a:lnTo>
                  <a:pt x="2096114" y="492993"/>
                </a:lnTo>
                <a:lnTo>
                  <a:pt x="2111219" y="471599"/>
                </a:lnTo>
                <a:lnTo>
                  <a:pt x="2136078" y="431090"/>
                </a:lnTo>
                <a:lnTo>
                  <a:pt x="2159495" y="387325"/>
                </a:lnTo>
                <a:lnTo>
                  <a:pt x="2159495" y="308074"/>
                </a:lnTo>
                <a:close/>
              </a:path>
              <a:path w="7520305" h="706120">
                <a:moveTo>
                  <a:pt x="1793006" y="333002"/>
                </a:moveTo>
                <a:lnTo>
                  <a:pt x="1564927" y="333002"/>
                </a:lnTo>
                <a:lnTo>
                  <a:pt x="1564927" y="404068"/>
                </a:lnTo>
                <a:lnTo>
                  <a:pt x="1793006" y="404068"/>
                </a:lnTo>
                <a:lnTo>
                  <a:pt x="1793006" y="333002"/>
                </a:lnTo>
                <a:close/>
              </a:path>
              <a:path w="7520305" h="706120">
                <a:moveTo>
                  <a:pt x="5925218" y="407045"/>
                </a:moveTo>
                <a:lnTo>
                  <a:pt x="5455666" y="407045"/>
                </a:lnTo>
                <a:lnTo>
                  <a:pt x="5455666" y="694283"/>
                </a:lnTo>
                <a:lnTo>
                  <a:pt x="5533428" y="694283"/>
                </a:lnTo>
                <a:lnTo>
                  <a:pt x="5533428" y="655587"/>
                </a:lnTo>
                <a:lnTo>
                  <a:pt x="5925218" y="655587"/>
                </a:lnTo>
                <a:lnTo>
                  <a:pt x="5925218" y="582289"/>
                </a:lnTo>
                <a:lnTo>
                  <a:pt x="5533428" y="582289"/>
                </a:lnTo>
                <a:lnTo>
                  <a:pt x="5533428" y="480343"/>
                </a:lnTo>
                <a:lnTo>
                  <a:pt x="5925218" y="480343"/>
                </a:lnTo>
                <a:lnTo>
                  <a:pt x="5925218" y="407045"/>
                </a:lnTo>
                <a:close/>
              </a:path>
              <a:path w="7520305" h="706120">
                <a:moveTo>
                  <a:pt x="5925218" y="655587"/>
                </a:moveTo>
                <a:lnTo>
                  <a:pt x="5847455" y="655587"/>
                </a:lnTo>
                <a:lnTo>
                  <a:pt x="5847455" y="694283"/>
                </a:lnTo>
                <a:lnTo>
                  <a:pt x="5925218" y="694283"/>
                </a:lnTo>
                <a:lnTo>
                  <a:pt x="5925218" y="655587"/>
                </a:lnTo>
                <a:close/>
              </a:path>
              <a:path w="7520305" h="706120">
                <a:moveTo>
                  <a:pt x="5925218" y="480343"/>
                </a:moveTo>
                <a:lnTo>
                  <a:pt x="5847455" y="480343"/>
                </a:lnTo>
                <a:lnTo>
                  <a:pt x="5847455" y="582289"/>
                </a:lnTo>
                <a:lnTo>
                  <a:pt x="5925218" y="582289"/>
                </a:lnTo>
                <a:lnTo>
                  <a:pt x="5925218" y="480343"/>
                </a:lnTo>
                <a:close/>
              </a:path>
              <a:path w="7520305" h="706120">
                <a:moveTo>
                  <a:pt x="193475" y="443508"/>
                </a:moveTo>
                <a:lnTo>
                  <a:pt x="120178" y="443508"/>
                </a:lnTo>
                <a:lnTo>
                  <a:pt x="120178" y="694283"/>
                </a:lnTo>
                <a:lnTo>
                  <a:pt x="193475" y="694283"/>
                </a:lnTo>
                <a:lnTo>
                  <a:pt x="193475" y="443508"/>
                </a:lnTo>
                <a:close/>
              </a:path>
              <a:path w="7520305" h="706120">
                <a:moveTo>
                  <a:pt x="45020" y="478854"/>
                </a:moveTo>
                <a:lnTo>
                  <a:pt x="39322" y="532595"/>
                </a:lnTo>
                <a:lnTo>
                  <a:pt x="30788" y="581824"/>
                </a:lnTo>
                <a:lnTo>
                  <a:pt x="19416" y="626543"/>
                </a:lnTo>
                <a:lnTo>
                  <a:pt x="5208" y="666749"/>
                </a:lnTo>
                <a:lnTo>
                  <a:pt x="68460" y="689818"/>
                </a:lnTo>
                <a:lnTo>
                  <a:pt x="83366" y="644332"/>
                </a:lnTo>
                <a:lnTo>
                  <a:pt x="94970" y="596800"/>
                </a:lnTo>
                <a:lnTo>
                  <a:pt x="103272" y="547222"/>
                </a:lnTo>
                <a:lnTo>
                  <a:pt x="108272" y="495597"/>
                </a:lnTo>
                <a:lnTo>
                  <a:pt x="45020" y="478854"/>
                </a:lnTo>
                <a:close/>
              </a:path>
              <a:path w="7520305" h="706120">
                <a:moveTo>
                  <a:pt x="254495" y="471784"/>
                </a:moveTo>
                <a:lnTo>
                  <a:pt x="202778" y="490761"/>
                </a:lnTo>
                <a:lnTo>
                  <a:pt x="212428" y="520828"/>
                </a:lnTo>
                <a:lnTo>
                  <a:pt x="219800" y="553733"/>
                </a:lnTo>
                <a:lnTo>
                  <a:pt x="224893" y="589475"/>
                </a:lnTo>
                <a:lnTo>
                  <a:pt x="227707" y="628054"/>
                </a:lnTo>
                <a:lnTo>
                  <a:pt x="284261" y="607590"/>
                </a:lnTo>
                <a:lnTo>
                  <a:pt x="280587" y="569244"/>
                </a:lnTo>
                <a:lnTo>
                  <a:pt x="274401" y="533827"/>
                </a:lnTo>
                <a:lnTo>
                  <a:pt x="265704" y="501341"/>
                </a:lnTo>
                <a:lnTo>
                  <a:pt x="254495" y="471784"/>
                </a:lnTo>
                <a:close/>
              </a:path>
              <a:path w="7520305" h="706120">
                <a:moveTo>
                  <a:pt x="43531" y="119806"/>
                </a:moveTo>
                <a:lnTo>
                  <a:pt x="0" y="179337"/>
                </a:lnTo>
                <a:lnTo>
                  <a:pt x="30672" y="202429"/>
                </a:lnTo>
                <a:lnTo>
                  <a:pt x="60181" y="228916"/>
                </a:lnTo>
                <a:lnTo>
                  <a:pt x="88528" y="258798"/>
                </a:lnTo>
                <a:lnTo>
                  <a:pt x="115713" y="292075"/>
                </a:lnTo>
                <a:lnTo>
                  <a:pt x="98017" y="316562"/>
                </a:lnTo>
                <a:lnTo>
                  <a:pt x="61367" y="361768"/>
                </a:lnTo>
                <a:lnTo>
                  <a:pt x="22881" y="385000"/>
                </a:lnTo>
                <a:lnTo>
                  <a:pt x="8929" y="385837"/>
                </a:lnTo>
                <a:lnTo>
                  <a:pt x="33486" y="458019"/>
                </a:lnTo>
                <a:lnTo>
                  <a:pt x="51461" y="455437"/>
                </a:lnTo>
                <a:lnTo>
                  <a:pt x="71902" y="452158"/>
                </a:lnTo>
                <a:lnTo>
                  <a:pt x="94808" y="448182"/>
                </a:lnTo>
                <a:lnTo>
                  <a:pt x="120178" y="443508"/>
                </a:lnTo>
                <a:lnTo>
                  <a:pt x="193475" y="443508"/>
                </a:lnTo>
                <a:lnTo>
                  <a:pt x="193475" y="427508"/>
                </a:lnTo>
                <a:lnTo>
                  <a:pt x="216171" y="421556"/>
                </a:lnTo>
                <a:lnTo>
                  <a:pt x="278374" y="421556"/>
                </a:lnTo>
                <a:lnTo>
                  <a:pt x="274168" y="398743"/>
                </a:lnTo>
                <a:lnTo>
                  <a:pt x="267292" y="373559"/>
                </a:lnTo>
                <a:lnTo>
                  <a:pt x="130224" y="373559"/>
                </a:lnTo>
                <a:lnTo>
                  <a:pt x="160570" y="339998"/>
                </a:lnTo>
                <a:lnTo>
                  <a:pt x="190291" y="302121"/>
                </a:lnTo>
                <a:lnTo>
                  <a:pt x="219387" y="259928"/>
                </a:lnTo>
                <a:lnTo>
                  <a:pt x="240250" y="225846"/>
                </a:lnTo>
                <a:lnTo>
                  <a:pt x="158501" y="225846"/>
                </a:lnTo>
                <a:lnTo>
                  <a:pt x="148687" y="214196"/>
                </a:lnTo>
                <a:lnTo>
                  <a:pt x="139711" y="204173"/>
                </a:lnTo>
                <a:lnTo>
                  <a:pt x="131572" y="195778"/>
                </a:lnTo>
                <a:lnTo>
                  <a:pt x="124270" y="189011"/>
                </a:lnTo>
                <a:lnTo>
                  <a:pt x="154129" y="153874"/>
                </a:lnTo>
                <a:lnTo>
                  <a:pt x="161807" y="143247"/>
                </a:lnTo>
                <a:lnTo>
                  <a:pt x="73668" y="143247"/>
                </a:lnTo>
                <a:lnTo>
                  <a:pt x="67599" y="137596"/>
                </a:lnTo>
                <a:lnTo>
                  <a:pt x="60553" y="131805"/>
                </a:lnTo>
                <a:lnTo>
                  <a:pt x="52531" y="125876"/>
                </a:lnTo>
                <a:lnTo>
                  <a:pt x="43531" y="119806"/>
                </a:lnTo>
                <a:close/>
              </a:path>
              <a:path w="7520305" h="706120">
                <a:moveTo>
                  <a:pt x="278374" y="421556"/>
                </a:moveTo>
                <a:lnTo>
                  <a:pt x="216171" y="421556"/>
                </a:lnTo>
                <a:lnTo>
                  <a:pt x="218428" y="429276"/>
                </a:lnTo>
                <a:lnTo>
                  <a:pt x="220358" y="437555"/>
                </a:lnTo>
                <a:lnTo>
                  <a:pt x="221962" y="446391"/>
                </a:lnTo>
                <a:lnTo>
                  <a:pt x="223241" y="455786"/>
                </a:lnTo>
                <a:lnTo>
                  <a:pt x="280912" y="435322"/>
                </a:lnTo>
                <a:lnTo>
                  <a:pt x="278374" y="421556"/>
                </a:lnTo>
                <a:close/>
              </a:path>
              <a:path w="7520305" h="706120">
                <a:moveTo>
                  <a:pt x="237752" y="301005"/>
                </a:moveTo>
                <a:lnTo>
                  <a:pt x="184174" y="324073"/>
                </a:lnTo>
                <a:lnTo>
                  <a:pt x="188895" y="332305"/>
                </a:lnTo>
                <a:lnTo>
                  <a:pt x="193011" y="341002"/>
                </a:lnTo>
                <a:lnTo>
                  <a:pt x="196522" y="350164"/>
                </a:lnTo>
                <a:lnTo>
                  <a:pt x="199429" y="359792"/>
                </a:lnTo>
                <a:lnTo>
                  <a:pt x="185755" y="363303"/>
                </a:lnTo>
                <a:lnTo>
                  <a:pt x="169663" y="366768"/>
                </a:lnTo>
                <a:lnTo>
                  <a:pt x="151153" y="370186"/>
                </a:lnTo>
                <a:lnTo>
                  <a:pt x="130224" y="373559"/>
                </a:lnTo>
                <a:lnTo>
                  <a:pt x="267292" y="373559"/>
                </a:lnTo>
                <a:lnTo>
                  <a:pt x="264727" y="364164"/>
                </a:lnTo>
                <a:lnTo>
                  <a:pt x="252589" y="331584"/>
                </a:lnTo>
                <a:lnTo>
                  <a:pt x="237752" y="301005"/>
                </a:lnTo>
                <a:close/>
              </a:path>
              <a:path w="7520305" h="706120">
                <a:moveTo>
                  <a:pt x="211707" y="122039"/>
                </a:moveTo>
                <a:lnTo>
                  <a:pt x="200987" y="146386"/>
                </a:lnTo>
                <a:lnTo>
                  <a:pt x="188545" y="171803"/>
                </a:lnTo>
                <a:lnTo>
                  <a:pt x="174383" y="198290"/>
                </a:lnTo>
                <a:lnTo>
                  <a:pt x="158501" y="225846"/>
                </a:lnTo>
                <a:lnTo>
                  <a:pt x="240250" y="225846"/>
                </a:lnTo>
                <a:lnTo>
                  <a:pt x="247857" y="213419"/>
                </a:lnTo>
                <a:lnTo>
                  <a:pt x="275703" y="162594"/>
                </a:lnTo>
                <a:lnTo>
                  <a:pt x="211707" y="122039"/>
                </a:lnTo>
                <a:close/>
              </a:path>
              <a:path w="7520305" h="706120">
                <a:moveTo>
                  <a:pt x="154781" y="0"/>
                </a:moveTo>
                <a:lnTo>
                  <a:pt x="138968" y="40625"/>
                </a:lnTo>
                <a:lnTo>
                  <a:pt x="120178" y="78041"/>
                </a:lnTo>
                <a:lnTo>
                  <a:pt x="98412" y="112249"/>
                </a:lnTo>
                <a:lnTo>
                  <a:pt x="73668" y="143247"/>
                </a:lnTo>
                <a:lnTo>
                  <a:pt x="161807" y="143247"/>
                </a:lnTo>
                <a:lnTo>
                  <a:pt x="180825" y="116923"/>
                </a:lnTo>
                <a:lnTo>
                  <a:pt x="204417" y="78041"/>
                </a:lnTo>
                <a:lnTo>
                  <a:pt x="224730" y="37579"/>
                </a:lnTo>
                <a:lnTo>
                  <a:pt x="154781" y="0"/>
                </a:lnTo>
                <a:close/>
              </a:path>
              <a:path w="7520305" h="706120">
                <a:moveTo>
                  <a:pt x="1353219" y="148084"/>
                </a:moveTo>
                <a:lnTo>
                  <a:pt x="882921" y="148084"/>
                </a:lnTo>
                <a:lnTo>
                  <a:pt x="882921" y="548059"/>
                </a:lnTo>
                <a:lnTo>
                  <a:pt x="1353219" y="548059"/>
                </a:lnTo>
                <a:lnTo>
                  <a:pt x="1353219" y="479598"/>
                </a:lnTo>
                <a:lnTo>
                  <a:pt x="960685" y="479598"/>
                </a:lnTo>
                <a:lnTo>
                  <a:pt x="960685" y="436065"/>
                </a:lnTo>
                <a:lnTo>
                  <a:pt x="1353219" y="436065"/>
                </a:lnTo>
                <a:lnTo>
                  <a:pt x="1353219" y="369093"/>
                </a:lnTo>
                <a:lnTo>
                  <a:pt x="960685" y="369093"/>
                </a:lnTo>
                <a:lnTo>
                  <a:pt x="960685" y="326306"/>
                </a:lnTo>
                <a:lnTo>
                  <a:pt x="1353219" y="326306"/>
                </a:lnTo>
                <a:lnTo>
                  <a:pt x="1353219" y="259332"/>
                </a:lnTo>
                <a:lnTo>
                  <a:pt x="960685" y="259332"/>
                </a:lnTo>
                <a:lnTo>
                  <a:pt x="960685" y="216545"/>
                </a:lnTo>
                <a:lnTo>
                  <a:pt x="1353219" y="216545"/>
                </a:lnTo>
                <a:lnTo>
                  <a:pt x="1353219" y="148084"/>
                </a:lnTo>
                <a:close/>
              </a:path>
              <a:path w="7520305" h="706120">
                <a:moveTo>
                  <a:pt x="1353219" y="436065"/>
                </a:moveTo>
                <a:lnTo>
                  <a:pt x="1275455" y="436065"/>
                </a:lnTo>
                <a:lnTo>
                  <a:pt x="1275455" y="479598"/>
                </a:lnTo>
                <a:lnTo>
                  <a:pt x="1353219" y="479598"/>
                </a:lnTo>
                <a:lnTo>
                  <a:pt x="1353219" y="436065"/>
                </a:lnTo>
                <a:close/>
              </a:path>
              <a:path w="7520305" h="706120">
                <a:moveTo>
                  <a:pt x="1353219" y="326306"/>
                </a:moveTo>
                <a:lnTo>
                  <a:pt x="1275455" y="326306"/>
                </a:lnTo>
                <a:lnTo>
                  <a:pt x="1275455" y="369093"/>
                </a:lnTo>
                <a:lnTo>
                  <a:pt x="1353219" y="369093"/>
                </a:lnTo>
                <a:lnTo>
                  <a:pt x="1353219" y="326306"/>
                </a:lnTo>
                <a:close/>
              </a:path>
              <a:path w="7520305" h="706120">
                <a:moveTo>
                  <a:pt x="1353219" y="216545"/>
                </a:moveTo>
                <a:lnTo>
                  <a:pt x="1275455" y="216545"/>
                </a:lnTo>
                <a:lnTo>
                  <a:pt x="1275455" y="259332"/>
                </a:lnTo>
                <a:lnTo>
                  <a:pt x="1353219" y="259332"/>
                </a:lnTo>
                <a:lnTo>
                  <a:pt x="1353219" y="216545"/>
                </a:lnTo>
                <a:close/>
              </a:path>
              <a:path w="7520305" h="706120">
                <a:moveTo>
                  <a:pt x="1171276" y="96738"/>
                </a:moveTo>
                <a:lnTo>
                  <a:pt x="1082724" y="96738"/>
                </a:lnTo>
                <a:lnTo>
                  <a:pt x="1078654" y="107342"/>
                </a:lnTo>
                <a:lnTo>
                  <a:pt x="1073515" y="119434"/>
                </a:lnTo>
                <a:lnTo>
                  <a:pt x="1067306" y="133015"/>
                </a:lnTo>
                <a:lnTo>
                  <a:pt x="1060028" y="148084"/>
                </a:lnTo>
                <a:lnTo>
                  <a:pt x="1148952" y="148084"/>
                </a:lnTo>
                <a:lnTo>
                  <a:pt x="1155510" y="133433"/>
                </a:lnTo>
                <a:lnTo>
                  <a:pt x="1161417" y="119992"/>
                </a:lnTo>
                <a:lnTo>
                  <a:pt x="1166672" y="107760"/>
                </a:lnTo>
                <a:lnTo>
                  <a:pt x="1171276" y="96738"/>
                </a:lnTo>
                <a:close/>
              </a:path>
              <a:path w="7520305" h="706120">
                <a:moveTo>
                  <a:pt x="1439912" y="28277"/>
                </a:moveTo>
                <a:lnTo>
                  <a:pt x="796974" y="28277"/>
                </a:lnTo>
                <a:lnTo>
                  <a:pt x="796974" y="96738"/>
                </a:lnTo>
                <a:lnTo>
                  <a:pt x="1439912" y="96738"/>
                </a:lnTo>
                <a:lnTo>
                  <a:pt x="1439912" y="28277"/>
                </a:lnTo>
                <a:close/>
              </a:path>
              <a:path w="7520305" h="706120">
                <a:moveTo>
                  <a:pt x="5120190" y="650750"/>
                </a:moveTo>
                <a:lnTo>
                  <a:pt x="5024436" y="650750"/>
                </a:lnTo>
                <a:lnTo>
                  <a:pt x="5077270" y="698003"/>
                </a:lnTo>
                <a:lnTo>
                  <a:pt x="5097501" y="677284"/>
                </a:lnTo>
                <a:lnTo>
                  <a:pt x="5115779" y="656425"/>
                </a:lnTo>
                <a:lnTo>
                  <a:pt x="5120190" y="650750"/>
                </a:lnTo>
                <a:close/>
              </a:path>
              <a:path w="7520305" h="706120">
                <a:moveTo>
                  <a:pt x="5247327" y="614287"/>
                </a:moveTo>
                <a:lnTo>
                  <a:pt x="5146475" y="614287"/>
                </a:lnTo>
                <a:lnTo>
                  <a:pt x="5163195" y="634868"/>
                </a:lnTo>
                <a:lnTo>
                  <a:pt x="5182844" y="655680"/>
                </a:lnTo>
                <a:lnTo>
                  <a:pt x="5205425" y="676725"/>
                </a:lnTo>
                <a:lnTo>
                  <a:pt x="5230935" y="698003"/>
                </a:lnTo>
                <a:lnTo>
                  <a:pt x="5281164" y="644053"/>
                </a:lnTo>
                <a:lnTo>
                  <a:pt x="5251863" y="618660"/>
                </a:lnTo>
                <a:lnTo>
                  <a:pt x="5247327" y="614287"/>
                </a:lnTo>
                <a:close/>
              </a:path>
              <a:path w="7520305" h="706120">
                <a:moveTo>
                  <a:pt x="5240237" y="26045"/>
                </a:moveTo>
                <a:lnTo>
                  <a:pt x="4948161" y="26045"/>
                </a:lnTo>
                <a:lnTo>
                  <a:pt x="4948161" y="694283"/>
                </a:lnTo>
                <a:lnTo>
                  <a:pt x="5024436" y="694283"/>
                </a:lnTo>
                <a:lnTo>
                  <a:pt x="5024436" y="650750"/>
                </a:lnTo>
                <a:lnTo>
                  <a:pt x="5120190" y="650750"/>
                </a:lnTo>
                <a:lnTo>
                  <a:pt x="5130602" y="637357"/>
                </a:lnTo>
                <a:lnTo>
                  <a:pt x="5024436" y="637357"/>
                </a:lnTo>
                <a:lnTo>
                  <a:pt x="5024436" y="353838"/>
                </a:lnTo>
                <a:lnTo>
                  <a:pt x="5244275" y="353838"/>
                </a:lnTo>
                <a:lnTo>
                  <a:pt x="5246011" y="343302"/>
                </a:lnTo>
                <a:lnTo>
                  <a:pt x="5251771" y="280541"/>
                </a:lnTo>
                <a:lnTo>
                  <a:pt x="5024436" y="280541"/>
                </a:lnTo>
                <a:lnTo>
                  <a:pt x="5024436" y="99343"/>
                </a:lnTo>
                <a:lnTo>
                  <a:pt x="5236697" y="99343"/>
                </a:lnTo>
                <a:lnTo>
                  <a:pt x="5239237" y="66507"/>
                </a:lnTo>
                <a:lnTo>
                  <a:pt x="5240237" y="26045"/>
                </a:lnTo>
                <a:close/>
              </a:path>
              <a:path w="7520305" h="706120">
                <a:moveTo>
                  <a:pt x="5111501" y="353838"/>
                </a:moveTo>
                <a:lnTo>
                  <a:pt x="5041179" y="353838"/>
                </a:lnTo>
                <a:lnTo>
                  <a:pt x="5051504" y="409324"/>
                </a:lnTo>
                <a:lnTo>
                  <a:pt x="5064992" y="460065"/>
                </a:lnTo>
                <a:lnTo>
                  <a:pt x="5081642" y="506062"/>
                </a:lnTo>
                <a:lnTo>
                  <a:pt x="5101455" y="547315"/>
                </a:lnTo>
                <a:lnTo>
                  <a:pt x="5085339" y="570383"/>
                </a:lnTo>
                <a:lnTo>
                  <a:pt x="5067131" y="593080"/>
                </a:lnTo>
                <a:lnTo>
                  <a:pt x="5046829" y="615404"/>
                </a:lnTo>
                <a:lnTo>
                  <a:pt x="5024436" y="637357"/>
                </a:lnTo>
                <a:lnTo>
                  <a:pt x="5130602" y="637357"/>
                </a:lnTo>
                <a:lnTo>
                  <a:pt x="5132104" y="635426"/>
                </a:lnTo>
                <a:lnTo>
                  <a:pt x="5146475" y="614287"/>
                </a:lnTo>
                <a:lnTo>
                  <a:pt x="5247327" y="614287"/>
                </a:lnTo>
                <a:lnTo>
                  <a:pt x="5226098" y="593824"/>
                </a:lnTo>
                <a:lnTo>
                  <a:pt x="5203867" y="569546"/>
                </a:lnTo>
                <a:lnTo>
                  <a:pt x="5185171" y="545826"/>
                </a:lnTo>
                <a:lnTo>
                  <a:pt x="5206051" y="502473"/>
                </a:lnTo>
                <a:lnTo>
                  <a:pt x="5217201" y="471040"/>
                </a:lnTo>
                <a:lnTo>
                  <a:pt x="5141266" y="471040"/>
                </a:lnTo>
                <a:lnTo>
                  <a:pt x="5132150" y="447251"/>
                </a:lnTo>
                <a:lnTo>
                  <a:pt x="5124150" y="419788"/>
                </a:lnTo>
                <a:lnTo>
                  <a:pt x="5117267" y="388650"/>
                </a:lnTo>
                <a:lnTo>
                  <a:pt x="5111501" y="353838"/>
                </a:lnTo>
                <a:close/>
              </a:path>
              <a:path w="7520305" h="706120">
                <a:moveTo>
                  <a:pt x="5244275" y="353838"/>
                </a:moveTo>
                <a:lnTo>
                  <a:pt x="5171032" y="353838"/>
                </a:lnTo>
                <a:lnTo>
                  <a:pt x="5167916" y="384046"/>
                </a:lnTo>
                <a:lnTo>
                  <a:pt x="5161916" y="413649"/>
                </a:lnTo>
                <a:lnTo>
                  <a:pt x="5153032" y="442647"/>
                </a:lnTo>
                <a:lnTo>
                  <a:pt x="5141266" y="471040"/>
                </a:lnTo>
                <a:lnTo>
                  <a:pt x="5217201" y="471040"/>
                </a:lnTo>
                <a:lnTo>
                  <a:pt x="5223151" y="454267"/>
                </a:lnTo>
                <a:lnTo>
                  <a:pt x="5236471" y="401210"/>
                </a:lnTo>
                <a:lnTo>
                  <a:pt x="5244275" y="353838"/>
                </a:lnTo>
                <a:close/>
              </a:path>
              <a:path w="7520305" h="706120">
                <a:moveTo>
                  <a:pt x="5060527" y="162594"/>
                </a:moveTo>
                <a:lnTo>
                  <a:pt x="5076526" y="241101"/>
                </a:lnTo>
                <a:lnTo>
                  <a:pt x="5118593" y="246682"/>
                </a:lnTo>
                <a:lnTo>
                  <a:pt x="5131220" y="247054"/>
                </a:lnTo>
                <a:lnTo>
                  <a:pt x="5137918" y="247054"/>
                </a:lnTo>
                <a:lnTo>
                  <a:pt x="5194658" y="229753"/>
                </a:lnTo>
                <a:lnTo>
                  <a:pt x="5224237" y="177849"/>
                </a:lnTo>
                <a:lnTo>
                  <a:pt x="5225045" y="173757"/>
                </a:lnTo>
                <a:lnTo>
                  <a:pt x="5115220" y="173757"/>
                </a:lnTo>
                <a:lnTo>
                  <a:pt x="5103430" y="173059"/>
                </a:lnTo>
                <a:lnTo>
                  <a:pt x="5090385" y="170966"/>
                </a:lnTo>
                <a:lnTo>
                  <a:pt x="5076084" y="167478"/>
                </a:lnTo>
                <a:lnTo>
                  <a:pt x="5060527" y="162594"/>
                </a:lnTo>
                <a:close/>
              </a:path>
              <a:path w="7520305" h="706120">
                <a:moveTo>
                  <a:pt x="5236697" y="99343"/>
                </a:moveTo>
                <a:lnTo>
                  <a:pt x="5159498" y="99343"/>
                </a:lnTo>
                <a:lnTo>
                  <a:pt x="5158125" y="120411"/>
                </a:lnTo>
                <a:lnTo>
                  <a:pt x="5155870" y="137480"/>
                </a:lnTo>
                <a:lnTo>
                  <a:pt x="5129453" y="172873"/>
                </a:lnTo>
                <a:lnTo>
                  <a:pt x="5120430" y="173757"/>
                </a:lnTo>
                <a:lnTo>
                  <a:pt x="5225045" y="173757"/>
                </a:lnTo>
                <a:lnTo>
                  <a:pt x="5231237" y="142409"/>
                </a:lnTo>
                <a:lnTo>
                  <a:pt x="5236237" y="105295"/>
                </a:lnTo>
                <a:lnTo>
                  <a:pt x="5236697" y="99343"/>
                </a:lnTo>
                <a:close/>
              </a:path>
              <a:path w="7520305" h="706120">
                <a:moveTo>
                  <a:pt x="2578446" y="333002"/>
                </a:moveTo>
                <a:lnTo>
                  <a:pt x="2333252" y="333002"/>
                </a:lnTo>
                <a:lnTo>
                  <a:pt x="2333252" y="404068"/>
                </a:lnTo>
                <a:lnTo>
                  <a:pt x="2578446" y="404068"/>
                </a:lnTo>
                <a:lnTo>
                  <a:pt x="2578446" y="333002"/>
                </a:lnTo>
                <a:close/>
              </a:path>
              <a:path w="7520305" h="706120">
                <a:moveTo>
                  <a:pt x="7519911" y="28277"/>
                </a:moveTo>
                <a:lnTo>
                  <a:pt x="7221510" y="28277"/>
                </a:lnTo>
                <a:lnTo>
                  <a:pt x="7221510" y="380999"/>
                </a:lnTo>
                <a:lnTo>
                  <a:pt x="7219255" y="427357"/>
                </a:lnTo>
                <a:lnTo>
                  <a:pt x="7212487" y="469320"/>
                </a:lnTo>
                <a:lnTo>
                  <a:pt x="7201209" y="506887"/>
                </a:lnTo>
                <a:lnTo>
                  <a:pt x="7165188" y="569976"/>
                </a:lnTo>
                <a:lnTo>
                  <a:pt x="7111610" y="623462"/>
                </a:lnTo>
                <a:lnTo>
                  <a:pt x="7078263" y="647030"/>
                </a:lnTo>
                <a:lnTo>
                  <a:pt x="7137422" y="701352"/>
                </a:lnTo>
                <a:lnTo>
                  <a:pt x="7179012" y="667090"/>
                </a:lnTo>
                <a:lnTo>
                  <a:pt x="7214234" y="630783"/>
                </a:lnTo>
                <a:lnTo>
                  <a:pt x="7243091" y="592428"/>
                </a:lnTo>
                <a:lnTo>
                  <a:pt x="7265580" y="552028"/>
                </a:lnTo>
                <a:lnTo>
                  <a:pt x="7281703" y="509581"/>
                </a:lnTo>
                <a:lnTo>
                  <a:pt x="7291459" y="465087"/>
                </a:lnTo>
                <a:lnTo>
                  <a:pt x="7519911" y="465087"/>
                </a:lnTo>
                <a:lnTo>
                  <a:pt x="7519911" y="391789"/>
                </a:lnTo>
                <a:lnTo>
                  <a:pt x="7298529" y="391789"/>
                </a:lnTo>
                <a:lnTo>
                  <a:pt x="7298529" y="282028"/>
                </a:lnTo>
                <a:lnTo>
                  <a:pt x="7519911" y="282028"/>
                </a:lnTo>
                <a:lnTo>
                  <a:pt x="7519911" y="209104"/>
                </a:lnTo>
                <a:lnTo>
                  <a:pt x="7298529" y="209104"/>
                </a:lnTo>
                <a:lnTo>
                  <a:pt x="7298529" y="102320"/>
                </a:lnTo>
                <a:lnTo>
                  <a:pt x="7519911" y="102320"/>
                </a:lnTo>
                <a:lnTo>
                  <a:pt x="7519911" y="28277"/>
                </a:lnTo>
                <a:close/>
              </a:path>
              <a:path w="7520305" h="706120">
                <a:moveTo>
                  <a:pt x="7333504" y="613544"/>
                </a:moveTo>
                <a:lnTo>
                  <a:pt x="7356200" y="693539"/>
                </a:lnTo>
                <a:lnTo>
                  <a:pt x="7438428" y="693539"/>
                </a:lnTo>
                <a:lnTo>
                  <a:pt x="7474076" y="688446"/>
                </a:lnTo>
                <a:lnTo>
                  <a:pt x="7499540" y="673168"/>
                </a:lnTo>
                <a:lnTo>
                  <a:pt x="7514818" y="647704"/>
                </a:lnTo>
                <a:lnTo>
                  <a:pt x="7519273" y="616520"/>
                </a:lnTo>
                <a:lnTo>
                  <a:pt x="7389686" y="616520"/>
                </a:lnTo>
                <a:lnTo>
                  <a:pt x="7374594" y="616334"/>
                </a:lnTo>
                <a:lnTo>
                  <a:pt x="7360195" y="615776"/>
                </a:lnTo>
                <a:lnTo>
                  <a:pt x="7346503" y="614846"/>
                </a:lnTo>
                <a:lnTo>
                  <a:pt x="7333504" y="613544"/>
                </a:lnTo>
                <a:close/>
              </a:path>
              <a:path w="7520305" h="706120">
                <a:moveTo>
                  <a:pt x="7519911" y="465087"/>
                </a:moveTo>
                <a:lnTo>
                  <a:pt x="7444008" y="465087"/>
                </a:lnTo>
                <a:lnTo>
                  <a:pt x="7443894" y="592428"/>
                </a:lnTo>
                <a:lnTo>
                  <a:pt x="7442566" y="602172"/>
                </a:lnTo>
                <a:lnTo>
                  <a:pt x="7438241" y="609730"/>
                </a:lnTo>
                <a:lnTo>
                  <a:pt x="7431032" y="614264"/>
                </a:lnTo>
                <a:lnTo>
                  <a:pt x="7420926" y="615776"/>
                </a:lnTo>
                <a:lnTo>
                  <a:pt x="7389686" y="616520"/>
                </a:lnTo>
                <a:lnTo>
                  <a:pt x="7519273" y="616520"/>
                </a:lnTo>
                <a:lnTo>
                  <a:pt x="7519911" y="612056"/>
                </a:lnTo>
                <a:lnTo>
                  <a:pt x="7519911" y="465087"/>
                </a:lnTo>
                <a:close/>
              </a:path>
              <a:path w="7520305" h="706120">
                <a:moveTo>
                  <a:pt x="7154910" y="59531"/>
                </a:moveTo>
                <a:lnTo>
                  <a:pt x="6908227" y="59531"/>
                </a:lnTo>
                <a:lnTo>
                  <a:pt x="6908227" y="583034"/>
                </a:lnTo>
                <a:lnTo>
                  <a:pt x="6985246" y="583034"/>
                </a:lnTo>
                <a:lnTo>
                  <a:pt x="6985246" y="528340"/>
                </a:lnTo>
                <a:lnTo>
                  <a:pt x="7154910" y="528340"/>
                </a:lnTo>
                <a:lnTo>
                  <a:pt x="7154910" y="450576"/>
                </a:lnTo>
                <a:lnTo>
                  <a:pt x="6985246" y="450576"/>
                </a:lnTo>
                <a:lnTo>
                  <a:pt x="6985246" y="330770"/>
                </a:lnTo>
                <a:lnTo>
                  <a:pt x="7154910" y="330770"/>
                </a:lnTo>
                <a:lnTo>
                  <a:pt x="7154910" y="252263"/>
                </a:lnTo>
                <a:lnTo>
                  <a:pt x="6985246" y="252263"/>
                </a:lnTo>
                <a:lnTo>
                  <a:pt x="6985246" y="138038"/>
                </a:lnTo>
                <a:lnTo>
                  <a:pt x="7154910" y="138038"/>
                </a:lnTo>
                <a:lnTo>
                  <a:pt x="7154910" y="59531"/>
                </a:lnTo>
                <a:close/>
              </a:path>
              <a:path w="7520305" h="706120">
                <a:moveTo>
                  <a:pt x="7154910" y="528340"/>
                </a:moveTo>
                <a:lnTo>
                  <a:pt x="7078263" y="528340"/>
                </a:lnTo>
                <a:lnTo>
                  <a:pt x="7078263" y="567778"/>
                </a:lnTo>
                <a:lnTo>
                  <a:pt x="7154910" y="567778"/>
                </a:lnTo>
                <a:lnTo>
                  <a:pt x="7154910" y="528340"/>
                </a:lnTo>
                <a:close/>
              </a:path>
              <a:path w="7520305" h="706120">
                <a:moveTo>
                  <a:pt x="7154910" y="330770"/>
                </a:moveTo>
                <a:lnTo>
                  <a:pt x="7078263" y="330770"/>
                </a:lnTo>
                <a:lnTo>
                  <a:pt x="7078263" y="450576"/>
                </a:lnTo>
                <a:lnTo>
                  <a:pt x="7154910" y="450576"/>
                </a:lnTo>
                <a:lnTo>
                  <a:pt x="7154910" y="330770"/>
                </a:lnTo>
                <a:close/>
              </a:path>
              <a:path w="7520305" h="706120">
                <a:moveTo>
                  <a:pt x="7519911" y="282028"/>
                </a:moveTo>
                <a:lnTo>
                  <a:pt x="7444008" y="282028"/>
                </a:lnTo>
                <a:lnTo>
                  <a:pt x="7444008" y="391789"/>
                </a:lnTo>
                <a:lnTo>
                  <a:pt x="7519911" y="391789"/>
                </a:lnTo>
                <a:lnTo>
                  <a:pt x="7519911" y="282028"/>
                </a:lnTo>
                <a:close/>
              </a:path>
              <a:path w="7520305" h="706120">
                <a:moveTo>
                  <a:pt x="7154910" y="138038"/>
                </a:moveTo>
                <a:lnTo>
                  <a:pt x="7078263" y="138038"/>
                </a:lnTo>
                <a:lnTo>
                  <a:pt x="7078263" y="252263"/>
                </a:lnTo>
                <a:lnTo>
                  <a:pt x="7154910" y="252263"/>
                </a:lnTo>
                <a:lnTo>
                  <a:pt x="7154910" y="138038"/>
                </a:lnTo>
                <a:close/>
              </a:path>
              <a:path w="7520305" h="706120">
                <a:moveTo>
                  <a:pt x="7519911" y="102320"/>
                </a:moveTo>
                <a:lnTo>
                  <a:pt x="7444008" y="102320"/>
                </a:lnTo>
                <a:lnTo>
                  <a:pt x="7444008" y="209104"/>
                </a:lnTo>
                <a:lnTo>
                  <a:pt x="7519911" y="209104"/>
                </a:lnTo>
                <a:lnTo>
                  <a:pt x="7519911" y="102320"/>
                </a:lnTo>
                <a:close/>
              </a:path>
              <a:path w="7520305" h="706120">
                <a:moveTo>
                  <a:pt x="686469" y="30510"/>
                </a:moveTo>
                <a:lnTo>
                  <a:pt x="290958" y="30510"/>
                </a:lnTo>
                <a:lnTo>
                  <a:pt x="290958" y="694283"/>
                </a:lnTo>
                <a:lnTo>
                  <a:pt x="364256" y="694283"/>
                </a:lnTo>
                <a:lnTo>
                  <a:pt x="364256" y="102320"/>
                </a:lnTo>
                <a:lnTo>
                  <a:pt x="686469" y="102320"/>
                </a:lnTo>
                <a:lnTo>
                  <a:pt x="686469" y="30510"/>
                </a:lnTo>
                <a:close/>
              </a:path>
              <a:path w="7520305" h="706120">
                <a:moveTo>
                  <a:pt x="513455" y="615776"/>
                </a:moveTo>
                <a:lnTo>
                  <a:pt x="537269" y="694283"/>
                </a:lnTo>
                <a:lnTo>
                  <a:pt x="603497" y="694283"/>
                </a:lnTo>
                <a:lnTo>
                  <a:pt x="652226" y="682144"/>
                </a:lnTo>
                <a:lnTo>
                  <a:pt x="680934" y="646750"/>
                </a:lnTo>
                <a:lnTo>
                  <a:pt x="685966" y="618752"/>
                </a:lnTo>
                <a:lnTo>
                  <a:pt x="566662" y="618752"/>
                </a:lnTo>
                <a:lnTo>
                  <a:pt x="552175" y="618566"/>
                </a:lnTo>
                <a:lnTo>
                  <a:pt x="538478" y="618008"/>
                </a:lnTo>
                <a:lnTo>
                  <a:pt x="525571" y="617078"/>
                </a:lnTo>
                <a:lnTo>
                  <a:pt x="513455" y="615776"/>
                </a:lnTo>
                <a:close/>
              </a:path>
              <a:path w="7520305" h="706120">
                <a:moveTo>
                  <a:pt x="686469" y="102320"/>
                </a:moveTo>
                <a:lnTo>
                  <a:pt x="613915" y="102320"/>
                </a:lnTo>
                <a:lnTo>
                  <a:pt x="613915" y="605235"/>
                </a:lnTo>
                <a:lnTo>
                  <a:pt x="610938" y="611311"/>
                </a:lnTo>
                <a:lnTo>
                  <a:pt x="566662" y="618752"/>
                </a:lnTo>
                <a:lnTo>
                  <a:pt x="685966" y="618752"/>
                </a:lnTo>
                <a:lnTo>
                  <a:pt x="686469" y="612056"/>
                </a:lnTo>
                <a:lnTo>
                  <a:pt x="686469" y="102320"/>
                </a:lnTo>
                <a:close/>
              </a:path>
              <a:path w="7520305" h="706120">
                <a:moveTo>
                  <a:pt x="475505" y="434578"/>
                </a:moveTo>
                <a:lnTo>
                  <a:pt x="402207" y="434578"/>
                </a:lnTo>
                <a:lnTo>
                  <a:pt x="402207" y="496341"/>
                </a:lnTo>
                <a:lnTo>
                  <a:pt x="406881" y="526293"/>
                </a:lnTo>
                <a:lnTo>
                  <a:pt x="420904" y="547687"/>
                </a:lnTo>
                <a:lnTo>
                  <a:pt x="444275" y="560524"/>
                </a:lnTo>
                <a:lnTo>
                  <a:pt x="476994" y="564803"/>
                </a:lnTo>
                <a:lnTo>
                  <a:pt x="580429" y="564803"/>
                </a:lnTo>
                <a:lnTo>
                  <a:pt x="580429" y="492993"/>
                </a:lnTo>
                <a:lnTo>
                  <a:pt x="495969" y="492993"/>
                </a:lnTo>
                <a:lnTo>
                  <a:pt x="487016" y="491714"/>
                </a:lnTo>
                <a:lnTo>
                  <a:pt x="480621" y="487877"/>
                </a:lnTo>
                <a:lnTo>
                  <a:pt x="476784" y="481482"/>
                </a:lnTo>
                <a:lnTo>
                  <a:pt x="475505" y="472528"/>
                </a:lnTo>
                <a:lnTo>
                  <a:pt x="475505" y="434578"/>
                </a:lnTo>
                <a:close/>
              </a:path>
              <a:path w="7520305" h="706120">
                <a:moveTo>
                  <a:pt x="600520" y="363513"/>
                </a:moveTo>
                <a:lnTo>
                  <a:pt x="379511" y="363513"/>
                </a:lnTo>
                <a:lnTo>
                  <a:pt x="379511" y="434578"/>
                </a:lnTo>
                <a:lnTo>
                  <a:pt x="600520" y="434578"/>
                </a:lnTo>
                <a:lnTo>
                  <a:pt x="600520" y="363513"/>
                </a:lnTo>
                <a:close/>
              </a:path>
              <a:path w="7520305" h="706120">
                <a:moveTo>
                  <a:pt x="525734" y="311050"/>
                </a:moveTo>
                <a:lnTo>
                  <a:pt x="453924" y="311050"/>
                </a:lnTo>
                <a:lnTo>
                  <a:pt x="453924" y="363513"/>
                </a:lnTo>
                <a:lnTo>
                  <a:pt x="525734" y="363513"/>
                </a:lnTo>
                <a:lnTo>
                  <a:pt x="525734" y="311050"/>
                </a:lnTo>
                <a:close/>
              </a:path>
              <a:path w="7520305" h="706120">
                <a:moveTo>
                  <a:pt x="600520" y="225102"/>
                </a:moveTo>
                <a:lnTo>
                  <a:pt x="378767" y="225102"/>
                </a:lnTo>
                <a:lnTo>
                  <a:pt x="378767" y="295795"/>
                </a:lnTo>
                <a:lnTo>
                  <a:pt x="600520" y="295795"/>
                </a:lnTo>
                <a:lnTo>
                  <a:pt x="600520" y="225102"/>
                </a:lnTo>
                <a:close/>
              </a:path>
              <a:path w="7520305" h="706120">
                <a:moveTo>
                  <a:pt x="437182" y="110505"/>
                </a:moveTo>
                <a:lnTo>
                  <a:pt x="378767" y="142502"/>
                </a:lnTo>
                <a:lnTo>
                  <a:pt x="392696" y="160362"/>
                </a:lnTo>
                <a:lnTo>
                  <a:pt x="405091" y="180082"/>
                </a:lnTo>
                <a:lnTo>
                  <a:pt x="415951" y="201662"/>
                </a:lnTo>
                <a:lnTo>
                  <a:pt x="425276" y="225102"/>
                </a:lnTo>
                <a:lnTo>
                  <a:pt x="435693" y="225102"/>
                </a:lnTo>
                <a:lnTo>
                  <a:pt x="490015" y="195337"/>
                </a:lnTo>
                <a:lnTo>
                  <a:pt x="478900" y="170640"/>
                </a:lnTo>
                <a:lnTo>
                  <a:pt x="466389" y="148270"/>
                </a:lnTo>
                <a:lnTo>
                  <a:pt x="452483" y="128225"/>
                </a:lnTo>
                <a:lnTo>
                  <a:pt x="437182" y="110505"/>
                </a:lnTo>
                <a:close/>
              </a:path>
              <a:path w="7520305" h="706120">
                <a:moveTo>
                  <a:pt x="537269" y="111249"/>
                </a:moveTo>
                <a:lnTo>
                  <a:pt x="527642" y="141666"/>
                </a:lnTo>
                <a:lnTo>
                  <a:pt x="515875" y="170780"/>
                </a:lnTo>
                <a:lnTo>
                  <a:pt x="501969" y="198592"/>
                </a:lnTo>
                <a:lnTo>
                  <a:pt x="485923" y="225102"/>
                </a:lnTo>
                <a:lnTo>
                  <a:pt x="562197" y="225102"/>
                </a:lnTo>
                <a:lnTo>
                  <a:pt x="572871" y="207010"/>
                </a:lnTo>
                <a:lnTo>
                  <a:pt x="582940" y="187337"/>
                </a:lnTo>
                <a:lnTo>
                  <a:pt x="592405" y="166083"/>
                </a:lnTo>
                <a:lnTo>
                  <a:pt x="601264" y="143247"/>
                </a:lnTo>
                <a:lnTo>
                  <a:pt x="537269" y="111249"/>
                </a:lnTo>
                <a:close/>
              </a:path>
              <a:path w="7520305" h="706120">
                <a:moveTo>
                  <a:pt x="4798961" y="554756"/>
                </a:moveTo>
                <a:lnTo>
                  <a:pt x="4722686" y="554756"/>
                </a:lnTo>
                <a:lnTo>
                  <a:pt x="4722686" y="694283"/>
                </a:lnTo>
                <a:lnTo>
                  <a:pt x="4798961" y="694283"/>
                </a:lnTo>
                <a:lnTo>
                  <a:pt x="4798961" y="554756"/>
                </a:lnTo>
                <a:close/>
              </a:path>
              <a:path w="7520305" h="706120">
                <a:moveTo>
                  <a:pt x="4915419" y="484063"/>
                </a:moveTo>
                <a:lnTo>
                  <a:pt x="4603252" y="484063"/>
                </a:lnTo>
                <a:lnTo>
                  <a:pt x="4603252" y="554756"/>
                </a:lnTo>
                <a:lnTo>
                  <a:pt x="4915419" y="554756"/>
                </a:lnTo>
                <a:lnTo>
                  <a:pt x="4915419" y="484063"/>
                </a:lnTo>
                <a:close/>
              </a:path>
              <a:path w="7520305" h="706120">
                <a:moveTo>
                  <a:pt x="4798961" y="425276"/>
                </a:moveTo>
                <a:lnTo>
                  <a:pt x="4722686" y="425276"/>
                </a:lnTo>
                <a:lnTo>
                  <a:pt x="4722686" y="484063"/>
                </a:lnTo>
                <a:lnTo>
                  <a:pt x="4798961" y="484063"/>
                </a:lnTo>
                <a:lnTo>
                  <a:pt x="4798961" y="425276"/>
                </a:lnTo>
                <a:close/>
              </a:path>
              <a:path w="7520305" h="706120">
                <a:moveTo>
                  <a:pt x="4931418" y="354582"/>
                </a:moveTo>
                <a:lnTo>
                  <a:pt x="4589486" y="354582"/>
                </a:lnTo>
                <a:lnTo>
                  <a:pt x="4589486" y="425276"/>
                </a:lnTo>
                <a:lnTo>
                  <a:pt x="4931418" y="425276"/>
                </a:lnTo>
                <a:lnTo>
                  <a:pt x="4931418" y="354582"/>
                </a:lnTo>
                <a:close/>
              </a:path>
              <a:path w="7520305" h="706120">
                <a:moveTo>
                  <a:pt x="4705944" y="275332"/>
                </a:moveTo>
                <a:lnTo>
                  <a:pt x="4687712" y="275332"/>
                </a:lnTo>
                <a:lnTo>
                  <a:pt x="4635995" y="301749"/>
                </a:lnTo>
                <a:lnTo>
                  <a:pt x="4643931" y="313190"/>
                </a:lnTo>
                <a:lnTo>
                  <a:pt x="4651994" y="325747"/>
                </a:lnTo>
                <a:lnTo>
                  <a:pt x="4660272" y="339560"/>
                </a:lnTo>
                <a:lnTo>
                  <a:pt x="4668737" y="354582"/>
                </a:lnTo>
                <a:lnTo>
                  <a:pt x="4744267" y="354582"/>
                </a:lnTo>
                <a:lnTo>
                  <a:pt x="4736151" y="333444"/>
                </a:lnTo>
                <a:lnTo>
                  <a:pt x="4727035" y="313143"/>
                </a:lnTo>
                <a:lnTo>
                  <a:pt x="4716990" y="293819"/>
                </a:lnTo>
                <a:lnTo>
                  <a:pt x="4705944" y="275332"/>
                </a:lnTo>
                <a:close/>
              </a:path>
              <a:path w="7520305" h="706120">
                <a:moveTo>
                  <a:pt x="4829470" y="275332"/>
                </a:moveTo>
                <a:lnTo>
                  <a:pt x="4814216" y="275332"/>
                </a:lnTo>
                <a:lnTo>
                  <a:pt x="4806380" y="294795"/>
                </a:lnTo>
                <a:lnTo>
                  <a:pt x="4797008" y="314492"/>
                </a:lnTo>
                <a:lnTo>
                  <a:pt x="4786101" y="334421"/>
                </a:lnTo>
                <a:lnTo>
                  <a:pt x="4773660" y="354582"/>
                </a:lnTo>
                <a:lnTo>
                  <a:pt x="4852168" y="354582"/>
                </a:lnTo>
                <a:lnTo>
                  <a:pt x="4860213" y="342956"/>
                </a:lnTo>
                <a:lnTo>
                  <a:pt x="4867980" y="330398"/>
                </a:lnTo>
                <a:lnTo>
                  <a:pt x="4875468" y="316911"/>
                </a:lnTo>
                <a:lnTo>
                  <a:pt x="4882677" y="302493"/>
                </a:lnTo>
                <a:lnTo>
                  <a:pt x="4829470" y="275332"/>
                </a:lnTo>
                <a:close/>
              </a:path>
              <a:path w="7520305" h="706120">
                <a:moveTo>
                  <a:pt x="4931418" y="204266"/>
                </a:moveTo>
                <a:lnTo>
                  <a:pt x="4589486" y="204266"/>
                </a:lnTo>
                <a:lnTo>
                  <a:pt x="4589486" y="275332"/>
                </a:lnTo>
                <a:lnTo>
                  <a:pt x="4931418" y="275332"/>
                </a:lnTo>
                <a:lnTo>
                  <a:pt x="4931418" y="204266"/>
                </a:lnTo>
                <a:close/>
              </a:path>
              <a:path w="7520305" h="706120">
                <a:moveTo>
                  <a:pt x="4798961" y="147340"/>
                </a:moveTo>
                <a:lnTo>
                  <a:pt x="4722686" y="147340"/>
                </a:lnTo>
                <a:lnTo>
                  <a:pt x="4722686" y="204266"/>
                </a:lnTo>
                <a:lnTo>
                  <a:pt x="4798961" y="204266"/>
                </a:lnTo>
                <a:lnTo>
                  <a:pt x="4798961" y="147340"/>
                </a:lnTo>
                <a:close/>
              </a:path>
              <a:path w="7520305" h="706120">
                <a:moveTo>
                  <a:pt x="4915419" y="76274"/>
                </a:moveTo>
                <a:lnTo>
                  <a:pt x="4603252" y="76274"/>
                </a:lnTo>
                <a:lnTo>
                  <a:pt x="4603252" y="147340"/>
                </a:lnTo>
                <a:lnTo>
                  <a:pt x="4915419" y="147340"/>
                </a:lnTo>
                <a:lnTo>
                  <a:pt x="4915419" y="76274"/>
                </a:lnTo>
                <a:close/>
              </a:path>
              <a:path w="7520305" h="706120">
                <a:moveTo>
                  <a:pt x="4798961" y="6325"/>
                </a:moveTo>
                <a:lnTo>
                  <a:pt x="4722686" y="6325"/>
                </a:lnTo>
                <a:lnTo>
                  <a:pt x="4722686" y="76274"/>
                </a:lnTo>
                <a:lnTo>
                  <a:pt x="4798961" y="76274"/>
                </a:lnTo>
                <a:lnTo>
                  <a:pt x="4798961" y="6325"/>
                </a:lnTo>
                <a:close/>
              </a:path>
              <a:path w="7520305" h="706120">
                <a:moveTo>
                  <a:pt x="2578446" y="231800"/>
                </a:moveTo>
                <a:lnTo>
                  <a:pt x="2333252" y="231800"/>
                </a:lnTo>
                <a:lnTo>
                  <a:pt x="2333252" y="302493"/>
                </a:lnTo>
                <a:lnTo>
                  <a:pt x="2578446" y="302493"/>
                </a:lnTo>
                <a:lnTo>
                  <a:pt x="2578446" y="231800"/>
                </a:lnTo>
                <a:close/>
              </a:path>
              <a:path w="7520305" h="706120">
                <a:moveTo>
                  <a:pt x="1793006" y="231800"/>
                </a:moveTo>
                <a:lnTo>
                  <a:pt x="1564927" y="231800"/>
                </a:lnTo>
                <a:lnTo>
                  <a:pt x="1564927" y="302493"/>
                </a:lnTo>
                <a:lnTo>
                  <a:pt x="1793006" y="302493"/>
                </a:lnTo>
                <a:lnTo>
                  <a:pt x="1793006" y="231800"/>
                </a:lnTo>
                <a:close/>
              </a:path>
              <a:path w="7520305" h="706120">
                <a:moveTo>
                  <a:pt x="4204765" y="463599"/>
                </a:moveTo>
                <a:lnTo>
                  <a:pt x="4125514" y="463599"/>
                </a:lnTo>
                <a:lnTo>
                  <a:pt x="4125514" y="696516"/>
                </a:lnTo>
                <a:lnTo>
                  <a:pt x="4204765" y="696516"/>
                </a:lnTo>
                <a:lnTo>
                  <a:pt x="4204765" y="463599"/>
                </a:lnTo>
                <a:close/>
              </a:path>
              <a:path w="7520305" h="706120">
                <a:moveTo>
                  <a:pt x="4467447" y="140270"/>
                </a:moveTo>
                <a:lnTo>
                  <a:pt x="3862461" y="140270"/>
                </a:lnTo>
                <a:lnTo>
                  <a:pt x="3862461" y="463599"/>
                </a:lnTo>
                <a:lnTo>
                  <a:pt x="4467447" y="463599"/>
                </a:lnTo>
                <a:lnTo>
                  <a:pt x="4467447" y="385837"/>
                </a:lnTo>
                <a:lnTo>
                  <a:pt x="3940967" y="385837"/>
                </a:lnTo>
                <a:lnTo>
                  <a:pt x="3940967" y="218033"/>
                </a:lnTo>
                <a:lnTo>
                  <a:pt x="4467447" y="218033"/>
                </a:lnTo>
                <a:lnTo>
                  <a:pt x="4467447" y="140270"/>
                </a:lnTo>
                <a:close/>
              </a:path>
              <a:path w="7520305" h="706120">
                <a:moveTo>
                  <a:pt x="4204765" y="218033"/>
                </a:moveTo>
                <a:lnTo>
                  <a:pt x="4125514" y="218033"/>
                </a:lnTo>
                <a:lnTo>
                  <a:pt x="4125514" y="385837"/>
                </a:lnTo>
                <a:lnTo>
                  <a:pt x="4204765" y="385837"/>
                </a:lnTo>
                <a:lnTo>
                  <a:pt x="4204765" y="218033"/>
                </a:lnTo>
                <a:close/>
              </a:path>
              <a:path w="7520305" h="706120">
                <a:moveTo>
                  <a:pt x="4467447" y="218033"/>
                </a:moveTo>
                <a:lnTo>
                  <a:pt x="4388939" y="218033"/>
                </a:lnTo>
                <a:lnTo>
                  <a:pt x="4388939" y="385837"/>
                </a:lnTo>
                <a:lnTo>
                  <a:pt x="4467447" y="385837"/>
                </a:lnTo>
                <a:lnTo>
                  <a:pt x="4467447" y="218033"/>
                </a:lnTo>
                <a:close/>
              </a:path>
              <a:path w="7520305" h="706120">
                <a:moveTo>
                  <a:pt x="4204765" y="6325"/>
                </a:moveTo>
                <a:lnTo>
                  <a:pt x="4125514" y="6325"/>
                </a:lnTo>
                <a:lnTo>
                  <a:pt x="4125514" y="140270"/>
                </a:lnTo>
                <a:lnTo>
                  <a:pt x="4204765" y="140270"/>
                </a:lnTo>
                <a:lnTo>
                  <a:pt x="4204765" y="6325"/>
                </a:lnTo>
                <a:close/>
              </a:path>
              <a:path w="7520305" h="706120">
                <a:moveTo>
                  <a:pt x="2818432" y="338584"/>
                </a:moveTo>
                <a:lnTo>
                  <a:pt x="2741413" y="338584"/>
                </a:lnTo>
                <a:lnTo>
                  <a:pt x="2741413" y="694283"/>
                </a:lnTo>
                <a:lnTo>
                  <a:pt x="2818432" y="694283"/>
                </a:lnTo>
                <a:lnTo>
                  <a:pt x="2818432" y="338584"/>
                </a:lnTo>
                <a:close/>
              </a:path>
              <a:path w="7520305" h="706120">
                <a:moveTo>
                  <a:pt x="2973957" y="262309"/>
                </a:moveTo>
                <a:lnTo>
                  <a:pt x="2597421" y="262309"/>
                </a:lnTo>
                <a:lnTo>
                  <a:pt x="2597421" y="338584"/>
                </a:lnTo>
                <a:lnTo>
                  <a:pt x="2973957" y="338584"/>
                </a:lnTo>
                <a:lnTo>
                  <a:pt x="2973957" y="262309"/>
                </a:lnTo>
                <a:close/>
              </a:path>
              <a:path w="7520305" h="706120">
                <a:moveTo>
                  <a:pt x="2818432" y="7813"/>
                </a:moveTo>
                <a:lnTo>
                  <a:pt x="2741413" y="7813"/>
                </a:lnTo>
                <a:lnTo>
                  <a:pt x="2741413" y="262309"/>
                </a:lnTo>
                <a:lnTo>
                  <a:pt x="2818432" y="262309"/>
                </a:lnTo>
                <a:lnTo>
                  <a:pt x="2818432" y="7813"/>
                </a:lnTo>
                <a:close/>
              </a:path>
              <a:path w="7520305" h="706120">
                <a:moveTo>
                  <a:pt x="2605980" y="129108"/>
                </a:moveTo>
                <a:lnTo>
                  <a:pt x="2307951" y="129108"/>
                </a:lnTo>
                <a:lnTo>
                  <a:pt x="2307951" y="199801"/>
                </a:lnTo>
                <a:lnTo>
                  <a:pt x="2605980" y="199801"/>
                </a:lnTo>
                <a:lnTo>
                  <a:pt x="2605980" y="129108"/>
                </a:lnTo>
                <a:close/>
              </a:path>
              <a:path w="7520305" h="706120">
                <a:moveTo>
                  <a:pt x="2578446" y="30510"/>
                </a:moveTo>
                <a:lnTo>
                  <a:pt x="2333252" y="30510"/>
                </a:lnTo>
                <a:lnTo>
                  <a:pt x="2333252" y="101575"/>
                </a:lnTo>
                <a:lnTo>
                  <a:pt x="2578446" y="101575"/>
                </a:lnTo>
                <a:lnTo>
                  <a:pt x="2578446" y="30510"/>
                </a:lnTo>
                <a:close/>
              </a:path>
              <a:path w="7520305" h="706120">
                <a:moveTo>
                  <a:pt x="2113730" y="29766"/>
                </a:moveTo>
                <a:lnTo>
                  <a:pt x="1878210" y="29766"/>
                </a:lnTo>
                <a:lnTo>
                  <a:pt x="1878210" y="122783"/>
                </a:lnTo>
                <a:lnTo>
                  <a:pt x="1873699" y="161432"/>
                </a:lnTo>
                <a:lnTo>
                  <a:pt x="1860164" y="194778"/>
                </a:lnTo>
                <a:lnTo>
                  <a:pt x="1837608" y="222823"/>
                </a:lnTo>
                <a:lnTo>
                  <a:pt x="1806028" y="245565"/>
                </a:lnTo>
                <a:lnTo>
                  <a:pt x="1865932" y="296539"/>
                </a:lnTo>
                <a:lnTo>
                  <a:pt x="1904673" y="261286"/>
                </a:lnTo>
                <a:lnTo>
                  <a:pt x="1932346" y="221754"/>
                </a:lnTo>
                <a:lnTo>
                  <a:pt x="1948949" y="177942"/>
                </a:lnTo>
                <a:lnTo>
                  <a:pt x="1954484" y="129852"/>
                </a:lnTo>
                <a:lnTo>
                  <a:pt x="1954484" y="109016"/>
                </a:lnTo>
                <a:lnTo>
                  <a:pt x="2113730" y="109016"/>
                </a:lnTo>
                <a:lnTo>
                  <a:pt x="2113730" y="29766"/>
                </a:lnTo>
                <a:close/>
              </a:path>
              <a:path w="7520305" h="706120">
                <a:moveTo>
                  <a:pt x="2113730" y="109016"/>
                </a:moveTo>
                <a:lnTo>
                  <a:pt x="2037455" y="109016"/>
                </a:lnTo>
                <a:lnTo>
                  <a:pt x="2037455" y="215800"/>
                </a:lnTo>
                <a:lnTo>
                  <a:pt x="2040688" y="240055"/>
                </a:lnTo>
                <a:lnTo>
                  <a:pt x="2050385" y="257379"/>
                </a:lnTo>
                <a:lnTo>
                  <a:pt x="2066547" y="267774"/>
                </a:lnTo>
                <a:lnTo>
                  <a:pt x="2089174" y="271238"/>
                </a:lnTo>
                <a:lnTo>
                  <a:pt x="2149449" y="271238"/>
                </a:lnTo>
                <a:lnTo>
                  <a:pt x="2193469" y="257112"/>
                </a:lnTo>
                <a:lnTo>
                  <a:pt x="2214375" y="210731"/>
                </a:lnTo>
                <a:lnTo>
                  <a:pt x="2215378" y="202034"/>
                </a:lnTo>
                <a:lnTo>
                  <a:pt x="2117079" y="202034"/>
                </a:lnTo>
                <a:lnTo>
                  <a:pt x="2113730" y="196949"/>
                </a:lnTo>
                <a:lnTo>
                  <a:pt x="2113730" y="109016"/>
                </a:lnTo>
                <a:close/>
              </a:path>
              <a:path w="7520305" h="706120">
                <a:moveTo>
                  <a:pt x="2142751" y="132085"/>
                </a:moveTo>
                <a:lnTo>
                  <a:pt x="2143403" y="140689"/>
                </a:lnTo>
                <a:lnTo>
                  <a:pt x="2143868" y="148642"/>
                </a:lnTo>
                <a:lnTo>
                  <a:pt x="2144147" y="155943"/>
                </a:lnTo>
                <a:lnTo>
                  <a:pt x="2144240" y="162594"/>
                </a:lnTo>
                <a:lnTo>
                  <a:pt x="2143472" y="179849"/>
                </a:lnTo>
                <a:lnTo>
                  <a:pt x="2141170" y="192174"/>
                </a:lnTo>
                <a:lnTo>
                  <a:pt x="2137333" y="199569"/>
                </a:lnTo>
                <a:lnTo>
                  <a:pt x="2131961" y="202034"/>
                </a:lnTo>
                <a:lnTo>
                  <a:pt x="2215378" y="202034"/>
                </a:lnTo>
                <a:lnTo>
                  <a:pt x="2217305" y="185326"/>
                </a:lnTo>
                <a:lnTo>
                  <a:pt x="2218282" y="154781"/>
                </a:lnTo>
                <a:lnTo>
                  <a:pt x="2142751" y="132085"/>
                </a:lnTo>
                <a:close/>
              </a:path>
              <a:path w="7520305" h="706120">
                <a:moveTo>
                  <a:pt x="1820167" y="129108"/>
                </a:moveTo>
                <a:lnTo>
                  <a:pt x="1539998" y="129108"/>
                </a:lnTo>
                <a:lnTo>
                  <a:pt x="1539998" y="199801"/>
                </a:lnTo>
                <a:lnTo>
                  <a:pt x="1820167" y="199801"/>
                </a:lnTo>
                <a:lnTo>
                  <a:pt x="1820167" y="129108"/>
                </a:lnTo>
                <a:close/>
              </a:path>
              <a:path w="7520305" h="706120">
                <a:moveTo>
                  <a:pt x="1793006" y="30510"/>
                </a:moveTo>
                <a:lnTo>
                  <a:pt x="1564927" y="30510"/>
                </a:lnTo>
                <a:lnTo>
                  <a:pt x="1564927" y="101575"/>
                </a:lnTo>
                <a:lnTo>
                  <a:pt x="1793006" y="101575"/>
                </a:lnTo>
                <a:lnTo>
                  <a:pt x="1793006" y="30510"/>
                </a:lnTo>
                <a:close/>
              </a:path>
              <a:path w="7520305" h="706120">
                <a:moveTo>
                  <a:pt x="6023444" y="280541"/>
                </a:moveTo>
                <a:lnTo>
                  <a:pt x="5357439" y="280541"/>
                </a:lnTo>
                <a:lnTo>
                  <a:pt x="5357439" y="353838"/>
                </a:lnTo>
                <a:lnTo>
                  <a:pt x="6023444" y="353838"/>
                </a:lnTo>
                <a:lnTo>
                  <a:pt x="6023444" y="280541"/>
                </a:lnTo>
                <a:close/>
              </a:path>
              <a:path w="7520305" h="706120">
                <a:moveTo>
                  <a:pt x="5733229" y="177105"/>
                </a:moveTo>
                <a:lnTo>
                  <a:pt x="5655467" y="177105"/>
                </a:lnTo>
                <a:lnTo>
                  <a:pt x="5655467" y="280541"/>
                </a:lnTo>
                <a:lnTo>
                  <a:pt x="5733229" y="280541"/>
                </a:lnTo>
                <a:lnTo>
                  <a:pt x="5733229" y="177105"/>
                </a:lnTo>
                <a:close/>
              </a:path>
              <a:path w="7520305" h="706120">
                <a:moveTo>
                  <a:pt x="5495476" y="16743"/>
                </a:moveTo>
                <a:lnTo>
                  <a:pt x="5481799" y="59471"/>
                </a:lnTo>
                <a:lnTo>
                  <a:pt x="5463389" y="100444"/>
                </a:lnTo>
                <a:lnTo>
                  <a:pt x="5440246" y="139660"/>
                </a:lnTo>
                <a:lnTo>
                  <a:pt x="5412371" y="177120"/>
                </a:lnTo>
                <a:lnTo>
                  <a:pt x="5379763" y="212824"/>
                </a:lnTo>
                <a:lnTo>
                  <a:pt x="5445248" y="261565"/>
                </a:lnTo>
                <a:lnTo>
                  <a:pt x="5465479" y="239962"/>
                </a:lnTo>
                <a:lnTo>
                  <a:pt x="5483012" y="218684"/>
                </a:lnTo>
                <a:lnTo>
                  <a:pt x="5497849" y="197732"/>
                </a:lnTo>
                <a:lnTo>
                  <a:pt x="5509987" y="177105"/>
                </a:lnTo>
                <a:lnTo>
                  <a:pt x="5954240" y="177105"/>
                </a:lnTo>
                <a:lnTo>
                  <a:pt x="5954240" y="103807"/>
                </a:lnTo>
                <a:lnTo>
                  <a:pt x="5548683" y="103807"/>
                </a:lnTo>
                <a:lnTo>
                  <a:pt x="5555659" y="88180"/>
                </a:lnTo>
                <a:lnTo>
                  <a:pt x="5561705" y="72553"/>
                </a:lnTo>
                <a:lnTo>
                  <a:pt x="5566821" y="56927"/>
                </a:lnTo>
                <a:lnTo>
                  <a:pt x="5571007" y="41300"/>
                </a:lnTo>
                <a:lnTo>
                  <a:pt x="5495476" y="16743"/>
                </a:lnTo>
                <a:close/>
              </a:path>
              <a:path w="7520305" h="706120">
                <a:moveTo>
                  <a:pt x="5733229" y="6325"/>
                </a:moveTo>
                <a:lnTo>
                  <a:pt x="5655467" y="6325"/>
                </a:lnTo>
                <a:lnTo>
                  <a:pt x="5655467" y="103807"/>
                </a:lnTo>
                <a:lnTo>
                  <a:pt x="5733229" y="103807"/>
                </a:lnTo>
                <a:lnTo>
                  <a:pt x="5733229" y="63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3020" y="4221787"/>
            <a:ext cx="298450" cy="144780"/>
          </a:xfrm>
          <a:custGeom>
            <a:avLst/>
            <a:gdLst/>
            <a:ahLst/>
            <a:cxnLst/>
            <a:rect l="l" t="t" r="r" b="b"/>
            <a:pathLst>
              <a:path w="298450" h="144779">
                <a:moveTo>
                  <a:pt x="249287" y="0"/>
                </a:moveTo>
                <a:lnTo>
                  <a:pt x="298028" y="57670"/>
                </a:lnTo>
                <a:lnTo>
                  <a:pt x="251727" y="81751"/>
                </a:lnTo>
                <a:lnTo>
                  <a:pt x="202718" y="102497"/>
                </a:lnTo>
                <a:lnTo>
                  <a:pt x="151000" y="119910"/>
                </a:lnTo>
                <a:lnTo>
                  <a:pt x="96574" y="133989"/>
                </a:lnTo>
                <a:lnTo>
                  <a:pt x="39439" y="144735"/>
                </a:lnTo>
                <a:lnTo>
                  <a:pt x="0" y="79250"/>
                </a:lnTo>
                <a:lnTo>
                  <a:pt x="58072" y="67865"/>
                </a:lnTo>
                <a:lnTo>
                  <a:pt x="112037" y="54247"/>
                </a:lnTo>
                <a:lnTo>
                  <a:pt x="161895" y="38397"/>
                </a:lnTo>
                <a:lnTo>
                  <a:pt x="207644" y="20315"/>
                </a:lnTo>
                <a:lnTo>
                  <a:pt x="249287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9973" y="4216206"/>
            <a:ext cx="287655" cy="145415"/>
          </a:xfrm>
          <a:custGeom>
            <a:avLst/>
            <a:gdLst/>
            <a:ahLst/>
            <a:cxnLst/>
            <a:rect l="l" t="t" r="r" b="b"/>
            <a:pathLst>
              <a:path w="287654" h="145414">
                <a:moveTo>
                  <a:pt x="39811" y="0"/>
                </a:moveTo>
                <a:lnTo>
                  <a:pt x="91856" y="11043"/>
                </a:lnTo>
                <a:lnTo>
                  <a:pt x="142621" y="25419"/>
                </a:lnTo>
                <a:lnTo>
                  <a:pt x="192107" y="43130"/>
                </a:lnTo>
                <a:lnTo>
                  <a:pt x="240312" y="64174"/>
                </a:lnTo>
                <a:lnTo>
                  <a:pt x="287238" y="88552"/>
                </a:lnTo>
                <a:lnTo>
                  <a:pt x="235520" y="145107"/>
                </a:lnTo>
                <a:lnTo>
                  <a:pt x="188952" y="120104"/>
                </a:lnTo>
                <a:lnTo>
                  <a:pt x="142116" y="99268"/>
                </a:lnTo>
                <a:lnTo>
                  <a:pt x="95012" y="82599"/>
                </a:lnTo>
                <a:lnTo>
                  <a:pt x="47639" y="70098"/>
                </a:lnTo>
                <a:lnTo>
                  <a:pt x="0" y="61763"/>
                </a:lnTo>
                <a:lnTo>
                  <a:pt x="3981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5183" y="4174137"/>
            <a:ext cx="388862" cy="183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30455" y="4165976"/>
            <a:ext cx="64135" cy="83820"/>
          </a:xfrm>
          <a:custGeom>
            <a:avLst/>
            <a:gdLst/>
            <a:ahLst/>
            <a:cxnLst/>
            <a:rect l="l" t="t" r="r" b="b"/>
            <a:pathLst>
              <a:path w="64134" h="83820">
                <a:moveTo>
                  <a:pt x="0" y="0"/>
                </a:moveTo>
                <a:lnTo>
                  <a:pt x="0" y="83715"/>
                </a:lnTo>
                <a:lnTo>
                  <a:pt x="63996" y="83715"/>
                </a:lnTo>
                <a:lnTo>
                  <a:pt x="6399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4548" y="4165976"/>
            <a:ext cx="92075" cy="83820"/>
          </a:xfrm>
          <a:custGeom>
            <a:avLst/>
            <a:gdLst/>
            <a:ahLst/>
            <a:cxnLst/>
            <a:rect l="l" t="t" r="r" b="b"/>
            <a:pathLst>
              <a:path w="92075" h="83820">
                <a:moveTo>
                  <a:pt x="0" y="0"/>
                </a:moveTo>
                <a:lnTo>
                  <a:pt x="0" y="83715"/>
                </a:lnTo>
                <a:lnTo>
                  <a:pt x="91901" y="83715"/>
                </a:lnTo>
                <a:lnTo>
                  <a:pt x="919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6224" y="4165976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20">
                <a:moveTo>
                  <a:pt x="0" y="0"/>
                </a:moveTo>
                <a:lnTo>
                  <a:pt x="0" y="83715"/>
                </a:lnTo>
                <a:lnTo>
                  <a:pt x="74785" y="83715"/>
                </a:lnTo>
                <a:lnTo>
                  <a:pt x="7478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47707" y="4141048"/>
            <a:ext cx="314325" cy="102235"/>
          </a:xfrm>
          <a:custGeom>
            <a:avLst/>
            <a:gdLst/>
            <a:ahLst/>
            <a:cxnLst/>
            <a:rect l="l" t="t" r="r" b="b"/>
            <a:pathLst>
              <a:path w="314325" h="102235">
                <a:moveTo>
                  <a:pt x="0" y="0"/>
                </a:moveTo>
                <a:lnTo>
                  <a:pt x="0" y="101947"/>
                </a:lnTo>
                <a:lnTo>
                  <a:pt x="314026" y="101947"/>
                </a:lnTo>
                <a:lnTo>
                  <a:pt x="31402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3136" y="4133209"/>
            <a:ext cx="115763" cy="223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0705" y="4126140"/>
            <a:ext cx="94183" cy="1689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4962" y="4096772"/>
            <a:ext cx="314960" cy="43815"/>
          </a:xfrm>
          <a:custGeom>
            <a:avLst/>
            <a:gdLst/>
            <a:ahLst/>
            <a:cxnLst/>
            <a:rect l="l" t="t" r="r" b="b"/>
            <a:pathLst>
              <a:path w="314960" h="43814">
                <a:moveTo>
                  <a:pt x="0" y="0"/>
                </a:moveTo>
                <a:lnTo>
                  <a:pt x="0" y="43532"/>
                </a:lnTo>
                <a:lnTo>
                  <a:pt x="314770" y="43532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8274" y="4095283"/>
            <a:ext cx="244475" cy="259715"/>
          </a:xfrm>
          <a:custGeom>
            <a:avLst/>
            <a:gdLst/>
            <a:ahLst/>
            <a:cxnLst/>
            <a:rect l="l" t="t" r="r" b="b"/>
            <a:pathLst>
              <a:path w="244475" h="259714">
                <a:moveTo>
                  <a:pt x="0" y="0"/>
                </a:moveTo>
                <a:lnTo>
                  <a:pt x="244449" y="0"/>
                </a:lnTo>
                <a:lnTo>
                  <a:pt x="244449" y="255984"/>
                </a:lnTo>
                <a:lnTo>
                  <a:pt x="168174" y="255984"/>
                </a:lnTo>
                <a:lnTo>
                  <a:pt x="168174" y="225474"/>
                </a:lnTo>
                <a:lnTo>
                  <a:pt x="76273" y="225474"/>
                </a:lnTo>
                <a:lnTo>
                  <a:pt x="76273" y="259705"/>
                </a:lnTo>
                <a:lnTo>
                  <a:pt x="0" y="2597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69943" y="4067750"/>
            <a:ext cx="469900" cy="287655"/>
          </a:xfrm>
          <a:custGeom>
            <a:avLst/>
            <a:gdLst/>
            <a:ahLst/>
            <a:cxnLst/>
            <a:rect l="l" t="t" r="r" b="b"/>
            <a:pathLst>
              <a:path w="469900" h="287654">
                <a:moveTo>
                  <a:pt x="0" y="0"/>
                </a:moveTo>
                <a:lnTo>
                  <a:pt x="469553" y="0"/>
                </a:lnTo>
                <a:lnTo>
                  <a:pt x="469553" y="287238"/>
                </a:lnTo>
                <a:lnTo>
                  <a:pt x="391789" y="287238"/>
                </a:lnTo>
                <a:lnTo>
                  <a:pt x="391789" y="248542"/>
                </a:lnTo>
                <a:lnTo>
                  <a:pt x="77763" y="248542"/>
                </a:lnTo>
                <a:lnTo>
                  <a:pt x="77763" y="287238"/>
                </a:lnTo>
                <a:lnTo>
                  <a:pt x="0" y="287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53110" y="4041680"/>
            <a:ext cx="142180" cy="1183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23011" y="4045053"/>
            <a:ext cx="109220" cy="48895"/>
          </a:xfrm>
          <a:custGeom>
            <a:avLst/>
            <a:gdLst/>
            <a:ahLst/>
            <a:cxnLst/>
            <a:rect l="l" t="t" r="r" b="b"/>
            <a:pathLst>
              <a:path w="109220" h="48895">
                <a:moveTo>
                  <a:pt x="0" y="0"/>
                </a:moveTo>
                <a:lnTo>
                  <a:pt x="0" y="48741"/>
                </a:lnTo>
                <a:lnTo>
                  <a:pt x="109016" y="48741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19428" y="4008194"/>
            <a:ext cx="72231" cy="1299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38714" y="4014544"/>
            <a:ext cx="77470" cy="283845"/>
          </a:xfrm>
          <a:custGeom>
            <a:avLst/>
            <a:gdLst/>
            <a:ahLst/>
            <a:cxnLst/>
            <a:rect l="l" t="t" r="r" b="b"/>
            <a:pathLst>
              <a:path w="77470" h="283845">
                <a:moveTo>
                  <a:pt x="0" y="0"/>
                </a:moveTo>
                <a:lnTo>
                  <a:pt x="0" y="283517"/>
                </a:lnTo>
                <a:lnTo>
                  <a:pt x="22394" y="261565"/>
                </a:lnTo>
                <a:lnTo>
                  <a:pt x="42695" y="239241"/>
                </a:lnTo>
                <a:lnTo>
                  <a:pt x="60904" y="216544"/>
                </a:lnTo>
                <a:lnTo>
                  <a:pt x="77019" y="193476"/>
                </a:lnTo>
                <a:lnTo>
                  <a:pt x="57206" y="152223"/>
                </a:lnTo>
                <a:lnTo>
                  <a:pt x="40556" y="106226"/>
                </a:lnTo>
                <a:lnTo>
                  <a:pt x="27068" y="55484"/>
                </a:lnTo>
                <a:lnTo>
                  <a:pt x="1674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3809" y="3993708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7530" y="3993708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9204" y="3993708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99523" y="3991475"/>
            <a:ext cx="93345" cy="120014"/>
          </a:xfrm>
          <a:custGeom>
            <a:avLst/>
            <a:gdLst/>
            <a:ahLst/>
            <a:cxnLst/>
            <a:rect l="l" t="t" r="r" b="b"/>
            <a:pathLst>
              <a:path w="93345" h="120014">
                <a:moveTo>
                  <a:pt x="0" y="0"/>
                </a:moveTo>
                <a:lnTo>
                  <a:pt x="0" y="119806"/>
                </a:lnTo>
                <a:lnTo>
                  <a:pt x="93018" y="119806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4962" y="398701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93789" y="3971756"/>
            <a:ext cx="221615" cy="254000"/>
          </a:xfrm>
          <a:custGeom>
            <a:avLst/>
            <a:gdLst/>
            <a:ahLst/>
            <a:cxnLst/>
            <a:rect l="l" t="t" r="r" b="b"/>
            <a:pathLst>
              <a:path w="221614" h="254000">
                <a:moveTo>
                  <a:pt x="74414" y="0"/>
                </a:moveTo>
                <a:lnTo>
                  <a:pt x="146223" y="0"/>
                </a:lnTo>
                <a:lnTo>
                  <a:pt x="146223" y="52461"/>
                </a:lnTo>
                <a:lnTo>
                  <a:pt x="221009" y="52461"/>
                </a:lnTo>
                <a:lnTo>
                  <a:pt x="221009" y="123527"/>
                </a:lnTo>
                <a:lnTo>
                  <a:pt x="95994" y="123527"/>
                </a:lnTo>
                <a:lnTo>
                  <a:pt x="95994" y="161478"/>
                </a:lnTo>
                <a:lnTo>
                  <a:pt x="97273" y="170431"/>
                </a:lnTo>
                <a:lnTo>
                  <a:pt x="101110" y="176826"/>
                </a:lnTo>
                <a:lnTo>
                  <a:pt x="107505" y="180663"/>
                </a:lnTo>
                <a:lnTo>
                  <a:pt x="116458" y="181942"/>
                </a:lnTo>
                <a:lnTo>
                  <a:pt x="200918" y="181942"/>
                </a:lnTo>
                <a:lnTo>
                  <a:pt x="200918" y="253751"/>
                </a:lnTo>
                <a:lnTo>
                  <a:pt x="97482" y="253751"/>
                </a:lnTo>
                <a:lnTo>
                  <a:pt x="64763" y="249473"/>
                </a:lnTo>
                <a:lnTo>
                  <a:pt x="41392" y="236636"/>
                </a:lnTo>
                <a:lnTo>
                  <a:pt x="27370" y="215242"/>
                </a:lnTo>
                <a:lnTo>
                  <a:pt x="22696" y="185290"/>
                </a:lnTo>
                <a:lnTo>
                  <a:pt x="22696" y="123527"/>
                </a:lnTo>
                <a:lnTo>
                  <a:pt x="0" y="123527"/>
                </a:lnTo>
                <a:lnTo>
                  <a:pt x="0" y="52461"/>
                </a:lnTo>
                <a:lnTo>
                  <a:pt x="74414" y="52461"/>
                </a:lnTo>
                <a:lnTo>
                  <a:pt x="74414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9949" y="3968779"/>
            <a:ext cx="668020" cy="391160"/>
          </a:xfrm>
          <a:custGeom>
            <a:avLst/>
            <a:gdLst/>
            <a:ahLst/>
            <a:cxnLst/>
            <a:rect l="l" t="t" r="r" b="b"/>
            <a:pathLst>
              <a:path w="668020" h="391160">
                <a:moveTo>
                  <a:pt x="260821" y="0"/>
                </a:moveTo>
                <a:lnTo>
                  <a:pt x="593824" y="0"/>
                </a:lnTo>
                <a:lnTo>
                  <a:pt x="593824" y="79250"/>
                </a:lnTo>
                <a:lnTo>
                  <a:pt x="570407" y="123015"/>
                </a:lnTo>
                <a:lnTo>
                  <a:pt x="545548" y="163524"/>
                </a:lnTo>
                <a:lnTo>
                  <a:pt x="519247" y="200778"/>
                </a:lnTo>
                <a:lnTo>
                  <a:pt x="491505" y="234776"/>
                </a:lnTo>
                <a:lnTo>
                  <a:pt x="532781" y="264518"/>
                </a:lnTo>
                <a:lnTo>
                  <a:pt x="575872" y="289005"/>
                </a:lnTo>
                <a:lnTo>
                  <a:pt x="620776" y="308236"/>
                </a:lnTo>
                <a:lnTo>
                  <a:pt x="667494" y="322212"/>
                </a:lnTo>
                <a:lnTo>
                  <a:pt x="622846" y="390673"/>
                </a:lnTo>
                <a:lnTo>
                  <a:pt x="571546" y="373744"/>
                </a:lnTo>
                <a:lnTo>
                  <a:pt x="523316" y="351234"/>
                </a:lnTo>
                <a:lnTo>
                  <a:pt x="478156" y="323143"/>
                </a:lnTo>
                <a:lnTo>
                  <a:pt x="436067" y="289470"/>
                </a:lnTo>
                <a:lnTo>
                  <a:pt x="400092" y="317701"/>
                </a:lnTo>
                <a:lnTo>
                  <a:pt x="360257" y="343978"/>
                </a:lnTo>
                <a:lnTo>
                  <a:pt x="316562" y="368303"/>
                </a:lnTo>
                <a:lnTo>
                  <a:pt x="269007" y="390673"/>
                </a:lnTo>
                <a:lnTo>
                  <a:pt x="227335" y="328165"/>
                </a:lnTo>
                <a:lnTo>
                  <a:pt x="227335" y="382488"/>
                </a:lnTo>
                <a:lnTo>
                  <a:pt x="151060" y="382488"/>
                </a:lnTo>
                <a:lnTo>
                  <a:pt x="151060" y="351978"/>
                </a:lnTo>
                <a:lnTo>
                  <a:pt x="76274" y="351978"/>
                </a:lnTo>
                <a:lnTo>
                  <a:pt x="76274" y="386208"/>
                </a:lnTo>
                <a:lnTo>
                  <a:pt x="0" y="386208"/>
                </a:lnTo>
                <a:lnTo>
                  <a:pt x="0" y="126503"/>
                </a:lnTo>
                <a:lnTo>
                  <a:pt x="227335" y="126503"/>
                </a:lnTo>
                <a:lnTo>
                  <a:pt x="227335" y="319980"/>
                </a:lnTo>
                <a:lnTo>
                  <a:pt x="275889" y="300144"/>
                </a:lnTo>
                <a:lnTo>
                  <a:pt x="318492" y="279703"/>
                </a:lnTo>
                <a:lnTo>
                  <a:pt x="355141" y="258658"/>
                </a:lnTo>
                <a:lnTo>
                  <a:pt x="385837" y="237008"/>
                </a:lnTo>
                <a:lnTo>
                  <a:pt x="359048" y="200778"/>
                </a:lnTo>
                <a:lnTo>
                  <a:pt x="335979" y="162408"/>
                </a:lnTo>
                <a:lnTo>
                  <a:pt x="316632" y="121899"/>
                </a:lnTo>
                <a:lnTo>
                  <a:pt x="301005" y="79250"/>
                </a:lnTo>
                <a:lnTo>
                  <a:pt x="260821" y="79250"/>
                </a:lnTo>
                <a:lnTo>
                  <a:pt x="26082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12807" y="3942734"/>
            <a:ext cx="146050" cy="109855"/>
          </a:xfrm>
          <a:custGeom>
            <a:avLst/>
            <a:gdLst/>
            <a:ahLst/>
            <a:cxnLst/>
            <a:rect l="l" t="t" r="r" b="b"/>
            <a:pathLst>
              <a:path w="146050" h="109854">
                <a:moveTo>
                  <a:pt x="0" y="0"/>
                </a:moveTo>
                <a:lnTo>
                  <a:pt x="0" y="109760"/>
                </a:lnTo>
                <a:lnTo>
                  <a:pt x="145479" y="109760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59735" y="3941990"/>
            <a:ext cx="102870" cy="111125"/>
          </a:xfrm>
          <a:custGeom>
            <a:avLst/>
            <a:gdLst/>
            <a:ahLst/>
            <a:cxnLst/>
            <a:rect l="l" t="t" r="r" b="b"/>
            <a:pathLst>
              <a:path w="102870" h="111125">
                <a:moveTo>
                  <a:pt x="0" y="0"/>
                </a:moveTo>
                <a:lnTo>
                  <a:pt x="0" y="110504"/>
                </a:lnTo>
                <a:lnTo>
                  <a:pt x="102318" y="110504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13871" y="3929687"/>
            <a:ext cx="120972" cy="9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23011" y="3928223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7"/>
                </a:lnTo>
                <a:lnTo>
                  <a:pt x="109016" y="47997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98717" y="3919294"/>
            <a:ext cx="174625" cy="109220"/>
          </a:xfrm>
          <a:custGeom>
            <a:avLst/>
            <a:gdLst/>
            <a:ahLst/>
            <a:cxnLst/>
            <a:rect l="l" t="t" r="r" b="b"/>
            <a:pathLst>
              <a:path w="174625" h="109220">
                <a:moveTo>
                  <a:pt x="0" y="0"/>
                </a:moveTo>
                <a:lnTo>
                  <a:pt x="0" y="109016"/>
                </a:lnTo>
                <a:lnTo>
                  <a:pt x="174501" y="109016"/>
                </a:lnTo>
                <a:lnTo>
                  <a:pt x="1745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53809" y="389250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47530" y="389250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79204" y="389250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19043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4" h="168275">
                <a:moveTo>
                  <a:pt x="0" y="0"/>
                </a:moveTo>
                <a:lnTo>
                  <a:pt x="0" y="167803"/>
                </a:lnTo>
                <a:lnTo>
                  <a:pt x="184175" y="167803"/>
                </a:lnTo>
                <a:lnTo>
                  <a:pt x="18417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55245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5" h="168275">
                <a:moveTo>
                  <a:pt x="0" y="0"/>
                </a:moveTo>
                <a:lnTo>
                  <a:pt x="0" y="167803"/>
                </a:lnTo>
                <a:lnTo>
                  <a:pt x="184547" y="167803"/>
                </a:lnTo>
                <a:lnTo>
                  <a:pt x="18454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4962" y="387725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3011" y="3811022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6"/>
                </a:lnTo>
                <a:lnTo>
                  <a:pt x="109016" y="47996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299523" y="3798743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5" h="114300">
                <a:moveTo>
                  <a:pt x="0" y="0"/>
                </a:moveTo>
                <a:lnTo>
                  <a:pt x="0" y="114225"/>
                </a:lnTo>
                <a:lnTo>
                  <a:pt x="93018" y="114225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28508" y="3789814"/>
            <a:ext cx="252729" cy="71120"/>
          </a:xfrm>
          <a:custGeom>
            <a:avLst/>
            <a:gdLst/>
            <a:ahLst/>
            <a:cxnLst/>
            <a:rect l="l" t="t" r="r" b="b"/>
            <a:pathLst>
              <a:path w="252729" h="71120">
                <a:moveTo>
                  <a:pt x="0" y="0"/>
                </a:moveTo>
                <a:lnTo>
                  <a:pt x="252263" y="0"/>
                </a:lnTo>
                <a:lnTo>
                  <a:pt x="25226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22229" y="3789814"/>
            <a:ext cx="298450" cy="71120"/>
          </a:xfrm>
          <a:custGeom>
            <a:avLst/>
            <a:gdLst/>
            <a:ahLst/>
            <a:cxnLst/>
            <a:rect l="l" t="t" r="r" b="b"/>
            <a:pathLst>
              <a:path w="298450" h="71120">
                <a:moveTo>
                  <a:pt x="0" y="0"/>
                </a:moveTo>
                <a:lnTo>
                  <a:pt x="298028" y="0"/>
                </a:lnTo>
                <a:lnTo>
                  <a:pt x="298028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4275" y="3789814"/>
            <a:ext cx="280670" cy="71120"/>
          </a:xfrm>
          <a:custGeom>
            <a:avLst/>
            <a:gdLst/>
            <a:ahLst/>
            <a:cxnLst/>
            <a:rect l="l" t="t" r="r" b="b"/>
            <a:pathLst>
              <a:path w="280670" h="71120">
                <a:moveTo>
                  <a:pt x="0" y="0"/>
                </a:moveTo>
                <a:lnTo>
                  <a:pt x="280169" y="0"/>
                </a:lnTo>
                <a:lnTo>
                  <a:pt x="28016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6695" y="3764860"/>
            <a:ext cx="235198" cy="1979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612807" y="3763024"/>
            <a:ext cx="146050" cy="107314"/>
          </a:xfrm>
          <a:custGeom>
            <a:avLst/>
            <a:gdLst/>
            <a:ahLst/>
            <a:cxnLst/>
            <a:rect l="l" t="t" r="r" b="b"/>
            <a:pathLst>
              <a:path w="146050" h="107314">
                <a:moveTo>
                  <a:pt x="0" y="0"/>
                </a:moveTo>
                <a:lnTo>
                  <a:pt x="0" y="106784"/>
                </a:lnTo>
                <a:lnTo>
                  <a:pt x="145479" y="106784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59735" y="3763024"/>
            <a:ext cx="102870" cy="106045"/>
          </a:xfrm>
          <a:custGeom>
            <a:avLst/>
            <a:gdLst/>
            <a:ahLst/>
            <a:cxnLst/>
            <a:rect l="l" t="t" r="r" b="b"/>
            <a:pathLst>
              <a:path w="102870" h="106045">
                <a:moveTo>
                  <a:pt x="0" y="0"/>
                </a:moveTo>
                <a:lnTo>
                  <a:pt x="0" y="105667"/>
                </a:lnTo>
                <a:lnTo>
                  <a:pt x="102318" y="105667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22506" y="3720236"/>
            <a:ext cx="247015" cy="523875"/>
          </a:xfrm>
          <a:custGeom>
            <a:avLst/>
            <a:gdLst/>
            <a:ahLst/>
            <a:cxnLst/>
            <a:rect l="l" t="t" r="r" b="b"/>
            <a:pathLst>
              <a:path w="247015" h="523875">
                <a:moveTo>
                  <a:pt x="0" y="0"/>
                </a:moveTo>
                <a:lnTo>
                  <a:pt x="246682" y="0"/>
                </a:lnTo>
                <a:lnTo>
                  <a:pt x="246682" y="508247"/>
                </a:lnTo>
                <a:lnTo>
                  <a:pt x="170036" y="508247"/>
                </a:lnTo>
                <a:lnTo>
                  <a:pt x="170036" y="468808"/>
                </a:lnTo>
                <a:lnTo>
                  <a:pt x="77017" y="468808"/>
                </a:lnTo>
                <a:lnTo>
                  <a:pt x="77017" y="523502"/>
                </a:lnTo>
                <a:lnTo>
                  <a:pt x="0" y="5235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3809" y="369121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47530" y="369121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79204" y="369121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05236" y="3691215"/>
            <a:ext cx="395605" cy="664210"/>
          </a:xfrm>
          <a:custGeom>
            <a:avLst/>
            <a:gdLst/>
            <a:ahLst/>
            <a:cxnLst/>
            <a:rect l="l" t="t" r="r" b="b"/>
            <a:pathLst>
              <a:path w="395605" h="664210">
                <a:moveTo>
                  <a:pt x="0" y="0"/>
                </a:moveTo>
                <a:lnTo>
                  <a:pt x="395510" y="0"/>
                </a:lnTo>
                <a:lnTo>
                  <a:pt x="395510" y="581545"/>
                </a:lnTo>
                <a:lnTo>
                  <a:pt x="383058" y="630310"/>
                </a:lnTo>
                <a:lnTo>
                  <a:pt x="347095" y="658378"/>
                </a:lnTo>
                <a:lnTo>
                  <a:pt x="312539" y="663773"/>
                </a:lnTo>
                <a:lnTo>
                  <a:pt x="246310" y="663773"/>
                </a:lnTo>
                <a:lnTo>
                  <a:pt x="222498" y="585266"/>
                </a:lnTo>
                <a:lnTo>
                  <a:pt x="234613" y="586568"/>
                </a:lnTo>
                <a:lnTo>
                  <a:pt x="247519" y="587499"/>
                </a:lnTo>
                <a:lnTo>
                  <a:pt x="261216" y="588057"/>
                </a:lnTo>
                <a:lnTo>
                  <a:pt x="275704" y="588243"/>
                </a:lnTo>
                <a:lnTo>
                  <a:pt x="289121" y="587964"/>
                </a:lnTo>
                <a:lnTo>
                  <a:pt x="322957" y="574724"/>
                </a:lnTo>
                <a:lnTo>
                  <a:pt x="322957" y="565546"/>
                </a:lnTo>
                <a:lnTo>
                  <a:pt x="322957" y="71809"/>
                </a:lnTo>
                <a:lnTo>
                  <a:pt x="73297" y="71809"/>
                </a:lnTo>
                <a:lnTo>
                  <a:pt x="73297" y="663773"/>
                </a:lnTo>
                <a:lnTo>
                  <a:pt x="0" y="6637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20306" y="3690470"/>
            <a:ext cx="412750" cy="267335"/>
          </a:xfrm>
          <a:custGeom>
            <a:avLst/>
            <a:gdLst/>
            <a:ahLst/>
            <a:cxnLst/>
            <a:rect l="l" t="t" r="r" b="b"/>
            <a:pathLst>
              <a:path w="412750" h="267335">
                <a:moveTo>
                  <a:pt x="72181" y="0"/>
                </a:moveTo>
                <a:lnTo>
                  <a:pt x="307701" y="0"/>
                </a:lnTo>
                <a:lnTo>
                  <a:pt x="307701" y="157013"/>
                </a:lnTo>
                <a:lnTo>
                  <a:pt x="307701" y="167183"/>
                </a:lnTo>
                <a:lnTo>
                  <a:pt x="311050" y="172268"/>
                </a:lnTo>
                <a:lnTo>
                  <a:pt x="317747" y="172268"/>
                </a:lnTo>
                <a:lnTo>
                  <a:pt x="325932" y="172268"/>
                </a:lnTo>
                <a:lnTo>
                  <a:pt x="331305" y="169803"/>
                </a:lnTo>
                <a:lnTo>
                  <a:pt x="335142" y="162408"/>
                </a:lnTo>
                <a:lnTo>
                  <a:pt x="337444" y="150083"/>
                </a:lnTo>
                <a:lnTo>
                  <a:pt x="338212" y="132829"/>
                </a:lnTo>
                <a:lnTo>
                  <a:pt x="338119" y="126178"/>
                </a:lnTo>
                <a:lnTo>
                  <a:pt x="337840" y="118876"/>
                </a:lnTo>
                <a:lnTo>
                  <a:pt x="337375" y="110923"/>
                </a:lnTo>
                <a:lnTo>
                  <a:pt x="336723" y="102319"/>
                </a:lnTo>
                <a:lnTo>
                  <a:pt x="412253" y="125015"/>
                </a:lnTo>
                <a:lnTo>
                  <a:pt x="408347" y="180965"/>
                </a:lnTo>
                <a:lnTo>
                  <a:pt x="387441" y="227346"/>
                </a:lnTo>
                <a:lnTo>
                  <a:pt x="343420" y="241473"/>
                </a:lnTo>
                <a:lnTo>
                  <a:pt x="283145" y="241473"/>
                </a:lnTo>
                <a:lnTo>
                  <a:pt x="260518" y="238008"/>
                </a:lnTo>
                <a:lnTo>
                  <a:pt x="244356" y="227613"/>
                </a:lnTo>
                <a:lnTo>
                  <a:pt x="234659" y="210289"/>
                </a:lnTo>
                <a:lnTo>
                  <a:pt x="231427" y="186035"/>
                </a:lnTo>
                <a:lnTo>
                  <a:pt x="231427" y="79250"/>
                </a:lnTo>
                <a:lnTo>
                  <a:pt x="148455" y="79250"/>
                </a:lnTo>
                <a:lnTo>
                  <a:pt x="148455" y="100086"/>
                </a:lnTo>
                <a:lnTo>
                  <a:pt x="142920" y="148177"/>
                </a:lnTo>
                <a:lnTo>
                  <a:pt x="126317" y="191988"/>
                </a:lnTo>
                <a:lnTo>
                  <a:pt x="98644" y="231520"/>
                </a:lnTo>
                <a:lnTo>
                  <a:pt x="59903" y="266774"/>
                </a:lnTo>
                <a:lnTo>
                  <a:pt x="0" y="215800"/>
                </a:lnTo>
                <a:lnTo>
                  <a:pt x="31579" y="193057"/>
                </a:lnTo>
                <a:lnTo>
                  <a:pt x="54135" y="165013"/>
                </a:lnTo>
                <a:lnTo>
                  <a:pt x="67670" y="131666"/>
                </a:lnTo>
                <a:lnTo>
                  <a:pt x="72181" y="9301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92542" y="3688982"/>
            <a:ext cx="441959" cy="673100"/>
          </a:xfrm>
          <a:custGeom>
            <a:avLst/>
            <a:gdLst/>
            <a:ahLst/>
            <a:cxnLst/>
            <a:rect l="l" t="t" r="r" b="b"/>
            <a:pathLst>
              <a:path w="441959" h="673100">
                <a:moveTo>
                  <a:pt x="143245" y="0"/>
                </a:moveTo>
                <a:lnTo>
                  <a:pt x="441646" y="0"/>
                </a:lnTo>
                <a:lnTo>
                  <a:pt x="441646" y="583778"/>
                </a:lnTo>
                <a:lnTo>
                  <a:pt x="436553" y="619427"/>
                </a:lnTo>
                <a:lnTo>
                  <a:pt x="421275" y="644890"/>
                </a:lnTo>
                <a:lnTo>
                  <a:pt x="395812" y="660168"/>
                </a:lnTo>
                <a:lnTo>
                  <a:pt x="360163" y="665261"/>
                </a:lnTo>
                <a:lnTo>
                  <a:pt x="277935" y="665261"/>
                </a:lnTo>
                <a:lnTo>
                  <a:pt x="255239" y="585266"/>
                </a:lnTo>
                <a:lnTo>
                  <a:pt x="268238" y="586568"/>
                </a:lnTo>
                <a:lnTo>
                  <a:pt x="281935" y="587499"/>
                </a:lnTo>
                <a:lnTo>
                  <a:pt x="296329" y="588057"/>
                </a:lnTo>
                <a:lnTo>
                  <a:pt x="311421" y="588243"/>
                </a:lnTo>
                <a:lnTo>
                  <a:pt x="342676" y="587499"/>
                </a:lnTo>
                <a:lnTo>
                  <a:pt x="352768" y="585987"/>
                </a:lnTo>
                <a:lnTo>
                  <a:pt x="359977" y="581452"/>
                </a:lnTo>
                <a:lnTo>
                  <a:pt x="364302" y="573895"/>
                </a:lnTo>
                <a:lnTo>
                  <a:pt x="365744" y="563314"/>
                </a:lnTo>
                <a:lnTo>
                  <a:pt x="365744" y="436810"/>
                </a:lnTo>
                <a:lnTo>
                  <a:pt x="213196" y="436810"/>
                </a:lnTo>
                <a:lnTo>
                  <a:pt x="203439" y="481303"/>
                </a:lnTo>
                <a:lnTo>
                  <a:pt x="187316" y="523750"/>
                </a:lnTo>
                <a:lnTo>
                  <a:pt x="164826" y="564151"/>
                </a:lnTo>
                <a:lnTo>
                  <a:pt x="135970" y="602505"/>
                </a:lnTo>
                <a:lnTo>
                  <a:pt x="100747" y="638813"/>
                </a:lnTo>
                <a:lnTo>
                  <a:pt x="59159" y="673075"/>
                </a:lnTo>
                <a:lnTo>
                  <a:pt x="0" y="618752"/>
                </a:lnTo>
                <a:lnTo>
                  <a:pt x="33346" y="595184"/>
                </a:lnTo>
                <a:lnTo>
                  <a:pt x="62321" y="569500"/>
                </a:lnTo>
                <a:lnTo>
                  <a:pt x="107156" y="511782"/>
                </a:lnTo>
                <a:lnTo>
                  <a:pt x="134223" y="441042"/>
                </a:lnTo>
                <a:lnTo>
                  <a:pt x="140990" y="399080"/>
                </a:lnTo>
                <a:lnTo>
                  <a:pt x="143245" y="352722"/>
                </a:lnTo>
                <a:lnTo>
                  <a:pt x="143245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11278" y="3688982"/>
            <a:ext cx="327025" cy="671830"/>
          </a:xfrm>
          <a:custGeom>
            <a:avLst/>
            <a:gdLst/>
            <a:ahLst/>
            <a:cxnLst/>
            <a:rect l="l" t="t" r="r" b="b"/>
            <a:pathLst>
              <a:path w="327025" h="671829">
                <a:moveTo>
                  <a:pt x="72181" y="0"/>
                </a:moveTo>
                <a:lnTo>
                  <a:pt x="326678" y="0"/>
                </a:lnTo>
                <a:lnTo>
                  <a:pt x="326678" y="583778"/>
                </a:lnTo>
                <a:lnTo>
                  <a:pt x="321678" y="619427"/>
                </a:lnTo>
                <a:lnTo>
                  <a:pt x="306678" y="644890"/>
                </a:lnTo>
                <a:lnTo>
                  <a:pt x="281680" y="660168"/>
                </a:lnTo>
                <a:lnTo>
                  <a:pt x="246682" y="665261"/>
                </a:lnTo>
                <a:lnTo>
                  <a:pt x="191244" y="665261"/>
                </a:lnTo>
                <a:lnTo>
                  <a:pt x="168175" y="587499"/>
                </a:lnTo>
                <a:lnTo>
                  <a:pt x="181453" y="588801"/>
                </a:lnTo>
                <a:lnTo>
                  <a:pt x="193383" y="589731"/>
                </a:lnTo>
                <a:lnTo>
                  <a:pt x="203964" y="590289"/>
                </a:lnTo>
                <a:lnTo>
                  <a:pt x="213196" y="590475"/>
                </a:lnTo>
                <a:lnTo>
                  <a:pt x="228451" y="589731"/>
                </a:lnTo>
                <a:lnTo>
                  <a:pt x="238218" y="588359"/>
                </a:lnTo>
                <a:lnTo>
                  <a:pt x="245194" y="584243"/>
                </a:lnTo>
                <a:lnTo>
                  <a:pt x="249380" y="577383"/>
                </a:lnTo>
                <a:lnTo>
                  <a:pt x="250775" y="567779"/>
                </a:lnTo>
                <a:lnTo>
                  <a:pt x="250775" y="436810"/>
                </a:lnTo>
                <a:lnTo>
                  <a:pt x="148456" y="436810"/>
                </a:lnTo>
                <a:lnTo>
                  <a:pt x="143470" y="490954"/>
                </a:lnTo>
                <a:lnTo>
                  <a:pt x="133573" y="541466"/>
                </a:lnTo>
                <a:lnTo>
                  <a:pt x="118765" y="588347"/>
                </a:lnTo>
                <a:lnTo>
                  <a:pt x="99045" y="631596"/>
                </a:lnTo>
                <a:lnTo>
                  <a:pt x="74414" y="671214"/>
                </a:lnTo>
                <a:lnTo>
                  <a:pt x="0" y="625822"/>
                </a:lnTo>
                <a:lnTo>
                  <a:pt x="25985" y="587558"/>
                </a:lnTo>
                <a:lnTo>
                  <a:pt x="46196" y="545693"/>
                </a:lnTo>
                <a:lnTo>
                  <a:pt x="60632" y="500226"/>
                </a:lnTo>
                <a:lnTo>
                  <a:pt x="69294" y="451157"/>
                </a:lnTo>
                <a:lnTo>
                  <a:pt x="72181" y="39848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11252" y="3688982"/>
            <a:ext cx="643255" cy="520065"/>
          </a:xfrm>
          <a:custGeom>
            <a:avLst/>
            <a:gdLst/>
            <a:ahLst/>
            <a:cxnLst/>
            <a:rect l="l" t="t" r="r" b="b"/>
            <a:pathLst>
              <a:path w="643254" h="520064">
                <a:moveTo>
                  <a:pt x="0" y="0"/>
                </a:moveTo>
                <a:lnTo>
                  <a:pt x="642937" y="0"/>
                </a:lnTo>
                <a:lnTo>
                  <a:pt x="642937" y="68461"/>
                </a:lnTo>
                <a:lnTo>
                  <a:pt x="374302" y="68461"/>
                </a:lnTo>
                <a:lnTo>
                  <a:pt x="369698" y="79483"/>
                </a:lnTo>
                <a:lnTo>
                  <a:pt x="364442" y="91715"/>
                </a:lnTo>
                <a:lnTo>
                  <a:pt x="358536" y="105156"/>
                </a:lnTo>
                <a:lnTo>
                  <a:pt x="351978" y="119806"/>
                </a:lnTo>
                <a:lnTo>
                  <a:pt x="556245" y="119806"/>
                </a:lnTo>
                <a:lnTo>
                  <a:pt x="556245" y="519782"/>
                </a:lnTo>
                <a:lnTo>
                  <a:pt x="85948" y="519782"/>
                </a:lnTo>
                <a:lnTo>
                  <a:pt x="85948" y="119806"/>
                </a:lnTo>
                <a:lnTo>
                  <a:pt x="263053" y="119806"/>
                </a:lnTo>
                <a:lnTo>
                  <a:pt x="270332" y="104737"/>
                </a:lnTo>
                <a:lnTo>
                  <a:pt x="276541" y="91157"/>
                </a:lnTo>
                <a:lnTo>
                  <a:pt x="281680" y="79064"/>
                </a:lnTo>
                <a:lnTo>
                  <a:pt x="285749" y="68461"/>
                </a:lnTo>
                <a:lnTo>
                  <a:pt x="0" y="684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4553" y="3688238"/>
            <a:ext cx="661035" cy="675005"/>
          </a:xfrm>
          <a:custGeom>
            <a:avLst/>
            <a:gdLst/>
            <a:ahLst/>
            <a:cxnLst/>
            <a:rect l="l" t="t" r="r" b="b"/>
            <a:pathLst>
              <a:path w="661034" h="675004">
                <a:moveTo>
                  <a:pt x="318491" y="0"/>
                </a:moveTo>
                <a:lnTo>
                  <a:pt x="389929" y="31998"/>
                </a:lnTo>
                <a:lnTo>
                  <a:pt x="379139" y="62879"/>
                </a:lnTo>
                <a:lnTo>
                  <a:pt x="365744" y="94133"/>
                </a:lnTo>
                <a:lnTo>
                  <a:pt x="349745" y="125759"/>
                </a:lnTo>
                <a:lnTo>
                  <a:pt x="331142" y="157757"/>
                </a:lnTo>
                <a:lnTo>
                  <a:pt x="545453" y="157757"/>
                </a:lnTo>
                <a:lnTo>
                  <a:pt x="531245" y="133549"/>
                </a:lnTo>
                <a:lnTo>
                  <a:pt x="519502" y="111528"/>
                </a:lnTo>
                <a:lnTo>
                  <a:pt x="510223" y="91692"/>
                </a:lnTo>
                <a:lnTo>
                  <a:pt x="503410" y="74042"/>
                </a:lnTo>
                <a:lnTo>
                  <a:pt x="400719" y="74042"/>
                </a:lnTo>
                <a:lnTo>
                  <a:pt x="400719" y="744"/>
                </a:lnTo>
                <a:lnTo>
                  <a:pt x="558476" y="744"/>
                </a:lnTo>
                <a:lnTo>
                  <a:pt x="573126" y="49601"/>
                </a:lnTo>
                <a:lnTo>
                  <a:pt x="594753" y="94970"/>
                </a:lnTo>
                <a:lnTo>
                  <a:pt x="623356" y="136852"/>
                </a:lnTo>
                <a:lnTo>
                  <a:pt x="658935" y="175245"/>
                </a:lnTo>
                <a:lnTo>
                  <a:pt x="626938" y="265286"/>
                </a:lnTo>
                <a:lnTo>
                  <a:pt x="616705" y="254356"/>
                </a:lnTo>
                <a:lnTo>
                  <a:pt x="607962" y="244636"/>
                </a:lnTo>
                <a:lnTo>
                  <a:pt x="600706" y="236125"/>
                </a:lnTo>
                <a:lnTo>
                  <a:pt x="594939" y="228823"/>
                </a:lnTo>
                <a:lnTo>
                  <a:pt x="594939" y="412998"/>
                </a:lnTo>
                <a:lnTo>
                  <a:pt x="518665" y="412998"/>
                </a:lnTo>
                <a:lnTo>
                  <a:pt x="518665" y="557733"/>
                </a:lnTo>
                <a:lnTo>
                  <a:pt x="519851" y="565384"/>
                </a:lnTo>
                <a:lnTo>
                  <a:pt x="523409" y="570848"/>
                </a:lnTo>
                <a:lnTo>
                  <a:pt x="529338" y="574127"/>
                </a:lnTo>
                <a:lnTo>
                  <a:pt x="537640" y="575220"/>
                </a:lnTo>
                <a:lnTo>
                  <a:pt x="552895" y="575220"/>
                </a:lnTo>
                <a:lnTo>
                  <a:pt x="581289" y="540490"/>
                </a:lnTo>
                <a:lnTo>
                  <a:pt x="587498" y="492248"/>
                </a:lnTo>
                <a:lnTo>
                  <a:pt x="660424" y="519038"/>
                </a:lnTo>
                <a:lnTo>
                  <a:pt x="645913" y="585080"/>
                </a:lnTo>
                <a:lnTo>
                  <a:pt x="628426" y="625450"/>
                </a:lnTo>
                <a:lnTo>
                  <a:pt x="583637" y="651262"/>
                </a:lnTo>
                <a:lnTo>
                  <a:pt x="561453" y="652983"/>
                </a:lnTo>
                <a:lnTo>
                  <a:pt x="520153" y="652983"/>
                </a:lnTo>
                <a:lnTo>
                  <a:pt x="486132" y="647751"/>
                </a:lnTo>
                <a:lnTo>
                  <a:pt x="461831" y="632054"/>
                </a:lnTo>
                <a:lnTo>
                  <a:pt x="447250" y="605893"/>
                </a:lnTo>
                <a:lnTo>
                  <a:pt x="442390" y="569267"/>
                </a:lnTo>
                <a:lnTo>
                  <a:pt x="442390" y="412998"/>
                </a:lnTo>
                <a:lnTo>
                  <a:pt x="406671" y="412998"/>
                </a:lnTo>
                <a:lnTo>
                  <a:pt x="406671" y="417462"/>
                </a:lnTo>
                <a:lnTo>
                  <a:pt x="402610" y="467599"/>
                </a:lnTo>
                <a:lnTo>
                  <a:pt x="390424" y="514821"/>
                </a:lnTo>
                <a:lnTo>
                  <a:pt x="370115" y="559128"/>
                </a:lnTo>
                <a:lnTo>
                  <a:pt x="341683" y="600521"/>
                </a:lnTo>
                <a:lnTo>
                  <a:pt x="305128" y="638999"/>
                </a:lnTo>
                <a:lnTo>
                  <a:pt x="260449" y="674563"/>
                </a:lnTo>
                <a:lnTo>
                  <a:pt x="216171" y="624705"/>
                </a:lnTo>
                <a:lnTo>
                  <a:pt x="216171" y="666749"/>
                </a:lnTo>
                <a:lnTo>
                  <a:pt x="139898" y="666749"/>
                </a:lnTo>
                <a:lnTo>
                  <a:pt x="139898" y="632519"/>
                </a:lnTo>
                <a:lnTo>
                  <a:pt x="75901" y="632519"/>
                </a:lnTo>
                <a:lnTo>
                  <a:pt x="75901" y="666749"/>
                </a:lnTo>
                <a:lnTo>
                  <a:pt x="0" y="666749"/>
                </a:lnTo>
                <a:lnTo>
                  <a:pt x="0" y="407044"/>
                </a:lnTo>
                <a:lnTo>
                  <a:pt x="216171" y="407044"/>
                </a:lnTo>
                <a:lnTo>
                  <a:pt x="216171" y="604242"/>
                </a:lnTo>
                <a:lnTo>
                  <a:pt x="257516" y="575042"/>
                </a:lnTo>
                <a:lnTo>
                  <a:pt x="289871" y="541317"/>
                </a:lnTo>
                <a:lnTo>
                  <a:pt x="313237" y="503068"/>
                </a:lnTo>
                <a:lnTo>
                  <a:pt x="327615" y="460295"/>
                </a:lnTo>
                <a:lnTo>
                  <a:pt x="333002" y="412998"/>
                </a:lnTo>
                <a:lnTo>
                  <a:pt x="267889" y="412998"/>
                </a:lnTo>
                <a:lnTo>
                  <a:pt x="267889" y="240729"/>
                </a:lnTo>
                <a:lnTo>
                  <a:pt x="260192" y="248542"/>
                </a:lnTo>
                <a:lnTo>
                  <a:pt x="253471" y="255240"/>
                </a:lnTo>
                <a:lnTo>
                  <a:pt x="247728" y="260821"/>
                </a:lnTo>
                <a:lnTo>
                  <a:pt x="242961" y="265286"/>
                </a:lnTo>
                <a:lnTo>
                  <a:pt x="215428" y="189011"/>
                </a:lnTo>
                <a:lnTo>
                  <a:pt x="250891" y="144967"/>
                </a:lnTo>
                <a:lnTo>
                  <a:pt x="279889" y="98784"/>
                </a:lnTo>
                <a:lnTo>
                  <a:pt x="302422" y="50461"/>
                </a:lnTo>
                <a:lnTo>
                  <a:pt x="3184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2440" y="3686750"/>
            <a:ext cx="333375" cy="672465"/>
          </a:xfrm>
          <a:custGeom>
            <a:avLst/>
            <a:gdLst/>
            <a:ahLst/>
            <a:cxnLst/>
            <a:rect l="l" t="t" r="r" b="b"/>
            <a:pathLst>
              <a:path w="333375" h="672464">
                <a:moveTo>
                  <a:pt x="0" y="0"/>
                </a:moveTo>
                <a:lnTo>
                  <a:pt x="292074" y="0"/>
                </a:lnTo>
                <a:lnTo>
                  <a:pt x="291074" y="40462"/>
                </a:lnTo>
                <a:lnTo>
                  <a:pt x="288075" y="79250"/>
                </a:lnTo>
                <a:lnTo>
                  <a:pt x="276076" y="151804"/>
                </a:lnTo>
                <a:lnTo>
                  <a:pt x="246496" y="203708"/>
                </a:lnTo>
                <a:lnTo>
                  <a:pt x="189755" y="221009"/>
                </a:lnTo>
                <a:lnTo>
                  <a:pt x="183057" y="221009"/>
                </a:lnTo>
                <a:lnTo>
                  <a:pt x="143083" y="217661"/>
                </a:lnTo>
                <a:lnTo>
                  <a:pt x="112364" y="136549"/>
                </a:lnTo>
                <a:lnTo>
                  <a:pt x="127921" y="141433"/>
                </a:lnTo>
                <a:lnTo>
                  <a:pt x="142223" y="144921"/>
                </a:lnTo>
                <a:lnTo>
                  <a:pt x="181290" y="146828"/>
                </a:lnTo>
                <a:lnTo>
                  <a:pt x="207707" y="111435"/>
                </a:lnTo>
                <a:lnTo>
                  <a:pt x="211335" y="73297"/>
                </a:lnTo>
                <a:lnTo>
                  <a:pt x="76273" y="73297"/>
                </a:lnTo>
                <a:lnTo>
                  <a:pt x="76273" y="254496"/>
                </a:lnTo>
                <a:lnTo>
                  <a:pt x="303608" y="254496"/>
                </a:lnTo>
                <a:lnTo>
                  <a:pt x="297849" y="317256"/>
                </a:lnTo>
                <a:lnTo>
                  <a:pt x="288309" y="375165"/>
                </a:lnTo>
                <a:lnTo>
                  <a:pt x="274989" y="428223"/>
                </a:lnTo>
                <a:lnTo>
                  <a:pt x="257889" y="476428"/>
                </a:lnTo>
                <a:lnTo>
                  <a:pt x="237008" y="519782"/>
                </a:lnTo>
                <a:lnTo>
                  <a:pt x="255705" y="543501"/>
                </a:lnTo>
                <a:lnTo>
                  <a:pt x="277936" y="567779"/>
                </a:lnTo>
                <a:lnTo>
                  <a:pt x="303702" y="592614"/>
                </a:lnTo>
                <a:lnTo>
                  <a:pt x="333002" y="618008"/>
                </a:lnTo>
                <a:lnTo>
                  <a:pt x="282773" y="671958"/>
                </a:lnTo>
                <a:lnTo>
                  <a:pt x="257263" y="650681"/>
                </a:lnTo>
                <a:lnTo>
                  <a:pt x="234683" y="629635"/>
                </a:lnTo>
                <a:lnTo>
                  <a:pt x="215033" y="608823"/>
                </a:lnTo>
                <a:lnTo>
                  <a:pt x="198313" y="588243"/>
                </a:lnTo>
                <a:lnTo>
                  <a:pt x="183941" y="609381"/>
                </a:lnTo>
                <a:lnTo>
                  <a:pt x="167616" y="630380"/>
                </a:lnTo>
                <a:lnTo>
                  <a:pt x="149339" y="651239"/>
                </a:lnTo>
                <a:lnTo>
                  <a:pt x="129108" y="671958"/>
                </a:lnTo>
                <a:lnTo>
                  <a:pt x="76273" y="624706"/>
                </a:lnTo>
                <a:lnTo>
                  <a:pt x="76273" y="668238"/>
                </a:lnTo>
                <a:lnTo>
                  <a:pt x="0" y="668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81997" y="3668518"/>
            <a:ext cx="383540" cy="496570"/>
          </a:xfrm>
          <a:custGeom>
            <a:avLst/>
            <a:gdLst/>
            <a:ahLst/>
            <a:cxnLst/>
            <a:rect l="l" t="t" r="r" b="b"/>
            <a:pathLst>
              <a:path w="383539" h="496570">
                <a:moveTo>
                  <a:pt x="64739" y="0"/>
                </a:moveTo>
                <a:lnTo>
                  <a:pt x="141014" y="0"/>
                </a:lnTo>
                <a:lnTo>
                  <a:pt x="141014" y="71437"/>
                </a:lnTo>
                <a:lnTo>
                  <a:pt x="250031" y="71437"/>
                </a:lnTo>
                <a:lnTo>
                  <a:pt x="250031" y="0"/>
                </a:lnTo>
                <a:lnTo>
                  <a:pt x="326304" y="0"/>
                </a:lnTo>
                <a:lnTo>
                  <a:pt x="326304" y="71437"/>
                </a:lnTo>
                <a:lnTo>
                  <a:pt x="378023" y="71437"/>
                </a:lnTo>
                <a:lnTo>
                  <a:pt x="378023" y="142503"/>
                </a:lnTo>
                <a:lnTo>
                  <a:pt x="326304" y="142503"/>
                </a:lnTo>
                <a:lnTo>
                  <a:pt x="326304" y="425276"/>
                </a:lnTo>
                <a:lnTo>
                  <a:pt x="383231" y="425276"/>
                </a:lnTo>
                <a:lnTo>
                  <a:pt x="383231" y="495969"/>
                </a:lnTo>
                <a:lnTo>
                  <a:pt x="0" y="495969"/>
                </a:lnTo>
                <a:lnTo>
                  <a:pt x="0" y="425276"/>
                </a:lnTo>
                <a:lnTo>
                  <a:pt x="64739" y="425276"/>
                </a:lnTo>
                <a:lnTo>
                  <a:pt x="64739" y="142503"/>
                </a:lnTo>
                <a:lnTo>
                  <a:pt x="5952" y="142503"/>
                </a:lnTo>
                <a:lnTo>
                  <a:pt x="5952" y="71437"/>
                </a:lnTo>
                <a:lnTo>
                  <a:pt x="64739" y="71437"/>
                </a:lnTo>
                <a:lnTo>
                  <a:pt x="64739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11699" y="3668518"/>
            <a:ext cx="376555" cy="687070"/>
          </a:xfrm>
          <a:custGeom>
            <a:avLst/>
            <a:gdLst/>
            <a:ahLst/>
            <a:cxnLst/>
            <a:rect l="l" t="t" r="r" b="b"/>
            <a:pathLst>
              <a:path w="376554" h="687070">
                <a:moveTo>
                  <a:pt x="143991" y="0"/>
                </a:moveTo>
                <a:lnTo>
                  <a:pt x="221010" y="0"/>
                </a:lnTo>
                <a:lnTo>
                  <a:pt x="221010" y="254496"/>
                </a:lnTo>
                <a:lnTo>
                  <a:pt x="376535" y="254496"/>
                </a:lnTo>
                <a:lnTo>
                  <a:pt x="376535" y="330770"/>
                </a:lnTo>
                <a:lnTo>
                  <a:pt x="221010" y="330770"/>
                </a:lnTo>
                <a:lnTo>
                  <a:pt x="221010" y="686469"/>
                </a:lnTo>
                <a:lnTo>
                  <a:pt x="143991" y="686469"/>
                </a:lnTo>
                <a:lnTo>
                  <a:pt x="143991" y="330770"/>
                </a:lnTo>
                <a:lnTo>
                  <a:pt x="0" y="330770"/>
                </a:lnTo>
                <a:lnTo>
                  <a:pt x="0" y="254496"/>
                </a:lnTo>
                <a:lnTo>
                  <a:pt x="143991" y="254496"/>
                </a:lnTo>
                <a:lnTo>
                  <a:pt x="1439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71716" y="3667030"/>
            <a:ext cx="666115" cy="347980"/>
          </a:xfrm>
          <a:custGeom>
            <a:avLst/>
            <a:gdLst/>
            <a:ahLst/>
            <a:cxnLst/>
            <a:rect l="l" t="t" r="r" b="b"/>
            <a:pathLst>
              <a:path w="666115" h="347979">
                <a:moveTo>
                  <a:pt x="298028" y="0"/>
                </a:moveTo>
                <a:lnTo>
                  <a:pt x="375791" y="0"/>
                </a:lnTo>
                <a:lnTo>
                  <a:pt x="375791" y="97482"/>
                </a:lnTo>
                <a:lnTo>
                  <a:pt x="596800" y="97482"/>
                </a:lnTo>
                <a:lnTo>
                  <a:pt x="596800" y="170780"/>
                </a:lnTo>
                <a:lnTo>
                  <a:pt x="375791" y="170780"/>
                </a:lnTo>
                <a:lnTo>
                  <a:pt x="375791" y="274215"/>
                </a:lnTo>
                <a:lnTo>
                  <a:pt x="666005" y="274215"/>
                </a:lnTo>
                <a:lnTo>
                  <a:pt x="666005" y="347513"/>
                </a:lnTo>
                <a:lnTo>
                  <a:pt x="0" y="347513"/>
                </a:lnTo>
                <a:lnTo>
                  <a:pt x="0" y="274215"/>
                </a:lnTo>
                <a:lnTo>
                  <a:pt x="298028" y="274215"/>
                </a:lnTo>
                <a:lnTo>
                  <a:pt x="298028" y="170780"/>
                </a:lnTo>
                <a:lnTo>
                  <a:pt x="152549" y="170780"/>
                </a:lnTo>
                <a:lnTo>
                  <a:pt x="140410" y="191406"/>
                </a:lnTo>
                <a:lnTo>
                  <a:pt x="125573" y="212359"/>
                </a:lnTo>
                <a:lnTo>
                  <a:pt x="108040" y="233636"/>
                </a:lnTo>
                <a:lnTo>
                  <a:pt x="87809" y="255240"/>
                </a:lnTo>
                <a:lnTo>
                  <a:pt x="22324" y="206498"/>
                </a:lnTo>
                <a:lnTo>
                  <a:pt x="54932" y="170795"/>
                </a:lnTo>
                <a:lnTo>
                  <a:pt x="82808" y="133335"/>
                </a:lnTo>
                <a:lnTo>
                  <a:pt x="105951" y="94118"/>
                </a:lnTo>
                <a:lnTo>
                  <a:pt x="124361" y="53146"/>
                </a:lnTo>
                <a:lnTo>
                  <a:pt x="138038" y="10417"/>
                </a:lnTo>
                <a:lnTo>
                  <a:pt x="213568" y="34974"/>
                </a:lnTo>
                <a:lnTo>
                  <a:pt x="209382" y="50601"/>
                </a:lnTo>
                <a:lnTo>
                  <a:pt x="204266" y="66228"/>
                </a:lnTo>
                <a:lnTo>
                  <a:pt x="198220" y="81855"/>
                </a:lnTo>
                <a:lnTo>
                  <a:pt x="191244" y="97482"/>
                </a:lnTo>
                <a:lnTo>
                  <a:pt x="298028" y="97482"/>
                </a:lnTo>
                <a:lnTo>
                  <a:pt x="298028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03764" y="3667030"/>
            <a:ext cx="342265" cy="688340"/>
          </a:xfrm>
          <a:custGeom>
            <a:avLst/>
            <a:gdLst/>
            <a:ahLst/>
            <a:cxnLst/>
            <a:rect l="l" t="t" r="r" b="b"/>
            <a:pathLst>
              <a:path w="342265" h="688339">
                <a:moveTo>
                  <a:pt x="133201" y="0"/>
                </a:moveTo>
                <a:lnTo>
                  <a:pt x="209475" y="0"/>
                </a:lnTo>
                <a:lnTo>
                  <a:pt x="209475" y="69949"/>
                </a:lnTo>
                <a:lnTo>
                  <a:pt x="325932" y="69949"/>
                </a:lnTo>
                <a:lnTo>
                  <a:pt x="325932" y="141014"/>
                </a:lnTo>
                <a:lnTo>
                  <a:pt x="209475" y="141014"/>
                </a:lnTo>
                <a:lnTo>
                  <a:pt x="209475" y="197941"/>
                </a:lnTo>
                <a:lnTo>
                  <a:pt x="341932" y="197941"/>
                </a:lnTo>
                <a:lnTo>
                  <a:pt x="341932" y="269006"/>
                </a:lnTo>
                <a:lnTo>
                  <a:pt x="239985" y="269006"/>
                </a:lnTo>
                <a:lnTo>
                  <a:pt x="293190" y="296167"/>
                </a:lnTo>
                <a:lnTo>
                  <a:pt x="285981" y="310585"/>
                </a:lnTo>
                <a:lnTo>
                  <a:pt x="278494" y="324073"/>
                </a:lnTo>
                <a:lnTo>
                  <a:pt x="270727" y="336630"/>
                </a:lnTo>
                <a:lnTo>
                  <a:pt x="262681" y="348257"/>
                </a:lnTo>
                <a:lnTo>
                  <a:pt x="341932" y="348257"/>
                </a:lnTo>
                <a:lnTo>
                  <a:pt x="341932" y="418951"/>
                </a:lnTo>
                <a:lnTo>
                  <a:pt x="209475" y="418951"/>
                </a:lnTo>
                <a:lnTo>
                  <a:pt x="209475" y="477738"/>
                </a:lnTo>
                <a:lnTo>
                  <a:pt x="325932" y="477738"/>
                </a:lnTo>
                <a:lnTo>
                  <a:pt x="325932" y="548431"/>
                </a:lnTo>
                <a:lnTo>
                  <a:pt x="209475" y="548431"/>
                </a:lnTo>
                <a:lnTo>
                  <a:pt x="209475" y="687957"/>
                </a:lnTo>
                <a:lnTo>
                  <a:pt x="133201" y="687957"/>
                </a:lnTo>
                <a:lnTo>
                  <a:pt x="133201" y="548431"/>
                </a:lnTo>
                <a:lnTo>
                  <a:pt x="13766" y="548431"/>
                </a:lnTo>
                <a:lnTo>
                  <a:pt x="13766" y="477738"/>
                </a:lnTo>
                <a:lnTo>
                  <a:pt x="133201" y="477738"/>
                </a:lnTo>
                <a:lnTo>
                  <a:pt x="133201" y="418951"/>
                </a:lnTo>
                <a:lnTo>
                  <a:pt x="0" y="418951"/>
                </a:lnTo>
                <a:lnTo>
                  <a:pt x="0" y="348257"/>
                </a:lnTo>
                <a:lnTo>
                  <a:pt x="79250" y="348257"/>
                </a:lnTo>
                <a:lnTo>
                  <a:pt x="70786" y="333235"/>
                </a:lnTo>
                <a:lnTo>
                  <a:pt x="62507" y="319422"/>
                </a:lnTo>
                <a:lnTo>
                  <a:pt x="54415" y="306818"/>
                </a:lnTo>
                <a:lnTo>
                  <a:pt x="46508" y="295423"/>
                </a:lnTo>
                <a:lnTo>
                  <a:pt x="98226" y="269006"/>
                </a:lnTo>
                <a:lnTo>
                  <a:pt x="0" y="269006"/>
                </a:lnTo>
                <a:lnTo>
                  <a:pt x="0" y="197941"/>
                </a:lnTo>
                <a:lnTo>
                  <a:pt x="133201" y="197941"/>
                </a:lnTo>
                <a:lnTo>
                  <a:pt x="133201" y="141014"/>
                </a:lnTo>
                <a:lnTo>
                  <a:pt x="13766" y="141014"/>
                </a:lnTo>
                <a:lnTo>
                  <a:pt x="13766" y="69949"/>
                </a:lnTo>
                <a:lnTo>
                  <a:pt x="133201" y="69949"/>
                </a:lnTo>
                <a:lnTo>
                  <a:pt x="13320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76738" y="3667030"/>
            <a:ext cx="605155" cy="690245"/>
          </a:xfrm>
          <a:custGeom>
            <a:avLst/>
            <a:gdLst/>
            <a:ahLst/>
            <a:cxnLst/>
            <a:rect l="l" t="t" r="r" b="b"/>
            <a:pathLst>
              <a:path w="605154" h="690245">
                <a:moveTo>
                  <a:pt x="263053" y="0"/>
                </a:moveTo>
                <a:lnTo>
                  <a:pt x="342304" y="0"/>
                </a:lnTo>
                <a:lnTo>
                  <a:pt x="342304" y="133945"/>
                </a:lnTo>
                <a:lnTo>
                  <a:pt x="604986" y="133945"/>
                </a:lnTo>
                <a:lnTo>
                  <a:pt x="604986" y="457274"/>
                </a:lnTo>
                <a:lnTo>
                  <a:pt x="342304" y="457274"/>
                </a:lnTo>
                <a:lnTo>
                  <a:pt x="342304" y="690190"/>
                </a:lnTo>
                <a:lnTo>
                  <a:pt x="263053" y="690190"/>
                </a:lnTo>
                <a:lnTo>
                  <a:pt x="263053" y="457274"/>
                </a:lnTo>
                <a:lnTo>
                  <a:pt x="0" y="457274"/>
                </a:lnTo>
                <a:lnTo>
                  <a:pt x="0" y="133945"/>
                </a:lnTo>
                <a:lnTo>
                  <a:pt x="263053" y="133945"/>
                </a:lnTo>
                <a:lnTo>
                  <a:pt x="263053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14277" y="3660705"/>
            <a:ext cx="281305" cy="694690"/>
          </a:xfrm>
          <a:custGeom>
            <a:avLst/>
            <a:gdLst/>
            <a:ahLst/>
            <a:cxnLst/>
            <a:rect l="l" t="t" r="r" b="b"/>
            <a:pathLst>
              <a:path w="281305" h="694689">
                <a:moveTo>
                  <a:pt x="154781" y="0"/>
                </a:moveTo>
                <a:lnTo>
                  <a:pt x="224730" y="37579"/>
                </a:lnTo>
                <a:lnTo>
                  <a:pt x="204359" y="78157"/>
                </a:lnTo>
                <a:lnTo>
                  <a:pt x="180826" y="116923"/>
                </a:lnTo>
                <a:lnTo>
                  <a:pt x="154130" y="153874"/>
                </a:lnTo>
                <a:lnTo>
                  <a:pt x="124271" y="189011"/>
                </a:lnTo>
                <a:lnTo>
                  <a:pt x="131573" y="195778"/>
                </a:lnTo>
                <a:lnTo>
                  <a:pt x="139712" y="204173"/>
                </a:lnTo>
                <a:lnTo>
                  <a:pt x="148688" y="214196"/>
                </a:lnTo>
                <a:lnTo>
                  <a:pt x="158501" y="225846"/>
                </a:lnTo>
                <a:lnTo>
                  <a:pt x="174384" y="198290"/>
                </a:lnTo>
                <a:lnTo>
                  <a:pt x="188546" y="171803"/>
                </a:lnTo>
                <a:lnTo>
                  <a:pt x="200987" y="146386"/>
                </a:lnTo>
                <a:lnTo>
                  <a:pt x="211708" y="122038"/>
                </a:lnTo>
                <a:lnTo>
                  <a:pt x="275704" y="162594"/>
                </a:lnTo>
                <a:lnTo>
                  <a:pt x="247858" y="213419"/>
                </a:lnTo>
                <a:lnTo>
                  <a:pt x="219387" y="259928"/>
                </a:lnTo>
                <a:lnTo>
                  <a:pt x="190291" y="302121"/>
                </a:lnTo>
                <a:lnTo>
                  <a:pt x="160570" y="339997"/>
                </a:lnTo>
                <a:lnTo>
                  <a:pt x="130224" y="373558"/>
                </a:lnTo>
                <a:lnTo>
                  <a:pt x="151153" y="370186"/>
                </a:lnTo>
                <a:lnTo>
                  <a:pt x="169664" y="366768"/>
                </a:lnTo>
                <a:lnTo>
                  <a:pt x="185756" y="363303"/>
                </a:lnTo>
                <a:lnTo>
                  <a:pt x="199429" y="359792"/>
                </a:lnTo>
                <a:lnTo>
                  <a:pt x="196522" y="350164"/>
                </a:lnTo>
                <a:lnTo>
                  <a:pt x="193011" y="341002"/>
                </a:lnTo>
                <a:lnTo>
                  <a:pt x="188895" y="332305"/>
                </a:lnTo>
                <a:lnTo>
                  <a:pt x="184174" y="324073"/>
                </a:lnTo>
                <a:lnTo>
                  <a:pt x="237752" y="301004"/>
                </a:lnTo>
                <a:lnTo>
                  <a:pt x="252589" y="331584"/>
                </a:lnTo>
                <a:lnTo>
                  <a:pt x="264728" y="364163"/>
                </a:lnTo>
                <a:lnTo>
                  <a:pt x="274169" y="398743"/>
                </a:lnTo>
                <a:lnTo>
                  <a:pt x="280913" y="435322"/>
                </a:lnTo>
                <a:lnTo>
                  <a:pt x="223242" y="455786"/>
                </a:lnTo>
                <a:lnTo>
                  <a:pt x="221963" y="446391"/>
                </a:lnTo>
                <a:lnTo>
                  <a:pt x="220358" y="437554"/>
                </a:lnTo>
                <a:lnTo>
                  <a:pt x="218428" y="429276"/>
                </a:lnTo>
                <a:lnTo>
                  <a:pt x="216172" y="421555"/>
                </a:lnTo>
                <a:lnTo>
                  <a:pt x="193476" y="427508"/>
                </a:lnTo>
                <a:lnTo>
                  <a:pt x="193476" y="694283"/>
                </a:lnTo>
                <a:lnTo>
                  <a:pt x="120178" y="694283"/>
                </a:lnTo>
                <a:lnTo>
                  <a:pt x="120178" y="443507"/>
                </a:lnTo>
                <a:lnTo>
                  <a:pt x="94808" y="448181"/>
                </a:lnTo>
                <a:lnTo>
                  <a:pt x="71902" y="452158"/>
                </a:lnTo>
                <a:lnTo>
                  <a:pt x="51462" y="455437"/>
                </a:lnTo>
                <a:lnTo>
                  <a:pt x="33486" y="458018"/>
                </a:lnTo>
                <a:lnTo>
                  <a:pt x="8929" y="385836"/>
                </a:lnTo>
                <a:lnTo>
                  <a:pt x="15208" y="385627"/>
                </a:lnTo>
                <a:lnTo>
                  <a:pt x="22882" y="384999"/>
                </a:lnTo>
                <a:lnTo>
                  <a:pt x="61368" y="361768"/>
                </a:lnTo>
                <a:lnTo>
                  <a:pt x="98017" y="316562"/>
                </a:lnTo>
                <a:lnTo>
                  <a:pt x="115713" y="292075"/>
                </a:lnTo>
                <a:lnTo>
                  <a:pt x="88529" y="258798"/>
                </a:lnTo>
                <a:lnTo>
                  <a:pt x="60182" y="228916"/>
                </a:lnTo>
                <a:lnTo>
                  <a:pt x="30672" y="202429"/>
                </a:lnTo>
                <a:lnTo>
                  <a:pt x="0" y="179337"/>
                </a:lnTo>
                <a:lnTo>
                  <a:pt x="43532" y="119806"/>
                </a:lnTo>
                <a:lnTo>
                  <a:pt x="52531" y="125875"/>
                </a:lnTo>
                <a:lnTo>
                  <a:pt x="60554" y="131805"/>
                </a:lnTo>
                <a:lnTo>
                  <a:pt x="67600" y="137596"/>
                </a:lnTo>
                <a:lnTo>
                  <a:pt x="73669" y="143247"/>
                </a:lnTo>
                <a:lnTo>
                  <a:pt x="98412" y="112248"/>
                </a:lnTo>
                <a:lnTo>
                  <a:pt x="120178" y="78041"/>
                </a:lnTo>
                <a:lnTo>
                  <a:pt x="138968" y="40625"/>
                </a:lnTo>
                <a:lnTo>
                  <a:pt x="1547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21747" y="4731187"/>
            <a:ext cx="1076960" cy="523240"/>
          </a:xfrm>
          <a:custGeom>
            <a:avLst/>
            <a:gdLst/>
            <a:ahLst/>
            <a:cxnLst/>
            <a:rect l="l" t="t" r="r" b="b"/>
            <a:pathLst>
              <a:path w="1076960" h="523239">
                <a:moveTo>
                  <a:pt x="0" y="0"/>
                </a:moveTo>
                <a:lnTo>
                  <a:pt x="1076425" y="0"/>
                </a:lnTo>
                <a:lnTo>
                  <a:pt x="1076425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26384" y="4818901"/>
            <a:ext cx="685165" cy="328295"/>
          </a:xfrm>
          <a:custGeom>
            <a:avLst/>
            <a:gdLst/>
            <a:ahLst/>
            <a:cxnLst/>
            <a:rect l="l" t="t" r="r" b="b"/>
            <a:pathLst>
              <a:path w="685164" h="328295">
                <a:moveTo>
                  <a:pt x="96713" y="206970"/>
                </a:moveTo>
                <a:lnTo>
                  <a:pt x="60424" y="206970"/>
                </a:lnTo>
                <a:lnTo>
                  <a:pt x="60424" y="323998"/>
                </a:lnTo>
                <a:lnTo>
                  <a:pt x="96713" y="323998"/>
                </a:lnTo>
                <a:lnTo>
                  <a:pt x="96713" y="206970"/>
                </a:lnTo>
                <a:close/>
              </a:path>
              <a:path w="685164" h="328295">
                <a:moveTo>
                  <a:pt x="21009" y="223465"/>
                </a:moveTo>
                <a:lnTo>
                  <a:pt x="18285" y="247741"/>
                </a:lnTo>
                <a:lnTo>
                  <a:pt x="14107" y="270563"/>
                </a:lnTo>
                <a:lnTo>
                  <a:pt x="8475" y="291931"/>
                </a:lnTo>
                <a:lnTo>
                  <a:pt x="1389" y="311844"/>
                </a:lnTo>
                <a:lnTo>
                  <a:pt x="34032" y="322610"/>
                </a:lnTo>
                <a:lnTo>
                  <a:pt x="40922" y="301665"/>
                </a:lnTo>
                <a:lnTo>
                  <a:pt x="46489" y="279462"/>
                </a:lnTo>
                <a:lnTo>
                  <a:pt x="50733" y="256000"/>
                </a:lnTo>
                <a:lnTo>
                  <a:pt x="53652" y="231279"/>
                </a:lnTo>
                <a:lnTo>
                  <a:pt x="21009" y="223465"/>
                </a:lnTo>
                <a:close/>
              </a:path>
              <a:path w="685164" h="328295">
                <a:moveTo>
                  <a:pt x="326429" y="282501"/>
                </a:moveTo>
                <a:lnTo>
                  <a:pt x="122584" y="282501"/>
                </a:lnTo>
                <a:lnTo>
                  <a:pt x="122584" y="316533"/>
                </a:lnTo>
                <a:lnTo>
                  <a:pt x="326429" y="316533"/>
                </a:lnTo>
                <a:lnTo>
                  <a:pt x="326429" y="282501"/>
                </a:lnTo>
                <a:close/>
              </a:path>
              <a:path w="685164" h="328295">
                <a:moveTo>
                  <a:pt x="299342" y="15280"/>
                </a:moveTo>
                <a:lnTo>
                  <a:pt x="153664" y="15280"/>
                </a:lnTo>
                <a:lnTo>
                  <a:pt x="153664" y="282501"/>
                </a:lnTo>
                <a:lnTo>
                  <a:pt x="189086" y="282501"/>
                </a:lnTo>
                <a:lnTo>
                  <a:pt x="189086" y="224160"/>
                </a:lnTo>
                <a:lnTo>
                  <a:pt x="299342" y="224160"/>
                </a:lnTo>
                <a:lnTo>
                  <a:pt x="299342" y="189955"/>
                </a:lnTo>
                <a:lnTo>
                  <a:pt x="189086" y="189955"/>
                </a:lnTo>
                <a:lnTo>
                  <a:pt x="189086" y="134565"/>
                </a:lnTo>
                <a:lnTo>
                  <a:pt x="299342" y="134565"/>
                </a:lnTo>
                <a:lnTo>
                  <a:pt x="299342" y="100360"/>
                </a:lnTo>
                <a:lnTo>
                  <a:pt x="189086" y="100360"/>
                </a:lnTo>
                <a:lnTo>
                  <a:pt x="189086" y="49485"/>
                </a:lnTo>
                <a:lnTo>
                  <a:pt x="299342" y="49485"/>
                </a:lnTo>
                <a:lnTo>
                  <a:pt x="299342" y="15280"/>
                </a:lnTo>
                <a:close/>
              </a:path>
              <a:path w="685164" h="328295">
                <a:moveTo>
                  <a:pt x="299342" y="224160"/>
                </a:moveTo>
                <a:lnTo>
                  <a:pt x="263748" y="224160"/>
                </a:lnTo>
                <a:lnTo>
                  <a:pt x="263748" y="282501"/>
                </a:lnTo>
                <a:lnTo>
                  <a:pt x="299342" y="282501"/>
                </a:lnTo>
                <a:lnTo>
                  <a:pt x="299342" y="224160"/>
                </a:lnTo>
                <a:close/>
              </a:path>
              <a:path w="685164" h="328295">
                <a:moveTo>
                  <a:pt x="130745" y="220167"/>
                </a:moveTo>
                <a:lnTo>
                  <a:pt x="101227" y="229021"/>
                </a:lnTo>
                <a:lnTo>
                  <a:pt x="106631" y="241458"/>
                </a:lnTo>
                <a:lnTo>
                  <a:pt x="110516" y="253070"/>
                </a:lnTo>
                <a:lnTo>
                  <a:pt x="112882" y="263857"/>
                </a:lnTo>
                <a:lnTo>
                  <a:pt x="113729" y="273819"/>
                </a:lnTo>
                <a:lnTo>
                  <a:pt x="144983" y="263227"/>
                </a:lnTo>
                <a:lnTo>
                  <a:pt x="143246" y="251616"/>
                </a:lnTo>
                <a:lnTo>
                  <a:pt x="140294" y="240568"/>
                </a:lnTo>
                <a:lnTo>
                  <a:pt x="136127" y="230085"/>
                </a:lnTo>
                <a:lnTo>
                  <a:pt x="130745" y="220167"/>
                </a:lnTo>
                <a:close/>
              </a:path>
              <a:path w="685164" h="328295">
                <a:moveTo>
                  <a:pt x="20314" y="55910"/>
                </a:moveTo>
                <a:lnTo>
                  <a:pt x="0" y="83691"/>
                </a:lnTo>
                <a:lnTo>
                  <a:pt x="14661" y="94814"/>
                </a:lnTo>
                <a:lnTo>
                  <a:pt x="28779" y="107522"/>
                </a:lnTo>
                <a:lnTo>
                  <a:pt x="42355" y="121814"/>
                </a:lnTo>
                <a:lnTo>
                  <a:pt x="55388" y="137690"/>
                </a:lnTo>
                <a:lnTo>
                  <a:pt x="46424" y="149096"/>
                </a:lnTo>
                <a:lnTo>
                  <a:pt x="17536" y="178379"/>
                </a:lnTo>
                <a:lnTo>
                  <a:pt x="4166" y="180058"/>
                </a:lnTo>
                <a:lnTo>
                  <a:pt x="17015" y="213742"/>
                </a:lnTo>
                <a:lnTo>
                  <a:pt x="25393" y="212602"/>
                </a:lnTo>
                <a:lnTo>
                  <a:pt x="35420" y="211094"/>
                </a:lnTo>
                <a:lnTo>
                  <a:pt x="60424" y="206970"/>
                </a:lnTo>
                <a:lnTo>
                  <a:pt x="96713" y="206970"/>
                </a:lnTo>
                <a:lnTo>
                  <a:pt x="96713" y="200198"/>
                </a:lnTo>
                <a:lnTo>
                  <a:pt x="100879" y="199504"/>
                </a:lnTo>
                <a:lnTo>
                  <a:pt x="106320" y="198347"/>
                </a:lnTo>
                <a:lnTo>
                  <a:pt x="113035" y="196726"/>
                </a:lnTo>
                <a:lnTo>
                  <a:pt x="147035" y="196726"/>
                </a:lnTo>
                <a:lnTo>
                  <a:pt x="144179" y="182944"/>
                </a:lnTo>
                <a:lnTo>
                  <a:pt x="141185" y="173633"/>
                </a:lnTo>
                <a:lnTo>
                  <a:pt x="63896" y="173633"/>
                </a:lnTo>
                <a:lnTo>
                  <a:pt x="87000" y="147805"/>
                </a:lnTo>
                <a:lnTo>
                  <a:pt x="107348" y="122237"/>
                </a:lnTo>
                <a:lnTo>
                  <a:pt x="117365" y="107826"/>
                </a:lnTo>
                <a:lnTo>
                  <a:pt x="76746" y="107826"/>
                </a:lnTo>
                <a:lnTo>
                  <a:pt x="70378" y="99607"/>
                </a:lnTo>
                <a:lnTo>
                  <a:pt x="64706" y="93530"/>
                </a:lnTo>
                <a:lnTo>
                  <a:pt x="59729" y="89594"/>
                </a:lnTo>
                <a:lnTo>
                  <a:pt x="71449" y="76322"/>
                </a:lnTo>
                <a:lnTo>
                  <a:pt x="78229" y="66848"/>
                </a:lnTo>
                <a:lnTo>
                  <a:pt x="34378" y="66848"/>
                </a:lnTo>
                <a:lnTo>
                  <a:pt x="31948" y="64649"/>
                </a:lnTo>
                <a:lnTo>
                  <a:pt x="27260" y="61003"/>
                </a:lnTo>
                <a:lnTo>
                  <a:pt x="20314" y="55910"/>
                </a:lnTo>
                <a:close/>
              </a:path>
              <a:path w="685164" h="328295">
                <a:moveTo>
                  <a:pt x="147035" y="196726"/>
                </a:moveTo>
                <a:lnTo>
                  <a:pt x="113035" y="196726"/>
                </a:lnTo>
                <a:lnTo>
                  <a:pt x="114307" y="202398"/>
                </a:lnTo>
                <a:lnTo>
                  <a:pt x="115233" y="207722"/>
                </a:lnTo>
                <a:lnTo>
                  <a:pt x="115812" y="212700"/>
                </a:lnTo>
                <a:lnTo>
                  <a:pt x="147934" y="201067"/>
                </a:lnTo>
                <a:lnTo>
                  <a:pt x="147035" y="196726"/>
                </a:lnTo>
                <a:close/>
              </a:path>
              <a:path w="685164" h="328295">
                <a:moveTo>
                  <a:pt x="299342" y="134565"/>
                </a:moveTo>
                <a:lnTo>
                  <a:pt x="263748" y="134565"/>
                </a:lnTo>
                <a:lnTo>
                  <a:pt x="263748" y="189955"/>
                </a:lnTo>
                <a:lnTo>
                  <a:pt x="299342" y="189955"/>
                </a:lnTo>
                <a:lnTo>
                  <a:pt x="299342" y="134565"/>
                </a:lnTo>
                <a:close/>
              </a:path>
              <a:path w="685164" h="328295">
                <a:moveTo>
                  <a:pt x="122237" y="134044"/>
                </a:moveTo>
                <a:lnTo>
                  <a:pt x="92025" y="147241"/>
                </a:lnTo>
                <a:lnTo>
                  <a:pt x="97118" y="154070"/>
                </a:lnTo>
                <a:lnTo>
                  <a:pt x="100591" y="160494"/>
                </a:lnTo>
                <a:lnTo>
                  <a:pt x="63896" y="173633"/>
                </a:lnTo>
                <a:lnTo>
                  <a:pt x="141185" y="173633"/>
                </a:lnTo>
                <a:lnTo>
                  <a:pt x="138645" y="165732"/>
                </a:lnTo>
                <a:lnTo>
                  <a:pt x="131331" y="149432"/>
                </a:lnTo>
                <a:lnTo>
                  <a:pt x="122237" y="134044"/>
                </a:lnTo>
                <a:close/>
              </a:path>
              <a:path w="685164" h="328295">
                <a:moveTo>
                  <a:pt x="108346" y="51569"/>
                </a:moveTo>
                <a:lnTo>
                  <a:pt x="102399" y="64201"/>
                </a:lnTo>
                <a:lnTo>
                  <a:pt x="95150" y="77787"/>
                </a:lnTo>
                <a:lnTo>
                  <a:pt x="86599" y="92329"/>
                </a:lnTo>
                <a:lnTo>
                  <a:pt x="76746" y="107826"/>
                </a:lnTo>
                <a:lnTo>
                  <a:pt x="117365" y="107826"/>
                </a:lnTo>
                <a:lnTo>
                  <a:pt x="124939" y="96931"/>
                </a:lnTo>
                <a:lnTo>
                  <a:pt x="139773" y="71884"/>
                </a:lnTo>
                <a:lnTo>
                  <a:pt x="108346" y="51569"/>
                </a:lnTo>
                <a:close/>
              </a:path>
              <a:path w="685164" h="328295">
                <a:moveTo>
                  <a:pt x="299342" y="49485"/>
                </a:moveTo>
                <a:lnTo>
                  <a:pt x="263748" y="49485"/>
                </a:lnTo>
                <a:lnTo>
                  <a:pt x="263748" y="100360"/>
                </a:lnTo>
                <a:lnTo>
                  <a:pt x="299342" y="100360"/>
                </a:lnTo>
                <a:lnTo>
                  <a:pt x="299342" y="49485"/>
                </a:lnTo>
                <a:close/>
              </a:path>
              <a:path w="685164" h="328295">
                <a:moveTo>
                  <a:pt x="72577" y="0"/>
                </a:moveTo>
                <a:lnTo>
                  <a:pt x="65372" y="18567"/>
                </a:lnTo>
                <a:lnTo>
                  <a:pt x="56603" y="35898"/>
                </a:lnTo>
                <a:lnTo>
                  <a:pt x="46272" y="51992"/>
                </a:lnTo>
                <a:lnTo>
                  <a:pt x="34378" y="66848"/>
                </a:lnTo>
                <a:lnTo>
                  <a:pt x="78229" y="66848"/>
                </a:lnTo>
                <a:lnTo>
                  <a:pt x="83169" y="59946"/>
                </a:lnTo>
                <a:lnTo>
                  <a:pt x="94889" y="40467"/>
                </a:lnTo>
                <a:lnTo>
                  <a:pt x="106610" y="17884"/>
                </a:lnTo>
                <a:lnTo>
                  <a:pt x="72577" y="0"/>
                </a:lnTo>
                <a:close/>
              </a:path>
              <a:path w="685164" h="328295">
                <a:moveTo>
                  <a:pt x="579239" y="269999"/>
                </a:moveTo>
                <a:lnTo>
                  <a:pt x="563612" y="269999"/>
                </a:lnTo>
                <a:lnTo>
                  <a:pt x="546943" y="298127"/>
                </a:lnTo>
                <a:lnTo>
                  <a:pt x="573563" y="302012"/>
                </a:lnTo>
                <a:lnTo>
                  <a:pt x="601680" y="308285"/>
                </a:lnTo>
                <a:lnTo>
                  <a:pt x="631295" y="316945"/>
                </a:lnTo>
                <a:lnTo>
                  <a:pt x="662409" y="327992"/>
                </a:lnTo>
                <a:lnTo>
                  <a:pt x="684806" y="297780"/>
                </a:lnTo>
                <a:lnTo>
                  <a:pt x="656982" y="288556"/>
                </a:lnTo>
                <a:lnTo>
                  <a:pt x="630113" y="280851"/>
                </a:lnTo>
                <a:lnTo>
                  <a:pt x="604198" y="274665"/>
                </a:lnTo>
                <a:lnTo>
                  <a:pt x="579239" y="269999"/>
                </a:lnTo>
                <a:close/>
              </a:path>
              <a:path w="685164" h="328295">
                <a:moveTo>
                  <a:pt x="478532" y="269999"/>
                </a:moveTo>
                <a:lnTo>
                  <a:pt x="472975" y="269999"/>
                </a:lnTo>
                <a:lnTo>
                  <a:pt x="448743" y="278409"/>
                </a:lnTo>
                <a:lnTo>
                  <a:pt x="422231" y="285235"/>
                </a:lnTo>
                <a:lnTo>
                  <a:pt x="393440" y="290477"/>
                </a:lnTo>
                <a:lnTo>
                  <a:pt x="362371" y="294134"/>
                </a:lnTo>
                <a:lnTo>
                  <a:pt x="379735" y="326429"/>
                </a:lnTo>
                <a:lnTo>
                  <a:pt x="410706" y="322110"/>
                </a:lnTo>
                <a:lnTo>
                  <a:pt x="441287" y="315577"/>
                </a:lnTo>
                <a:lnTo>
                  <a:pt x="471477" y="306831"/>
                </a:lnTo>
                <a:lnTo>
                  <a:pt x="501277" y="295870"/>
                </a:lnTo>
                <a:lnTo>
                  <a:pt x="478532" y="269999"/>
                </a:lnTo>
                <a:close/>
              </a:path>
              <a:path w="685164" h="328295">
                <a:moveTo>
                  <a:pt x="648865" y="101401"/>
                </a:moveTo>
                <a:lnTo>
                  <a:pt x="394666" y="101401"/>
                </a:lnTo>
                <a:lnTo>
                  <a:pt x="394666" y="269999"/>
                </a:lnTo>
                <a:lnTo>
                  <a:pt x="648865" y="269999"/>
                </a:lnTo>
                <a:lnTo>
                  <a:pt x="648865" y="239787"/>
                </a:lnTo>
                <a:lnTo>
                  <a:pt x="431998" y="239787"/>
                </a:lnTo>
                <a:lnTo>
                  <a:pt x="431998" y="222944"/>
                </a:lnTo>
                <a:lnTo>
                  <a:pt x="648865" y="222944"/>
                </a:lnTo>
                <a:lnTo>
                  <a:pt x="648865" y="193948"/>
                </a:lnTo>
                <a:lnTo>
                  <a:pt x="431998" y="193948"/>
                </a:lnTo>
                <a:lnTo>
                  <a:pt x="431998" y="177105"/>
                </a:lnTo>
                <a:lnTo>
                  <a:pt x="648865" y="177105"/>
                </a:lnTo>
                <a:lnTo>
                  <a:pt x="648865" y="147935"/>
                </a:lnTo>
                <a:lnTo>
                  <a:pt x="431998" y="147935"/>
                </a:lnTo>
                <a:lnTo>
                  <a:pt x="431998" y="131613"/>
                </a:lnTo>
                <a:lnTo>
                  <a:pt x="648865" y="131613"/>
                </a:lnTo>
                <a:lnTo>
                  <a:pt x="648865" y="101401"/>
                </a:lnTo>
                <a:close/>
              </a:path>
              <a:path w="685164" h="328295">
                <a:moveTo>
                  <a:pt x="648865" y="222944"/>
                </a:moveTo>
                <a:lnTo>
                  <a:pt x="611534" y="222944"/>
                </a:lnTo>
                <a:lnTo>
                  <a:pt x="611534" y="239787"/>
                </a:lnTo>
                <a:lnTo>
                  <a:pt x="648865" y="239787"/>
                </a:lnTo>
                <a:lnTo>
                  <a:pt x="648865" y="222944"/>
                </a:lnTo>
                <a:close/>
              </a:path>
              <a:path w="685164" h="328295">
                <a:moveTo>
                  <a:pt x="648865" y="177105"/>
                </a:moveTo>
                <a:lnTo>
                  <a:pt x="611534" y="177105"/>
                </a:lnTo>
                <a:lnTo>
                  <a:pt x="611534" y="193948"/>
                </a:lnTo>
                <a:lnTo>
                  <a:pt x="648865" y="193948"/>
                </a:lnTo>
                <a:lnTo>
                  <a:pt x="648865" y="177105"/>
                </a:lnTo>
                <a:close/>
              </a:path>
              <a:path w="685164" h="328295">
                <a:moveTo>
                  <a:pt x="648865" y="131613"/>
                </a:moveTo>
                <a:lnTo>
                  <a:pt x="611534" y="131613"/>
                </a:lnTo>
                <a:lnTo>
                  <a:pt x="611534" y="147935"/>
                </a:lnTo>
                <a:lnTo>
                  <a:pt x="648865" y="147935"/>
                </a:lnTo>
                <a:lnTo>
                  <a:pt x="648865" y="131613"/>
                </a:lnTo>
                <a:close/>
              </a:path>
              <a:path w="685164" h="328295">
                <a:moveTo>
                  <a:pt x="631154" y="11460"/>
                </a:moveTo>
                <a:lnTo>
                  <a:pt x="414634" y="11460"/>
                </a:lnTo>
                <a:lnTo>
                  <a:pt x="414634" y="88205"/>
                </a:lnTo>
                <a:lnTo>
                  <a:pt x="631154" y="88205"/>
                </a:lnTo>
                <a:lnTo>
                  <a:pt x="631154" y="57993"/>
                </a:lnTo>
                <a:lnTo>
                  <a:pt x="451966" y="57993"/>
                </a:lnTo>
                <a:lnTo>
                  <a:pt x="451966" y="41672"/>
                </a:lnTo>
                <a:lnTo>
                  <a:pt x="631154" y="41672"/>
                </a:lnTo>
                <a:lnTo>
                  <a:pt x="631154" y="11460"/>
                </a:lnTo>
                <a:close/>
              </a:path>
              <a:path w="685164" h="328295">
                <a:moveTo>
                  <a:pt x="631154" y="41672"/>
                </a:moveTo>
                <a:lnTo>
                  <a:pt x="593824" y="41672"/>
                </a:lnTo>
                <a:lnTo>
                  <a:pt x="593824" y="57993"/>
                </a:lnTo>
                <a:lnTo>
                  <a:pt x="631154" y="57993"/>
                </a:lnTo>
                <a:lnTo>
                  <a:pt x="631154" y="41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5469" y="5043062"/>
            <a:ext cx="74930" cy="58419"/>
          </a:xfrm>
          <a:custGeom>
            <a:avLst/>
            <a:gdLst/>
            <a:ahLst/>
            <a:cxnLst/>
            <a:rect l="l" t="t" r="r" b="b"/>
            <a:pathLst>
              <a:path w="74929" h="58420">
                <a:moveTo>
                  <a:pt x="0" y="0"/>
                </a:moveTo>
                <a:lnTo>
                  <a:pt x="0" y="58340"/>
                </a:lnTo>
                <a:lnTo>
                  <a:pt x="74662" y="58340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21422" y="5036017"/>
            <a:ext cx="64963" cy="111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52032" y="5050268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27611" y="5039068"/>
            <a:ext cx="43815" cy="53975"/>
          </a:xfrm>
          <a:custGeom>
            <a:avLst/>
            <a:gdLst/>
            <a:ahLst/>
            <a:cxnLst/>
            <a:rect l="l" t="t" r="r" b="b"/>
            <a:pathLst>
              <a:path w="43814" h="53975">
                <a:moveTo>
                  <a:pt x="29517" y="0"/>
                </a:moveTo>
                <a:lnTo>
                  <a:pt x="34900" y="9918"/>
                </a:lnTo>
                <a:lnTo>
                  <a:pt x="39067" y="20401"/>
                </a:lnTo>
                <a:lnTo>
                  <a:pt x="42019" y="31449"/>
                </a:lnTo>
                <a:lnTo>
                  <a:pt x="43755" y="43060"/>
                </a:lnTo>
                <a:lnTo>
                  <a:pt x="12501" y="53652"/>
                </a:lnTo>
                <a:lnTo>
                  <a:pt x="11655" y="43690"/>
                </a:lnTo>
                <a:lnTo>
                  <a:pt x="9289" y="32903"/>
                </a:lnTo>
                <a:lnTo>
                  <a:pt x="5404" y="21291"/>
                </a:lnTo>
                <a:lnTo>
                  <a:pt x="0" y="8855"/>
                </a:lnTo>
                <a:lnTo>
                  <a:pt x="2951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52032" y="500442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15469" y="4953467"/>
            <a:ext cx="74930" cy="55880"/>
          </a:xfrm>
          <a:custGeom>
            <a:avLst/>
            <a:gdLst/>
            <a:ahLst/>
            <a:cxnLst/>
            <a:rect l="l" t="t" r="r" b="b"/>
            <a:pathLst>
              <a:path w="74929" h="55879">
                <a:moveTo>
                  <a:pt x="0" y="0"/>
                </a:moveTo>
                <a:lnTo>
                  <a:pt x="0" y="55388"/>
                </a:lnTo>
                <a:lnTo>
                  <a:pt x="74662" y="55388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52032" y="4958676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88755" y="4920303"/>
            <a:ext cx="322580" cy="226695"/>
          </a:xfrm>
          <a:custGeom>
            <a:avLst/>
            <a:gdLst/>
            <a:ahLst/>
            <a:cxnLst/>
            <a:rect l="l" t="t" r="r" b="b"/>
            <a:pathLst>
              <a:path w="322579" h="226695">
                <a:moveTo>
                  <a:pt x="32295" y="0"/>
                </a:moveTo>
                <a:lnTo>
                  <a:pt x="286494" y="0"/>
                </a:lnTo>
                <a:lnTo>
                  <a:pt x="286494" y="168597"/>
                </a:lnTo>
                <a:lnTo>
                  <a:pt x="216867" y="168597"/>
                </a:lnTo>
                <a:lnTo>
                  <a:pt x="241827" y="173263"/>
                </a:lnTo>
                <a:lnTo>
                  <a:pt x="267741" y="179449"/>
                </a:lnTo>
                <a:lnTo>
                  <a:pt x="294611" y="187154"/>
                </a:lnTo>
                <a:lnTo>
                  <a:pt x="322436" y="196378"/>
                </a:lnTo>
                <a:lnTo>
                  <a:pt x="300037" y="226590"/>
                </a:lnTo>
                <a:lnTo>
                  <a:pt x="268924" y="215543"/>
                </a:lnTo>
                <a:lnTo>
                  <a:pt x="239309" y="206883"/>
                </a:lnTo>
                <a:lnTo>
                  <a:pt x="211191" y="200610"/>
                </a:lnTo>
                <a:lnTo>
                  <a:pt x="184571" y="196725"/>
                </a:lnTo>
                <a:lnTo>
                  <a:pt x="201240" y="168597"/>
                </a:lnTo>
                <a:lnTo>
                  <a:pt x="116160" y="168597"/>
                </a:lnTo>
                <a:lnTo>
                  <a:pt x="138906" y="194468"/>
                </a:lnTo>
                <a:lnTo>
                  <a:pt x="109106" y="205429"/>
                </a:lnTo>
                <a:lnTo>
                  <a:pt x="78916" y="214176"/>
                </a:lnTo>
                <a:lnTo>
                  <a:pt x="48335" y="220708"/>
                </a:lnTo>
                <a:lnTo>
                  <a:pt x="17363" y="225028"/>
                </a:lnTo>
                <a:lnTo>
                  <a:pt x="0" y="192732"/>
                </a:lnTo>
                <a:lnTo>
                  <a:pt x="31069" y="189075"/>
                </a:lnTo>
                <a:lnTo>
                  <a:pt x="59859" y="183833"/>
                </a:lnTo>
                <a:lnTo>
                  <a:pt x="86371" y="177007"/>
                </a:lnTo>
                <a:lnTo>
                  <a:pt x="110604" y="168597"/>
                </a:lnTo>
                <a:lnTo>
                  <a:pt x="32295" y="168597"/>
                </a:lnTo>
                <a:lnTo>
                  <a:pt x="3229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15469" y="4868387"/>
            <a:ext cx="74930" cy="51435"/>
          </a:xfrm>
          <a:custGeom>
            <a:avLst/>
            <a:gdLst/>
            <a:ahLst/>
            <a:cxnLst/>
            <a:rect l="l" t="t" r="r" b="b"/>
            <a:pathLst>
              <a:path w="74929" h="51435">
                <a:moveTo>
                  <a:pt x="0" y="0"/>
                </a:moveTo>
                <a:lnTo>
                  <a:pt x="0" y="50874"/>
                </a:lnTo>
                <a:lnTo>
                  <a:pt x="74662" y="50874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71999" y="486873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557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48968" y="4834182"/>
            <a:ext cx="204470" cy="301625"/>
          </a:xfrm>
          <a:custGeom>
            <a:avLst/>
            <a:gdLst/>
            <a:ahLst/>
            <a:cxnLst/>
            <a:rect l="l" t="t" r="r" b="b"/>
            <a:pathLst>
              <a:path w="204470" h="301625">
                <a:moveTo>
                  <a:pt x="31080" y="0"/>
                </a:moveTo>
                <a:lnTo>
                  <a:pt x="176758" y="0"/>
                </a:lnTo>
                <a:lnTo>
                  <a:pt x="176758" y="267220"/>
                </a:lnTo>
                <a:lnTo>
                  <a:pt x="203844" y="267220"/>
                </a:lnTo>
                <a:lnTo>
                  <a:pt x="203844" y="301252"/>
                </a:lnTo>
                <a:lnTo>
                  <a:pt x="0" y="301252"/>
                </a:lnTo>
                <a:lnTo>
                  <a:pt x="0" y="267220"/>
                </a:lnTo>
                <a:lnTo>
                  <a:pt x="31080" y="267220"/>
                </a:lnTo>
                <a:lnTo>
                  <a:pt x="3108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41018" y="4830362"/>
            <a:ext cx="216535" cy="76835"/>
          </a:xfrm>
          <a:custGeom>
            <a:avLst/>
            <a:gdLst/>
            <a:ahLst/>
            <a:cxnLst/>
            <a:rect l="l" t="t" r="r" b="b"/>
            <a:pathLst>
              <a:path w="216535" h="76835">
                <a:moveTo>
                  <a:pt x="0" y="0"/>
                </a:moveTo>
                <a:lnTo>
                  <a:pt x="216520" y="0"/>
                </a:lnTo>
                <a:lnTo>
                  <a:pt x="216520" y="76745"/>
                </a:lnTo>
                <a:lnTo>
                  <a:pt x="0" y="767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26383" y="4818902"/>
            <a:ext cx="147955" cy="324485"/>
          </a:xfrm>
          <a:custGeom>
            <a:avLst/>
            <a:gdLst/>
            <a:ahLst/>
            <a:cxnLst/>
            <a:rect l="l" t="t" r="r" b="b"/>
            <a:pathLst>
              <a:path w="147954" h="324485">
                <a:moveTo>
                  <a:pt x="72578" y="0"/>
                </a:moveTo>
                <a:lnTo>
                  <a:pt x="106610" y="17884"/>
                </a:lnTo>
                <a:lnTo>
                  <a:pt x="94890" y="40467"/>
                </a:lnTo>
                <a:lnTo>
                  <a:pt x="83170" y="59946"/>
                </a:lnTo>
                <a:lnTo>
                  <a:pt x="71449" y="76322"/>
                </a:lnTo>
                <a:lnTo>
                  <a:pt x="59729" y="89594"/>
                </a:lnTo>
                <a:lnTo>
                  <a:pt x="64707" y="93530"/>
                </a:lnTo>
                <a:lnTo>
                  <a:pt x="70379" y="99607"/>
                </a:lnTo>
                <a:lnTo>
                  <a:pt x="76745" y="107826"/>
                </a:lnTo>
                <a:lnTo>
                  <a:pt x="86599" y="92329"/>
                </a:lnTo>
                <a:lnTo>
                  <a:pt x="95150" y="77787"/>
                </a:lnTo>
                <a:lnTo>
                  <a:pt x="102399" y="64200"/>
                </a:lnTo>
                <a:lnTo>
                  <a:pt x="108346" y="51568"/>
                </a:lnTo>
                <a:lnTo>
                  <a:pt x="139774" y="71884"/>
                </a:lnTo>
                <a:lnTo>
                  <a:pt x="124939" y="96930"/>
                </a:lnTo>
                <a:lnTo>
                  <a:pt x="107348" y="122237"/>
                </a:lnTo>
                <a:lnTo>
                  <a:pt x="87000" y="147804"/>
                </a:lnTo>
                <a:lnTo>
                  <a:pt x="63896" y="173632"/>
                </a:lnTo>
                <a:lnTo>
                  <a:pt x="75031" y="171885"/>
                </a:lnTo>
                <a:lnTo>
                  <a:pt x="85166" y="170116"/>
                </a:lnTo>
                <a:lnTo>
                  <a:pt x="94304" y="168326"/>
                </a:lnTo>
                <a:lnTo>
                  <a:pt x="102443" y="166513"/>
                </a:lnTo>
                <a:lnTo>
                  <a:pt x="100591" y="160494"/>
                </a:lnTo>
                <a:lnTo>
                  <a:pt x="97118" y="154070"/>
                </a:lnTo>
                <a:lnTo>
                  <a:pt x="92025" y="147240"/>
                </a:lnTo>
                <a:lnTo>
                  <a:pt x="122237" y="134044"/>
                </a:lnTo>
                <a:lnTo>
                  <a:pt x="131331" y="149432"/>
                </a:lnTo>
                <a:lnTo>
                  <a:pt x="138645" y="165732"/>
                </a:lnTo>
                <a:lnTo>
                  <a:pt x="144180" y="182943"/>
                </a:lnTo>
                <a:lnTo>
                  <a:pt x="147935" y="201066"/>
                </a:lnTo>
                <a:lnTo>
                  <a:pt x="115813" y="212700"/>
                </a:lnTo>
                <a:lnTo>
                  <a:pt x="115234" y="207722"/>
                </a:lnTo>
                <a:lnTo>
                  <a:pt x="114308" y="202397"/>
                </a:lnTo>
                <a:lnTo>
                  <a:pt x="113034" y="196725"/>
                </a:lnTo>
                <a:lnTo>
                  <a:pt x="106321" y="198346"/>
                </a:lnTo>
                <a:lnTo>
                  <a:pt x="100880" y="199504"/>
                </a:lnTo>
                <a:lnTo>
                  <a:pt x="96713" y="200198"/>
                </a:lnTo>
                <a:lnTo>
                  <a:pt x="96713" y="323998"/>
                </a:lnTo>
                <a:lnTo>
                  <a:pt x="60424" y="323998"/>
                </a:lnTo>
                <a:lnTo>
                  <a:pt x="60424" y="206970"/>
                </a:lnTo>
                <a:lnTo>
                  <a:pt x="47097" y="209216"/>
                </a:lnTo>
                <a:lnTo>
                  <a:pt x="35421" y="211094"/>
                </a:lnTo>
                <a:lnTo>
                  <a:pt x="25393" y="212602"/>
                </a:lnTo>
                <a:lnTo>
                  <a:pt x="17016" y="213742"/>
                </a:lnTo>
                <a:lnTo>
                  <a:pt x="4167" y="180057"/>
                </a:lnTo>
                <a:lnTo>
                  <a:pt x="11807" y="179246"/>
                </a:lnTo>
                <a:lnTo>
                  <a:pt x="17536" y="178378"/>
                </a:lnTo>
                <a:lnTo>
                  <a:pt x="46425" y="149096"/>
                </a:lnTo>
                <a:lnTo>
                  <a:pt x="55388" y="137690"/>
                </a:lnTo>
                <a:lnTo>
                  <a:pt x="42355" y="121814"/>
                </a:lnTo>
                <a:lnTo>
                  <a:pt x="28779" y="107522"/>
                </a:lnTo>
                <a:lnTo>
                  <a:pt x="14661" y="94814"/>
                </a:lnTo>
                <a:lnTo>
                  <a:pt x="0" y="83691"/>
                </a:lnTo>
                <a:lnTo>
                  <a:pt x="20315" y="55909"/>
                </a:lnTo>
                <a:lnTo>
                  <a:pt x="27260" y="61003"/>
                </a:lnTo>
                <a:lnTo>
                  <a:pt x="31948" y="64649"/>
                </a:lnTo>
                <a:lnTo>
                  <a:pt x="34379" y="66848"/>
                </a:lnTo>
                <a:lnTo>
                  <a:pt x="46273" y="51992"/>
                </a:lnTo>
                <a:lnTo>
                  <a:pt x="56604" y="35898"/>
                </a:lnTo>
                <a:lnTo>
                  <a:pt x="65372" y="18567"/>
                </a:lnTo>
                <a:lnTo>
                  <a:pt x="72578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96757" y="4731187"/>
            <a:ext cx="2573655" cy="954405"/>
          </a:xfrm>
          <a:custGeom>
            <a:avLst/>
            <a:gdLst/>
            <a:ahLst/>
            <a:cxnLst/>
            <a:rect l="l" t="t" r="r" b="b"/>
            <a:pathLst>
              <a:path w="2573654" h="954404">
                <a:moveTo>
                  <a:pt x="0" y="0"/>
                </a:moveTo>
                <a:lnTo>
                  <a:pt x="2573494" y="0"/>
                </a:lnTo>
                <a:lnTo>
                  <a:pt x="2573494" y="954107"/>
                </a:lnTo>
                <a:lnTo>
                  <a:pt x="0" y="954107"/>
                </a:lnTo>
                <a:lnTo>
                  <a:pt x="0" y="0"/>
                </a:lnTo>
                <a:close/>
              </a:path>
            </a:pathLst>
          </a:custGeom>
          <a:ln w="6032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16296" y="4828032"/>
            <a:ext cx="1054608" cy="3444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09001" y="4820117"/>
            <a:ext cx="1038225" cy="328295"/>
          </a:xfrm>
          <a:custGeom>
            <a:avLst/>
            <a:gdLst/>
            <a:ahLst/>
            <a:cxnLst/>
            <a:rect l="l" t="t" r="r" b="b"/>
            <a:pathLst>
              <a:path w="1038225" h="328295">
                <a:moveTo>
                  <a:pt x="892299" y="248815"/>
                </a:moveTo>
                <a:lnTo>
                  <a:pt x="854967" y="248815"/>
                </a:lnTo>
                <a:lnTo>
                  <a:pt x="854967" y="322783"/>
                </a:lnTo>
                <a:lnTo>
                  <a:pt x="892299" y="322783"/>
                </a:lnTo>
                <a:lnTo>
                  <a:pt x="892299" y="248815"/>
                </a:lnTo>
                <a:close/>
              </a:path>
              <a:path w="1038225" h="328295">
                <a:moveTo>
                  <a:pt x="932060" y="240654"/>
                </a:moveTo>
                <a:lnTo>
                  <a:pt x="814685" y="240654"/>
                </a:lnTo>
                <a:lnTo>
                  <a:pt x="794196" y="255327"/>
                </a:lnTo>
                <a:lnTo>
                  <a:pt x="770061" y="268089"/>
                </a:lnTo>
                <a:lnTo>
                  <a:pt x="742280" y="278941"/>
                </a:lnTo>
                <a:lnTo>
                  <a:pt x="710853" y="287883"/>
                </a:lnTo>
                <a:lnTo>
                  <a:pt x="731168" y="319657"/>
                </a:lnTo>
                <a:lnTo>
                  <a:pt x="775683" y="304074"/>
                </a:lnTo>
                <a:lnTo>
                  <a:pt x="819465" y="280818"/>
                </a:lnTo>
                <a:lnTo>
                  <a:pt x="854967" y="248815"/>
                </a:lnTo>
                <a:lnTo>
                  <a:pt x="892299" y="248815"/>
                </a:lnTo>
                <a:lnTo>
                  <a:pt x="892299" y="246733"/>
                </a:lnTo>
                <a:lnTo>
                  <a:pt x="940087" y="246733"/>
                </a:lnTo>
                <a:lnTo>
                  <a:pt x="932060" y="240654"/>
                </a:lnTo>
                <a:close/>
              </a:path>
              <a:path w="1038225" h="328295">
                <a:moveTo>
                  <a:pt x="940087" y="246733"/>
                </a:moveTo>
                <a:lnTo>
                  <a:pt x="892299" y="246733"/>
                </a:lnTo>
                <a:lnTo>
                  <a:pt x="912017" y="268675"/>
                </a:lnTo>
                <a:lnTo>
                  <a:pt x="939744" y="288144"/>
                </a:lnTo>
                <a:lnTo>
                  <a:pt x="975480" y="305138"/>
                </a:lnTo>
                <a:lnTo>
                  <a:pt x="1019224" y="319657"/>
                </a:lnTo>
                <a:lnTo>
                  <a:pt x="1037629" y="287883"/>
                </a:lnTo>
                <a:lnTo>
                  <a:pt x="1006028" y="280309"/>
                </a:lnTo>
                <a:lnTo>
                  <a:pt x="977899" y="269912"/>
                </a:lnTo>
                <a:lnTo>
                  <a:pt x="953244" y="256694"/>
                </a:lnTo>
                <a:lnTo>
                  <a:pt x="940087" y="246733"/>
                </a:lnTo>
                <a:close/>
              </a:path>
              <a:path w="1038225" h="328295">
                <a:moveTo>
                  <a:pt x="1027385" y="206449"/>
                </a:moveTo>
                <a:lnTo>
                  <a:pt x="719014" y="206449"/>
                </a:lnTo>
                <a:lnTo>
                  <a:pt x="719014" y="240654"/>
                </a:lnTo>
                <a:lnTo>
                  <a:pt x="1027385" y="240654"/>
                </a:lnTo>
                <a:lnTo>
                  <a:pt x="1027385" y="206449"/>
                </a:lnTo>
                <a:close/>
              </a:path>
              <a:path w="1038225" h="328295">
                <a:moveTo>
                  <a:pt x="892299" y="187002"/>
                </a:moveTo>
                <a:lnTo>
                  <a:pt x="854967" y="187002"/>
                </a:lnTo>
                <a:lnTo>
                  <a:pt x="854967" y="206449"/>
                </a:lnTo>
                <a:lnTo>
                  <a:pt x="892299" y="206449"/>
                </a:lnTo>
                <a:lnTo>
                  <a:pt x="892299" y="187002"/>
                </a:lnTo>
                <a:close/>
              </a:path>
              <a:path w="1038225" h="328295">
                <a:moveTo>
                  <a:pt x="923206" y="178147"/>
                </a:moveTo>
                <a:lnTo>
                  <a:pt x="793328" y="178147"/>
                </a:lnTo>
                <a:lnTo>
                  <a:pt x="794833" y="183356"/>
                </a:lnTo>
                <a:lnTo>
                  <a:pt x="795933" y="189028"/>
                </a:lnTo>
                <a:lnTo>
                  <a:pt x="796627" y="195163"/>
                </a:lnTo>
                <a:lnTo>
                  <a:pt x="826839" y="186655"/>
                </a:lnTo>
                <a:lnTo>
                  <a:pt x="825103" y="179189"/>
                </a:lnTo>
                <a:lnTo>
                  <a:pt x="923206" y="179189"/>
                </a:lnTo>
                <a:lnTo>
                  <a:pt x="923206" y="178147"/>
                </a:lnTo>
                <a:close/>
              </a:path>
              <a:path w="1038225" h="328295">
                <a:moveTo>
                  <a:pt x="1029349" y="178147"/>
                </a:moveTo>
                <a:lnTo>
                  <a:pt x="998214" y="178147"/>
                </a:lnTo>
                <a:lnTo>
                  <a:pt x="999604" y="183356"/>
                </a:lnTo>
                <a:lnTo>
                  <a:pt x="1000704" y="189028"/>
                </a:lnTo>
                <a:lnTo>
                  <a:pt x="1001514" y="195163"/>
                </a:lnTo>
                <a:lnTo>
                  <a:pt x="1031726" y="186655"/>
                </a:lnTo>
                <a:lnTo>
                  <a:pt x="1029349" y="178147"/>
                </a:lnTo>
                <a:close/>
              </a:path>
              <a:path w="1038225" h="328295">
                <a:moveTo>
                  <a:pt x="731168" y="55736"/>
                </a:moveTo>
                <a:lnTo>
                  <a:pt x="710853" y="82823"/>
                </a:lnTo>
                <a:lnTo>
                  <a:pt x="722594" y="91927"/>
                </a:lnTo>
                <a:lnTo>
                  <a:pt x="733685" y="101532"/>
                </a:lnTo>
                <a:lnTo>
                  <a:pt x="744125" y="111635"/>
                </a:lnTo>
                <a:lnTo>
                  <a:pt x="753913" y="122237"/>
                </a:lnTo>
                <a:lnTo>
                  <a:pt x="747196" y="132058"/>
                </a:lnTo>
                <a:lnTo>
                  <a:pt x="720402" y="159569"/>
                </a:lnTo>
                <a:lnTo>
                  <a:pt x="717624" y="159915"/>
                </a:lnTo>
                <a:lnTo>
                  <a:pt x="731862" y="189781"/>
                </a:lnTo>
                <a:lnTo>
                  <a:pt x="761900" y="184355"/>
                </a:lnTo>
                <a:lnTo>
                  <a:pt x="793328" y="178147"/>
                </a:lnTo>
                <a:lnTo>
                  <a:pt x="923206" y="178147"/>
                </a:lnTo>
                <a:lnTo>
                  <a:pt x="923206" y="175889"/>
                </a:lnTo>
                <a:lnTo>
                  <a:pt x="824061" y="175889"/>
                </a:lnTo>
                <a:lnTo>
                  <a:pt x="820729" y="165689"/>
                </a:lnTo>
                <a:lnTo>
                  <a:pt x="816465" y="154880"/>
                </a:lnTo>
                <a:lnTo>
                  <a:pt x="816307" y="154533"/>
                </a:lnTo>
                <a:lnTo>
                  <a:pt x="765721" y="154533"/>
                </a:lnTo>
                <a:lnTo>
                  <a:pt x="781057" y="135683"/>
                </a:lnTo>
                <a:lnTo>
                  <a:pt x="795281" y="115856"/>
                </a:lnTo>
                <a:lnTo>
                  <a:pt x="808532" y="94858"/>
                </a:lnTo>
                <a:lnTo>
                  <a:pt x="809907" y="92373"/>
                </a:lnTo>
                <a:lnTo>
                  <a:pt x="772144" y="92373"/>
                </a:lnTo>
                <a:lnTo>
                  <a:pt x="770177" y="90173"/>
                </a:lnTo>
                <a:lnTo>
                  <a:pt x="766936" y="87106"/>
                </a:lnTo>
                <a:lnTo>
                  <a:pt x="762421" y="83171"/>
                </a:lnTo>
                <a:lnTo>
                  <a:pt x="773816" y="66708"/>
                </a:lnTo>
                <a:lnTo>
                  <a:pt x="775798" y="63549"/>
                </a:lnTo>
                <a:lnTo>
                  <a:pt x="740717" y="63549"/>
                </a:lnTo>
                <a:lnTo>
                  <a:pt x="735855" y="59498"/>
                </a:lnTo>
                <a:lnTo>
                  <a:pt x="732673" y="56893"/>
                </a:lnTo>
                <a:lnTo>
                  <a:pt x="731168" y="55736"/>
                </a:lnTo>
                <a:close/>
              </a:path>
              <a:path w="1038225" h="328295">
                <a:moveTo>
                  <a:pt x="1023737" y="161305"/>
                </a:moveTo>
                <a:lnTo>
                  <a:pt x="923206" y="161305"/>
                </a:lnTo>
                <a:lnTo>
                  <a:pt x="936749" y="189781"/>
                </a:lnTo>
                <a:lnTo>
                  <a:pt x="949120" y="187686"/>
                </a:lnTo>
                <a:lnTo>
                  <a:pt x="963488" y="185049"/>
                </a:lnTo>
                <a:lnTo>
                  <a:pt x="998214" y="178147"/>
                </a:lnTo>
                <a:lnTo>
                  <a:pt x="1029349" y="178147"/>
                </a:lnTo>
                <a:lnTo>
                  <a:pt x="1027960" y="173177"/>
                </a:lnTo>
                <a:lnTo>
                  <a:pt x="1023737" y="161305"/>
                </a:lnTo>
                <a:close/>
              </a:path>
              <a:path w="1038225" h="328295">
                <a:moveTo>
                  <a:pt x="923206" y="32296"/>
                </a:moveTo>
                <a:lnTo>
                  <a:pt x="824061" y="32296"/>
                </a:lnTo>
                <a:lnTo>
                  <a:pt x="824061" y="175889"/>
                </a:lnTo>
                <a:lnTo>
                  <a:pt x="923206" y="175889"/>
                </a:lnTo>
                <a:lnTo>
                  <a:pt x="923206" y="161305"/>
                </a:lnTo>
                <a:lnTo>
                  <a:pt x="1023737" y="161305"/>
                </a:lnTo>
                <a:lnTo>
                  <a:pt x="1023242" y="159915"/>
                </a:lnTo>
                <a:lnTo>
                  <a:pt x="923206" y="159915"/>
                </a:lnTo>
                <a:lnTo>
                  <a:pt x="923206" y="144983"/>
                </a:lnTo>
                <a:lnTo>
                  <a:pt x="859482" y="144983"/>
                </a:lnTo>
                <a:lnTo>
                  <a:pt x="859482" y="123626"/>
                </a:lnTo>
                <a:lnTo>
                  <a:pt x="923206" y="123626"/>
                </a:lnTo>
                <a:lnTo>
                  <a:pt x="923206" y="89594"/>
                </a:lnTo>
                <a:lnTo>
                  <a:pt x="859482" y="89594"/>
                </a:lnTo>
                <a:lnTo>
                  <a:pt x="859482" y="66502"/>
                </a:lnTo>
                <a:lnTo>
                  <a:pt x="923206" y="66502"/>
                </a:lnTo>
                <a:lnTo>
                  <a:pt x="923206" y="32296"/>
                </a:lnTo>
                <a:close/>
              </a:path>
              <a:path w="1038225" h="328295">
                <a:moveTo>
                  <a:pt x="972864" y="88379"/>
                </a:moveTo>
                <a:lnTo>
                  <a:pt x="923206" y="88379"/>
                </a:lnTo>
                <a:lnTo>
                  <a:pt x="932636" y="96225"/>
                </a:lnTo>
                <a:lnTo>
                  <a:pt x="941654" y="104484"/>
                </a:lnTo>
                <a:lnTo>
                  <a:pt x="950260" y="113154"/>
                </a:lnTo>
                <a:lnTo>
                  <a:pt x="958453" y="122237"/>
                </a:lnTo>
                <a:lnTo>
                  <a:pt x="953309" y="129910"/>
                </a:lnTo>
                <a:lnTo>
                  <a:pt x="925521" y="159684"/>
                </a:lnTo>
                <a:lnTo>
                  <a:pt x="923206" y="159915"/>
                </a:lnTo>
                <a:lnTo>
                  <a:pt x="1023242" y="159915"/>
                </a:lnTo>
                <a:lnTo>
                  <a:pt x="1023088" y="159481"/>
                </a:lnTo>
                <a:lnTo>
                  <a:pt x="1020961" y="154533"/>
                </a:lnTo>
                <a:lnTo>
                  <a:pt x="970433" y="154533"/>
                </a:lnTo>
                <a:lnTo>
                  <a:pt x="985626" y="135683"/>
                </a:lnTo>
                <a:lnTo>
                  <a:pt x="1000125" y="115249"/>
                </a:lnTo>
                <a:lnTo>
                  <a:pt x="1013929" y="93230"/>
                </a:lnTo>
                <a:lnTo>
                  <a:pt x="1014405" y="92373"/>
                </a:lnTo>
                <a:lnTo>
                  <a:pt x="976510" y="92373"/>
                </a:lnTo>
                <a:lnTo>
                  <a:pt x="973617" y="89132"/>
                </a:lnTo>
                <a:lnTo>
                  <a:pt x="972864" y="88379"/>
                </a:lnTo>
                <a:close/>
              </a:path>
              <a:path w="1038225" h="328295">
                <a:moveTo>
                  <a:pt x="805135" y="131439"/>
                </a:moveTo>
                <a:lnTo>
                  <a:pt x="779959" y="142900"/>
                </a:lnTo>
                <a:lnTo>
                  <a:pt x="781579" y="145677"/>
                </a:lnTo>
                <a:lnTo>
                  <a:pt x="782968" y="148513"/>
                </a:lnTo>
                <a:lnTo>
                  <a:pt x="784125" y="151408"/>
                </a:lnTo>
                <a:lnTo>
                  <a:pt x="775792" y="153028"/>
                </a:lnTo>
                <a:lnTo>
                  <a:pt x="769656" y="154070"/>
                </a:lnTo>
                <a:lnTo>
                  <a:pt x="765721" y="154533"/>
                </a:lnTo>
                <a:lnTo>
                  <a:pt x="816307" y="154533"/>
                </a:lnTo>
                <a:lnTo>
                  <a:pt x="811266" y="143464"/>
                </a:lnTo>
                <a:lnTo>
                  <a:pt x="805135" y="131439"/>
                </a:lnTo>
                <a:close/>
              </a:path>
              <a:path w="1038225" h="328295">
                <a:moveTo>
                  <a:pt x="1010022" y="131439"/>
                </a:moveTo>
                <a:lnTo>
                  <a:pt x="984671" y="142900"/>
                </a:lnTo>
                <a:lnTo>
                  <a:pt x="986292" y="145677"/>
                </a:lnTo>
                <a:lnTo>
                  <a:pt x="987739" y="148513"/>
                </a:lnTo>
                <a:lnTo>
                  <a:pt x="989012" y="151408"/>
                </a:lnTo>
                <a:lnTo>
                  <a:pt x="980678" y="153028"/>
                </a:lnTo>
                <a:lnTo>
                  <a:pt x="974484" y="154070"/>
                </a:lnTo>
                <a:lnTo>
                  <a:pt x="970433" y="154533"/>
                </a:lnTo>
                <a:lnTo>
                  <a:pt x="1020961" y="154533"/>
                </a:lnTo>
                <a:lnTo>
                  <a:pt x="1017108" y="145569"/>
                </a:lnTo>
                <a:lnTo>
                  <a:pt x="1010022" y="131439"/>
                </a:lnTo>
                <a:close/>
              </a:path>
              <a:path w="1038225" h="328295">
                <a:moveTo>
                  <a:pt x="923206" y="123626"/>
                </a:moveTo>
                <a:lnTo>
                  <a:pt x="887610" y="123626"/>
                </a:lnTo>
                <a:lnTo>
                  <a:pt x="887610" y="144983"/>
                </a:lnTo>
                <a:lnTo>
                  <a:pt x="923206" y="144983"/>
                </a:lnTo>
                <a:lnTo>
                  <a:pt x="923206" y="123626"/>
                </a:lnTo>
                <a:close/>
              </a:path>
              <a:path w="1038225" h="328295">
                <a:moveTo>
                  <a:pt x="789508" y="57472"/>
                </a:moveTo>
                <a:lnTo>
                  <a:pt x="784516" y="67988"/>
                </a:lnTo>
                <a:lnTo>
                  <a:pt x="779958" y="77310"/>
                </a:lnTo>
                <a:lnTo>
                  <a:pt x="775834" y="85438"/>
                </a:lnTo>
                <a:lnTo>
                  <a:pt x="772144" y="92373"/>
                </a:lnTo>
                <a:lnTo>
                  <a:pt x="809907" y="92373"/>
                </a:lnTo>
                <a:lnTo>
                  <a:pt x="820762" y="72751"/>
                </a:lnTo>
                <a:lnTo>
                  <a:pt x="789508" y="57472"/>
                </a:lnTo>
                <a:close/>
              </a:path>
              <a:path w="1038225" h="328295">
                <a:moveTo>
                  <a:pt x="995784" y="54695"/>
                </a:moveTo>
                <a:lnTo>
                  <a:pt x="990672" y="65253"/>
                </a:lnTo>
                <a:lnTo>
                  <a:pt x="985756" y="75053"/>
                </a:lnTo>
                <a:lnTo>
                  <a:pt x="981036" y="84092"/>
                </a:lnTo>
                <a:lnTo>
                  <a:pt x="976510" y="92373"/>
                </a:lnTo>
                <a:lnTo>
                  <a:pt x="1014405" y="92373"/>
                </a:lnTo>
                <a:lnTo>
                  <a:pt x="1027038" y="69627"/>
                </a:lnTo>
                <a:lnTo>
                  <a:pt x="995784" y="54695"/>
                </a:lnTo>
                <a:close/>
              </a:path>
              <a:path w="1038225" h="328295">
                <a:moveTo>
                  <a:pt x="923206" y="66502"/>
                </a:moveTo>
                <a:lnTo>
                  <a:pt x="887610" y="66502"/>
                </a:lnTo>
                <a:lnTo>
                  <a:pt x="887610" y="89594"/>
                </a:lnTo>
                <a:lnTo>
                  <a:pt x="923206" y="89594"/>
                </a:lnTo>
                <a:lnTo>
                  <a:pt x="923206" y="88379"/>
                </a:lnTo>
                <a:lnTo>
                  <a:pt x="972864" y="88379"/>
                </a:lnTo>
                <a:lnTo>
                  <a:pt x="970549" y="86064"/>
                </a:lnTo>
                <a:lnTo>
                  <a:pt x="967308" y="83171"/>
                </a:lnTo>
                <a:lnTo>
                  <a:pt x="974512" y="72751"/>
                </a:lnTo>
                <a:lnTo>
                  <a:pt x="923206" y="72751"/>
                </a:lnTo>
                <a:lnTo>
                  <a:pt x="923206" y="66502"/>
                </a:lnTo>
                <a:close/>
              </a:path>
              <a:path w="1038225" h="328295">
                <a:moveTo>
                  <a:pt x="936054" y="55736"/>
                </a:moveTo>
                <a:lnTo>
                  <a:pt x="923206" y="72751"/>
                </a:lnTo>
                <a:lnTo>
                  <a:pt x="974512" y="72751"/>
                </a:lnTo>
                <a:lnTo>
                  <a:pt x="978692" y="66708"/>
                </a:lnTo>
                <a:lnTo>
                  <a:pt x="980667" y="63549"/>
                </a:lnTo>
                <a:lnTo>
                  <a:pt x="945603" y="63549"/>
                </a:lnTo>
                <a:lnTo>
                  <a:pt x="940742" y="59498"/>
                </a:lnTo>
                <a:lnTo>
                  <a:pt x="937559" y="56893"/>
                </a:lnTo>
                <a:lnTo>
                  <a:pt x="936054" y="55736"/>
                </a:lnTo>
                <a:close/>
              </a:path>
              <a:path w="1038225" h="328295">
                <a:moveTo>
                  <a:pt x="768846" y="2430"/>
                </a:moveTo>
                <a:lnTo>
                  <a:pt x="763311" y="18361"/>
                </a:lnTo>
                <a:lnTo>
                  <a:pt x="756778" y="33858"/>
                </a:lnTo>
                <a:lnTo>
                  <a:pt x="749246" y="48921"/>
                </a:lnTo>
                <a:lnTo>
                  <a:pt x="740717" y="63549"/>
                </a:lnTo>
                <a:lnTo>
                  <a:pt x="775798" y="63549"/>
                </a:lnTo>
                <a:lnTo>
                  <a:pt x="784212" y="50137"/>
                </a:lnTo>
                <a:lnTo>
                  <a:pt x="793610" y="33457"/>
                </a:lnTo>
                <a:lnTo>
                  <a:pt x="802010" y="16668"/>
                </a:lnTo>
                <a:lnTo>
                  <a:pt x="768846" y="2430"/>
                </a:lnTo>
                <a:close/>
              </a:path>
              <a:path w="1038225" h="328295">
                <a:moveTo>
                  <a:pt x="973733" y="2430"/>
                </a:moveTo>
                <a:lnTo>
                  <a:pt x="968198" y="18361"/>
                </a:lnTo>
                <a:lnTo>
                  <a:pt x="961665" y="33858"/>
                </a:lnTo>
                <a:lnTo>
                  <a:pt x="954134" y="48921"/>
                </a:lnTo>
                <a:lnTo>
                  <a:pt x="945603" y="63549"/>
                </a:lnTo>
                <a:lnTo>
                  <a:pt x="980667" y="63549"/>
                </a:lnTo>
                <a:lnTo>
                  <a:pt x="989055" y="50137"/>
                </a:lnTo>
                <a:lnTo>
                  <a:pt x="998399" y="33457"/>
                </a:lnTo>
                <a:lnTo>
                  <a:pt x="1006722" y="16668"/>
                </a:lnTo>
                <a:lnTo>
                  <a:pt x="973733" y="2430"/>
                </a:lnTo>
                <a:close/>
              </a:path>
              <a:path w="1038225" h="328295">
                <a:moveTo>
                  <a:pt x="863823" y="0"/>
                </a:moveTo>
                <a:lnTo>
                  <a:pt x="861674" y="5274"/>
                </a:lnTo>
                <a:lnTo>
                  <a:pt x="858701" y="12415"/>
                </a:lnTo>
                <a:lnTo>
                  <a:pt x="854902" y="21422"/>
                </a:lnTo>
                <a:lnTo>
                  <a:pt x="850280" y="32296"/>
                </a:lnTo>
                <a:lnTo>
                  <a:pt x="886569" y="32296"/>
                </a:lnTo>
                <a:lnTo>
                  <a:pt x="890193" y="25057"/>
                </a:lnTo>
                <a:lnTo>
                  <a:pt x="893254" y="18796"/>
                </a:lnTo>
                <a:lnTo>
                  <a:pt x="895750" y="13511"/>
                </a:lnTo>
                <a:lnTo>
                  <a:pt x="897681" y="9202"/>
                </a:lnTo>
                <a:lnTo>
                  <a:pt x="863823" y="0"/>
                </a:lnTo>
                <a:close/>
              </a:path>
              <a:path w="1038225" h="328295">
                <a:moveTo>
                  <a:pt x="533747" y="277291"/>
                </a:moveTo>
                <a:lnTo>
                  <a:pt x="497631" y="277291"/>
                </a:lnTo>
                <a:lnTo>
                  <a:pt x="497631" y="322783"/>
                </a:lnTo>
                <a:lnTo>
                  <a:pt x="533747" y="322783"/>
                </a:lnTo>
                <a:lnTo>
                  <a:pt x="533747" y="277291"/>
                </a:lnTo>
                <a:close/>
              </a:path>
              <a:path w="1038225" h="328295">
                <a:moveTo>
                  <a:pt x="670744" y="247079"/>
                </a:moveTo>
                <a:lnTo>
                  <a:pt x="363935" y="247079"/>
                </a:lnTo>
                <a:lnTo>
                  <a:pt x="363935" y="277291"/>
                </a:lnTo>
                <a:lnTo>
                  <a:pt x="670744" y="277291"/>
                </a:lnTo>
                <a:lnTo>
                  <a:pt x="670744" y="247079"/>
                </a:lnTo>
                <a:close/>
              </a:path>
              <a:path w="1038225" h="328295">
                <a:moveTo>
                  <a:pt x="533747" y="229716"/>
                </a:moveTo>
                <a:lnTo>
                  <a:pt x="497631" y="229716"/>
                </a:lnTo>
                <a:lnTo>
                  <a:pt x="497631" y="247079"/>
                </a:lnTo>
                <a:lnTo>
                  <a:pt x="533747" y="247079"/>
                </a:lnTo>
                <a:lnTo>
                  <a:pt x="533747" y="229716"/>
                </a:lnTo>
                <a:close/>
              </a:path>
              <a:path w="1038225" h="328295">
                <a:moveTo>
                  <a:pt x="631329" y="108347"/>
                </a:moveTo>
                <a:lnTo>
                  <a:pt x="400397" y="108347"/>
                </a:lnTo>
                <a:lnTo>
                  <a:pt x="400397" y="229716"/>
                </a:lnTo>
                <a:lnTo>
                  <a:pt x="631329" y="229716"/>
                </a:lnTo>
                <a:lnTo>
                  <a:pt x="631329" y="200545"/>
                </a:lnTo>
                <a:lnTo>
                  <a:pt x="437381" y="200545"/>
                </a:lnTo>
                <a:lnTo>
                  <a:pt x="437381" y="183009"/>
                </a:lnTo>
                <a:lnTo>
                  <a:pt x="631329" y="183009"/>
                </a:lnTo>
                <a:lnTo>
                  <a:pt x="631329" y="154533"/>
                </a:lnTo>
                <a:lnTo>
                  <a:pt x="437381" y="154533"/>
                </a:lnTo>
                <a:lnTo>
                  <a:pt x="437381" y="137518"/>
                </a:lnTo>
                <a:lnTo>
                  <a:pt x="631329" y="137518"/>
                </a:lnTo>
                <a:lnTo>
                  <a:pt x="631329" y="108347"/>
                </a:lnTo>
                <a:close/>
              </a:path>
              <a:path w="1038225" h="328295">
                <a:moveTo>
                  <a:pt x="533747" y="183009"/>
                </a:moveTo>
                <a:lnTo>
                  <a:pt x="497631" y="183009"/>
                </a:lnTo>
                <a:lnTo>
                  <a:pt x="497631" y="200545"/>
                </a:lnTo>
                <a:lnTo>
                  <a:pt x="533747" y="200545"/>
                </a:lnTo>
                <a:lnTo>
                  <a:pt x="533747" y="183009"/>
                </a:lnTo>
                <a:close/>
              </a:path>
              <a:path w="1038225" h="328295">
                <a:moveTo>
                  <a:pt x="631329" y="183009"/>
                </a:moveTo>
                <a:lnTo>
                  <a:pt x="593998" y="183009"/>
                </a:lnTo>
                <a:lnTo>
                  <a:pt x="593998" y="200545"/>
                </a:lnTo>
                <a:lnTo>
                  <a:pt x="631329" y="200545"/>
                </a:lnTo>
                <a:lnTo>
                  <a:pt x="631329" y="183009"/>
                </a:lnTo>
                <a:close/>
              </a:path>
              <a:path w="1038225" h="328295">
                <a:moveTo>
                  <a:pt x="533747" y="137518"/>
                </a:moveTo>
                <a:lnTo>
                  <a:pt x="497631" y="137518"/>
                </a:lnTo>
                <a:lnTo>
                  <a:pt x="497631" y="154533"/>
                </a:lnTo>
                <a:lnTo>
                  <a:pt x="533747" y="154533"/>
                </a:lnTo>
                <a:lnTo>
                  <a:pt x="533747" y="137518"/>
                </a:lnTo>
                <a:close/>
              </a:path>
              <a:path w="1038225" h="328295">
                <a:moveTo>
                  <a:pt x="631329" y="137518"/>
                </a:moveTo>
                <a:lnTo>
                  <a:pt x="593998" y="137518"/>
                </a:lnTo>
                <a:lnTo>
                  <a:pt x="593998" y="154533"/>
                </a:lnTo>
                <a:lnTo>
                  <a:pt x="631329" y="154533"/>
                </a:lnTo>
                <a:lnTo>
                  <a:pt x="631329" y="137518"/>
                </a:lnTo>
                <a:close/>
              </a:path>
              <a:path w="1038225" h="328295">
                <a:moveTo>
                  <a:pt x="533747" y="93414"/>
                </a:moveTo>
                <a:lnTo>
                  <a:pt x="497631" y="93414"/>
                </a:lnTo>
                <a:lnTo>
                  <a:pt x="497631" y="108347"/>
                </a:lnTo>
                <a:lnTo>
                  <a:pt x="533747" y="108347"/>
                </a:lnTo>
                <a:lnTo>
                  <a:pt x="533747" y="93414"/>
                </a:lnTo>
                <a:close/>
              </a:path>
              <a:path w="1038225" h="328295">
                <a:moveTo>
                  <a:pt x="616743" y="63897"/>
                </a:moveTo>
                <a:lnTo>
                  <a:pt x="416892" y="63897"/>
                </a:lnTo>
                <a:lnTo>
                  <a:pt x="416892" y="93414"/>
                </a:lnTo>
                <a:lnTo>
                  <a:pt x="616743" y="93414"/>
                </a:lnTo>
                <a:lnTo>
                  <a:pt x="616743" y="63897"/>
                </a:lnTo>
                <a:close/>
              </a:path>
              <a:path w="1038225" h="328295">
                <a:moveTo>
                  <a:pt x="664319" y="11633"/>
                </a:moveTo>
                <a:lnTo>
                  <a:pt x="369143" y="11633"/>
                </a:lnTo>
                <a:lnTo>
                  <a:pt x="369143" y="86296"/>
                </a:lnTo>
                <a:lnTo>
                  <a:pt x="406474" y="86296"/>
                </a:lnTo>
                <a:lnTo>
                  <a:pt x="406474" y="41151"/>
                </a:lnTo>
                <a:lnTo>
                  <a:pt x="664319" y="41151"/>
                </a:lnTo>
                <a:lnTo>
                  <a:pt x="664319" y="11633"/>
                </a:lnTo>
                <a:close/>
              </a:path>
              <a:path w="1038225" h="328295">
                <a:moveTo>
                  <a:pt x="664319" y="41151"/>
                </a:moveTo>
                <a:lnTo>
                  <a:pt x="626988" y="41151"/>
                </a:lnTo>
                <a:lnTo>
                  <a:pt x="626988" y="86296"/>
                </a:lnTo>
                <a:lnTo>
                  <a:pt x="664319" y="86296"/>
                </a:lnTo>
                <a:lnTo>
                  <a:pt x="664319" y="41151"/>
                </a:lnTo>
                <a:close/>
              </a:path>
              <a:path w="1038225" h="328295">
                <a:moveTo>
                  <a:pt x="533747" y="49311"/>
                </a:moveTo>
                <a:lnTo>
                  <a:pt x="497631" y="49311"/>
                </a:lnTo>
                <a:lnTo>
                  <a:pt x="497631" y="63897"/>
                </a:lnTo>
                <a:lnTo>
                  <a:pt x="533747" y="63897"/>
                </a:lnTo>
                <a:lnTo>
                  <a:pt x="533747" y="49311"/>
                </a:lnTo>
                <a:close/>
              </a:path>
              <a:path w="1038225" h="328295">
                <a:moveTo>
                  <a:pt x="148629" y="237182"/>
                </a:moveTo>
                <a:lnTo>
                  <a:pt x="105742" y="237182"/>
                </a:lnTo>
                <a:lnTo>
                  <a:pt x="87478" y="255641"/>
                </a:lnTo>
                <a:lnTo>
                  <a:pt x="63767" y="271258"/>
                </a:lnTo>
                <a:lnTo>
                  <a:pt x="34607" y="284031"/>
                </a:lnTo>
                <a:lnTo>
                  <a:pt x="0" y="293960"/>
                </a:lnTo>
                <a:lnTo>
                  <a:pt x="19968" y="327818"/>
                </a:lnTo>
                <a:lnTo>
                  <a:pt x="65318" y="310563"/>
                </a:lnTo>
                <a:lnTo>
                  <a:pt x="101879" y="289706"/>
                </a:lnTo>
                <a:lnTo>
                  <a:pt x="129649" y="265245"/>
                </a:lnTo>
                <a:lnTo>
                  <a:pt x="148629" y="237182"/>
                </a:lnTo>
                <a:close/>
              </a:path>
              <a:path w="1038225" h="328295">
                <a:moveTo>
                  <a:pt x="198462" y="237182"/>
                </a:moveTo>
                <a:lnTo>
                  <a:pt x="154359" y="237182"/>
                </a:lnTo>
                <a:lnTo>
                  <a:pt x="182618" y="269934"/>
                </a:lnTo>
                <a:lnTo>
                  <a:pt x="216520" y="295957"/>
                </a:lnTo>
                <a:lnTo>
                  <a:pt x="256065" y="315252"/>
                </a:lnTo>
                <a:lnTo>
                  <a:pt x="301252" y="327818"/>
                </a:lnTo>
                <a:lnTo>
                  <a:pt x="322610" y="293613"/>
                </a:lnTo>
                <a:lnTo>
                  <a:pt x="287959" y="287612"/>
                </a:lnTo>
                <a:lnTo>
                  <a:pt x="255717" y="276206"/>
                </a:lnTo>
                <a:lnTo>
                  <a:pt x="225885" y="259396"/>
                </a:lnTo>
                <a:lnTo>
                  <a:pt x="198462" y="237182"/>
                </a:lnTo>
                <a:close/>
              </a:path>
              <a:path w="1038225" h="328295">
                <a:moveTo>
                  <a:pt x="312713" y="204019"/>
                </a:moveTo>
                <a:lnTo>
                  <a:pt x="10071" y="204019"/>
                </a:lnTo>
                <a:lnTo>
                  <a:pt x="10071" y="237182"/>
                </a:lnTo>
                <a:lnTo>
                  <a:pt x="312713" y="237182"/>
                </a:lnTo>
                <a:lnTo>
                  <a:pt x="312713" y="204019"/>
                </a:lnTo>
                <a:close/>
              </a:path>
              <a:path w="1038225" h="328295">
                <a:moveTo>
                  <a:pt x="166514" y="163910"/>
                </a:moveTo>
                <a:lnTo>
                  <a:pt x="130919" y="163910"/>
                </a:lnTo>
                <a:lnTo>
                  <a:pt x="129801" y="175402"/>
                </a:lnTo>
                <a:lnTo>
                  <a:pt x="128184" y="185917"/>
                </a:lnTo>
                <a:lnTo>
                  <a:pt x="126068" y="195456"/>
                </a:lnTo>
                <a:lnTo>
                  <a:pt x="123452" y="204019"/>
                </a:lnTo>
                <a:lnTo>
                  <a:pt x="160784" y="204019"/>
                </a:lnTo>
                <a:lnTo>
                  <a:pt x="162900" y="194024"/>
                </a:lnTo>
                <a:lnTo>
                  <a:pt x="164561" y="184007"/>
                </a:lnTo>
                <a:lnTo>
                  <a:pt x="165765" y="173969"/>
                </a:lnTo>
                <a:lnTo>
                  <a:pt x="166514" y="163910"/>
                </a:lnTo>
                <a:close/>
              </a:path>
              <a:path w="1038225" h="328295">
                <a:moveTo>
                  <a:pt x="74315" y="28996"/>
                </a:moveTo>
                <a:lnTo>
                  <a:pt x="38547" y="28996"/>
                </a:lnTo>
                <a:lnTo>
                  <a:pt x="38547" y="163910"/>
                </a:lnTo>
                <a:lnTo>
                  <a:pt x="233362" y="163910"/>
                </a:lnTo>
                <a:lnTo>
                  <a:pt x="233362" y="204019"/>
                </a:lnTo>
                <a:lnTo>
                  <a:pt x="268784" y="204019"/>
                </a:lnTo>
                <a:lnTo>
                  <a:pt x="268784" y="130746"/>
                </a:lnTo>
                <a:lnTo>
                  <a:pt x="74315" y="130746"/>
                </a:lnTo>
                <a:lnTo>
                  <a:pt x="74315" y="28996"/>
                </a:lnTo>
                <a:close/>
              </a:path>
              <a:path w="1038225" h="328295">
                <a:moveTo>
                  <a:pt x="255761" y="9550"/>
                </a:moveTo>
                <a:lnTo>
                  <a:pt x="96019" y="9550"/>
                </a:lnTo>
                <a:lnTo>
                  <a:pt x="96019" y="110083"/>
                </a:lnTo>
                <a:lnTo>
                  <a:pt x="255761" y="110083"/>
                </a:lnTo>
                <a:lnTo>
                  <a:pt x="255761" y="77092"/>
                </a:lnTo>
                <a:lnTo>
                  <a:pt x="131960" y="77092"/>
                </a:lnTo>
                <a:lnTo>
                  <a:pt x="131960" y="42539"/>
                </a:lnTo>
                <a:lnTo>
                  <a:pt x="255761" y="42539"/>
                </a:lnTo>
                <a:lnTo>
                  <a:pt x="255761" y="9550"/>
                </a:lnTo>
                <a:close/>
              </a:path>
              <a:path w="1038225" h="328295">
                <a:moveTo>
                  <a:pt x="255761" y="42539"/>
                </a:moveTo>
                <a:lnTo>
                  <a:pt x="219819" y="42539"/>
                </a:lnTo>
                <a:lnTo>
                  <a:pt x="219819" y="77092"/>
                </a:lnTo>
                <a:lnTo>
                  <a:pt x="255761" y="77092"/>
                </a:lnTo>
                <a:lnTo>
                  <a:pt x="255761" y="42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19853" y="5007120"/>
            <a:ext cx="327025" cy="135890"/>
          </a:xfrm>
          <a:custGeom>
            <a:avLst/>
            <a:gdLst/>
            <a:ahLst/>
            <a:cxnLst/>
            <a:rect l="l" t="t" r="r" b="b"/>
            <a:pathLst>
              <a:path w="327025" h="135889">
                <a:moveTo>
                  <a:pt x="144115" y="0"/>
                </a:moveTo>
                <a:lnTo>
                  <a:pt x="181446" y="0"/>
                </a:lnTo>
                <a:lnTo>
                  <a:pt x="181446" y="19446"/>
                </a:lnTo>
                <a:lnTo>
                  <a:pt x="316532" y="19446"/>
                </a:lnTo>
                <a:lnTo>
                  <a:pt x="316532" y="53652"/>
                </a:lnTo>
                <a:lnTo>
                  <a:pt x="221208" y="53652"/>
                </a:lnTo>
                <a:lnTo>
                  <a:pt x="242391" y="69691"/>
                </a:lnTo>
                <a:lnTo>
                  <a:pt x="267047" y="82909"/>
                </a:lnTo>
                <a:lnTo>
                  <a:pt x="295175" y="93305"/>
                </a:lnTo>
                <a:lnTo>
                  <a:pt x="326776" y="100880"/>
                </a:lnTo>
                <a:lnTo>
                  <a:pt x="308371" y="132655"/>
                </a:lnTo>
                <a:lnTo>
                  <a:pt x="264627" y="118135"/>
                </a:lnTo>
                <a:lnTo>
                  <a:pt x="228891" y="101141"/>
                </a:lnTo>
                <a:lnTo>
                  <a:pt x="201164" y="81672"/>
                </a:lnTo>
                <a:lnTo>
                  <a:pt x="181446" y="59729"/>
                </a:lnTo>
                <a:lnTo>
                  <a:pt x="181446" y="135780"/>
                </a:lnTo>
                <a:lnTo>
                  <a:pt x="144115" y="135780"/>
                </a:lnTo>
                <a:lnTo>
                  <a:pt x="144115" y="61813"/>
                </a:lnTo>
                <a:lnTo>
                  <a:pt x="132530" y="73761"/>
                </a:lnTo>
                <a:lnTo>
                  <a:pt x="96279" y="101922"/>
                </a:lnTo>
                <a:lnTo>
                  <a:pt x="44205" y="124809"/>
                </a:lnTo>
                <a:lnTo>
                  <a:pt x="20315" y="132655"/>
                </a:lnTo>
                <a:lnTo>
                  <a:pt x="0" y="100880"/>
                </a:lnTo>
                <a:lnTo>
                  <a:pt x="31427" y="91938"/>
                </a:lnTo>
                <a:lnTo>
                  <a:pt x="59208" y="81086"/>
                </a:lnTo>
                <a:lnTo>
                  <a:pt x="83343" y="68324"/>
                </a:lnTo>
                <a:lnTo>
                  <a:pt x="103832" y="53652"/>
                </a:lnTo>
                <a:lnTo>
                  <a:pt x="8160" y="53652"/>
                </a:lnTo>
                <a:lnTo>
                  <a:pt x="8160" y="19446"/>
                </a:lnTo>
                <a:lnTo>
                  <a:pt x="144115" y="19446"/>
                </a:lnTo>
                <a:lnTo>
                  <a:pt x="14411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42748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46382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69785" y="4984027"/>
            <a:ext cx="73025" cy="40640"/>
          </a:xfrm>
          <a:custGeom>
            <a:avLst/>
            <a:gdLst/>
            <a:ahLst/>
            <a:cxnLst/>
            <a:rect l="l" t="t" r="r" b="b"/>
            <a:pathLst>
              <a:path w="73025" h="40639">
                <a:moveTo>
                  <a:pt x="5729" y="0"/>
                </a:moveTo>
                <a:lnTo>
                  <a:pt x="4981" y="10059"/>
                </a:lnTo>
                <a:lnTo>
                  <a:pt x="3776" y="20098"/>
                </a:lnTo>
                <a:lnTo>
                  <a:pt x="2116" y="30114"/>
                </a:lnTo>
                <a:lnTo>
                  <a:pt x="0" y="40109"/>
                </a:lnTo>
                <a:lnTo>
                  <a:pt x="72578" y="40109"/>
                </a:lnTo>
                <a:lnTo>
                  <a:pt x="72578" y="0"/>
                </a:lnTo>
                <a:lnTo>
                  <a:pt x="5729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42748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46382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68483" y="4943744"/>
            <a:ext cx="28575" cy="21590"/>
          </a:xfrm>
          <a:custGeom>
            <a:avLst/>
            <a:gdLst/>
            <a:ahLst/>
            <a:cxnLst/>
            <a:rect l="l" t="t" r="r" b="b"/>
            <a:pathLst>
              <a:path w="28575" h="21589">
                <a:moveTo>
                  <a:pt x="0" y="0"/>
                </a:moveTo>
                <a:lnTo>
                  <a:pt x="0" y="21356"/>
                </a:lnTo>
                <a:lnTo>
                  <a:pt x="28128" y="21356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2206" y="4908496"/>
            <a:ext cx="35560" cy="71755"/>
          </a:xfrm>
          <a:custGeom>
            <a:avLst/>
            <a:gdLst/>
            <a:ahLst/>
            <a:cxnLst/>
            <a:rect l="l" t="t" r="r" b="b"/>
            <a:pathLst>
              <a:path w="35560" h="71754">
                <a:moveTo>
                  <a:pt x="0" y="0"/>
                </a:moveTo>
                <a:lnTo>
                  <a:pt x="0" y="71536"/>
                </a:lnTo>
                <a:lnTo>
                  <a:pt x="2315" y="71305"/>
                </a:lnTo>
                <a:lnTo>
                  <a:pt x="30103" y="41530"/>
                </a:lnTo>
                <a:lnTo>
                  <a:pt x="35247" y="33858"/>
                </a:lnTo>
                <a:lnTo>
                  <a:pt x="27054" y="24775"/>
                </a:lnTo>
                <a:lnTo>
                  <a:pt x="18448" y="16104"/>
                </a:lnTo>
                <a:lnTo>
                  <a:pt x="9430" y="784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68483" y="4886619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0" y="0"/>
                </a:moveTo>
                <a:lnTo>
                  <a:pt x="0" y="23093"/>
                </a:lnTo>
                <a:lnTo>
                  <a:pt x="28128" y="23093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72935" y="4869429"/>
            <a:ext cx="307340" cy="273685"/>
          </a:xfrm>
          <a:custGeom>
            <a:avLst/>
            <a:gdLst/>
            <a:ahLst/>
            <a:cxnLst/>
            <a:rect l="l" t="t" r="r" b="b"/>
            <a:pathLst>
              <a:path w="307339" h="273685">
                <a:moveTo>
                  <a:pt x="133697" y="0"/>
                </a:moveTo>
                <a:lnTo>
                  <a:pt x="169812" y="0"/>
                </a:lnTo>
                <a:lnTo>
                  <a:pt x="169812" y="14585"/>
                </a:lnTo>
                <a:lnTo>
                  <a:pt x="252809" y="14585"/>
                </a:lnTo>
                <a:lnTo>
                  <a:pt x="252809" y="44102"/>
                </a:lnTo>
                <a:lnTo>
                  <a:pt x="169812" y="44102"/>
                </a:lnTo>
                <a:lnTo>
                  <a:pt x="169812" y="59035"/>
                </a:lnTo>
                <a:lnTo>
                  <a:pt x="267394" y="59035"/>
                </a:lnTo>
                <a:lnTo>
                  <a:pt x="267394" y="180404"/>
                </a:lnTo>
                <a:lnTo>
                  <a:pt x="169812" y="180404"/>
                </a:lnTo>
                <a:lnTo>
                  <a:pt x="169812" y="197767"/>
                </a:lnTo>
                <a:lnTo>
                  <a:pt x="306809" y="197767"/>
                </a:lnTo>
                <a:lnTo>
                  <a:pt x="306809" y="227979"/>
                </a:lnTo>
                <a:lnTo>
                  <a:pt x="169812" y="227979"/>
                </a:lnTo>
                <a:lnTo>
                  <a:pt x="169812" y="273471"/>
                </a:lnTo>
                <a:lnTo>
                  <a:pt x="133697" y="273471"/>
                </a:lnTo>
                <a:lnTo>
                  <a:pt x="133697" y="227979"/>
                </a:lnTo>
                <a:lnTo>
                  <a:pt x="0" y="227979"/>
                </a:lnTo>
                <a:lnTo>
                  <a:pt x="0" y="197767"/>
                </a:lnTo>
                <a:lnTo>
                  <a:pt x="133697" y="197767"/>
                </a:lnTo>
                <a:lnTo>
                  <a:pt x="133697" y="180404"/>
                </a:lnTo>
                <a:lnTo>
                  <a:pt x="36462" y="180404"/>
                </a:lnTo>
                <a:lnTo>
                  <a:pt x="36462" y="59035"/>
                </a:lnTo>
                <a:lnTo>
                  <a:pt x="133697" y="59035"/>
                </a:lnTo>
                <a:lnTo>
                  <a:pt x="133697" y="44102"/>
                </a:lnTo>
                <a:lnTo>
                  <a:pt x="52957" y="44102"/>
                </a:lnTo>
                <a:lnTo>
                  <a:pt x="52957" y="14585"/>
                </a:lnTo>
                <a:lnTo>
                  <a:pt x="133697" y="14585"/>
                </a:lnTo>
                <a:lnTo>
                  <a:pt x="13369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40962" y="4862658"/>
            <a:ext cx="88265" cy="34925"/>
          </a:xfrm>
          <a:custGeom>
            <a:avLst/>
            <a:gdLst/>
            <a:ahLst/>
            <a:cxnLst/>
            <a:rect l="l" t="t" r="r" b="b"/>
            <a:pathLst>
              <a:path w="88264" h="34925">
                <a:moveTo>
                  <a:pt x="0" y="0"/>
                </a:moveTo>
                <a:lnTo>
                  <a:pt x="0" y="34552"/>
                </a:lnTo>
                <a:lnTo>
                  <a:pt x="87858" y="34552"/>
                </a:lnTo>
                <a:lnTo>
                  <a:pt x="8785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09001" y="4849114"/>
            <a:ext cx="323215" cy="299085"/>
          </a:xfrm>
          <a:custGeom>
            <a:avLst/>
            <a:gdLst/>
            <a:ahLst/>
            <a:cxnLst/>
            <a:rect l="l" t="t" r="r" b="b"/>
            <a:pathLst>
              <a:path w="323214" h="299085">
                <a:moveTo>
                  <a:pt x="38546" y="0"/>
                </a:moveTo>
                <a:lnTo>
                  <a:pt x="74314" y="0"/>
                </a:lnTo>
                <a:lnTo>
                  <a:pt x="74314" y="101748"/>
                </a:lnTo>
                <a:lnTo>
                  <a:pt x="268783" y="101748"/>
                </a:lnTo>
                <a:lnTo>
                  <a:pt x="268783" y="175021"/>
                </a:lnTo>
                <a:lnTo>
                  <a:pt x="312712" y="175021"/>
                </a:lnTo>
                <a:lnTo>
                  <a:pt x="312712" y="208185"/>
                </a:lnTo>
                <a:lnTo>
                  <a:pt x="198462" y="208185"/>
                </a:lnTo>
                <a:lnTo>
                  <a:pt x="225885" y="230399"/>
                </a:lnTo>
                <a:lnTo>
                  <a:pt x="255717" y="247209"/>
                </a:lnTo>
                <a:lnTo>
                  <a:pt x="287959" y="258615"/>
                </a:lnTo>
                <a:lnTo>
                  <a:pt x="322609" y="264616"/>
                </a:lnTo>
                <a:lnTo>
                  <a:pt x="301252" y="298822"/>
                </a:lnTo>
                <a:lnTo>
                  <a:pt x="256064" y="286255"/>
                </a:lnTo>
                <a:lnTo>
                  <a:pt x="216520" y="266960"/>
                </a:lnTo>
                <a:lnTo>
                  <a:pt x="182618" y="240937"/>
                </a:lnTo>
                <a:lnTo>
                  <a:pt x="154359" y="208185"/>
                </a:lnTo>
                <a:lnTo>
                  <a:pt x="148629" y="208185"/>
                </a:lnTo>
                <a:lnTo>
                  <a:pt x="129649" y="236249"/>
                </a:lnTo>
                <a:lnTo>
                  <a:pt x="101879" y="260709"/>
                </a:lnTo>
                <a:lnTo>
                  <a:pt x="65318" y="281567"/>
                </a:lnTo>
                <a:lnTo>
                  <a:pt x="19967" y="298822"/>
                </a:lnTo>
                <a:lnTo>
                  <a:pt x="0" y="264963"/>
                </a:lnTo>
                <a:lnTo>
                  <a:pt x="34607" y="255034"/>
                </a:lnTo>
                <a:lnTo>
                  <a:pt x="63766" y="242261"/>
                </a:lnTo>
                <a:lnTo>
                  <a:pt x="87478" y="226645"/>
                </a:lnTo>
                <a:lnTo>
                  <a:pt x="105742" y="208185"/>
                </a:lnTo>
                <a:lnTo>
                  <a:pt x="10070" y="208185"/>
                </a:lnTo>
                <a:lnTo>
                  <a:pt x="10070" y="175021"/>
                </a:lnTo>
                <a:lnTo>
                  <a:pt x="123452" y="175021"/>
                </a:lnTo>
                <a:lnTo>
                  <a:pt x="126068" y="166459"/>
                </a:lnTo>
                <a:lnTo>
                  <a:pt x="128184" y="156920"/>
                </a:lnTo>
                <a:lnTo>
                  <a:pt x="129801" y="146404"/>
                </a:lnTo>
                <a:lnTo>
                  <a:pt x="130919" y="134912"/>
                </a:lnTo>
                <a:lnTo>
                  <a:pt x="38546" y="134912"/>
                </a:lnTo>
                <a:lnTo>
                  <a:pt x="3854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78144" y="4831751"/>
            <a:ext cx="295275" cy="74930"/>
          </a:xfrm>
          <a:custGeom>
            <a:avLst/>
            <a:gdLst/>
            <a:ahLst/>
            <a:cxnLst/>
            <a:rect l="l" t="t" r="r" b="b"/>
            <a:pathLst>
              <a:path w="295275" h="74929">
                <a:moveTo>
                  <a:pt x="0" y="0"/>
                </a:moveTo>
                <a:lnTo>
                  <a:pt x="295175" y="0"/>
                </a:lnTo>
                <a:lnTo>
                  <a:pt x="295175" y="74662"/>
                </a:lnTo>
                <a:lnTo>
                  <a:pt x="257844" y="74662"/>
                </a:lnTo>
                <a:lnTo>
                  <a:pt x="257844" y="29517"/>
                </a:lnTo>
                <a:lnTo>
                  <a:pt x="37331" y="29517"/>
                </a:lnTo>
                <a:lnTo>
                  <a:pt x="37331" y="74662"/>
                </a:lnTo>
                <a:lnTo>
                  <a:pt x="0" y="746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05020" y="4829667"/>
            <a:ext cx="160020" cy="100965"/>
          </a:xfrm>
          <a:custGeom>
            <a:avLst/>
            <a:gdLst/>
            <a:ahLst/>
            <a:cxnLst/>
            <a:rect l="l" t="t" r="r" b="b"/>
            <a:pathLst>
              <a:path w="160020" h="100964">
                <a:moveTo>
                  <a:pt x="0" y="0"/>
                </a:moveTo>
                <a:lnTo>
                  <a:pt x="159742" y="0"/>
                </a:lnTo>
                <a:lnTo>
                  <a:pt x="159742" y="100533"/>
                </a:lnTo>
                <a:lnTo>
                  <a:pt x="0" y="1005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19853" y="4820118"/>
            <a:ext cx="321310" cy="195580"/>
          </a:xfrm>
          <a:custGeom>
            <a:avLst/>
            <a:gdLst/>
            <a:ahLst/>
            <a:cxnLst/>
            <a:rect l="l" t="t" r="r" b="b"/>
            <a:pathLst>
              <a:path w="321310" h="195579">
                <a:moveTo>
                  <a:pt x="152970" y="0"/>
                </a:moveTo>
                <a:lnTo>
                  <a:pt x="186828" y="9202"/>
                </a:lnTo>
                <a:lnTo>
                  <a:pt x="184897" y="13510"/>
                </a:lnTo>
                <a:lnTo>
                  <a:pt x="182401" y="18795"/>
                </a:lnTo>
                <a:lnTo>
                  <a:pt x="179340" y="25057"/>
                </a:lnTo>
                <a:lnTo>
                  <a:pt x="175716" y="32295"/>
                </a:lnTo>
                <a:lnTo>
                  <a:pt x="212352" y="32295"/>
                </a:lnTo>
                <a:lnTo>
                  <a:pt x="212352" y="72752"/>
                </a:lnTo>
                <a:lnTo>
                  <a:pt x="225201" y="55736"/>
                </a:lnTo>
                <a:lnTo>
                  <a:pt x="226706" y="56893"/>
                </a:lnTo>
                <a:lnTo>
                  <a:pt x="229889" y="59498"/>
                </a:lnTo>
                <a:lnTo>
                  <a:pt x="234751" y="63549"/>
                </a:lnTo>
                <a:lnTo>
                  <a:pt x="243281" y="48920"/>
                </a:lnTo>
                <a:lnTo>
                  <a:pt x="250812" y="33858"/>
                </a:lnTo>
                <a:lnTo>
                  <a:pt x="257345" y="18361"/>
                </a:lnTo>
                <a:lnTo>
                  <a:pt x="262880" y="2430"/>
                </a:lnTo>
                <a:lnTo>
                  <a:pt x="295870" y="16668"/>
                </a:lnTo>
                <a:lnTo>
                  <a:pt x="287546" y="33456"/>
                </a:lnTo>
                <a:lnTo>
                  <a:pt x="278203" y="50136"/>
                </a:lnTo>
                <a:lnTo>
                  <a:pt x="267839" y="66707"/>
                </a:lnTo>
                <a:lnTo>
                  <a:pt x="256455" y="83170"/>
                </a:lnTo>
                <a:lnTo>
                  <a:pt x="259696" y="86063"/>
                </a:lnTo>
                <a:lnTo>
                  <a:pt x="262764" y="89131"/>
                </a:lnTo>
                <a:lnTo>
                  <a:pt x="265658" y="92372"/>
                </a:lnTo>
                <a:lnTo>
                  <a:pt x="270183" y="84092"/>
                </a:lnTo>
                <a:lnTo>
                  <a:pt x="274904" y="75052"/>
                </a:lnTo>
                <a:lnTo>
                  <a:pt x="279820" y="65253"/>
                </a:lnTo>
                <a:lnTo>
                  <a:pt x="284931" y="54694"/>
                </a:lnTo>
                <a:lnTo>
                  <a:pt x="316185" y="69626"/>
                </a:lnTo>
                <a:lnTo>
                  <a:pt x="303076" y="93229"/>
                </a:lnTo>
                <a:lnTo>
                  <a:pt x="289272" y="115248"/>
                </a:lnTo>
                <a:lnTo>
                  <a:pt x="274773" y="135683"/>
                </a:lnTo>
                <a:lnTo>
                  <a:pt x="259581" y="154533"/>
                </a:lnTo>
                <a:lnTo>
                  <a:pt x="263632" y="154070"/>
                </a:lnTo>
                <a:lnTo>
                  <a:pt x="269825" y="153028"/>
                </a:lnTo>
                <a:lnTo>
                  <a:pt x="278159" y="151407"/>
                </a:lnTo>
                <a:lnTo>
                  <a:pt x="276886" y="148513"/>
                </a:lnTo>
                <a:lnTo>
                  <a:pt x="275439" y="145677"/>
                </a:lnTo>
                <a:lnTo>
                  <a:pt x="273818" y="142899"/>
                </a:lnTo>
                <a:lnTo>
                  <a:pt x="299169" y="131439"/>
                </a:lnTo>
                <a:lnTo>
                  <a:pt x="306255" y="145569"/>
                </a:lnTo>
                <a:lnTo>
                  <a:pt x="312235" y="159481"/>
                </a:lnTo>
                <a:lnTo>
                  <a:pt x="317107" y="173176"/>
                </a:lnTo>
                <a:lnTo>
                  <a:pt x="320873" y="186655"/>
                </a:lnTo>
                <a:lnTo>
                  <a:pt x="290661" y="195163"/>
                </a:lnTo>
                <a:lnTo>
                  <a:pt x="289850" y="189028"/>
                </a:lnTo>
                <a:lnTo>
                  <a:pt x="288751" y="183356"/>
                </a:lnTo>
                <a:lnTo>
                  <a:pt x="287362" y="178147"/>
                </a:lnTo>
                <a:lnTo>
                  <a:pt x="269000" y="181869"/>
                </a:lnTo>
                <a:lnTo>
                  <a:pt x="252635" y="185049"/>
                </a:lnTo>
                <a:lnTo>
                  <a:pt x="238267" y="187686"/>
                </a:lnTo>
                <a:lnTo>
                  <a:pt x="225896" y="189780"/>
                </a:lnTo>
                <a:lnTo>
                  <a:pt x="212352" y="161304"/>
                </a:lnTo>
                <a:lnTo>
                  <a:pt x="212352" y="179188"/>
                </a:lnTo>
                <a:lnTo>
                  <a:pt x="114250" y="179188"/>
                </a:lnTo>
                <a:lnTo>
                  <a:pt x="115986" y="186655"/>
                </a:lnTo>
                <a:lnTo>
                  <a:pt x="85774" y="195163"/>
                </a:lnTo>
                <a:lnTo>
                  <a:pt x="85080" y="189028"/>
                </a:lnTo>
                <a:lnTo>
                  <a:pt x="83980" y="183356"/>
                </a:lnTo>
                <a:lnTo>
                  <a:pt x="82475" y="178147"/>
                </a:lnTo>
                <a:lnTo>
                  <a:pt x="66588" y="181348"/>
                </a:lnTo>
                <a:lnTo>
                  <a:pt x="51048" y="184354"/>
                </a:lnTo>
                <a:lnTo>
                  <a:pt x="35855" y="187165"/>
                </a:lnTo>
                <a:lnTo>
                  <a:pt x="21009" y="189780"/>
                </a:lnTo>
                <a:lnTo>
                  <a:pt x="6771" y="159915"/>
                </a:lnTo>
                <a:lnTo>
                  <a:pt x="9549" y="159568"/>
                </a:lnTo>
                <a:lnTo>
                  <a:pt x="13253" y="158758"/>
                </a:lnTo>
                <a:lnTo>
                  <a:pt x="43061" y="122237"/>
                </a:lnTo>
                <a:lnTo>
                  <a:pt x="33272" y="111634"/>
                </a:lnTo>
                <a:lnTo>
                  <a:pt x="22832" y="101531"/>
                </a:lnTo>
                <a:lnTo>
                  <a:pt x="11741" y="91927"/>
                </a:lnTo>
                <a:lnTo>
                  <a:pt x="0" y="82822"/>
                </a:lnTo>
                <a:lnTo>
                  <a:pt x="20315" y="55736"/>
                </a:lnTo>
                <a:lnTo>
                  <a:pt x="21819" y="56893"/>
                </a:lnTo>
                <a:lnTo>
                  <a:pt x="25003" y="59498"/>
                </a:lnTo>
                <a:lnTo>
                  <a:pt x="29864" y="63549"/>
                </a:lnTo>
                <a:lnTo>
                  <a:pt x="38394" y="48920"/>
                </a:lnTo>
                <a:lnTo>
                  <a:pt x="45925" y="33858"/>
                </a:lnTo>
                <a:lnTo>
                  <a:pt x="52458" y="18361"/>
                </a:lnTo>
                <a:lnTo>
                  <a:pt x="57993" y="2430"/>
                </a:lnTo>
                <a:lnTo>
                  <a:pt x="91157" y="16668"/>
                </a:lnTo>
                <a:lnTo>
                  <a:pt x="82757" y="33456"/>
                </a:lnTo>
                <a:lnTo>
                  <a:pt x="73359" y="50136"/>
                </a:lnTo>
                <a:lnTo>
                  <a:pt x="62963" y="66707"/>
                </a:lnTo>
                <a:lnTo>
                  <a:pt x="51568" y="83170"/>
                </a:lnTo>
                <a:lnTo>
                  <a:pt x="56083" y="87105"/>
                </a:lnTo>
                <a:lnTo>
                  <a:pt x="59324" y="90173"/>
                </a:lnTo>
                <a:lnTo>
                  <a:pt x="61292" y="92372"/>
                </a:lnTo>
                <a:lnTo>
                  <a:pt x="64982" y="85438"/>
                </a:lnTo>
                <a:lnTo>
                  <a:pt x="69105" y="77309"/>
                </a:lnTo>
                <a:lnTo>
                  <a:pt x="73663" y="67988"/>
                </a:lnTo>
                <a:lnTo>
                  <a:pt x="78655" y="57472"/>
                </a:lnTo>
                <a:lnTo>
                  <a:pt x="109909" y="72752"/>
                </a:lnTo>
                <a:lnTo>
                  <a:pt x="97679" y="94857"/>
                </a:lnTo>
                <a:lnTo>
                  <a:pt x="84428" y="115856"/>
                </a:lnTo>
                <a:lnTo>
                  <a:pt x="70158" y="135748"/>
                </a:lnTo>
                <a:lnTo>
                  <a:pt x="54868" y="154533"/>
                </a:lnTo>
                <a:lnTo>
                  <a:pt x="58803" y="154070"/>
                </a:lnTo>
                <a:lnTo>
                  <a:pt x="64938" y="153028"/>
                </a:lnTo>
                <a:lnTo>
                  <a:pt x="73273" y="151407"/>
                </a:lnTo>
                <a:lnTo>
                  <a:pt x="72115" y="148513"/>
                </a:lnTo>
                <a:lnTo>
                  <a:pt x="70726" y="145677"/>
                </a:lnTo>
                <a:lnTo>
                  <a:pt x="69105" y="142899"/>
                </a:lnTo>
                <a:lnTo>
                  <a:pt x="94282" y="131439"/>
                </a:lnTo>
                <a:lnTo>
                  <a:pt x="100414" y="143463"/>
                </a:lnTo>
                <a:lnTo>
                  <a:pt x="105612" y="154880"/>
                </a:lnTo>
                <a:lnTo>
                  <a:pt x="109877" y="165689"/>
                </a:lnTo>
                <a:lnTo>
                  <a:pt x="113208" y="175889"/>
                </a:lnTo>
                <a:lnTo>
                  <a:pt x="113208" y="32295"/>
                </a:lnTo>
                <a:lnTo>
                  <a:pt x="139427" y="32295"/>
                </a:lnTo>
                <a:lnTo>
                  <a:pt x="144050" y="21421"/>
                </a:lnTo>
                <a:lnTo>
                  <a:pt x="147848" y="12414"/>
                </a:lnTo>
                <a:lnTo>
                  <a:pt x="150821" y="5274"/>
                </a:lnTo>
                <a:lnTo>
                  <a:pt x="15297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36080" y="4824984"/>
            <a:ext cx="1051559" cy="3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29925" y="4816819"/>
            <a:ext cx="1033780" cy="327025"/>
          </a:xfrm>
          <a:custGeom>
            <a:avLst/>
            <a:gdLst/>
            <a:ahLst/>
            <a:cxnLst/>
            <a:rect l="l" t="t" r="r" b="b"/>
            <a:pathLst>
              <a:path w="1033779" h="327025">
                <a:moveTo>
                  <a:pt x="100533" y="204886"/>
                </a:moveTo>
                <a:lnTo>
                  <a:pt x="11979" y="204886"/>
                </a:lnTo>
                <a:lnTo>
                  <a:pt x="11979" y="326081"/>
                </a:lnTo>
                <a:lnTo>
                  <a:pt x="45839" y="326081"/>
                </a:lnTo>
                <a:lnTo>
                  <a:pt x="45839" y="310107"/>
                </a:lnTo>
                <a:lnTo>
                  <a:pt x="100533" y="310107"/>
                </a:lnTo>
                <a:lnTo>
                  <a:pt x="100533" y="288056"/>
                </a:lnTo>
                <a:lnTo>
                  <a:pt x="140269" y="288056"/>
                </a:lnTo>
                <a:lnTo>
                  <a:pt x="149497" y="281198"/>
                </a:lnTo>
                <a:lnTo>
                  <a:pt x="154902" y="276943"/>
                </a:lnTo>
                <a:lnTo>
                  <a:pt x="45839" y="276943"/>
                </a:lnTo>
                <a:lnTo>
                  <a:pt x="45839" y="237876"/>
                </a:lnTo>
                <a:lnTo>
                  <a:pt x="100533" y="237876"/>
                </a:lnTo>
                <a:lnTo>
                  <a:pt x="100533" y="204886"/>
                </a:lnTo>
                <a:close/>
              </a:path>
              <a:path w="1033779" h="327025">
                <a:moveTo>
                  <a:pt x="147587" y="288403"/>
                </a:moveTo>
                <a:lnTo>
                  <a:pt x="159221" y="326081"/>
                </a:lnTo>
                <a:lnTo>
                  <a:pt x="179189" y="326081"/>
                </a:lnTo>
                <a:lnTo>
                  <a:pt x="194306" y="323900"/>
                </a:lnTo>
                <a:lnTo>
                  <a:pt x="205104" y="317356"/>
                </a:lnTo>
                <a:lnTo>
                  <a:pt x="211582" y="306450"/>
                </a:lnTo>
                <a:lnTo>
                  <a:pt x="213742" y="291181"/>
                </a:lnTo>
                <a:lnTo>
                  <a:pt x="213742" y="290835"/>
                </a:lnTo>
                <a:lnTo>
                  <a:pt x="160088" y="290835"/>
                </a:lnTo>
                <a:lnTo>
                  <a:pt x="154185" y="290023"/>
                </a:lnTo>
                <a:lnTo>
                  <a:pt x="147587" y="288403"/>
                </a:lnTo>
                <a:close/>
              </a:path>
              <a:path w="1033779" h="327025">
                <a:moveTo>
                  <a:pt x="226416" y="287014"/>
                </a:moveTo>
                <a:lnTo>
                  <a:pt x="238224" y="326081"/>
                </a:lnTo>
                <a:lnTo>
                  <a:pt x="264095" y="326081"/>
                </a:lnTo>
                <a:lnTo>
                  <a:pt x="279819" y="323509"/>
                </a:lnTo>
                <a:lnTo>
                  <a:pt x="291051" y="315794"/>
                </a:lnTo>
                <a:lnTo>
                  <a:pt x="297791" y="302934"/>
                </a:lnTo>
                <a:lnTo>
                  <a:pt x="299517" y="289097"/>
                </a:lnTo>
                <a:lnTo>
                  <a:pt x="253851" y="289097"/>
                </a:lnTo>
                <a:lnTo>
                  <a:pt x="247774" y="288967"/>
                </a:lnTo>
                <a:lnTo>
                  <a:pt x="241175" y="288576"/>
                </a:lnTo>
                <a:lnTo>
                  <a:pt x="234056" y="287925"/>
                </a:lnTo>
                <a:lnTo>
                  <a:pt x="226416" y="287014"/>
                </a:lnTo>
                <a:close/>
              </a:path>
              <a:path w="1033779" h="327025">
                <a:moveTo>
                  <a:pt x="100533" y="310107"/>
                </a:moveTo>
                <a:lnTo>
                  <a:pt x="66848" y="310107"/>
                </a:lnTo>
                <a:lnTo>
                  <a:pt x="66848" y="324345"/>
                </a:lnTo>
                <a:lnTo>
                  <a:pt x="100533" y="324345"/>
                </a:lnTo>
                <a:lnTo>
                  <a:pt x="100533" y="310107"/>
                </a:lnTo>
                <a:close/>
              </a:path>
              <a:path w="1033779" h="327025">
                <a:moveTo>
                  <a:pt x="140269" y="288056"/>
                </a:moveTo>
                <a:lnTo>
                  <a:pt x="100533" y="288056"/>
                </a:lnTo>
                <a:lnTo>
                  <a:pt x="117375" y="304378"/>
                </a:lnTo>
                <a:lnTo>
                  <a:pt x="133523" y="293070"/>
                </a:lnTo>
                <a:lnTo>
                  <a:pt x="140269" y="288056"/>
                </a:lnTo>
                <a:close/>
              </a:path>
              <a:path w="1033779" h="327025">
                <a:moveTo>
                  <a:pt x="213742" y="255760"/>
                </a:moveTo>
                <a:lnTo>
                  <a:pt x="180925" y="255760"/>
                </a:lnTo>
                <a:lnTo>
                  <a:pt x="180925" y="287072"/>
                </a:lnTo>
                <a:lnTo>
                  <a:pt x="175715" y="290835"/>
                </a:lnTo>
                <a:lnTo>
                  <a:pt x="213742" y="290835"/>
                </a:lnTo>
                <a:lnTo>
                  <a:pt x="213742" y="255760"/>
                </a:lnTo>
                <a:close/>
              </a:path>
              <a:path w="1033779" h="327025">
                <a:moveTo>
                  <a:pt x="300037" y="203497"/>
                </a:moveTo>
                <a:lnTo>
                  <a:pt x="266352" y="203497"/>
                </a:lnTo>
                <a:lnTo>
                  <a:pt x="266352" y="285220"/>
                </a:lnTo>
                <a:lnTo>
                  <a:pt x="262185" y="289097"/>
                </a:lnTo>
                <a:lnTo>
                  <a:pt x="299517" y="289097"/>
                </a:lnTo>
                <a:lnTo>
                  <a:pt x="300001" y="285220"/>
                </a:lnTo>
                <a:lnTo>
                  <a:pt x="300037" y="203497"/>
                </a:lnTo>
                <a:close/>
              </a:path>
              <a:path w="1033779" h="327025">
                <a:moveTo>
                  <a:pt x="100533" y="237876"/>
                </a:moveTo>
                <a:lnTo>
                  <a:pt x="66848" y="237876"/>
                </a:lnTo>
                <a:lnTo>
                  <a:pt x="66848" y="276943"/>
                </a:lnTo>
                <a:lnTo>
                  <a:pt x="154902" y="276943"/>
                </a:lnTo>
                <a:lnTo>
                  <a:pt x="157550" y="274859"/>
                </a:lnTo>
                <a:lnTo>
                  <a:pt x="100533" y="274859"/>
                </a:lnTo>
                <a:lnTo>
                  <a:pt x="100533" y="237876"/>
                </a:lnTo>
                <a:close/>
              </a:path>
              <a:path w="1033779" h="327025">
                <a:moveTo>
                  <a:pt x="213742" y="226937"/>
                </a:moveTo>
                <a:lnTo>
                  <a:pt x="167728" y="226937"/>
                </a:lnTo>
                <a:lnTo>
                  <a:pt x="149465" y="241848"/>
                </a:lnTo>
                <a:lnTo>
                  <a:pt x="132177" y="254805"/>
                </a:lnTo>
                <a:lnTo>
                  <a:pt x="115867" y="265809"/>
                </a:lnTo>
                <a:lnTo>
                  <a:pt x="100533" y="274859"/>
                </a:lnTo>
                <a:lnTo>
                  <a:pt x="157550" y="274859"/>
                </a:lnTo>
                <a:lnTo>
                  <a:pt x="165298" y="268761"/>
                </a:lnTo>
                <a:lnTo>
                  <a:pt x="180925" y="255760"/>
                </a:lnTo>
                <a:lnTo>
                  <a:pt x="213742" y="255760"/>
                </a:lnTo>
                <a:lnTo>
                  <a:pt x="213742" y="226937"/>
                </a:lnTo>
                <a:close/>
              </a:path>
              <a:path w="1033779" h="327025">
                <a:moveTo>
                  <a:pt x="213742" y="42019"/>
                </a:moveTo>
                <a:lnTo>
                  <a:pt x="118764" y="42019"/>
                </a:lnTo>
                <a:lnTo>
                  <a:pt x="118764" y="201935"/>
                </a:lnTo>
                <a:lnTo>
                  <a:pt x="105220" y="204191"/>
                </a:lnTo>
                <a:lnTo>
                  <a:pt x="111298" y="239265"/>
                </a:lnTo>
                <a:lnTo>
                  <a:pt x="167728" y="226937"/>
                </a:lnTo>
                <a:lnTo>
                  <a:pt x="213742" y="226937"/>
                </a:lnTo>
                <a:lnTo>
                  <a:pt x="213742" y="225027"/>
                </a:lnTo>
                <a:lnTo>
                  <a:pt x="219167" y="219460"/>
                </a:lnTo>
                <a:lnTo>
                  <a:pt x="224333" y="213871"/>
                </a:lnTo>
                <a:lnTo>
                  <a:pt x="229238" y="208261"/>
                </a:lnTo>
                <a:lnTo>
                  <a:pt x="233883" y="202628"/>
                </a:lnTo>
                <a:lnTo>
                  <a:pt x="231385" y="196725"/>
                </a:lnTo>
                <a:lnTo>
                  <a:pt x="151408" y="196725"/>
                </a:lnTo>
                <a:lnTo>
                  <a:pt x="151408" y="176062"/>
                </a:lnTo>
                <a:lnTo>
                  <a:pt x="213742" y="176062"/>
                </a:lnTo>
                <a:lnTo>
                  <a:pt x="213742" y="144114"/>
                </a:lnTo>
                <a:lnTo>
                  <a:pt x="151408" y="144114"/>
                </a:lnTo>
                <a:lnTo>
                  <a:pt x="151408" y="125535"/>
                </a:lnTo>
                <a:lnTo>
                  <a:pt x="213742" y="125535"/>
                </a:lnTo>
                <a:lnTo>
                  <a:pt x="213742" y="93587"/>
                </a:lnTo>
                <a:lnTo>
                  <a:pt x="151408" y="93587"/>
                </a:lnTo>
                <a:lnTo>
                  <a:pt x="151408" y="75008"/>
                </a:lnTo>
                <a:lnTo>
                  <a:pt x="213742" y="75008"/>
                </a:lnTo>
                <a:lnTo>
                  <a:pt x="213742" y="42019"/>
                </a:lnTo>
                <a:close/>
              </a:path>
              <a:path w="1033779" h="327025">
                <a:moveTo>
                  <a:pt x="245342" y="133349"/>
                </a:moveTo>
                <a:lnTo>
                  <a:pt x="219298" y="148976"/>
                </a:lnTo>
                <a:lnTo>
                  <a:pt x="227610" y="166057"/>
                </a:lnTo>
                <a:lnTo>
                  <a:pt x="234317" y="183616"/>
                </a:lnTo>
                <a:lnTo>
                  <a:pt x="239417" y="201652"/>
                </a:lnTo>
                <a:lnTo>
                  <a:pt x="242911" y="220165"/>
                </a:lnTo>
                <a:lnTo>
                  <a:pt x="266352" y="203497"/>
                </a:lnTo>
                <a:lnTo>
                  <a:pt x="300037" y="203497"/>
                </a:lnTo>
                <a:lnTo>
                  <a:pt x="300037" y="185959"/>
                </a:lnTo>
                <a:lnTo>
                  <a:pt x="266352" y="185959"/>
                </a:lnTo>
                <a:lnTo>
                  <a:pt x="262825" y="173295"/>
                </a:lnTo>
                <a:lnTo>
                  <a:pt x="258147" y="160305"/>
                </a:lnTo>
                <a:lnTo>
                  <a:pt x="252320" y="146990"/>
                </a:lnTo>
                <a:lnTo>
                  <a:pt x="245342" y="133349"/>
                </a:lnTo>
                <a:close/>
              </a:path>
              <a:path w="1033779" h="327025">
                <a:moveTo>
                  <a:pt x="213742" y="176062"/>
                </a:moveTo>
                <a:lnTo>
                  <a:pt x="180925" y="176062"/>
                </a:lnTo>
                <a:lnTo>
                  <a:pt x="180925" y="191689"/>
                </a:lnTo>
                <a:lnTo>
                  <a:pt x="151408" y="196725"/>
                </a:lnTo>
                <a:lnTo>
                  <a:pt x="231385" y="196725"/>
                </a:lnTo>
                <a:lnTo>
                  <a:pt x="224407" y="180230"/>
                </a:lnTo>
                <a:lnTo>
                  <a:pt x="213742" y="180230"/>
                </a:lnTo>
                <a:lnTo>
                  <a:pt x="213742" y="176062"/>
                </a:lnTo>
                <a:close/>
              </a:path>
              <a:path w="1033779" h="327025">
                <a:moveTo>
                  <a:pt x="100533" y="157485"/>
                </a:moveTo>
                <a:lnTo>
                  <a:pt x="11633" y="157485"/>
                </a:lnTo>
                <a:lnTo>
                  <a:pt x="11633" y="190648"/>
                </a:lnTo>
                <a:lnTo>
                  <a:pt x="100533" y="190648"/>
                </a:lnTo>
                <a:lnTo>
                  <a:pt x="100533" y="157485"/>
                </a:lnTo>
                <a:close/>
              </a:path>
              <a:path w="1033779" h="327025">
                <a:moveTo>
                  <a:pt x="300037" y="116681"/>
                </a:moveTo>
                <a:lnTo>
                  <a:pt x="266352" y="116681"/>
                </a:lnTo>
                <a:lnTo>
                  <a:pt x="266352" y="185959"/>
                </a:lnTo>
                <a:lnTo>
                  <a:pt x="300037" y="185959"/>
                </a:lnTo>
                <a:lnTo>
                  <a:pt x="300037" y="116681"/>
                </a:lnTo>
                <a:close/>
              </a:path>
              <a:path w="1033779" h="327025">
                <a:moveTo>
                  <a:pt x="220513" y="171028"/>
                </a:moveTo>
                <a:lnTo>
                  <a:pt x="218776" y="173690"/>
                </a:lnTo>
                <a:lnTo>
                  <a:pt x="216519" y="176757"/>
                </a:lnTo>
                <a:lnTo>
                  <a:pt x="213742" y="180230"/>
                </a:lnTo>
                <a:lnTo>
                  <a:pt x="224407" y="180230"/>
                </a:lnTo>
                <a:lnTo>
                  <a:pt x="220513" y="171028"/>
                </a:lnTo>
                <a:close/>
              </a:path>
              <a:path w="1033779" h="327025">
                <a:moveTo>
                  <a:pt x="213742" y="125535"/>
                </a:moveTo>
                <a:lnTo>
                  <a:pt x="180925" y="125535"/>
                </a:lnTo>
                <a:lnTo>
                  <a:pt x="180925" y="144114"/>
                </a:lnTo>
                <a:lnTo>
                  <a:pt x="213742" y="144114"/>
                </a:lnTo>
                <a:lnTo>
                  <a:pt x="213742" y="125535"/>
                </a:lnTo>
                <a:close/>
              </a:path>
              <a:path w="1033779" h="327025">
                <a:moveTo>
                  <a:pt x="100533" y="110256"/>
                </a:moveTo>
                <a:lnTo>
                  <a:pt x="11633" y="110256"/>
                </a:lnTo>
                <a:lnTo>
                  <a:pt x="11633" y="143247"/>
                </a:lnTo>
                <a:lnTo>
                  <a:pt x="100533" y="143247"/>
                </a:lnTo>
                <a:lnTo>
                  <a:pt x="100533" y="110256"/>
                </a:lnTo>
                <a:close/>
              </a:path>
              <a:path w="1033779" h="327025">
                <a:moveTo>
                  <a:pt x="318963" y="79697"/>
                </a:moveTo>
                <a:lnTo>
                  <a:pt x="221555" y="79697"/>
                </a:lnTo>
                <a:lnTo>
                  <a:pt x="221555" y="116681"/>
                </a:lnTo>
                <a:lnTo>
                  <a:pt x="318963" y="116681"/>
                </a:lnTo>
                <a:lnTo>
                  <a:pt x="318963" y="79697"/>
                </a:lnTo>
                <a:close/>
              </a:path>
              <a:path w="1033779" h="327025">
                <a:moveTo>
                  <a:pt x="213742" y="75008"/>
                </a:moveTo>
                <a:lnTo>
                  <a:pt x="180925" y="75008"/>
                </a:lnTo>
                <a:lnTo>
                  <a:pt x="180925" y="93587"/>
                </a:lnTo>
                <a:lnTo>
                  <a:pt x="213742" y="93587"/>
                </a:lnTo>
                <a:lnTo>
                  <a:pt x="213742" y="75008"/>
                </a:lnTo>
                <a:close/>
              </a:path>
              <a:path w="1033779" h="327025">
                <a:moveTo>
                  <a:pt x="108866" y="58339"/>
                </a:moveTo>
                <a:lnTo>
                  <a:pt x="0" y="58339"/>
                </a:lnTo>
                <a:lnTo>
                  <a:pt x="0" y="91330"/>
                </a:lnTo>
                <a:lnTo>
                  <a:pt x="108866" y="91330"/>
                </a:lnTo>
                <a:lnTo>
                  <a:pt x="108866" y="58339"/>
                </a:lnTo>
                <a:close/>
              </a:path>
              <a:path w="1033779" h="327025">
                <a:moveTo>
                  <a:pt x="300037" y="5728"/>
                </a:moveTo>
                <a:lnTo>
                  <a:pt x="266352" y="5728"/>
                </a:lnTo>
                <a:lnTo>
                  <a:pt x="266352" y="79697"/>
                </a:lnTo>
                <a:lnTo>
                  <a:pt x="300037" y="79697"/>
                </a:lnTo>
                <a:lnTo>
                  <a:pt x="300037" y="5728"/>
                </a:lnTo>
                <a:close/>
              </a:path>
              <a:path w="1033779" h="327025">
                <a:moveTo>
                  <a:pt x="100533" y="16320"/>
                </a:moveTo>
                <a:lnTo>
                  <a:pt x="11633" y="16320"/>
                </a:lnTo>
                <a:lnTo>
                  <a:pt x="11633" y="49484"/>
                </a:lnTo>
                <a:lnTo>
                  <a:pt x="100533" y="49484"/>
                </a:lnTo>
                <a:lnTo>
                  <a:pt x="100533" y="16320"/>
                </a:lnTo>
                <a:close/>
              </a:path>
              <a:path w="1033779" h="327025">
                <a:moveTo>
                  <a:pt x="157485" y="3646"/>
                </a:moveTo>
                <a:lnTo>
                  <a:pt x="155162" y="11839"/>
                </a:lnTo>
                <a:lnTo>
                  <a:pt x="152188" y="20965"/>
                </a:lnTo>
                <a:lnTo>
                  <a:pt x="148564" y="31025"/>
                </a:lnTo>
                <a:lnTo>
                  <a:pt x="144288" y="42019"/>
                </a:lnTo>
                <a:lnTo>
                  <a:pt x="179536" y="42019"/>
                </a:lnTo>
                <a:lnTo>
                  <a:pt x="182900" y="36223"/>
                </a:lnTo>
                <a:lnTo>
                  <a:pt x="186221" y="29777"/>
                </a:lnTo>
                <a:lnTo>
                  <a:pt x="189498" y="22680"/>
                </a:lnTo>
                <a:lnTo>
                  <a:pt x="192732" y="14931"/>
                </a:lnTo>
                <a:lnTo>
                  <a:pt x="157485" y="3646"/>
                </a:lnTo>
                <a:close/>
              </a:path>
              <a:path w="1033779" h="327025">
                <a:moveTo>
                  <a:pt x="440505" y="289445"/>
                </a:moveTo>
                <a:lnTo>
                  <a:pt x="451966" y="326081"/>
                </a:lnTo>
                <a:lnTo>
                  <a:pt x="496416" y="326081"/>
                </a:lnTo>
                <a:lnTo>
                  <a:pt x="512444" y="323433"/>
                </a:lnTo>
                <a:lnTo>
                  <a:pt x="523892" y="315490"/>
                </a:lnTo>
                <a:lnTo>
                  <a:pt x="530762" y="302250"/>
                </a:lnTo>
                <a:lnTo>
                  <a:pt x="532022" y="292050"/>
                </a:lnTo>
                <a:lnTo>
                  <a:pt x="483219" y="292050"/>
                </a:lnTo>
                <a:lnTo>
                  <a:pt x="472997" y="291887"/>
                </a:lnTo>
                <a:lnTo>
                  <a:pt x="462470" y="291399"/>
                </a:lnTo>
                <a:lnTo>
                  <a:pt x="451640" y="290585"/>
                </a:lnTo>
                <a:lnTo>
                  <a:pt x="440505" y="289445"/>
                </a:lnTo>
                <a:close/>
              </a:path>
              <a:path w="1033779" h="327025">
                <a:moveTo>
                  <a:pt x="441200" y="205233"/>
                </a:moveTo>
                <a:lnTo>
                  <a:pt x="422795" y="228261"/>
                </a:lnTo>
                <a:lnTo>
                  <a:pt x="401785" y="248554"/>
                </a:lnTo>
                <a:lnTo>
                  <a:pt x="378172" y="266113"/>
                </a:lnTo>
                <a:lnTo>
                  <a:pt x="351953" y="280937"/>
                </a:lnTo>
                <a:lnTo>
                  <a:pt x="379735" y="309065"/>
                </a:lnTo>
                <a:lnTo>
                  <a:pt x="405529" y="293623"/>
                </a:lnTo>
                <a:lnTo>
                  <a:pt x="429610" y="275251"/>
                </a:lnTo>
                <a:lnTo>
                  <a:pt x="451976" y="253948"/>
                </a:lnTo>
                <a:lnTo>
                  <a:pt x="472627" y="229716"/>
                </a:lnTo>
                <a:lnTo>
                  <a:pt x="441200" y="205233"/>
                </a:lnTo>
                <a:close/>
              </a:path>
              <a:path w="1033779" h="327025">
                <a:moveTo>
                  <a:pt x="586011" y="205233"/>
                </a:moveTo>
                <a:lnTo>
                  <a:pt x="555104" y="229716"/>
                </a:lnTo>
                <a:lnTo>
                  <a:pt x="580281" y="244897"/>
                </a:lnTo>
                <a:lnTo>
                  <a:pt x="603374" y="263183"/>
                </a:lnTo>
                <a:lnTo>
                  <a:pt x="624383" y="284572"/>
                </a:lnTo>
                <a:lnTo>
                  <a:pt x="643309" y="309065"/>
                </a:lnTo>
                <a:lnTo>
                  <a:pt x="674216" y="280937"/>
                </a:lnTo>
                <a:lnTo>
                  <a:pt x="656071" y="259667"/>
                </a:lnTo>
                <a:lnTo>
                  <a:pt x="635321" y="239960"/>
                </a:lnTo>
                <a:lnTo>
                  <a:pt x="611968" y="221815"/>
                </a:lnTo>
                <a:lnTo>
                  <a:pt x="586011" y="205233"/>
                </a:lnTo>
                <a:close/>
              </a:path>
              <a:path w="1033779" h="327025">
                <a:moveTo>
                  <a:pt x="533052" y="192384"/>
                </a:moveTo>
                <a:lnTo>
                  <a:pt x="495721" y="192384"/>
                </a:lnTo>
                <a:lnTo>
                  <a:pt x="495721" y="287651"/>
                </a:lnTo>
                <a:lnTo>
                  <a:pt x="491554" y="292050"/>
                </a:lnTo>
                <a:lnTo>
                  <a:pt x="532022" y="292050"/>
                </a:lnTo>
                <a:lnTo>
                  <a:pt x="532946" y="284572"/>
                </a:lnTo>
                <a:lnTo>
                  <a:pt x="533052" y="192384"/>
                </a:lnTo>
                <a:close/>
              </a:path>
              <a:path w="1033779" h="327025">
                <a:moveTo>
                  <a:pt x="645392" y="158178"/>
                </a:moveTo>
                <a:lnTo>
                  <a:pt x="382512" y="158178"/>
                </a:lnTo>
                <a:lnTo>
                  <a:pt x="382512" y="192384"/>
                </a:lnTo>
                <a:lnTo>
                  <a:pt x="645392" y="192384"/>
                </a:lnTo>
                <a:lnTo>
                  <a:pt x="645392" y="158178"/>
                </a:lnTo>
                <a:close/>
              </a:path>
              <a:path w="1033779" h="327025">
                <a:moveTo>
                  <a:pt x="854447" y="292397"/>
                </a:moveTo>
                <a:lnTo>
                  <a:pt x="863301" y="326429"/>
                </a:lnTo>
                <a:lnTo>
                  <a:pt x="891430" y="326429"/>
                </a:lnTo>
                <a:lnTo>
                  <a:pt x="907155" y="323716"/>
                </a:lnTo>
                <a:lnTo>
                  <a:pt x="918387" y="315577"/>
                </a:lnTo>
                <a:lnTo>
                  <a:pt x="925126" y="302012"/>
                </a:lnTo>
                <a:lnTo>
                  <a:pt x="925976" y="294827"/>
                </a:lnTo>
                <a:lnTo>
                  <a:pt x="887957" y="294827"/>
                </a:lnTo>
                <a:lnTo>
                  <a:pt x="879612" y="294676"/>
                </a:lnTo>
                <a:lnTo>
                  <a:pt x="871245" y="294220"/>
                </a:lnTo>
                <a:lnTo>
                  <a:pt x="862857" y="293460"/>
                </a:lnTo>
                <a:lnTo>
                  <a:pt x="854447" y="292397"/>
                </a:lnTo>
                <a:close/>
              </a:path>
              <a:path w="1033779" h="327025">
                <a:moveTo>
                  <a:pt x="940221" y="292397"/>
                </a:moveTo>
                <a:lnTo>
                  <a:pt x="949076" y="326429"/>
                </a:lnTo>
                <a:lnTo>
                  <a:pt x="977205" y="326429"/>
                </a:lnTo>
                <a:lnTo>
                  <a:pt x="992929" y="323716"/>
                </a:lnTo>
                <a:lnTo>
                  <a:pt x="1004161" y="315577"/>
                </a:lnTo>
                <a:lnTo>
                  <a:pt x="1010901" y="302012"/>
                </a:lnTo>
                <a:lnTo>
                  <a:pt x="1011750" y="294827"/>
                </a:lnTo>
                <a:lnTo>
                  <a:pt x="973559" y="294827"/>
                </a:lnTo>
                <a:lnTo>
                  <a:pt x="965224" y="294676"/>
                </a:lnTo>
                <a:lnTo>
                  <a:pt x="956890" y="294220"/>
                </a:lnTo>
                <a:lnTo>
                  <a:pt x="948556" y="293460"/>
                </a:lnTo>
                <a:lnTo>
                  <a:pt x="940221" y="292397"/>
                </a:lnTo>
                <a:close/>
              </a:path>
              <a:path w="1033779" h="327025">
                <a:moveTo>
                  <a:pt x="796800" y="261664"/>
                </a:moveTo>
                <a:lnTo>
                  <a:pt x="762768" y="261664"/>
                </a:lnTo>
                <a:lnTo>
                  <a:pt x="762768" y="326081"/>
                </a:lnTo>
                <a:lnTo>
                  <a:pt x="796800" y="326081"/>
                </a:lnTo>
                <a:lnTo>
                  <a:pt x="796800" y="261664"/>
                </a:lnTo>
                <a:close/>
              </a:path>
              <a:path w="1033779" h="327025">
                <a:moveTo>
                  <a:pt x="927373" y="237181"/>
                </a:moveTo>
                <a:lnTo>
                  <a:pt x="897854" y="237181"/>
                </a:lnTo>
                <a:lnTo>
                  <a:pt x="897854" y="291412"/>
                </a:lnTo>
                <a:lnTo>
                  <a:pt x="894556" y="294827"/>
                </a:lnTo>
                <a:lnTo>
                  <a:pt x="925976" y="294827"/>
                </a:lnTo>
                <a:lnTo>
                  <a:pt x="927373" y="283020"/>
                </a:lnTo>
                <a:lnTo>
                  <a:pt x="927373" y="237181"/>
                </a:lnTo>
                <a:close/>
              </a:path>
              <a:path w="1033779" h="327025">
                <a:moveTo>
                  <a:pt x="1013147" y="237181"/>
                </a:moveTo>
                <a:lnTo>
                  <a:pt x="983628" y="237181"/>
                </a:lnTo>
                <a:lnTo>
                  <a:pt x="983628" y="291412"/>
                </a:lnTo>
                <a:lnTo>
                  <a:pt x="980272" y="294827"/>
                </a:lnTo>
                <a:lnTo>
                  <a:pt x="1011750" y="294827"/>
                </a:lnTo>
                <a:lnTo>
                  <a:pt x="1013147" y="283020"/>
                </a:lnTo>
                <a:lnTo>
                  <a:pt x="1013147" y="237181"/>
                </a:lnTo>
                <a:close/>
              </a:path>
              <a:path w="1033779" h="327025">
                <a:moveTo>
                  <a:pt x="883964" y="203843"/>
                </a:moveTo>
                <a:lnTo>
                  <a:pt x="874989" y="218928"/>
                </a:lnTo>
                <a:lnTo>
                  <a:pt x="865602" y="231886"/>
                </a:lnTo>
                <a:lnTo>
                  <a:pt x="855802" y="242716"/>
                </a:lnTo>
                <a:lnTo>
                  <a:pt x="845591" y="251419"/>
                </a:lnTo>
                <a:lnTo>
                  <a:pt x="865559" y="274859"/>
                </a:lnTo>
                <a:lnTo>
                  <a:pt x="876954" y="264366"/>
                </a:lnTo>
                <a:lnTo>
                  <a:pt x="886134" y="254588"/>
                </a:lnTo>
                <a:lnTo>
                  <a:pt x="893101" y="245526"/>
                </a:lnTo>
                <a:lnTo>
                  <a:pt x="897854" y="237181"/>
                </a:lnTo>
                <a:lnTo>
                  <a:pt x="927373" y="237181"/>
                </a:lnTo>
                <a:lnTo>
                  <a:pt x="927373" y="215825"/>
                </a:lnTo>
                <a:lnTo>
                  <a:pt x="897854" y="215825"/>
                </a:lnTo>
                <a:lnTo>
                  <a:pt x="883964" y="203843"/>
                </a:lnTo>
                <a:close/>
              </a:path>
              <a:path w="1033779" h="327025">
                <a:moveTo>
                  <a:pt x="969738" y="203843"/>
                </a:moveTo>
                <a:lnTo>
                  <a:pt x="960764" y="218928"/>
                </a:lnTo>
                <a:lnTo>
                  <a:pt x="951377" y="231886"/>
                </a:lnTo>
                <a:lnTo>
                  <a:pt x="941577" y="242716"/>
                </a:lnTo>
                <a:lnTo>
                  <a:pt x="931365" y="251419"/>
                </a:lnTo>
                <a:lnTo>
                  <a:pt x="951160" y="274859"/>
                </a:lnTo>
                <a:lnTo>
                  <a:pt x="962565" y="264366"/>
                </a:lnTo>
                <a:lnTo>
                  <a:pt x="971778" y="254588"/>
                </a:lnTo>
                <a:lnTo>
                  <a:pt x="978800" y="245526"/>
                </a:lnTo>
                <a:lnTo>
                  <a:pt x="983628" y="237181"/>
                </a:lnTo>
                <a:lnTo>
                  <a:pt x="1013147" y="237181"/>
                </a:lnTo>
                <a:lnTo>
                  <a:pt x="1013147" y="215825"/>
                </a:lnTo>
                <a:lnTo>
                  <a:pt x="983628" y="215825"/>
                </a:lnTo>
                <a:lnTo>
                  <a:pt x="969738" y="203843"/>
                </a:lnTo>
                <a:close/>
              </a:path>
              <a:path w="1033779" h="327025">
                <a:moveTo>
                  <a:pt x="842812" y="228673"/>
                </a:moveTo>
                <a:lnTo>
                  <a:pt x="707205" y="228673"/>
                </a:lnTo>
                <a:lnTo>
                  <a:pt x="707205" y="261664"/>
                </a:lnTo>
                <a:lnTo>
                  <a:pt x="842812" y="261664"/>
                </a:lnTo>
                <a:lnTo>
                  <a:pt x="842812" y="228673"/>
                </a:lnTo>
                <a:close/>
              </a:path>
              <a:path w="1033779" h="327025">
                <a:moveTo>
                  <a:pt x="796800" y="212352"/>
                </a:moveTo>
                <a:lnTo>
                  <a:pt x="762768" y="212352"/>
                </a:lnTo>
                <a:lnTo>
                  <a:pt x="762768" y="228673"/>
                </a:lnTo>
                <a:lnTo>
                  <a:pt x="796800" y="228673"/>
                </a:lnTo>
                <a:lnTo>
                  <a:pt x="796800" y="212352"/>
                </a:lnTo>
                <a:close/>
              </a:path>
              <a:path w="1033779" h="327025">
                <a:moveTo>
                  <a:pt x="927373" y="175369"/>
                </a:moveTo>
                <a:lnTo>
                  <a:pt x="897854" y="175369"/>
                </a:lnTo>
                <a:lnTo>
                  <a:pt x="897854" y="215825"/>
                </a:lnTo>
                <a:lnTo>
                  <a:pt x="927373" y="215825"/>
                </a:lnTo>
                <a:lnTo>
                  <a:pt x="927373" y="175369"/>
                </a:lnTo>
                <a:close/>
              </a:path>
              <a:path w="1033779" h="327025">
                <a:moveTo>
                  <a:pt x="1013147" y="175369"/>
                </a:moveTo>
                <a:lnTo>
                  <a:pt x="983628" y="175369"/>
                </a:lnTo>
                <a:lnTo>
                  <a:pt x="983628" y="215825"/>
                </a:lnTo>
                <a:lnTo>
                  <a:pt x="1013147" y="215825"/>
                </a:lnTo>
                <a:lnTo>
                  <a:pt x="1013147" y="175369"/>
                </a:lnTo>
                <a:close/>
              </a:path>
              <a:path w="1033779" h="327025">
                <a:moveTo>
                  <a:pt x="882575" y="144114"/>
                </a:moveTo>
                <a:lnTo>
                  <a:pt x="875152" y="155346"/>
                </a:lnTo>
                <a:lnTo>
                  <a:pt x="865212" y="166296"/>
                </a:lnTo>
                <a:lnTo>
                  <a:pt x="852754" y="176963"/>
                </a:lnTo>
                <a:lnTo>
                  <a:pt x="837778" y="187349"/>
                </a:lnTo>
                <a:lnTo>
                  <a:pt x="855141" y="214783"/>
                </a:lnTo>
                <a:lnTo>
                  <a:pt x="868749" y="204376"/>
                </a:lnTo>
                <a:lnTo>
                  <a:pt x="880404" y="194338"/>
                </a:lnTo>
                <a:lnTo>
                  <a:pt x="890106" y="184669"/>
                </a:lnTo>
                <a:lnTo>
                  <a:pt x="897854" y="175369"/>
                </a:lnTo>
                <a:lnTo>
                  <a:pt x="927373" y="175369"/>
                </a:lnTo>
                <a:lnTo>
                  <a:pt x="927373" y="162172"/>
                </a:lnTo>
                <a:lnTo>
                  <a:pt x="897854" y="162172"/>
                </a:lnTo>
                <a:lnTo>
                  <a:pt x="882575" y="144114"/>
                </a:lnTo>
                <a:close/>
              </a:path>
              <a:path w="1033779" h="327025">
                <a:moveTo>
                  <a:pt x="968349" y="144114"/>
                </a:moveTo>
                <a:lnTo>
                  <a:pt x="960015" y="157755"/>
                </a:lnTo>
                <a:lnTo>
                  <a:pt x="950813" y="169508"/>
                </a:lnTo>
                <a:lnTo>
                  <a:pt x="940742" y="179372"/>
                </a:lnTo>
                <a:lnTo>
                  <a:pt x="929803" y="187349"/>
                </a:lnTo>
                <a:lnTo>
                  <a:pt x="947339" y="212699"/>
                </a:lnTo>
                <a:lnTo>
                  <a:pt x="957551" y="204636"/>
                </a:lnTo>
                <a:lnTo>
                  <a:pt x="967004" y="195727"/>
                </a:lnTo>
                <a:lnTo>
                  <a:pt x="975696" y="185971"/>
                </a:lnTo>
                <a:lnTo>
                  <a:pt x="983628" y="175369"/>
                </a:lnTo>
                <a:lnTo>
                  <a:pt x="1013147" y="175369"/>
                </a:lnTo>
                <a:lnTo>
                  <a:pt x="1013147" y="162172"/>
                </a:lnTo>
                <a:lnTo>
                  <a:pt x="983628" y="162172"/>
                </a:lnTo>
                <a:lnTo>
                  <a:pt x="968349" y="144114"/>
                </a:lnTo>
                <a:close/>
              </a:path>
              <a:path w="1033779" h="327025">
                <a:moveTo>
                  <a:pt x="833437" y="83169"/>
                </a:moveTo>
                <a:lnTo>
                  <a:pt x="724743" y="83169"/>
                </a:lnTo>
                <a:lnTo>
                  <a:pt x="724743" y="212352"/>
                </a:lnTo>
                <a:lnTo>
                  <a:pt x="833437" y="212352"/>
                </a:lnTo>
                <a:lnTo>
                  <a:pt x="833437" y="178841"/>
                </a:lnTo>
                <a:lnTo>
                  <a:pt x="758080" y="178841"/>
                </a:lnTo>
                <a:lnTo>
                  <a:pt x="758080" y="163214"/>
                </a:lnTo>
                <a:lnTo>
                  <a:pt x="833437" y="163214"/>
                </a:lnTo>
                <a:lnTo>
                  <a:pt x="833437" y="132307"/>
                </a:lnTo>
                <a:lnTo>
                  <a:pt x="758080" y="132307"/>
                </a:lnTo>
                <a:lnTo>
                  <a:pt x="758080" y="116681"/>
                </a:lnTo>
                <a:lnTo>
                  <a:pt x="833437" y="116681"/>
                </a:lnTo>
                <a:lnTo>
                  <a:pt x="833437" y="109561"/>
                </a:lnTo>
                <a:lnTo>
                  <a:pt x="927373" y="109561"/>
                </a:lnTo>
                <a:lnTo>
                  <a:pt x="927373" y="105568"/>
                </a:lnTo>
                <a:lnTo>
                  <a:pt x="872677" y="105568"/>
                </a:lnTo>
                <a:lnTo>
                  <a:pt x="887143" y="93555"/>
                </a:lnTo>
                <a:lnTo>
                  <a:pt x="888579" y="92198"/>
                </a:lnTo>
                <a:lnTo>
                  <a:pt x="833437" y="92198"/>
                </a:lnTo>
                <a:lnTo>
                  <a:pt x="833437" y="83169"/>
                </a:lnTo>
                <a:close/>
              </a:path>
              <a:path w="1033779" h="327025">
                <a:moveTo>
                  <a:pt x="833437" y="163214"/>
                </a:moveTo>
                <a:lnTo>
                  <a:pt x="800100" y="163214"/>
                </a:lnTo>
                <a:lnTo>
                  <a:pt x="800100" y="178841"/>
                </a:lnTo>
                <a:lnTo>
                  <a:pt x="833437" y="178841"/>
                </a:lnTo>
                <a:lnTo>
                  <a:pt x="833437" y="163214"/>
                </a:lnTo>
                <a:close/>
              </a:path>
              <a:path w="1033779" h="327025">
                <a:moveTo>
                  <a:pt x="927373" y="119458"/>
                </a:moveTo>
                <a:lnTo>
                  <a:pt x="852709" y="119458"/>
                </a:lnTo>
                <a:lnTo>
                  <a:pt x="852709" y="137690"/>
                </a:lnTo>
                <a:lnTo>
                  <a:pt x="897854" y="137690"/>
                </a:lnTo>
                <a:lnTo>
                  <a:pt x="897854" y="162172"/>
                </a:lnTo>
                <a:lnTo>
                  <a:pt x="927373" y="162172"/>
                </a:lnTo>
                <a:lnTo>
                  <a:pt x="927373" y="119458"/>
                </a:lnTo>
                <a:close/>
              </a:path>
              <a:path w="1033779" h="327025">
                <a:moveTo>
                  <a:pt x="970945" y="50873"/>
                </a:moveTo>
                <a:lnTo>
                  <a:pt x="927025" y="50873"/>
                </a:lnTo>
                <a:lnTo>
                  <a:pt x="939982" y="66989"/>
                </a:lnTo>
                <a:lnTo>
                  <a:pt x="953851" y="81476"/>
                </a:lnTo>
                <a:lnTo>
                  <a:pt x="968631" y="94336"/>
                </a:lnTo>
                <a:lnTo>
                  <a:pt x="984323" y="105568"/>
                </a:lnTo>
                <a:lnTo>
                  <a:pt x="935880" y="105568"/>
                </a:lnTo>
                <a:lnTo>
                  <a:pt x="935880" y="137690"/>
                </a:lnTo>
                <a:lnTo>
                  <a:pt x="983628" y="137690"/>
                </a:lnTo>
                <a:lnTo>
                  <a:pt x="983628" y="162172"/>
                </a:lnTo>
                <a:lnTo>
                  <a:pt x="1013147" y="162172"/>
                </a:lnTo>
                <a:lnTo>
                  <a:pt x="1013147" y="122758"/>
                </a:lnTo>
                <a:lnTo>
                  <a:pt x="1018931" y="122758"/>
                </a:lnTo>
                <a:lnTo>
                  <a:pt x="1033635" y="94628"/>
                </a:lnTo>
                <a:lnTo>
                  <a:pt x="1007687" y="81042"/>
                </a:lnTo>
                <a:lnTo>
                  <a:pt x="984540" y="64243"/>
                </a:lnTo>
                <a:lnTo>
                  <a:pt x="970945" y="50873"/>
                </a:lnTo>
                <a:close/>
              </a:path>
              <a:path w="1033779" h="327025">
                <a:moveTo>
                  <a:pt x="833437" y="116681"/>
                </a:moveTo>
                <a:lnTo>
                  <a:pt x="800100" y="116681"/>
                </a:lnTo>
                <a:lnTo>
                  <a:pt x="800100" y="132307"/>
                </a:lnTo>
                <a:lnTo>
                  <a:pt x="833437" y="132307"/>
                </a:lnTo>
                <a:lnTo>
                  <a:pt x="833437" y="116681"/>
                </a:lnTo>
                <a:close/>
              </a:path>
              <a:path w="1033779" h="327025">
                <a:moveTo>
                  <a:pt x="927373" y="109561"/>
                </a:moveTo>
                <a:lnTo>
                  <a:pt x="833437" y="109561"/>
                </a:lnTo>
                <a:lnTo>
                  <a:pt x="843507" y="125188"/>
                </a:lnTo>
                <a:lnTo>
                  <a:pt x="852709" y="119458"/>
                </a:lnTo>
                <a:lnTo>
                  <a:pt x="927373" y="119458"/>
                </a:lnTo>
                <a:lnTo>
                  <a:pt x="927373" y="109561"/>
                </a:lnTo>
                <a:close/>
              </a:path>
              <a:path w="1033779" h="327025">
                <a:moveTo>
                  <a:pt x="1018931" y="122758"/>
                </a:moveTo>
                <a:lnTo>
                  <a:pt x="1013147" y="122758"/>
                </a:lnTo>
                <a:lnTo>
                  <a:pt x="1017661" y="125188"/>
                </a:lnTo>
                <a:lnTo>
                  <a:pt x="1018931" y="122758"/>
                </a:lnTo>
                <a:close/>
              </a:path>
              <a:path w="1033779" h="327025">
                <a:moveTo>
                  <a:pt x="917127" y="0"/>
                </a:moveTo>
                <a:lnTo>
                  <a:pt x="902911" y="26467"/>
                </a:lnTo>
                <a:lnTo>
                  <a:pt x="884224" y="50656"/>
                </a:lnTo>
                <a:lnTo>
                  <a:pt x="861066" y="72566"/>
                </a:lnTo>
                <a:lnTo>
                  <a:pt x="833437" y="92198"/>
                </a:lnTo>
                <a:lnTo>
                  <a:pt x="888579" y="92198"/>
                </a:lnTo>
                <a:lnTo>
                  <a:pt x="901023" y="80434"/>
                </a:lnTo>
                <a:lnTo>
                  <a:pt x="914317" y="66207"/>
                </a:lnTo>
                <a:lnTo>
                  <a:pt x="927025" y="50873"/>
                </a:lnTo>
                <a:lnTo>
                  <a:pt x="970945" y="50873"/>
                </a:lnTo>
                <a:lnTo>
                  <a:pt x="964192" y="44232"/>
                </a:lnTo>
                <a:lnTo>
                  <a:pt x="946645" y="21009"/>
                </a:lnTo>
                <a:lnTo>
                  <a:pt x="951506" y="11459"/>
                </a:lnTo>
                <a:lnTo>
                  <a:pt x="917127" y="0"/>
                </a:lnTo>
                <a:close/>
              </a:path>
              <a:path w="1033779" h="327025">
                <a:moveTo>
                  <a:pt x="796800" y="65459"/>
                </a:moveTo>
                <a:lnTo>
                  <a:pt x="762768" y="65459"/>
                </a:lnTo>
                <a:lnTo>
                  <a:pt x="762768" y="83169"/>
                </a:lnTo>
                <a:lnTo>
                  <a:pt x="796800" y="83169"/>
                </a:lnTo>
                <a:lnTo>
                  <a:pt x="796800" y="65459"/>
                </a:lnTo>
                <a:close/>
              </a:path>
              <a:path w="1033779" h="327025">
                <a:moveTo>
                  <a:pt x="842812" y="32294"/>
                </a:moveTo>
                <a:lnTo>
                  <a:pt x="712936" y="32294"/>
                </a:lnTo>
                <a:lnTo>
                  <a:pt x="712936" y="65459"/>
                </a:lnTo>
                <a:lnTo>
                  <a:pt x="842812" y="65459"/>
                </a:lnTo>
                <a:lnTo>
                  <a:pt x="842812" y="32294"/>
                </a:lnTo>
                <a:close/>
              </a:path>
              <a:path w="1033779" h="327025">
                <a:moveTo>
                  <a:pt x="796800" y="5728"/>
                </a:moveTo>
                <a:lnTo>
                  <a:pt x="762768" y="5728"/>
                </a:lnTo>
                <a:lnTo>
                  <a:pt x="762768" y="32294"/>
                </a:lnTo>
                <a:lnTo>
                  <a:pt x="796800" y="32294"/>
                </a:lnTo>
                <a:lnTo>
                  <a:pt x="796800" y="5728"/>
                </a:lnTo>
                <a:close/>
              </a:path>
              <a:path w="1033779" h="327025">
                <a:moveTo>
                  <a:pt x="603721" y="98102"/>
                </a:moveTo>
                <a:lnTo>
                  <a:pt x="424185" y="98102"/>
                </a:lnTo>
                <a:lnTo>
                  <a:pt x="424185" y="132307"/>
                </a:lnTo>
                <a:lnTo>
                  <a:pt x="603721" y="132307"/>
                </a:lnTo>
                <a:lnTo>
                  <a:pt x="603721" y="98102"/>
                </a:lnTo>
                <a:close/>
              </a:path>
              <a:path w="1033779" h="327025">
                <a:moveTo>
                  <a:pt x="661714" y="40281"/>
                </a:moveTo>
                <a:lnTo>
                  <a:pt x="366191" y="40281"/>
                </a:lnTo>
                <a:lnTo>
                  <a:pt x="366191" y="115986"/>
                </a:lnTo>
                <a:lnTo>
                  <a:pt x="403522" y="115986"/>
                </a:lnTo>
                <a:lnTo>
                  <a:pt x="403522" y="74662"/>
                </a:lnTo>
                <a:lnTo>
                  <a:pt x="661714" y="74662"/>
                </a:lnTo>
                <a:lnTo>
                  <a:pt x="661714" y="40281"/>
                </a:lnTo>
                <a:close/>
              </a:path>
              <a:path w="1033779" h="327025">
                <a:moveTo>
                  <a:pt x="661714" y="74662"/>
                </a:moveTo>
                <a:lnTo>
                  <a:pt x="624382" y="74662"/>
                </a:lnTo>
                <a:lnTo>
                  <a:pt x="624382" y="115986"/>
                </a:lnTo>
                <a:lnTo>
                  <a:pt x="661714" y="115986"/>
                </a:lnTo>
                <a:lnTo>
                  <a:pt x="661714" y="74662"/>
                </a:lnTo>
                <a:close/>
              </a:path>
              <a:path w="1033779" h="327025">
                <a:moveTo>
                  <a:pt x="533052" y="5034"/>
                </a:moveTo>
                <a:lnTo>
                  <a:pt x="495026" y="5034"/>
                </a:lnTo>
                <a:lnTo>
                  <a:pt x="495026" y="40281"/>
                </a:lnTo>
                <a:lnTo>
                  <a:pt x="533052" y="40281"/>
                </a:lnTo>
                <a:lnTo>
                  <a:pt x="533052" y="5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75764" y="50546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78679" y="5015702"/>
            <a:ext cx="131812" cy="1165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75529" y="5015702"/>
            <a:ext cx="133374" cy="1165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81333" y="49928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88006" y="4980033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12438" y="4974998"/>
            <a:ext cx="262890" cy="168275"/>
          </a:xfrm>
          <a:custGeom>
            <a:avLst/>
            <a:gdLst/>
            <a:ahLst/>
            <a:cxnLst/>
            <a:rect l="l" t="t" r="r" b="b"/>
            <a:pathLst>
              <a:path w="262890" h="168275">
                <a:moveTo>
                  <a:pt x="0" y="0"/>
                </a:moveTo>
                <a:lnTo>
                  <a:pt x="262879" y="0"/>
                </a:lnTo>
                <a:lnTo>
                  <a:pt x="262879" y="34205"/>
                </a:lnTo>
                <a:lnTo>
                  <a:pt x="150539" y="34205"/>
                </a:lnTo>
                <a:lnTo>
                  <a:pt x="150539" y="125536"/>
                </a:lnTo>
                <a:lnTo>
                  <a:pt x="148249" y="144071"/>
                </a:lnTo>
                <a:lnTo>
                  <a:pt x="141380" y="157311"/>
                </a:lnTo>
                <a:lnTo>
                  <a:pt x="129931" y="165254"/>
                </a:lnTo>
                <a:lnTo>
                  <a:pt x="113902" y="167902"/>
                </a:lnTo>
                <a:lnTo>
                  <a:pt x="69452" y="167902"/>
                </a:lnTo>
                <a:lnTo>
                  <a:pt x="57993" y="131266"/>
                </a:lnTo>
                <a:lnTo>
                  <a:pt x="69127" y="132405"/>
                </a:lnTo>
                <a:lnTo>
                  <a:pt x="79957" y="133219"/>
                </a:lnTo>
                <a:lnTo>
                  <a:pt x="90484" y="133708"/>
                </a:lnTo>
                <a:lnTo>
                  <a:pt x="100706" y="133870"/>
                </a:lnTo>
                <a:lnTo>
                  <a:pt x="109041" y="133870"/>
                </a:lnTo>
                <a:lnTo>
                  <a:pt x="113208" y="129472"/>
                </a:lnTo>
                <a:lnTo>
                  <a:pt x="113208" y="120674"/>
                </a:lnTo>
                <a:lnTo>
                  <a:pt x="113208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41559" y="49743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81333" y="49423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88006" y="4933500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41559" y="49270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54110" y="4914921"/>
            <a:ext cx="179705" cy="34290"/>
          </a:xfrm>
          <a:custGeom>
            <a:avLst/>
            <a:gdLst/>
            <a:ahLst/>
            <a:cxnLst/>
            <a:rect l="l" t="t" r="r" b="b"/>
            <a:pathLst>
              <a:path w="179704" h="34289">
                <a:moveTo>
                  <a:pt x="0" y="0"/>
                </a:moveTo>
                <a:lnTo>
                  <a:pt x="179536" y="0"/>
                </a:lnTo>
                <a:lnTo>
                  <a:pt x="179536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81333" y="48918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9925" y="48751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41559" y="48331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949223" y="48225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096117" y="48218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5247"/>
                </a:lnTo>
                <a:lnTo>
                  <a:pt x="295523" y="35247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5247"/>
                </a:lnTo>
                <a:lnTo>
                  <a:pt x="128835" y="35247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41906" y="48204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2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37132" y="4816818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209921" y="0"/>
                </a:moveTo>
                <a:lnTo>
                  <a:pt x="244301" y="11459"/>
                </a:lnTo>
                <a:lnTo>
                  <a:pt x="239439" y="21009"/>
                </a:lnTo>
                <a:lnTo>
                  <a:pt x="256987" y="44232"/>
                </a:lnTo>
                <a:lnTo>
                  <a:pt x="277334" y="64244"/>
                </a:lnTo>
                <a:lnTo>
                  <a:pt x="300482" y="81043"/>
                </a:lnTo>
                <a:lnTo>
                  <a:pt x="326429" y="94629"/>
                </a:lnTo>
                <a:lnTo>
                  <a:pt x="310455" y="125189"/>
                </a:lnTo>
                <a:lnTo>
                  <a:pt x="305940" y="122758"/>
                </a:lnTo>
                <a:lnTo>
                  <a:pt x="305940" y="283021"/>
                </a:lnTo>
                <a:lnTo>
                  <a:pt x="303694" y="302012"/>
                </a:lnTo>
                <a:lnTo>
                  <a:pt x="296955" y="315577"/>
                </a:lnTo>
                <a:lnTo>
                  <a:pt x="285723" y="323716"/>
                </a:lnTo>
                <a:lnTo>
                  <a:pt x="269998" y="326429"/>
                </a:lnTo>
                <a:lnTo>
                  <a:pt x="241870" y="326429"/>
                </a:lnTo>
                <a:lnTo>
                  <a:pt x="233015" y="292397"/>
                </a:lnTo>
                <a:lnTo>
                  <a:pt x="241349" y="293461"/>
                </a:lnTo>
                <a:lnTo>
                  <a:pt x="249683" y="294220"/>
                </a:lnTo>
                <a:lnTo>
                  <a:pt x="258018" y="294676"/>
                </a:lnTo>
                <a:lnTo>
                  <a:pt x="266352" y="294828"/>
                </a:lnTo>
                <a:lnTo>
                  <a:pt x="273066" y="294828"/>
                </a:lnTo>
                <a:lnTo>
                  <a:pt x="276423" y="291413"/>
                </a:lnTo>
                <a:lnTo>
                  <a:pt x="276423" y="284584"/>
                </a:lnTo>
                <a:lnTo>
                  <a:pt x="276423" y="237182"/>
                </a:lnTo>
                <a:lnTo>
                  <a:pt x="271594" y="245527"/>
                </a:lnTo>
                <a:lnTo>
                  <a:pt x="264572" y="254589"/>
                </a:lnTo>
                <a:lnTo>
                  <a:pt x="255359" y="264366"/>
                </a:lnTo>
                <a:lnTo>
                  <a:pt x="243954" y="274860"/>
                </a:lnTo>
                <a:lnTo>
                  <a:pt x="224159" y="251420"/>
                </a:lnTo>
                <a:lnTo>
                  <a:pt x="234371" y="242716"/>
                </a:lnTo>
                <a:lnTo>
                  <a:pt x="244171" y="231886"/>
                </a:lnTo>
                <a:lnTo>
                  <a:pt x="253558" y="218929"/>
                </a:lnTo>
                <a:lnTo>
                  <a:pt x="262532" y="203844"/>
                </a:lnTo>
                <a:lnTo>
                  <a:pt x="276423" y="215825"/>
                </a:lnTo>
                <a:lnTo>
                  <a:pt x="276423" y="175369"/>
                </a:lnTo>
                <a:lnTo>
                  <a:pt x="268490" y="185971"/>
                </a:lnTo>
                <a:lnTo>
                  <a:pt x="259798" y="195727"/>
                </a:lnTo>
                <a:lnTo>
                  <a:pt x="250345" y="204637"/>
                </a:lnTo>
                <a:lnTo>
                  <a:pt x="240134" y="212700"/>
                </a:lnTo>
                <a:lnTo>
                  <a:pt x="222597" y="187349"/>
                </a:lnTo>
                <a:lnTo>
                  <a:pt x="233536" y="179373"/>
                </a:lnTo>
                <a:lnTo>
                  <a:pt x="243606" y="169509"/>
                </a:lnTo>
                <a:lnTo>
                  <a:pt x="252809" y="157756"/>
                </a:lnTo>
                <a:lnTo>
                  <a:pt x="261143" y="144115"/>
                </a:lnTo>
                <a:lnTo>
                  <a:pt x="276423" y="162173"/>
                </a:lnTo>
                <a:lnTo>
                  <a:pt x="276423" y="137690"/>
                </a:lnTo>
                <a:lnTo>
                  <a:pt x="228674" y="137690"/>
                </a:lnTo>
                <a:lnTo>
                  <a:pt x="228674" y="105568"/>
                </a:lnTo>
                <a:lnTo>
                  <a:pt x="277117" y="105568"/>
                </a:lnTo>
                <a:lnTo>
                  <a:pt x="261425" y="94336"/>
                </a:lnTo>
                <a:lnTo>
                  <a:pt x="246645" y="81477"/>
                </a:lnTo>
                <a:lnTo>
                  <a:pt x="232776" y="66989"/>
                </a:lnTo>
                <a:lnTo>
                  <a:pt x="219819" y="50874"/>
                </a:lnTo>
                <a:lnTo>
                  <a:pt x="207111" y="66208"/>
                </a:lnTo>
                <a:lnTo>
                  <a:pt x="193817" y="80435"/>
                </a:lnTo>
                <a:lnTo>
                  <a:pt x="179937" y="93555"/>
                </a:lnTo>
                <a:lnTo>
                  <a:pt x="165471" y="105568"/>
                </a:lnTo>
                <a:lnTo>
                  <a:pt x="220166" y="105568"/>
                </a:lnTo>
                <a:lnTo>
                  <a:pt x="220166" y="283021"/>
                </a:lnTo>
                <a:lnTo>
                  <a:pt x="217919" y="302012"/>
                </a:lnTo>
                <a:lnTo>
                  <a:pt x="211180" y="315577"/>
                </a:lnTo>
                <a:lnTo>
                  <a:pt x="199948" y="323716"/>
                </a:lnTo>
                <a:lnTo>
                  <a:pt x="184224" y="326429"/>
                </a:lnTo>
                <a:lnTo>
                  <a:pt x="156095" y="326429"/>
                </a:lnTo>
                <a:lnTo>
                  <a:pt x="147240" y="292397"/>
                </a:lnTo>
                <a:lnTo>
                  <a:pt x="155650" y="293461"/>
                </a:lnTo>
                <a:lnTo>
                  <a:pt x="164039" y="294220"/>
                </a:lnTo>
                <a:lnTo>
                  <a:pt x="172406" y="294676"/>
                </a:lnTo>
                <a:lnTo>
                  <a:pt x="180751" y="294828"/>
                </a:lnTo>
                <a:lnTo>
                  <a:pt x="187349" y="294828"/>
                </a:lnTo>
                <a:lnTo>
                  <a:pt x="190648" y="291413"/>
                </a:lnTo>
                <a:lnTo>
                  <a:pt x="190648" y="284584"/>
                </a:lnTo>
                <a:lnTo>
                  <a:pt x="190648" y="237182"/>
                </a:lnTo>
                <a:lnTo>
                  <a:pt x="185895" y="245527"/>
                </a:lnTo>
                <a:lnTo>
                  <a:pt x="178928" y="254589"/>
                </a:lnTo>
                <a:lnTo>
                  <a:pt x="169747" y="264366"/>
                </a:lnTo>
                <a:lnTo>
                  <a:pt x="158353" y="274860"/>
                </a:lnTo>
                <a:lnTo>
                  <a:pt x="138385" y="251420"/>
                </a:lnTo>
                <a:lnTo>
                  <a:pt x="148597" y="242716"/>
                </a:lnTo>
                <a:lnTo>
                  <a:pt x="158396" y="231886"/>
                </a:lnTo>
                <a:lnTo>
                  <a:pt x="167783" y="218929"/>
                </a:lnTo>
                <a:lnTo>
                  <a:pt x="176758" y="203844"/>
                </a:lnTo>
                <a:lnTo>
                  <a:pt x="190648" y="215825"/>
                </a:lnTo>
                <a:lnTo>
                  <a:pt x="190648" y="175369"/>
                </a:lnTo>
                <a:lnTo>
                  <a:pt x="182900" y="184669"/>
                </a:lnTo>
                <a:lnTo>
                  <a:pt x="173198" y="194338"/>
                </a:lnTo>
                <a:lnTo>
                  <a:pt x="161543" y="204376"/>
                </a:lnTo>
                <a:lnTo>
                  <a:pt x="147935" y="214783"/>
                </a:lnTo>
                <a:lnTo>
                  <a:pt x="130571" y="187349"/>
                </a:lnTo>
                <a:lnTo>
                  <a:pt x="145547" y="176964"/>
                </a:lnTo>
                <a:lnTo>
                  <a:pt x="158005" y="166296"/>
                </a:lnTo>
                <a:lnTo>
                  <a:pt x="167946" y="155347"/>
                </a:lnTo>
                <a:lnTo>
                  <a:pt x="175369" y="144115"/>
                </a:lnTo>
                <a:lnTo>
                  <a:pt x="190648" y="162173"/>
                </a:lnTo>
                <a:lnTo>
                  <a:pt x="190648" y="137690"/>
                </a:lnTo>
                <a:lnTo>
                  <a:pt x="145504" y="137690"/>
                </a:lnTo>
                <a:lnTo>
                  <a:pt x="145504" y="119459"/>
                </a:lnTo>
                <a:lnTo>
                  <a:pt x="136301" y="125189"/>
                </a:lnTo>
                <a:lnTo>
                  <a:pt x="126231" y="109562"/>
                </a:lnTo>
                <a:lnTo>
                  <a:pt x="126231" y="212352"/>
                </a:lnTo>
                <a:lnTo>
                  <a:pt x="89594" y="212352"/>
                </a:lnTo>
                <a:lnTo>
                  <a:pt x="89594" y="228674"/>
                </a:lnTo>
                <a:lnTo>
                  <a:pt x="135607" y="228674"/>
                </a:lnTo>
                <a:lnTo>
                  <a:pt x="135607" y="261664"/>
                </a:lnTo>
                <a:lnTo>
                  <a:pt x="89594" y="261664"/>
                </a:lnTo>
                <a:lnTo>
                  <a:pt x="89594" y="326082"/>
                </a:lnTo>
                <a:lnTo>
                  <a:pt x="55562" y="326082"/>
                </a:lnTo>
                <a:lnTo>
                  <a:pt x="55562" y="261664"/>
                </a:lnTo>
                <a:lnTo>
                  <a:pt x="0" y="261664"/>
                </a:lnTo>
                <a:lnTo>
                  <a:pt x="0" y="228674"/>
                </a:lnTo>
                <a:lnTo>
                  <a:pt x="55562" y="228674"/>
                </a:lnTo>
                <a:lnTo>
                  <a:pt x="55562" y="212352"/>
                </a:lnTo>
                <a:lnTo>
                  <a:pt x="17536" y="212352"/>
                </a:lnTo>
                <a:lnTo>
                  <a:pt x="17536" y="83170"/>
                </a:lnTo>
                <a:lnTo>
                  <a:pt x="55562" y="83170"/>
                </a:lnTo>
                <a:lnTo>
                  <a:pt x="55562" y="65459"/>
                </a:lnTo>
                <a:lnTo>
                  <a:pt x="5729" y="65459"/>
                </a:lnTo>
                <a:lnTo>
                  <a:pt x="5729" y="32295"/>
                </a:lnTo>
                <a:lnTo>
                  <a:pt x="55562" y="32295"/>
                </a:lnTo>
                <a:lnTo>
                  <a:pt x="55562" y="5729"/>
                </a:lnTo>
                <a:lnTo>
                  <a:pt x="89594" y="5729"/>
                </a:lnTo>
                <a:lnTo>
                  <a:pt x="89594" y="32295"/>
                </a:lnTo>
                <a:lnTo>
                  <a:pt x="135607" y="32295"/>
                </a:lnTo>
                <a:lnTo>
                  <a:pt x="135607" y="65459"/>
                </a:lnTo>
                <a:lnTo>
                  <a:pt x="89594" y="65459"/>
                </a:lnTo>
                <a:lnTo>
                  <a:pt x="89594" y="83170"/>
                </a:lnTo>
                <a:lnTo>
                  <a:pt x="126231" y="83170"/>
                </a:lnTo>
                <a:lnTo>
                  <a:pt x="126231" y="92199"/>
                </a:lnTo>
                <a:lnTo>
                  <a:pt x="153860" y="72567"/>
                </a:lnTo>
                <a:lnTo>
                  <a:pt x="177018" y="50657"/>
                </a:lnTo>
                <a:lnTo>
                  <a:pt x="195705" y="26468"/>
                </a:lnTo>
                <a:lnTo>
                  <a:pt x="209921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00220" y="5242268"/>
            <a:ext cx="1067635" cy="3569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36080" y="5257800"/>
            <a:ext cx="1054607" cy="3444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29925" y="5251396"/>
            <a:ext cx="1038860" cy="327660"/>
          </a:xfrm>
          <a:custGeom>
            <a:avLst/>
            <a:gdLst/>
            <a:ahLst/>
            <a:cxnLst/>
            <a:rect l="l" t="t" r="r" b="b"/>
            <a:pathLst>
              <a:path w="1038859" h="327660">
                <a:moveTo>
                  <a:pt x="100533" y="202109"/>
                </a:moveTo>
                <a:lnTo>
                  <a:pt x="11979" y="202109"/>
                </a:lnTo>
                <a:lnTo>
                  <a:pt x="11979" y="323303"/>
                </a:lnTo>
                <a:lnTo>
                  <a:pt x="45839" y="323303"/>
                </a:lnTo>
                <a:lnTo>
                  <a:pt x="45839" y="307329"/>
                </a:lnTo>
                <a:lnTo>
                  <a:pt x="100533" y="307329"/>
                </a:lnTo>
                <a:lnTo>
                  <a:pt x="100533" y="285278"/>
                </a:lnTo>
                <a:lnTo>
                  <a:pt x="140269" y="285278"/>
                </a:lnTo>
                <a:lnTo>
                  <a:pt x="149497" y="278420"/>
                </a:lnTo>
                <a:lnTo>
                  <a:pt x="154902" y="274166"/>
                </a:lnTo>
                <a:lnTo>
                  <a:pt x="45839" y="274166"/>
                </a:lnTo>
                <a:lnTo>
                  <a:pt x="45839" y="235098"/>
                </a:lnTo>
                <a:lnTo>
                  <a:pt x="100533" y="235098"/>
                </a:lnTo>
                <a:lnTo>
                  <a:pt x="100533" y="202109"/>
                </a:lnTo>
                <a:close/>
              </a:path>
              <a:path w="1038859" h="327660">
                <a:moveTo>
                  <a:pt x="147587" y="285625"/>
                </a:moveTo>
                <a:lnTo>
                  <a:pt x="159221" y="323303"/>
                </a:lnTo>
                <a:lnTo>
                  <a:pt x="179189" y="323303"/>
                </a:lnTo>
                <a:lnTo>
                  <a:pt x="194306" y="321122"/>
                </a:lnTo>
                <a:lnTo>
                  <a:pt x="205104" y="314578"/>
                </a:lnTo>
                <a:lnTo>
                  <a:pt x="211582" y="303672"/>
                </a:lnTo>
                <a:lnTo>
                  <a:pt x="213742" y="288404"/>
                </a:lnTo>
                <a:lnTo>
                  <a:pt x="213742" y="288056"/>
                </a:lnTo>
                <a:lnTo>
                  <a:pt x="160088" y="288056"/>
                </a:lnTo>
                <a:lnTo>
                  <a:pt x="154185" y="287246"/>
                </a:lnTo>
                <a:lnTo>
                  <a:pt x="147587" y="285625"/>
                </a:lnTo>
                <a:close/>
              </a:path>
              <a:path w="1038859" h="327660">
                <a:moveTo>
                  <a:pt x="226416" y="284237"/>
                </a:moveTo>
                <a:lnTo>
                  <a:pt x="238224" y="323303"/>
                </a:lnTo>
                <a:lnTo>
                  <a:pt x="264095" y="323303"/>
                </a:lnTo>
                <a:lnTo>
                  <a:pt x="279819" y="320732"/>
                </a:lnTo>
                <a:lnTo>
                  <a:pt x="291051" y="313016"/>
                </a:lnTo>
                <a:lnTo>
                  <a:pt x="297791" y="300157"/>
                </a:lnTo>
                <a:lnTo>
                  <a:pt x="299517" y="286320"/>
                </a:lnTo>
                <a:lnTo>
                  <a:pt x="253851" y="286320"/>
                </a:lnTo>
                <a:lnTo>
                  <a:pt x="247774" y="286189"/>
                </a:lnTo>
                <a:lnTo>
                  <a:pt x="241175" y="285799"/>
                </a:lnTo>
                <a:lnTo>
                  <a:pt x="234056" y="285148"/>
                </a:lnTo>
                <a:lnTo>
                  <a:pt x="226416" y="284237"/>
                </a:lnTo>
                <a:close/>
              </a:path>
              <a:path w="1038859" h="327660">
                <a:moveTo>
                  <a:pt x="100533" y="307329"/>
                </a:moveTo>
                <a:lnTo>
                  <a:pt x="66848" y="307329"/>
                </a:lnTo>
                <a:lnTo>
                  <a:pt x="66848" y="321567"/>
                </a:lnTo>
                <a:lnTo>
                  <a:pt x="100533" y="321567"/>
                </a:lnTo>
                <a:lnTo>
                  <a:pt x="100533" y="307329"/>
                </a:lnTo>
                <a:close/>
              </a:path>
              <a:path w="1038859" h="327660">
                <a:moveTo>
                  <a:pt x="140269" y="285278"/>
                </a:moveTo>
                <a:lnTo>
                  <a:pt x="100533" y="285278"/>
                </a:lnTo>
                <a:lnTo>
                  <a:pt x="117375" y="301599"/>
                </a:lnTo>
                <a:lnTo>
                  <a:pt x="133523" y="290292"/>
                </a:lnTo>
                <a:lnTo>
                  <a:pt x="140269" y="285278"/>
                </a:lnTo>
                <a:close/>
              </a:path>
              <a:path w="1038859" h="327660">
                <a:moveTo>
                  <a:pt x="213742" y="252982"/>
                </a:moveTo>
                <a:lnTo>
                  <a:pt x="180925" y="252982"/>
                </a:lnTo>
                <a:lnTo>
                  <a:pt x="180925" y="284294"/>
                </a:lnTo>
                <a:lnTo>
                  <a:pt x="175715" y="288056"/>
                </a:lnTo>
                <a:lnTo>
                  <a:pt x="213742" y="288056"/>
                </a:lnTo>
                <a:lnTo>
                  <a:pt x="213742" y="252982"/>
                </a:lnTo>
                <a:close/>
              </a:path>
              <a:path w="1038859" h="327660">
                <a:moveTo>
                  <a:pt x="300037" y="200719"/>
                </a:moveTo>
                <a:lnTo>
                  <a:pt x="266352" y="200719"/>
                </a:lnTo>
                <a:lnTo>
                  <a:pt x="266352" y="282442"/>
                </a:lnTo>
                <a:lnTo>
                  <a:pt x="262185" y="286320"/>
                </a:lnTo>
                <a:lnTo>
                  <a:pt x="299517" y="286320"/>
                </a:lnTo>
                <a:lnTo>
                  <a:pt x="300001" y="282442"/>
                </a:lnTo>
                <a:lnTo>
                  <a:pt x="300037" y="200719"/>
                </a:lnTo>
                <a:close/>
              </a:path>
              <a:path w="1038859" h="327660">
                <a:moveTo>
                  <a:pt x="100533" y="235098"/>
                </a:moveTo>
                <a:lnTo>
                  <a:pt x="66848" y="235098"/>
                </a:lnTo>
                <a:lnTo>
                  <a:pt x="66848" y="274166"/>
                </a:lnTo>
                <a:lnTo>
                  <a:pt x="154902" y="274166"/>
                </a:lnTo>
                <a:lnTo>
                  <a:pt x="157550" y="272082"/>
                </a:lnTo>
                <a:lnTo>
                  <a:pt x="100533" y="272082"/>
                </a:lnTo>
                <a:lnTo>
                  <a:pt x="100533" y="235098"/>
                </a:lnTo>
                <a:close/>
              </a:path>
              <a:path w="1038859" h="327660">
                <a:moveTo>
                  <a:pt x="213742" y="224160"/>
                </a:moveTo>
                <a:lnTo>
                  <a:pt x="167728" y="224160"/>
                </a:lnTo>
                <a:lnTo>
                  <a:pt x="149465" y="239070"/>
                </a:lnTo>
                <a:lnTo>
                  <a:pt x="132177" y="252028"/>
                </a:lnTo>
                <a:lnTo>
                  <a:pt x="115867" y="263032"/>
                </a:lnTo>
                <a:lnTo>
                  <a:pt x="100533" y="272082"/>
                </a:lnTo>
                <a:lnTo>
                  <a:pt x="157550" y="272082"/>
                </a:lnTo>
                <a:lnTo>
                  <a:pt x="165298" y="265983"/>
                </a:lnTo>
                <a:lnTo>
                  <a:pt x="180925" y="252982"/>
                </a:lnTo>
                <a:lnTo>
                  <a:pt x="213742" y="252982"/>
                </a:lnTo>
                <a:lnTo>
                  <a:pt x="213742" y="224160"/>
                </a:lnTo>
                <a:close/>
              </a:path>
              <a:path w="1038859" h="327660">
                <a:moveTo>
                  <a:pt x="213742" y="39240"/>
                </a:moveTo>
                <a:lnTo>
                  <a:pt x="118764" y="39240"/>
                </a:lnTo>
                <a:lnTo>
                  <a:pt x="118764" y="199156"/>
                </a:lnTo>
                <a:lnTo>
                  <a:pt x="105220" y="201414"/>
                </a:lnTo>
                <a:lnTo>
                  <a:pt x="111298" y="236487"/>
                </a:lnTo>
                <a:lnTo>
                  <a:pt x="167728" y="224160"/>
                </a:lnTo>
                <a:lnTo>
                  <a:pt x="213742" y="224160"/>
                </a:lnTo>
                <a:lnTo>
                  <a:pt x="213742" y="222249"/>
                </a:lnTo>
                <a:lnTo>
                  <a:pt x="219167" y="216683"/>
                </a:lnTo>
                <a:lnTo>
                  <a:pt x="224333" y="211094"/>
                </a:lnTo>
                <a:lnTo>
                  <a:pt x="229238" y="205483"/>
                </a:lnTo>
                <a:lnTo>
                  <a:pt x="233883" y="199851"/>
                </a:lnTo>
                <a:lnTo>
                  <a:pt x="231385" y="193948"/>
                </a:lnTo>
                <a:lnTo>
                  <a:pt x="151408" y="193948"/>
                </a:lnTo>
                <a:lnTo>
                  <a:pt x="151408" y="173285"/>
                </a:lnTo>
                <a:lnTo>
                  <a:pt x="213742" y="173285"/>
                </a:lnTo>
                <a:lnTo>
                  <a:pt x="213742" y="141337"/>
                </a:lnTo>
                <a:lnTo>
                  <a:pt x="151408" y="141337"/>
                </a:lnTo>
                <a:lnTo>
                  <a:pt x="151408" y="122758"/>
                </a:lnTo>
                <a:lnTo>
                  <a:pt x="213742" y="122758"/>
                </a:lnTo>
                <a:lnTo>
                  <a:pt x="213742" y="90810"/>
                </a:lnTo>
                <a:lnTo>
                  <a:pt x="151408" y="90810"/>
                </a:lnTo>
                <a:lnTo>
                  <a:pt x="151408" y="72231"/>
                </a:lnTo>
                <a:lnTo>
                  <a:pt x="213742" y="72231"/>
                </a:lnTo>
                <a:lnTo>
                  <a:pt x="213742" y="39240"/>
                </a:lnTo>
                <a:close/>
              </a:path>
              <a:path w="1038859" h="327660">
                <a:moveTo>
                  <a:pt x="245342" y="130572"/>
                </a:moveTo>
                <a:lnTo>
                  <a:pt x="219298" y="146198"/>
                </a:lnTo>
                <a:lnTo>
                  <a:pt x="227610" y="163280"/>
                </a:lnTo>
                <a:lnTo>
                  <a:pt x="234317" y="180838"/>
                </a:lnTo>
                <a:lnTo>
                  <a:pt x="239417" y="198874"/>
                </a:lnTo>
                <a:lnTo>
                  <a:pt x="242911" y="217388"/>
                </a:lnTo>
                <a:lnTo>
                  <a:pt x="266352" y="200719"/>
                </a:lnTo>
                <a:lnTo>
                  <a:pt x="300037" y="200719"/>
                </a:lnTo>
                <a:lnTo>
                  <a:pt x="300037" y="183182"/>
                </a:lnTo>
                <a:lnTo>
                  <a:pt x="266352" y="183182"/>
                </a:lnTo>
                <a:lnTo>
                  <a:pt x="262825" y="170518"/>
                </a:lnTo>
                <a:lnTo>
                  <a:pt x="258147" y="157528"/>
                </a:lnTo>
                <a:lnTo>
                  <a:pt x="252320" y="144213"/>
                </a:lnTo>
                <a:lnTo>
                  <a:pt x="245342" y="130572"/>
                </a:lnTo>
                <a:close/>
              </a:path>
              <a:path w="1038859" h="327660">
                <a:moveTo>
                  <a:pt x="213742" y="173285"/>
                </a:moveTo>
                <a:lnTo>
                  <a:pt x="180925" y="173285"/>
                </a:lnTo>
                <a:lnTo>
                  <a:pt x="180925" y="188912"/>
                </a:lnTo>
                <a:lnTo>
                  <a:pt x="151408" y="193948"/>
                </a:lnTo>
                <a:lnTo>
                  <a:pt x="231385" y="193948"/>
                </a:lnTo>
                <a:lnTo>
                  <a:pt x="224407" y="177453"/>
                </a:lnTo>
                <a:lnTo>
                  <a:pt x="213742" y="177453"/>
                </a:lnTo>
                <a:lnTo>
                  <a:pt x="213742" y="173285"/>
                </a:lnTo>
                <a:close/>
              </a:path>
              <a:path w="1038859" h="327660">
                <a:moveTo>
                  <a:pt x="100533" y="154706"/>
                </a:moveTo>
                <a:lnTo>
                  <a:pt x="11633" y="154706"/>
                </a:lnTo>
                <a:lnTo>
                  <a:pt x="11633" y="187871"/>
                </a:lnTo>
                <a:lnTo>
                  <a:pt x="100533" y="187871"/>
                </a:lnTo>
                <a:lnTo>
                  <a:pt x="100533" y="154706"/>
                </a:lnTo>
                <a:close/>
              </a:path>
              <a:path w="1038859" h="327660">
                <a:moveTo>
                  <a:pt x="300037" y="113903"/>
                </a:moveTo>
                <a:lnTo>
                  <a:pt x="266352" y="113903"/>
                </a:lnTo>
                <a:lnTo>
                  <a:pt x="266352" y="183182"/>
                </a:lnTo>
                <a:lnTo>
                  <a:pt x="300037" y="183182"/>
                </a:lnTo>
                <a:lnTo>
                  <a:pt x="300037" y="113903"/>
                </a:lnTo>
                <a:close/>
              </a:path>
              <a:path w="1038859" h="327660">
                <a:moveTo>
                  <a:pt x="220513" y="168249"/>
                </a:moveTo>
                <a:lnTo>
                  <a:pt x="218776" y="170912"/>
                </a:lnTo>
                <a:lnTo>
                  <a:pt x="216519" y="173979"/>
                </a:lnTo>
                <a:lnTo>
                  <a:pt x="213742" y="177453"/>
                </a:lnTo>
                <a:lnTo>
                  <a:pt x="224407" y="177453"/>
                </a:lnTo>
                <a:lnTo>
                  <a:pt x="220513" y="168249"/>
                </a:lnTo>
                <a:close/>
              </a:path>
              <a:path w="1038859" h="327660">
                <a:moveTo>
                  <a:pt x="213742" y="122758"/>
                </a:moveTo>
                <a:lnTo>
                  <a:pt x="180925" y="122758"/>
                </a:lnTo>
                <a:lnTo>
                  <a:pt x="180925" y="141337"/>
                </a:lnTo>
                <a:lnTo>
                  <a:pt x="213742" y="141337"/>
                </a:lnTo>
                <a:lnTo>
                  <a:pt x="213742" y="122758"/>
                </a:lnTo>
                <a:close/>
              </a:path>
              <a:path w="1038859" h="327660">
                <a:moveTo>
                  <a:pt x="100533" y="107478"/>
                </a:moveTo>
                <a:lnTo>
                  <a:pt x="11633" y="107478"/>
                </a:lnTo>
                <a:lnTo>
                  <a:pt x="11633" y="140468"/>
                </a:lnTo>
                <a:lnTo>
                  <a:pt x="100533" y="140468"/>
                </a:lnTo>
                <a:lnTo>
                  <a:pt x="100533" y="107478"/>
                </a:lnTo>
                <a:close/>
              </a:path>
              <a:path w="1038859" h="327660">
                <a:moveTo>
                  <a:pt x="318963" y="76918"/>
                </a:moveTo>
                <a:lnTo>
                  <a:pt x="221555" y="76918"/>
                </a:lnTo>
                <a:lnTo>
                  <a:pt x="221555" y="113903"/>
                </a:lnTo>
                <a:lnTo>
                  <a:pt x="318963" y="113903"/>
                </a:lnTo>
                <a:lnTo>
                  <a:pt x="318963" y="76918"/>
                </a:lnTo>
                <a:close/>
              </a:path>
              <a:path w="1038859" h="327660">
                <a:moveTo>
                  <a:pt x="213742" y="72231"/>
                </a:moveTo>
                <a:lnTo>
                  <a:pt x="180925" y="72231"/>
                </a:lnTo>
                <a:lnTo>
                  <a:pt x="180925" y="90810"/>
                </a:lnTo>
                <a:lnTo>
                  <a:pt x="213742" y="90810"/>
                </a:lnTo>
                <a:lnTo>
                  <a:pt x="213742" y="72231"/>
                </a:lnTo>
                <a:close/>
              </a:path>
              <a:path w="1038859" h="327660">
                <a:moveTo>
                  <a:pt x="108866" y="55562"/>
                </a:moveTo>
                <a:lnTo>
                  <a:pt x="0" y="55562"/>
                </a:lnTo>
                <a:lnTo>
                  <a:pt x="0" y="88553"/>
                </a:lnTo>
                <a:lnTo>
                  <a:pt x="108866" y="88553"/>
                </a:lnTo>
                <a:lnTo>
                  <a:pt x="108866" y="55562"/>
                </a:lnTo>
                <a:close/>
              </a:path>
              <a:path w="1038859" h="327660">
                <a:moveTo>
                  <a:pt x="300037" y="2951"/>
                </a:moveTo>
                <a:lnTo>
                  <a:pt x="266352" y="2951"/>
                </a:lnTo>
                <a:lnTo>
                  <a:pt x="266352" y="76918"/>
                </a:lnTo>
                <a:lnTo>
                  <a:pt x="300037" y="76918"/>
                </a:lnTo>
                <a:lnTo>
                  <a:pt x="300037" y="2951"/>
                </a:lnTo>
                <a:close/>
              </a:path>
              <a:path w="1038859" h="327660">
                <a:moveTo>
                  <a:pt x="100533" y="13543"/>
                </a:moveTo>
                <a:lnTo>
                  <a:pt x="11633" y="13543"/>
                </a:lnTo>
                <a:lnTo>
                  <a:pt x="11633" y="46706"/>
                </a:lnTo>
                <a:lnTo>
                  <a:pt x="100533" y="46706"/>
                </a:lnTo>
                <a:lnTo>
                  <a:pt x="100533" y="13543"/>
                </a:lnTo>
                <a:close/>
              </a:path>
              <a:path w="1038859" h="327660">
                <a:moveTo>
                  <a:pt x="157485" y="868"/>
                </a:moveTo>
                <a:lnTo>
                  <a:pt x="155162" y="9061"/>
                </a:lnTo>
                <a:lnTo>
                  <a:pt x="152188" y="18188"/>
                </a:lnTo>
                <a:lnTo>
                  <a:pt x="148564" y="28247"/>
                </a:lnTo>
                <a:lnTo>
                  <a:pt x="144288" y="39240"/>
                </a:lnTo>
                <a:lnTo>
                  <a:pt x="179536" y="39240"/>
                </a:lnTo>
                <a:lnTo>
                  <a:pt x="182900" y="33445"/>
                </a:lnTo>
                <a:lnTo>
                  <a:pt x="186221" y="26999"/>
                </a:lnTo>
                <a:lnTo>
                  <a:pt x="189498" y="19902"/>
                </a:lnTo>
                <a:lnTo>
                  <a:pt x="192732" y="12153"/>
                </a:lnTo>
                <a:lnTo>
                  <a:pt x="157485" y="868"/>
                </a:lnTo>
                <a:close/>
              </a:path>
              <a:path w="1038859" h="327660">
                <a:moveTo>
                  <a:pt x="1006375" y="171202"/>
                </a:moveTo>
                <a:lnTo>
                  <a:pt x="845244" y="171202"/>
                </a:lnTo>
                <a:lnTo>
                  <a:pt x="845244" y="323998"/>
                </a:lnTo>
                <a:lnTo>
                  <a:pt x="881533" y="323998"/>
                </a:lnTo>
                <a:lnTo>
                  <a:pt x="881533" y="306288"/>
                </a:lnTo>
                <a:lnTo>
                  <a:pt x="1006375" y="306288"/>
                </a:lnTo>
                <a:lnTo>
                  <a:pt x="1006375" y="270694"/>
                </a:lnTo>
                <a:lnTo>
                  <a:pt x="881533" y="270694"/>
                </a:lnTo>
                <a:lnTo>
                  <a:pt x="881533" y="206622"/>
                </a:lnTo>
                <a:lnTo>
                  <a:pt x="1006375" y="206622"/>
                </a:lnTo>
                <a:lnTo>
                  <a:pt x="1006375" y="171202"/>
                </a:lnTo>
                <a:close/>
              </a:path>
              <a:path w="1038859" h="327660">
                <a:moveTo>
                  <a:pt x="1006375" y="306288"/>
                </a:moveTo>
                <a:lnTo>
                  <a:pt x="970085" y="306288"/>
                </a:lnTo>
                <a:lnTo>
                  <a:pt x="970085" y="323998"/>
                </a:lnTo>
                <a:lnTo>
                  <a:pt x="1006375" y="323998"/>
                </a:lnTo>
                <a:lnTo>
                  <a:pt x="1006375" y="306288"/>
                </a:lnTo>
                <a:close/>
              </a:path>
              <a:path w="1038859" h="327660">
                <a:moveTo>
                  <a:pt x="1006375" y="206622"/>
                </a:moveTo>
                <a:lnTo>
                  <a:pt x="970085" y="206622"/>
                </a:lnTo>
                <a:lnTo>
                  <a:pt x="970085" y="270694"/>
                </a:lnTo>
                <a:lnTo>
                  <a:pt x="1006375" y="270694"/>
                </a:lnTo>
                <a:lnTo>
                  <a:pt x="1006375" y="206622"/>
                </a:lnTo>
                <a:close/>
              </a:path>
              <a:path w="1038859" h="327660">
                <a:moveTo>
                  <a:pt x="565086" y="243606"/>
                </a:moveTo>
                <a:lnTo>
                  <a:pt x="439811" y="243606"/>
                </a:lnTo>
                <a:lnTo>
                  <a:pt x="448438" y="246200"/>
                </a:lnTo>
                <a:lnTo>
                  <a:pt x="459214" y="249814"/>
                </a:lnTo>
                <a:lnTo>
                  <a:pt x="472139" y="254448"/>
                </a:lnTo>
                <a:lnTo>
                  <a:pt x="487213" y="260102"/>
                </a:lnTo>
                <a:lnTo>
                  <a:pt x="460756" y="271670"/>
                </a:lnTo>
                <a:lnTo>
                  <a:pt x="429827" y="281198"/>
                </a:lnTo>
                <a:lnTo>
                  <a:pt x="394428" y="288686"/>
                </a:lnTo>
                <a:lnTo>
                  <a:pt x="354557" y="294134"/>
                </a:lnTo>
                <a:lnTo>
                  <a:pt x="371920" y="327298"/>
                </a:lnTo>
                <a:lnTo>
                  <a:pt x="419355" y="319364"/>
                </a:lnTo>
                <a:lnTo>
                  <a:pt x="461471" y="308067"/>
                </a:lnTo>
                <a:lnTo>
                  <a:pt x="498271" y="293406"/>
                </a:lnTo>
                <a:lnTo>
                  <a:pt x="529753" y="275381"/>
                </a:lnTo>
                <a:lnTo>
                  <a:pt x="629067" y="275381"/>
                </a:lnTo>
                <a:lnTo>
                  <a:pt x="612098" y="267828"/>
                </a:lnTo>
                <a:lnTo>
                  <a:pt x="586759" y="257258"/>
                </a:lnTo>
                <a:lnTo>
                  <a:pt x="561875" y="247600"/>
                </a:lnTo>
                <a:lnTo>
                  <a:pt x="565086" y="243606"/>
                </a:lnTo>
                <a:close/>
              </a:path>
              <a:path w="1038859" h="327660">
                <a:moveTo>
                  <a:pt x="629067" y="275381"/>
                </a:moveTo>
                <a:lnTo>
                  <a:pt x="529753" y="275381"/>
                </a:lnTo>
                <a:lnTo>
                  <a:pt x="557242" y="286103"/>
                </a:lnTo>
                <a:lnTo>
                  <a:pt x="584838" y="297780"/>
                </a:lnTo>
                <a:lnTo>
                  <a:pt x="612543" y="310412"/>
                </a:lnTo>
                <a:lnTo>
                  <a:pt x="640356" y="323998"/>
                </a:lnTo>
                <a:lnTo>
                  <a:pt x="664145" y="291703"/>
                </a:lnTo>
                <a:lnTo>
                  <a:pt x="637893" y="279310"/>
                </a:lnTo>
                <a:lnTo>
                  <a:pt x="629067" y="275381"/>
                </a:lnTo>
                <a:close/>
              </a:path>
              <a:path w="1038859" h="327660">
                <a:moveTo>
                  <a:pt x="482178" y="172243"/>
                </a:moveTo>
                <a:lnTo>
                  <a:pt x="440505" y="172243"/>
                </a:lnTo>
                <a:lnTo>
                  <a:pt x="433332" y="184962"/>
                </a:lnTo>
                <a:lnTo>
                  <a:pt x="423967" y="199851"/>
                </a:lnTo>
                <a:lnTo>
                  <a:pt x="412410" y="216910"/>
                </a:lnTo>
                <a:lnTo>
                  <a:pt x="398660" y="236141"/>
                </a:lnTo>
                <a:lnTo>
                  <a:pt x="430262" y="256108"/>
                </a:lnTo>
                <a:lnTo>
                  <a:pt x="435008" y="250436"/>
                </a:lnTo>
                <a:lnTo>
                  <a:pt x="438232" y="246200"/>
                </a:lnTo>
                <a:lnTo>
                  <a:pt x="439811" y="243606"/>
                </a:lnTo>
                <a:lnTo>
                  <a:pt x="565086" y="243606"/>
                </a:lnTo>
                <a:lnTo>
                  <a:pt x="572761" y="234057"/>
                </a:lnTo>
                <a:lnTo>
                  <a:pt x="524197" y="234057"/>
                </a:lnTo>
                <a:lnTo>
                  <a:pt x="505629" y="228012"/>
                </a:lnTo>
                <a:lnTo>
                  <a:pt x="488298" y="222727"/>
                </a:lnTo>
                <a:lnTo>
                  <a:pt x="472205" y="218202"/>
                </a:lnTo>
                <a:lnTo>
                  <a:pt x="457348" y="214436"/>
                </a:lnTo>
                <a:lnTo>
                  <a:pt x="461114" y="208609"/>
                </a:lnTo>
                <a:lnTo>
                  <a:pt x="466507" y="199634"/>
                </a:lnTo>
                <a:lnTo>
                  <a:pt x="473529" y="187512"/>
                </a:lnTo>
                <a:lnTo>
                  <a:pt x="482178" y="172243"/>
                </a:lnTo>
                <a:close/>
              </a:path>
              <a:path w="1038859" h="327660">
                <a:moveTo>
                  <a:pt x="601290" y="172243"/>
                </a:moveTo>
                <a:lnTo>
                  <a:pt x="560833" y="172243"/>
                </a:lnTo>
                <a:lnTo>
                  <a:pt x="554832" y="189650"/>
                </a:lnTo>
                <a:lnTo>
                  <a:pt x="546725" y="205754"/>
                </a:lnTo>
                <a:lnTo>
                  <a:pt x="536514" y="220556"/>
                </a:lnTo>
                <a:lnTo>
                  <a:pt x="524197" y="234057"/>
                </a:lnTo>
                <a:lnTo>
                  <a:pt x="572761" y="234057"/>
                </a:lnTo>
                <a:lnTo>
                  <a:pt x="575342" y="230844"/>
                </a:lnTo>
                <a:lnTo>
                  <a:pt x="586400" y="212700"/>
                </a:lnTo>
                <a:lnTo>
                  <a:pt x="595050" y="193166"/>
                </a:lnTo>
                <a:lnTo>
                  <a:pt x="601290" y="172243"/>
                </a:lnTo>
                <a:close/>
              </a:path>
              <a:path w="1038859" h="327660">
                <a:moveTo>
                  <a:pt x="668486" y="135954"/>
                </a:moveTo>
                <a:lnTo>
                  <a:pt x="359766" y="135954"/>
                </a:lnTo>
                <a:lnTo>
                  <a:pt x="359766" y="172243"/>
                </a:lnTo>
                <a:lnTo>
                  <a:pt x="668486" y="172243"/>
                </a:lnTo>
                <a:lnTo>
                  <a:pt x="668486" y="135954"/>
                </a:lnTo>
                <a:close/>
              </a:path>
              <a:path w="1038859" h="327660">
                <a:moveTo>
                  <a:pt x="480094" y="82649"/>
                </a:moveTo>
                <a:lnTo>
                  <a:pt x="475612" y="96203"/>
                </a:lnTo>
                <a:lnTo>
                  <a:pt x="470675" y="109605"/>
                </a:lnTo>
                <a:lnTo>
                  <a:pt x="465281" y="122856"/>
                </a:lnTo>
                <a:lnTo>
                  <a:pt x="459432" y="135954"/>
                </a:lnTo>
                <a:lnTo>
                  <a:pt x="499193" y="135954"/>
                </a:lnTo>
                <a:lnTo>
                  <a:pt x="503209" y="126448"/>
                </a:lnTo>
                <a:lnTo>
                  <a:pt x="507268" y="116160"/>
                </a:lnTo>
                <a:lnTo>
                  <a:pt x="511370" y="105091"/>
                </a:lnTo>
                <a:lnTo>
                  <a:pt x="515515" y="93240"/>
                </a:lnTo>
                <a:lnTo>
                  <a:pt x="480094" y="82649"/>
                </a:lnTo>
                <a:close/>
              </a:path>
              <a:path w="1038859" h="327660">
                <a:moveTo>
                  <a:pt x="661714" y="35247"/>
                </a:moveTo>
                <a:lnTo>
                  <a:pt x="366191" y="35247"/>
                </a:lnTo>
                <a:lnTo>
                  <a:pt x="366191" y="113209"/>
                </a:lnTo>
                <a:lnTo>
                  <a:pt x="403522" y="113209"/>
                </a:lnTo>
                <a:lnTo>
                  <a:pt x="403522" y="71884"/>
                </a:lnTo>
                <a:lnTo>
                  <a:pt x="661714" y="71884"/>
                </a:lnTo>
                <a:lnTo>
                  <a:pt x="661714" y="35247"/>
                </a:lnTo>
                <a:close/>
              </a:path>
              <a:path w="1038859" h="327660">
                <a:moveTo>
                  <a:pt x="661714" y="71884"/>
                </a:moveTo>
                <a:lnTo>
                  <a:pt x="624382" y="71884"/>
                </a:lnTo>
                <a:lnTo>
                  <a:pt x="624382" y="113209"/>
                </a:lnTo>
                <a:lnTo>
                  <a:pt x="661714" y="113209"/>
                </a:lnTo>
                <a:lnTo>
                  <a:pt x="661714" y="71884"/>
                </a:lnTo>
                <a:close/>
              </a:path>
              <a:path w="1038859" h="327660">
                <a:moveTo>
                  <a:pt x="533052" y="2256"/>
                </a:moveTo>
                <a:lnTo>
                  <a:pt x="495026" y="2256"/>
                </a:lnTo>
                <a:lnTo>
                  <a:pt x="495026" y="35247"/>
                </a:lnTo>
                <a:lnTo>
                  <a:pt x="533052" y="35247"/>
                </a:lnTo>
                <a:lnTo>
                  <a:pt x="533052" y="2256"/>
                </a:lnTo>
                <a:close/>
              </a:path>
              <a:path w="1038859" h="327660">
                <a:moveTo>
                  <a:pt x="725437" y="64418"/>
                </a:moveTo>
                <a:lnTo>
                  <a:pt x="721411" y="92503"/>
                </a:lnTo>
                <a:lnTo>
                  <a:pt x="716278" y="116855"/>
                </a:lnTo>
                <a:lnTo>
                  <a:pt x="710038" y="137473"/>
                </a:lnTo>
                <a:lnTo>
                  <a:pt x="702691" y="154359"/>
                </a:lnTo>
                <a:lnTo>
                  <a:pt x="733945" y="166861"/>
                </a:lnTo>
                <a:lnTo>
                  <a:pt x="740793" y="148445"/>
                </a:lnTo>
                <a:lnTo>
                  <a:pt x="746750" y="126361"/>
                </a:lnTo>
                <a:lnTo>
                  <a:pt x="751818" y="100609"/>
                </a:lnTo>
                <a:lnTo>
                  <a:pt x="755996" y="71189"/>
                </a:lnTo>
                <a:lnTo>
                  <a:pt x="725437" y="64418"/>
                </a:lnTo>
                <a:close/>
              </a:path>
              <a:path w="1038859" h="327660">
                <a:moveTo>
                  <a:pt x="1030922" y="133870"/>
                </a:moveTo>
                <a:lnTo>
                  <a:pt x="987797" y="133870"/>
                </a:lnTo>
                <a:lnTo>
                  <a:pt x="992029" y="141011"/>
                </a:lnTo>
                <a:lnTo>
                  <a:pt x="996218" y="148890"/>
                </a:lnTo>
                <a:lnTo>
                  <a:pt x="1000363" y="157506"/>
                </a:lnTo>
                <a:lnTo>
                  <a:pt x="1004465" y="166861"/>
                </a:lnTo>
                <a:lnTo>
                  <a:pt x="1038670" y="147587"/>
                </a:lnTo>
                <a:lnTo>
                  <a:pt x="1030922" y="133870"/>
                </a:lnTo>
                <a:close/>
              </a:path>
              <a:path w="1038859" h="327660">
                <a:moveTo>
                  <a:pt x="902195" y="0"/>
                </a:moveTo>
                <a:lnTo>
                  <a:pt x="873849" y="65242"/>
                </a:lnTo>
                <a:lnTo>
                  <a:pt x="839166" y="118938"/>
                </a:lnTo>
                <a:lnTo>
                  <a:pt x="813989" y="122063"/>
                </a:lnTo>
                <a:lnTo>
                  <a:pt x="824235" y="157311"/>
                </a:lnTo>
                <a:lnTo>
                  <a:pt x="871701" y="151288"/>
                </a:lnTo>
                <a:lnTo>
                  <a:pt x="914784" y="145374"/>
                </a:lnTo>
                <a:lnTo>
                  <a:pt x="953482" y="139568"/>
                </a:lnTo>
                <a:lnTo>
                  <a:pt x="987797" y="133870"/>
                </a:lnTo>
                <a:lnTo>
                  <a:pt x="1030922" y="133870"/>
                </a:lnTo>
                <a:lnTo>
                  <a:pt x="1022371" y="118732"/>
                </a:lnTo>
                <a:lnTo>
                  <a:pt x="1019831" y="114945"/>
                </a:lnTo>
                <a:lnTo>
                  <a:pt x="881533" y="114945"/>
                </a:lnTo>
                <a:lnTo>
                  <a:pt x="895315" y="97115"/>
                </a:lnTo>
                <a:lnTo>
                  <a:pt x="910096" y="74879"/>
                </a:lnTo>
                <a:lnTo>
                  <a:pt x="925875" y="48237"/>
                </a:lnTo>
                <a:lnTo>
                  <a:pt x="942652" y="17189"/>
                </a:lnTo>
                <a:lnTo>
                  <a:pt x="902195" y="0"/>
                </a:lnTo>
                <a:close/>
              </a:path>
              <a:path w="1038859" h="327660">
                <a:moveTo>
                  <a:pt x="827533" y="54867"/>
                </a:moveTo>
                <a:lnTo>
                  <a:pt x="800100" y="67716"/>
                </a:lnTo>
                <a:lnTo>
                  <a:pt x="804744" y="79002"/>
                </a:lnTo>
                <a:lnTo>
                  <a:pt x="808607" y="90983"/>
                </a:lnTo>
                <a:lnTo>
                  <a:pt x="811689" y="103658"/>
                </a:lnTo>
                <a:lnTo>
                  <a:pt x="813989" y="117027"/>
                </a:lnTo>
                <a:lnTo>
                  <a:pt x="843855" y="104006"/>
                </a:lnTo>
                <a:lnTo>
                  <a:pt x="841516" y="93523"/>
                </a:lnTo>
                <a:lnTo>
                  <a:pt x="838038" y="81911"/>
                </a:lnTo>
                <a:lnTo>
                  <a:pt x="833371" y="69008"/>
                </a:lnTo>
                <a:lnTo>
                  <a:pt x="827533" y="54867"/>
                </a:lnTo>
                <a:close/>
              </a:path>
              <a:path w="1038859" h="327660">
                <a:moveTo>
                  <a:pt x="965398" y="47401"/>
                </a:moveTo>
                <a:lnTo>
                  <a:pt x="935532" y="70147"/>
                </a:lnTo>
                <a:lnTo>
                  <a:pt x="942934" y="77374"/>
                </a:lnTo>
                <a:lnTo>
                  <a:pt x="950378" y="85166"/>
                </a:lnTo>
                <a:lnTo>
                  <a:pt x="957912" y="93577"/>
                </a:lnTo>
                <a:lnTo>
                  <a:pt x="965398" y="102443"/>
                </a:lnTo>
                <a:lnTo>
                  <a:pt x="943097" y="106284"/>
                </a:lnTo>
                <a:lnTo>
                  <a:pt x="921686" y="109649"/>
                </a:lnTo>
                <a:lnTo>
                  <a:pt x="901164" y="112535"/>
                </a:lnTo>
                <a:lnTo>
                  <a:pt x="881533" y="114945"/>
                </a:lnTo>
                <a:lnTo>
                  <a:pt x="1019831" y="114945"/>
                </a:lnTo>
                <a:lnTo>
                  <a:pt x="1004725" y="92415"/>
                </a:lnTo>
                <a:lnTo>
                  <a:pt x="985734" y="68639"/>
                </a:lnTo>
                <a:lnTo>
                  <a:pt x="965398" y="47401"/>
                </a:lnTo>
                <a:close/>
              </a:path>
              <a:path w="1038859" h="327660">
                <a:moveTo>
                  <a:pt x="796453" y="2951"/>
                </a:moveTo>
                <a:lnTo>
                  <a:pt x="760163" y="2951"/>
                </a:lnTo>
                <a:lnTo>
                  <a:pt x="760163" y="323303"/>
                </a:lnTo>
                <a:lnTo>
                  <a:pt x="796453" y="323303"/>
                </a:lnTo>
                <a:lnTo>
                  <a:pt x="796453" y="2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75764" y="54864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11459" y="5458019"/>
            <a:ext cx="88900" cy="64135"/>
          </a:xfrm>
          <a:custGeom>
            <a:avLst/>
            <a:gdLst/>
            <a:ahLst/>
            <a:cxnLst/>
            <a:rect l="l" t="t" r="r" b="b"/>
            <a:pathLst>
              <a:path w="88900" h="64135">
                <a:moveTo>
                  <a:pt x="0" y="0"/>
                </a:moveTo>
                <a:lnTo>
                  <a:pt x="0" y="64070"/>
                </a:lnTo>
                <a:lnTo>
                  <a:pt x="88552" y="64070"/>
                </a:lnTo>
                <a:lnTo>
                  <a:pt x="8855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81333" y="54246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180924" y="5417290"/>
            <a:ext cx="116185" cy="7451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75170" y="5422598"/>
            <a:ext cx="161290" cy="153035"/>
          </a:xfrm>
          <a:custGeom>
            <a:avLst/>
            <a:gdLst/>
            <a:ahLst/>
            <a:cxnLst/>
            <a:rect l="l" t="t" r="r" b="b"/>
            <a:pathLst>
              <a:path w="161290" h="153035">
                <a:moveTo>
                  <a:pt x="0" y="0"/>
                </a:moveTo>
                <a:lnTo>
                  <a:pt x="161131" y="0"/>
                </a:lnTo>
                <a:lnTo>
                  <a:pt x="161131" y="152796"/>
                </a:lnTo>
                <a:lnTo>
                  <a:pt x="124841" y="152796"/>
                </a:lnTo>
                <a:lnTo>
                  <a:pt x="124841" y="135086"/>
                </a:lnTo>
                <a:lnTo>
                  <a:pt x="36289" y="135086"/>
                </a:lnTo>
                <a:lnTo>
                  <a:pt x="36289" y="152796"/>
                </a:lnTo>
                <a:lnTo>
                  <a:pt x="0" y="1527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41559" y="54061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881333" y="53741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741559" y="53588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084483" y="5334046"/>
            <a:ext cx="314325" cy="245110"/>
          </a:xfrm>
          <a:custGeom>
            <a:avLst/>
            <a:gdLst/>
            <a:ahLst/>
            <a:cxnLst/>
            <a:rect l="l" t="t" r="r" b="b"/>
            <a:pathLst>
              <a:path w="314325" h="245110">
                <a:moveTo>
                  <a:pt x="125536" y="0"/>
                </a:moveTo>
                <a:lnTo>
                  <a:pt x="160957" y="10591"/>
                </a:lnTo>
                <a:lnTo>
                  <a:pt x="156812" y="22442"/>
                </a:lnTo>
                <a:lnTo>
                  <a:pt x="152709" y="33511"/>
                </a:lnTo>
                <a:lnTo>
                  <a:pt x="148651" y="43798"/>
                </a:lnTo>
                <a:lnTo>
                  <a:pt x="144635" y="53305"/>
                </a:lnTo>
                <a:lnTo>
                  <a:pt x="313927" y="53305"/>
                </a:lnTo>
                <a:lnTo>
                  <a:pt x="313927" y="89594"/>
                </a:lnTo>
                <a:lnTo>
                  <a:pt x="246732" y="89594"/>
                </a:lnTo>
                <a:lnTo>
                  <a:pt x="240492" y="110517"/>
                </a:lnTo>
                <a:lnTo>
                  <a:pt x="231843" y="130050"/>
                </a:lnTo>
                <a:lnTo>
                  <a:pt x="220784" y="148195"/>
                </a:lnTo>
                <a:lnTo>
                  <a:pt x="207317" y="164951"/>
                </a:lnTo>
                <a:lnTo>
                  <a:pt x="232201" y="174609"/>
                </a:lnTo>
                <a:lnTo>
                  <a:pt x="257540" y="185179"/>
                </a:lnTo>
                <a:lnTo>
                  <a:pt x="283336" y="196660"/>
                </a:lnTo>
                <a:lnTo>
                  <a:pt x="309587" y="209053"/>
                </a:lnTo>
                <a:lnTo>
                  <a:pt x="285799" y="241349"/>
                </a:lnTo>
                <a:lnTo>
                  <a:pt x="257985" y="227762"/>
                </a:lnTo>
                <a:lnTo>
                  <a:pt x="230280" y="215131"/>
                </a:lnTo>
                <a:lnTo>
                  <a:pt x="202683" y="203454"/>
                </a:lnTo>
                <a:lnTo>
                  <a:pt x="175195" y="192732"/>
                </a:lnTo>
                <a:lnTo>
                  <a:pt x="143713" y="210757"/>
                </a:lnTo>
                <a:lnTo>
                  <a:pt x="106914" y="225418"/>
                </a:lnTo>
                <a:lnTo>
                  <a:pt x="64797" y="236715"/>
                </a:lnTo>
                <a:lnTo>
                  <a:pt x="17363" y="244648"/>
                </a:lnTo>
                <a:lnTo>
                  <a:pt x="0" y="211484"/>
                </a:lnTo>
                <a:lnTo>
                  <a:pt x="39870" y="206037"/>
                </a:lnTo>
                <a:lnTo>
                  <a:pt x="75269" y="198549"/>
                </a:lnTo>
                <a:lnTo>
                  <a:pt x="106198" y="189021"/>
                </a:lnTo>
                <a:lnTo>
                  <a:pt x="132655" y="177452"/>
                </a:lnTo>
                <a:lnTo>
                  <a:pt x="117581" y="171798"/>
                </a:lnTo>
                <a:lnTo>
                  <a:pt x="104657" y="167165"/>
                </a:lnTo>
                <a:lnTo>
                  <a:pt x="93880" y="163551"/>
                </a:lnTo>
                <a:lnTo>
                  <a:pt x="85253" y="160957"/>
                </a:lnTo>
                <a:lnTo>
                  <a:pt x="83633" y="163619"/>
                </a:lnTo>
                <a:lnTo>
                  <a:pt x="80449" y="167787"/>
                </a:lnTo>
                <a:lnTo>
                  <a:pt x="75703" y="173459"/>
                </a:lnTo>
                <a:lnTo>
                  <a:pt x="44102" y="153491"/>
                </a:lnTo>
                <a:lnTo>
                  <a:pt x="57852" y="134261"/>
                </a:lnTo>
                <a:lnTo>
                  <a:pt x="69409" y="117202"/>
                </a:lnTo>
                <a:lnTo>
                  <a:pt x="78774" y="102313"/>
                </a:lnTo>
                <a:lnTo>
                  <a:pt x="85948" y="89594"/>
                </a:lnTo>
                <a:lnTo>
                  <a:pt x="5208" y="89594"/>
                </a:lnTo>
                <a:lnTo>
                  <a:pt x="5208" y="53305"/>
                </a:lnTo>
                <a:lnTo>
                  <a:pt x="104874" y="53305"/>
                </a:lnTo>
                <a:lnTo>
                  <a:pt x="110723" y="40206"/>
                </a:lnTo>
                <a:lnTo>
                  <a:pt x="116116" y="26956"/>
                </a:lnTo>
                <a:lnTo>
                  <a:pt x="121054" y="13554"/>
                </a:lnTo>
                <a:lnTo>
                  <a:pt x="12553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81333" y="53236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26267" y="5309465"/>
            <a:ext cx="66005" cy="1151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29925" y="53069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530025" y="5306264"/>
            <a:ext cx="43815" cy="62230"/>
          </a:xfrm>
          <a:custGeom>
            <a:avLst/>
            <a:gdLst/>
            <a:ahLst/>
            <a:cxnLst/>
            <a:rect l="l" t="t" r="r" b="b"/>
            <a:pathLst>
              <a:path w="43815" h="62229">
                <a:moveTo>
                  <a:pt x="27434" y="0"/>
                </a:moveTo>
                <a:lnTo>
                  <a:pt x="33272" y="14140"/>
                </a:lnTo>
                <a:lnTo>
                  <a:pt x="37938" y="27043"/>
                </a:lnTo>
                <a:lnTo>
                  <a:pt x="41433" y="38709"/>
                </a:lnTo>
                <a:lnTo>
                  <a:pt x="43755" y="49138"/>
                </a:lnTo>
                <a:lnTo>
                  <a:pt x="13890" y="62160"/>
                </a:lnTo>
                <a:lnTo>
                  <a:pt x="11590" y="48790"/>
                </a:lnTo>
                <a:lnTo>
                  <a:pt x="8508" y="36115"/>
                </a:lnTo>
                <a:lnTo>
                  <a:pt x="4644" y="24134"/>
                </a:lnTo>
                <a:lnTo>
                  <a:pt x="0" y="12848"/>
                </a:lnTo>
                <a:lnTo>
                  <a:pt x="27434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41559" y="52649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90090" y="5254348"/>
            <a:ext cx="36830" cy="320675"/>
          </a:xfrm>
          <a:custGeom>
            <a:avLst/>
            <a:gdLst/>
            <a:ahLst/>
            <a:cxnLst/>
            <a:rect l="l" t="t" r="r" b="b"/>
            <a:pathLst>
              <a:path w="36829" h="320675">
                <a:moveTo>
                  <a:pt x="0" y="0"/>
                </a:moveTo>
                <a:lnTo>
                  <a:pt x="36289" y="0"/>
                </a:lnTo>
                <a:lnTo>
                  <a:pt x="36289" y="320352"/>
                </a:lnTo>
                <a:lnTo>
                  <a:pt x="0" y="3203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949223" y="52543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96117" y="52536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2990"/>
                </a:lnTo>
                <a:lnTo>
                  <a:pt x="295523" y="32990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2990"/>
                </a:lnTo>
                <a:lnTo>
                  <a:pt x="128835" y="32990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741906" y="52522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1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37566" y="5245046"/>
            <a:ext cx="237380" cy="1795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09">
            <a:extLst>
              <a:ext uri="{FF2B5EF4-FFF2-40B4-BE49-F238E27FC236}">
                <a16:creationId xmlns:a16="http://schemas.microsoft.com/office/drawing/2014/main" id="{EFB0535F-D3A1-3943-98AE-068653E3EB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8CBAD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AB2EC8E-D049-2E4B-BD66-5A781CBA3A81}"/>
              </a:ext>
            </a:extLst>
          </p:cNvPr>
          <p:cNvGrpSpPr/>
          <p:nvPr/>
        </p:nvGrpSpPr>
        <p:grpSpPr>
          <a:xfrm>
            <a:off x="4174933" y="1987657"/>
            <a:ext cx="4148427" cy="2799767"/>
            <a:chOff x="4174933" y="1987657"/>
            <a:chExt cx="4148427" cy="2799767"/>
          </a:xfrm>
        </p:grpSpPr>
        <p:sp>
          <p:nvSpPr>
            <p:cNvPr id="157" name="직사각형 21">
              <a:extLst>
                <a:ext uri="{FF2B5EF4-FFF2-40B4-BE49-F238E27FC236}">
                  <a16:creationId xmlns:a16="http://schemas.microsoft.com/office/drawing/2014/main" id="{0AA696A0-DB14-0C41-A477-FFDD1AF9FACB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59" name="직사각형 26">
              <a:extLst>
                <a:ext uri="{FF2B5EF4-FFF2-40B4-BE49-F238E27FC236}">
                  <a16:creationId xmlns:a16="http://schemas.microsoft.com/office/drawing/2014/main" id="{33137926-50A4-4946-9AA2-7774586F600F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0" name="직사각형 27">
              <a:extLst>
                <a:ext uri="{FF2B5EF4-FFF2-40B4-BE49-F238E27FC236}">
                  <a16:creationId xmlns:a16="http://schemas.microsoft.com/office/drawing/2014/main" id="{07FC4B60-958D-5640-A978-9FBB6FA2935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9094916-9A95-E14C-A901-055EE6E2224C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技術實作</a:t>
              </a:r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545E4607-007F-054F-AF6D-91A9602A65A5}"/>
              </a:ext>
            </a:extLst>
          </p:cNvPr>
          <p:cNvGrpSpPr/>
          <p:nvPr/>
        </p:nvGrpSpPr>
        <p:grpSpPr>
          <a:xfrm>
            <a:off x="4328569" y="2158824"/>
            <a:ext cx="4148427" cy="2799767"/>
            <a:chOff x="4174933" y="1987657"/>
            <a:chExt cx="4148427" cy="2799767"/>
          </a:xfrm>
        </p:grpSpPr>
        <p:sp>
          <p:nvSpPr>
            <p:cNvPr id="163" name="직사각형 21">
              <a:extLst>
                <a:ext uri="{FF2B5EF4-FFF2-40B4-BE49-F238E27FC236}">
                  <a16:creationId xmlns:a16="http://schemas.microsoft.com/office/drawing/2014/main" id="{62FE82E6-B33C-DD49-8278-1372BA31AABF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4" name="직사각형 26">
              <a:extLst>
                <a:ext uri="{FF2B5EF4-FFF2-40B4-BE49-F238E27FC236}">
                  <a16:creationId xmlns:a16="http://schemas.microsoft.com/office/drawing/2014/main" id="{C952C69D-2E6F-4948-A0BB-9AFE6DFB689E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5" name="직사각형 27">
              <a:extLst>
                <a:ext uri="{FF2B5EF4-FFF2-40B4-BE49-F238E27FC236}">
                  <a16:creationId xmlns:a16="http://schemas.microsoft.com/office/drawing/2014/main" id="{5014EAE2-62B9-4E4B-8D4C-6FEAC9C3B18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6C382BEE-9466-7149-977F-CD25DC54A25C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技術實作</a:t>
              </a:r>
            </a:p>
          </p:txBody>
        </p:sp>
      </p:grp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54EFC040-6C1B-864A-832C-08C5B65A72FF}"/>
              </a:ext>
            </a:extLst>
          </p:cNvPr>
          <p:cNvGrpSpPr/>
          <p:nvPr/>
        </p:nvGrpSpPr>
        <p:grpSpPr>
          <a:xfrm>
            <a:off x="4468582" y="2283021"/>
            <a:ext cx="4148427" cy="2799767"/>
            <a:chOff x="4174933" y="1987657"/>
            <a:chExt cx="4148427" cy="2799767"/>
          </a:xfrm>
        </p:grpSpPr>
        <p:sp>
          <p:nvSpPr>
            <p:cNvPr id="168" name="직사각형 21">
              <a:extLst>
                <a:ext uri="{FF2B5EF4-FFF2-40B4-BE49-F238E27FC236}">
                  <a16:creationId xmlns:a16="http://schemas.microsoft.com/office/drawing/2014/main" id="{A1170525-82AA-5447-8577-2BBE8222DF8F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9" name="직사각형 26">
              <a:extLst>
                <a:ext uri="{FF2B5EF4-FFF2-40B4-BE49-F238E27FC236}">
                  <a16:creationId xmlns:a16="http://schemas.microsoft.com/office/drawing/2014/main" id="{BA290A6F-50C3-3143-BFAD-72611396C13A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0" name="직사각형 27">
              <a:extLst>
                <a:ext uri="{FF2B5EF4-FFF2-40B4-BE49-F238E27FC236}">
                  <a16:creationId xmlns:a16="http://schemas.microsoft.com/office/drawing/2014/main" id="{084BD3D5-46AE-D441-9803-E2515CAB7E4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E03C678-0A51-574F-BBE5-3D59D46E9999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技術實作</a:t>
              </a:r>
            </a:p>
          </p:txBody>
        </p:sp>
      </p:grpSp>
      <p:sp>
        <p:nvSpPr>
          <p:cNvPr id="172" name="직사각형 26">
            <a:extLst>
              <a:ext uri="{FF2B5EF4-FFF2-40B4-BE49-F238E27FC236}">
                <a16:creationId xmlns:a16="http://schemas.microsoft.com/office/drawing/2014/main" id="{BDA478B0-6ECE-C64D-9E78-34A6E894CD00}"/>
              </a:ext>
            </a:extLst>
          </p:cNvPr>
          <p:cNvSpPr/>
          <p:nvPr/>
        </p:nvSpPr>
        <p:spPr>
          <a:xfrm>
            <a:off x="5263418" y="4418929"/>
            <a:ext cx="1167827" cy="50384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OK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72" grpId="0" animBg="1"/>
      <p:bldP spid="17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F91E3B97-14B1-214F-A7DB-17043D2E6B12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D7E64CC8-C121-984B-B658-343274ED4C33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10">
              <a:extLst>
                <a:ext uri="{FF2B5EF4-FFF2-40B4-BE49-F238E27FC236}">
                  <a16:creationId xmlns:a16="http://schemas.microsoft.com/office/drawing/2014/main" id="{EF0A01C4-B271-5148-942F-BD27756D7FAB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31FD6186-4C15-8F4E-B9FB-701A4D9C4059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</a:t>
              </a:r>
              <a:r>
                <a:rPr lang="zh-CN" altLang="en-US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起手式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4" name="직사각형 1">
              <a:extLst>
                <a:ext uri="{FF2B5EF4-FFF2-40B4-BE49-F238E27FC236}">
                  <a16:creationId xmlns:a16="http://schemas.microsoft.com/office/drawing/2014/main" id="{660F1271-72DD-5C4F-BE4B-DDA0CF2EDC69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技術實作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13">
              <a:extLst>
                <a:ext uri="{FF2B5EF4-FFF2-40B4-BE49-F238E27FC236}">
                  <a16:creationId xmlns:a16="http://schemas.microsoft.com/office/drawing/2014/main" id="{F5861AC7-CD84-304B-A50B-246C8D915398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14">
              <a:extLst>
                <a:ext uri="{FF2B5EF4-FFF2-40B4-BE49-F238E27FC236}">
                  <a16:creationId xmlns:a16="http://schemas.microsoft.com/office/drawing/2014/main" id="{951C090E-CFD5-2040-90A9-4A017375289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15">
              <a:extLst>
                <a:ext uri="{FF2B5EF4-FFF2-40B4-BE49-F238E27FC236}">
                  <a16:creationId xmlns:a16="http://schemas.microsoft.com/office/drawing/2014/main" id="{0E744C21-3A98-A74C-89A5-7F6BD96AC714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A7D47EDA-A96A-AF4B-B281-21B27EBB57D1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8">
              <a:extLst>
                <a:ext uri="{FF2B5EF4-FFF2-40B4-BE49-F238E27FC236}">
                  <a16:creationId xmlns:a16="http://schemas.microsoft.com/office/drawing/2014/main" id="{E9F2BF0D-0DCE-C24C-927E-65B96DB27C06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67FA9B94-BF41-564E-829D-CE2C8EEB949B}"/>
              </a:ext>
            </a:extLst>
          </p:cNvPr>
          <p:cNvGrpSpPr/>
          <p:nvPr/>
        </p:nvGrpSpPr>
        <p:grpSpPr>
          <a:xfrm>
            <a:off x="1467464" y="1474149"/>
            <a:ext cx="9172525" cy="4835526"/>
            <a:chOff x="1467464" y="1474149"/>
            <a:chExt cx="9172525" cy="4835526"/>
          </a:xfrm>
        </p:grpSpPr>
        <p:graphicFrame>
          <p:nvGraphicFramePr>
            <p:cNvPr id="18" name="資料庫圖表 17">
              <a:extLst>
                <a:ext uri="{FF2B5EF4-FFF2-40B4-BE49-F238E27FC236}">
                  <a16:creationId xmlns:a16="http://schemas.microsoft.com/office/drawing/2014/main" id="{3175647C-A232-F840-8CA7-77CD5B17B9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4825565"/>
                </p:ext>
              </p:extLst>
            </p:nvPr>
          </p:nvGraphicFramePr>
          <p:xfrm>
            <a:off x="1467464" y="1520836"/>
            <a:ext cx="9172525" cy="47799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A3C1147C-B302-BC4A-834A-E2F56F600422}"/>
                </a:ext>
              </a:extLst>
            </p:cNvPr>
            <p:cNvGrpSpPr/>
            <p:nvPr/>
          </p:nvGrpSpPr>
          <p:grpSpPr>
            <a:xfrm>
              <a:off x="1621009" y="1474149"/>
              <a:ext cx="7019286" cy="4835526"/>
              <a:chOff x="1621009" y="1474149"/>
              <a:chExt cx="7019286" cy="4835526"/>
            </a:xfrm>
            <a:effectLst>
              <a:outerShdw dist="38100" dir="2700000" algn="tl" rotWithShape="0">
                <a:schemeClr val="accent6">
                  <a:lumMod val="60000"/>
                  <a:lumOff val="40000"/>
                  <a:alpha val="40000"/>
                </a:schemeClr>
              </a:outerShdw>
            </a:effectLst>
          </p:grpSpPr>
          <p:sp>
            <p:nvSpPr>
              <p:cNvPr id="13" name="object 187">
                <a:extLst>
                  <a:ext uri="{FF2B5EF4-FFF2-40B4-BE49-F238E27FC236}">
                    <a16:creationId xmlns:a16="http://schemas.microsoft.com/office/drawing/2014/main" id="{D4ADB9FD-CD4A-A741-B873-DE8EFA61D78B}"/>
                  </a:ext>
                </a:extLst>
              </p:cNvPr>
              <p:cNvSpPr/>
              <p:nvPr/>
            </p:nvSpPr>
            <p:spPr>
              <a:xfrm>
                <a:off x="1621009" y="3581482"/>
                <a:ext cx="385919" cy="29951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209">
                <a:extLst>
                  <a:ext uri="{FF2B5EF4-FFF2-40B4-BE49-F238E27FC236}">
                    <a16:creationId xmlns:a16="http://schemas.microsoft.com/office/drawing/2014/main" id="{045940A3-E988-5D4A-9DEC-98B7BAC9829F}"/>
                  </a:ext>
                </a:extLst>
              </p:cNvPr>
              <p:cNvSpPr/>
              <p:nvPr/>
            </p:nvSpPr>
            <p:spPr>
              <a:xfrm>
                <a:off x="5625954" y="1895959"/>
                <a:ext cx="287526" cy="368033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221">
                <a:extLst>
                  <a:ext uri="{FF2B5EF4-FFF2-40B4-BE49-F238E27FC236}">
                    <a16:creationId xmlns:a16="http://schemas.microsoft.com/office/drawing/2014/main" id="{7B69A7A6-A707-5C45-9224-4BF281725A8A}"/>
                  </a:ext>
                </a:extLst>
              </p:cNvPr>
              <p:cNvSpPr/>
              <p:nvPr/>
            </p:nvSpPr>
            <p:spPr>
              <a:xfrm>
                <a:off x="5289232" y="1474149"/>
                <a:ext cx="287526" cy="368034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223">
                <a:extLst>
                  <a:ext uri="{FF2B5EF4-FFF2-40B4-BE49-F238E27FC236}">
                    <a16:creationId xmlns:a16="http://schemas.microsoft.com/office/drawing/2014/main" id="{E243F6E9-8D28-8345-A302-09DA72CB9858}"/>
                  </a:ext>
                </a:extLst>
              </p:cNvPr>
              <p:cNvSpPr/>
              <p:nvPr/>
            </p:nvSpPr>
            <p:spPr>
              <a:xfrm>
                <a:off x="5625953" y="1474149"/>
                <a:ext cx="287524" cy="368032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0" name="object 187">
                <a:extLst>
                  <a:ext uri="{FF2B5EF4-FFF2-40B4-BE49-F238E27FC236}">
                    <a16:creationId xmlns:a16="http://schemas.microsoft.com/office/drawing/2014/main" id="{CA3828E7-7362-0148-AE27-4258A3BB49BB}"/>
                  </a:ext>
                </a:extLst>
              </p:cNvPr>
              <p:cNvSpPr/>
              <p:nvPr/>
            </p:nvSpPr>
            <p:spPr>
              <a:xfrm>
                <a:off x="3425632" y="3229299"/>
                <a:ext cx="385919" cy="29951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87">
                <a:extLst>
                  <a:ext uri="{FF2B5EF4-FFF2-40B4-BE49-F238E27FC236}">
                    <a16:creationId xmlns:a16="http://schemas.microsoft.com/office/drawing/2014/main" id="{3D02B666-607A-2A4B-B7F8-9CBCE7AB8DC7}"/>
                  </a:ext>
                </a:extLst>
              </p:cNvPr>
              <p:cNvSpPr/>
              <p:nvPr/>
            </p:nvSpPr>
            <p:spPr>
              <a:xfrm>
                <a:off x="3425630" y="4303393"/>
                <a:ext cx="385919" cy="29951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87">
                <a:extLst>
                  <a:ext uri="{FF2B5EF4-FFF2-40B4-BE49-F238E27FC236}">
                    <a16:creationId xmlns:a16="http://schemas.microsoft.com/office/drawing/2014/main" id="{A834A3C1-0278-F446-AAD4-A4405A9735CC}"/>
                  </a:ext>
                </a:extLst>
              </p:cNvPr>
              <p:cNvSpPr/>
              <p:nvPr/>
            </p:nvSpPr>
            <p:spPr>
              <a:xfrm>
                <a:off x="3429627" y="1552087"/>
                <a:ext cx="385919" cy="29951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187">
                <a:extLst>
                  <a:ext uri="{FF2B5EF4-FFF2-40B4-BE49-F238E27FC236}">
                    <a16:creationId xmlns:a16="http://schemas.microsoft.com/office/drawing/2014/main" id="{7A8EB076-5640-3D49-8F04-DD0750324045}"/>
                  </a:ext>
                </a:extLst>
              </p:cNvPr>
              <p:cNvSpPr/>
              <p:nvPr/>
            </p:nvSpPr>
            <p:spPr>
              <a:xfrm>
                <a:off x="3425630" y="5560199"/>
                <a:ext cx="385919" cy="29951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187">
                <a:extLst>
                  <a:ext uri="{FF2B5EF4-FFF2-40B4-BE49-F238E27FC236}">
                    <a16:creationId xmlns:a16="http://schemas.microsoft.com/office/drawing/2014/main" id="{3F25FB36-81F5-7E46-A652-2AAA4134FB18}"/>
                  </a:ext>
                </a:extLst>
              </p:cNvPr>
              <p:cNvSpPr/>
              <p:nvPr/>
            </p:nvSpPr>
            <p:spPr>
              <a:xfrm>
                <a:off x="5576759" y="3048000"/>
                <a:ext cx="385919" cy="29951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187">
                <a:extLst>
                  <a:ext uri="{FF2B5EF4-FFF2-40B4-BE49-F238E27FC236}">
                    <a16:creationId xmlns:a16="http://schemas.microsoft.com/office/drawing/2014/main" id="{EA18CC61-99ED-A24D-AD55-316CF7BA913B}"/>
                  </a:ext>
                </a:extLst>
              </p:cNvPr>
              <p:cNvSpPr/>
              <p:nvPr/>
            </p:nvSpPr>
            <p:spPr>
              <a:xfrm>
                <a:off x="5576758" y="3867734"/>
                <a:ext cx="385919" cy="29951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187">
                <a:extLst>
                  <a:ext uri="{FF2B5EF4-FFF2-40B4-BE49-F238E27FC236}">
                    <a16:creationId xmlns:a16="http://schemas.microsoft.com/office/drawing/2014/main" id="{CF91A212-45D2-4340-B3B0-76D6B31470C6}"/>
                  </a:ext>
                </a:extLst>
              </p:cNvPr>
              <p:cNvSpPr/>
              <p:nvPr/>
            </p:nvSpPr>
            <p:spPr>
              <a:xfrm>
                <a:off x="5576758" y="5151426"/>
                <a:ext cx="385919" cy="29951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187">
                <a:extLst>
                  <a:ext uri="{FF2B5EF4-FFF2-40B4-BE49-F238E27FC236}">
                    <a16:creationId xmlns:a16="http://schemas.microsoft.com/office/drawing/2014/main" id="{F8251394-6BCD-604E-BCC0-C27EC82C4BF4}"/>
                  </a:ext>
                </a:extLst>
              </p:cNvPr>
              <p:cNvSpPr/>
              <p:nvPr/>
            </p:nvSpPr>
            <p:spPr>
              <a:xfrm>
                <a:off x="3434436" y="1964473"/>
                <a:ext cx="385919" cy="29951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11">
                <a:extLst>
                  <a:ext uri="{FF2B5EF4-FFF2-40B4-BE49-F238E27FC236}">
                    <a16:creationId xmlns:a16="http://schemas.microsoft.com/office/drawing/2014/main" id="{822AE42D-2A6F-AB41-9E3F-B693884E4D9D}"/>
                  </a:ext>
                </a:extLst>
              </p:cNvPr>
              <p:cNvSpPr/>
              <p:nvPr/>
            </p:nvSpPr>
            <p:spPr>
              <a:xfrm>
                <a:off x="3483633" y="2315248"/>
                <a:ext cx="287524" cy="368032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11">
                <a:extLst>
                  <a:ext uri="{FF2B5EF4-FFF2-40B4-BE49-F238E27FC236}">
                    <a16:creationId xmlns:a16="http://schemas.microsoft.com/office/drawing/2014/main" id="{9A8CE7F0-B056-1F43-B655-6D878B4C53EC}"/>
                  </a:ext>
                </a:extLst>
              </p:cNvPr>
              <p:cNvSpPr/>
              <p:nvPr/>
            </p:nvSpPr>
            <p:spPr>
              <a:xfrm>
                <a:off x="5625953" y="4206272"/>
                <a:ext cx="287524" cy="368032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211">
                <a:extLst>
                  <a:ext uri="{FF2B5EF4-FFF2-40B4-BE49-F238E27FC236}">
                    <a16:creationId xmlns:a16="http://schemas.microsoft.com/office/drawing/2014/main" id="{8C902320-A668-0F4E-B08F-4787006E81E3}"/>
                  </a:ext>
                </a:extLst>
              </p:cNvPr>
              <p:cNvSpPr/>
              <p:nvPr/>
            </p:nvSpPr>
            <p:spPr>
              <a:xfrm>
                <a:off x="5625953" y="5491686"/>
                <a:ext cx="287524" cy="368032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15">
                <a:extLst>
                  <a:ext uri="{FF2B5EF4-FFF2-40B4-BE49-F238E27FC236}">
                    <a16:creationId xmlns:a16="http://schemas.microsoft.com/office/drawing/2014/main" id="{AFA109FE-DC3D-724C-95AB-09714AEF27DA}"/>
                  </a:ext>
                </a:extLst>
              </p:cNvPr>
              <p:cNvSpPr/>
              <p:nvPr/>
            </p:nvSpPr>
            <p:spPr>
              <a:xfrm>
                <a:off x="3483633" y="2760443"/>
                <a:ext cx="287525" cy="368032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2" name="object 215">
                <a:extLst>
                  <a:ext uri="{FF2B5EF4-FFF2-40B4-BE49-F238E27FC236}">
                    <a16:creationId xmlns:a16="http://schemas.microsoft.com/office/drawing/2014/main" id="{DD84AD6D-89AD-E147-8FEF-95872611E391}"/>
                  </a:ext>
                </a:extLst>
              </p:cNvPr>
              <p:cNvSpPr/>
              <p:nvPr/>
            </p:nvSpPr>
            <p:spPr>
              <a:xfrm>
                <a:off x="5625953" y="3381326"/>
                <a:ext cx="287525" cy="368032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3" name="object 215">
                <a:extLst>
                  <a:ext uri="{FF2B5EF4-FFF2-40B4-BE49-F238E27FC236}">
                    <a16:creationId xmlns:a16="http://schemas.microsoft.com/office/drawing/2014/main" id="{2F6C0DD0-4EC9-9E49-B25D-379C32A2433E}"/>
                  </a:ext>
                </a:extLst>
              </p:cNvPr>
              <p:cNvSpPr/>
              <p:nvPr/>
            </p:nvSpPr>
            <p:spPr>
              <a:xfrm>
                <a:off x="5632116" y="4640117"/>
                <a:ext cx="287525" cy="368032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4" name="object 215">
                <a:extLst>
                  <a:ext uri="{FF2B5EF4-FFF2-40B4-BE49-F238E27FC236}">
                    <a16:creationId xmlns:a16="http://schemas.microsoft.com/office/drawing/2014/main" id="{39F1131B-4A34-EF48-A5A6-CA89B5172DFC}"/>
                  </a:ext>
                </a:extLst>
              </p:cNvPr>
              <p:cNvSpPr/>
              <p:nvPr/>
            </p:nvSpPr>
            <p:spPr>
              <a:xfrm>
                <a:off x="5625953" y="5941643"/>
                <a:ext cx="296159" cy="368032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5" name="object 221">
                <a:extLst>
                  <a:ext uri="{FF2B5EF4-FFF2-40B4-BE49-F238E27FC236}">
                    <a16:creationId xmlns:a16="http://schemas.microsoft.com/office/drawing/2014/main" id="{B7292C2F-2F34-754D-A932-5DD184C5CDC0}"/>
                  </a:ext>
                </a:extLst>
              </p:cNvPr>
              <p:cNvSpPr/>
              <p:nvPr/>
            </p:nvSpPr>
            <p:spPr>
              <a:xfrm>
                <a:off x="8009887" y="3799221"/>
                <a:ext cx="287526" cy="368034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223">
                <a:extLst>
                  <a:ext uri="{FF2B5EF4-FFF2-40B4-BE49-F238E27FC236}">
                    <a16:creationId xmlns:a16="http://schemas.microsoft.com/office/drawing/2014/main" id="{93C346B3-67AF-6342-A45A-B0D52D750EFE}"/>
                  </a:ext>
                </a:extLst>
              </p:cNvPr>
              <p:cNvSpPr/>
              <p:nvPr/>
            </p:nvSpPr>
            <p:spPr>
              <a:xfrm>
                <a:off x="8346608" y="3799221"/>
                <a:ext cx="287524" cy="368032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7" name="object 221">
                <a:extLst>
                  <a:ext uri="{FF2B5EF4-FFF2-40B4-BE49-F238E27FC236}">
                    <a16:creationId xmlns:a16="http://schemas.microsoft.com/office/drawing/2014/main" id="{86087155-7734-4B44-9336-8115878568A7}"/>
                  </a:ext>
                </a:extLst>
              </p:cNvPr>
              <p:cNvSpPr/>
              <p:nvPr/>
            </p:nvSpPr>
            <p:spPr>
              <a:xfrm>
                <a:off x="8016050" y="5082913"/>
                <a:ext cx="287526" cy="368034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223">
                <a:extLst>
                  <a:ext uri="{FF2B5EF4-FFF2-40B4-BE49-F238E27FC236}">
                    <a16:creationId xmlns:a16="http://schemas.microsoft.com/office/drawing/2014/main" id="{0EDD98C1-B1FC-A34D-8EAA-082C01A77E41}"/>
                  </a:ext>
                </a:extLst>
              </p:cNvPr>
              <p:cNvSpPr/>
              <p:nvPr/>
            </p:nvSpPr>
            <p:spPr>
              <a:xfrm>
                <a:off x="8352771" y="5082913"/>
                <a:ext cx="287524" cy="368032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BE840BE0-8DA0-F845-B831-1124954B5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9887" y="3009161"/>
                <a:ext cx="287525" cy="369897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D41B2C2-6908-DD48-802C-447B74A5B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6609" y="2981204"/>
                <a:ext cx="287524" cy="39785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063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F91E3B97-14B1-214F-A7DB-17043D2E6B12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D7E64CC8-C121-984B-B658-343274ED4C33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10">
              <a:extLst>
                <a:ext uri="{FF2B5EF4-FFF2-40B4-BE49-F238E27FC236}">
                  <a16:creationId xmlns:a16="http://schemas.microsoft.com/office/drawing/2014/main" id="{EF0A01C4-B271-5148-942F-BD27756D7FAB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31FD6186-4C15-8F4E-B9FB-701A4D9C4059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</a:t>
              </a:r>
              <a:r>
                <a:rPr lang="zh-CN" altLang="en-US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使用的語言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4" name="직사각형 1">
              <a:extLst>
                <a:ext uri="{FF2B5EF4-FFF2-40B4-BE49-F238E27FC236}">
                  <a16:creationId xmlns:a16="http://schemas.microsoft.com/office/drawing/2014/main" id="{660F1271-72DD-5C4F-BE4B-DDA0CF2EDC69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技術實作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13">
              <a:extLst>
                <a:ext uri="{FF2B5EF4-FFF2-40B4-BE49-F238E27FC236}">
                  <a16:creationId xmlns:a16="http://schemas.microsoft.com/office/drawing/2014/main" id="{F5861AC7-CD84-304B-A50B-246C8D915398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14">
              <a:extLst>
                <a:ext uri="{FF2B5EF4-FFF2-40B4-BE49-F238E27FC236}">
                  <a16:creationId xmlns:a16="http://schemas.microsoft.com/office/drawing/2014/main" id="{951C090E-CFD5-2040-90A9-4A017375289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15">
              <a:extLst>
                <a:ext uri="{FF2B5EF4-FFF2-40B4-BE49-F238E27FC236}">
                  <a16:creationId xmlns:a16="http://schemas.microsoft.com/office/drawing/2014/main" id="{0E744C21-3A98-A74C-89A5-7F6BD96AC714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A7D47EDA-A96A-AF4B-B281-21B27EBB57D1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8">
              <a:extLst>
                <a:ext uri="{FF2B5EF4-FFF2-40B4-BE49-F238E27FC236}">
                  <a16:creationId xmlns:a16="http://schemas.microsoft.com/office/drawing/2014/main" id="{E9F2BF0D-0DCE-C24C-927E-65B96DB27C06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69D1E6C-3EFB-F742-A333-8CF71BAB33DA}"/>
              </a:ext>
            </a:extLst>
          </p:cNvPr>
          <p:cNvGrpSpPr/>
          <p:nvPr/>
        </p:nvGrpSpPr>
        <p:grpSpPr>
          <a:xfrm>
            <a:off x="2071789" y="2087809"/>
            <a:ext cx="8188121" cy="3586383"/>
            <a:chOff x="1641679" y="1917675"/>
            <a:chExt cx="8188121" cy="3586383"/>
          </a:xfrm>
        </p:grpSpPr>
        <p:sp>
          <p:nvSpPr>
            <p:cNvPr id="13" name="object 61">
              <a:extLst>
                <a:ext uri="{FF2B5EF4-FFF2-40B4-BE49-F238E27FC236}">
                  <a16:creationId xmlns:a16="http://schemas.microsoft.com/office/drawing/2014/main" id="{DD5850DD-ED79-604F-8255-9EA54E5C05BC}"/>
                </a:ext>
              </a:extLst>
            </p:cNvPr>
            <p:cNvSpPr/>
            <p:nvPr/>
          </p:nvSpPr>
          <p:spPr>
            <a:xfrm>
              <a:off x="5301373" y="3886418"/>
              <a:ext cx="1908583" cy="161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2">
              <a:extLst>
                <a:ext uri="{FF2B5EF4-FFF2-40B4-BE49-F238E27FC236}">
                  <a16:creationId xmlns:a16="http://schemas.microsoft.com/office/drawing/2014/main" id="{23EAC699-22BA-2D41-B5F3-00742B1BAB09}"/>
                </a:ext>
              </a:extLst>
            </p:cNvPr>
            <p:cNvSpPr/>
            <p:nvPr/>
          </p:nvSpPr>
          <p:spPr>
            <a:xfrm>
              <a:off x="7624033" y="3947101"/>
              <a:ext cx="1190182" cy="14343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4C2FD3EA-9F62-754E-90CF-137B5F235D78}"/>
                </a:ext>
              </a:extLst>
            </p:cNvPr>
            <p:cNvCxnSpPr/>
            <p:nvPr/>
          </p:nvCxnSpPr>
          <p:spPr>
            <a:xfrm>
              <a:off x="2286000" y="3733800"/>
              <a:ext cx="75438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2C0D8D5E-3FB0-3543-9937-F866956C23E4}"/>
                </a:ext>
              </a:extLst>
            </p:cNvPr>
            <p:cNvCxnSpPr/>
            <p:nvPr/>
          </p:nvCxnSpPr>
          <p:spPr>
            <a:xfrm>
              <a:off x="4572000" y="1981200"/>
              <a:ext cx="0" cy="352285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C1738C-E8C1-4942-9BEF-A3277E44F450}"/>
                </a:ext>
              </a:extLst>
            </p:cNvPr>
            <p:cNvSpPr/>
            <p:nvPr/>
          </p:nvSpPr>
          <p:spPr>
            <a:xfrm>
              <a:off x="1641679" y="2550635"/>
              <a:ext cx="2837452" cy="8783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網頁設計三巨頭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B3BD531-4E3B-A84E-9B5C-ACC59F98DACA}"/>
                </a:ext>
              </a:extLst>
            </p:cNvPr>
            <p:cNvSpPr/>
            <p:nvPr/>
          </p:nvSpPr>
          <p:spPr>
            <a:xfrm>
              <a:off x="1641679" y="3957606"/>
              <a:ext cx="2837452" cy="8783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其他語言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D6DAF2B-9758-9B48-B5EE-97F1C44CE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209" y="1917675"/>
              <a:ext cx="2886866" cy="1689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60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6808" y="2167127"/>
            <a:ext cx="2353056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249088" y="121003"/>
                </a:moveTo>
                <a:lnTo>
                  <a:pt x="71023" y="121003"/>
                </a:lnTo>
                <a:lnTo>
                  <a:pt x="0" y="405099"/>
                </a:lnTo>
                <a:lnTo>
                  <a:pt x="2320112" y="405099"/>
                </a:lnTo>
                <a:lnTo>
                  <a:pt x="2249088" y="121003"/>
                </a:lnTo>
                <a:close/>
              </a:path>
              <a:path w="2320290" h="405130">
                <a:moveTo>
                  <a:pt x="2080736" y="0"/>
                </a:moveTo>
                <a:lnTo>
                  <a:pt x="238762" y="0"/>
                </a:lnTo>
                <a:lnTo>
                  <a:pt x="186196" y="7947"/>
                </a:lnTo>
                <a:lnTo>
                  <a:pt x="139928" y="30189"/>
                </a:lnTo>
                <a:lnTo>
                  <a:pt x="102357" y="64328"/>
                </a:lnTo>
                <a:lnTo>
                  <a:pt x="75883" y="107963"/>
                </a:lnTo>
                <a:lnTo>
                  <a:pt x="73249" y="121003"/>
                </a:lnTo>
                <a:lnTo>
                  <a:pt x="2246247" y="121003"/>
                </a:lnTo>
                <a:lnTo>
                  <a:pt x="2217140" y="64328"/>
                </a:lnTo>
                <a:lnTo>
                  <a:pt x="2179570" y="30189"/>
                </a:lnTo>
                <a:lnTo>
                  <a:pt x="2133302" y="7947"/>
                </a:lnTo>
                <a:lnTo>
                  <a:pt x="208073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A1017487-254B-1748-8536-5C00AA18E3FE}"/>
              </a:ext>
            </a:extLst>
          </p:cNvPr>
          <p:cNvGrpSpPr/>
          <p:nvPr/>
        </p:nvGrpSpPr>
        <p:grpSpPr>
          <a:xfrm>
            <a:off x="3042080" y="2180686"/>
            <a:ext cx="5864176" cy="1059337"/>
            <a:chOff x="3042080" y="2180686"/>
            <a:chExt cx="5864176" cy="1059337"/>
          </a:xfrm>
        </p:grpSpPr>
        <p:sp>
          <p:nvSpPr>
            <p:cNvPr id="6" name="object 6"/>
            <p:cNvSpPr/>
            <p:nvPr/>
          </p:nvSpPr>
          <p:spPr>
            <a:xfrm>
              <a:off x="3084576" y="2221992"/>
              <a:ext cx="5821680" cy="1018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2080" y="2180686"/>
              <a:ext cx="5798820" cy="994410"/>
            </a:xfrm>
            <a:custGeom>
              <a:avLst/>
              <a:gdLst/>
              <a:ahLst/>
              <a:cxnLst/>
              <a:rect l="l" t="t" r="r" b="b"/>
              <a:pathLst>
                <a:path w="5798820" h="994410">
                  <a:moveTo>
                    <a:pt x="2249088" y="121003"/>
                  </a:moveTo>
                  <a:lnTo>
                    <a:pt x="71023" y="121003"/>
                  </a:lnTo>
                  <a:lnTo>
                    <a:pt x="0" y="405099"/>
                  </a:lnTo>
                  <a:lnTo>
                    <a:pt x="0" y="994333"/>
                  </a:lnTo>
                  <a:lnTo>
                    <a:pt x="5798808" y="994333"/>
                  </a:lnTo>
                  <a:lnTo>
                    <a:pt x="5798808" y="503307"/>
                  </a:lnTo>
                  <a:lnTo>
                    <a:pt x="5791090" y="465080"/>
                  </a:lnTo>
                  <a:lnTo>
                    <a:pt x="5770043" y="433863"/>
                  </a:lnTo>
                  <a:lnTo>
                    <a:pt x="5738827" y="412817"/>
                  </a:lnTo>
                  <a:lnTo>
                    <a:pt x="5700600" y="405099"/>
                  </a:lnTo>
                  <a:lnTo>
                    <a:pt x="2320112" y="405099"/>
                  </a:lnTo>
                  <a:lnTo>
                    <a:pt x="2249088" y="121003"/>
                  </a:lnTo>
                  <a:close/>
                </a:path>
                <a:path w="5798820" h="994410">
                  <a:moveTo>
                    <a:pt x="2080736" y="0"/>
                  </a:moveTo>
                  <a:lnTo>
                    <a:pt x="238761" y="0"/>
                  </a:lnTo>
                  <a:lnTo>
                    <a:pt x="186195" y="7947"/>
                  </a:lnTo>
                  <a:lnTo>
                    <a:pt x="139927" y="30189"/>
                  </a:lnTo>
                  <a:lnTo>
                    <a:pt x="102356" y="64328"/>
                  </a:lnTo>
                  <a:lnTo>
                    <a:pt x="75882" y="107963"/>
                  </a:lnTo>
                  <a:lnTo>
                    <a:pt x="73249" y="121003"/>
                  </a:lnTo>
                  <a:lnTo>
                    <a:pt x="2246247" y="121003"/>
                  </a:lnTo>
                  <a:lnTo>
                    <a:pt x="2217140" y="64328"/>
                  </a:lnTo>
                  <a:lnTo>
                    <a:pt x="2179570" y="30189"/>
                  </a:lnTo>
                  <a:lnTo>
                    <a:pt x="2133302" y="7947"/>
                  </a:lnTo>
                  <a:lnTo>
                    <a:pt x="20807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2080" y="2180686"/>
            <a:ext cx="5798820" cy="994410"/>
          </a:xfrm>
          <a:custGeom>
            <a:avLst/>
            <a:gdLst/>
            <a:ahLst/>
            <a:cxnLst/>
            <a:rect l="l" t="t" r="r" b="b"/>
            <a:pathLst>
              <a:path w="5798820" h="99441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5659479" y="405099"/>
                </a:lnTo>
                <a:lnTo>
                  <a:pt x="5700601" y="405099"/>
                </a:lnTo>
                <a:lnTo>
                  <a:pt x="5738828" y="412816"/>
                </a:lnTo>
                <a:lnTo>
                  <a:pt x="5770044" y="433863"/>
                </a:lnTo>
                <a:lnTo>
                  <a:pt x="5791091" y="465080"/>
                </a:lnTo>
                <a:lnTo>
                  <a:pt x="5798809" y="503307"/>
                </a:lnTo>
                <a:lnTo>
                  <a:pt x="5798809" y="994334"/>
                </a:lnTo>
                <a:lnTo>
                  <a:pt x="5659479" y="994334"/>
                </a:lnTo>
                <a:lnTo>
                  <a:pt x="1061850" y="994334"/>
                </a:lnTo>
                <a:lnTo>
                  <a:pt x="0" y="994334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3437716" y="0"/>
                </a:moveTo>
                <a:lnTo>
                  <a:pt x="166947" y="0"/>
                </a:lnTo>
                <a:lnTo>
                  <a:pt x="122566" y="5963"/>
                </a:lnTo>
                <a:lnTo>
                  <a:pt x="82685" y="22793"/>
                </a:lnTo>
                <a:lnTo>
                  <a:pt x="48897" y="48898"/>
                </a:lnTo>
                <a:lnTo>
                  <a:pt x="22793" y="82686"/>
                </a:lnTo>
                <a:lnTo>
                  <a:pt x="5963" y="122567"/>
                </a:lnTo>
                <a:lnTo>
                  <a:pt x="0" y="166949"/>
                </a:lnTo>
                <a:lnTo>
                  <a:pt x="5963" y="211331"/>
                </a:lnTo>
                <a:lnTo>
                  <a:pt x="22793" y="251212"/>
                </a:lnTo>
                <a:lnTo>
                  <a:pt x="48897" y="285001"/>
                </a:lnTo>
                <a:lnTo>
                  <a:pt x="82685" y="311105"/>
                </a:lnTo>
                <a:lnTo>
                  <a:pt x="122566" y="327935"/>
                </a:lnTo>
                <a:lnTo>
                  <a:pt x="166947" y="333899"/>
                </a:lnTo>
                <a:lnTo>
                  <a:pt x="3437716" y="333899"/>
                </a:lnTo>
                <a:lnTo>
                  <a:pt x="3482097" y="327935"/>
                </a:lnTo>
                <a:lnTo>
                  <a:pt x="3521978" y="311105"/>
                </a:lnTo>
                <a:lnTo>
                  <a:pt x="3555766" y="285001"/>
                </a:lnTo>
                <a:lnTo>
                  <a:pt x="3581870" y="251212"/>
                </a:lnTo>
                <a:lnTo>
                  <a:pt x="3598700" y="211331"/>
                </a:lnTo>
                <a:lnTo>
                  <a:pt x="3604663" y="166949"/>
                </a:lnTo>
                <a:lnTo>
                  <a:pt x="3598700" y="122567"/>
                </a:lnTo>
                <a:lnTo>
                  <a:pt x="3581870" y="82686"/>
                </a:lnTo>
                <a:lnTo>
                  <a:pt x="3555766" y="48898"/>
                </a:lnTo>
                <a:lnTo>
                  <a:pt x="3521978" y="22793"/>
                </a:lnTo>
                <a:lnTo>
                  <a:pt x="3482097" y="5963"/>
                </a:lnTo>
                <a:lnTo>
                  <a:pt x="3437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0" y="166950"/>
                </a:moveTo>
                <a:lnTo>
                  <a:pt x="5963" y="122568"/>
                </a:lnTo>
                <a:lnTo>
                  <a:pt x="22793" y="82687"/>
                </a:lnTo>
                <a:lnTo>
                  <a:pt x="48898" y="48898"/>
                </a:lnTo>
                <a:lnTo>
                  <a:pt x="82686" y="22793"/>
                </a:lnTo>
                <a:lnTo>
                  <a:pt x="122566" y="5963"/>
                </a:lnTo>
                <a:lnTo>
                  <a:pt x="166948" y="0"/>
                </a:lnTo>
                <a:lnTo>
                  <a:pt x="3437717" y="0"/>
                </a:lnTo>
                <a:lnTo>
                  <a:pt x="3482098" y="5963"/>
                </a:lnTo>
                <a:lnTo>
                  <a:pt x="3521978" y="22793"/>
                </a:lnTo>
                <a:lnTo>
                  <a:pt x="3555767" y="48898"/>
                </a:lnTo>
                <a:lnTo>
                  <a:pt x="3581871" y="82687"/>
                </a:lnTo>
                <a:lnTo>
                  <a:pt x="3598701" y="122568"/>
                </a:lnTo>
                <a:lnTo>
                  <a:pt x="3604665" y="166950"/>
                </a:lnTo>
                <a:lnTo>
                  <a:pt x="3598701" y="211331"/>
                </a:lnTo>
                <a:lnTo>
                  <a:pt x="3581871" y="251212"/>
                </a:lnTo>
                <a:lnTo>
                  <a:pt x="3555767" y="285001"/>
                </a:lnTo>
                <a:lnTo>
                  <a:pt x="3521978" y="311106"/>
                </a:lnTo>
                <a:lnTo>
                  <a:pt x="3482098" y="327936"/>
                </a:lnTo>
                <a:lnTo>
                  <a:pt x="3437717" y="333900"/>
                </a:lnTo>
                <a:lnTo>
                  <a:pt x="166948" y="333900"/>
                </a:lnTo>
                <a:lnTo>
                  <a:pt x="122566" y="327936"/>
                </a:lnTo>
                <a:lnTo>
                  <a:pt x="82686" y="311106"/>
                </a:lnTo>
                <a:lnTo>
                  <a:pt x="48898" y="285001"/>
                </a:lnTo>
                <a:lnTo>
                  <a:pt x="22793" y="251212"/>
                </a:lnTo>
                <a:lnTo>
                  <a:pt x="5963" y="211331"/>
                </a:lnTo>
                <a:lnTo>
                  <a:pt x="0" y="16695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11381" y="2750820"/>
            <a:ext cx="1398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15E4D"/>
                </a:solidFill>
                <a:latin typeface="Malgun Gothic"/>
                <a:cs typeface="Malgun Gothic"/>
              </a:rPr>
              <a:t>ＢＵＤＤＹ-INFO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63374" y="2740040"/>
            <a:ext cx="232009" cy="232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363374" y="2740040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09" h="232410">
                <a:moveTo>
                  <a:pt x="0" y="88620"/>
                </a:moveTo>
                <a:lnTo>
                  <a:pt x="79469" y="75376"/>
                </a:lnTo>
                <a:lnTo>
                  <a:pt x="116005" y="0"/>
                </a:lnTo>
                <a:lnTo>
                  <a:pt x="152541" y="75376"/>
                </a:lnTo>
                <a:lnTo>
                  <a:pt x="232010" y="88620"/>
                </a:lnTo>
                <a:lnTo>
                  <a:pt x="175121" y="148448"/>
                </a:lnTo>
                <a:lnTo>
                  <a:pt x="187700" y="232010"/>
                </a:lnTo>
                <a:lnTo>
                  <a:pt x="116005" y="193609"/>
                </a:lnTo>
                <a:lnTo>
                  <a:pt x="44309" y="232010"/>
                </a:lnTo>
                <a:lnTo>
                  <a:pt x="56888" y="148448"/>
                </a:lnTo>
                <a:lnTo>
                  <a:pt x="0" y="8862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9264" y="2764754"/>
            <a:ext cx="182586" cy="182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480" y="2764754"/>
            <a:ext cx="182586" cy="1825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7694" y="2764754"/>
            <a:ext cx="182586" cy="1825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6460" y="3510483"/>
            <a:ext cx="7879080" cy="1016000"/>
          </a:xfrm>
          <a:custGeom>
            <a:avLst/>
            <a:gdLst/>
            <a:ahLst/>
            <a:cxnLst/>
            <a:rect l="l" t="t" r="r" b="b"/>
            <a:pathLst>
              <a:path w="7879080" h="1016000">
                <a:moveTo>
                  <a:pt x="0" y="0"/>
                </a:moveTo>
                <a:lnTo>
                  <a:pt x="7879080" y="0"/>
                </a:lnTo>
                <a:lnTo>
                  <a:pt x="7879080" y="1015663"/>
                </a:lnTo>
                <a:lnTo>
                  <a:pt x="0" y="1015663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1720" y="3675888"/>
            <a:ext cx="7534656" cy="7223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4277" y="3660705"/>
            <a:ext cx="7520305" cy="706120"/>
          </a:xfrm>
          <a:custGeom>
            <a:avLst/>
            <a:gdLst/>
            <a:ahLst/>
            <a:cxnLst/>
            <a:rect l="l" t="t" r="r" b="b"/>
            <a:pathLst>
              <a:path w="7520305" h="706120">
                <a:moveTo>
                  <a:pt x="1028029" y="561082"/>
                </a:moveTo>
                <a:lnTo>
                  <a:pt x="986387" y="581397"/>
                </a:lnTo>
                <a:lnTo>
                  <a:pt x="940637" y="599479"/>
                </a:lnTo>
                <a:lnTo>
                  <a:pt x="890780" y="615330"/>
                </a:lnTo>
                <a:lnTo>
                  <a:pt x="836815" y="628947"/>
                </a:lnTo>
                <a:lnTo>
                  <a:pt x="778742" y="640332"/>
                </a:lnTo>
                <a:lnTo>
                  <a:pt x="818182" y="705817"/>
                </a:lnTo>
                <a:lnTo>
                  <a:pt x="875317" y="695072"/>
                </a:lnTo>
                <a:lnTo>
                  <a:pt x="929743" y="680993"/>
                </a:lnTo>
                <a:lnTo>
                  <a:pt x="981461" y="663580"/>
                </a:lnTo>
                <a:lnTo>
                  <a:pt x="1030470" y="642833"/>
                </a:lnTo>
                <a:lnTo>
                  <a:pt x="1076770" y="618752"/>
                </a:lnTo>
                <a:lnTo>
                  <a:pt x="1028029" y="561082"/>
                </a:lnTo>
                <a:close/>
              </a:path>
              <a:path w="7520305" h="706120">
                <a:moveTo>
                  <a:pt x="1205506" y="555500"/>
                </a:moveTo>
                <a:lnTo>
                  <a:pt x="1165696" y="617264"/>
                </a:lnTo>
                <a:lnTo>
                  <a:pt x="1213335" y="625598"/>
                </a:lnTo>
                <a:lnTo>
                  <a:pt x="1260707" y="638100"/>
                </a:lnTo>
                <a:lnTo>
                  <a:pt x="1307811" y="654769"/>
                </a:lnTo>
                <a:lnTo>
                  <a:pt x="1354647" y="675604"/>
                </a:lnTo>
                <a:lnTo>
                  <a:pt x="1401216" y="700608"/>
                </a:lnTo>
                <a:lnTo>
                  <a:pt x="1452933" y="644053"/>
                </a:lnTo>
                <a:lnTo>
                  <a:pt x="1406007" y="619675"/>
                </a:lnTo>
                <a:lnTo>
                  <a:pt x="1357802" y="598631"/>
                </a:lnTo>
                <a:lnTo>
                  <a:pt x="1308317" y="580920"/>
                </a:lnTo>
                <a:lnTo>
                  <a:pt x="1257552" y="566543"/>
                </a:lnTo>
                <a:lnTo>
                  <a:pt x="1205506" y="555500"/>
                </a:lnTo>
                <a:close/>
              </a:path>
              <a:path w="7520305" h="706120">
                <a:moveTo>
                  <a:pt x="3723678" y="28277"/>
                </a:moveTo>
                <a:lnTo>
                  <a:pt x="3469182" y="28277"/>
                </a:lnTo>
                <a:lnTo>
                  <a:pt x="3469182" y="426764"/>
                </a:lnTo>
                <a:lnTo>
                  <a:pt x="3466295" y="479435"/>
                </a:lnTo>
                <a:lnTo>
                  <a:pt x="3457633" y="528503"/>
                </a:lnTo>
                <a:lnTo>
                  <a:pt x="3443197" y="573970"/>
                </a:lnTo>
                <a:lnTo>
                  <a:pt x="3422986" y="615836"/>
                </a:lnTo>
                <a:lnTo>
                  <a:pt x="3397001" y="654099"/>
                </a:lnTo>
                <a:lnTo>
                  <a:pt x="3471415" y="699491"/>
                </a:lnTo>
                <a:lnTo>
                  <a:pt x="3496046" y="659873"/>
                </a:lnTo>
                <a:lnTo>
                  <a:pt x="3515765" y="616624"/>
                </a:lnTo>
                <a:lnTo>
                  <a:pt x="3530573" y="569743"/>
                </a:lnTo>
                <a:lnTo>
                  <a:pt x="3540470" y="519231"/>
                </a:lnTo>
                <a:lnTo>
                  <a:pt x="3545456" y="465087"/>
                </a:lnTo>
                <a:lnTo>
                  <a:pt x="3723678" y="465087"/>
                </a:lnTo>
                <a:lnTo>
                  <a:pt x="3723678" y="391789"/>
                </a:lnTo>
                <a:lnTo>
                  <a:pt x="3545456" y="391789"/>
                </a:lnTo>
                <a:lnTo>
                  <a:pt x="3545456" y="281284"/>
                </a:lnTo>
                <a:lnTo>
                  <a:pt x="3723678" y="281284"/>
                </a:lnTo>
                <a:lnTo>
                  <a:pt x="3723678" y="207987"/>
                </a:lnTo>
                <a:lnTo>
                  <a:pt x="3545456" y="207987"/>
                </a:lnTo>
                <a:lnTo>
                  <a:pt x="3545456" y="102320"/>
                </a:lnTo>
                <a:lnTo>
                  <a:pt x="3723678" y="102320"/>
                </a:lnTo>
                <a:lnTo>
                  <a:pt x="3723678" y="28277"/>
                </a:lnTo>
                <a:close/>
              </a:path>
              <a:path w="7520305" h="706120">
                <a:moveTo>
                  <a:pt x="3565177" y="615776"/>
                </a:moveTo>
                <a:lnTo>
                  <a:pt x="3588245" y="693539"/>
                </a:lnTo>
                <a:lnTo>
                  <a:pt x="3643683" y="693539"/>
                </a:lnTo>
                <a:lnTo>
                  <a:pt x="3678681" y="688446"/>
                </a:lnTo>
                <a:lnTo>
                  <a:pt x="3703679" y="673168"/>
                </a:lnTo>
                <a:lnTo>
                  <a:pt x="3718678" y="647704"/>
                </a:lnTo>
                <a:lnTo>
                  <a:pt x="3722738" y="618752"/>
                </a:lnTo>
                <a:lnTo>
                  <a:pt x="3610197" y="618752"/>
                </a:lnTo>
                <a:lnTo>
                  <a:pt x="3600965" y="618566"/>
                </a:lnTo>
                <a:lnTo>
                  <a:pt x="3590382" y="618008"/>
                </a:lnTo>
                <a:lnTo>
                  <a:pt x="3578455" y="617078"/>
                </a:lnTo>
                <a:lnTo>
                  <a:pt x="3565177" y="615776"/>
                </a:lnTo>
                <a:close/>
              </a:path>
              <a:path w="7520305" h="706120">
                <a:moveTo>
                  <a:pt x="3183432" y="519781"/>
                </a:moveTo>
                <a:lnTo>
                  <a:pt x="3147016" y="556594"/>
                </a:lnTo>
                <a:lnTo>
                  <a:pt x="3112181" y="587034"/>
                </a:lnTo>
                <a:lnTo>
                  <a:pt x="3078927" y="611102"/>
                </a:lnTo>
                <a:lnTo>
                  <a:pt x="3047255" y="628798"/>
                </a:lnTo>
                <a:lnTo>
                  <a:pt x="3101205" y="690562"/>
                </a:lnTo>
                <a:lnTo>
                  <a:pt x="3134482" y="669866"/>
                </a:lnTo>
                <a:lnTo>
                  <a:pt x="3169572" y="642379"/>
                </a:lnTo>
                <a:lnTo>
                  <a:pt x="3206477" y="608102"/>
                </a:lnTo>
                <a:lnTo>
                  <a:pt x="3245196" y="567034"/>
                </a:lnTo>
                <a:lnTo>
                  <a:pt x="3183432" y="519781"/>
                </a:lnTo>
                <a:close/>
              </a:path>
              <a:path w="7520305" h="706120">
                <a:moveTo>
                  <a:pt x="3330027" y="519781"/>
                </a:moveTo>
                <a:lnTo>
                  <a:pt x="3268264" y="569267"/>
                </a:lnTo>
                <a:lnTo>
                  <a:pt x="3295169" y="584917"/>
                </a:lnTo>
                <a:lnTo>
                  <a:pt x="3319331" y="603219"/>
                </a:lnTo>
                <a:lnTo>
                  <a:pt x="3340748" y="624171"/>
                </a:lnTo>
                <a:lnTo>
                  <a:pt x="3359421" y="647774"/>
                </a:lnTo>
                <a:lnTo>
                  <a:pt x="3423418" y="590847"/>
                </a:lnTo>
                <a:lnTo>
                  <a:pt x="3400977" y="568964"/>
                </a:lnTo>
                <a:lnTo>
                  <a:pt x="3377932" y="549826"/>
                </a:lnTo>
                <a:lnTo>
                  <a:pt x="3354282" y="533432"/>
                </a:lnTo>
                <a:lnTo>
                  <a:pt x="3330027" y="519781"/>
                </a:lnTo>
                <a:close/>
              </a:path>
              <a:path w="7520305" h="706120">
                <a:moveTo>
                  <a:pt x="3723678" y="465087"/>
                </a:moveTo>
                <a:lnTo>
                  <a:pt x="3647776" y="465087"/>
                </a:lnTo>
                <a:lnTo>
                  <a:pt x="3647776" y="596056"/>
                </a:lnTo>
                <a:lnTo>
                  <a:pt x="3646381" y="605660"/>
                </a:lnTo>
                <a:lnTo>
                  <a:pt x="3642195" y="612520"/>
                </a:lnTo>
                <a:lnTo>
                  <a:pt x="3635218" y="616636"/>
                </a:lnTo>
                <a:lnTo>
                  <a:pt x="3625449" y="618008"/>
                </a:lnTo>
                <a:lnTo>
                  <a:pt x="3610197" y="618752"/>
                </a:lnTo>
                <a:lnTo>
                  <a:pt x="3722738" y="618752"/>
                </a:lnTo>
                <a:lnTo>
                  <a:pt x="3723612" y="612520"/>
                </a:lnTo>
                <a:lnTo>
                  <a:pt x="3723678" y="465087"/>
                </a:lnTo>
                <a:close/>
              </a:path>
              <a:path w="7520305" h="706120">
                <a:moveTo>
                  <a:pt x="3450950" y="433090"/>
                </a:moveTo>
                <a:lnTo>
                  <a:pt x="3067719" y="433090"/>
                </a:lnTo>
                <a:lnTo>
                  <a:pt x="3067719" y="503783"/>
                </a:lnTo>
                <a:lnTo>
                  <a:pt x="3450950" y="503783"/>
                </a:lnTo>
                <a:lnTo>
                  <a:pt x="3450950" y="433090"/>
                </a:lnTo>
                <a:close/>
              </a:path>
              <a:path w="7520305" h="706120">
                <a:moveTo>
                  <a:pt x="3208733" y="150315"/>
                </a:moveTo>
                <a:lnTo>
                  <a:pt x="3132458" y="150315"/>
                </a:lnTo>
                <a:lnTo>
                  <a:pt x="3132458" y="433090"/>
                </a:lnTo>
                <a:lnTo>
                  <a:pt x="3208733" y="433090"/>
                </a:lnTo>
                <a:lnTo>
                  <a:pt x="3208733" y="384348"/>
                </a:lnTo>
                <a:lnTo>
                  <a:pt x="3394024" y="384348"/>
                </a:lnTo>
                <a:lnTo>
                  <a:pt x="3394024" y="315516"/>
                </a:lnTo>
                <a:lnTo>
                  <a:pt x="3208733" y="315516"/>
                </a:lnTo>
                <a:lnTo>
                  <a:pt x="3208733" y="267519"/>
                </a:lnTo>
                <a:lnTo>
                  <a:pt x="3394024" y="267519"/>
                </a:lnTo>
                <a:lnTo>
                  <a:pt x="3394024" y="198313"/>
                </a:lnTo>
                <a:lnTo>
                  <a:pt x="3208733" y="198313"/>
                </a:lnTo>
                <a:lnTo>
                  <a:pt x="3208733" y="150315"/>
                </a:lnTo>
                <a:close/>
              </a:path>
              <a:path w="7520305" h="706120">
                <a:moveTo>
                  <a:pt x="3394024" y="384348"/>
                </a:moveTo>
                <a:lnTo>
                  <a:pt x="3317749" y="384348"/>
                </a:lnTo>
                <a:lnTo>
                  <a:pt x="3317749" y="433090"/>
                </a:lnTo>
                <a:lnTo>
                  <a:pt x="3394024" y="433090"/>
                </a:lnTo>
                <a:lnTo>
                  <a:pt x="3394024" y="384348"/>
                </a:lnTo>
                <a:close/>
              </a:path>
              <a:path w="7520305" h="706120">
                <a:moveTo>
                  <a:pt x="3723678" y="281284"/>
                </a:moveTo>
                <a:lnTo>
                  <a:pt x="3647776" y="281284"/>
                </a:lnTo>
                <a:lnTo>
                  <a:pt x="3647776" y="391789"/>
                </a:lnTo>
                <a:lnTo>
                  <a:pt x="3723678" y="391789"/>
                </a:lnTo>
                <a:lnTo>
                  <a:pt x="3723678" y="281284"/>
                </a:lnTo>
                <a:close/>
              </a:path>
              <a:path w="7520305" h="706120">
                <a:moveTo>
                  <a:pt x="3394024" y="267519"/>
                </a:moveTo>
                <a:lnTo>
                  <a:pt x="3317749" y="267519"/>
                </a:lnTo>
                <a:lnTo>
                  <a:pt x="3317749" y="315516"/>
                </a:lnTo>
                <a:lnTo>
                  <a:pt x="3394024" y="315516"/>
                </a:lnTo>
                <a:lnTo>
                  <a:pt x="3394024" y="267519"/>
                </a:lnTo>
                <a:close/>
              </a:path>
              <a:path w="7520305" h="706120">
                <a:moveTo>
                  <a:pt x="3723678" y="102320"/>
                </a:moveTo>
                <a:lnTo>
                  <a:pt x="3647776" y="102320"/>
                </a:lnTo>
                <a:lnTo>
                  <a:pt x="3647776" y="207987"/>
                </a:lnTo>
                <a:lnTo>
                  <a:pt x="3723678" y="207987"/>
                </a:lnTo>
                <a:lnTo>
                  <a:pt x="3723678" y="102320"/>
                </a:lnTo>
                <a:close/>
              </a:path>
              <a:path w="7520305" h="706120">
                <a:moveTo>
                  <a:pt x="3394024" y="150315"/>
                </a:moveTo>
                <a:lnTo>
                  <a:pt x="3317749" y="150315"/>
                </a:lnTo>
                <a:lnTo>
                  <a:pt x="3317749" y="198313"/>
                </a:lnTo>
                <a:lnTo>
                  <a:pt x="3394024" y="198313"/>
                </a:lnTo>
                <a:lnTo>
                  <a:pt x="3394024" y="150315"/>
                </a:lnTo>
                <a:close/>
              </a:path>
              <a:path w="7520305" h="706120">
                <a:moveTo>
                  <a:pt x="3445742" y="79250"/>
                </a:moveTo>
                <a:lnTo>
                  <a:pt x="3073671" y="79250"/>
                </a:lnTo>
                <a:lnTo>
                  <a:pt x="3073671" y="150315"/>
                </a:lnTo>
                <a:lnTo>
                  <a:pt x="3445742" y="150315"/>
                </a:lnTo>
                <a:lnTo>
                  <a:pt x="3445742" y="79250"/>
                </a:lnTo>
                <a:close/>
              </a:path>
              <a:path w="7520305" h="706120">
                <a:moveTo>
                  <a:pt x="3208733" y="7813"/>
                </a:moveTo>
                <a:lnTo>
                  <a:pt x="3132458" y="7813"/>
                </a:lnTo>
                <a:lnTo>
                  <a:pt x="3132458" y="79250"/>
                </a:lnTo>
                <a:lnTo>
                  <a:pt x="3208733" y="79250"/>
                </a:lnTo>
                <a:lnTo>
                  <a:pt x="3208733" y="7813"/>
                </a:lnTo>
                <a:close/>
              </a:path>
              <a:path w="7520305" h="706120">
                <a:moveTo>
                  <a:pt x="3394024" y="7813"/>
                </a:moveTo>
                <a:lnTo>
                  <a:pt x="3317749" y="7813"/>
                </a:lnTo>
                <a:lnTo>
                  <a:pt x="3317749" y="79250"/>
                </a:lnTo>
                <a:lnTo>
                  <a:pt x="3394024" y="79250"/>
                </a:lnTo>
                <a:lnTo>
                  <a:pt x="3394024" y="7813"/>
                </a:lnTo>
                <a:close/>
              </a:path>
              <a:path w="7520305" h="706120">
                <a:moveTo>
                  <a:pt x="6458983" y="652238"/>
                </a:moveTo>
                <a:lnTo>
                  <a:pt x="6356447" y="652238"/>
                </a:lnTo>
                <a:lnTo>
                  <a:pt x="6400723" y="702096"/>
                </a:lnTo>
                <a:lnTo>
                  <a:pt x="6445403" y="666532"/>
                </a:lnTo>
                <a:lnTo>
                  <a:pt x="6458983" y="652238"/>
                </a:lnTo>
                <a:close/>
              </a:path>
              <a:path w="7520305" h="706120">
                <a:moveTo>
                  <a:pt x="6356447" y="434578"/>
                </a:moveTo>
                <a:lnTo>
                  <a:pt x="6140274" y="434578"/>
                </a:lnTo>
                <a:lnTo>
                  <a:pt x="6140274" y="694283"/>
                </a:lnTo>
                <a:lnTo>
                  <a:pt x="6216177" y="694283"/>
                </a:lnTo>
                <a:lnTo>
                  <a:pt x="6216177" y="660053"/>
                </a:lnTo>
                <a:lnTo>
                  <a:pt x="6356447" y="660053"/>
                </a:lnTo>
                <a:lnTo>
                  <a:pt x="6356447" y="652238"/>
                </a:lnTo>
                <a:lnTo>
                  <a:pt x="6458983" y="652238"/>
                </a:lnTo>
                <a:lnTo>
                  <a:pt x="6478424" y="631775"/>
                </a:lnTo>
                <a:lnTo>
                  <a:pt x="6356447" y="631775"/>
                </a:lnTo>
                <a:lnTo>
                  <a:pt x="6356447" y="588987"/>
                </a:lnTo>
                <a:lnTo>
                  <a:pt x="6216177" y="588987"/>
                </a:lnTo>
                <a:lnTo>
                  <a:pt x="6216177" y="505272"/>
                </a:lnTo>
                <a:lnTo>
                  <a:pt x="6356447" y="505272"/>
                </a:lnTo>
                <a:lnTo>
                  <a:pt x="6356447" y="434578"/>
                </a:lnTo>
                <a:close/>
              </a:path>
              <a:path w="7520305" h="706120">
                <a:moveTo>
                  <a:pt x="6356447" y="660053"/>
                </a:moveTo>
                <a:lnTo>
                  <a:pt x="6280174" y="660053"/>
                </a:lnTo>
                <a:lnTo>
                  <a:pt x="6280174" y="694283"/>
                </a:lnTo>
                <a:lnTo>
                  <a:pt x="6356447" y="694283"/>
                </a:lnTo>
                <a:lnTo>
                  <a:pt x="6356447" y="660053"/>
                </a:lnTo>
                <a:close/>
              </a:path>
              <a:path w="7520305" h="706120">
                <a:moveTo>
                  <a:pt x="6658940" y="440531"/>
                </a:moveTo>
                <a:lnTo>
                  <a:pt x="6582666" y="440531"/>
                </a:lnTo>
                <a:lnTo>
                  <a:pt x="6582709" y="597126"/>
                </a:lnTo>
                <a:lnTo>
                  <a:pt x="6587526" y="633426"/>
                </a:lnTo>
                <a:lnTo>
                  <a:pt x="6602107" y="659587"/>
                </a:lnTo>
                <a:lnTo>
                  <a:pt x="6626407" y="675284"/>
                </a:lnTo>
                <a:lnTo>
                  <a:pt x="6660428" y="680516"/>
                </a:lnTo>
                <a:lnTo>
                  <a:pt x="6701729" y="680516"/>
                </a:lnTo>
                <a:lnTo>
                  <a:pt x="6742470" y="673633"/>
                </a:lnTo>
                <a:lnTo>
                  <a:pt x="6777817" y="636007"/>
                </a:lnTo>
                <a:lnTo>
                  <a:pt x="6788711" y="602753"/>
                </a:lnTo>
                <a:lnTo>
                  <a:pt x="6677916" y="602753"/>
                </a:lnTo>
                <a:lnTo>
                  <a:pt x="6669614" y="601660"/>
                </a:lnTo>
                <a:lnTo>
                  <a:pt x="6663684" y="598382"/>
                </a:lnTo>
                <a:lnTo>
                  <a:pt x="6660126" y="592917"/>
                </a:lnTo>
                <a:lnTo>
                  <a:pt x="6658940" y="585266"/>
                </a:lnTo>
                <a:lnTo>
                  <a:pt x="6658940" y="440531"/>
                </a:lnTo>
                <a:close/>
              </a:path>
              <a:path w="7520305" h="706120">
                <a:moveTo>
                  <a:pt x="6546947" y="440531"/>
                </a:moveTo>
                <a:lnTo>
                  <a:pt x="6473277" y="440531"/>
                </a:lnTo>
                <a:lnTo>
                  <a:pt x="6467889" y="487828"/>
                </a:lnTo>
                <a:lnTo>
                  <a:pt x="6453513" y="530601"/>
                </a:lnTo>
                <a:lnTo>
                  <a:pt x="6430147" y="568850"/>
                </a:lnTo>
                <a:lnTo>
                  <a:pt x="6397792" y="602575"/>
                </a:lnTo>
                <a:lnTo>
                  <a:pt x="6356447" y="631775"/>
                </a:lnTo>
                <a:lnTo>
                  <a:pt x="6478424" y="631775"/>
                </a:lnTo>
                <a:lnTo>
                  <a:pt x="6510391" y="586662"/>
                </a:lnTo>
                <a:lnTo>
                  <a:pt x="6530700" y="542354"/>
                </a:lnTo>
                <a:lnTo>
                  <a:pt x="6542886" y="495133"/>
                </a:lnTo>
                <a:lnTo>
                  <a:pt x="6546947" y="444996"/>
                </a:lnTo>
                <a:lnTo>
                  <a:pt x="6546947" y="440531"/>
                </a:lnTo>
                <a:close/>
              </a:path>
              <a:path w="7520305" h="706120">
                <a:moveTo>
                  <a:pt x="6727774" y="519781"/>
                </a:moveTo>
                <a:lnTo>
                  <a:pt x="6721564" y="568023"/>
                </a:lnTo>
                <a:lnTo>
                  <a:pt x="6701728" y="601346"/>
                </a:lnTo>
                <a:lnTo>
                  <a:pt x="6693170" y="602753"/>
                </a:lnTo>
                <a:lnTo>
                  <a:pt x="6788711" y="602753"/>
                </a:lnTo>
                <a:lnTo>
                  <a:pt x="6793816" y="582801"/>
                </a:lnTo>
                <a:lnTo>
                  <a:pt x="6800698" y="546571"/>
                </a:lnTo>
                <a:lnTo>
                  <a:pt x="6727774" y="519781"/>
                </a:lnTo>
                <a:close/>
              </a:path>
              <a:path w="7520305" h="706120">
                <a:moveTo>
                  <a:pt x="6356447" y="505272"/>
                </a:moveTo>
                <a:lnTo>
                  <a:pt x="6280174" y="505272"/>
                </a:lnTo>
                <a:lnTo>
                  <a:pt x="6280174" y="588987"/>
                </a:lnTo>
                <a:lnTo>
                  <a:pt x="6356447" y="588987"/>
                </a:lnTo>
                <a:lnTo>
                  <a:pt x="6356447" y="505272"/>
                </a:lnTo>
                <a:close/>
              </a:path>
              <a:path w="7520305" h="706120">
                <a:moveTo>
                  <a:pt x="6484439" y="268263"/>
                </a:moveTo>
                <a:lnTo>
                  <a:pt x="6408166" y="268263"/>
                </a:lnTo>
                <a:lnTo>
                  <a:pt x="6408166" y="440531"/>
                </a:lnTo>
                <a:lnTo>
                  <a:pt x="6735215" y="440531"/>
                </a:lnTo>
                <a:lnTo>
                  <a:pt x="6735215" y="367605"/>
                </a:lnTo>
                <a:lnTo>
                  <a:pt x="6484439" y="367605"/>
                </a:lnTo>
                <a:lnTo>
                  <a:pt x="6484439" y="268263"/>
                </a:lnTo>
                <a:close/>
              </a:path>
              <a:path w="7520305" h="706120">
                <a:moveTo>
                  <a:pt x="6356447" y="333002"/>
                </a:moveTo>
                <a:lnTo>
                  <a:pt x="6139530" y="333002"/>
                </a:lnTo>
                <a:lnTo>
                  <a:pt x="6139530" y="404068"/>
                </a:lnTo>
                <a:lnTo>
                  <a:pt x="6356447" y="404068"/>
                </a:lnTo>
                <a:lnTo>
                  <a:pt x="6356447" y="333002"/>
                </a:lnTo>
                <a:close/>
              </a:path>
              <a:path w="7520305" h="706120">
                <a:moveTo>
                  <a:pt x="6735215" y="258588"/>
                </a:moveTo>
                <a:lnTo>
                  <a:pt x="6658940" y="258588"/>
                </a:lnTo>
                <a:lnTo>
                  <a:pt x="6658940" y="367605"/>
                </a:lnTo>
                <a:lnTo>
                  <a:pt x="6735215" y="367605"/>
                </a:lnTo>
                <a:lnTo>
                  <a:pt x="6735215" y="258588"/>
                </a:lnTo>
                <a:close/>
              </a:path>
              <a:path w="7520305" h="706120">
                <a:moveTo>
                  <a:pt x="6356447" y="231800"/>
                </a:moveTo>
                <a:lnTo>
                  <a:pt x="6139530" y="231800"/>
                </a:lnTo>
                <a:lnTo>
                  <a:pt x="6139530" y="302493"/>
                </a:lnTo>
                <a:lnTo>
                  <a:pt x="6356447" y="302493"/>
                </a:lnTo>
                <a:lnTo>
                  <a:pt x="6356447" y="231800"/>
                </a:lnTo>
                <a:close/>
              </a:path>
              <a:path w="7520305" h="706120">
                <a:moveTo>
                  <a:pt x="6458767" y="27533"/>
                </a:moveTo>
                <a:lnTo>
                  <a:pt x="6442698" y="77995"/>
                </a:lnTo>
                <a:lnTo>
                  <a:pt x="6420164" y="126318"/>
                </a:lnTo>
                <a:lnTo>
                  <a:pt x="6391166" y="172501"/>
                </a:lnTo>
                <a:lnTo>
                  <a:pt x="6355703" y="216545"/>
                </a:lnTo>
                <a:lnTo>
                  <a:pt x="6383237" y="292818"/>
                </a:lnTo>
                <a:lnTo>
                  <a:pt x="6388004" y="288354"/>
                </a:lnTo>
                <a:lnTo>
                  <a:pt x="6393748" y="282773"/>
                </a:lnTo>
                <a:lnTo>
                  <a:pt x="6400468" y="276076"/>
                </a:lnTo>
                <a:lnTo>
                  <a:pt x="6408166" y="268263"/>
                </a:lnTo>
                <a:lnTo>
                  <a:pt x="6484439" y="268263"/>
                </a:lnTo>
                <a:lnTo>
                  <a:pt x="6484439" y="258588"/>
                </a:lnTo>
                <a:lnTo>
                  <a:pt x="6735215" y="258588"/>
                </a:lnTo>
                <a:lnTo>
                  <a:pt x="6735215" y="256357"/>
                </a:lnTo>
                <a:lnTo>
                  <a:pt x="6780170" y="256357"/>
                </a:lnTo>
                <a:lnTo>
                  <a:pt x="6799211" y="202778"/>
                </a:lnTo>
                <a:lnTo>
                  <a:pt x="6783006" y="185291"/>
                </a:lnTo>
                <a:lnTo>
                  <a:pt x="6471417" y="185291"/>
                </a:lnTo>
                <a:lnTo>
                  <a:pt x="6490020" y="153293"/>
                </a:lnTo>
                <a:lnTo>
                  <a:pt x="6506019" y="121667"/>
                </a:lnTo>
                <a:lnTo>
                  <a:pt x="6519414" y="90413"/>
                </a:lnTo>
                <a:lnTo>
                  <a:pt x="6530204" y="59531"/>
                </a:lnTo>
                <a:lnTo>
                  <a:pt x="6458767" y="27533"/>
                </a:lnTo>
                <a:close/>
              </a:path>
              <a:path w="7520305" h="706120">
                <a:moveTo>
                  <a:pt x="6780170" y="256357"/>
                </a:moveTo>
                <a:lnTo>
                  <a:pt x="6735215" y="256357"/>
                </a:lnTo>
                <a:lnTo>
                  <a:pt x="6740982" y="263658"/>
                </a:lnTo>
                <a:lnTo>
                  <a:pt x="6748237" y="272169"/>
                </a:lnTo>
                <a:lnTo>
                  <a:pt x="6756981" y="281889"/>
                </a:lnTo>
                <a:lnTo>
                  <a:pt x="6767212" y="292818"/>
                </a:lnTo>
                <a:lnTo>
                  <a:pt x="6780170" y="256357"/>
                </a:lnTo>
                <a:close/>
              </a:path>
              <a:path w="7520305" h="706120">
                <a:moveTo>
                  <a:pt x="6366493" y="129108"/>
                </a:moveTo>
                <a:lnTo>
                  <a:pt x="6114229" y="129108"/>
                </a:lnTo>
                <a:lnTo>
                  <a:pt x="6114229" y="199801"/>
                </a:lnTo>
                <a:lnTo>
                  <a:pt x="6366493" y="199801"/>
                </a:lnTo>
                <a:lnTo>
                  <a:pt x="6366493" y="129108"/>
                </a:lnTo>
                <a:close/>
              </a:path>
              <a:path w="7520305" h="706120">
                <a:moveTo>
                  <a:pt x="6698752" y="28277"/>
                </a:moveTo>
                <a:lnTo>
                  <a:pt x="6540994" y="28277"/>
                </a:lnTo>
                <a:lnTo>
                  <a:pt x="6540994" y="101575"/>
                </a:lnTo>
                <a:lnTo>
                  <a:pt x="6643686" y="101575"/>
                </a:lnTo>
                <a:lnTo>
                  <a:pt x="6650499" y="119225"/>
                </a:lnTo>
                <a:lnTo>
                  <a:pt x="6659777" y="139061"/>
                </a:lnTo>
                <a:lnTo>
                  <a:pt x="6671521" y="161083"/>
                </a:lnTo>
                <a:lnTo>
                  <a:pt x="6685729" y="185291"/>
                </a:lnTo>
                <a:lnTo>
                  <a:pt x="6783006" y="185291"/>
                </a:lnTo>
                <a:lnTo>
                  <a:pt x="6763632" y="164385"/>
                </a:lnTo>
                <a:lnTo>
                  <a:pt x="6735029" y="122504"/>
                </a:lnTo>
                <a:lnTo>
                  <a:pt x="6713402" y="77135"/>
                </a:lnTo>
                <a:lnTo>
                  <a:pt x="6698752" y="28277"/>
                </a:lnTo>
                <a:close/>
              </a:path>
              <a:path w="7520305" h="706120">
                <a:moveTo>
                  <a:pt x="6356447" y="30510"/>
                </a:moveTo>
                <a:lnTo>
                  <a:pt x="6139530" y="30510"/>
                </a:lnTo>
                <a:lnTo>
                  <a:pt x="6139530" y="101575"/>
                </a:lnTo>
                <a:lnTo>
                  <a:pt x="6356447" y="101575"/>
                </a:lnTo>
                <a:lnTo>
                  <a:pt x="6356447" y="30510"/>
                </a:lnTo>
                <a:close/>
              </a:path>
              <a:path w="7520305" h="706120">
                <a:moveTo>
                  <a:pt x="2578446" y="434578"/>
                </a:moveTo>
                <a:lnTo>
                  <a:pt x="2333995" y="434578"/>
                </a:lnTo>
                <a:lnTo>
                  <a:pt x="2333995" y="694283"/>
                </a:lnTo>
                <a:lnTo>
                  <a:pt x="2410270" y="694283"/>
                </a:lnTo>
                <a:lnTo>
                  <a:pt x="2410270" y="660053"/>
                </a:lnTo>
                <a:lnTo>
                  <a:pt x="2578446" y="660053"/>
                </a:lnTo>
                <a:lnTo>
                  <a:pt x="2578446" y="588987"/>
                </a:lnTo>
                <a:lnTo>
                  <a:pt x="2410270" y="588987"/>
                </a:lnTo>
                <a:lnTo>
                  <a:pt x="2410270" y="505272"/>
                </a:lnTo>
                <a:lnTo>
                  <a:pt x="2578446" y="505272"/>
                </a:lnTo>
                <a:lnTo>
                  <a:pt x="2578446" y="434578"/>
                </a:lnTo>
                <a:close/>
              </a:path>
              <a:path w="7520305" h="706120">
                <a:moveTo>
                  <a:pt x="2578446" y="660053"/>
                </a:moveTo>
                <a:lnTo>
                  <a:pt x="2502171" y="660053"/>
                </a:lnTo>
                <a:lnTo>
                  <a:pt x="2502171" y="690562"/>
                </a:lnTo>
                <a:lnTo>
                  <a:pt x="2578446" y="690562"/>
                </a:lnTo>
                <a:lnTo>
                  <a:pt x="2578446" y="660053"/>
                </a:lnTo>
                <a:close/>
              </a:path>
              <a:path w="7520305" h="706120">
                <a:moveTo>
                  <a:pt x="2578446" y="505272"/>
                </a:moveTo>
                <a:lnTo>
                  <a:pt x="2502171" y="505272"/>
                </a:lnTo>
                <a:lnTo>
                  <a:pt x="2502171" y="588987"/>
                </a:lnTo>
                <a:lnTo>
                  <a:pt x="2578446" y="588987"/>
                </a:lnTo>
                <a:lnTo>
                  <a:pt x="2578446" y="505272"/>
                </a:lnTo>
                <a:close/>
              </a:path>
              <a:path w="7520305" h="706120">
                <a:moveTo>
                  <a:pt x="1949898" y="636240"/>
                </a:moveTo>
                <a:lnTo>
                  <a:pt x="1793006" y="636240"/>
                </a:lnTo>
                <a:lnTo>
                  <a:pt x="1834677" y="698747"/>
                </a:lnTo>
                <a:lnTo>
                  <a:pt x="1882233" y="676376"/>
                </a:lnTo>
                <a:lnTo>
                  <a:pt x="1925928" y="652053"/>
                </a:lnTo>
                <a:lnTo>
                  <a:pt x="1949898" y="636240"/>
                </a:lnTo>
                <a:close/>
              </a:path>
              <a:path w="7520305" h="706120">
                <a:moveTo>
                  <a:pt x="2142629" y="597545"/>
                </a:moveTo>
                <a:lnTo>
                  <a:pt x="2001737" y="597545"/>
                </a:lnTo>
                <a:lnTo>
                  <a:pt x="2043827" y="631217"/>
                </a:lnTo>
                <a:lnTo>
                  <a:pt x="2088987" y="659308"/>
                </a:lnTo>
                <a:lnTo>
                  <a:pt x="2137217" y="681818"/>
                </a:lnTo>
                <a:lnTo>
                  <a:pt x="2188517" y="698747"/>
                </a:lnTo>
                <a:lnTo>
                  <a:pt x="2233165" y="630287"/>
                </a:lnTo>
                <a:lnTo>
                  <a:pt x="2186447" y="616311"/>
                </a:lnTo>
                <a:lnTo>
                  <a:pt x="2142629" y="597545"/>
                </a:lnTo>
                <a:close/>
              </a:path>
              <a:path w="7520305" h="706120">
                <a:moveTo>
                  <a:pt x="1793006" y="434578"/>
                </a:moveTo>
                <a:lnTo>
                  <a:pt x="1565671" y="434578"/>
                </a:lnTo>
                <a:lnTo>
                  <a:pt x="1565671" y="694283"/>
                </a:lnTo>
                <a:lnTo>
                  <a:pt x="1641946" y="694283"/>
                </a:lnTo>
                <a:lnTo>
                  <a:pt x="1641946" y="660053"/>
                </a:lnTo>
                <a:lnTo>
                  <a:pt x="1793006" y="660053"/>
                </a:lnTo>
                <a:lnTo>
                  <a:pt x="1793006" y="636240"/>
                </a:lnTo>
                <a:lnTo>
                  <a:pt x="1949898" y="636240"/>
                </a:lnTo>
                <a:lnTo>
                  <a:pt x="1962308" y="628054"/>
                </a:lnTo>
                <a:lnTo>
                  <a:pt x="1793006" y="628054"/>
                </a:lnTo>
                <a:lnTo>
                  <a:pt x="1793006" y="588987"/>
                </a:lnTo>
                <a:lnTo>
                  <a:pt x="1641946" y="588987"/>
                </a:lnTo>
                <a:lnTo>
                  <a:pt x="1641946" y="505272"/>
                </a:lnTo>
                <a:lnTo>
                  <a:pt x="1793006" y="505272"/>
                </a:lnTo>
                <a:lnTo>
                  <a:pt x="1793006" y="434578"/>
                </a:lnTo>
                <a:close/>
              </a:path>
              <a:path w="7520305" h="706120">
                <a:moveTo>
                  <a:pt x="1793006" y="660053"/>
                </a:moveTo>
                <a:lnTo>
                  <a:pt x="1716731" y="660053"/>
                </a:lnTo>
                <a:lnTo>
                  <a:pt x="1716731" y="690562"/>
                </a:lnTo>
                <a:lnTo>
                  <a:pt x="1793006" y="690562"/>
                </a:lnTo>
                <a:lnTo>
                  <a:pt x="1793006" y="660053"/>
                </a:lnTo>
                <a:close/>
              </a:path>
              <a:path w="7520305" h="706120">
                <a:moveTo>
                  <a:pt x="1945182" y="387325"/>
                </a:moveTo>
                <a:lnTo>
                  <a:pt x="1866676" y="387325"/>
                </a:lnTo>
                <a:lnTo>
                  <a:pt x="1882303" y="429974"/>
                </a:lnTo>
                <a:lnTo>
                  <a:pt x="1901650" y="470482"/>
                </a:lnTo>
                <a:lnTo>
                  <a:pt x="1924719" y="508852"/>
                </a:lnTo>
                <a:lnTo>
                  <a:pt x="1951508" y="545082"/>
                </a:lnTo>
                <a:lnTo>
                  <a:pt x="1920812" y="566732"/>
                </a:lnTo>
                <a:lnTo>
                  <a:pt x="1884163" y="587777"/>
                </a:lnTo>
                <a:lnTo>
                  <a:pt x="1841561" y="608218"/>
                </a:lnTo>
                <a:lnTo>
                  <a:pt x="1793006" y="628054"/>
                </a:lnTo>
                <a:lnTo>
                  <a:pt x="1962308" y="628054"/>
                </a:lnTo>
                <a:lnTo>
                  <a:pt x="1965762" y="625775"/>
                </a:lnTo>
                <a:lnTo>
                  <a:pt x="2001737" y="597545"/>
                </a:lnTo>
                <a:lnTo>
                  <a:pt x="2142629" y="597545"/>
                </a:lnTo>
                <a:lnTo>
                  <a:pt x="2141542" y="597079"/>
                </a:lnTo>
                <a:lnTo>
                  <a:pt x="2098452" y="572592"/>
                </a:lnTo>
                <a:lnTo>
                  <a:pt x="2057176" y="542850"/>
                </a:lnTo>
                <a:lnTo>
                  <a:pt x="2084918" y="508852"/>
                </a:lnTo>
                <a:lnTo>
                  <a:pt x="2096114" y="492993"/>
                </a:lnTo>
                <a:lnTo>
                  <a:pt x="2005458" y="492993"/>
                </a:lnTo>
                <a:lnTo>
                  <a:pt x="1986343" y="468529"/>
                </a:lnTo>
                <a:lnTo>
                  <a:pt x="1969925" y="442763"/>
                </a:lnTo>
                <a:lnTo>
                  <a:pt x="1956205" y="415695"/>
                </a:lnTo>
                <a:lnTo>
                  <a:pt x="1945182" y="387325"/>
                </a:lnTo>
                <a:close/>
              </a:path>
              <a:path w="7520305" h="706120">
                <a:moveTo>
                  <a:pt x="1793006" y="505272"/>
                </a:moveTo>
                <a:lnTo>
                  <a:pt x="1716731" y="505272"/>
                </a:lnTo>
                <a:lnTo>
                  <a:pt x="1716731" y="588987"/>
                </a:lnTo>
                <a:lnTo>
                  <a:pt x="1793006" y="588987"/>
                </a:lnTo>
                <a:lnTo>
                  <a:pt x="1793006" y="505272"/>
                </a:lnTo>
                <a:close/>
              </a:path>
              <a:path w="7520305" h="706120">
                <a:moveTo>
                  <a:pt x="2159495" y="308074"/>
                </a:moveTo>
                <a:lnTo>
                  <a:pt x="1826492" y="308074"/>
                </a:lnTo>
                <a:lnTo>
                  <a:pt x="1826492" y="387325"/>
                </a:lnTo>
                <a:lnTo>
                  <a:pt x="2074663" y="387325"/>
                </a:lnTo>
                <a:lnTo>
                  <a:pt x="2057919" y="418207"/>
                </a:lnTo>
                <a:lnTo>
                  <a:pt x="2040804" y="446112"/>
                </a:lnTo>
                <a:lnTo>
                  <a:pt x="2023317" y="471041"/>
                </a:lnTo>
                <a:lnTo>
                  <a:pt x="2005458" y="492993"/>
                </a:lnTo>
                <a:lnTo>
                  <a:pt x="2096114" y="492993"/>
                </a:lnTo>
                <a:lnTo>
                  <a:pt x="2111219" y="471599"/>
                </a:lnTo>
                <a:lnTo>
                  <a:pt x="2136078" y="431090"/>
                </a:lnTo>
                <a:lnTo>
                  <a:pt x="2159495" y="387325"/>
                </a:lnTo>
                <a:lnTo>
                  <a:pt x="2159495" y="308074"/>
                </a:lnTo>
                <a:close/>
              </a:path>
              <a:path w="7520305" h="706120">
                <a:moveTo>
                  <a:pt x="1793006" y="333002"/>
                </a:moveTo>
                <a:lnTo>
                  <a:pt x="1564927" y="333002"/>
                </a:lnTo>
                <a:lnTo>
                  <a:pt x="1564927" y="404068"/>
                </a:lnTo>
                <a:lnTo>
                  <a:pt x="1793006" y="404068"/>
                </a:lnTo>
                <a:lnTo>
                  <a:pt x="1793006" y="333002"/>
                </a:lnTo>
                <a:close/>
              </a:path>
              <a:path w="7520305" h="706120">
                <a:moveTo>
                  <a:pt x="5925218" y="407045"/>
                </a:moveTo>
                <a:lnTo>
                  <a:pt x="5455666" y="407045"/>
                </a:lnTo>
                <a:lnTo>
                  <a:pt x="5455666" y="694283"/>
                </a:lnTo>
                <a:lnTo>
                  <a:pt x="5533428" y="694283"/>
                </a:lnTo>
                <a:lnTo>
                  <a:pt x="5533428" y="655587"/>
                </a:lnTo>
                <a:lnTo>
                  <a:pt x="5925218" y="655587"/>
                </a:lnTo>
                <a:lnTo>
                  <a:pt x="5925218" y="582289"/>
                </a:lnTo>
                <a:lnTo>
                  <a:pt x="5533428" y="582289"/>
                </a:lnTo>
                <a:lnTo>
                  <a:pt x="5533428" y="480343"/>
                </a:lnTo>
                <a:lnTo>
                  <a:pt x="5925218" y="480343"/>
                </a:lnTo>
                <a:lnTo>
                  <a:pt x="5925218" y="407045"/>
                </a:lnTo>
                <a:close/>
              </a:path>
              <a:path w="7520305" h="706120">
                <a:moveTo>
                  <a:pt x="5925218" y="655587"/>
                </a:moveTo>
                <a:lnTo>
                  <a:pt x="5847455" y="655587"/>
                </a:lnTo>
                <a:lnTo>
                  <a:pt x="5847455" y="694283"/>
                </a:lnTo>
                <a:lnTo>
                  <a:pt x="5925218" y="694283"/>
                </a:lnTo>
                <a:lnTo>
                  <a:pt x="5925218" y="655587"/>
                </a:lnTo>
                <a:close/>
              </a:path>
              <a:path w="7520305" h="706120">
                <a:moveTo>
                  <a:pt x="5925218" y="480343"/>
                </a:moveTo>
                <a:lnTo>
                  <a:pt x="5847455" y="480343"/>
                </a:lnTo>
                <a:lnTo>
                  <a:pt x="5847455" y="582289"/>
                </a:lnTo>
                <a:lnTo>
                  <a:pt x="5925218" y="582289"/>
                </a:lnTo>
                <a:lnTo>
                  <a:pt x="5925218" y="480343"/>
                </a:lnTo>
                <a:close/>
              </a:path>
              <a:path w="7520305" h="706120">
                <a:moveTo>
                  <a:pt x="193475" y="443508"/>
                </a:moveTo>
                <a:lnTo>
                  <a:pt x="120178" y="443508"/>
                </a:lnTo>
                <a:lnTo>
                  <a:pt x="120178" y="694283"/>
                </a:lnTo>
                <a:lnTo>
                  <a:pt x="193475" y="694283"/>
                </a:lnTo>
                <a:lnTo>
                  <a:pt x="193475" y="443508"/>
                </a:lnTo>
                <a:close/>
              </a:path>
              <a:path w="7520305" h="706120">
                <a:moveTo>
                  <a:pt x="45020" y="478854"/>
                </a:moveTo>
                <a:lnTo>
                  <a:pt x="39322" y="532595"/>
                </a:lnTo>
                <a:lnTo>
                  <a:pt x="30788" y="581824"/>
                </a:lnTo>
                <a:lnTo>
                  <a:pt x="19416" y="626543"/>
                </a:lnTo>
                <a:lnTo>
                  <a:pt x="5208" y="666749"/>
                </a:lnTo>
                <a:lnTo>
                  <a:pt x="68460" y="689818"/>
                </a:lnTo>
                <a:lnTo>
                  <a:pt x="83366" y="644332"/>
                </a:lnTo>
                <a:lnTo>
                  <a:pt x="94970" y="596800"/>
                </a:lnTo>
                <a:lnTo>
                  <a:pt x="103272" y="547222"/>
                </a:lnTo>
                <a:lnTo>
                  <a:pt x="108272" y="495597"/>
                </a:lnTo>
                <a:lnTo>
                  <a:pt x="45020" y="478854"/>
                </a:lnTo>
                <a:close/>
              </a:path>
              <a:path w="7520305" h="706120">
                <a:moveTo>
                  <a:pt x="254495" y="471784"/>
                </a:moveTo>
                <a:lnTo>
                  <a:pt x="202778" y="490761"/>
                </a:lnTo>
                <a:lnTo>
                  <a:pt x="212428" y="520828"/>
                </a:lnTo>
                <a:lnTo>
                  <a:pt x="219800" y="553733"/>
                </a:lnTo>
                <a:lnTo>
                  <a:pt x="224893" y="589475"/>
                </a:lnTo>
                <a:lnTo>
                  <a:pt x="227707" y="628054"/>
                </a:lnTo>
                <a:lnTo>
                  <a:pt x="284261" y="607590"/>
                </a:lnTo>
                <a:lnTo>
                  <a:pt x="280587" y="569244"/>
                </a:lnTo>
                <a:lnTo>
                  <a:pt x="274401" y="533827"/>
                </a:lnTo>
                <a:lnTo>
                  <a:pt x="265704" y="501341"/>
                </a:lnTo>
                <a:lnTo>
                  <a:pt x="254495" y="471784"/>
                </a:lnTo>
                <a:close/>
              </a:path>
              <a:path w="7520305" h="706120">
                <a:moveTo>
                  <a:pt x="43531" y="119806"/>
                </a:moveTo>
                <a:lnTo>
                  <a:pt x="0" y="179337"/>
                </a:lnTo>
                <a:lnTo>
                  <a:pt x="30672" y="202429"/>
                </a:lnTo>
                <a:lnTo>
                  <a:pt x="60181" y="228916"/>
                </a:lnTo>
                <a:lnTo>
                  <a:pt x="88528" y="258798"/>
                </a:lnTo>
                <a:lnTo>
                  <a:pt x="115713" y="292075"/>
                </a:lnTo>
                <a:lnTo>
                  <a:pt x="98017" y="316562"/>
                </a:lnTo>
                <a:lnTo>
                  <a:pt x="61367" y="361768"/>
                </a:lnTo>
                <a:lnTo>
                  <a:pt x="22881" y="385000"/>
                </a:lnTo>
                <a:lnTo>
                  <a:pt x="8929" y="385837"/>
                </a:lnTo>
                <a:lnTo>
                  <a:pt x="33486" y="458019"/>
                </a:lnTo>
                <a:lnTo>
                  <a:pt x="51461" y="455437"/>
                </a:lnTo>
                <a:lnTo>
                  <a:pt x="71902" y="452158"/>
                </a:lnTo>
                <a:lnTo>
                  <a:pt x="94808" y="448182"/>
                </a:lnTo>
                <a:lnTo>
                  <a:pt x="120178" y="443508"/>
                </a:lnTo>
                <a:lnTo>
                  <a:pt x="193475" y="443508"/>
                </a:lnTo>
                <a:lnTo>
                  <a:pt x="193475" y="427508"/>
                </a:lnTo>
                <a:lnTo>
                  <a:pt x="216171" y="421556"/>
                </a:lnTo>
                <a:lnTo>
                  <a:pt x="278374" y="421556"/>
                </a:lnTo>
                <a:lnTo>
                  <a:pt x="274168" y="398743"/>
                </a:lnTo>
                <a:lnTo>
                  <a:pt x="267292" y="373559"/>
                </a:lnTo>
                <a:lnTo>
                  <a:pt x="130224" y="373559"/>
                </a:lnTo>
                <a:lnTo>
                  <a:pt x="160570" y="339998"/>
                </a:lnTo>
                <a:lnTo>
                  <a:pt x="190291" y="302121"/>
                </a:lnTo>
                <a:lnTo>
                  <a:pt x="219387" y="259928"/>
                </a:lnTo>
                <a:lnTo>
                  <a:pt x="240250" y="225846"/>
                </a:lnTo>
                <a:lnTo>
                  <a:pt x="158501" y="225846"/>
                </a:lnTo>
                <a:lnTo>
                  <a:pt x="148687" y="214196"/>
                </a:lnTo>
                <a:lnTo>
                  <a:pt x="139711" y="204173"/>
                </a:lnTo>
                <a:lnTo>
                  <a:pt x="131572" y="195778"/>
                </a:lnTo>
                <a:lnTo>
                  <a:pt x="124270" y="189011"/>
                </a:lnTo>
                <a:lnTo>
                  <a:pt x="154129" y="153874"/>
                </a:lnTo>
                <a:lnTo>
                  <a:pt x="161807" y="143247"/>
                </a:lnTo>
                <a:lnTo>
                  <a:pt x="73668" y="143247"/>
                </a:lnTo>
                <a:lnTo>
                  <a:pt x="67599" y="137596"/>
                </a:lnTo>
                <a:lnTo>
                  <a:pt x="60553" y="131805"/>
                </a:lnTo>
                <a:lnTo>
                  <a:pt x="52531" y="125876"/>
                </a:lnTo>
                <a:lnTo>
                  <a:pt x="43531" y="119806"/>
                </a:lnTo>
                <a:close/>
              </a:path>
              <a:path w="7520305" h="706120">
                <a:moveTo>
                  <a:pt x="278374" y="421556"/>
                </a:moveTo>
                <a:lnTo>
                  <a:pt x="216171" y="421556"/>
                </a:lnTo>
                <a:lnTo>
                  <a:pt x="218428" y="429276"/>
                </a:lnTo>
                <a:lnTo>
                  <a:pt x="220358" y="437555"/>
                </a:lnTo>
                <a:lnTo>
                  <a:pt x="221962" y="446391"/>
                </a:lnTo>
                <a:lnTo>
                  <a:pt x="223241" y="455786"/>
                </a:lnTo>
                <a:lnTo>
                  <a:pt x="280912" y="435322"/>
                </a:lnTo>
                <a:lnTo>
                  <a:pt x="278374" y="421556"/>
                </a:lnTo>
                <a:close/>
              </a:path>
              <a:path w="7520305" h="706120">
                <a:moveTo>
                  <a:pt x="237752" y="301005"/>
                </a:moveTo>
                <a:lnTo>
                  <a:pt x="184174" y="324073"/>
                </a:lnTo>
                <a:lnTo>
                  <a:pt x="188895" y="332305"/>
                </a:lnTo>
                <a:lnTo>
                  <a:pt x="193011" y="341002"/>
                </a:lnTo>
                <a:lnTo>
                  <a:pt x="196522" y="350164"/>
                </a:lnTo>
                <a:lnTo>
                  <a:pt x="199429" y="359792"/>
                </a:lnTo>
                <a:lnTo>
                  <a:pt x="185755" y="363303"/>
                </a:lnTo>
                <a:lnTo>
                  <a:pt x="169663" y="366768"/>
                </a:lnTo>
                <a:lnTo>
                  <a:pt x="151153" y="370186"/>
                </a:lnTo>
                <a:lnTo>
                  <a:pt x="130224" y="373559"/>
                </a:lnTo>
                <a:lnTo>
                  <a:pt x="267292" y="373559"/>
                </a:lnTo>
                <a:lnTo>
                  <a:pt x="264727" y="364164"/>
                </a:lnTo>
                <a:lnTo>
                  <a:pt x="252589" y="331584"/>
                </a:lnTo>
                <a:lnTo>
                  <a:pt x="237752" y="301005"/>
                </a:lnTo>
                <a:close/>
              </a:path>
              <a:path w="7520305" h="706120">
                <a:moveTo>
                  <a:pt x="211707" y="122039"/>
                </a:moveTo>
                <a:lnTo>
                  <a:pt x="200987" y="146386"/>
                </a:lnTo>
                <a:lnTo>
                  <a:pt x="188545" y="171803"/>
                </a:lnTo>
                <a:lnTo>
                  <a:pt x="174383" y="198290"/>
                </a:lnTo>
                <a:lnTo>
                  <a:pt x="158501" y="225846"/>
                </a:lnTo>
                <a:lnTo>
                  <a:pt x="240250" y="225846"/>
                </a:lnTo>
                <a:lnTo>
                  <a:pt x="247857" y="213419"/>
                </a:lnTo>
                <a:lnTo>
                  <a:pt x="275703" y="162594"/>
                </a:lnTo>
                <a:lnTo>
                  <a:pt x="211707" y="122039"/>
                </a:lnTo>
                <a:close/>
              </a:path>
              <a:path w="7520305" h="706120">
                <a:moveTo>
                  <a:pt x="154781" y="0"/>
                </a:moveTo>
                <a:lnTo>
                  <a:pt x="138968" y="40625"/>
                </a:lnTo>
                <a:lnTo>
                  <a:pt x="120178" y="78041"/>
                </a:lnTo>
                <a:lnTo>
                  <a:pt x="98412" y="112249"/>
                </a:lnTo>
                <a:lnTo>
                  <a:pt x="73668" y="143247"/>
                </a:lnTo>
                <a:lnTo>
                  <a:pt x="161807" y="143247"/>
                </a:lnTo>
                <a:lnTo>
                  <a:pt x="180825" y="116923"/>
                </a:lnTo>
                <a:lnTo>
                  <a:pt x="204417" y="78041"/>
                </a:lnTo>
                <a:lnTo>
                  <a:pt x="224730" y="37579"/>
                </a:lnTo>
                <a:lnTo>
                  <a:pt x="154781" y="0"/>
                </a:lnTo>
                <a:close/>
              </a:path>
              <a:path w="7520305" h="706120">
                <a:moveTo>
                  <a:pt x="1353219" y="148084"/>
                </a:moveTo>
                <a:lnTo>
                  <a:pt x="882921" y="148084"/>
                </a:lnTo>
                <a:lnTo>
                  <a:pt x="882921" y="548059"/>
                </a:lnTo>
                <a:lnTo>
                  <a:pt x="1353219" y="548059"/>
                </a:lnTo>
                <a:lnTo>
                  <a:pt x="1353219" y="479598"/>
                </a:lnTo>
                <a:lnTo>
                  <a:pt x="960685" y="479598"/>
                </a:lnTo>
                <a:lnTo>
                  <a:pt x="960685" y="436065"/>
                </a:lnTo>
                <a:lnTo>
                  <a:pt x="1353219" y="436065"/>
                </a:lnTo>
                <a:lnTo>
                  <a:pt x="1353219" y="369093"/>
                </a:lnTo>
                <a:lnTo>
                  <a:pt x="960685" y="369093"/>
                </a:lnTo>
                <a:lnTo>
                  <a:pt x="960685" y="326306"/>
                </a:lnTo>
                <a:lnTo>
                  <a:pt x="1353219" y="326306"/>
                </a:lnTo>
                <a:lnTo>
                  <a:pt x="1353219" y="259332"/>
                </a:lnTo>
                <a:lnTo>
                  <a:pt x="960685" y="259332"/>
                </a:lnTo>
                <a:lnTo>
                  <a:pt x="960685" y="216545"/>
                </a:lnTo>
                <a:lnTo>
                  <a:pt x="1353219" y="216545"/>
                </a:lnTo>
                <a:lnTo>
                  <a:pt x="1353219" y="148084"/>
                </a:lnTo>
                <a:close/>
              </a:path>
              <a:path w="7520305" h="706120">
                <a:moveTo>
                  <a:pt x="1353219" y="436065"/>
                </a:moveTo>
                <a:lnTo>
                  <a:pt x="1275455" y="436065"/>
                </a:lnTo>
                <a:lnTo>
                  <a:pt x="1275455" y="479598"/>
                </a:lnTo>
                <a:lnTo>
                  <a:pt x="1353219" y="479598"/>
                </a:lnTo>
                <a:lnTo>
                  <a:pt x="1353219" y="436065"/>
                </a:lnTo>
                <a:close/>
              </a:path>
              <a:path w="7520305" h="706120">
                <a:moveTo>
                  <a:pt x="1353219" y="326306"/>
                </a:moveTo>
                <a:lnTo>
                  <a:pt x="1275455" y="326306"/>
                </a:lnTo>
                <a:lnTo>
                  <a:pt x="1275455" y="369093"/>
                </a:lnTo>
                <a:lnTo>
                  <a:pt x="1353219" y="369093"/>
                </a:lnTo>
                <a:lnTo>
                  <a:pt x="1353219" y="326306"/>
                </a:lnTo>
                <a:close/>
              </a:path>
              <a:path w="7520305" h="706120">
                <a:moveTo>
                  <a:pt x="1353219" y="216545"/>
                </a:moveTo>
                <a:lnTo>
                  <a:pt x="1275455" y="216545"/>
                </a:lnTo>
                <a:lnTo>
                  <a:pt x="1275455" y="259332"/>
                </a:lnTo>
                <a:lnTo>
                  <a:pt x="1353219" y="259332"/>
                </a:lnTo>
                <a:lnTo>
                  <a:pt x="1353219" y="216545"/>
                </a:lnTo>
                <a:close/>
              </a:path>
              <a:path w="7520305" h="706120">
                <a:moveTo>
                  <a:pt x="1171276" y="96738"/>
                </a:moveTo>
                <a:lnTo>
                  <a:pt x="1082724" y="96738"/>
                </a:lnTo>
                <a:lnTo>
                  <a:pt x="1078654" y="107342"/>
                </a:lnTo>
                <a:lnTo>
                  <a:pt x="1073515" y="119434"/>
                </a:lnTo>
                <a:lnTo>
                  <a:pt x="1067306" y="133015"/>
                </a:lnTo>
                <a:lnTo>
                  <a:pt x="1060028" y="148084"/>
                </a:lnTo>
                <a:lnTo>
                  <a:pt x="1148952" y="148084"/>
                </a:lnTo>
                <a:lnTo>
                  <a:pt x="1155510" y="133433"/>
                </a:lnTo>
                <a:lnTo>
                  <a:pt x="1161417" y="119992"/>
                </a:lnTo>
                <a:lnTo>
                  <a:pt x="1166672" y="107760"/>
                </a:lnTo>
                <a:lnTo>
                  <a:pt x="1171276" y="96738"/>
                </a:lnTo>
                <a:close/>
              </a:path>
              <a:path w="7520305" h="706120">
                <a:moveTo>
                  <a:pt x="1439912" y="28277"/>
                </a:moveTo>
                <a:lnTo>
                  <a:pt x="796974" y="28277"/>
                </a:lnTo>
                <a:lnTo>
                  <a:pt x="796974" y="96738"/>
                </a:lnTo>
                <a:lnTo>
                  <a:pt x="1439912" y="96738"/>
                </a:lnTo>
                <a:lnTo>
                  <a:pt x="1439912" y="28277"/>
                </a:lnTo>
                <a:close/>
              </a:path>
              <a:path w="7520305" h="706120">
                <a:moveTo>
                  <a:pt x="5120190" y="650750"/>
                </a:moveTo>
                <a:lnTo>
                  <a:pt x="5024436" y="650750"/>
                </a:lnTo>
                <a:lnTo>
                  <a:pt x="5077270" y="698003"/>
                </a:lnTo>
                <a:lnTo>
                  <a:pt x="5097501" y="677284"/>
                </a:lnTo>
                <a:lnTo>
                  <a:pt x="5115779" y="656425"/>
                </a:lnTo>
                <a:lnTo>
                  <a:pt x="5120190" y="650750"/>
                </a:lnTo>
                <a:close/>
              </a:path>
              <a:path w="7520305" h="706120">
                <a:moveTo>
                  <a:pt x="5247327" y="614287"/>
                </a:moveTo>
                <a:lnTo>
                  <a:pt x="5146475" y="614287"/>
                </a:lnTo>
                <a:lnTo>
                  <a:pt x="5163195" y="634868"/>
                </a:lnTo>
                <a:lnTo>
                  <a:pt x="5182844" y="655680"/>
                </a:lnTo>
                <a:lnTo>
                  <a:pt x="5205425" y="676725"/>
                </a:lnTo>
                <a:lnTo>
                  <a:pt x="5230935" y="698003"/>
                </a:lnTo>
                <a:lnTo>
                  <a:pt x="5281164" y="644053"/>
                </a:lnTo>
                <a:lnTo>
                  <a:pt x="5251863" y="618660"/>
                </a:lnTo>
                <a:lnTo>
                  <a:pt x="5247327" y="614287"/>
                </a:lnTo>
                <a:close/>
              </a:path>
              <a:path w="7520305" h="706120">
                <a:moveTo>
                  <a:pt x="5240237" y="26045"/>
                </a:moveTo>
                <a:lnTo>
                  <a:pt x="4948161" y="26045"/>
                </a:lnTo>
                <a:lnTo>
                  <a:pt x="4948161" y="694283"/>
                </a:lnTo>
                <a:lnTo>
                  <a:pt x="5024436" y="694283"/>
                </a:lnTo>
                <a:lnTo>
                  <a:pt x="5024436" y="650750"/>
                </a:lnTo>
                <a:lnTo>
                  <a:pt x="5120190" y="650750"/>
                </a:lnTo>
                <a:lnTo>
                  <a:pt x="5130602" y="637357"/>
                </a:lnTo>
                <a:lnTo>
                  <a:pt x="5024436" y="637357"/>
                </a:lnTo>
                <a:lnTo>
                  <a:pt x="5024436" y="353838"/>
                </a:lnTo>
                <a:lnTo>
                  <a:pt x="5244275" y="353838"/>
                </a:lnTo>
                <a:lnTo>
                  <a:pt x="5246011" y="343302"/>
                </a:lnTo>
                <a:lnTo>
                  <a:pt x="5251771" y="280541"/>
                </a:lnTo>
                <a:lnTo>
                  <a:pt x="5024436" y="280541"/>
                </a:lnTo>
                <a:lnTo>
                  <a:pt x="5024436" y="99343"/>
                </a:lnTo>
                <a:lnTo>
                  <a:pt x="5236697" y="99343"/>
                </a:lnTo>
                <a:lnTo>
                  <a:pt x="5239237" y="66507"/>
                </a:lnTo>
                <a:lnTo>
                  <a:pt x="5240237" y="26045"/>
                </a:lnTo>
                <a:close/>
              </a:path>
              <a:path w="7520305" h="706120">
                <a:moveTo>
                  <a:pt x="5111501" y="353838"/>
                </a:moveTo>
                <a:lnTo>
                  <a:pt x="5041179" y="353838"/>
                </a:lnTo>
                <a:lnTo>
                  <a:pt x="5051504" y="409324"/>
                </a:lnTo>
                <a:lnTo>
                  <a:pt x="5064992" y="460065"/>
                </a:lnTo>
                <a:lnTo>
                  <a:pt x="5081642" y="506062"/>
                </a:lnTo>
                <a:lnTo>
                  <a:pt x="5101455" y="547315"/>
                </a:lnTo>
                <a:lnTo>
                  <a:pt x="5085339" y="570383"/>
                </a:lnTo>
                <a:lnTo>
                  <a:pt x="5067131" y="593080"/>
                </a:lnTo>
                <a:lnTo>
                  <a:pt x="5046829" y="615404"/>
                </a:lnTo>
                <a:lnTo>
                  <a:pt x="5024436" y="637357"/>
                </a:lnTo>
                <a:lnTo>
                  <a:pt x="5130602" y="637357"/>
                </a:lnTo>
                <a:lnTo>
                  <a:pt x="5132104" y="635426"/>
                </a:lnTo>
                <a:lnTo>
                  <a:pt x="5146475" y="614287"/>
                </a:lnTo>
                <a:lnTo>
                  <a:pt x="5247327" y="614287"/>
                </a:lnTo>
                <a:lnTo>
                  <a:pt x="5226098" y="593824"/>
                </a:lnTo>
                <a:lnTo>
                  <a:pt x="5203867" y="569546"/>
                </a:lnTo>
                <a:lnTo>
                  <a:pt x="5185171" y="545826"/>
                </a:lnTo>
                <a:lnTo>
                  <a:pt x="5206051" y="502473"/>
                </a:lnTo>
                <a:lnTo>
                  <a:pt x="5217201" y="471040"/>
                </a:lnTo>
                <a:lnTo>
                  <a:pt x="5141266" y="471040"/>
                </a:lnTo>
                <a:lnTo>
                  <a:pt x="5132150" y="447251"/>
                </a:lnTo>
                <a:lnTo>
                  <a:pt x="5124150" y="419788"/>
                </a:lnTo>
                <a:lnTo>
                  <a:pt x="5117267" y="388650"/>
                </a:lnTo>
                <a:lnTo>
                  <a:pt x="5111501" y="353838"/>
                </a:lnTo>
                <a:close/>
              </a:path>
              <a:path w="7520305" h="706120">
                <a:moveTo>
                  <a:pt x="5244275" y="353838"/>
                </a:moveTo>
                <a:lnTo>
                  <a:pt x="5171032" y="353838"/>
                </a:lnTo>
                <a:lnTo>
                  <a:pt x="5167916" y="384046"/>
                </a:lnTo>
                <a:lnTo>
                  <a:pt x="5161916" y="413649"/>
                </a:lnTo>
                <a:lnTo>
                  <a:pt x="5153032" y="442647"/>
                </a:lnTo>
                <a:lnTo>
                  <a:pt x="5141266" y="471040"/>
                </a:lnTo>
                <a:lnTo>
                  <a:pt x="5217201" y="471040"/>
                </a:lnTo>
                <a:lnTo>
                  <a:pt x="5223151" y="454267"/>
                </a:lnTo>
                <a:lnTo>
                  <a:pt x="5236471" y="401210"/>
                </a:lnTo>
                <a:lnTo>
                  <a:pt x="5244275" y="353838"/>
                </a:lnTo>
                <a:close/>
              </a:path>
              <a:path w="7520305" h="706120">
                <a:moveTo>
                  <a:pt x="5060527" y="162594"/>
                </a:moveTo>
                <a:lnTo>
                  <a:pt x="5076526" y="241101"/>
                </a:lnTo>
                <a:lnTo>
                  <a:pt x="5118593" y="246682"/>
                </a:lnTo>
                <a:lnTo>
                  <a:pt x="5131220" y="247054"/>
                </a:lnTo>
                <a:lnTo>
                  <a:pt x="5137918" y="247054"/>
                </a:lnTo>
                <a:lnTo>
                  <a:pt x="5194658" y="229753"/>
                </a:lnTo>
                <a:lnTo>
                  <a:pt x="5224237" y="177849"/>
                </a:lnTo>
                <a:lnTo>
                  <a:pt x="5225045" y="173757"/>
                </a:lnTo>
                <a:lnTo>
                  <a:pt x="5115220" y="173757"/>
                </a:lnTo>
                <a:lnTo>
                  <a:pt x="5103430" y="173059"/>
                </a:lnTo>
                <a:lnTo>
                  <a:pt x="5090385" y="170966"/>
                </a:lnTo>
                <a:lnTo>
                  <a:pt x="5076084" y="167478"/>
                </a:lnTo>
                <a:lnTo>
                  <a:pt x="5060527" y="162594"/>
                </a:lnTo>
                <a:close/>
              </a:path>
              <a:path w="7520305" h="706120">
                <a:moveTo>
                  <a:pt x="5236697" y="99343"/>
                </a:moveTo>
                <a:lnTo>
                  <a:pt x="5159498" y="99343"/>
                </a:lnTo>
                <a:lnTo>
                  <a:pt x="5158125" y="120411"/>
                </a:lnTo>
                <a:lnTo>
                  <a:pt x="5155870" y="137480"/>
                </a:lnTo>
                <a:lnTo>
                  <a:pt x="5129453" y="172873"/>
                </a:lnTo>
                <a:lnTo>
                  <a:pt x="5120430" y="173757"/>
                </a:lnTo>
                <a:lnTo>
                  <a:pt x="5225045" y="173757"/>
                </a:lnTo>
                <a:lnTo>
                  <a:pt x="5231237" y="142409"/>
                </a:lnTo>
                <a:lnTo>
                  <a:pt x="5236237" y="105295"/>
                </a:lnTo>
                <a:lnTo>
                  <a:pt x="5236697" y="99343"/>
                </a:lnTo>
                <a:close/>
              </a:path>
              <a:path w="7520305" h="706120">
                <a:moveTo>
                  <a:pt x="2578446" y="333002"/>
                </a:moveTo>
                <a:lnTo>
                  <a:pt x="2333252" y="333002"/>
                </a:lnTo>
                <a:lnTo>
                  <a:pt x="2333252" y="404068"/>
                </a:lnTo>
                <a:lnTo>
                  <a:pt x="2578446" y="404068"/>
                </a:lnTo>
                <a:lnTo>
                  <a:pt x="2578446" y="333002"/>
                </a:lnTo>
                <a:close/>
              </a:path>
              <a:path w="7520305" h="706120">
                <a:moveTo>
                  <a:pt x="7519911" y="28277"/>
                </a:moveTo>
                <a:lnTo>
                  <a:pt x="7221510" y="28277"/>
                </a:lnTo>
                <a:lnTo>
                  <a:pt x="7221510" y="380999"/>
                </a:lnTo>
                <a:lnTo>
                  <a:pt x="7219255" y="427357"/>
                </a:lnTo>
                <a:lnTo>
                  <a:pt x="7212487" y="469320"/>
                </a:lnTo>
                <a:lnTo>
                  <a:pt x="7201209" y="506887"/>
                </a:lnTo>
                <a:lnTo>
                  <a:pt x="7165188" y="569976"/>
                </a:lnTo>
                <a:lnTo>
                  <a:pt x="7111610" y="623462"/>
                </a:lnTo>
                <a:lnTo>
                  <a:pt x="7078263" y="647030"/>
                </a:lnTo>
                <a:lnTo>
                  <a:pt x="7137422" y="701352"/>
                </a:lnTo>
                <a:lnTo>
                  <a:pt x="7179012" y="667090"/>
                </a:lnTo>
                <a:lnTo>
                  <a:pt x="7214234" y="630783"/>
                </a:lnTo>
                <a:lnTo>
                  <a:pt x="7243091" y="592428"/>
                </a:lnTo>
                <a:lnTo>
                  <a:pt x="7265580" y="552028"/>
                </a:lnTo>
                <a:lnTo>
                  <a:pt x="7281703" y="509581"/>
                </a:lnTo>
                <a:lnTo>
                  <a:pt x="7291459" y="465087"/>
                </a:lnTo>
                <a:lnTo>
                  <a:pt x="7519911" y="465087"/>
                </a:lnTo>
                <a:lnTo>
                  <a:pt x="7519911" y="391789"/>
                </a:lnTo>
                <a:lnTo>
                  <a:pt x="7298529" y="391789"/>
                </a:lnTo>
                <a:lnTo>
                  <a:pt x="7298529" y="282028"/>
                </a:lnTo>
                <a:lnTo>
                  <a:pt x="7519911" y="282028"/>
                </a:lnTo>
                <a:lnTo>
                  <a:pt x="7519911" y="209104"/>
                </a:lnTo>
                <a:lnTo>
                  <a:pt x="7298529" y="209104"/>
                </a:lnTo>
                <a:lnTo>
                  <a:pt x="7298529" y="102320"/>
                </a:lnTo>
                <a:lnTo>
                  <a:pt x="7519911" y="102320"/>
                </a:lnTo>
                <a:lnTo>
                  <a:pt x="7519911" y="28277"/>
                </a:lnTo>
                <a:close/>
              </a:path>
              <a:path w="7520305" h="706120">
                <a:moveTo>
                  <a:pt x="7333504" y="613544"/>
                </a:moveTo>
                <a:lnTo>
                  <a:pt x="7356200" y="693539"/>
                </a:lnTo>
                <a:lnTo>
                  <a:pt x="7438428" y="693539"/>
                </a:lnTo>
                <a:lnTo>
                  <a:pt x="7474076" y="688446"/>
                </a:lnTo>
                <a:lnTo>
                  <a:pt x="7499540" y="673168"/>
                </a:lnTo>
                <a:lnTo>
                  <a:pt x="7514818" y="647704"/>
                </a:lnTo>
                <a:lnTo>
                  <a:pt x="7519273" y="616520"/>
                </a:lnTo>
                <a:lnTo>
                  <a:pt x="7389686" y="616520"/>
                </a:lnTo>
                <a:lnTo>
                  <a:pt x="7374594" y="616334"/>
                </a:lnTo>
                <a:lnTo>
                  <a:pt x="7360195" y="615776"/>
                </a:lnTo>
                <a:lnTo>
                  <a:pt x="7346503" y="614846"/>
                </a:lnTo>
                <a:lnTo>
                  <a:pt x="7333504" y="613544"/>
                </a:lnTo>
                <a:close/>
              </a:path>
              <a:path w="7520305" h="706120">
                <a:moveTo>
                  <a:pt x="7519911" y="465087"/>
                </a:moveTo>
                <a:lnTo>
                  <a:pt x="7444008" y="465087"/>
                </a:lnTo>
                <a:lnTo>
                  <a:pt x="7443894" y="592428"/>
                </a:lnTo>
                <a:lnTo>
                  <a:pt x="7442566" y="602172"/>
                </a:lnTo>
                <a:lnTo>
                  <a:pt x="7438241" y="609730"/>
                </a:lnTo>
                <a:lnTo>
                  <a:pt x="7431032" y="614264"/>
                </a:lnTo>
                <a:lnTo>
                  <a:pt x="7420926" y="615776"/>
                </a:lnTo>
                <a:lnTo>
                  <a:pt x="7389686" y="616520"/>
                </a:lnTo>
                <a:lnTo>
                  <a:pt x="7519273" y="616520"/>
                </a:lnTo>
                <a:lnTo>
                  <a:pt x="7519911" y="612056"/>
                </a:lnTo>
                <a:lnTo>
                  <a:pt x="7519911" y="465087"/>
                </a:lnTo>
                <a:close/>
              </a:path>
              <a:path w="7520305" h="706120">
                <a:moveTo>
                  <a:pt x="7154910" y="59531"/>
                </a:moveTo>
                <a:lnTo>
                  <a:pt x="6908227" y="59531"/>
                </a:lnTo>
                <a:lnTo>
                  <a:pt x="6908227" y="583034"/>
                </a:lnTo>
                <a:lnTo>
                  <a:pt x="6985246" y="583034"/>
                </a:lnTo>
                <a:lnTo>
                  <a:pt x="6985246" y="528340"/>
                </a:lnTo>
                <a:lnTo>
                  <a:pt x="7154910" y="528340"/>
                </a:lnTo>
                <a:lnTo>
                  <a:pt x="7154910" y="450576"/>
                </a:lnTo>
                <a:lnTo>
                  <a:pt x="6985246" y="450576"/>
                </a:lnTo>
                <a:lnTo>
                  <a:pt x="6985246" y="330770"/>
                </a:lnTo>
                <a:lnTo>
                  <a:pt x="7154910" y="330770"/>
                </a:lnTo>
                <a:lnTo>
                  <a:pt x="7154910" y="252263"/>
                </a:lnTo>
                <a:lnTo>
                  <a:pt x="6985246" y="252263"/>
                </a:lnTo>
                <a:lnTo>
                  <a:pt x="6985246" y="138038"/>
                </a:lnTo>
                <a:lnTo>
                  <a:pt x="7154910" y="138038"/>
                </a:lnTo>
                <a:lnTo>
                  <a:pt x="7154910" y="59531"/>
                </a:lnTo>
                <a:close/>
              </a:path>
              <a:path w="7520305" h="706120">
                <a:moveTo>
                  <a:pt x="7154910" y="528340"/>
                </a:moveTo>
                <a:lnTo>
                  <a:pt x="7078263" y="528340"/>
                </a:lnTo>
                <a:lnTo>
                  <a:pt x="7078263" y="567778"/>
                </a:lnTo>
                <a:lnTo>
                  <a:pt x="7154910" y="567778"/>
                </a:lnTo>
                <a:lnTo>
                  <a:pt x="7154910" y="528340"/>
                </a:lnTo>
                <a:close/>
              </a:path>
              <a:path w="7520305" h="706120">
                <a:moveTo>
                  <a:pt x="7154910" y="330770"/>
                </a:moveTo>
                <a:lnTo>
                  <a:pt x="7078263" y="330770"/>
                </a:lnTo>
                <a:lnTo>
                  <a:pt x="7078263" y="450576"/>
                </a:lnTo>
                <a:lnTo>
                  <a:pt x="7154910" y="450576"/>
                </a:lnTo>
                <a:lnTo>
                  <a:pt x="7154910" y="330770"/>
                </a:lnTo>
                <a:close/>
              </a:path>
              <a:path w="7520305" h="706120">
                <a:moveTo>
                  <a:pt x="7519911" y="282028"/>
                </a:moveTo>
                <a:lnTo>
                  <a:pt x="7444008" y="282028"/>
                </a:lnTo>
                <a:lnTo>
                  <a:pt x="7444008" y="391789"/>
                </a:lnTo>
                <a:lnTo>
                  <a:pt x="7519911" y="391789"/>
                </a:lnTo>
                <a:lnTo>
                  <a:pt x="7519911" y="282028"/>
                </a:lnTo>
                <a:close/>
              </a:path>
              <a:path w="7520305" h="706120">
                <a:moveTo>
                  <a:pt x="7154910" y="138038"/>
                </a:moveTo>
                <a:lnTo>
                  <a:pt x="7078263" y="138038"/>
                </a:lnTo>
                <a:lnTo>
                  <a:pt x="7078263" y="252263"/>
                </a:lnTo>
                <a:lnTo>
                  <a:pt x="7154910" y="252263"/>
                </a:lnTo>
                <a:lnTo>
                  <a:pt x="7154910" y="138038"/>
                </a:lnTo>
                <a:close/>
              </a:path>
              <a:path w="7520305" h="706120">
                <a:moveTo>
                  <a:pt x="7519911" y="102320"/>
                </a:moveTo>
                <a:lnTo>
                  <a:pt x="7444008" y="102320"/>
                </a:lnTo>
                <a:lnTo>
                  <a:pt x="7444008" y="209104"/>
                </a:lnTo>
                <a:lnTo>
                  <a:pt x="7519911" y="209104"/>
                </a:lnTo>
                <a:lnTo>
                  <a:pt x="7519911" y="102320"/>
                </a:lnTo>
                <a:close/>
              </a:path>
              <a:path w="7520305" h="706120">
                <a:moveTo>
                  <a:pt x="686469" y="30510"/>
                </a:moveTo>
                <a:lnTo>
                  <a:pt x="290958" y="30510"/>
                </a:lnTo>
                <a:lnTo>
                  <a:pt x="290958" y="694283"/>
                </a:lnTo>
                <a:lnTo>
                  <a:pt x="364256" y="694283"/>
                </a:lnTo>
                <a:lnTo>
                  <a:pt x="364256" y="102320"/>
                </a:lnTo>
                <a:lnTo>
                  <a:pt x="686469" y="102320"/>
                </a:lnTo>
                <a:lnTo>
                  <a:pt x="686469" y="30510"/>
                </a:lnTo>
                <a:close/>
              </a:path>
              <a:path w="7520305" h="706120">
                <a:moveTo>
                  <a:pt x="513455" y="615776"/>
                </a:moveTo>
                <a:lnTo>
                  <a:pt x="537269" y="694283"/>
                </a:lnTo>
                <a:lnTo>
                  <a:pt x="603497" y="694283"/>
                </a:lnTo>
                <a:lnTo>
                  <a:pt x="652226" y="682144"/>
                </a:lnTo>
                <a:lnTo>
                  <a:pt x="680934" y="646750"/>
                </a:lnTo>
                <a:lnTo>
                  <a:pt x="685966" y="618752"/>
                </a:lnTo>
                <a:lnTo>
                  <a:pt x="566662" y="618752"/>
                </a:lnTo>
                <a:lnTo>
                  <a:pt x="552175" y="618566"/>
                </a:lnTo>
                <a:lnTo>
                  <a:pt x="538478" y="618008"/>
                </a:lnTo>
                <a:lnTo>
                  <a:pt x="525571" y="617078"/>
                </a:lnTo>
                <a:lnTo>
                  <a:pt x="513455" y="615776"/>
                </a:lnTo>
                <a:close/>
              </a:path>
              <a:path w="7520305" h="706120">
                <a:moveTo>
                  <a:pt x="686469" y="102320"/>
                </a:moveTo>
                <a:lnTo>
                  <a:pt x="613915" y="102320"/>
                </a:lnTo>
                <a:lnTo>
                  <a:pt x="613915" y="605235"/>
                </a:lnTo>
                <a:lnTo>
                  <a:pt x="610938" y="611311"/>
                </a:lnTo>
                <a:lnTo>
                  <a:pt x="566662" y="618752"/>
                </a:lnTo>
                <a:lnTo>
                  <a:pt x="685966" y="618752"/>
                </a:lnTo>
                <a:lnTo>
                  <a:pt x="686469" y="612056"/>
                </a:lnTo>
                <a:lnTo>
                  <a:pt x="686469" y="102320"/>
                </a:lnTo>
                <a:close/>
              </a:path>
              <a:path w="7520305" h="706120">
                <a:moveTo>
                  <a:pt x="475505" y="434578"/>
                </a:moveTo>
                <a:lnTo>
                  <a:pt x="402207" y="434578"/>
                </a:lnTo>
                <a:lnTo>
                  <a:pt x="402207" y="496341"/>
                </a:lnTo>
                <a:lnTo>
                  <a:pt x="406881" y="526293"/>
                </a:lnTo>
                <a:lnTo>
                  <a:pt x="420904" y="547687"/>
                </a:lnTo>
                <a:lnTo>
                  <a:pt x="444275" y="560524"/>
                </a:lnTo>
                <a:lnTo>
                  <a:pt x="476994" y="564803"/>
                </a:lnTo>
                <a:lnTo>
                  <a:pt x="580429" y="564803"/>
                </a:lnTo>
                <a:lnTo>
                  <a:pt x="580429" y="492993"/>
                </a:lnTo>
                <a:lnTo>
                  <a:pt x="495969" y="492993"/>
                </a:lnTo>
                <a:lnTo>
                  <a:pt x="487016" y="491714"/>
                </a:lnTo>
                <a:lnTo>
                  <a:pt x="480621" y="487877"/>
                </a:lnTo>
                <a:lnTo>
                  <a:pt x="476784" y="481482"/>
                </a:lnTo>
                <a:lnTo>
                  <a:pt x="475505" y="472528"/>
                </a:lnTo>
                <a:lnTo>
                  <a:pt x="475505" y="434578"/>
                </a:lnTo>
                <a:close/>
              </a:path>
              <a:path w="7520305" h="706120">
                <a:moveTo>
                  <a:pt x="600520" y="363513"/>
                </a:moveTo>
                <a:lnTo>
                  <a:pt x="379511" y="363513"/>
                </a:lnTo>
                <a:lnTo>
                  <a:pt x="379511" y="434578"/>
                </a:lnTo>
                <a:lnTo>
                  <a:pt x="600520" y="434578"/>
                </a:lnTo>
                <a:lnTo>
                  <a:pt x="600520" y="363513"/>
                </a:lnTo>
                <a:close/>
              </a:path>
              <a:path w="7520305" h="706120">
                <a:moveTo>
                  <a:pt x="525734" y="311050"/>
                </a:moveTo>
                <a:lnTo>
                  <a:pt x="453924" y="311050"/>
                </a:lnTo>
                <a:lnTo>
                  <a:pt x="453924" y="363513"/>
                </a:lnTo>
                <a:lnTo>
                  <a:pt x="525734" y="363513"/>
                </a:lnTo>
                <a:lnTo>
                  <a:pt x="525734" y="311050"/>
                </a:lnTo>
                <a:close/>
              </a:path>
              <a:path w="7520305" h="706120">
                <a:moveTo>
                  <a:pt x="600520" y="225102"/>
                </a:moveTo>
                <a:lnTo>
                  <a:pt x="378767" y="225102"/>
                </a:lnTo>
                <a:lnTo>
                  <a:pt x="378767" y="295795"/>
                </a:lnTo>
                <a:lnTo>
                  <a:pt x="600520" y="295795"/>
                </a:lnTo>
                <a:lnTo>
                  <a:pt x="600520" y="225102"/>
                </a:lnTo>
                <a:close/>
              </a:path>
              <a:path w="7520305" h="706120">
                <a:moveTo>
                  <a:pt x="437182" y="110505"/>
                </a:moveTo>
                <a:lnTo>
                  <a:pt x="378767" y="142502"/>
                </a:lnTo>
                <a:lnTo>
                  <a:pt x="392696" y="160362"/>
                </a:lnTo>
                <a:lnTo>
                  <a:pt x="405091" y="180082"/>
                </a:lnTo>
                <a:lnTo>
                  <a:pt x="415951" y="201662"/>
                </a:lnTo>
                <a:lnTo>
                  <a:pt x="425276" y="225102"/>
                </a:lnTo>
                <a:lnTo>
                  <a:pt x="435693" y="225102"/>
                </a:lnTo>
                <a:lnTo>
                  <a:pt x="490015" y="195337"/>
                </a:lnTo>
                <a:lnTo>
                  <a:pt x="478900" y="170640"/>
                </a:lnTo>
                <a:lnTo>
                  <a:pt x="466389" y="148270"/>
                </a:lnTo>
                <a:lnTo>
                  <a:pt x="452483" y="128225"/>
                </a:lnTo>
                <a:lnTo>
                  <a:pt x="437182" y="110505"/>
                </a:lnTo>
                <a:close/>
              </a:path>
              <a:path w="7520305" h="706120">
                <a:moveTo>
                  <a:pt x="537269" y="111249"/>
                </a:moveTo>
                <a:lnTo>
                  <a:pt x="527642" y="141666"/>
                </a:lnTo>
                <a:lnTo>
                  <a:pt x="515875" y="170780"/>
                </a:lnTo>
                <a:lnTo>
                  <a:pt x="501969" y="198592"/>
                </a:lnTo>
                <a:lnTo>
                  <a:pt x="485923" y="225102"/>
                </a:lnTo>
                <a:lnTo>
                  <a:pt x="562197" y="225102"/>
                </a:lnTo>
                <a:lnTo>
                  <a:pt x="572871" y="207010"/>
                </a:lnTo>
                <a:lnTo>
                  <a:pt x="582940" y="187337"/>
                </a:lnTo>
                <a:lnTo>
                  <a:pt x="592405" y="166083"/>
                </a:lnTo>
                <a:lnTo>
                  <a:pt x="601264" y="143247"/>
                </a:lnTo>
                <a:lnTo>
                  <a:pt x="537269" y="111249"/>
                </a:lnTo>
                <a:close/>
              </a:path>
              <a:path w="7520305" h="706120">
                <a:moveTo>
                  <a:pt x="4798961" y="554756"/>
                </a:moveTo>
                <a:lnTo>
                  <a:pt x="4722686" y="554756"/>
                </a:lnTo>
                <a:lnTo>
                  <a:pt x="4722686" y="694283"/>
                </a:lnTo>
                <a:lnTo>
                  <a:pt x="4798961" y="694283"/>
                </a:lnTo>
                <a:lnTo>
                  <a:pt x="4798961" y="554756"/>
                </a:lnTo>
                <a:close/>
              </a:path>
              <a:path w="7520305" h="706120">
                <a:moveTo>
                  <a:pt x="4915419" y="484063"/>
                </a:moveTo>
                <a:lnTo>
                  <a:pt x="4603252" y="484063"/>
                </a:lnTo>
                <a:lnTo>
                  <a:pt x="4603252" y="554756"/>
                </a:lnTo>
                <a:lnTo>
                  <a:pt x="4915419" y="554756"/>
                </a:lnTo>
                <a:lnTo>
                  <a:pt x="4915419" y="484063"/>
                </a:lnTo>
                <a:close/>
              </a:path>
              <a:path w="7520305" h="706120">
                <a:moveTo>
                  <a:pt x="4798961" y="425276"/>
                </a:moveTo>
                <a:lnTo>
                  <a:pt x="4722686" y="425276"/>
                </a:lnTo>
                <a:lnTo>
                  <a:pt x="4722686" y="484063"/>
                </a:lnTo>
                <a:lnTo>
                  <a:pt x="4798961" y="484063"/>
                </a:lnTo>
                <a:lnTo>
                  <a:pt x="4798961" y="425276"/>
                </a:lnTo>
                <a:close/>
              </a:path>
              <a:path w="7520305" h="706120">
                <a:moveTo>
                  <a:pt x="4931418" y="354582"/>
                </a:moveTo>
                <a:lnTo>
                  <a:pt x="4589486" y="354582"/>
                </a:lnTo>
                <a:lnTo>
                  <a:pt x="4589486" y="425276"/>
                </a:lnTo>
                <a:lnTo>
                  <a:pt x="4931418" y="425276"/>
                </a:lnTo>
                <a:lnTo>
                  <a:pt x="4931418" y="354582"/>
                </a:lnTo>
                <a:close/>
              </a:path>
              <a:path w="7520305" h="706120">
                <a:moveTo>
                  <a:pt x="4705944" y="275332"/>
                </a:moveTo>
                <a:lnTo>
                  <a:pt x="4687712" y="275332"/>
                </a:lnTo>
                <a:lnTo>
                  <a:pt x="4635995" y="301749"/>
                </a:lnTo>
                <a:lnTo>
                  <a:pt x="4643931" y="313190"/>
                </a:lnTo>
                <a:lnTo>
                  <a:pt x="4651994" y="325747"/>
                </a:lnTo>
                <a:lnTo>
                  <a:pt x="4660272" y="339560"/>
                </a:lnTo>
                <a:lnTo>
                  <a:pt x="4668737" y="354582"/>
                </a:lnTo>
                <a:lnTo>
                  <a:pt x="4744267" y="354582"/>
                </a:lnTo>
                <a:lnTo>
                  <a:pt x="4736151" y="333444"/>
                </a:lnTo>
                <a:lnTo>
                  <a:pt x="4727035" y="313143"/>
                </a:lnTo>
                <a:lnTo>
                  <a:pt x="4716990" y="293819"/>
                </a:lnTo>
                <a:lnTo>
                  <a:pt x="4705944" y="275332"/>
                </a:lnTo>
                <a:close/>
              </a:path>
              <a:path w="7520305" h="706120">
                <a:moveTo>
                  <a:pt x="4829470" y="275332"/>
                </a:moveTo>
                <a:lnTo>
                  <a:pt x="4814216" y="275332"/>
                </a:lnTo>
                <a:lnTo>
                  <a:pt x="4806380" y="294795"/>
                </a:lnTo>
                <a:lnTo>
                  <a:pt x="4797008" y="314492"/>
                </a:lnTo>
                <a:lnTo>
                  <a:pt x="4786101" y="334421"/>
                </a:lnTo>
                <a:lnTo>
                  <a:pt x="4773660" y="354582"/>
                </a:lnTo>
                <a:lnTo>
                  <a:pt x="4852168" y="354582"/>
                </a:lnTo>
                <a:lnTo>
                  <a:pt x="4860213" y="342956"/>
                </a:lnTo>
                <a:lnTo>
                  <a:pt x="4867980" y="330398"/>
                </a:lnTo>
                <a:lnTo>
                  <a:pt x="4875468" y="316911"/>
                </a:lnTo>
                <a:lnTo>
                  <a:pt x="4882677" y="302493"/>
                </a:lnTo>
                <a:lnTo>
                  <a:pt x="4829470" y="275332"/>
                </a:lnTo>
                <a:close/>
              </a:path>
              <a:path w="7520305" h="706120">
                <a:moveTo>
                  <a:pt x="4931418" y="204266"/>
                </a:moveTo>
                <a:lnTo>
                  <a:pt x="4589486" y="204266"/>
                </a:lnTo>
                <a:lnTo>
                  <a:pt x="4589486" y="275332"/>
                </a:lnTo>
                <a:lnTo>
                  <a:pt x="4931418" y="275332"/>
                </a:lnTo>
                <a:lnTo>
                  <a:pt x="4931418" y="204266"/>
                </a:lnTo>
                <a:close/>
              </a:path>
              <a:path w="7520305" h="706120">
                <a:moveTo>
                  <a:pt x="4798961" y="147340"/>
                </a:moveTo>
                <a:lnTo>
                  <a:pt x="4722686" y="147340"/>
                </a:lnTo>
                <a:lnTo>
                  <a:pt x="4722686" y="204266"/>
                </a:lnTo>
                <a:lnTo>
                  <a:pt x="4798961" y="204266"/>
                </a:lnTo>
                <a:lnTo>
                  <a:pt x="4798961" y="147340"/>
                </a:lnTo>
                <a:close/>
              </a:path>
              <a:path w="7520305" h="706120">
                <a:moveTo>
                  <a:pt x="4915419" y="76274"/>
                </a:moveTo>
                <a:lnTo>
                  <a:pt x="4603252" y="76274"/>
                </a:lnTo>
                <a:lnTo>
                  <a:pt x="4603252" y="147340"/>
                </a:lnTo>
                <a:lnTo>
                  <a:pt x="4915419" y="147340"/>
                </a:lnTo>
                <a:lnTo>
                  <a:pt x="4915419" y="76274"/>
                </a:lnTo>
                <a:close/>
              </a:path>
              <a:path w="7520305" h="706120">
                <a:moveTo>
                  <a:pt x="4798961" y="6325"/>
                </a:moveTo>
                <a:lnTo>
                  <a:pt x="4722686" y="6325"/>
                </a:lnTo>
                <a:lnTo>
                  <a:pt x="4722686" y="76274"/>
                </a:lnTo>
                <a:lnTo>
                  <a:pt x="4798961" y="76274"/>
                </a:lnTo>
                <a:lnTo>
                  <a:pt x="4798961" y="6325"/>
                </a:lnTo>
                <a:close/>
              </a:path>
              <a:path w="7520305" h="706120">
                <a:moveTo>
                  <a:pt x="2578446" y="231800"/>
                </a:moveTo>
                <a:lnTo>
                  <a:pt x="2333252" y="231800"/>
                </a:lnTo>
                <a:lnTo>
                  <a:pt x="2333252" y="302493"/>
                </a:lnTo>
                <a:lnTo>
                  <a:pt x="2578446" y="302493"/>
                </a:lnTo>
                <a:lnTo>
                  <a:pt x="2578446" y="231800"/>
                </a:lnTo>
                <a:close/>
              </a:path>
              <a:path w="7520305" h="706120">
                <a:moveTo>
                  <a:pt x="1793006" y="231800"/>
                </a:moveTo>
                <a:lnTo>
                  <a:pt x="1564927" y="231800"/>
                </a:lnTo>
                <a:lnTo>
                  <a:pt x="1564927" y="302493"/>
                </a:lnTo>
                <a:lnTo>
                  <a:pt x="1793006" y="302493"/>
                </a:lnTo>
                <a:lnTo>
                  <a:pt x="1793006" y="231800"/>
                </a:lnTo>
                <a:close/>
              </a:path>
              <a:path w="7520305" h="706120">
                <a:moveTo>
                  <a:pt x="4204765" y="463599"/>
                </a:moveTo>
                <a:lnTo>
                  <a:pt x="4125514" y="463599"/>
                </a:lnTo>
                <a:lnTo>
                  <a:pt x="4125514" y="696516"/>
                </a:lnTo>
                <a:lnTo>
                  <a:pt x="4204765" y="696516"/>
                </a:lnTo>
                <a:lnTo>
                  <a:pt x="4204765" y="463599"/>
                </a:lnTo>
                <a:close/>
              </a:path>
              <a:path w="7520305" h="706120">
                <a:moveTo>
                  <a:pt x="4467447" y="140270"/>
                </a:moveTo>
                <a:lnTo>
                  <a:pt x="3862461" y="140270"/>
                </a:lnTo>
                <a:lnTo>
                  <a:pt x="3862461" y="463599"/>
                </a:lnTo>
                <a:lnTo>
                  <a:pt x="4467447" y="463599"/>
                </a:lnTo>
                <a:lnTo>
                  <a:pt x="4467447" y="385837"/>
                </a:lnTo>
                <a:lnTo>
                  <a:pt x="3940967" y="385837"/>
                </a:lnTo>
                <a:lnTo>
                  <a:pt x="3940967" y="218033"/>
                </a:lnTo>
                <a:lnTo>
                  <a:pt x="4467447" y="218033"/>
                </a:lnTo>
                <a:lnTo>
                  <a:pt x="4467447" y="140270"/>
                </a:lnTo>
                <a:close/>
              </a:path>
              <a:path w="7520305" h="706120">
                <a:moveTo>
                  <a:pt x="4204765" y="218033"/>
                </a:moveTo>
                <a:lnTo>
                  <a:pt x="4125514" y="218033"/>
                </a:lnTo>
                <a:lnTo>
                  <a:pt x="4125514" y="385837"/>
                </a:lnTo>
                <a:lnTo>
                  <a:pt x="4204765" y="385837"/>
                </a:lnTo>
                <a:lnTo>
                  <a:pt x="4204765" y="218033"/>
                </a:lnTo>
                <a:close/>
              </a:path>
              <a:path w="7520305" h="706120">
                <a:moveTo>
                  <a:pt x="4467447" y="218033"/>
                </a:moveTo>
                <a:lnTo>
                  <a:pt x="4388939" y="218033"/>
                </a:lnTo>
                <a:lnTo>
                  <a:pt x="4388939" y="385837"/>
                </a:lnTo>
                <a:lnTo>
                  <a:pt x="4467447" y="385837"/>
                </a:lnTo>
                <a:lnTo>
                  <a:pt x="4467447" y="218033"/>
                </a:lnTo>
                <a:close/>
              </a:path>
              <a:path w="7520305" h="706120">
                <a:moveTo>
                  <a:pt x="4204765" y="6325"/>
                </a:moveTo>
                <a:lnTo>
                  <a:pt x="4125514" y="6325"/>
                </a:lnTo>
                <a:lnTo>
                  <a:pt x="4125514" y="140270"/>
                </a:lnTo>
                <a:lnTo>
                  <a:pt x="4204765" y="140270"/>
                </a:lnTo>
                <a:lnTo>
                  <a:pt x="4204765" y="6325"/>
                </a:lnTo>
                <a:close/>
              </a:path>
              <a:path w="7520305" h="706120">
                <a:moveTo>
                  <a:pt x="2818432" y="338584"/>
                </a:moveTo>
                <a:lnTo>
                  <a:pt x="2741413" y="338584"/>
                </a:lnTo>
                <a:lnTo>
                  <a:pt x="2741413" y="694283"/>
                </a:lnTo>
                <a:lnTo>
                  <a:pt x="2818432" y="694283"/>
                </a:lnTo>
                <a:lnTo>
                  <a:pt x="2818432" y="338584"/>
                </a:lnTo>
                <a:close/>
              </a:path>
              <a:path w="7520305" h="706120">
                <a:moveTo>
                  <a:pt x="2973957" y="262309"/>
                </a:moveTo>
                <a:lnTo>
                  <a:pt x="2597421" y="262309"/>
                </a:lnTo>
                <a:lnTo>
                  <a:pt x="2597421" y="338584"/>
                </a:lnTo>
                <a:lnTo>
                  <a:pt x="2973957" y="338584"/>
                </a:lnTo>
                <a:lnTo>
                  <a:pt x="2973957" y="262309"/>
                </a:lnTo>
                <a:close/>
              </a:path>
              <a:path w="7520305" h="706120">
                <a:moveTo>
                  <a:pt x="2818432" y="7813"/>
                </a:moveTo>
                <a:lnTo>
                  <a:pt x="2741413" y="7813"/>
                </a:lnTo>
                <a:lnTo>
                  <a:pt x="2741413" y="262309"/>
                </a:lnTo>
                <a:lnTo>
                  <a:pt x="2818432" y="262309"/>
                </a:lnTo>
                <a:lnTo>
                  <a:pt x="2818432" y="7813"/>
                </a:lnTo>
                <a:close/>
              </a:path>
              <a:path w="7520305" h="706120">
                <a:moveTo>
                  <a:pt x="2605980" y="129108"/>
                </a:moveTo>
                <a:lnTo>
                  <a:pt x="2307951" y="129108"/>
                </a:lnTo>
                <a:lnTo>
                  <a:pt x="2307951" y="199801"/>
                </a:lnTo>
                <a:lnTo>
                  <a:pt x="2605980" y="199801"/>
                </a:lnTo>
                <a:lnTo>
                  <a:pt x="2605980" y="129108"/>
                </a:lnTo>
                <a:close/>
              </a:path>
              <a:path w="7520305" h="706120">
                <a:moveTo>
                  <a:pt x="2578446" y="30510"/>
                </a:moveTo>
                <a:lnTo>
                  <a:pt x="2333252" y="30510"/>
                </a:lnTo>
                <a:lnTo>
                  <a:pt x="2333252" y="101575"/>
                </a:lnTo>
                <a:lnTo>
                  <a:pt x="2578446" y="101575"/>
                </a:lnTo>
                <a:lnTo>
                  <a:pt x="2578446" y="30510"/>
                </a:lnTo>
                <a:close/>
              </a:path>
              <a:path w="7520305" h="706120">
                <a:moveTo>
                  <a:pt x="2113730" y="29766"/>
                </a:moveTo>
                <a:lnTo>
                  <a:pt x="1878210" y="29766"/>
                </a:lnTo>
                <a:lnTo>
                  <a:pt x="1878210" y="122783"/>
                </a:lnTo>
                <a:lnTo>
                  <a:pt x="1873699" y="161432"/>
                </a:lnTo>
                <a:lnTo>
                  <a:pt x="1860164" y="194778"/>
                </a:lnTo>
                <a:lnTo>
                  <a:pt x="1837608" y="222823"/>
                </a:lnTo>
                <a:lnTo>
                  <a:pt x="1806028" y="245565"/>
                </a:lnTo>
                <a:lnTo>
                  <a:pt x="1865932" y="296539"/>
                </a:lnTo>
                <a:lnTo>
                  <a:pt x="1904673" y="261286"/>
                </a:lnTo>
                <a:lnTo>
                  <a:pt x="1932346" y="221754"/>
                </a:lnTo>
                <a:lnTo>
                  <a:pt x="1948949" y="177942"/>
                </a:lnTo>
                <a:lnTo>
                  <a:pt x="1954484" y="129852"/>
                </a:lnTo>
                <a:lnTo>
                  <a:pt x="1954484" y="109016"/>
                </a:lnTo>
                <a:lnTo>
                  <a:pt x="2113730" y="109016"/>
                </a:lnTo>
                <a:lnTo>
                  <a:pt x="2113730" y="29766"/>
                </a:lnTo>
                <a:close/>
              </a:path>
              <a:path w="7520305" h="706120">
                <a:moveTo>
                  <a:pt x="2113730" y="109016"/>
                </a:moveTo>
                <a:lnTo>
                  <a:pt x="2037455" y="109016"/>
                </a:lnTo>
                <a:lnTo>
                  <a:pt x="2037455" y="215800"/>
                </a:lnTo>
                <a:lnTo>
                  <a:pt x="2040688" y="240055"/>
                </a:lnTo>
                <a:lnTo>
                  <a:pt x="2050385" y="257379"/>
                </a:lnTo>
                <a:lnTo>
                  <a:pt x="2066547" y="267774"/>
                </a:lnTo>
                <a:lnTo>
                  <a:pt x="2089174" y="271238"/>
                </a:lnTo>
                <a:lnTo>
                  <a:pt x="2149449" y="271238"/>
                </a:lnTo>
                <a:lnTo>
                  <a:pt x="2193469" y="257112"/>
                </a:lnTo>
                <a:lnTo>
                  <a:pt x="2214375" y="210731"/>
                </a:lnTo>
                <a:lnTo>
                  <a:pt x="2215378" y="202034"/>
                </a:lnTo>
                <a:lnTo>
                  <a:pt x="2117079" y="202034"/>
                </a:lnTo>
                <a:lnTo>
                  <a:pt x="2113730" y="196949"/>
                </a:lnTo>
                <a:lnTo>
                  <a:pt x="2113730" y="109016"/>
                </a:lnTo>
                <a:close/>
              </a:path>
              <a:path w="7520305" h="706120">
                <a:moveTo>
                  <a:pt x="2142751" y="132085"/>
                </a:moveTo>
                <a:lnTo>
                  <a:pt x="2143403" y="140689"/>
                </a:lnTo>
                <a:lnTo>
                  <a:pt x="2143868" y="148642"/>
                </a:lnTo>
                <a:lnTo>
                  <a:pt x="2144147" y="155943"/>
                </a:lnTo>
                <a:lnTo>
                  <a:pt x="2144240" y="162594"/>
                </a:lnTo>
                <a:lnTo>
                  <a:pt x="2143472" y="179849"/>
                </a:lnTo>
                <a:lnTo>
                  <a:pt x="2141170" y="192174"/>
                </a:lnTo>
                <a:lnTo>
                  <a:pt x="2137333" y="199569"/>
                </a:lnTo>
                <a:lnTo>
                  <a:pt x="2131961" y="202034"/>
                </a:lnTo>
                <a:lnTo>
                  <a:pt x="2215378" y="202034"/>
                </a:lnTo>
                <a:lnTo>
                  <a:pt x="2217305" y="185326"/>
                </a:lnTo>
                <a:lnTo>
                  <a:pt x="2218282" y="154781"/>
                </a:lnTo>
                <a:lnTo>
                  <a:pt x="2142751" y="132085"/>
                </a:lnTo>
                <a:close/>
              </a:path>
              <a:path w="7520305" h="706120">
                <a:moveTo>
                  <a:pt x="1820167" y="129108"/>
                </a:moveTo>
                <a:lnTo>
                  <a:pt x="1539998" y="129108"/>
                </a:lnTo>
                <a:lnTo>
                  <a:pt x="1539998" y="199801"/>
                </a:lnTo>
                <a:lnTo>
                  <a:pt x="1820167" y="199801"/>
                </a:lnTo>
                <a:lnTo>
                  <a:pt x="1820167" y="129108"/>
                </a:lnTo>
                <a:close/>
              </a:path>
              <a:path w="7520305" h="706120">
                <a:moveTo>
                  <a:pt x="1793006" y="30510"/>
                </a:moveTo>
                <a:lnTo>
                  <a:pt x="1564927" y="30510"/>
                </a:lnTo>
                <a:lnTo>
                  <a:pt x="1564927" y="101575"/>
                </a:lnTo>
                <a:lnTo>
                  <a:pt x="1793006" y="101575"/>
                </a:lnTo>
                <a:lnTo>
                  <a:pt x="1793006" y="30510"/>
                </a:lnTo>
                <a:close/>
              </a:path>
              <a:path w="7520305" h="706120">
                <a:moveTo>
                  <a:pt x="6023444" y="280541"/>
                </a:moveTo>
                <a:lnTo>
                  <a:pt x="5357439" y="280541"/>
                </a:lnTo>
                <a:lnTo>
                  <a:pt x="5357439" y="353838"/>
                </a:lnTo>
                <a:lnTo>
                  <a:pt x="6023444" y="353838"/>
                </a:lnTo>
                <a:lnTo>
                  <a:pt x="6023444" y="280541"/>
                </a:lnTo>
                <a:close/>
              </a:path>
              <a:path w="7520305" h="706120">
                <a:moveTo>
                  <a:pt x="5733229" y="177105"/>
                </a:moveTo>
                <a:lnTo>
                  <a:pt x="5655467" y="177105"/>
                </a:lnTo>
                <a:lnTo>
                  <a:pt x="5655467" y="280541"/>
                </a:lnTo>
                <a:lnTo>
                  <a:pt x="5733229" y="280541"/>
                </a:lnTo>
                <a:lnTo>
                  <a:pt x="5733229" y="177105"/>
                </a:lnTo>
                <a:close/>
              </a:path>
              <a:path w="7520305" h="706120">
                <a:moveTo>
                  <a:pt x="5495476" y="16743"/>
                </a:moveTo>
                <a:lnTo>
                  <a:pt x="5481799" y="59471"/>
                </a:lnTo>
                <a:lnTo>
                  <a:pt x="5463389" y="100444"/>
                </a:lnTo>
                <a:lnTo>
                  <a:pt x="5440246" y="139660"/>
                </a:lnTo>
                <a:lnTo>
                  <a:pt x="5412371" y="177120"/>
                </a:lnTo>
                <a:lnTo>
                  <a:pt x="5379763" y="212824"/>
                </a:lnTo>
                <a:lnTo>
                  <a:pt x="5445248" y="261565"/>
                </a:lnTo>
                <a:lnTo>
                  <a:pt x="5465479" y="239962"/>
                </a:lnTo>
                <a:lnTo>
                  <a:pt x="5483012" y="218684"/>
                </a:lnTo>
                <a:lnTo>
                  <a:pt x="5497849" y="197732"/>
                </a:lnTo>
                <a:lnTo>
                  <a:pt x="5509987" y="177105"/>
                </a:lnTo>
                <a:lnTo>
                  <a:pt x="5954240" y="177105"/>
                </a:lnTo>
                <a:lnTo>
                  <a:pt x="5954240" y="103807"/>
                </a:lnTo>
                <a:lnTo>
                  <a:pt x="5548683" y="103807"/>
                </a:lnTo>
                <a:lnTo>
                  <a:pt x="5555659" y="88180"/>
                </a:lnTo>
                <a:lnTo>
                  <a:pt x="5561705" y="72553"/>
                </a:lnTo>
                <a:lnTo>
                  <a:pt x="5566821" y="56927"/>
                </a:lnTo>
                <a:lnTo>
                  <a:pt x="5571007" y="41300"/>
                </a:lnTo>
                <a:lnTo>
                  <a:pt x="5495476" y="16743"/>
                </a:lnTo>
                <a:close/>
              </a:path>
              <a:path w="7520305" h="706120">
                <a:moveTo>
                  <a:pt x="5733229" y="6325"/>
                </a:moveTo>
                <a:lnTo>
                  <a:pt x="5655467" y="6325"/>
                </a:lnTo>
                <a:lnTo>
                  <a:pt x="5655467" y="103807"/>
                </a:lnTo>
                <a:lnTo>
                  <a:pt x="5733229" y="103807"/>
                </a:lnTo>
                <a:lnTo>
                  <a:pt x="5733229" y="63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3020" y="4221787"/>
            <a:ext cx="298450" cy="144780"/>
          </a:xfrm>
          <a:custGeom>
            <a:avLst/>
            <a:gdLst/>
            <a:ahLst/>
            <a:cxnLst/>
            <a:rect l="l" t="t" r="r" b="b"/>
            <a:pathLst>
              <a:path w="298450" h="144779">
                <a:moveTo>
                  <a:pt x="249287" y="0"/>
                </a:moveTo>
                <a:lnTo>
                  <a:pt x="298028" y="57670"/>
                </a:lnTo>
                <a:lnTo>
                  <a:pt x="251727" y="81751"/>
                </a:lnTo>
                <a:lnTo>
                  <a:pt x="202718" y="102497"/>
                </a:lnTo>
                <a:lnTo>
                  <a:pt x="151000" y="119910"/>
                </a:lnTo>
                <a:lnTo>
                  <a:pt x="96574" y="133989"/>
                </a:lnTo>
                <a:lnTo>
                  <a:pt x="39439" y="144735"/>
                </a:lnTo>
                <a:lnTo>
                  <a:pt x="0" y="79250"/>
                </a:lnTo>
                <a:lnTo>
                  <a:pt x="58072" y="67865"/>
                </a:lnTo>
                <a:lnTo>
                  <a:pt x="112037" y="54247"/>
                </a:lnTo>
                <a:lnTo>
                  <a:pt x="161895" y="38397"/>
                </a:lnTo>
                <a:lnTo>
                  <a:pt x="207644" y="20315"/>
                </a:lnTo>
                <a:lnTo>
                  <a:pt x="249287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9973" y="4216206"/>
            <a:ext cx="287655" cy="145415"/>
          </a:xfrm>
          <a:custGeom>
            <a:avLst/>
            <a:gdLst/>
            <a:ahLst/>
            <a:cxnLst/>
            <a:rect l="l" t="t" r="r" b="b"/>
            <a:pathLst>
              <a:path w="287654" h="145414">
                <a:moveTo>
                  <a:pt x="39811" y="0"/>
                </a:moveTo>
                <a:lnTo>
                  <a:pt x="91856" y="11043"/>
                </a:lnTo>
                <a:lnTo>
                  <a:pt x="142621" y="25419"/>
                </a:lnTo>
                <a:lnTo>
                  <a:pt x="192107" y="43130"/>
                </a:lnTo>
                <a:lnTo>
                  <a:pt x="240312" y="64174"/>
                </a:lnTo>
                <a:lnTo>
                  <a:pt x="287238" y="88552"/>
                </a:lnTo>
                <a:lnTo>
                  <a:pt x="235520" y="145107"/>
                </a:lnTo>
                <a:lnTo>
                  <a:pt x="188952" y="120104"/>
                </a:lnTo>
                <a:lnTo>
                  <a:pt x="142116" y="99268"/>
                </a:lnTo>
                <a:lnTo>
                  <a:pt x="95012" y="82599"/>
                </a:lnTo>
                <a:lnTo>
                  <a:pt x="47639" y="70098"/>
                </a:lnTo>
                <a:lnTo>
                  <a:pt x="0" y="61763"/>
                </a:lnTo>
                <a:lnTo>
                  <a:pt x="3981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5183" y="4174137"/>
            <a:ext cx="388862" cy="183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30455" y="4165976"/>
            <a:ext cx="64135" cy="83820"/>
          </a:xfrm>
          <a:custGeom>
            <a:avLst/>
            <a:gdLst/>
            <a:ahLst/>
            <a:cxnLst/>
            <a:rect l="l" t="t" r="r" b="b"/>
            <a:pathLst>
              <a:path w="64134" h="83820">
                <a:moveTo>
                  <a:pt x="0" y="0"/>
                </a:moveTo>
                <a:lnTo>
                  <a:pt x="0" y="83715"/>
                </a:lnTo>
                <a:lnTo>
                  <a:pt x="63996" y="83715"/>
                </a:lnTo>
                <a:lnTo>
                  <a:pt x="6399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4548" y="4165976"/>
            <a:ext cx="92075" cy="83820"/>
          </a:xfrm>
          <a:custGeom>
            <a:avLst/>
            <a:gdLst/>
            <a:ahLst/>
            <a:cxnLst/>
            <a:rect l="l" t="t" r="r" b="b"/>
            <a:pathLst>
              <a:path w="92075" h="83820">
                <a:moveTo>
                  <a:pt x="0" y="0"/>
                </a:moveTo>
                <a:lnTo>
                  <a:pt x="0" y="83715"/>
                </a:lnTo>
                <a:lnTo>
                  <a:pt x="91901" y="83715"/>
                </a:lnTo>
                <a:lnTo>
                  <a:pt x="919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6224" y="4165976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20">
                <a:moveTo>
                  <a:pt x="0" y="0"/>
                </a:moveTo>
                <a:lnTo>
                  <a:pt x="0" y="83715"/>
                </a:lnTo>
                <a:lnTo>
                  <a:pt x="74785" y="83715"/>
                </a:lnTo>
                <a:lnTo>
                  <a:pt x="7478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47707" y="4141048"/>
            <a:ext cx="314325" cy="102235"/>
          </a:xfrm>
          <a:custGeom>
            <a:avLst/>
            <a:gdLst/>
            <a:ahLst/>
            <a:cxnLst/>
            <a:rect l="l" t="t" r="r" b="b"/>
            <a:pathLst>
              <a:path w="314325" h="102235">
                <a:moveTo>
                  <a:pt x="0" y="0"/>
                </a:moveTo>
                <a:lnTo>
                  <a:pt x="0" y="101947"/>
                </a:lnTo>
                <a:lnTo>
                  <a:pt x="314026" y="101947"/>
                </a:lnTo>
                <a:lnTo>
                  <a:pt x="31402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3136" y="4133209"/>
            <a:ext cx="115763" cy="223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0705" y="4126140"/>
            <a:ext cx="94183" cy="1689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4962" y="4096772"/>
            <a:ext cx="314960" cy="43815"/>
          </a:xfrm>
          <a:custGeom>
            <a:avLst/>
            <a:gdLst/>
            <a:ahLst/>
            <a:cxnLst/>
            <a:rect l="l" t="t" r="r" b="b"/>
            <a:pathLst>
              <a:path w="314960" h="43814">
                <a:moveTo>
                  <a:pt x="0" y="0"/>
                </a:moveTo>
                <a:lnTo>
                  <a:pt x="0" y="43532"/>
                </a:lnTo>
                <a:lnTo>
                  <a:pt x="314770" y="43532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8274" y="4095283"/>
            <a:ext cx="244475" cy="259715"/>
          </a:xfrm>
          <a:custGeom>
            <a:avLst/>
            <a:gdLst/>
            <a:ahLst/>
            <a:cxnLst/>
            <a:rect l="l" t="t" r="r" b="b"/>
            <a:pathLst>
              <a:path w="244475" h="259714">
                <a:moveTo>
                  <a:pt x="0" y="0"/>
                </a:moveTo>
                <a:lnTo>
                  <a:pt x="244449" y="0"/>
                </a:lnTo>
                <a:lnTo>
                  <a:pt x="244449" y="255984"/>
                </a:lnTo>
                <a:lnTo>
                  <a:pt x="168174" y="255984"/>
                </a:lnTo>
                <a:lnTo>
                  <a:pt x="168174" y="225474"/>
                </a:lnTo>
                <a:lnTo>
                  <a:pt x="76273" y="225474"/>
                </a:lnTo>
                <a:lnTo>
                  <a:pt x="76273" y="259705"/>
                </a:lnTo>
                <a:lnTo>
                  <a:pt x="0" y="2597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69943" y="4067750"/>
            <a:ext cx="469900" cy="287655"/>
          </a:xfrm>
          <a:custGeom>
            <a:avLst/>
            <a:gdLst/>
            <a:ahLst/>
            <a:cxnLst/>
            <a:rect l="l" t="t" r="r" b="b"/>
            <a:pathLst>
              <a:path w="469900" h="287654">
                <a:moveTo>
                  <a:pt x="0" y="0"/>
                </a:moveTo>
                <a:lnTo>
                  <a:pt x="469553" y="0"/>
                </a:lnTo>
                <a:lnTo>
                  <a:pt x="469553" y="287238"/>
                </a:lnTo>
                <a:lnTo>
                  <a:pt x="391789" y="287238"/>
                </a:lnTo>
                <a:lnTo>
                  <a:pt x="391789" y="248542"/>
                </a:lnTo>
                <a:lnTo>
                  <a:pt x="77763" y="248542"/>
                </a:lnTo>
                <a:lnTo>
                  <a:pt x="77763" y="287238"/>
                </a:lnTo>
                <a:lnTo>
                  <a:pt x="0" y="287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53110" y="4041680"/>
            <a:ext cx="142180" cy="1183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23011" y="4045053"/>
            <a:ext cx="109220" cy="48895"/>
          </a:xfrm>
          <a:custGeom>
            <a:avLst/>
            <a:gdLst/>
            <a:ahLst/>
            <a:cxnLst/>
            <a:rect l="l" t="t" r="r" b="b"/>
            <a:pathLst>
              <a:path w="109220" h="48895">
                <a:moveTo>
                  <a:pt x="0" y="0"/>
                </a:moveTo>
                <a:lnTo>
                  <a:pt x="0" y="48741"/>
                </a:lnTo>
                <a:lnTo>
                  <a:pt x="109016" y="48741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19428" y="4008194"/>
            <a:ext cx="72231" cy="1299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38714" y="4014544"/>
            <a:ext cx="77470" cy="283845"/>
          </a:xfrm>
          <a:custGeom>
            <a:avLst/>
            <a:gdLst/>
            <a:ahLst/>
            <a:cxnLst/>
            <a:rect l="l" t="t" r="r" b="b"/>
            <a:pathLst>
              <a:path w="77470" h="283845">
                <a:moveTo>
                  <a:pt x="0" y="0"/>
                </a:moveTo>
                <a:lnTo>
                  <a:pt x="0" y="283517"/>
                </a:lnTo>
                <a:lnTo>
                  <a:pt x="22394" y="261565"/>
                </a:lnTo>
                <a:lnTo>
                  <a:pt x="42695" y="239241"/>
                </a:lnTo>
                <a:lnTo>
                  <a:pt x="60904" y="216544"/>
                </a:lnTo>
                <a:lnTo>
                  <a:pt x="77019" y="193476"/>
                </a:lnTo>
                <a:lnTo>
                  <a:pt x="57206" y="152223"/>
                </a:lnTo>
                <a:lnTo>
                  <a:pt x="40556" y="106226"/>
                </a:lnTo>
                <a:lnTo>
                  <a:pt x="27068" y="55484"/>
                </a:lnTo>
                <a:lnTo>
                  <a:pt x="1674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3809" y="3993708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7530" y="3993708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9204" y="3993708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99523" y="3991475"/>
            <a:ext cx="93345" cy="120014"/>
          </a:xfrm>
          <a:custGeom>
            <a:avLst/>
            <a:gdLst/>
            <a:ahLst/>
            <a:cxnLst/>
            <a:rect l="l" t="t" r="r" b="b"/>
            <a:pathLst>
              <a:path w="93345" h="120014">
                <a:moveTo>
                  <a:pt x="0" y="0"/>
                </a:moveTo>
                <a:lnTo>
                  <a:pt x="0" y="119806"/>
                </a:lnTo>
                <a:lnTo>
                  <a:pt x="93018" y="119806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4962" y="398701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93789" y="3971756"/>
            <a:ext cx="221615" cy="254000"/>
          </a:xfrm>
          <a:custGeom>
            <a:avLst/>
            <a:gdLst/>
            <a:ahLst/>
            <a:cxnLst/>
            <a:rect l="l" t="t" r="r" b="b"/>
            <a:pathLst>
              <a:path w="221614" h="254000">
                <a:moveTo>
                  <a:pt x="74414" y="0"/>
                </a:moveTo>
                <a:lnTo>
                  <a:pt x="146223" y="0"/>
                </a:lnTo>
                <a:lnTo>
                  <a:pt x="146223" y="52461"/>
                </a:lnTo>
                <a:lnTo>
                  <a:pt x="221009" y="52461"/>
                </a:lnTo>
                <a:lnTo>
                  <a:pt x="221009" y="123527"/>
                </a:lnTo>
                <a:lnTo>
                  <a:pt x="95994" y="123527"/>
                </a:lnTo>
                <a:lnTo>
                  <a:pt x="95994" y="161478"/>
                </a:lnTo>
                <a:lnTo>
                  <a:pt x="97273" y="170431"/>
                </a:lnTo>
                <a:lnTo>
                  <a:pt x="101110" y="176826"/>
                </a:lnTo>
                <a:lnTo>
                  <a:pt x="107505" y="180663"/>
                </a:lnTo>
                <a:lnTo>
                  <a:pt x="116458" y="181942"/>
                </a:lnTo>
                <a:lnTo>
                  <a:pt x="200918" y="181942"/>
                </a:lnTo>
                <a:lnTo>
                  <a:pt x="200918" y="253751"/>
                </a:lnTo>
                <a:lnTo>
                  <a:pt x="97482" y="253751"/>
                </a:lnTo>
                <a:lnTo>
                  <a:pt x="64763" y="249473"/>
                </a:lnTo>
                <a:lnTo>
                  <a:pt x="41392" y="236636"/>
                </a:lnTo>
                <a:lnTo>
                  <a:pt x="27370" y="215242"/>
                </a:lnTo>
                <a:lnTo>
                  <a:pt x="22696" y="185290"/>
                </a:lnTo>
                <a:lnTo>
                  <a:pt x="22696" y="123527"/>
                </a:lnTo>
                <a:lnTo>
                  <a:pt x="0" y="123527"/>
                </a:lnTo>
                <a:lnTo>
                  <a:pt x="0" y="52461"/>
                </a:lnTo>
                <a:lnTo>
                  <a:pt x="74414" y="52461"/>
                </a:lnTo>
                <a:lnTo>
                  <a:pt x="74414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9949" y="3968779"/>
            <a:ext cx="668020" cy="391160"/>
          </a:xfrm>
          <a:custGeom>
            <a:avLst/>
            <a:gdLst/>
            <a:ahLst/>
            <a:cxnLst/>
            <a:rect l="l" t="t" r="r" b="b"/>
            <a:pathLst>
              <a:path w="668020" h="391160">
                <a:moveTo>
                  <a:pt x="260821" y="0"/>
                </a:moveTo>
                <a:lnTo>
                  <a:pt x="593824" y="0"/>
                </a:lnTo>
                <a:lnTo>
                  <a:pt x="593824" y="79250"/>
                </a:lnTo>
                <a:lnTo>
                  <a:pt x="570407" y="123015"/>
                </a:lnTo>
                <a:lnTo>
                  <a:pt x="545548" y="163524"/>
                </a:lnTo>
                <a:lnTo>
                  <a:pt x="519247" y="200778"/>
                </a:lnTo>
                <a:lnTo>
                  <a:pt x="491505" y="234776"/>
                </a:lnTo>
                <a:lnTo>
                  <a:pt x="532781" y="264518"/>
                </a:lnTo>
                <a:lnTo>
                  <a:pt x="575872" y="289005"/>
                </a:lnTo>
                <a:lnTo>
                  <a:pt x="620776" y="308236"/>
                </a:lnTo>
                <a:lnTo>
                  <a:pt x="667494" y="322212"/>
                </a:lnTo>
                <a:lnTo>
                  <a:pt x="622846" y="390673"/>
                </a:lnTo>
                <a:lnTo>
                  <a:pt x="571546" y="373744"/>
                </a:lnTo>
                <a:lnTo>
                  <a:pt x="523316" y="351234"/>
                </a:lnTo>
                <a:lnTo>
                  <a:pt x="478156" y="323143"/>
                </a:lnTo>
                <a:lnTo>
                  <a:pt x="436067" y="289470"/>
                </a:lnTo>
                <a:lnTo>
                  <a:pt x="400092" y="317701"/>
                </a:lnTo>
                <a:lnTo>
                  <a:pt x="360257" y="343978"/>
                </a:lnTo>
                <a:lnTo>
                  <a:pt x="316562" y="368303"/>
                </a:lnTo>
                <a:lnTo>
                  <a:pt x="269007" y="390673"/>
                </a:lnTo>
                <a:lnTo>
                  <a:pt x="227335" y="328165"/>
                </a:lnTo>
                <a:lnTo>
                  <a:pt x="227335" y="382488"/>
                </a:lnTo>
                <a:lnTo>
                  <a:pt x="151060" y="382488"/>
                </a:lnTo>
                <a:lnTo>
                  <a:pt x="151060" y="351978"/>
                </a:lnTo>
                <a:lnTo>
                  <a:pt x="76274" y="351978"/>
                </a:lnTo>
                <a:lnTo>
                  <a:pt x="76274" y="386208"/>
                </a:lnTo>
                <a:lnTo>
                  <a:pt x="0" y="386208"/>
                </a:lnTo>
                <a:lnTo>
                  <a:pt x="0" y="126503"/>
                </a:lnTo>
                <a:lnTo>
                  <a:pt x="227335" y="126503"/>
                </a:lnTo>
                <a:lnTo>
                  <a:pt x="227335" y="319980"/>
                </a:lnTo>
                <a:lnTo>
                  <a:pt x="275889" y="300144"/>
                </a:lnTo>
                <a:lnTo>
                  <a:pt x="318492" y="279703"/>
                </a:lnTo>
                <a:lnTo>
                  <a:pt x="355141" y="258658"/>
                </a:lnTo>
                <a:lnTo>
                  <a:pt x="385837" y="237008"/>
                </a:lnTo>
                <a:lnTo>
                  <a:pt x="359048" y="200778"/>
                </a:lnTo>
                <a:lnTo>
                  <a:pt x="335979" y="162408"/>
                </a:lnTo>
                <a:lnTo>
                  <a:pt x="316632" y="121899"/>
                </a:lnTo>
                <a:lnTo>
                  <a:pt x="301005" y="79250"/>
                </a:lnTo>
                <a:lnTo>
                  <a:pt x="260821" y="79250"/>
                </a:lnTo>
                <a:lnTo>
                  <a:pt x="26082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12807" y="3942734"/>
            <a:ext cx="146050" cy="109855"/>
          </a:xfrm>
          <a:custGeom>
            <a:avLst/>
            <a:gdLst/>
            <a:ahLst/>
            <a:cxnLst/>
            <a:rect l="l" t="t" r="r" b="b"/>
            <a:pathLst>
              <a:path w="146050" h="109854">
                <a:moveTo>
                  <a:pt x="0" y="0"/>
                </a:moveTo>
                <a:lnTo>
                  <a:pt x="0" y="109760"/>
                </a:lnTo>
                <a:lnTo>
                  <a:pt x="145479" y="109760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59735" y="3941990"/>
            <a:ext cx="102870" cy="111125"/>
          </a:xfrm>
          <a:custGeom>
            <a:avLst/>
            <a:gdLst/>
            <a:ahLst/>
            <a:cxnLst/>
            <a:rect l="l" t="t" r="r" b="b"/>
            <a:pathLst>
              <a:path w="102870" h="111125">
                <a:moveTo>
                  <a:pt x="0" y="0"/>
                </a:moveTo>
                <a:lnTo>
                  <a:pt x="0" y="110504"/>
                </a:lnTo>
                <a:lnTo>
                  <a:pt x="102318" y="110504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13871" y="3929687"/>
            <a:ext cx="120972" cy="9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23011" y="3928223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7"/>
                </a:lnTo>
                <a:lnTo>
                  <a:pt x="109016" y="47997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98717" y="3919294"/>
            <a:ext cx="174625" cy="109220"/>
          </a:xfrm>
          <a:custGeom>
            <a:avLst/>
            <a:gdLst/>
            <a:ahLst/>
            <a:cxnLst/>
            <a:rect l="l" t="t" r="r" b="b"/>
            <a:pathLst>
              <a:path w="174625" h="109220">
                <a:moveTo>
                  <a:pt x="0" y="0"/>
                </a:moveTo>
                <a:lnTo>
                  <a:pt x="0" y="109016"/>
                </a:lnTo>
                <a:lnTo>
                  <a:pt x="174501" y="109016"/>
                </a:lnTo>
                <a:lnTo>
                  <a:pt x="1745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53809" y="389250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47530" y="389250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79204" y="389250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19043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4" h="168275">
                <a:moveTo>
                  <a:pt x="0" y="0"/>
                </a:moveTo>
                <a:lnTo>
                  <a:pt x="0" y="167803"/>
                </a:lnTo>
                <a:lnTo>
                  <a:pt x="184175" y="167803"/>
                </a:lnTo>
                <a:lnTo>
                  <a:pt x="18417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55245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5" h="168275">
                <a:moveTo>
                  <a:pt x="0" y="0"/>
                </a:moveTo>
                <a:lnTo>
                  <a:pt x="0" y="167803"/>
                </a:lnTo>
                <a:lnTo>
                  <a:pt x="184547" y="167803"/>
                </a:lnTo>
                <a:lnTo>
                  <a:pt x="18454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4962" y="387725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3011" y="3811022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6"/>
                </a:lnTo>
                <a:lnTo>
                  <a:pt x="109016" y="47996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299523" y="3798743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5" h="114300">
                <a:moveTo>
                  <a:pt x="0" y="0"/>
                </a:moveTo>
                <a:lnTo>
                  <a:pt x="0" y="114225"/>
                </a:lnTo>
                <a:lnTo>
                  <a:pt x="93018" y="114225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28508" y="3789814"/>
            <a:ext cx="252729" cy="71120"/>
          </a:xfrm>
          <a:custGeom>
            <a:avLst/>
            <a:gdLst/>
            <a:ahLst/>
            <a:cxnLst/>
            <a:rect l="l" t="t" r="r" b="b"/>
            <a:pathLst>
              <a:path w="252729" h="71120">
                <a:moveTo>
                  <a:pt x="0" y="0"/>
                </a:moveTo>
                <a:lnTo>
                  <a:pt x="252263" y="0"/>
                </a:lnTo>
                <a:lnTo>
                  <a:pt x="25226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22229" y="3789814"/>
            <a:ext cx="298450" cy="71120"/>
          </a:xfrm>
          <a:custGeom>
            <a:avLst/>
            <a:gdLst/>
            <a:ahLst/>
            <a:cxnLst/>
            <a:rect l="l" t="t" r="r" b="b"/>
            <a:pathLst>
              <a:path w="298450" h="71120">
                <a:moveTo>
                  <a:pt x="0" y="0"/>
                </a:moveTo>
                <a:lnTo>
                  <a:pt x="298028" y="0"/>
                </a:lnTo>
                <a:lnTo>
                  <a:pt x="298028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4275" y="3789814"/>
            <a:ext cx="280670" cy="71120"/>
          </a:xfrm>
          <a:custGeom>
            <a:avLst/>
            <a:gdLst/>
            <a:ahLst/>
            <a:cxnLst/>
            <a:rect l="l" t="t" r="r" b="b"/>
            <a:pathLst>
              <a:path w="280670" h="71120">
                <a:moveTo>
                  <a:pt x="0" y="0"/>
                </a:moveTo>
                <a:lnTo>
                  <a:pt x="280169" y="0"/>
                </a:lnTo>
                <a:lnTo>
                  <a:pt x="28016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6695" y="3764860"/>
            <a:ext cx="235198" cy="1979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612807" y="3763024"/>
            <a:ext cx="146050" cy="107314"/>
          </a:xfrm>
          <a:custGeom>
            <a:avLst/>
            <a:gdLst/>
            <a:ahLst/>
            <a:cxnLst/>
            <a:rect l="l" t="t" r="r" b="b"/>
            <a:pathLst>
              <a:path w="146050" h="107314">
                <a:moveTo>
                  <a:pt x="0" y="0"/>
                </a:moveTo>
                <a:lnTo>
                  <a:pt x="0" y="106784"/>
                </a:lnTo>
                <a:lnTo>
                  <a:pt x="145479" y="106784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59735" y="3763024"/>
            <a:ext cx="102870" cy="106045"/>
          </a:xfrm>
          <a:custGeom>
            <a:avLst/>
            <a:gdLst/>
            <a:ahLst/>
            <a:cxnLst/>
            <a:rect l="l" t="t" r="r" b="b"/>
            <a:pathLst>
              <a:path w="102870" h="106045">
                <a:moveTo>
                  <a:pt x="0" y="0"/>
                </a:moveTo>
                <a:lnTo>
                  <a:pt x="0" y="105667"/>
                </a:lnTo>
                <a:lnTo>
                  <a:pt x="102318" y="105667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22506" y="3720236"/>
            <a:ext cx="247015" cy="523875"/>
          </a:xfrm>
          <a:custGeom>
            <a:avLst/>
            <a:gdLst/>
            <a:ahLst/>
            <a:cxnLst/>
            <a:rect l="l" t="t" r="r" b="b"/>
            <a:pathLst>
              <a:path w="247015" h="523875">
                <a:moveTo>
                  <a:pt x="0" y="0"/>
                </a:moveTo>
                <a:lnTo>
                  <a:pt x="246682" y="0"/>
                </a:lnTo>
                <a:lnTo>
                  <a:pt x="246682" y="508247"/>
                </a:lnTo>
                <a:lnTo>
                  <a:pt x="170036" y="508247"/>
                </a:lnTo>
                <a:lnTo>
                  <a:pt x="170036" y="468808"/>
                </a:lnTo>
                <a:lnTo>
                  <a:pt x="77017" y="468808"/>
                </a:lnTo>
                <a:lnTo>
                  <a:pt x="77017" y="523502"/>
                </a:lnTo>
                <a:lnTo>
                  <a:pt x="0" y="5235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3809" y="369121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47530" y="369121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79204" y="369121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05236" y="3691215"/>
            <a:ext cx="395605" cy="664210"/>
          </a:xfrm>
          <a:custGeom>
            <a:avLst/>
            <a:gdLst/>
            <a:ahLst/>
            <a:cxnLst/>
            <a:rect l="l" t="t" r="r" b="b"/>
            <a:pathLst>
              <a:path w="395605" h="664210">
                <a:moveTo>
                  <a:pt x="0" y="0"/>
                </a:moveTo>
                <a:lnTo>
                  <a:pt x="395510" y="0"/>
                </a:lnTo>
                <a:lnTo>
                  <a:pt x="395510" y="581545"/>
                </a:lnTo>
                <a:lnTo>
                  <a:pt x="383058" y="630310"/>
                </a:lnTo>
                <a:lnTo>
                  <a:pt x="347095" y="658378"/>
                </a:lnTo>
                <a:lnTo>
                  <a:pt x="312539" y="663773"/>
                </a:lnTo>
                <a:lnTo>
                  <a:pt x="246310" y="663773"/>
                </a:lnTo>
                <a:lnTo>
                  <a:pt x="222498" y="585266"/>
                </a:lnTo>
                <a:lnTo>
                  <a:pt x="234613" y="586568"/>
                </a:lnTo>
                <a:lnTo>
                  <a:pt x="247519" y="587499"/>
                </a:lnTo>
                <a:lnTo>
                  <a:pt x="261216" y="588057"/>
                </a:lnTo>
                <a:lnTo>
                  <a:pt x="275704" y="588243"/>
                </a:lnTo>
                <a:lnTo>
                  <a:pt x="289121" y="587964"/>
                </a:lnTo>
                <a:lnTo>
                  <a:pt x="322957" y="574724"/>
                </a:lnTo>
                <a:lnTo>
                  <a:pt x="322957" y="565546"/>
                </a:lnTo>
                <a:lnTo>
                  <a:pt x="322957" y="71809"/>
                </a:lnTo>
                <a:lnTo>
                  <a:pt x="73297" y="71809"/>
                </a:lnTo>
                <a:lnTo>
                  <a:pt x="73297" y="663773"/>
                </a:lnTo>
                <a:lnTo>
                  <a:pt x="0" y="6637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20306" y="3690470"/>
            <a:ext cx="412750" cy="267335"/>
          </a:xfrm>
          <a:custGeom>
            <a:avLst/>
            <a:gdLst/>
            <a:ahLst/>
            <a:cxnLst/>
            <a:rect l="l" t="t" r="r" b="b"/>
            <a:pathLst>
              <a:path w="412750" h="267335">
                <a:moveTo>
                  <a:pt x="72181" y="0"/>
                </a:moveTo>
                <a:lnTo>
                  <a:pt x="307701" y="0"/>
                </a:lnTo>
                <a:lnTo>
                  <a:pt x="307701" y="157013"/>
                </a:lnTo>
                <a:lnTo>
                  <a:pt x="307701" y="167183"/>
                </a:lnTo>
                <a:lnTo>
                  <a:pt x="311050" y="172268"/>
                </a:lnTo>
                <a:lnTo>
                  <a:pt x="317747" y="172268"/>
                </a:lnTo>
                <a:lnTo>
                  <a:pt x="325932" y="172268"/>
                </a:lnTo>
                <a:lnTo>
                  <a:pt x="331305" y="169803"/>
                </a:lnTo>
                <a:lnTo>
                  <a:pt x="335142" y="162408"/>
                </a:lnTo>
                <a:lnTo>
                  <a:pt x="337444" y="150083"/>
                </a:lnTo>
                <a:lnTo>
                  <a:pt x="338212" y="132829"/>
                </a:lnTo>
                <a:lnTo>
                  <a:pt x="338119" y="126178"/>
                </a:lnTo>
                <a:lnTo>
                  <a:pt x="337840" y="118876"/>
                </a:lnTo>
                <a:lnTo>
                  <a:pt x="337375" y="110923"/>
                </a:lnTo>
                <a:lnTo>
                  <a:pt x="336723" y="102319"/>
                </a:lnTo>
                <a:lnTo>
                  <a:pt x="412253" y="125015"/>
                </a:lnTo>
                <a:lnTo>
                  <a:pt x="408347" y="180965"/>
                </a:lnTo>
                <a:lnTo>
                  <a:pt x="387441" y="227346"/>
                </a:lnTo>
                <a:lnTo>
                  <a:pt x="343420" y="241473"/>
                </a:lnTo>
                <a:lnTo>
                  <a:pt x="283145" y="241473"/>
                </a:lnTo>
                <a:lnTo>
                  <a:pt x="260518" y="238008"/>
                </a:lnTo>
                <a:lnTo>
                  <a:pt x="244356" y="227613"/>
                </a:lnTo>
                <a:lnTo>
                  <a:pt x="234659" y="210289"/>
                </a:lnTo>
                <a:lnTo>
                  <a:pt x="231427" y="186035"/>
                </a:lnTo>
                <a:lnTo>
                  <a:pt x="231427" y="79250"/>
                </a:lnTo>
                <a:lnTo>
                  <a:pt x="148455" y="79250"/>
                </a:lnTo>
                <a:lnTo>
                  <a:pt x="148455" y="100086"/>
                </a:lnTo>
                <a:lnTo>
                  <a:pt x="142920" y="148177"/>
                </a:lnTo>
                <a:lnTo>
                  <a:pt x="126317" y="191988"/>
                </a:lnTo>
                <a:lnTo>
                  <a:pt x="98644" y="231520"/>
                </a:lnTo>
                <a:lnTo>
                  <a:pt x="59903" y="266774"/>
                </a:lnTo>
                <a:lnTo>
                  <a:pt x="0" y="215800"/>
                </a:lnTo>
                <a:lnTo>
                  <a:pt x="31579" y="193057"/>
                </a:lnTo>
                <a:lnTo>
                  <a:pt x="54135" y="165013"/>
                </a:lnTo>
                <a:lnTo>
                  <a:pt x="67670" y="131666"/>
                </a:lnTo>
                <a:lnTo>
                  <a:pt x="72181" y="9301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92542" y="3688982"/>
            <a:ext cx="441959" cy="673100"/>
          </a:xfrm>
          <a:custGeom>
            <a:avLst/>
            <a:gdLst/>
            <a:ahLst/>
            <a:cxnLst/>
            <a:rect l="l" t="t" r="r" b="b"/>
            <a:pathLst>
              <a:path w="441959" h="673100">
                <a:moveTo>
                  <a:pt x="143245" y="0"/>
                </a:moveTo>
                <a:lnTo>
                  <a:pt x="441646" y="0"/>
                </a:lnTo>
                <a:lnTo>
                  <a:pt x="441646" y="583778"/>
                </a:lnTo>
                <a:lnTo>
                  <a:pt x="436553" y="619427"/>
                </a:lnTo>
                <a:lnTo>
                  <a:pt x="421275" y="644890"/>
                </a:lnTo>
                <a:lnTo>
                  <a:pt x="395812" y="660168"/>
                </a:lnTo>
                <a:lnTo>
                  <a:pt x="360163" y="665261"/>
                </a:lnTo>
                <a:lnTo>
                  <a:pt x="277935" y="665261"/>
                </a:lnTo>
                <a:lnTo>
                  <a:pt x="255239" y="585266"/>
                </a:lnTo>
                <a:lnTo>
                  <a:pt x="268238" y="586568"/>
                </a:lnTo>
                <a:lnTo>
                  <a:pt x="281935" y="587499"/>
                </a:lnTo>
                <a:lnTo>
                  <a:pt x="296329" y="588057"/>
                </a:lnTo>
                <a:lnTo>
                  <a:pt x="311421" y="588243"/>
                </a:lnTo>
                <a:lnTo>
                  <a:pt x="342676" y="587499"/>
                </a:lnTo>
                <a:lnTo>
                  <a:pt x="352768" y="585987"/>
                </a:lnTo>
                <a:lnTo>
                  <a:pt x="359977" y="581452"/>
                </a:lnTo>
                <a:lnTo>
                  <a:pt x="364302" y="573895"/>
                </a:lnTo>
                <a:lnTo>
                  <a:pt x="365744" y="563314"/>
                </a:lnTo>
                <a:lnTo>
                  <a:pt x="365744" y="436810"/>
                </a:lnTo>
                <a:lnTo>
                  <a:pt x="213196" y="436810"/>
                </a:lnTo>
                <a:lnTo>
                  <a:pt x="203439" y="481303"/>
                </a:lnTo>
                <a:lnTo>
                  <a:pt x="187316" y="523750"/>
                </a:lnTo>
                <a:lnTo>
                  <a:pt x="164826" y="564151"/>
                </a:lnTo>
                <a:lnTo>
                  <a:pt x="135970" y="602505"/>
                </a:lnTo>
                <a:lnTo>
                  <a:pt x="100747" y="638813"/>
                </a:lnTo>
                <a:lnTo>
                  <a:pt x="59159" y="673075"/>
                </a:lnTo>
                <a:lnTo>
                  <a:pt x="0" y="618752"/>
                </a:lnTo>
                <a:lnTo>
                  <a:pt x="33346" y="595184"/>
                </a:lnTo>
                <a:lnTo>
                  <a:pt x="62321" y="569500"/>
                </a:lnTo>
                <a:lnTo>
                  <a:pt x="107156" y="511782"/>
                </a:lnTo>
                <a:lnTo>
                  <a:pt x="134223" y="441042"/>
                </a:lnTo>
                <a:lnTo>
                  <a:pt x="140990" y="399080"/>
                </a:lnTo>
                <a:lnTo>
                  <a:pt x="143245" y="352722"/>
                </a:lnTo>
                <a:lnTo>
                  <a:pt x="143245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11278" y="3688982"/>
            <a:ext cx="327025" cy="671830"/>
          </a:xfrm>
          <a:custGeom>
            <a:avLst/>
            <a:gdLst/>
            <a:ahLst/>
            <a:cxnLst/>
            <a:rect l="l" t="t" r="r" b="b"/>
            <a:pathLst>
              <a:path w="327025" h="671829">
                <a:moveTo>
                  <a:pt x="72181" y="0"/>
                </a:moveTo>
                <a:lnTo>
                  <a:pt x="326678" y="0"/>
                </a:lnTo>
                <a:lnTo>
                  <a:pt x="326678" y="583778"/>
                </a:lnTo>
                <a:lnTo>
                  <a:pt x="321678" y="619427"/>
                </a:lnTo>
                <a:lnTo>
                  <a:pt x="306678" y="644890"/>
                </a:lnTo>
                <a:lnTo>
                  <a:pt x="281680" y="660168"/>
                </a:lnTo>
                <a:lnTo>
                  <a:pt x="246682" y="665261"/>
                </a:lnTo>
                <a:lnTo>
                  <a:pt x="191244" y="665261"/>
                </a:lnTo>
                <a:lnTo>
                  <a:pt x="168175" y="587499"/>
                </a:lnTo>
                <a:lnTo>
                  <a:pt x="181453" y="588801"/>
                </a:lnTo>
                <a:lnTo>
                  <a:pt x="193383" y="589731"/>
                </a:lnTo>
                <a:lnTo>
                  <a:pt x="203964" y="590289"/>
                </a:lnTo>
                <a:lnTo>
                  <a:pt x="213196" y="590475"/>
                </a:lnTo>
                <a:lnTo>
                  <a:pt x="228451" y="589731"/>
                </a:lnTo>
                <a:lnTo>
                  <a:pt x="238218" y="588359"/>
                </a:lnTo>
                <a:lnTo>
                  <a:pt x="245194" y="584243"/>
                </a:lnTo>
                <a:lnTo>
                  <a:pt x="249380" y="577383"/>
                </a:lnTo>
                <a:lnTo>
                  <a:pt x="250775" y="567779"/>
                </a:lnTo>
                <a:lnTo>
                  <a:pt x="250775" y="436810"/>
                </a:lnTo>
                <a:lnTo>
                  <a:pt x="148456" y="436810"/>
                </a:lnTo>
                <a:lnTo>
                  <a:pt x="143470" y="490954"/>
                </a:lnTo>
                <a:lnTo>
                  <a:pt x="133573" y="541466"/>
                </a:lnTo>
                <a:lnTo>
                  <a:pt x="118765" y="588347"/>
                </a:lnTo>
                <a:lnTo>
                  <a:pt x="99045" y="631596"/>
                </a:lnTo>
                <a:lnTo>
                  <a:pt x="74414" y="671214"/>
                </a:lnTo>
                <a:lnTo>
                  <a:pt x="0" y="625822"/>
                </a:lnTo>
                <a:lnTo>
                  <a:pt x="25985" y="587558"/>
                </a:lnTo>
                <a:lnTo>
                  <a:pt x="46196" y="545693"/>
                </a:lnTo>
                <a:lnTo>
                  <a:pt x="60632" y="500226"/>
                </a:lnTo>
                <a:lnTo>
                  <a:pt x="69294" y="451157"/>
                </a:lnTo>
                <a:lnTo>
                  <a:pt x="72181" y="39848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11252" y="3688982"/>
            <a:ext cx="643255" cy="520065"/>
          </a:xfrm>
          <a:custGeom>
            <a:avLst/>
            <a:gdLst/>
            <a:ahLst/>
            <a:cxnLst/>
            <a:rect l="l" t="t" r="r" b="b"/>
            <a:pathLst>
              <a:path w="643254" h="520064">
                <a:moveTo>
                  <a:pt x="0" y="0"/>
                </a:moveTo>
                <a:lnTo>
                  <a:pt x="642937" y="0"/>
                </a:lnTo>
                <a:lnTo>
                  <a:pt x="642937" y="68461"/>
                </a:lnTo>
                <a:lnTo>
                  <a:pt x="374302" y="68461"/>
                </a:lnTo>
                <a:lnTo>
                  <a:pt x="369698" y="79483"/>
                </a:lnTo>
                <a:lnTo>
                  <a:pt x="364442" y="91715"/>
                </a:lnTo>
                <a:lnTo>
                  <a:pt x="358536" y="105156"/>
                </a:lnTo>
                <a:lnTo>
                  <a:pt x="351978" y="119806"/>
                </a:lnTo>
                <a:lnTo>
                  <a:pt x="556245" y="119806"/>
                </a:lnTo>
                <a:lnTo>
                  <a:pt x="556245" y="519782"/>
                </a:lnTo>
                <a:lnTo>
                  <a:pt x="85948" y="519782"/>
                </a:lnTo>
                <a:lnTo>
                  <a:pt x="85948" y="119806"/>
                </a:lnTo>
                <a:lnTo>
                  <a:pt x="263053" y="119806"/>
                </a:lnTo>
                <a:lnTo>
                  <a:pt x="270332" y="104737"/>
                </a:lnTo>
                <a:lnTo>
                  <a:pt x="276541" y="91157"/>
                </a:lnTo>
                <a:lnTo>
                  <a:pt x="281680" y="79064"/>
                </a:lnTo>
                <a:lnTo>
                  <a:pt x="285749" y="68461"/>
                </a:lnTo>
                <a:lnTo>
                  <a:pt x="0" y="684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4553" y="3688238"/>
            <a:ext cx="661035" cy="675005"/>
          </a:xfrm>
          <a:custGeom>
            <a:avLst/>
            <a:gdLst/>
            <a:ahLst/>
            <a:cxnLst/>
            <a:rect l="l" t="t" r="r" b="b"/>
            <a:pathLst>
              <a:path w="661034" h="675004">
                <a:moveTo>
                  <a:pt x="318491" y="0"/>
                </a:moveTo>
                <a:lnTo>
                  <a:pt x="389929" y="31998"/>
                </a:lnTo>
                <a:lnTo>
                  <a:pt x="379139" y="62879"/>
                </a:lnTo>
                <a:lnTo>
                  <a:pt x="365744" y="94133"/>
                </a:lnTo>
                <a:lnTo>
                  <a:pt x="349745" y="125759"/>
                </a:lnTo>
                <a:lnTo>
                  <a:pt x="331142" y="157757"/>
                </a:lnTo>
                <a:lnTo>
                  <a:pt x="545453" y="157757"/>
                </a:lnTo>
                <a:lnTo>
                  <a:pt x="531245" y="133549"/>
                </a:lnTo>
                <a:lnTo>
                  <a:pt x="519502" y="111528"/>
                </a:lnTo>
                <a:lnTo>
                  <a:pt x="510223" y="91692"/>
                </a:lnTo>
                <a:lnTo>
                  <a:pt x="503410" y="74042"/>
                </a:lnTo>
                <a:lnTo>
                  <a:pt x="400719" y="74042"/>
                </a:lnTo>
                <a:lnTo>
                  <a:pt x="400719" y="744"/>
                </a:lnTo>
                <a:lnTo>
                  <a:pt x="558476" y="744"/>
                </a:lnTo>
                <a:lnTo>
                  <a:pt x="573126" y="49601"/>
                </a:lnTo>
                <a:lnTo>
                  <a:pt x="594753" y="94970"/>
                </a:lnTo>
                <a:lnTo>
                  <a:pt x="623356" y="136852"/>
                </a:lnTo>
                <a:lnTo>
                  <a:pt x="658935" y="175245"/>
                </a:lnTo>
                <a:lnTo>
                  <a:pt x="626938" y="265286"/>
                </a:lnTo>
                <a:lnTo>
                  <a:pt x="616705" y="254356"/>
                </a:lnTo>
                <a:lnTo>
                  <a:pt x="607962" y="244636"/>
                </a:lnTo>
                <a:lnTo>
                  <a:pt x="600706" y="236125"/>
                </a:lnTo>
                <a:lnTo>
                  <a:pt x="594939" y="228823"/>
                </a:lnTo>
                <a:lnTo>
                  <a:pt x="594939" y="412998"/>
                </a:lnTo>
                <a:lnTo>
                  <a:pt x="518665" y="412998"/>
                </a:lnTo>
                <a:lnTo>
                  <a:pt x="518665" y="557733"/>
                </a:lnTo>
                <a:lnTo>
                  <a:pt x="519851" y="565384"/>
                </a:lnTo>
                <a:lnTo>
                  <a:pt x="523409" y="570848"/>
                </a:lnTo>
                <a:lnTo>
                  <a:pt x="529338" y="574127"/>
                </a:lnTo>
                <a:lnTo>
                  <a:pt x="537640" y="575220"/>
                </a:lnTo>
                <a:lnTo>
                  <a:pt x="552895" y="575220"/>
                </a:lnTo>
                <a:lnTo>
                  <a:pt x="581289" y="540490"/>
                </a:lnTo>
                <a:lnTo>
                  <a:pt x="587498" y="492248"/>
                </a:lnTo>
                <a:lnTo>
                  <a:pt x="660424" y="519038"/>
                </a:lnTo>
                <a:lnTo>
                  <a:pt x="645913" y="585080"/>
                </a:lnTo>
                <a:lnTo>
                  <a:pt x="628426" y="625450"/>
                </a:lnTo>
                <a:lnTo>
                  <a:pt x="583637" y="651262"/>
                </a:lnTo>
                <a:lnTo>
                  <a:pt x="561453" y="652983"/>
                </a:lnTo>
                <a:lnTo>
                  <a:pt x="520153" y="652983"/>
                </a:lnTo>
                <a:lnTo>
                  <a:pt x="486132" y="647751"/>
                </a:lnTo>
                <a:lnTo>
                  <a:pt x="461831" y="632054"/>
                </a:lnTo>
                <a:lnTo>
                  <a:pt x="447250" y="605893"/>
                </a:lnTo>
                <a:lnTo>
                  <a:pt x="442390" y="569267"/>
                </a:lnTo>
                <a:lnTo>
                  <a:pt x="442390" y="412998"/>
                </a:lnTo>
                <a:lnTo>
                  <a:pt x="406671" y="412998"/>
                </a:lnTo>
                <a:lnTo>
                  <a:pt x="406671" y="417462"/>
                </a:lnTo>
                <a:lnTo>
                  <a:pt x="402610" y="467599"/>
                </a:lnTo>
                <a:lnTo>
                  <a:pt x="390424" y="514821"/>
                </a:lnTo>
                <a:lnTo>
                  <a:pt x="370115" y="559128"/>
                </a:lnTo>
                <a:lnTo>
                  <a:pt x="341683" y="600521"/>
                </a:lnTo>
                <a:lnTo>
                  <a:pt x="305128" y="638999"/>
                </a:lnTo>
                <a:lnTo>
                  <a:pt x="260449" y="674563"/>
                </a:lnTo>
                <a:lnTo>
                  <a:pt x="216171" y="624705"/>
                </a:lnTo>
                <a:lnTo>
                  <a:pt x="216171" y="666749"/>
                </a:lnTo>
                <a:lnTo>
                  <a:pt x="139898" y="666749"/>
                </a:lnTo>
                <a:lnTo>
                  <a:pt x="139898" y="632519"/>
                </a:lnTo>
                <a:lnTo>
                  <a:pt x="75901" y="632519"/>
                </a:lnTo>
                <a:lnTo>
                  <a:pt x="75901" y="666749"/>
                </a:lnTo>
                <a:lnTo>
                  <a:pt x="0" y="666749"/>
                </a:lnTo>
                <a:lnTo>
                  <a:pt x="0" y="407044"/>
                </a:lnTo>
                <a:lnTo>
                  <a:pt x="216171" y="407044"/>
                </a:lnTo>
                <a:lnTo>
                  <a:pt x="216171" y="604242"/>
                </a:lnTo>
                <a:lnTo>
                  <a:pt x="257516" y="575042"/>
                </a:lnTo>
                <a:lnTo>
                  <a:pt x="289871" y="541317"/>
                </a:lnTo>
                <a:lnTo>
                  <a:pt x="313237" y="503068"/>
                </a:lnTo>
                <a:lnTo>
                  <a:pt x="327615" y="460295"/>
                </a:lnTo>
                <a:lnTo>
                  <a:pt x="333002" y="412998"/>
                </a:lnTo>
                <a:lnTo>
                  <a:pt x="267889" y="412998"/>
                </a:lnTo>
                <a:lnTo>
                  <a:pt x="267889" y="240729"/>
                </a:lnTo>
                <a:lnTo>
                  <a:pt x="260192" y="248542"/>
                </a:lnTo>
                <a:lnTo>
                  <a:pt x="253471" y="255240"/>
                </a:lnTo>
                <a:lnTo>
                  <a:pt x="247728" y="260821"/>
                </a:lnTo>
                <a:lnTo>
                  <a:pt x="242961" y="265286"/>
                </a:lnTo>
                <a:lnTo>
                  <a:pt x="215428" y="189011"/>
                </a:lnTo>
                <a:lnTo>
                  <a:pt x="250891" y="144967"/>
                </a:lnTo>
                <a:lnTo>
                  <a:pt x="279889" y="98784"/>
                </a:lnTo>
                <a:lnTo>
                  <a:pt x="302422" y="50461"/>
                </a:lnTo>
                <a:lnTo>
                  <a:pt x="3184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2440" y="3686750"/>
            <a:ext cx="333375" cy="672465"/>
          </a:xfrm>
          <a:custGeom>
            <a:avLst/>
            <a:gdLst/>
            <a:ahLst/>
            <a:cxnLst/>
            <a:rect l="l" t="t" r="r" b="b"/>
            <a:pathLst>
              <a:path w="333375" h="672464">
                <a:moveTo>
                  <a:pt x="0" y="0"/>
                </a:moveTo>
                <a:lnTo>
                  <a:pt x="292074" y="0"/>
                </a:lnTo>
                <a:lnTo>
                  <a:pt x="291074" y="40462"/>
                </a:lnTo>
                <a:lnTo>
                  <a:pt x="288075" y="79250"/>
                </a:lnTo>
                <a:lnTo>
                  <a:pt x="276076" y="151804"/>
                </a:lnTo>
                <a:lnTo>
                  <a:pt x="246496" y="203708"/>
                </a:lnTo>
                <a:lnTo>
                  <a:pt x="189755" y="221009"/>
                </a:lnTo>
                <a:lnTo>
                  <a:pt x="183057" y="221009"/>
                </a:lnTo>
                <a:lnTo>
                  <a:pt x="143083" y="217661"/>
                </a:lnTo>
                <a:lnTo>
                  <a:pt x="112364" y="136549"/>
                </a:lnTo>
                <a:lnTo>
                  <a:pt x="127921" y="141433"/>
                </a:lnTo>
                <a:lnTo>
                  <a:pt x="142223" y="144921"/>
                </a:lnTo>
                <a:lnTo>
                  <a:pt x="181290" y="146828"/>
                </a:lnTo>
                <a:lnTo>
                  <a:pt x="207707" y="111435"/>
                </a:lnTo>
                <a:lnTo>
                  <a:pt x="211335" y="73297"/>
                </a:lnTo>
                <a:lnTo>
                  <a:pt x="76273" y="73297"/>
                </a:lnTo>
                <a:lnTo>
                  <a:pt x="76273" y="254496"/>
                </a:lnTo>
                <a:lnTo>
                  <a:pt x="303608" y="254496"/>
                </a:lnTo>
                <a:lnTo>
                  <a:pt x="297849" y="317256"/>
                </a:lnTo>
                <a:lnTo>
                  <a:pt x="288309" y="375165"/>
                </a:lnTo>
                <a:lnTo>
                  <a:pt x="274989" y="428223"/>
                </a:lnTo>
                <a:lnTo>
                  <a:pt x="257889" y="476428"/>
                </a:lnTo>
                <a:lnTo>
                  <a:pt x="237008" y="519782"/>
                </a:lnTo>
                <a:lnTo>
                  <a:pt x="255705" y="543501"/>
                </a:lnTo>
                <a:lnTo>
                  <a:pt x="277936" y="567779"/>
                </a:lnTo>
                <a:lnTo>
                  <a:pt x="303702" y="592614"/>
                </a:lnTo>
                <a:lnTo>
                  <a:pt x="333002" y="618008"/>
                </a:lnTo>
                <a:lnTo>
                  <a:pt x="282773" y="671958"/>
                </a:lnTo>
                <a:lnTo>
                  <a:pt x="257263" y="650681"/>
                </a:lnTo>
                <a:lnTo>
                  <a:pt x="234683" y="629635"/>
                </a:lnTo>
                <a:lnTo>
                  <a:pt x="215033" y="608823"/>
                </a:lnTo>
                <a:lnTo>
                  <a:pt x="198313" y="588243"/>
                </a:lnTo>
                <a:lnTo>
                  <a:pt x="183941" y="609381"/>
                </a:lnTo>
                <a:lnTo>
                  <a:pt x="167616" y="630380"/>
                </a:lnTo>
                <a:lnTo>
                  <a:pt x="149339" y="651239"/>
                </a:lnTo>
                <a:lnTo>
                  <a:pt x="129108" y="671958"/>
                </a:lnTo>
                <a:lnTo>
                  <a:pt x="76273" y="624706"/>
                </a:lnTo>
                <a:lnTo>
                  <a:pt x="76273" y="668238"/>
                </a:lnTo>
                <a:lnTo>
                  <a:pt x="0" y="668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81997" y="3668518"/>
            <a:ext cx="383540" cy="496570"/>
          </a:xfrm>
          <a:custGeom>
            <a:avLst/>
            <a:gdLst/>
            <a:ahLst/>
            <a:cxnLst/>
            <a:rect l="l" t="t" r="r" b="b"/>
            <a:pathLst>
              <a:path w="383539" h="496570">
                <a:moveTo>
                  <a:pt x="64739" y="0"/>
                </a:moveTo>
                <a:lnTo>
                  <a:pt x="141014" y="0"/>
                </a:lnTo>
                <a:lnTo>
                  <a:pt x="141014" y="71437"/>
                </a:lnTo>
                <a:lnTo>
                  <a:pt x="250031" y="71437"/>
                </a:lnTo>
                <a:lnTo>
                  <a:pt x="250031" y="0"/>
                </a:lnTo>
                <a:lnTo>
                  <a:pt x="326304" y="0"/>
                </a:lnTo>
                <a:lnTo>
                  <a:pt x="326304" y="71437"/>
                </a:lnTo>
                <a:lnTo>
                  <a:pt x="378023" y="71437"/>
                </a:lnTo>
                <a:lnTo>
                  <a:pt x="378023" y="142503"/>
                </a:lnTo>
                <a:lnTo>
                  <a:pt x="326304" y="142503"/>
                </a:lnTo>
                <a:lnTo>
                  <a:pt x="326304" y="425276"/>
                </a:lnTo>
                <a:lnTo>
                  <a:pt x="383231" y="425276"/>
                </a:lnTo>
                <a:lnTo>
                  <a:pt x="383231" y="495969"/>
                </a:lnTo>
                <a:lnTo>
                  <a:pt x="0" y="495969"/>
                </a:lnTo>
                <a:lnTo>
                  <a:pt x="0" y="425276"/>
                </a:lnTo>
                <a:lnTo>
                  <a:pt x="64739" y="425276"/>
                </a:lnTo>
                <a:lnTo>
                  <a:pt x="64739" y="142503"/>
                </a:lnTo>
                <a:lnTo>
                  <a:pt x="5952" y="142503"/>
                </a:lnTo>
                <a:lnTo>
                  <a:pt x="5952" y="71437"/>
                </a:lnTo>
                <a:lnTo>
                  <a:pt x="64739" y="71437"/>
                </a:lnTo>
                <a:lnTo>
                  <a:pt x="64739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11699" y="3668518"/>
            <a:ext cx="376555" cy="687070"/>
          </a:xfrm>
          <a:custGeom>
            <a:avLst/>
            <a:gdLst/>
            <a:ahLst/>
            <a:cxnLst/>
            <a:rect l="l" t="t" r="r" b="b"/>
            <a:pathLst>
              <a:path w="376554" h="687070">
                <a:moveTo>
                  <a:pt x="143991" y="0"/>
                </a:moveTo>
                <a:lnTo>
                  <a:pt x="221010" y="0"/>
                </a:lnTo>
                <a:lnTo>
                  <a:pt x="221010" y="254496"/>
                </a:lnTo>
                <a:lnTo>
                  <a:pt x="376535" y="254496"/>
                </a:lnTo>
                <a:lnTo>
                  <a:pt x="376535" y="330770"/>
                </a:lnTo>
                <a:lnTo>
                  <a:pt x="221010" y="330770"/>
                </a:lnTo>
                <a:lnTo>
                  <a:pt x="221010" y="686469"/>
                </a:lnTo>
                <a:lnTo>
                  <a:pt x="143991" y="686469"/>
                </a:lnTo>
                <a:lnTo>
                  <a:pt x="143991" y="330770"/>
                </a:lnTo>
                <a:lnTo>
                  <a:pt x="0" y="330770"/>
                </a:lnTo>
                <a:lnTo>
                  <a:pt x="0" y="254496"/>
                </a:lnTo>
                <a:lnTo>
                  <a:pt x="143991" y="254496"/>
                </a:lnTo>
                <a:lnTo>
                  <a:pt x="1439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71716" y="3667030"/>
            <a:ext cx="666115" cy="347980"/>
          </a:xfrm>
          <a:custGeom>
            <a:avLst/>
            <a:gdLst/>
            <a:ahLst/>
            <a:cxnLst/>
            <a:rect l="l" t="t" r="r" b="b"/>
            <a:pathLst>
              <a:path w="666115" h="347979">
                <a:moveTo>
                  <a:pt x="298028" y="0"/>
                </a:moveTo>
                <a:lnTo>
                  <a:pt x="375791" y="0"/>
                </a:lnTo>
                <a:lnTo>
                  <a:pt x="375791" y="97482"/>
                </a:lnTo>
                <a:lnTo>
                  <a:pt x="596800" y="97482"/>
                </a:lnTo>
                <a:lnTo>
                  <a:pt x="596800" y="170780"/>
                </a:lnTo>
                <a:lnTo>
                  <a:pt x="375791" y="170780"/>
                </a:lnTo>
                <a:lnTo>
                  <a:pt x="375791" y="274215"/>
                </a:lnTo>
                <a:lnTo>
                  <a:pt x="666005" y="274215"/>
                </a:lnTo>
                <a:lnTo>
                  <a:pt x="666005" y="347513"/>
                </a:lnTo>
                <a:lnTo>
                  <a:pt x="0" y="347513"/>
                </a:lnTo>
                <a:lnTo>
                  <a:pt x="0" y="274215"/>
                </a:lnTo>
                <a:lnTo>
                  <a:pt x="298028" y="274215"/>
                </a:lnTo>
                <a:lnTo>
                  <a:pt x="298028" y="170780"/>
                </a:lnTo>
                <a:lnTo>
                  <a:pt x="152549" y="170780"/>
                </a:lnTo>
                <a:lnTo>
                  <a:pt x="140410" y="191406"/>
                </a:lnTo>
                <a:lnTo>
                  <a:pt x="125573" y="212359"/>
                </a:lnTo>
                <a:lnTo>
                  <a:pt x="108040" y="233636"/>
                </a:lnTo>
                <a:lnTo>
                  <a:pt x="87809" y="255240"/>
                </a:lnTo>
                <a:lnTo>
                  <a:pt x="22324" y="206498"/>
                </a:lnTo>
                <a:lnTo>
                  <a:pt x="54932" y="170795"/>
                </a:lnTo>
                <a:lnTo>
                  <a:pt x="82808" y="133335"/>
                </a:lnTo>
                <a:lnTo>
                  <a:pt x="105951" y="94118"/>
                </a:lnTo>
                <a:lnTo>
                  <a:pt x="124361" y="53146"/>
                </a:lnTo>
                <a:lnTo>
                  <a:pt x="138038" y="10417"/>
                </a:lnTo>
                <a:lnTo>
                  <a:pt x="213568" y="34974"/>
                </a:lnTo>
                <a:lnTo>
                  <a:pt x="209382" y="50601"/>
                </a:lnTo>
                <a:lnTo>
                  <a:pt x="204266" y="66228"/>
                </a:lnTo>
                <a:lnTo>
                  <a:pt x="198220" y="81855"/>
                </a:lnTo>
                <a:lnTo>
                  <a:pt x="191244" y="97482"/>
                </a:lnTo>
                <a:lnTo>
                  <a:pt x="298028" y="97482"/>
                </a:lnTo>
                <a:lnTo>
                  <a:pt x="298028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03764" y="3667030"/>
            <a:ext cx="342265" cy="688340"/>
          </a:xfrm>
          <a:custGeom>
            <a:avLst/>
            <a:gdLst/>
            <a:ahLst/>
            <a:cxnLst/>
            <a:rect l="l" t="t" r="r" b="b"/>
            <a:pathLst>
              <a:path w="342265" h="688339">
                <a:moveTo>
                  <a:pt x="133201" y="0"/>
                </a:moveTo>
                <a:lnTo>
                  <a:pt x="209475" y="0"/>
                </a:lnTo>
                <a:lnTo>
                  <a:pt x="209475" y="69949"/>
                </a:lnTo>
                <a:lnTo>
                  <a:pt x="325932" y="69949"/>
                </a:lnTo>
                <a:lnTo>
                  <a:pt x="325932" y="141014"/>
                </a:lnTo>
                <a:lnTo>
                  <a:pt x="209475" y="141014"/>
                </a:lnTo>
                <a:lnTo>
                  <a:pt x="209475" y="197941"/>
                </a:lnTo>
                <a:lnTo>
                  <a:pt x="341932" y="197941"/>
                </a:lnTo>
                <a:lnTo>
                  <a:pt x="341932" y="269006"/>
                </a:lnTo>
                <a:lnTo>
                  <a:pt x="239985" y="269006"/>
                </a:lnTo>
                <a:lnTo>
                  <a:pt x="293190" y="296167"/>
                </a:lnTo>
                <a:lnTo>
                  <a:pt x="285981" y="310585"/>
                </a:lnTo>
                <a:lnTo>
                  <a:pt x="278494" y="324073"/>
                </a:lnTo>
                <a:lnTo>
                  <a:pt x="270727" y="336630"/>
                </a:lnTo>
                <a:lnTo>
                  <a:pt x="262681" y="348257"/>
                </a:lnTo>
                <a:lnTo>
                  <a:pt x="341932" y="348257"/>
                </a:lnTo>
                <a:lnTo>
                  <a:pt x="341932" y="418951"/>
                </a:lnTo>
                <a:lnTo>
                  <a:pt x="209475" y="418951"/>
                </a:lnTo>
                <a:lnTo>
                  <a:pt x="209475" y="477738"/>
                </a:lnTo>
                <a:lnTo>
                  <a:pt x="325932" y="477738"/>
                </a:lnTo>
                <a:lnTo>
                  <a:pt x="325932" y="548431"/>
                </a:lnTo>
                <a:lnTo>
                  <a:pt x="209475" y="548431"/>
                </a:lnTo>
                <a:lnTo>
                  <a:pt x="209475" y="687957"/>
                </a:lnTo>
                <a:lnTo>
                  <a:pt x="133201" y="687957"/>
                </a:lnTo>
                <a:lnTo>
                  <a:pt x="133201" y="548431"/>
                </a:lnTo>
                <a:lnTo>
                  <a:pt x="13766" y="548431"/>
                </a:lnTo>
                <a:lnTo>
                  <a:pt x="13766" y="477738"/>
                </a:lnTo>
                <a:lnTo>
                  <a:pt x="133201" y="477738"/>
                </a:lnTo>
                <a:lnTo>
                  <a:pt x="133201" y="418951"/>
                </a:lnTo>
                <a:lnTo>
                  <a:pt x="0" y="418951"/>
                </a:lnTo>
                <a:lnTo>
                  <a:pt x="0" y="348257"/>
                </a:lnTo>
                <a:lnTo>
                  <a:pt x="79250" y="348257"/>
                </a:lnTo>
                <a:lnTo>
                  <a:pt x="70786" y="333235"/>
                </a:lnTo>
                <a:lnTo>
                  <a:pt x="62507" y="319422"/>
                </a:lnTo>
                <a:lnTo>
                  <a:pt x="54415" y="306818"/>
                </a:lnTo>
                <a:lnTo>
                  <a:pt x="46508" y="295423"/>
                </a:lnTo>
                <a:lnTo>
                  <a:pt x="98226" y="269006"/>
                </a:lnTo>
                <a:lnTo>
                  <a:pt x="0" y="269006"/>
                </a:lnTo>
                <a:lnTo>
                  <a:pt x="0" y="197941"/>
                </a:lnTo>
                <a:lnTo>
                  <a:pt x="133201" y="197941"/>
                </a:lnTo>
                <a:lnTo>
                  <a:pt x="133201" y="141014"/>
                </a:lnTo>
                <a:lnTo>
                  <a:pt x="13766" y="141014"/>
                </a:lnTo>
                <a:lnTo>
                  <a:pt x="13766" y="69949"/>
                </a:lnTo>
                <a:lnTo>
                  <a:pt x="133201" y="69949"/>
                </a:lnTo>
                <a:lnTo>
                  <a:pt x="13320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76738" y="3667030"/>
            <a:ext cx="605155" cy="690245"/>
          </a:xfrm>
          <a:custGeom>
            <a:avLst/>
            <a:gdLst/>
            <a:ahLst/>
            <a:cxnLst/>
            <a:rect l="l" t="t" r="r" b="b"/>
            <a:pathLst>
              <a:path w="605154" h="690245">
                <a:moveTo>
                  <a:pt x="263053" y="0"/>
                </a:moveTo>
                <a:lnTo>
                  <a:pt x="342304" y="0"/>
                </a:lnTo>
                <a:lnTo>
                  <a:pt x="342304" y="133945"/>
                </a:lnTo>
                <a:lnTo>
                  <a:pt x="604986" y="133945"/>
                </a:lnTo>
                <a:lnTo>
                  <a:pt x="604986" y="457274"/>
                </a:lnTo>
                <a:lnTo>
                  <a:pt x="342304" y="457274"/>
                </a:lnTo>
                <a:lnTo>
                  <a:pt x="342304" y="690190"/>
                </a:lnTo>
                <a:lnTo>
                  <a:pt x="263053" y="690190"/>
                </a:lnTo>
                <a:lnTo>
                  <a:pt x="263053" y="457274"/>
                </a:lnTo>
                <a:lnTo>
                  <a:pt x="0" y="457274"/>
                </a:lnTo>
                <a:lnTo>
                  <a:pt x="0" y="133945"/>
                </a:lnTo>
                <a:lnTo>
                  <a:pt x="263053" y="133945"/>
                </a:lnTo>
                <a:lnTo>
                  <a:pt x="263053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14277" y="3660705"/>
            <a:ext cx="281305" cy="694690"/>
          </a:xfrm>
          <a:custGeom>
            <a:avLst/>
            <a:gdLst/>
            <a:ahLst/>
            <a:cxnLst/>
            <a:rect l="l" t="t" r="r" b="b"/>
            <a:pathLst>
              <a:path w="281305" h="694689">
                <a:moveTo>
                  <a:pt x="154781" y="0"/>
                </a:moveTo>
                <a:lnTo>
                  <a:pt x="224730" y="37579"/>
                </a:lnTo>
                <a:lnTo>
                  <a:pt x="204359" y="78157"/>
                </a:lnTo>
                <a:lnTo>
                  <a:pt x="180826" y="116923"/>
                </a:lnTo>
                <a:lnTo>
                  <a:pt x="154130" y="153874"/>
                </a:lnTo>
                <a:lnTo>
                  <a:pt x="124271" y="189011"/>
                </a:lnTo>
                <a:lnTo>
                  <a:pt x="131573" y="195778"/>
                </a:lnTo>
                <a:lnTo>
                  <a:pt x="139712" y="204173"/>
                </a:lnTo>
                <a:lnTo>
                  <a:pt x="148688" y="214196"/>
                </a:lnTo>
                <a:lnTo>
                  <a:pt x="158501" y="225846"/>
                </a:lnTo>
                <a:lnTo>
                  <a:pt x="174384" y="198290"/>
                </a:lnTo>
                <a:lnTo>
                  <a:pt x="188546" y="171803"/>
                </a:lnTo>
                <a:lnTo>
                  <a:pt x="200987" y="146386"/>
                </a:lnTo>
                <a:lnTo>
                  <a:pt x="211708" y="122038"/>
                </a:lnTo>
                <a:lnTo>
                  <a:pt x="275704" y="162594"/>
                </a:lnTo>
                <a:lnTo>
                  <a:pt x="247858" y="213419"/>
                </a:lnTo>
                <a:lnTo>
                  <a:pt x="219387" y="259928"/>
                </a:lnTo>
                <a:lnTo>
                  <a:pt x="190291" y="302121"/>
                </a:lnTo>
                <a:lnTo>
                  <a:pt x="160570" y="339997"/>
                </a:lnTo>
                <a:lnTo>
                  <a:pt x="130224" y="373558"/>
                </a:lnTo>
                <a:lnTo>
                  <a:pt x="151153" y="370186"/>
                </a:lnTo>
                <a:lnTo>
                  <a:pt x="169664" y="366768"/>
                </a:lnTo>
                <a:lnTo>
                  <a:pt x="185756" y="363303"/>
                </a:lnTo>
                <a:lnTo>
                  <a:pt x="199429" y="359792"/>
                </a:lnTo>
                <a:lnTo>
                  <a:pt x="196522" y="350164"/>
                </a:lnTo>
                <a:lnTo>
                  <a:pt x="193011" y="341002"/>
                </a:lnTo>
                <a:lnTo>
                  <a:pt x="188895" y="332305"/>
                </a:lnTo>
                <a:lnTo>
                  <a:pt x="184174" y="324073"/>
                </a:lnTo>
                <a:lnTo>
                  <a:pt x="237752" y="301004"/>
                </a:lnTo>
                <a:lnTo>
                  <a:pt x="252589" y="331584"/>
                </a:lnTo>
                <a:lnTo>
                  <a:pt x="264728" y="364163"/>
                </a:lnTo>
                <a:lnTo>
                  <a:pt x="274169" y="398743"/>
                </a:lnTo>
                <a:lnTo>
                  <a:pt x="280913" y="435322"/>
                </a:lnTo>
                <a:lnTo>
                  <a:pt x="223242" y="455786"/>
                </a:lnTo>
                <a:lnTo>
                  <a:pt x="221963" y="446391"/>
                </a:lnTo>
                <a:lnTo>
                  <a:pt x="220358" y="437554"/>
                </a:lnTo>
                <a:lnTo>
                  <a:pt x="218428" y="429276"/>
                </a:lnTo>
                <a:lnTo>
                  <a:pt x="216172" y="421555"/>
                </a:lnTo>
                <a:lnTo>
                  <a:pt x="193476" y="427508"/>
                </a:lnTo>
                <a:lnTo>
                  <a:pt x="193476" y="694283"/>
                </a:lnTo>
                <a:lnTo>
                  <a:pt x="120178" y="694283"/>
                </a:lnTo>
                <a:lnTo>
                  <a:pt x="120178" y="443507"/>
                </a:lnTo>
                <a:lnTo>
                  <a:pt x="94808" y="448181"/>
                </a:lnTo>
                <a:lnTo>
                  <a:pt x="71902" y="452158"/>
                </a:lnTo>
                <a:lnTo>
                  <a:pt x="51462" y="455437"/>
                </a:lnTo>
                <a:lnTo>
                  <a:pt x="33486" y="458018"/>
                </a:lnTo>
                <a:lnTo>
                  <a:pt x="8929" y="385836"/>
                </a:lnTo>
                <a:lnTo>
                  <a:pt x="15208" y="385627"/>
                </a:lnTo>
                <a:lnTo>
                  <a:pt x="22882" y="384999"/>
                </a:lnTo>
                <a:lnTo>
                  <a:pt x="61368" y="361768"/>
                </a:lnTo>
                <a:lnTo>
                  <a:pt x="98017" y="316562"/>
                </a:lnTo>
                <a:lnTo>
                  <a:pt x="115713" y="292075"/>
                </a:lnTo>
                <a:lnTo>
                  <a:pt x="88529" y="258798"/>
                </a:lnTo>
                <a:lnTo>
                  <a:pt x="60182" y="228916"/>
                </a:lnTo>
                <a:lnTo>
                  <a:pt x="30672" y="202429"/>
                </a:lnTo>
                <a:lnTo>
                  <a:pt x="0" y="179337"/>
                </a:lnTo>
                <a:lnTo>
                  <a:pt x="43532" y="119806"/>
                </a:lnTo>
                <a:lnTo>
                  <a:pt x="52531" y="125875"/>
                </a:lnTo>
                <a:lnTo>
                  <a:pt x="60554" y="131805"/>
                </a:lnTo>
                <a:lnTo>
                  <a:pt x="67600" y="137596"/>
                </a:lnTo>
                <a:lnTo>
                  <a:pt x="73669" y="143247"/>
                </a:lnTo>
                <a:lnTo>
                  <a:pt x="98412" y="112248"/>
                </a:lnTo>
                <a:lnTo>
                  <a:pt x="120178" y="78041"/>
                </a:lnTo>
                <a:lnTo>
                  <a:pt x="138968" y="40625"/>
                </a:lnTo>
                <a:lnTo>
                  <a:pt x="1547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21747" y="4731187"/>
            <a:ext cx="1076960" cy="523240"/>
          </a:xfrm>
          <a:custGeom>
            <a:avLst/>
            <a:gdLst/>
            <a:ahLst/>
            <a:cxnLst/>
            <a:rect l="l" t="t" r="r" b="b"/>
            <a:pathLst>
              <a:path w="1076960" h="523239">
                <a:moveTo>
                  <a:pt x="0" y="0"/>
                </a:moveTo>
                <a:lnTo>
                  <a:pt x="1076425" y="0"/>
                </a:lnTo>
                <a:lnTo>
                  <a:pt x="1076425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26384" y="4818901"/>
            <a:ext cx="685165" cy="328295"/>
          </a:xfrm>
          <a:custGeom>
            <a:avLst/>
            <a:gdLst/>
            <a:ahLst/>
            <a:cxnLst/>
            <a:rect l="l" t="t" r="r" b="b"/>
            <a:pathLst>
              <a:path w="685164" h="328295">
                <a:moveTo>
                  <a:pt x="96713" y="206970"/>
                </a:moveTo>
                <a:lnTo>
                  <a:pt x="60424" y="206970"/>
                </a:lnTo>
                <a:lnTo>
                  <a:pt x="60424" y="323998"/>
                </a:lnTo>
                <a:lnTo>
                  <a:pt x="96713" y="323998"/>
                </a:lnTo>
                <a:lnTo>
                  <a:pt x="96713" y="206970"/>
                </a:lnTo>
                <a:close/>
              </a:path>
              <a:path w="685164" h="328295">
                <a:moveTo>
                  <a:pt x="21009" y="223465"/>
                </a:moveTo>
                <a:lnTo>
                  <a:pt x="18285" y="247741"/>
                </a:lnTo>
                <a:lnTo>
                  <a:pt x="14107" y="270563"/>
                </a:lnTo>
                <a:lnTo>
                  <a:pt x="8475" y="291931"/>
                </a:lnTo>
                <a:lnTo>
                  <a:pt x="1389" y="311844"/>
                </a:lnTo>
                <a:lnTo>
                  <a:pt x="34032" y="322610"/>
                </a:lnTo>
                <a:lnTo>
                  <a:pt x="40922" y="301665"/>
                </a:lnTo>
                <a:lnTo>
                  <a:pt x="46489" y="279462"/>
                </a:lnTo>
                <a:lnTo>
                  <a:pt x="50733" y="256000"/>
                </a:lnTo>
                <a:lnTo>
                  <a:pt x="53652" y="231279"/>
                </a:lnTo>
                <a:lnTo>
                  <a:pt x="21009" y="223465"/>
                </a:lnTo>
                <a:close/>
              </a:path>
              <a:path w="685164" h="328295">
                <a:moveTo>
                  <a:pt x="326429" y="282501"/>
                </a:moveTo>
                <a:lnTo>
                  <a:pt x="122584" y="282501"/>
                </a:lnTo>
                <a:lnTo>
                  <a:pt x="122584" y="316533"/>
                </a:lnTo>
                <a:lnTo>
                  <a:pt x="326429" y="316533"/>
                </a:lnTo>
                <a:lnTo>
                  <a:pt x="326429" y="282501"/>
                </a:lnTo>
                <a:close/>
              </a:path>
              <a:path w="685164" h="328295">
                <a:moveTo>
                  <a:pt x="299342" y="15280"/>
                </a:moveTo>
                <a:lnTo>
                  <a:pt x="153664" y="15280"/>
                </a:lnTo>
                <a:lnTo>
                  <a:pt x="153664" y="282501"/>
                </a:lnTo>
                <a:lnTo>
                  <a:pt x="189086" y="282501"/>
                </a:lnTo>
                <a:lnTo>
                  <a:pt x="189086" y="224160"/>
                </a:lnTo>
                <a:lnTo>
                  <a:pt x="299342" y="224160"/>
                </a:lnTo>
                <a:lnTo>
                  <a:pt x="299342" y="189955"/>
                </a:lnTo>
                <a:lnTo>
                  <a:pt x="189086" y="189955"/>
                </a:lnTo>
                <a:lnTo>
                  <a:pt x="189086" y="134565"/>
                </a:lnTo>
                <a:lnTo>
                  <a:pt x="299342" y="134565"/>
                </a:lnTo>
                <a:lnTo>
                  <a:pt x="299342" y="100360"/>
                </a:lnTo>
                <a:lnTo>
                  <a:pt x="189086" y="100360"/>
                </a:lnTo>
                <a:lnTo>
                  <a:pt x="189086" y="49485"/>
                </a:lnTo>
                <a:lnTo>
                  <a:pt x="299342" y="49485"/>
                </a:lnTo>
                <a:lnTo>
                  <a:pt x="299342" y="15280"/>
                </a:lnTo>
                <a:close/>
              </a:path>
              <a:path w="685164" h="328295">
                <a:moveTo>
                  <a:pt x="299342" y="224160"/>
                </a:moveTo>
                <a:lnTo>
                  <a:pt x="263748" y="224160"/>
                </a:lnTo>
                <a:lnTo>
                  <a:pt x="263748" y="282501"/>
                </a:lnTo>
                <a:lnTo>
                  <a:pt x="299342" y="282501"/>
                </a:lnTo>
                <a:lnTo>
                  <a:pt x="299342" y="224160"/>
                </a:lnTo>
                <a:close/>
              </a:path>
              <a:path w="685164" h="328295">
                <a:moveTo>
                  <a:pt x="130745" y="220167"/>
                </a:moveTo>
                <a:lnTo>
                  <a:pt x="101227" y="229021"/>
                </a:lnTo>
                <a:lnTo>
                  <a:pt x="106631" y="241458"/>
                </a:lnTo>
                <a:lnTo>
                  <a:pt x="110516" y="253070"/>
                </a:lnTo>
                <a:lnTo>
                  <a:pt x="112882" y="263857"/>
                </a:lnTo>
                <a:lnTo>
                  <a:pt x="113729" y="273819"/>
                </a:lnTo>
                <a:lnTo>
                  <a:pt x="144983" y="263227"/>
                </a:lnTo>
                <a:lnTo>
                  <a:pt x="143246" y="251616"/>
                </a:lnTo>
                <a:lnTo>
                  <a:pt x="140294" y="240568"/>
                </a:lnTo>
                <a:lnTo>
                  <a:pt x="136127" y="230085"/>
                </a:lnTo>
                <a:lnTo>
                  <a:pt x="130745" y="220167"/>
                </a:lnTo>
                <a:close/>
              </a:path>
              <a:path w="685164" h="328295">
                <a:moveTo>
                  <a:pt x="20314" y="55910"/>
                </a:moveTo>
                <a:lnTo>
                  <a:pt x="0" y="83691"/>
                </a:lnTo>
                <a:lnTo>
                  <a:pt x="14661" y="94814"/>
                </a:lnTo>
                <a:lnTo>
                  <a:pt x="28779" y="107522"/>
                </a:lnTo>
                <a:lnTo>
                  <a:pt x="42355" y="121814"/>
                </a:lnTo>
                <a:lnTo>
                  <a:pt x="55388" y="137690"/>
                </a:lnTo>
                <a:lnTo>
                  <a:pt x="46424" y="149096"/>
                </a:lnTo>
                <a:lnTo>
                  <a:pt x="17536" y="178379"/>
                </a:lnTo>
                <a:lnTo>
                  <a:pt x="4166" y="180058"/>
                </a:lnTo>
                <a:lnTo>
                  <a:pt x="17015" y="213742"/>
                </a:lnTo>
                <a:lnTo>
                  <a:pt x="25393" y="212602"/>
                </a:lnTo>
                <a:lnTo>
                  <a:pt x="35420" y="211094"/>
                </a:lnTo>
                <a:lnTo>
                  <a:pt x="60424" y="206970"/>
                </a:lnTo>
                <a:lnTo>
                  <a:pt x="96713" y="206970"/>
                </a:lnTo>
                <a:lnTo>
                  <a:pt x="96713" y="200198"/>
                </a:lnTo>
                <a:lnTo>
                  <a:pt x="100879" y="199504"/>
                </a:lnTo>
                <a:lnTo>
                  <a:pt x="106320" y="198347"/>
                </a:lnTo>
                <a:lnTo>
                  <a:pt x="113035" y="196726"/>
                </a:lnTo>
                <a:lnTo>
                  <a:pt x="147035" y="196726"/>
                </a:lnTo>
                <a:lnTo>
                  <a:pt x="144179" y="182944"/>
                </a:lnTo>
                <a:lnTo>
                  <a:pt x="141185" y="173633"/>
                </a:lnTo>
                <a:lnTo>
                  <a:pt x="63896" y="173633"/>
                </a:lnTo>
                <a:lnTo>
                  <a:pt x="87000" y="147805"/>
                </a:lnTo>
                <a:lnTo>
                  <a:pt x="107348" y="122237"/>
                </a:lnTo>
                <a:lnTo>
                  <a:pt x="117365" y="107826"/>
                </a:lnTo>
                <a:lnTo>
                  <a:pt x="76746" y="107826"/>
                </a:lnTo>
                <a:lnTo>
                  <a:pt x="70378" y="99607"/>
                </a:lnTo>
                <a:lnTo>
                  <a:pt x="64706" y="93530"/>
                </a:lnTo>
                <a:lnTo>
                  <a:pt x="59729" y="89594"/>
                </a:lnTo>
                <a:lnTo>
                  <a:pt x="71449" y="76322"/>
                </a:lnTo>
                <a:lnTo>
                  <a:pt x="78229" y="66848"/>
                </a:lnTo>
                <a:lnTo>
                  <a:pt x="34378" y="66848"/>
                </a:lnTo>
                <a:lnTo>
                  <a:pt x="31948" y="64649"/>
                </a:lnTo>
                <a:lnTo>
                  <a:pt x="27260" y="61003"/>
                </a:lnTo>
                <a:lnTo>
                  <a:pt x="20314" y="55910"/>
                </a:lnTo>
                <a:close/>
              </a:path>
              <a:path w="685164" h="328295">
                <a:moveTo>
                  <a:pt x="147035" y="196726"/>
                </a:moveTo>
                <a:lnTo>
                  <a:pt x="113035" y="196726"/>
                </a:lnTo>
                <a:lnTo>
                  <a:pt x="114307" y="202398"/>
                </a:lnTo>
                <a:lnTo>
                  <a:pt x="115233" y="207722"/>
                </a:lnTo>
                <a:lnTo>
                  <a:pt x="115812" y="212700"/>
                </a:lnTo>
                <a:lnTo>
                  <a:pt x="147934" y="201067"/>
                </a:lnTo>
                <a:lnTo>
                  <a:pt x="147035" y="196726"/>
                </a:lnTo>
                <a:close/>
              </a:path>
              <a:path w="685164" h="328295">
                <a:moveTo>
                  <a:pt x="299342" y="134565"/>
                </a:moveTo>
                <a:lnTo>
                  <a:pt x="263748" y="134565"/>
                </a:lnTo>
                <a:lnTo>
                  <a:pt x="263748" y="189955"/>
                </a:lnTo>
                <a:lnTo>
                  <a:pt x="299342" y="189955"/>
                </a:lnTo>
                <a:lnTo>
                  <a:pt x="299342" y="134565"/>
                </a:lnTo>
                <a:close/>
              </a:path>
              <a:path w="685164" h="328295">
                <a:moveTo>
                  <a:pt x="122237" y="134044"/>
                </a:moveTo>
                <a:lnTo>
                  <a:pt x="92025" y="147241"/>
                </a:lnTo>
                <a:lnTo>
                  <a:pt x="97118" y="154070"/>
                </a:lnTo>
                <a:lnTo>
                  <a:pt x="100591" y="160494"/>
                </a:lnTo>
                <a:lnTo>
                  <a:pt x="63896" y="173633"/>
                </a:lnTo>
                <a:lnTo>
                  <a:pt x="141185" y="173633"/>
                </a:lnTo>
                <a:lnTo>
                  <a:pt x="138645" y="165732"/>
                </a:lnTo>
                <a:lnTo>
                  <a:pt x="131331" y="149432"/>
                </a:lnTo>
                <a:lnTo>
                  <a:pt x="122237" y="134044"/>
                </a:lnTo>
                <a:close/>
              </a:path>
              <a:path w="685164" h="328295">
                <a:moveTo>
                  <a:pt x="108346" y="51569"/>
                </a:moveTo>
                <a:lnTo>
                  <a:pt x="102399" y="64201"/>
                </a:lnTo>
                <a:lnTo>
                  <a:pt x="95150" y="77787"/>
                </a:lnTo>
                <a:lnTo>
                  <a:pt x="86599" y="92329"/>
                </a:lnTo>
                <a:lnTo>
                  <a:pt x="76746" y="107826"/>
                </a:lnTo>
                <a:lnTo>
                  <a:pt x="117365" y="107826"/>
                </a:lnTo>
                <a:lnTo>
                  <a:pt x="124939" y="96931"/>
                </a:lnTo>
                <a:lnTo>
                  <a:pt x="139773" y="71884"/>
                </a:lnTo>
                <a:lnTo>
                  <a:pt x="108346" y="51569"/>
                </a:lnTo>
                <a:close/>
              </a:path>
              <a:path w="685164" h="328295">
                <a:moveTo>
                  <a:pt x="299342" y="49485"/>
                </a:moveTo>
                <a:lnTo>
                  <a:pt x="263748" y="49485"/>
                </a:lnTo>
                <a:lnTo>
                  <a:pt x="263748" y="100360"/>
                </a:lnTo>
                <a:lnTo>
                  <a:pt x="299342" y="100360"/>
                </a:lnTo>
                <a:lnTo>
                  <a:pt x="299342" y="49485"/>
                </a:lnTo>
                <a:close/>
              </a:path>
              <a:path w="685164" h="328295">
                <a:moveTo>
                  <a:pt x="72577" y="0"/>
                </a:moveTo>
                <a:lnTo>
                  <a:pt x="65372" y="18567"/>
                </a:lnTo>
                <a:lnTo>
                  <a:pt x="56603" y="35898"/>
                </a:lnTo>
                <a:lnTo>
                  <a:pt x="46272" y="51992"/>
                </a:lnTo>
                <a:lnTo>
                  <a:pt x="34378" y="66848"/>
                </a:lnTo>
                <a:lnTo>
                  <a:pt x="78229" y="66848"/>
                </a:lnTo>
                <a:lnTo>
                  <a:pt x="83169" y="59946"/>
                </a:lnTo>
                <a:lnTo>
                  <a:pt x="94889" y="40467"/>
                </a:lnTo>
                <a:lnTo>
                  <a:pt x="106610" y="17884"/>
                </a:lnTo>
                <a:lnTo>
                  <a:pt x="72577" y="0"/>
                </a:lnTo>
                <a:close/>
              </a:path>
              <a:path w="685164" h="328295">
                <a:moveTo>
                  <a:pt x="579239" y="269999"/>
                </a:moveTo>
                <a:lnTo>
                  <a:pt x="563612" y="269999"/>
                </a:lnTo>
                <a:lnTo>
                  <a:pt x="546943" y="298127"/>
                </a:lnTo>
                <a:lnTo>
                  <a:pt x="573563" y="302012"/>
                </a:lnTo>
                <a:lnTo>
                  <a:pt x="601680" y="308285"/>
                </a:lnTo>
                <a:lnTo>
                  <a:pt x="631295" y="316945"/>
                </a:lnTo>
                <a:lnTo>
                  <a:pt x="662409" y="327992"/>
                </a:lnTo>
                <a:lnTo>
                  <a:pt x="684806" y="297780"/>
                </a:lnTo>
                <a:lnTo>
                  <a:pt x="656982" y="288556"/>
                </a:lnTo>
                <a:lnTo>
                  <a:pt x="630113" y="280851"/>
                </a:lnTo>
                <a:lnTo>
                  <a:pt x="604198" y="274665"/>
                </a:lnTo>
                <a:lnTo>
                  <a:pt x="579239" y="269999"/>
                </a:lnTo>
                <a:close/>
              </a:path>
              <a:path w="685164" h="328295">
                <a:moveTo>
                  <a:pt x="478532" y="269999"/>
                </a:moveTo>
                <a:lnTo>
                  <a:pt x="472975" y="269999"/>
                </a:lnTo>
                <a:lnTo>
                  <a:pt x="448743" y="278409"/>
                </a:lnTo>
                <a:lnTo>
                  <a:pt x="422231" y="285235"/>
                </a:lnTo>
                <a:lnTo>
                  <a:pt x="393440" y="290477"/>
                </a:lnTo>
                <a:lnTo>
                  <a:pt x="362371" y="294134"/>
                </a:lnTo>
                <a:lnTo>
                  <a:pt x="379735" y="326429"/>
                </a:lnTo>
                <a:lnTo>
                  <a:pt x="410706" y="322110"/>
                </a:lnTo>
                <a:lnTo>
                  <a:pt x="441287" y="315577"/>
                </a:lnTo>
                <a:lnTo>
                  <a:pt x="471477" y="306831"/>
                </a:lnTo>
                <a:lnTo>
                  <a:pt x="501277" y="295870"/>
                </a:lnTo>
                <a:lnTo>
                  <a:pt x="478532" y="269999"/>
                </a:lnTo>
                <a:close/>
              </a:path>
              <a:path w="685164" h="328295">
                <a:moveTo>
                  <a:pt x="648865" y="101401"/>
                </a:moveTo>
                <a:lnTo>
                  <a:pt x="394666" y="101401"/>
                </a:lnTo>
                <a:lnTo>
                  <a:pt x="394666" y="269999"/>
                </a:lnTo>
                <a:lnTo>
                  <a:pt x="648865" y="269999"/>
                </a:lnTo>
                <a:lnTo>
                  <a:pt x="648865" y="239787"/>
                </a:lnTo>
                <a:lnTo>
                  <a:pt x="431998" y="239787"/>
                </a:lnTo>
                <a:lnTo>
                  <a:pt x="431998" y="222944"/>
                </a:lnTo>
                <a:lnTo>
                  <a:pt x="648865" y="222944"/>
                </a:lnTo>
                <a:lnTo>
                  <a:pt x="648865" y="193948"/>
                </a:lnTo>
                <a:lnTo>
                  <a:pt x="431998" y="193948"/>
                </a:lnTo>
                <a:lnTo>
                  <a:pt x="431998" y="177105"/>
                </a:lnTo>
                <a:lnTo>
                  <a:pt x="648865" y="177105"/>
                </a:lnTo>
                <a:lnTo>
                  <a:pt x="648865" y="147935"/>
                </a:lnTo>
                <a:lnTo>
                  <a:pt x="431998" y="147935"/>
                </a:lnTo>
                <a:lnTo>
                  <a:pt x="431998" y="131613"/>
                </a:lnTo>
                <a:lnTo>
                  <a:pt x="648865" y="131613"/>
                </a:lnTo>
                <a:lnTo>
                  <a:pt x="648865" y="101401"/>
                </a:lnTo>
                <a:close/>
              </a:path>
              <a:path w="685164" h="328295">
                <a:moveTo>
                  <a:pt x="648865" y="222944"/>
                </a:moveTo>
                <a:lnTo>
                  <a:pt x="611534" y="222944"/>
                </a:lnTo>
                <a:lnTo>
                  <a:pt x="611534" y="239787"/>
                </a:lnTo>
                <a:lnTo>
                  <a:pt x="648865" y="239787"/>
                </a:lnTo>
                <a:lnTo>
                  <a:pt x="648865" y="222944"/>
                </a:lnTo>
                <a:close/>
              </a:path>
              <a:path w="685164" h="328295">
                <a:moveTo>
                  <a:pt x="648865" y="177105"/>
                </a:moveTo>
                <a:lnTo>
                  <a:pt x="611534" y="177105"/>
                </a:lnTo>
                <a:lnTo>
                  <a:pt x="611534" y="193948"/>
                </a:lnTo>
                <a:lnTo>
                  <a:pt x="648865" y="193948"/>
                </a:lnTo>
                <a:lnTo>
                  <a:pt x="648865" y="177105"/>
                </a:lnTo>
                <a:close/>
              </a:path>
              <a:path w="685164" h="328295">
                <a:moveTo>
                  <a:pt x="648865" y="131613"/>
                </a:moveTo>
                <a:lnTo>
                  <a:pt x="611534" y="131613"/>
                </a:lnTo>
                <a:lnTo>
                  <a:pt x="611534" y="147935"/>
                </a:lnTo>
                <a:lnTo>
                  <a:pt x="648865" y="147935"/>
                </a:lnTo>
                <a:lnTo>
                  <a:pt x="648865" y="131613"/>
                </a:lnTo>
                <a:close/>
              </a:path>
              <a:path w="685164" h="328295">
                <a:moveTo>
                  <a:pt x="631154" y="11460"/>
                </a:moveTo>
                <a:lnTo>
                  <a:pt x="414634" y="11460"/>
                </a:lnTo>
                <a:lnTo>
                  <a:pt x="414634" y="88205"/>
                </a:lnTo>
                <a:lnTo>
                  <a:pt x="631154" y="88205"/>
                </a:lnTo>
                <a:lnTo>
                  <a:pt x="631154" y="57993"/>
                </a:lnTo>
                <a:lnTo>
                  <a:pt x="451966" y="57993"/>
                </a:lnTo>
                <a:lnTo>
                  <a:pt x="451966" y="41672"/>
                </a:lnTo>
                <a:lnTo>
                  <a:pt x="631154" y="41672"/>
                </a:lnTo>
                <a:lnTo>
                  <a:pt x="631154" y="11460"/>
                </a:lnTo>
                <a:close/>
              </a:path>
              <a:path w="685164" h="328295">
                <a:moveTo>
                  <a:pt x="631154" y="41672"/>
                </a:moveTo>
                <a:lnTo>
                  <a:pt x="593824" y="41672"/>
                </a:lnTo>
                <a:lnTo>
                  <a:pt x="593824" y="57993"/>
                </a:lnTo>
                <a:lnTo>
                  <a:pt x="631154" y="57993"/>
                </a:lnTo>
                <a:lnTo>
                  <a:pt x="631154" y="41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5469" y="5043062"/>
            <a:ext cx="74930" cy="58419"/>
          </a:xfrm>
          <a:custGeom>
            <a:avLst/>
            <a:gdLst/>
            <a:ahLst/>
            <a:cxnLst/>
            <a:rect l="l" t="t" r="r" b="b"/>
            <a:pathLst>
              <a:path w="74929" h="58420">
                <a:moveTo>
                  <a:pt x="0" y="0"/>
                </a:moveTo>
                <a:lnTo>
                  <a:pt x="0" y="58340"/>
                </a:lnTo>
                <a:lnTo>
                  <a:pt x="74662" y="58340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21422" y="5036017"/>
            <a:ext cx="64963" cy="111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52032" y="5050268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27611" y="5039068"/>
            <a:ext cx="43815" cy="53975"/>
          </a:xfrm>
          <a:custGeom>
            <a:avLst/>
            <a:gdLst/>
            <a:ahLst/>
            <a:cxnLst/>
            <a:rect l="l" t="t" r="r" b="b"/>
            <a:pathLst>
              <a:path w="43814" h="53975">
                <a:moveTo>
                  <a:pt x="29517" y="0"/>
                </a:moveTo>
                <a:lnTo>
                  <a:pt x="34900" y="9918"/>
                </a:lnTo>
                <a:lnTo>
                  <a:pt x="39067" y="20401"/>
                </a:lnTo>
                <a:lnTo>
                  <a:pt x="42019" y="31449"/>
                </a:lnTo>
                <a:lnTo>
                  <a:pt x="43755" y="43060"/>
                </a:lnTo>
                <a:lnTo>
                  <a:pt x="12501" y="53652"/>
                </a:lnTo>
                <a:lnTo>
                  <a:pt x="11655" y="43690"/>
                </a:lnTo>
                <a:lnTo>
                  <a:pt x="9289" y="32903"/>
                </a:lnTo>
                <a:lnTo>
                  <a:pt x="5404" y="21291"/>
                </a:lnTo>
                <a:lnTo>
                  <a:pt x="0" y="8855"/>
                </a:lnTo>
                <a:lnTo>
                  <a:pt x="2951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52032" y="500442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15469" y="4953467"/>
            <a:ext cx="74930" cy="55880"/>
          </a:xfrm>
          <a:custGeom>
            <a:avLst/>
            <a:gdLst/>
            <a:ahLst/>
            <a:cxnLst/>
            <a:rect l="l" t="t" r="r" b="b"/>
            <a:pathLst>
              <a:path w="74929" h="55879">
                <a:moveTo>
                  <a:pt x="0" y="0"/>
                </a:moveTo>
                <a:lnTo>
                  <a:pt x="0" y="55388"/>
                </a:lnTo>
                <a:lnTo>
                  <a:pt x="74662" y="55388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52032" y="4958676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88755" y="4920303"/>
            <a:ext cx="322580" cy="226695"/>
          </a:xfrm>
          <a:custGeom>
            <a:avLst/>
            <a:gdLst/>
            <a:ahLst/>
            <a:cxnLst/>
            <a:rect l="l" t="t" r="r" b="b"/>
            <a:pathLst>
              <a:path w="322579" h="226695">
                <a:moveTo>
                  <a:pt x="32295" y="0"/>
                </a:moveTo>
                <a:lnTo>
                  <a:pt x="286494" y="0"/>
                </a:lnTo>
                <a:lnTo>
                  <a:pt x="286494" y="168597"/>
                </a:lnTo>
                <a:lnTo>
                  <a:pt x="216867" y="168597"/>
                </a:lnTo>
                <a:lnTo>
                  <a:pt x="241827" y="173263"/>
                </a:lnTo>
                <a:lnTo>
                  <a:pt x="267741" y="179449"/>
                </a:lnTo>
                <a:lnTo>
                  <a:pt x="294611" y="187154"/>
                </a:lnTo>
                <a:lnTo>
                  <a:pt x="322436" y="196378"/>
                </a:lnTo>
                <a:lnTo>
                  <a:pt x="300037" y="226590"/>
                </a:lnTo>
                <a:lnTo>
                  <a:pt x="268924" y="215543"/>
                </a:lnTo>
                <a:lnTo>
                  <a:pt x="239309" y="206883"/>
                </a:lnTo>
                <a:lnTo>
                  <a:pt x="211191" y="200610"/>
                </a:lnTo>
                <a:lnTo>
                  <a:pt x="184571" y="196725"/>
                </a:lnTo>
                <a:lnTo>
                  <a:pt x="201240" y="168597"/>
                </a:lnTo>
                <a:lnTo>
                  <a:pt x="116160" y="168597"/>
                </a:lnTo>
                <a:lnTo>
                  <a:pt x="138906" y="194468"/>
                </a:lnTo>
                <a:lnTo>
                  <a:pt x="109106" y="205429"/>
                </a:lnTo>
                <a:lnTo>
                  <a:pt x="78916" y="214176"/>
                </a:lnTo>
                <a:lnTo>
                  <a:pt x="48335" y="220708"/>
                </a:lnTo>
                <a:lnTo>
                  <a:pt x="17363" y="225028"/>
                </a:lnTo>
                <a:lnTo>
                  <a:pt x="0" y="192732"/>
                </a:lnTo>
                <a:lnTo>
                  <a:pt x="31069" y="189075"/>
                </a:lnTo>
                <a:lnTo>
                  <a:pt x="59859" y="183833"/>
                </a:lnTo>
                <a:lnTo>
                  <a:pt x="86371" y="177007"/>
                </a:lnTo>
                <a:lnTo>
                  <a:pt x="110604" y="168597"/>
                </a:lnTo>
                <a:lnTo>
                  <a:pt x="32295" y="168597"/>
                </a:lnTo>
                <a:lnTo>
                  <a:pt x="3229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15469" y="4868387"/>
            <a:ext cx="74930" cy="51435"/>
          </a:xfrm>
          <a:custGeom>
            <a:avLst/>
            <a:gdLst/>
            <a:ahLst/>
            <a:cxnLst/>
            <a:rect l="l" t="t" r="r" b="b"/>
            <a:pathLst>
              <a:path w="74929" h="51435">
                <a:moveTo>
                  <a:pt x="0" y="0"/>
                </a:moveTo>
                <a:lnTo>
                  <a:pt x="0" y="50874"/>
                </a:lnTo>
                <a:lnTo>
                  <a:pt x="74662" y="50874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71999" y="486873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557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48968" y="4834182"/>
            <a:ext cx="204470" cy="301625"/>
          </a:xfrm>
          <a:custGeom>
            <a:avLst/>
            <a:gdLst/>
            <a:ahLst/>
            <a:cxnLst/>
            <a:rect l="l" t="t" r="r" b="b"/>
            <a:pathLst>
              <a:path w="204470" h="301625">
                <a:moveTo>
                  <a:pt x="31080" y="0"/>
                </a:moveTo>
                <a:lnTo>
                  <a:pt x="176758" y="0"/>
                </a:lnTo>
                <a:lnTo>
                  <a:pt x="176758" y="267220"/>
                </a:lnTo>
                <a:lnTo>
                  <a:pt x="203844" y="267220"/>
                </a:lnTo>
                <a:lnTo>
                  <a:pt x="203844" y="301252"/>
                </a:lnTo>
                <a:lnTo>
                  <a:pt x="0" y="301252"/>
                </a:lnTo>
                <a:lnTo>
                  <a:pt x="0" y="267220"/>
                </a:lnTo>
                <a:lnTo>
                  <a:pt x="31080" y="267220"/>
                </a:lnTo>
                <a:lnTo>
                  <a:pt x="3108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41018" y="4830362"/>
            <a:ext cx="216535" cy="76835"/>
          </a:xfrm>
          <a:custGeom>
            <a:avLst/>
            <a:gdLst/>
            <a:ahLst/>
            <a:cxnLst/>
            <a:rect l="l" t="t" r="r" b="b"/>
            <a:pathLst>
              <a:path w="216535" h="76835">
                <a:moveTo>
                  <a:pt x="0" y="0"/>
                </a:moveTo>
                <a:lnTo>
                  <a:pt x="216520" y="0"/>
                </a:lnTo>
                <a:lnTo>
                  <a:pt x="216520" y="76745"/>
                </a:lnTo>
                <a:lnTo>
                  <a:pt x="0" y="767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26383" y="4818902"/>
            <a:ext cx="147955" cy="324485"/>
          </a:xfrm>
          <a:custGeom>
            <a:avLst/>
            <a:gdLst/>
            <a:ahLst/>
            <a:cxnLst/>
            <a:rect l="l" t="t" r="r" b="b"/>
            <a:pathLst>
              <a:path w="147954" h="324485">
                <a:moveTo>
                  <a:pt x="72578" y="0"/>
                </a:moveTo>
                <a:lnTo>
                  <a:pt x="106610" y="17884"/>
                </a:lnTo>
                <a:lnTo>
                  <a:pt x="94890" y="40467"/>
                </a:lnTo>
                <a:lnTo>
                  <a:pt x="83170" y="59946"/>
                </a:lnTo>
                <a:lnTo>
                  <a:pt x="71449" y="76322"/>
                </a:lnTo>
                <a:lnTo>
                  <a:pt x="59729" y="89594"/>
                </a:lnTo>
                <a:lnTo>
                  <a:pt x="64707" y="93530"/>
                </a:lnTo>
                <a:lnTo>
                  <a:pt x="70379" y="99607"/>
                </a:lnTo>
                <a:lnTo>
                  <a:pt x="76745" y="107826"/>
                </a:lnTo>
                <a:lnTo>
                  <a:pt x="86599" y="92329"/>
                </a:lnTo>
                <a:lnTo>
                  <a:pt x="95150" y="77787"/>
                </a:lnTo>
                <a:lnTo>
                  <a:pt x="102399" y="64200"/>
                </a:lnTo>
                <a:lnTo>
                  <a:pt x="108346" y="51568"/>
                </a:lnTo>
                <a:lnTo>
                  <a:pt x="139774" y="71884"/>
                </a:lnTo>
                <a:lnTo>
                  <a:pt x="124939" y="96930"/>
                </a:lnTo>
                <a:lnTo>
                  <a:pt x="107348" y="122237"/>
                </a:lnTo>
                <a:lnTo>
                  <a:pt x="87000" y="147804"/>
                </a:lnTo>
                <a:lnTo>
                  <a:pt x="63896" y="173632"/>
                </a:lnTo>
                <a:lnTo>
                  <a:pt x="75031" y="171885"/>
                </a:lnTo>
                <a:lnTo>
                  <a:pt x="85166" y="170116"/>
                </a:lnTo>
                <a:lnTo>
                  <a:pt x="94304" y="168326"/>
                </a:lnTo>
                <a:lnTo>
                  <a:pt x="102443" y="166513"/>
                </a:lnTo>
                <a:lnTo>
                  <a:pt x="100591" y="160494"/>
                </a:lnTo>
                <a:lnTo>
                  <a:pt x="97118" y="154070"/>
                </a:lnTo>
                <a:lnTo>
                  <a:pt x="92025" y="147240"/>
                </a:lnTo>
                <a:lnTo>
                  <a:pt x="122237" y="134044"/>
                </a:lnTo>
                <a:lnTo>
                  <a:pt x="131331" y="149432"/>
                </a:lnTo>
                <a:lnTo>
                  <a:pt x="138645" y="165732"/>
                </a:lnTo>
                <a:lnTo>
                  <a:pt x="144180" y="182943"/>
                </a:lnTo>
                <a:lnTo>
                  <a:pt x="147935" y="201066"/>
                </a:lnTo>
                <a:lnTo>
                  <a:pt x="115813" y="212700"/>
                </a:lnTo>
                <a:lnTo>
                  <a:pt x="115234" y="207722"/>
                </a:lnTo>
                <a:lnTo>
                  <a:pt x="114308" y="202397"/>
                </a:lnTo>
                <a:lnTo>
                  <a:pt x="113034" y="196725"/>
                </a:lnTo>
                <a:lnTo>
                  <a:pt x="106321" y="198346"/>
                </a:lnTo>
                <a:lnTo>
                  <a:pt x="100880" y="199504"/>
                </a:lnTo>
                <a:lnTo>
                  <a:pt x="96713" y="200198"/>
                </a:lnTo>
                <a:lnTo>
                  <a:pt x="96713" y="323998"/>
                </a:lnTo>
                <a:lnTo>
                  <a:pt x="60424" y="323998"/>
                </a:lnTo>
                <a:lnTo>
                  <a:pt x="60424" y="206970"/>
                </a:lnTo>
                <a:lnTo>
                  <a:pt x="47097" y="209216"/>
                </a:lnTo>
                <a:lnTo>
                  <a:pt x="35421" y="211094"/>
                </a:lnTo>
                <a:lnTo>
                  <a:pt x="25393" y="212602"/>
                </a:lnTo>
                <a:lnTo>
                  <a:pt x="17016" y="213742"/>
                </a:lnTo>
                <a:lnTo>
                  <a:pt x="4167" y="180057"/>
                </a:lnTo>
                <a:lnTo>
                  <a:pt x="11807" y="179246"/>
                </a:lnTo>
                <a:lnTo>
                  <a:pt x="17536" y="178378"/>
                </a:lnTo>
                <a:lnTo>
                  <a:pt x="46425" y="149096"/>
                </a:lnTo>
                <a:lnTo>
                  <a:pt x="55388" y="137690"/>
                </a:lnTo>
                <a:lnTo>
                  <a:pt x="42355" y="121814"/>
                </a:lnTo>
                <a:lnTo>
                  <a:pt x="28779" y="107522"/>
                </a:lnTo>
                <a:lnTo>
                  <a:pt x="14661" y="94814"/>
                </a:lnTo>
                <a:lnTo>
                  <a:pt x="0" y="83691"/>
                </a:lnTo>
                <a:lnTo>
                  <a:pt x="20315" y="55909"/>
                </a:lnTo>
                <a:lnTo>
                  <a:pt x="27260" y="61003"/>
                </a:lnTo>
                <a:lnTo>
                  <a:pt x="31948" y="64649"/>
                </a:lnTo>
                <a:lnTo>
                  <a:pt x="34379" y="66848"/>
                </a:lnTo>
                <a:lnTo>
                  <a:pt x="46273" y="51992"/>
                </a:lnTo>
                <a:lnTo>
                  <a:pt x="56604" y="35898"/>
                </a:lnTo>
                <a:lnTo>
                  <a:pt x="65372" y="18567"/>
                </a:lnTo>
                <a:lnTo>
                  <a:pt x="72578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96757" y="4731187"/>
            <a:ext cx="2573655" cy="954405"/>
          </a:xfrm>
          <a:custGeom>
            <a:avLst/>
            <a:gdLst/>
            <a:ahLst/>
            <a:cxnLst/>
            <a:rect l="l" t="t" r="r" b="b"/>
            <a:pathLst>
              <a:path w="2573654" h="954404">
                <a:moveTo>
                  <a:pt x="0" y="0"/>
                </a:moveTo>
                <a:lnTo>
                  <a:pt x="2573494" y="0"/>
                </a:lnTo>
                <a:lnTo>
                  <a:pt x="2573494" y="954107"/>
                </a:lnTo>
                <a:lnTo>
                  <a:pt x="0" y="954107"/>
                </a:lnTo>
                <a:lnTo>
                  <a:pt x="0" y="0"/>
                </a:lnTo>
                <a:close/>
              </a:path>
            </a:pathLst>
          </a:custGeom>
          <a:ln w="6032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16296" y="4828032"/>
            <a:ext cx="1054608" cy="3444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09001" y="4820117"/>
            <a:ext cx="1038225" cy="328295"/>
          </a:xfrm>
          <a:custGeom>
            <a:avLst/>
            <a:gdLst/>
            <a:ahLst/>
            <a:cxnLst/>
            <a:rect l="l" t="t" r="r" b="b"/>
            <a:pathLst>
              <a:path w="1038225" h="328295">
                <a:moveTo>
                  <a:pt x="892299" y="248815"/>
                </a:moveTo>
                <a:lnTo>
                  <a:pt x="854967" y="248815"/>
                </a:lnTo>
                <a:lnTo>
                  <a:pt x="854967" y="322783"/>
                </a:lnTo>
                <a:lnTo>
                  <a:pt x="892299" y="322783"/>
                </a:lnTo>
                <a:lnTo>
                  <a:pt x="892299" y="248815"/>
                </a:lnTo>
                <a:close/>
              </a:path>
              <a:path w="1038225" h="328295">
                <a:moveTo>
                  <a:pt x="932060" y="240654"/>
                </a:moveTo>
                <a:lnTo>
                  <a:pt x="814685" y="240654"/>
                </a:lnTo>
                <a:lnTo>
                  <a:pt x="794196" y="255327"/>
                </a:lnTo>
                <a:lnTo>
                  <a:pt x="770061" y="268089"/>
                </a:lnTo>
                <a:lnTo>
                  <a:pt x="742280" y="278941"/>
                </a:lnTo>
                <a:lnTo>
                  <a:pt x="710853" y="287883"/>
                </a:lnTo>
                <a:lnTo>
                  <a:pt x="731168" y="319657"/>
                </a:lnTo>
                <a:lnTo>
                  <a:pt x="775683" y="304074"/>
                </a:lnTo>
                <a:lnTo>
                  <a:pt x="819465" y="280818"/>
                </a:lnTo>
                <a:lnTo>
                  <a:pt x="854967" y="248815"/>
                </a:lnTo>
                <a:lnTo>
                  <a:pt x="892299" y="248815"/>
                </a:lnTo>
                <a:lnTo>
                  <a:pt x="892299" y="246733"/>
                </a:lnTo>
                <a:lnTo>
                  <a:pt x="940087" y="246733"/>
                </a:lnTo>
                <a:lnTo>
                  <a:pt x="932060" y="240654"/>
                </a:lnTo>
                <a:close/>
              </a:path>
              <a:path w="1038225" h="328295">
                <a:moveTo>
                  <a:pt x="940087" y="246733"/>
                </a:moveTo>
                <a:lnTo>
                  <a:pt x="892299" y="246733"/>
                </a:lnTo>
                <a:lnTo>
                  <a:pt x="912017" y="268675"/>
                </a:lnTo>
                <a:lnTo>
                  <a:pt x="939744" y="288144"/>
                </a:lnTo>
                <a:lnTo>
                  <a:pt x="975480" y="305138"/>
                </a:lnTo>
                <a:lnTo>
                  <a:pt x="1019224" y="319657"/>
                </a:lnTo>
                <a:lnTo>
                  <a:pt x="1037629" y="287883"/>
                </a:lnTo>
                <a:lnTo>
                  <a:pt x="1006028" y="280309"/>
                </a:lnTo>
                <a:lnTo>
                  <a:pt x="977899" y="269912"/>
                </a:lnTo>
                <a:lnTo>
                  <a:pt x="953244" y="256694"/>
                </a:lnTo>
                <a:lnTo>
                  <a:pt x="940087" y="246733"/>
                </a:lnTo>
                <a:close/>
              </a:path>
              <a:path w="1038225" h="328295">
                <a:moveTo>
                  <a:pt x="1027385" y="206449"/>
                </a:moveTo>
                <a:lnTo>
                  <a:pt x="719014" y="206449"/>
                </a:lnTo>
                <a:lnTo>
                  <a:pt x="719014" y="240654"/>
                </a:lnTo>
                <a:lnTo>
                  <a:pt x="1027385" y="240654"/>
                </a:lnTo>
                <a:lnTo>
                  <a:pt x="1027385" y="206449"/>
                </a:lnTo>
                <a:close/>
              </a:path>
              <a:path w="1038225" h="328295">
                <a:moveTo>
                  <a:pt x="892299" y="187002"/>
                </a:moveTo>
                <a:lnTo>
                  <a:pt x="854967" y="187002"/>
                </a:lnTo>
                <a:lnTo>
                  <a:pt x="854967" y="206449"/>
                </a:lnTo>
                <a:lnTo>
                  <a:pt x="892299" y="206449"/>
                </a:lnTo>
                <a:lnTo>
                  <a:pt x="892299" y="187002"/>
                </a:lnTo>
                <a:close/>
              </a:path>
              <a:path w="1038225" h="328295">
                <a:moveTo>
                  <a:pt x="923206" y="178147"/>
                </a:moveTo>
                <a:lnTo>
                  <a:pt x="793328" y="178147"/>
                </a:lnTo>
                <a:lnTo>
                  <a:pt x="794833" y="183356"/>
                </a:lnTo>
                <a:lnTo>
                  <a:pt x="795933" y="189028"/>
                </a:lnTo>
                <a:lnTo>
                  <a:pt x="796627" y="195163"/>
                </a:lnTo>
                <a:lnTo>
                  <a:pt x="826839" y="186655"/>
                </a:lnTo>
                <a:lnTo>
                  <a:pt x="825103" y="179189"/>
                </a:lnTo>
                <a:lnTo>
                  <a:pt x="923206" y="179189"/>
                </a:lnTo>
                <a:lnTo>
                  <a:pt x="923206" y="178147"/>
                </a:lnTo>
                <a:close/>
              </a:path>
              <a:path w="1038225" h="328295">
                <a:moveTo>
                  <a:pt x="1029349" y="178147"/>
                </a:moveTo>
                <a:lnTo>
                  <a:pt x="998214" y="178147"/>
                </a:lnTo>
                <a:lnTo>
                  <a:pt x="999604" y="183356"/>
                </a:lnTo>
                <a:lnTo>
                  <a:pt x="1000704" y="189028"/>
                </a:lnTo>
                <a:lnTo>
                  <a:pt x="1001514" y="195163"/>
                </a:lnTo>
                <a:lnTo>
                  <a:pt x="1031726" y="186655"/>
                </a:lnTo>
                <a:lnTo>
                  <a:pt x="1029349" y="178147"/>
                </a:lnTo>
                <a:close/>
              </a:path>
              <a:path w="1038225" h="328295">
                <a:moveTo>
                  <a:pt x="731168" y="55736"/>
                </a:moveTo>
                <a:lnTo>
                  <a:pt x="710853" y="82823"/>
                </a:lnTo>
                <a:lnTo>
                  <a:pt x="722594" y="91927"/>
                </a:lnTo>
                <a:lnTo>
                  <a:pt x="733685" y="101532"/>
                </a:lnTo>
                <a:lnTo>
                  <a:pt x="744125" y="111635"/>
                </a:lnTo>
                <a:lnTo>
                  <a:pt x="753913" y="122237"/>
                </a:lnTo>
                <a:lnTo>
                  <a:pt x="747196" y="132058"/>
                </a:lnTo>
                <a:lnTo>
                  <a:pt x="720402" y="159569"/>
                </a:lnTo>
                <a:lnTo>
                  <a:pt x="717624" y="159915"/>
                </a:lnTo>
                <a:lnTo>
                  <a:pt x="731862" y="189781"/>
                </a:lnTo>
                <a:lnTo>
                  <a:pt x="761900" y="184355"/>
                </a:lnTo>
                <a:lnTo>
                  <a:pt x="793328" y="178147"/>
                </a:lnTo>
                <a:lnTo>
                  <a:pt x="923206" y="178147"/>
                </a:lnTo>
                <a:lnTo>
                  <a:pt x="923206" y="175889"/>
                </a:lnTo>
                <a:lnTo>
                  <a:pt x="824061" y="175889"/>
                </a:lnTo>
                <a:lnTo>
                  <a:pt x="820729" y="165689"/>
                </a:lnTo>
                <a:lnTo>
                  <a:pt x="816465" y="154880"/>
                </a:lnTo>
                <a:lnTo>
                  <a:pt x="816307" y="154533"/>
                </a:lnTo>
                <a:lnTo>
                  <a:pt x="765721" y="154533"/>
                </a:lnTo>
                <a:lnTo>
                  <a:pt x="781057" y="135683"/>
                </a:lnTo>
                <a:lnTo>
                  <a:pt x="795281" y="115856"/>
                </a:lnTo>
                <a:lnTo>
                  <a:pt x="808532" y="94858"/>
                </a:lnTo>
                <a:lnTo>
                  <a:pt x="809907" y="92373"/>
                </a:lnTo>
                <a:lnTo>
                  <a:pt x="772144" y="92373"/>
                </a:lnTo>
                <a:lnTo>
                  <a:pt x="770177" y="90173"/>
                </a:lnTo>
                <a:lnTo>
                  <a:pt x="766936" y="87106"/>
                </a:lnTo>
                <a:lnTo>
                  <a:pt x="762421" y="83171"/>
                </a:lnTo>
                <a:lnTo>
                  <a:pt x="773816" y="66708"/>
                </a:lnTo>
                <a:lnTo>
                  <a:pt x="775798" y="63549"/>
                </a:lnTo>
                <a:lnTo>
                  <a:pt x="740717" y="63549"/>
                </a:lnTo>
                <a:lnTo>
                  <a:pt x="735855" y="59498"/>
                </a:lnTo>
                <a:lnTo>
                  <a:pt x="732673" y="56893"/>
                </a:lnTo>
                <a:lnTo>
                  <a:pt x="731168" y="55736"/>
                </a:lnTo>
                <a:close/>
              </a:path>
              <a:path w="1038225" h="328295">
                <a:moveTo>
                  <a:pt x="1023737" y="161305"/>
                </a:moveTo>
                <a:lnTo>
                  <a:pt x="923206" y="161305"/>
                </a:lnTo>
                <a:lnTo>
                  <a:pt x="936749" y="189781"/>
                </a:lnTo>
                <a:lnTo>
                  <a:pt x="949120" y="187686"/>
                </a:lnTo>
                <a:lnTo>
                  <a:pt x="963488" y="185049"/>
                </a:lnTo>
                <a:lnTo>
                  <a:pt x="998214" y="178147"/>
                </a:lnTo>
                <a:lnTo>
                  <a:pt x="1029349" y="178147"/>
                </a:lnTo>
                <a:lnTo>
                  <a:pt x="1027960" y="173177"/>
                </a:lnTo>
                <a:lnTo>
                  <a:pt x="1023737" y="161305"/>
                </a:lnTo>
                <a:close/>
              </a:path>
              <a:path w="1038225" h="328295">
                <a:moveTo>
                  <a:pt x="923206" y="32296"/>
                </a:moveTo>
                <a:lnTo>
                  <a:pt x="824061" y="32296"/>
                </a:lnTo>
                <a:lnTo>
                  <a:pt x="824061" y="175889"/>
                </a:lnTo>
                <a:lnTo>
                  <a:pt x="923206" y="175889"/>
                </a:lnTo>
                <a:lnTo>
                  <a:pt x="923206" y="161305"/>
                </a:lnTo>
                <a:lnTo>
                  <a:pt x="1023737" y="161305"/>
                </a:lnTo>
                <a:lnTo>
                  <a:pt x="1023242" y="159915"/>
                </a:lnTo>
                <a:lnTo>
                  <a:pt x="923206" y="159915"/>
                </a:lnTo>
                <a:lnTo>
                  <a:pt x="923206" y="144983"/>
                </a:lnTo>
                <a:lnTo>
                  <a:pt x="859482" y="144983"/>
                </a:lnTo>
                <a:lnTo>
                  <a:pt x="859482" y="123626"/>
                </a:lnTo>
                <a:lnTo>
                  <a:pt x="923206" y="123626"/>
                </a:lnTo>
                <a:lnTo>
                  <a:pt x="923206" y="89594"/>
                </a:lnTo>
                <a:lnTo>
                  <a:pt x="859482" y="89594"/>
                </a:lnTo>
                <a:lnTo>
                  <a:pt x="859482" y="66502"/>
                </a:lnTo>
                <a:lnTo>
                  <a:pt x="923206" y="66502"/>
                </a:lnTo>
                <a:lnTo>
                  <a:pt x="923206" y="32296"/>
                </a:lnTo>
                <a:close/>
              </a:path>
              <a:path w="1038225" h="328295">
                <a:moveTo>
                  <a:pt x="972864" y="88379"/>
                </a:moveTo>
                <a:lnTo>
                  <a:pt x="923206" y="88379"/>
                </a:lnTo>
                <a:lnTo>
                  <a:pt x="932636" y="96225"/>
                </a:lnTo>
                <a:lnTo>
                  <a:pt x="941654" y="104484"/>
                </a:lnTo>
                <a:lnTo>
                  <a:pt x="950260" y="113154"/>
                </a:lnTo>
                <a:lnTo>
                  <a:pt x="958453" y="122237"/>
                </a:lnTo>
                <a:lnTo>
                  <a:pt x="953309" y="129910"/>
                </a:lnTo>
                <a:lnTo>
                  <a:pt x="925521" y="159684"/>
                </a:lnTo>
                <a:lnTo>
                  <a:pt x="923206" y="159915"/>
                </a:lnTo>
                <a:lnTo>
                  <a:pt x="1023242" y="159915"/>
                </a:lnTo>
                <a:lnTo>
                  <a:pt x="1023088" y="159481"/>
                </a:lnTo>
                <a:lnTo>
                  <a:pt x="1020961" y="154533"/>
                </a:lnTo>
                <a:lnTo>
                  <a:pt x="970433" y="154533"/>
                </a:lnTo>
                <a:lnTo>
                  <a:pt x="985626" y="135683"/>
                </a:lnTo>
                <a:lnTo>
                  <a:pt x="1000125" y="115249"/>
                </a:lnTo>
                <a:lnTo>
                  <a:pt x="1013929" y="93230"/>
                </a:lnTo>
                <a:lnTo>
                  <a:pt x="1014405" y="92373"/>
                </a:lnTo>
                <a:lnTo>
                  <a:pt x="976510" y="92373"/>
                </a:lnTo>
                <a:lnTo>
                  <a:pt x="973617" y="89132"/>
                </a:lnTo>
                <a:lnTo>
                  <a:pt x="972864" y="88379"/>
                </a:lnTo>
                <a:close/>
              </a:path>
              <a:path w="1038225" h="328295">
                <a:moveTo>
                  <a:pt x="805135" y="131439"/>
                </a:moveTo>
                <a:lnTo>
                  <a:pt x="779959" y="142900"/>
                </a:lnTo>
                <a:lnTo>
                  <a:pt x="781579" y="145677"/>
                </a:lnTo>
                <a:lnTo>
                  <a:pt x="782968" y="148513"/>
                </a:lnTo>
                <a:lnTo>
                  <a:pt x="784125" y="151408"/>
                </a:lnTo>
                <a:lnTo>
                  <a:pt x="775792" y="153028"/>
                </a:lnTo>
                <a:lnTo>
                  <a:pt x="769656" y="154070"/>
                </a:lnTo>
                <a:lnTo>
                  <a:pt x="765721" y="154533"/>
                </a:lnTo>
                <a:lnTo>
                  <a:pt x="816307" y="154533"/>
                </a:lnTo>
                <a:lnTo>
                  <a:pt x="811266" y="143464"/>
                </a:lnTo>
                <a:lnTo>
                  <a:pt x="805135" y="131439"/>
                </a:lnTo>
                <a:close/>
              </a:path>
              <a:path w="1038225" h="328295">
                <a:moveTo>
                  <a:pt x="1010022" y="131439"/>
                </a:moveTo>
                <a:lnTo>
                  <a:pt x="984671" y="142900"/>
                </a:lnTo>
                <a:lnTo>
                  <a:pt x="986292" y="145677"/>
                </a:lnTo>
                <a:lnTo>
                  <a:pt x="987739" y="148513"/>
                </a:lnTo>
                <a:lnTo>
                  <a:pt x="989012" y="151408"/>
                </a:lnTo>
                <a:lnTo>
                  <a:pt x="980678" y="153028"/>
                </a:lnTo>
                <a:lnTo>
                  <a:pt x="974484" y="154070"/>
                </a:lnTo>
                <a:lnTo>
                  <a:pt x="970433" y="154533"/>
                </a:lnTo>
                <a:lnTo>
                  <a:pt x="1020961" y="154533"/>
                </a:lnTo>
                <a:lnTo>
                  <a:pt x="1017108" y="145569"/>
                </a:lnTo>
                <a:lnTo>
                  <a:pt x="1010022" y="131439"/>
                </a:lnTo>
                <a:close/>
              </a:path>
              <a:path w="1038225" h="328295">
                <a:moveTo>
                  <a:pt x="923206" y="123626"/>
                </a:moveTo>
                <a:lnTo>
                  <a:pt x="887610" y="123626"/>
                </a:lnTo>
                <a:lnTo>
                  <a:pt x="887610" y="144983"/>
                </a:lnTo>
                <a:lnTo>
                  <a:pt x="923206" y="144983"/>
                </a:lnTo>
                <a:lnTo>
                  <a:pt x="923206" y="123626"/>
                </a:lnTo>
                <a:close/>
              </a:path>
              <a:path w="1038225" h="328295">
                <a:moveTo>
                  <a:pt x="789508" y="57472"/>
                </a:moveTo>
                <a:lnTo>
                  <a:pt x="784516" y="67988"/>
                </a:lnTo>
                <a:lnTo>
                  <a:pt x="779958" y="77310"/>
                </a:lnTo>
                <a:lnTo>
                  <a:pt x="775834" y="85438"/>
                </a:lnTo>
                <a:lnTo>
                  <a:pt x="772144" y="92373"/>
                </a:lnTo>
                <a:lnTo>
                  <a:pt x="809907" y="92373"/>
                </a:lnTo>
                <a:lnTo>
                  <a:pt x="820762" y="72751"/>
                </a:lnTo>
                <a:lnTo>
                  <a:pt x="789508" y="57472"/>
                </a:lnTo>
                <a:close/>
              </a:path>
              <a:path w="1038225" h="328295">
                <a:moveTo>
                  <a:pt x="995784" y="54695"/>
                </a:moveTo>
                <a:lnTo>
                  <a:pt x="990672" y="65253"/>
                </a:lnTo>
                <a:lnTo>
                  <a:pt x="985756" y="75053"/>
                </a:lnTo>
                <a:lnTo>
                  <a:pt x="981036" y="84092"/>
                </a:lnTo>
                <a:lnTo>
                  <a:pt x="976510" y="92373"/>
                </a:lnTo>
                <a:lnTo>
                  <a:pt x="1014405" y="92373"/>
                </a:lnTo>
                <a:lnTo>
                  <a:pt x="1027038" y="69627"/>
                </a:lnTo>
                <a:lnTo>
                  <a:pt x="995784" y="54695"/>
                </a:lnTo>
                <a:close/>
              </a:path>
              <a:path w="1038225" h="328295">
                <a:moveTo>
                  <a:pt x="923206" y="66502"/>
                </a:moveTo>
                <a:lnTo>
                  <a:pt x="887610" y="66502"/>
                </a:lnTo>
                <a:lnTo>
                  <a:pt x="887610" y="89594"/>
                </a:lnTo>
                <a:lnTo>
                  <a:pt x="923206" y="89594"/>
                </a:lnTo>
                <a:lnTo>
                  <a:pt x="923206" y="88379"/>
                </a:lnTo>
                <a:lnTo>
                  <a:pt x="972864" y="88379"/>
                </a:lnTo>
                <a:lnTo>
                  <a:pt x="970549" y="86064"/>
                </a:lnTo>
                <a:lnTo>
                  <a:pt x="967308" y="83171"/>
                </a:lnTo>
                <a:lnTo>
                  <a:pt x="974512" y="72751"/>
                </a:lnTo>
                <a:lnTo>
                  <a:pt x="923206" y="72751"/>
                </a:lnTo>
                <a:lnTo>
                  <a:pt x="923206" y="66502"/>
                </a:lnTo>
                <a:close/>
              </a:path>
              <a:path w="1038225" h="328295">
                <a:moveTo>
                  <a:pt x="936054" y="55736"/>
                </a:moveTo>
                <a:lnTo>
                  <a:pt x="923206" y="72751"/>
                </a:lnTo>
                <a:lnTo>
                  <a:pt x="974512" y="72751"/>
                </a:lnTo>
                <a:lnTo>
                  <a:pt x="978692" y="66708"/>
                </a:lnTo>
                <a:lnTo>
                  <a:pt x="980667" y="63549"/>
                </a:lnTo>
                <a:lnTo>
                  <a:pt x="945603" y="63549"/>
                </a:lnTo>
                <a:lnTo>
                  <a:pt x="940742" y="59498"/>
                </a:lnTo>
                <a:lnTo>
                  <a:pt x="937559" y="56893"/>
                </a:lnTo>
                <a:lnTo>
                  <a:pt x="936054" y="55736"/>
                </a:lnTo>
                <a:close/>
              </a:path>
              <a:path w="1038225" h="328295">
                <a:moveTo>
                  <a:pt x="768846" y="2430"/>
                </a:moveTo>
                <a:lnTo>
                  <a:pt x="763311" y="18361"/>
                </a:lnTo>
                <a:lnTo>
                  <a:pt x="756778" y="33858"/>
                </a:lnTo>
                <a:lnTo>
                  <a:pt x="749246" y="48921"/>
                </a:lnTo>
                <a:lnTo>
                  <a:pt x="740717" y="63549"/>
                </a:lnTo>
                <a:lnTo>
                  <a:pt x="775798" y="63549"/>
                </a:lnTo>
                <a:lnTo>
                  <a:pt x="784212" y="50137"/>
                </a:lnTo>
                <a:lnTo>
                  <a:pt x="793610" y="33457"/>
                </a:lnTo>
                <a:lnTo>
                  <a:pt x="802010" y="16668"/>
                </a:lnTo>
                <a:lnTo>
                  <a:pt x="768846" y="2430"/>
                </a:lnTo>
                <a:close/>
              </a:path>
              <a:path w="1038225" h="328295">
                <a:moveTo>
                  <a:pt x="973733" y="2430"/>
                </a:moveTo>
                <a:lnTo>
                  <a:pt x="968198" y="18361"/>
                </a:lnTo>
                <a:lnTo>
                  <a:pt x="961665" y="33858"/>
                </a:lnTo>
                <a:lnTo>
                  <a:pt x="954134" y="48921"/>
                </a:lnTo>
                <a:lnTo>
                  <a:pt x="945603" y="63549"/>
                </a:lnTo>
                <a:lnTo>
                  <a:pt x="980667" y="63549"/>
                </a:lnTo>
                <a:lnTo>
                  <a:pt x="989055" y="50137"/>
                </a:lnTo>
                <a:lnTo>
                  <a:pt x="998399" y="33457"/>
                </a:lnTo>
                <a:lnTo>
                  <a:pt x="1006722" y="16668"/>
                </a:lnTo>
                <a:lnTo>
                  <a:pt x="973733" y="2430"/>
                </a:lnTo>
                <a:close/>
              </a:path>
              <a:path w="1038225" h="328295">
                <a:moveTo>
                  <a:pt x="863823" y="0"/>
                </a:moveTo>
                <a:lnTo>
                  <a:pt x="861674" y="5274"/>
                </a:lnTo>
                <a:lnTo>
                  <a:pt x="858701" y="12415"/>
                </a:lnTo>
                <a:lnTo>
                  <a:pt x="854902" y="21422"/>
                </a:lnTo>
                <a:lnTo>
                  <a:pt x="850280" y="32296"/>
                </a:lnTo>
                <a:lnTo>
                  <a:pt x="886569" y="32296"/>
                </a:lnTo>
                <a:lnTo>
                  <a:pt x="890193" y="25057"/>
                </a:lnTo>
                <a:lnTo>
                  <a:pt x="893254" y="18796"/>
                </a:lnTo>
                <a:lnTo>
                  <a:pt x="895750" y="13511"/>
                </a:lnTo>
                <a:lnTo>
                  <a:pt x="897681" y="9202"/>
                </a:lnTo>
                <a:lnTo>
                  <a:pt x="863823" y="0"/>
                </a:lnTo>
                <a:close/>
              </a:path>
              <a:path w="1038225" h="328295">
                <a:moveTo>
                  <a:pt x="533747" y="277291"/>
                </a:moveTo>
                <a:lnTo>
                  <a:pt x="497631" y="277291"/>
                </a:lnTo>
                <a:lnTo>
                  <a:pt x="497631" y="322783"/>
                </a:lnTo>
                <a:lnTo>
                  <a:pt x="533747" y="322783"/>
                </a:lnTo>
                <a:lnTo>
                  <a:pt x="533747" y="277291"/>
                </a:lnTo>
                <a:close/>
              </a:path>
              <a:path w="1038225" h="328295">
                <a:moveTo>
                  <a:pt x="670744" y="247079"/>
                </a:moveTo>
                <a:lnTo>
                  <a:pt x="363935" y="247079"/>
                </a:lnTo>
                <a:lnTo>
                  <a:pt x="363935" y="277291"/>
                </a:lnTo>
                <a:lnTo>
                  <a:pt x="670744" y="277291"/>
                </a:lnTo>
                <a:lnTo>
                  <a:pt x="670744" y="247079"/>
                </a:lnTo>
                <a:close/>
              </a:path>
              <a:path w="1038225" h="328295">
                <a:moveTo>
                  <a:pt x="533747" y="229716"/>
                </a:moveTo>
                <a:lnTo>
                  <a:pt x="497631" y="229716"/>
                </a:lnTo>
                <a:lnTo>
                  <a:pt x="497631" y="247079"/>
                </a:lnTo>
                <a:lnTo>
                  <a:pt x="533747" y="247079"/>
                </a:lnTo>
                <a:lnTo>
                  <a:pt x="533747" y="229716"/>
                </a:lnTo>
                <a:close/>
              </a:path>
              <a:path w="1038225" h="328295">
                <a:moveTo>
                  <a:pt x="631329" y="108347"/>
                </a:moveTo>
                <a:lnTo>
                  <a:pt x="400397" y="108347"/>
                </a:lnTo>
                <a:lnTo>
                  <a:pt x="400397" y="229716"/>
                </a:lnTo>
                <a:lnTo>
                  <a:pt x="631329" y="229716"/>
                </a:lnTo>
                <a:lnTo>
                  <a:pt x="631329" y="200545"/>
                </a:lnTo>
                <a:lnTo>
                  <a:pt x="437381" y="200545"/>
                </a:lnTo>
                <a:lnTo>
                  <a:pt x="437381" y="183009"/>
                </a:lnTo>
                <a:lnTo>
                  <a:pt x="631329" y="183009"/>
                </a:lnTo>
                <a:lnTo>
                  <a:pt x="631329" y="154533"/>
                </a:lnTo>
                <a:lnTo>
                  <a:pt x="437381" y="154533"/>
                </a:lnTo>
                <a:lnTo>
                  <a:pt x="437381" y="137518"/>
                </a:lnTo>
                <a:lnTo>
                  <a:pt x="631329" y="137518"/>
                </a:lnTo>
                <a:lnTo>
                  <a:pt x="631329" y="108347"/>
                </a:lnTo>
                <a:close/>
              </a:path>
              <a:path w="1038225" h="328295">
                <a:moveTo>
                  <a:pt x="533747" y="183009"/>
                </a:moveTo>
                <a:lnTo>
                  <a:pt x="497631" y="183009"/>
                </a:lnTo>
                <a:lnTo>
                  <a:pt x="497631" y="200545"/>
                </a:lnTo>
                <a:lnTo>
                  <a:pt x="533747" y="200545"/>
                </a:lnTo>
                <a:lnTo>
                  <a:pt x="533747" y="183009"/>
                </a:lnTo>
                <a:close/>
              </a:path>
              <a:path w="1038225" h="328295">
                <a:moveTo>
                  <a:pt x="631329" y="183009"/>
                </a:moveTo>
                <a:lnTo>
                  <a:pt x="593998" y="183009"/>
                </a:lnTo>
                <a:lnTo>
                  <a:pt x="593998" y="200545"/>
                </a:lnTo>
                <a:lnTo>
                  <a:pt x="631329" y="200545"/>
                </a:lnTo>
                <a:lnTo>
                  <a:pt x="631329" y="183009"/>
                </a:lnTo>
                <a:close/>
              </a:path>
              <a:path w="1038225" h="328295">
                <a:moveTo>
                  <a:pt x="533747" y="137518"/>
                </a:moveTo>
                <a:lnTo>
                  <a:pt x="497631" y="137518"/>
                </a:lnTo>
                <a:lnTo>
                  <a:pt x="497631" y="154533"/>
                </a:lnTo>
                <a:lnTo>
                  <a:pt x="533747" y="154533"/>
                </a:lnTo>
                <a:lnTo>
                  <a:pt x="533747" y="137518"/>
                </a:lnTo>
                <a:close/>
              </a:path>
              <a:path w="1038225" h="328295">
                <a:moveTo>
                  <a:pt x="631329" y="137518"/>
                </a:moveTo>
                <a:lnTo>
                  <a:pt x="593998" y="137518"/>
                </a:lnTo>
                <a:lnTo>
                  <a:pt x="593998" y="154533"/>
                </a:lnTo>
                <a:lnTo>
                  <a:pt x="631329" y="154533"/>
                </a:lnTo>
                <a:lnTo>
                  <a:pt x="631329" y="137518"/>
                </a:lnTo>
                <a:close/>
              </a:path>
              <a:path w="1038225" h="328295">
                <a:moveTo>
                  <a:pt x="533747" y="93414"/>
                </a:moveTo>
                <a:lnTo>
                  <a:pt x="497631" y="93414"/>
                </a:lnTo>
                <a:lnTo>
                  <a:pt x="497631" y="108347"/>
                </a:lnTo>
                <a:lnTo>
                  <a:pt x="533747" y="108347"/>
                </a:lnTo>
                <a:lnTo>
                  <a:pt x="533747" y="93414"/>
                </a:lnTo>
                <a:close/>
              </a:path>
              <a:path w="1038225" h="328295">
                <a:moveTo>
                  <a:pt x="616743" y="63897"/>
                </a:moveTo>
                <a:lnTo>
                  <a:pt x="416892" y="63897"/>
                </a:lnTo>
                <a:lnTo>
                  <a:pt x="416892" y="93414"/>
                </a:lnTo>
                <a:lnTo>
                  <a:pt x="616743" y="93414"/>
                </a:lnTo>
                <a:lnTo>
                  <a:pt x="616743" y="63897"/>
                </a:lnTo>
                <a:close/>
              </a:path>
              <a:path w="1038225" h="328295">
                <a:moveTo>
                  <a:pt x="664319" y="11633"/>
                </a:moveTo>
                <a:lnTo>
                  <a:pt x="369143" y="11633"/>
                </a:lnTo>
                <a:lnTo>
                  <a:pt x="369143" y="86296"/>
                </a:lnTo>
                <a:lnTo>
                  <a:pt x="406474" y="86296"/>
                </a:lnTo>
                <a:lnTo>
                  <a:pt x="406474" y="41151"/>
                </a:lnTo>
                <a:lnTo>
                  <a:pt x="664319" y="41151"/>
                </a:lnTo>
                <a:lnTo>
                  <a:pt x="664319" y="11633"/>
                </a:lnTo>
                <a:close/>
              </a:path>
              <a:path w="1038225" h="328295">
                <a:moveTo>
                  <a:pt x="664319" y="41151"/>
                </a:moveTo>
                <a:lnTo>
                  <a:pt x="626988" y="41151"/>
                </a:lnTo>
                <a:lnTo>
                  <a:pt x="626988" y="86296"/>
                </a:lnTo>
                <a:lnTo>
                  <a:pt x="664319" y="86296"/>
                </a:lnTo>
                <a:lnTo>
                  <a:pt x="664319" y="41151"/>
                </a:lnTo>
                <a:close/>
              </a:path>
              <a:path w="1038225" h="328295">
                <a:moveTo>
                  <a:pt x="533747" y="49311"/>
                </a:moveTo>
                <a:lnTo>
                  <a:pt x="497631" y="49311"/>
                </a:lnTo>
                <a:lnTo>
                  <a:pt x="497631" y="63897"/>
                </a:lnTo>
                <a:lnTo>
                  <a:pt x="533747" y="63897"/>
                </a:lnTo>
                <a:lnTo>
                  <a:pt x="533747" y="49311"/>
                </a:lnTo>
                <a:close/>
              </a:path>
              <a:path w="1038225" h="328295">
                <a:moveTo>
                  <a:pt x="148629" y="237182"/>
                </a:moveTo>
                <a:lnTo>
                  <a:pt x="105742" y="237182"/>
                </a:lnTo>
                <a:lnTo>
                  <a:pt x="87478" y="255641"/>
                </a:lnTo>
                <a:lnTo>
                  <a:pt x="63767" y="271258"/>
                </a:lnTo>
                <a:lnTo>
                  <a:pt x="34607" y="284031"/>
                </a:lnTo>
                <a:lnTo>
                  <a:pt x="0" y="293960"/>
                </a:lnTo>
                <a:lnTo>
                  <a:pt x="19968" y="327818"/>
                </a:lnTo>
                <a:lnTo>
                  <a:pt x="65318" y="310563"/>
                </a:lnTo>
                <a:lnTo>
                  <a:pt x="101879" y="289706"/>
                </a:lnTo>
                <a:lnTo>
                  <a:pt x="129649" y="265245"/>
                </a:lnTo>
                <a:lnTo>
                  <a:pt x="148629" y="237182"/>
                </a:lnTo>
                <a:close/>
              </a:path>
              <a:path w="1038225" h="328295">
                <a:moveTo>
                  <a:pt x="198462" y="237182"/>
                </a:moveTo>
                <a:lnTo>
                  <a:pt x="154359" y="237182"/>
                </a:lnTo>
                <a:lnTo>
                  <a:pt x="182618" y="269934"/>
                </a:lnTo>
                <a:lnTo>
                  <a:pt x="216520" y="295957"/>
                </a:lnTo>
                <a:lnTo>
                  <a:pt x="256065" y="315252"/>
                </a:lnTo>
                <a:lnTo>
                  <a:pt x="301252" y="327818"/>
                </a:lnTo>
                <a:lnTo>
                  <a:pt x="322610" y="293613"/>
                </a:lnTo>
                <a:lnTo>
                  <a:pt x="287959" y="287612"/>
                </a:lnTo>
                <a:lnTo>
                  <a:pt x="255717" y="276206"/>
                </a:lnTo>
                <a:lnTo>
                  <a:pt x="225885" y="259396"/>
                </a:lnTo>
                <a:lnTo>
                  <a:pt x="198462" y="237182"/>
                </a:lnTo>
                <a:close/>
              </a:path>
              <a:path w="1038225" h="328295">
                <a:moveTo>
                  <a:pt x="312713" y="204019"/>
                </a:moveTo>
                <a:lnTo>
                  <a:pt x="10071" y="204019"/>
                </a:lnTo>
                <a:lnTo>
                  <a:pt x="10071" y="237182"/>
                </a:lnTo>
                <a:lnTo>
                  <a:pt x="312713" y="237182"/>
                </a:lnTo>
                <a:lnTo>
                  <a:pt x="312713" y="204019"/>
                </a:lnTo>
                <a:close/>
              </a:path>
              <a:path w="1038225" h="328295">
                <a:moveTo>
                  <a:pt x="166514" y="163910"/>
                </a:moveTo>
                <a:lnTo>
                  <a:pt x="130919" y="163910"/>
                </a:lnTo>
                <a:lnTo>
                  <a:pt x="129801" y="175402"/>
                </a:lnTo>
                <a:lnTo>
                  <a:pt x="128184" y="185917"/>
                </a:lnTo>
                <a:lnTo>
                  <a:pt x="126068" y="195456"/>
                </a:lnTo>
                <a:lnTo>
                  <a:pt x="123452" y="204019"/>
                </a:lnTo>
                <a:lnTo>
                  <a:pt x="160784" y="204019"/>
                </a:lnTo>
                <a:lnTo>
                  <a:pt x="162900" y="194024"/>
                </a:lnTo>
                <a:lnTo>
                  <a:pt x="164561" y="184007"/>
                </a:lnTo>
                <a:lnTo>
                  <a:pt x="165765" y="173969"/>
                </a:lnTo>
                <a:lnTo>
                  <a:pt x="166514" y="163910"/>
                </a:lnTo>
                <a:close/>
              </a:path>
              <a:path w="1038225" h="328295">
                <a:moveTo>
                  <a:pt x="74315" y="28996"/>
                </a:moveTo>
                <a:lnTo>
                  <a:pt x="38547" y="28996"/>
                </a:lnTo>
                <a:lnTo>
                  <a:pt x="38547" y="163910"/>
                </a:lnTo>
                <a:lnTo>
                  <a:pt x="233362" y="163910"/>
                </a:lnTo>
                <a:lnTo>
                  <a:pt x="233362" y="204019"/>
                </a:lnTo>
                <a:lnTo>
                  <a:pt x="268784" y="204019"/>
                </a:lnTo>
                <a:lnTo>
                  <a:pt x="268784" y="130746"/>
                </a:lnTo>
                <a:lnTo>
                  <a:pt x="74315" y="130746"/>
                </a:lnTo>
                <a:lnTo>
                  <a:pt x="74315" y="28996"/>
                </a:lnTo>
                <a:close/>
              </a:path>
              <a:path w="1038225" h="328295">
                <a:moveTo>
                  <a:pt x="255761" y="9550"/>
                </a:moveTo>
                <a:lnTo>
                  <a:pt x="96019" y="9550"/>
                </a:lnTo>
                <a:lnTo>
                  <a:pt x="96019" y="110083"/>
                </a:lnTo>
                <a:lnTo>
                  <a:pt x="255761" y="110083"/>
                </a:lnTo>
                <a:lnTo>
                  <a:pt x="255761" y="77092"/>
                </a:lnTo>
                <a:lnTo>
                  <a:pt x="131960" y="77092"/>
                </a:lnTo>
                <a:lnTo>
                  <a:pt x="131960" y="42539"/>
                </a:lnTo>
                <a:lnTo>
                  <a:pt x="255761" y="42539"/>
                </a:lnTo>
                <a:lnTo>
                  <a:pt x="255761" y="9550"/>
                </a:lnTo>
                <a:close/>
              </a:path>
              <a:path w="1038225" h="328295">
                <a:moveTo>
                  <a:pt x="255761" y="42539"/>
                </a:moveTo>
                <a:lnTo>
                  <a:pt x="219819" y="42539"/>
                </a:lnTo>
                <a:lnTo>
                  <a:pt x="219819" y="77092"/>
                </a:lnTo>
                <a:lnTo>
                  <a:pt x="255761" y="77092"/>
                </a:lnTo>
                <a:lnTo>
                  <a:pt x="255761" y="42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19853" y="5007120"/>
            <a:ext cx="327025" cy="135890"/>
          </a:xfrm>
          <a:custGeom>
            <a:avLst/>
            <a:gdLst/>
            <a:ahLst/>
            <a:cxnLst/>
            <a:rect l="l" t="t" r="r" b="b"/>
            <a:pathLst>
              <a:path w="327025" h="135889">
                <a:moveTo>
                  <a:pt x="144115" y="0"/>
                </a:moveTo>
                <a:lnTo>
                  <a:pt x="181446" y="0"/>
                </a:lnTo>
                <a:lnTo>
                  <a:pt x="181446" y="19446"/>
                </a:lnTo>
                <a:lnTo>
                  <a:pt x="316532" y="19446"/>
                </a:lnTo>
                <a:lnTo>
                  <a:pt x="316532" y="53652"/>
                </a:lnTo>
                <a:lnTo>
                  <a:pt x="221208" y="53652"/>
                </a:lnTo>
                <a:lnTo>
                  <a:pt x="242391" y="69691"/>
                </a:lnTo>
                <a:lnTo>
                  <a:pt x="267047" y="82909"/>
                </a:lnTo>
                <a:lnTo>
                  <a:pt x="295175" y="93305"/>
                </a:lnTo>
                <a:lnTo>
                  <a:pt x="326776" y="100880"/>
                </a:lnTo>
                <a:lnTo>
                  <a:pt x="308371" y="132655"/>
                </a:lnTo>
                <a:lnTo>
                  <a:pt x="264627" y="118135"/>
                </a:lnTo>
                <a:lnTo>
                  <a:pt x="228891" y="101141"/>
                </a:lnTo>
                <a:lnTo>
                  <a:pt x="201164" y="81672"/>
                </a:lnTo>
                <a:lnTo>
                  <a:pt x="181446" y="59729"/>
                </a:lnTo>
                <a:lnTo>
                  <a:pt x="181446" y="135780"/>
                </a:lnTo>
                <a:lnTo>
                  <a:pt x="144115" y="135780"/>
                </a:lnTo>
                <a:lnTo>
                  <a:pt x="144115" y="61813"/>
                </a:lnTo>
                <a:lnTo>
                  <a:pt x="132530" y="73761"/>
                </a:lnTo>
                <a:lnTo>
                  <a:pt x="96279" y="101922"/>
                </a:lnTo>
                <a:lnTo>
                  <a:pt x="44205" y="124809"/>
                </a:lnTo>
                <a:lnTo>
                  <a:pt x="20315" y="132655"/>
                </a:lnTo>
                <a:lnTo>
                  <a:pt x="0" y="100880"/>
                </a:lnTo>
                <a:lnTo>
                  <a:pt x="31427" y="91938"/>
                </a:lnTo>
                <a:lnTo>
                  <a:pt x="59208" y="81086"/>
                </a:lnTo>
                <a:lnTo>
                  <a:pt x="83343" y="68324"/>
                </a:lnTo>
                <a:lnTo>
                  <a:pt x="103832" y="53652"/>
                </a:lnTo>
                <a:lnTo>
                  <a:pt x="8160" y="53652"/>
                </a:lnTo>
                <a:lnTo>
                  <a:pt x="8160" y="19446"/>
                </a:lnTo>
                <a:lnTo>
                  <a:pt x="144115" y="19446"/>
                </a:lnTo>
                <a:lnTo>
                  <a:pt x="14411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42748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46382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69785" y="4984027"/>
            <a:ext cx="73025" cy="40640"/>
          </a:xfrm>
          <a:custGeom>
            <a:avLst/>
            <a:gdLst/>
            <a:ahLst/>
            <a:cxnLst/>
            <a:rect l="l" t="t" r="r" b="b"/>
            <a:pathLst>
              <a:path w="73025" h="40639">
                <a:moveTo>
                  <a:pt x="5729" y="0"/>
                </a:moveTo>
                <a:lnTo>
                  <a:pt x="4981" y="10059"/>
                </a:lnTo>
                <a:lnTo>
                  <a:pt x="3776" y="20098"/>
                </a:lnTo>
                <a:lnTo>
                  <a:pt x="2116" y="30114"/>
                </a:lnTo>
                <a:lnTo>
                  <a:pt x="0" y="40109"/>
                </a:lnTo>
                <a:lnTo>
                  <a:pt x="72578" y="40109"/>
                </a:lnTo>
                <a:lnTo>
                  <a:pt x="72578" y="0"/>
                </a:lnTo>
                <a:lnTo>
                  <a:pt x="5729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42748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46382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68483" y="4943744"/>
            <a:ext cx="28575" cy="21590"/>
          </a:xfrm>
          <a:custGeom>
            <a:avLst/>
            <a:gdLst/>
            <a:ahLst/>
            <a:cxnLst/>
            <a:rect l="l" t="t" r="r" b="b"/>
            <a:pathLst>
              <a:path w="28575" h="21589">
                <a:moveTo>
                  <a:pt x="0" y="0"/>
                </a:moveTo>
                <a:lnTo>
                  <a:pt x="0" y="21356"/>
                </a:lnTo>
                <a:lnTo>
                  <a:pt x="28128" y="21356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2206" y="4908496"/>
            <a:ext cx="35560" cy="71755"/>
          </a:xfrm>
          <a:custGeom>
            <a:avLst/>
            <a:gdLst/>
            <a:ahLst/>
            <a:cxnLst/>
            <a:rect l="l" t="t" r="r" b="b"/>
            <a:pathLst>
              <a:path w="35560" h="71754">
                <a:moveTo>
                  <a:pt x="0" y="0"/>
                </a:moveTo>
                <a:lnTo>
                  <a:pt x="0" y="71536"/>
                </a:lnTo>
                <a:lnTo>
                  <a:pt x="2315" y="71305"/>
                </a:lnTo>
                <a:lnTo>
                  <a:pt x="30103" y="41530"/>
                </a:lnTo>
                <a:lnTo>
                  <a:pt x="35247" y="33858"/>
                </a:lnTo>
                <a:lnTo>
                  <a:pt x="27054" y="24775"/>
                </a:lnTo>
                <a:lnTo>
                  <a:pt x="18448" y="16104"/>
                </a:lnTo>
                <a:lnTo>
                  <a:pt x="9430" y="784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68483" y="4886619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0" y="0"/>
                </a:moveTo>
                <a:lnTo>
                  <a:pt x="0" y="23093"/>
                </a:lnTo>
                <a:lnTo>
                  <a:pt x="28128" y="23093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72935" y="4869429"/>
            <a:ext cx="307340" cy="273685"/>
          </a:xfrm>
          <a:custGeom>
            <a:avLst/>
            <a:gdLst/>
            <a:ahLst/>
            <a:cxnLst/>
            <a:rect l="l" t="t" r="r" b="b"/>
            <a:pathLst>
              <a:path w="307339" h="273685">
                <a:moveTo>
                  <a:pt x="133697" y="0"/>
                </a:moveTo>
                <a:lnTo>
                  <a:pt x="169812" y="0"/>
                </a:lnTo>
                <a:lnTo>
                  <a:pt x="169812" y="14585"/>
                </a:lnTo>
                <a:lnTo>
                  <a:pt x="252809" y="14585"/>
                </a:lnTo>
                <a:lnTo>
                  <a:pt x="252809" y="44102"/>
                </a:lnTo>
                <a:lnTo>
                  <a:pt x="169812" y="44102"/>
                </a:lnTo>
                <a:lnTo>
                  <a:pt x="169812" y="59035"/>
                </a:lnTo>
                <a:lnTo>
                  <a:pt x="267394" y="59035"/>
                </a:lnTo>
                <a:lnTo>
                  <a:pt x="267394" y="180404"/>
                </a:lnTo>
                <a:lnTo>
                  <a:pt x="169812" y="180404"/>
                </a:lnTo>
                <a:lnTo>
                  <a:pt x="169812" y="197767"/>
                </a:lnTo>
                <a:lnTo>
                  <a:pt x="306809" y="197767"/>
                </a:lnTo>
                <a:lnTo>
                  <a:pt x="306809" y="227979"/>
                </a:lnTo>
                <a:lnTo>
                  <a:pt x="169812" y="227979"/>
                </a:lnTo>
                <a:lnTo>
                  <a:pt x="169812" y="273471"/>
                </a:lnTo>
                <a:lnTo>
                  <a:pt x="133697" y="273471"/>
                </a:lnTo>
                <a:lnTo>
                  <a:pt x="133697" y="227979"/>
                </a:lnTo>
                <a:lnTo>
                  <a:pt x="0" y="227979"/>
                </a:lnTo>
                <a:lnTo>
                  <a:pt x="0" y="197767"/>
                </a:lnTo>
                <a:lnTo>
                  <a:pt x="133697" y="197767"/>
                </a:lnTo>
                <a:lnTo>
                  <a:pt x="133697" y="180404"/>
                </a:lnTo>
                <a:lnTo>
                  <a:pt x="36462" y="180404"/>
                </a:lnTo>
                <a:lnTo>
                  <a:pt x="36462" y="59035"/>
                </a:lnTo>
                <a:lnTo>
                  <a:pt x="133697" y="59035"/>
                </a:lnTo>
                <a:lnTo>
                  <a:pt x="133697" y="44102"/>
                </a:lnTo>
                <a:lnTo>
                  <a:pt x="52957" y="44102"/>
                </a:lnTo>
                <a:lnTo>
                  <a:pt x="52957" y="14585"/>
                </a:lnTo>
                <a:lnTo>
                  <a:pt x="133697" y="14585"/>
                </a:lnTo>
                <a:lnTo>
                  <a:pt x="13369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40962" y="4862658"/>
            <a:ext cx="88265" cy="34925"/>
          </a:xfrm>
          <a:custGeom>
            <a:avLst/>
            <a:gdLst/>
            <a:ahLst/>
            <a:cxnLst/>
            <a:rect l="l" t="t" r="r" b="b"/>
            <a:pathLst>
              <a:path w="88264" h="34925">
                <a:moveTo>
                  <a:pt x="0" y="0"/>
                </a:moveTo>
                <a:lnTo>
                  <a:pt x="0" y="34552"/>
                </a:lnTo>
                <a:lnTo>
                  <a:pt x="87858" y="34552"/>
                </a:lnTo>
                <a:lnTo>
                  <a:pt x="8785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09001" y="4849114"/>
            <a:ext cx="323215" cy="299085"/>
          </a:xfrm>
          <a:custGeom>
            <a:avLst/>
            <a:gdLst/>
            <a:ahLst/>
            <a:cxnLst/>
            <a:rect l="l" t="t" r="r" b="b"/>
            <a:pathLst>
              <a:path w="323214" h="299085">
                <a:moveTo>
                  <a:pt x="38546" y="0"/>
                </a:moveTo>
                <a:lnTo>
                  <a:pt x="74314" y="0"/>
                </a:lnTo>
                <a:lnTo>
                  <a:pt x="74314" y="101748"/>
                </a:lnTo>
                <a:lnTo>
                  <a:pt x="268783" y="101748"/>
                </a:lnTo>
                <a:lnTo>
                  <a:pt x="268783" y="175021"/>
                </a:lnTo>
                <a:lnTo>
                  <a:pt x="312712" y="175021"/>
                </a:lnTo>
                <a:lnTo>
                  <a:pt x="312712" y="208185"/>
                </a:lnTo>
                <a:lnTo>
                  <a:pt x="198462" y="208185"/>
                </a:lnTo>
                <a:lnTo>
                  <a:pt x="225885" y="230399"/>
                </a:lnTo>
                <a:lnTo>
                  <a:pt x="255717" y="247209"/>
                </a:lnTo>
                <a:lnTo>
                  <a:pt x="287959" y="258615"/>
                </a:lnTo>
                <a:lnTo>
                  <a:pt x="322609" y="264616"/>
                </a:lnTo>
                <a:lnTo>
                  <a:pt x="301252" y="298822"/>
                </a:lnTo>
                <a:lnTo>
                  <a:pt x="256064" y="286255"/>
                </a:lnTo>
                <a:lnTo>
                  <a:pt x="216520" y="266960"/>
                </a:lnTo>
                <a:lnTo>
                  <a:pt x="182618" y="240937"/>
                </a:lnTo>
                <a:lnTo>
                  <a:pt x="154359" y="208185"/>
                </a:lnTo>
                <a:lnTo>
                  <a:pt x="148629" y="208185"/>
                </a:lnTo>
                <a:lnTo>
                  <a:pt x="129649" y="236249"/>
                </a:lnTo>
                <a:lnTo>
                  <a:pt x="101879" y="260709"/>
                </a:lnTo>
                <a:lnTo>
                  <a:pt x="65318" y="281567"/>
                </a:lnTo>
                <a:lnTo>
                  <a:pt x="19967" y="298822"/>
                </a:lnTo>
                <a:lnTo>
                  <a:pt x="0" y="264963"/>
                </a:lnTo>
                <a:lnTo>
                  <a:pt x="34607" y="255034"/>
                </a:lnTo>
                <a:lnTo>
                  <a:pt x="63766" y="242261"/>
                </a:lnTo>
                <a:lnTo>
                  <a:pt x="87478" y="226645"/>
                </a:lnTo>
                <a:lnTo>
                  <a:pt x="105742" y="208185"/>
                </a:lnTo>
                <a:lnTo>
                  <a:pt x="10070" y="208185"/>
                </a:lnTo>
                <a:lnTo>
                  <a:pt x="10070" y="175021"/>
                </a:lnTo>
                <a:lnTo>
                  <a:pt x="123452" y="175021"/>
                </a:lnTo>
                <a:lnTo>
                  <a:pt x="126068" y="166459"/>
                </a:lnTo>
                <a:lnTo>
                  <a:pt x="128184" y="156920"/>
                </a:lnTo>
                <a:lnTo>
                  <a:pt x="129801" y="146404"/>
                </a:lnTo>
                <a:lnTo>
                  <a:pt x="130919" y="134912"/>
                </a:lnTo>
                <a:lnTo>
                  <a:pt x="38546" y="134912"/>
                </a:lnTo>
                <a:lnTo>
                  <a:pt x="3854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78144" y="4831751"/>
            <a:ext cx="295275" cy="74930"/>
          </a:xfrm>
          <a:custGeom>
            <a:avLst/>
            <a:gdLst/>
            <a:ahLst/>
            <a:cxnLst/>
            <a:rect l="l" t="t" r="r" b="b"/>
            <a:pathLst>
              <a:path w="295275" h="74929">
                <a:moveTo>
                  <a:pt x="0" y="0"/>
                </a:moveTo>
                <a:lnTo>
                  <a:pt x="295175" y="0"/>
                </a:lnTo>
                <a:lnTo>
                  <a:pt x="295175" y="74662"/>
                </a:lnTo>
                <a:lnTo>
                  <a:pt x="257844" y="74662"/>
                </a:lnTo>
                <a:lnTo>
                  <a:pt x="257844" y="29517"/>
                </a:lnTo>
                <a:lnTo>
                  <a:pt x="37331" y="29517"/>
                </a:lnTo>
                <a:lnTo>
                  <a:pt x="37331" y="74662"/>
                </a:lnTo>
                <a:lnTo>
                  <a:pt x="0" y="746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05020" y="4829667"/>
            <a:ext cx="160020" cy="100965"/>
          </a:xfrm>
          <a:custGeom>
            <a:avLst/>
            <a:gdLst/>
            <a:ahLst/>
            <a:cxnLst/>
            <a:rect l="l" t="t" r="r" b="b"/>
            <a:pathLst>
              <a:path w="160020" h="100964">
                <a:moveTo>
                  <a:pt x="0" y="0"/>
                </a:moveTo>
                <a:lnTo>
                  <a:pt x="159742" y="0"/>
                </a:lnTo>
                <a:lnTo>
                  <a:pt x="159742" y="100533"/>
                </a:lnTo>
                <a:lnTo>
                  <a:pt x="0" y="1005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19853" y="4820118"/>
            <a:ext cx="321310" cy="195580"/>
          </a:xfrm>
          <a:custGeom>
            <a:avLst/>
            <a:gdLst/>
            <a:ahLst/>
            <a:cxnLst/>
            <a:rect l="l" t="t" r="r" b="b"/>
            <a:pathLst>
              <a:path w="321310" h="195579">
                <a:moveTo>
                  <a:pt x="152970" y="0"/>
                </a:moveTo>
                <a:lnTo>
                  <a:pt x="186828" y="9202"/>
                </a:lnTo>
                <a:lnTo>
                  <a:pt x="184897" y="13510"/>
                </a:lnTo>
                <a:lnTo>
                  <a:pt x="182401" y="18795"/>
                </a:lnTo>
                <a:lnTo>
                  <a:pt x="179340" y="25057"/>
                </a:lnTo>
                <a:lnTo>
                  <a:pt x="175716" y="32295"/>
                </a:lnTo>
                <a:lnTo>
                  <a:pt x="212352" y="32295"/>
                </a:lnTo>
                <a:lnTo>
                  <a:pt x="212352" y="72752"/>
                </a:lnTo>
                <a:lnTo>
                  <a:pt x="225201" y="55736"/>
                </a:lnTo>
                <a:lnTo>
                  <a:pt x="226706" y="56893"/>
                </a:lnTo>
                <a:lnTo>
                  <a:pt x="229889" y="59498"/>
                </a:lnTo>
                <a:lnTo>
                  <a:pt x="234751" y="63549"/>
                </a:lnTo>
                <a:lnTo>
                  <a:pt x="243281" y="48920"/>
                </a:lnTo>
                <a:lnTo>
                  <a:pt x="250812" y="33858"/>
                </a:lnTo>
                <a:lnTo>
                  <a:pt x="257345" y="18361"/>
                </a:lnTo>
                <a:lnTo>
                  <a:pt x="262880" y="2430"/>
                </a:lnTo>
                <a:lnTo>
                  <a:pt x="295870" y="16668"/>
                </a:lnTo>
                <a:lnTo>
                  <a:pt x="287546" y="33456"/>
                </a:lnTo>
                <a:lnTo>
                  <a:pt x="278203" y="50136"/>
                </a:lnTo>
                <a:lnTo>
                  <a:pt x="267839" y="66707"/>
                </a:lnTo>
                <a:lnTo>
                  <a:pt x="256455" y="83170"/>
                </a:lnTo>
                <a:lnTo>
                  <a:pt x="259696" y="86063"/>
                </a:lnTo>
                <a:lnTo>
                  <a:pt x="262764" y="89131"/>
                </a:lnTo>
                <a:lnTo>
                  <a:pt x="265658" y="92372"/>
                </a:lnTo>
                <a:lnTo>
                  <a:pt x="270183" y="84092"/>
                </a:lnTo>
                <a:lnTo>
                  <a:pt x="274904" y="75052"/>
                </a:lnTo>
                <a:lnTo>
                  <a:pt x="279820" y="65253"/>
                </a:lnTo>
                <a:lnTo>
                  <a:pt x="284931" y="54694"/>
                </a:lnTo>
                <a:lnTo>
                  <a:pt x="316185" y="69626"/>
                </a:lnTo>
                <a:lnTo>
                  <a:pt x="303076" y="93229"/>
                </a:lnTo>
                <a:lnTo>
                  <a:pt x="289272" y="115248"/>
                </a:lnTo>
                <a:lnTo>
                  <a:pt x="274773" y="135683"/>
                </a:lnTo>
                <a:lnTo>
                  <a:pt x="259581" y="154533"/>
                </a:lnTo>
                <a:lnTo>
                  <a:pt x="263632" y="154070"/>
                </a:lnTo>
                <a:lnTo>
                  <a:pt x="269825" y="153028"/>
                </a:lnTo>
                <a:lnTo>
                  <a:pt x="278159" y="151407"/>
                </a:lnTo>
                <a:lnTo>
                  <a:pt x="276886" y="148513"/>
                </a:lnTo>
                <a:lnTo>
                  <a:pt x="275439" y="145677"/>
                </a:lnTo>
                <a:lnTo>
                  <a:pt x="273818" y="142899"/>
                </a:lnTo>
                <a:lnTo>
                  <a:pt x="299169" y="131439"/>
                </a:lnTo>
                <a:lnTo>
                  <a:pt x="306255" y="145569"/>
                </a:lnTo>
                <a:lnTo>
                  <a:pt x="312235" y="159481"/>
                </a:lnTo>
                <a:lnTo>
                  <a:pt x="317107" y="173176"/>
                </a:lnTo>
                <a:lnTo>
                  <a:pt x="320873" y="186655"/>
                </a:lnTo>
                <a:lnTo>
                  <a:pt x="290661" y="195163"/>
                </a:lnTo>
                <a:lnTo>
                  <a:pt x="289850" y="189028"/>
                </a:lnTo>
                <a:lnTo>
                  <a:pt x="288751" y="183356"/>
                </a:lnTo>
                <a:lnTo>
                  <a:pt x="287362" y="178147"/>
                </a:lnTo>
                <a:lnTo>
                  <a:pt x="269000" y="181869"/>
                </a:lnTo>
                <a:lnTo>
                  <a:pt x="252635" y="185049"/>
                </a:lnTo>
                <a:lnTo>
                  <a:pt x="238267" y="187686"/>
                </a:lnTo>
                <a:lnTo>
                  <a:pt x="225896" y="189780"/>
                </a:lnTo>
                <a:lnTo>
                  <a:pt x="212352" y="161304"/>
                </a:lnTo>
                <a:lnTo>
                  <a:pt x="212352" y="179188"/>
                </a:lnTo>
                <a:lnTo>
                  <a:pt x="114250" y="179188"/>
                </a:lnTo>
                <a:lnTo>
                  <a:pt x="115986" y="186655"/>
                </a:lnTo>
                <a:lnTo>
                  <a:pt x="85774" y="195163"/>
                </a:lnTo>
                <a:lnTo>
                  <a:pt x="85080" y="189028"/>
                </a:lnTo>
                <a:lnTo>
                  <a:pt x="83980" y="183356"/>
                </a:lnTo>
                <a:lnTo>
                  <a:pt x="82475" y="178147"/>
                </a:lnTo>
                <a:lnTo>
                  <a:pt x="66588" y="181348"/>
                </a:lnTo>
                <a:lnTo>
                  <a:pt x="51048" y="184354"/>
                </a:lnTo>
                <a:lnTo>
                  <a:pt x="35855" y="187165"/>
                </a:lnTo>
                <a:lnTo>
                  <a:pt x="21009" y="189780"/>
                </a:lnTo>
                <a:lnTo>
                  <a:pt x="6771" y="159915"/>
                </a:lnTo>
                <a:lnTo>
                  <a:pt x="9549" y="159568"/>
                </a:lnTo>
                <a:lnTo>
                  <a:pt x="13253" y="158758"/>
                </a:lnTo>
                <a:lnTo>
                  <a:pt x="43061" y="122237"/>
                </a:lnTo>
                <a:lnTo>
                  <a:pt x="33272" y="111634"/>
                </a:lnTo>
                <a:lnTo>
                  <a:pt x="22832" y="101531"/>
                </a:lnTo>
                <a:lnTo>
                  <a:pt x="11741" y="91927"/>
                </a:lnTo>
                <a:lnTo>
                  <a:pt x="0" y="82822"/>
                </a:lnTo>
                <a:lnTo>
                  <a:pt x="20315" y="55736"/>
                </a:lnTo>
                <a:lnTo>
                  <a:pt x="21819" y="56893"/>
                </a:lnTo>
                <a:lnTo>
                  <a:pt x="25003" y="59498"/>
                </a:lnTo>
                <a:lnTo>
                  <a:pt x="29864" y="63549"/>
                </a:lnTo>
                <a:lnTo>
                  <a:pt x="38394" y="48920"/>
                </a:lnTo>
                <a:lnTo>
                  <a:pt x="45925" y="33858"/>
                </a:lnTo>
                <a:lnTo>
                  <a:pt x="52458" y="18361"/>
                </a:lnTo>
                <a:lnTo>
                  <a:pt x="57993" y="2430"/>
                </a:lnTo>
                <a:lnTo>
                  <a:pt x="91157" y="16668"/>
                </a:lnTo>
                <a:lnTo>
                  <a:pt x="82757" y="33456"/>
                </a:lnTo>
                <a:lnTo>
                  <a:pt x="73359" y="50136"/>
                </a:lnTo>
                <a:lnTo>
                  <a:pt x="62963" y="66707"/>
                </a:lnTo>
                <a:lnTo>
                  <a:pt x="51568" y="83170"/>
                </a:lnTo>
                <a:lnTo>
                  <a:pt x="56083" y="87105"/>
                </a:lnTo>
                <a:lnTo>
                  <a:pt x="59324" y="90173"/>
                </a:lnTo>
                <a:lnTo>
                  <a:pt x="61292" y="92372"/>
                </a:lnTo>
                <a:lnTo>
                  <a:pt x="64982" y="85438"/>
                </a:lnTo>
                <a:lnTo>
                  <a:pt x="69105" y="77309"/>
                </a:lnTo>
                <a:lnTo>
                  <a:pt x="73663" y="67988"/>
                </a:lnTo>
                <a:lnTo>
                  <a:pt x="78655" y="57472"/>
                </a:lnTo>
                <a:lnTo>
                  <a:pt x="109909" y="72752"/>
                </a:lnTo>
                <a:lnTo>
                  <a:pt x="97679" y="94857"/>
                </a:lnTo>
                <a:lnTo>
                  <a:pt x="84428" y="115856"/>
                </a:lnTo>
                <a:lnTo>
                  <a:pt x="70158" y="135748"/>
                </a:lnTo>
                <a:lnTo>
                  <a:pt x="54868" y="154533"/>
                </a:lnTo>
                <a:lnTo>
                  <a:pt x="58803" y="154070"/>
                </a:lnTo>
                <a:lnTo>
                  <a:pt x="64938" y="153028"/>
                </a:lnTo>
                <a:lnTo>
                  <a:pt x="73273" y="151407"/>
                </a:lnTo>
                <a:lnTo>
                  <a:pt x="72115" y="148513"/>
                </a:lnTo>
                <a:lnTo>
                  <a:pt x="70726" y="145677"/>
                </a:lnTo>
                <a:lnTo>
                  <a:pt x="69105" y="142899"/>
                </a:lnTo>
                <a:lnTo>
                  <a:pt x="94282" y="131439"/>
                </a:lnTo>
                <a:lnTo>
                  <a:pt x="100414" y="143463"/>
                </a:lnTo>
                <a:lnTo>
                  <a:pt x="105612" y="154880"/>
                </a:lnTo>
                <a:lnTo>
                  <a:pt x="109877" y="165689"/>
                </a:lnTo>
                <a:lnTo>
                  <a:pt x="113208" y="175889"/>
                </a:lnTo>
                <a:lnTo>
                  <a:pt x="113208" y="32295"/>
                </a:lnTo>
                <a:lnTo>
                  <a:pt x="139427" y="32295"/>
                </a:lnTo>
                <a:lnTo>
                  <a:pt x="144050" y="21421"/>
                </a:lnTo>
                <a:lnTo>
                  <a:pt x="147848" y="12414"/>
                </a:lnTo>
                <a:lnTo>
                  <a:pt x="150821" y="5274"/>
                </a:lnTo>
                <a:lnTo>
                  <a:pt x="15297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36080" y="4824984"/>
            <a:ext cx="1051559" cy="3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29925" y="4816819"/>
            <a:ext cx="1033780" cy="327025"/>
          </a:xfrm>
          <a:custGeom>
            <a:avLst/>
            <a:gdLst/>
            <a:ahLst/>
            <a:cxnLst/>
            <a:rect l="l" t="t" r="r" b="b"/>
            <a:pathLst>
              <a:path w="1033779" h="327025">
                <a:moveTo>
                  <a:pt x="100533" y="204886"/>
                </a:moveTo>
                <a:lnTo>
                  <a:pt x="11979" y="204886"/>
                </a:lnTo>
                <a:lnTo>
                  <a:pt x="11979" y="326081"/>
                </a:lnTo>
                <a:lnTo>
                  <a:pt x="45839" y="326081"/>
                </a:lnTo>
                <a:lnTo>
                  <a:pt x="45839" y="310107"/>
                </a:lnTo>
                <a:lnTo>
                  <a:pt x="100533" y="310107"/>
                </a:lnTo>
                <a:lnTo>
                  <a:pt x="100533" y="288056"/>
                </a:lnTo>
                <a:lnTo>
                  <a:pt x="140269" y="288056"/>
                </a:lnTo>
                <a:lnTo>
                  <a:pt x="149497" y="281198"/>
                </a:lnTo>
                <a:lnTo>
                  <a:pt x="154902" y="276943"/>
                </a:lnTo>
                <a:lnTo>
                  <a:pt x="45839" y="276943"/>
                </a:lnTo>
                <a:lnTo>
                  <a:pt x="45839" y="237876"/>
                </a:lnTo>
                <a:lnTo>
                  <a:pt x="100533" y="237876"/>
                </a:lnTo>
                <a:lnTo>
                  <a:pt x="100533" y="204886"/>
                </a:lnTo>
                <a:close/>
              </a:path>
              <a:path w="1033779" h="327025">
                <a:moveTo>
                  <a:pt x="147587" y="288403"/>
                </a:moveTo>
                <a:lnTo>
                  <a:pt x="159221" y="326081"/>
                </a:lnTo>
                <a:lnTo>
                  <a:pt x="179189" y="326081"/>
                </a:lnTo>
                <a:lnTo>
                  <a:pt x="194306" y="323900"/>
                </a:lnTo>
                <a:lnTo>
                  <a:pt x="205104" y="317356"/>
                </a:lnTo>
                <a:lnTo>
                  <a:pt x="211582" y="306450"/>
                </a:lnTo>
                <a:lnTo>
                  <a:pt x="213742" y="291181"/>
                </a:lnTo>
                <a:lnTo>
                  <a:pt x="213742" y="290835"/>
                </a:lnTo>
                <a:lnTo>
                  <a:pt x="160088" y="290835"/>
                </a:lnTo>
                <a:lnTo>
                  <a:pt x="154185" y="290023"/>
                </a:lnTo>
                <a:lnTo>
                  <a:pt x="147587" y="288403"/>
                </a:lnTo>
                <a:close/>
              </a:path>
              <a:path w="1033779" h="327025">
                <a:moveTo>
                  <a:pt x="226416" y="287014"/>
                </a:moveTo>
                <a:lnTo>
                  <a:pt x="238224" y="326081"/>
                </a:lnTo>
                <a:lnTo>
                  <a:pt x="264095" y="326081"/>
                </a:lnTo>
                <a:lnTo>
                  <a:pt x="279819" y="323509"/>
                </a:lnTo>
                <a:lnTo>
                  <a:pt x="291051" y="315794"/>
                </a:lnTo>
                <a:lnTo>
                  <a:pt x="297791" y="302934"/>
                </a:lnTo>
                <a:lnTo>
                  <a:pt x="299517" y="289097"/>
                </a:lnTo>
                <a:lnTo>
                  <a:pt x="253851" y="289097"/>
                </a:lnTo>
                <a:lnTo>
                  <a:pt x="247774" y="288967"/>
                </a:lnTo>
                <a:lnTo>
                  <a:pt x="241175" y="288576"/>
                </a:lnTo>
                <a:lnTo>
                  <a:pt x="234056" y="287925"/>
                </a:lnTo>
                <a:lnTo>
                  <a:pt x="226416" y="287014"/>
                </a:lnTo>
                <a:close/>
              </a:path>
              <a:path w="1033779" h="327025">
                <a:moveTo>
                  <a:pt x="100533" y="310107"/>
                </a:moveTo>
                <a:lnTo>
                  <a:pt x="66848" y="310107"/>
                </a:lnTo>
                <a:lnTo>
                  <a:pt x="66848" y="324345"/>
                </a:lnTo>
                <a:lnTo>
                  <a:pt x="100533" y="324345"/>
                </a:lnTo>
                <a:lnTo>
                  <a:pt x="100533" y="310107"/>
                </a:lnTo>
                <a:close/>
              </a:path>
              <a:path w="1033779" h="327025">
                <a:moveTo>
                  <a:pt x="140269" y="288056"/>
                </a:moveTo>
                <a:lnTo>
                  <a:pt x="100533" y="288056"/>
                </a:lnTo>
                <a:lnTo>
                  <a:pt x="117375" y="304378"/>
                </a:lnTo>
                <a:lnTo>
                  <a:pt x="133523" y="293070"/>
                </a:lnTo>
                <a:lnTo>
                  <a:pt x="140269" y="288056"/>
                </a:lnTo>
                <a:close/>
              </a:path>
              <a:path w="1033779" h="327025">
                <a:moveTo>
                  <a:pt x="213742" y="255760"/>
                </a:moveTo>
                <a:lnTo>
                  <a:pt x="180925" y="255760"/>
                </a:lnTo>
                <a:lnTo>
                  <a:pt x="180925" y="287072"/>
                </a:lnTo>
                <a:lnTo>
                  <a:pt x="175715" y="290835"/>
                </a:lnTo>
                <a:lnTo>
                  <a:pt x="213742" y="290835"/>
                </a:lnTo>
                <a:lnTo>
                  <a:pt x="213742" y="255760"/>
                </a:lnTo>
                <a:close/>
              </a:path>
              <a:path w="1033779" h="327025">
                <a:moveTo>
                  <a:pt x="300037" y="203497"/>
                </a:moveTo>
                <a:lnTo>
                  <a:pt x="266352" y="203497"/>
                </a:lnTo>
                <a:lnTo>
                  <a:pt x="266352" y="285220"/>
                </a:lnTo>
                <a:lnTo>
                  <a:pt x="262185" y="289097"/>
                </a:lnTo>
                <a:lnTo>
                  <a:pt x="299517" y="289097"/>
                </a:lnTo>
                <a:lnTo>
                  <a:pt x="300001" y="285220"/>
                </a:lnTo>
                <a:lnTo>
                  <a:pt x="300037" y="203497"/>
                </a:lnTo>
                <a:close/>
              </a:path>
              <a:path w="1033779" h="327025">
                <a:moveTo>
                  <a:pt x="100533" y="237876"/>
                </a:moveTo>
                <a:lnTo>
                  <a:pt x="66848" y="237876"/>
                </a:lnTo>
                <a:lnTo>
                  <a:pt x="66848" y="276943"/>
                </a:lnTo>
                <a:lnTo>
                  <a:pt x="154902" y="276943"/>
                </a:lnTo>
                <a:lnTo>
                  <a:pt x="157550" y="274859"/>
                </a:lnTo>
                <a:lnTo>
                  <a:pt x="100533" y="274859"/>
                </a:lnTo>
                <a:lnTo>
                  <a:pt x="100533" y="237876"/>
                </a:lnTo>
                <a:close/>
              </a:path>
              <a:path w="1033779" h="327025">
                <a:moveTo>
                  <a:pt x="213742" y="226937"/>
                </a:moveTo>
                <a:lnTo>
                  <a:pt x="167728" y="226937"/>
                </a:lnTo>
                <a:lnTo>
                  <a:pt x="149465" y="241848"/>
                </a:lnTo>
                <a:lnTo>
                  <a:pt x="132177" y="254805"/>
                </a:lnTo>
                <a:lnTo>
                  <a:pt x="115867" y="265809"/>
                </a:lnTo>
                <a:lnTo>
                  <a:pt x="100533" y="274859"/>
                </a:lnTo>
                <a:lnTo>
                  <a:pt x="157550" y="274859"/>
                </a:lnTo>
                <a:lnTo>
                  <a:pt x="165298" y="268761"/>
                </a:lnTo>
                <a:lnTo>
                  <a:pt x="180925" y="255760"/>
                </a:lnTo>
                <a:lnTo>
                  <a:pt x="213742" y="255760"/>
                </a:lnTo>
                <a:lnTo>
                  <a:pt x="213742" y="226937"/>
                </a:lnTo>
                <a:close/>
              </a:path>
              <a:path w="1033779" h="327025">
                <a:moveTo>
                  <a:pt x="213742" y="42019"/>
                </a:moveTo>
                <a:lnTo>
                  <a:pt x="118764" y="42019"/>
                </a:lnTo>
                <a:lnTo>
                  <a:pt x="118764" y="201935"/>
                </a:lnTo>
                <a:lnTo>
                  <a:pt x="105220" y="204191"/>
                </a:lnTo>
                <a:lnTo>
                  <a:pt x="111298" y="239265"/>
                </a:lnTo>
                <a:lnTo>
                  <a:pt x="167728" y="226937"/>
                </a:lnTo>
                <a:lnTo>
                  <a:pt x="213742" y="226937"/>
                </a:lnTo>
                <a:lnTo>
                  <a:pt x="213742" y="225027"/>
                </a:lnTo>
                <a:lnTo>
                  <a:pt x="219167" y="219460"/>
                </a:lnTo>
                <a:lnTo>
                  <a:pt x="224333" y="213871"/>
                </a:lnTo>
                <a:lnTo>
                  <a:pt x="229238" y="208261"/>
                </a:lnTo>
                <a:lnTo>
                  <a:pt x="233883" y="202628"/>
                </a:lnTo>
                <a:lnTo>
                  <a:pt x="231385" y="196725"/>
                </a:lnTo>
                <a:lnTo>
                  <a:pt x="151408" y="196725"/>
                </a:lnTo>
                <a:lnTo>
                  <a:pt x="151408" y="176062"/>
                </a:lnTo>
                <a:lnTo>
                  <a:pt x="213742" y="176062"/>
                </a:lnTo>
                <a:lnTo>
                  <a:pt x="213742" y="144114"/>
                </a:lnTo>
                <a:lnTo>
                  <a:pt x="151408" y="144114"/>
                </a:lnTo>
                <a:lnTo>
                  <a:pt x="151408" y="125535"/>
                </a:lnTo>
                <a:lnTo>
                  <a:pt x="213742" y="125535"/>
                </a:lnTo>
                <a:lnTo>
                  <a:pt x="213742" y="93587"/>
                </a:lnTo>
                <a:lnTo>
                  <a:pt x="151408" y="93587"/>
                </a:lnTo>
                <a:lnTo>
                  <a:pt x="151408" y="75008"/>
                </a:lnTo>
                <a:lnTo>
                  <a:pt x="213742" y="75008"/>
                </a:lnTo>
                <a:lnTo>
                  <a:pt x="213742" y="42019"/>
                </a:lnTo>
                <a:close/>
              </a:path>
              <a:path w="1033779" h="327025">
                <a:moveTo>
                  <a:pt x="245342" y="133349"/>
                </a:moveTo>
                <a:lnTo>
                  <a:pt x="219298" y="148976"/>
                </a:lnTo>
                <a:lnTo>
                  <a:pt x="227610" y="166057"/>
                </a:lnTo>
                <a:lnTo>
                  <a:pt x="234317" y="183616"/>
                </a:lnTo>
                <a:lnTo>
                  <a:pt x="239417" y="201652"/>
                </a:lnTo>
                <a:lnTo>
                  <a:pt x="242911" y="220165"/>
                </a:lnTo>
                <a:lnTo>
                  <a:pt x="266352" y="203497"/>
                </a:lnTo>
                <a:lnTo>
                  <a:pt x="300037" y="203497"/>
                </a:lnTo>
                <a:lnTo>
                  <a:pt x="300037" y="185959"/>
                </a:lnTo>
                <a:lnTo>
                  <a:pt x="266352" y="185959"/>
                </a:lnTo>
                <a:lnTo>
                  <a:pt x="262825" y="173295"/>
                </a:lnTo>
                <a:lnTo>
                  <a:pt x="258147" y="160305"/>
                </a:lnTo>
                <a:lnTo>
                  <a:pt x="252320" y="146990"/>
                </a:lnTo>
                <a:lnTo>
                  <a:pt x="245342" y="133349"/>
                </a:lnTo>
                <a:close/>
              </a:path>
              <a:path w="1033779" h="327025">
                <a:moveTo>
                  <a:pt x="213742" y="176062"/>
                </a:moveTo>
                <a:lnTo>
                  <a:pt x="180925" y="176062"/>
                </a:lnTo>
                <a:lnTo>
                  <a:pt x="180925" y="191689"/>
                </a:lnTo>
                <a:lnTo>
                  <a:pt x="151408" y="196725"/>
                </a:lnTo>
                <a:lnTo>
                  <a:pt x="231385" y="196725"/>
                </a:lnTo>
                <a:lnTo>
                  <a:pt x="224407" y="180230"/>
                </a:lnTo>
                <a:lnTo>
                  <a:pt x="213742" y="180230"/>
                </a:lnTo>
                <a:lnTo>
                  <a:pt x="213742" y="176062"/>
                </a:lnTo>
                <a:close/>
              </a:path>
              <a:path w="1033779" h="327025">
                <a:moveTo>
                  <a:pt x="100533" y="157485"/>
                </a:moveTo>
                <a:lnTo>
                  <a:pt x="11633" y="157485"/>
                </a:lnTo>
                <a:lnTo>
                  <a:pt x="11633" y="190648"/>
                </a:lnTo>
                <a:lnTo>
                  <a:pt x="100533" y="190648"/>
                </a:lnTo>
                <a:lnTo>
                  <a:pt x="100533" y="157485"/>
                </a:lnTo>
                <a:close/>
              </a:path>
              <a:path w="1033779" h="327025">
                <a:moveTo>
                  <a:pt x="300037" y="116681"/>
                </a:moveTo>
                <a:lnTo>
                  <a:pt x="266352" y="116681"/>
                </a:lnTo>
                <a:lnTo>
                  <a:pt x="266352" y="185959"/>
                </a:lnTo>
                <a:lnTo>
                  <a:pt x="300037" y="185959"/>
                </a:lnTo>
                <a:lnTo>
                  <a:pt x="300037" y="116681"/>
                </a:lnTo>
                <a:close/>
              </a:path>
              <a:path w="1033779" h="327025">
                <a:moveTo>
                  <a:pt x="220513" y="171028"/>
                </a:moveTo>
                <a:lnTo>
                  <a:pt x="218776" y="173690"/>
                </a:lnTo>
                <a:lnTo>
                  <a:pt x="216519" y="176757"/>
                </a:lnTo>
                <a:lnTo>
                  <a:pt x="213742" y="180230"/>
                </a:lnTo>
                <a:lnTo>
                  <a:pt x="224407" y="180230"/>
                </a:lnTo>
                <a:lnTo>
                  <a:pt x="220513" y="171028"/>
                </a:lnTo>
                <a:close/>
              </a:path>
              <a:path w="1033779" h="327025">
                <a:moveTo>
                  <a:pt x="213742" y="125535"/>
                </a:moveTo>
                <a:lnTo>
                  <a:pt x="180925" y="125535"/>
                </a:lnTo>
                <a:lnTo>
                  <a:pt x="180925" y="144114"/>
                </a:lnTo>
                <a:lnTo>
                  <a:pt x="213742" y="144114"/>
                </a:lnTo>
                <a:lnTo>
                  <a:pt x="213742" y="125535"/>
                </a:lnTo>
                <a:close/>
              </a:path>
              <a:path w="1033779" h="327025">
                <a:moveTo>
                  <a:pt x="100533" y="110256"/>
                </a:moveTo>
                <a:lnTo>
                  <a:pt x="11633" y="110256"/>
                </a:lnTo>
                <a:lnTo>
                  <a:pt x="11633" y="143247"/>
                </a:lnTo>
                <a:lnTo>
                  <a:pt x="100533" y="143247"/>
                </a:lnTo>
                <a:lnTo>
                  <a:pt x="100533" y="110256"/>
                </a:lnTo>
                <a:close/>
              </a:path>
              <a:path w="1033779" h="327025">
                <a:moveTo>
                  <a:pt x="318963" y="79697"/>
                </a:moveTo>
                <a:lnTo>
                  <a:pt x="221555" y="79697"/>
                </a:lnTo>
                <a:lnTo>
                  <a:pt x="221555" y="116681"/>
                </a:lnTo>
                <a:lnTo>
                  <a:pt x="318963" y="116681"/>
                </a:lnTo>
                <a:lnTo>
                  <a:pt x="318963" y="79697"/>
                </a:lnTo>
                <a:close/>
              </a:path>
              <a:path w="1033779" h="327025">
                <a:moveTo>
                  <a:pt x="213742" y="75008"/>
                </a:moveTo>
                <a:lnTo>
                  <a:pt x="180925" y="75008"/>
                </a:lnTo>
                <a:lnTo>
                  <a:pt x="180925" y="93587"/>
                </a:lnTo>
                <a:lnTo>
                  <a:pt x="213742" y="93587"/>
                </a:lnTo>
                <a:lnTo>
                  <a:pt x="213742" y="75008"/>
                </a:lnTo>
                <a:close/>
              </a:path>
              <a:path w="1033779" h="327025">
                <a:moveTo>
                  <a:pt x="108866" y="58339"/>
                </a:moveTo>
                <a:lnTo>
                  <a:pt x="0" y="58339"/>
                </a:lnTo>
                <a:lnTo>
                  <a:pt x="0" y="91330"/>
                </a:lnTo>
                <a:lnTo>
                  <a:pt x="108866" y="91330"/>
                </a:lnTo>
                <a:lnTo>
                  <a:pt x="108866" y="58339"/>
                </a:lnTo>
                <a:close/>
              </a:path>
              <a:path w="1033779" h="327025">
                <a:moveTo>
                  <a:pt x="300037" y="5728"/>
                </a:moveTo>
                <a:lnTo>
                  <a:pt x="266352" y="5728"/>
                </a:lnTo>
                <a:lnTo>
                  <a:pt x="266352" y="79697"/>
                </a:lnTo>
                <a:lnTo>
                  <a:pt x="300037" y="79697"/>
                </a:lnTo>
                <a:lnTo>
                  <a:pt x="300037" y="5728"/>
                </a:lnTo>
                <a:close/>
              </a:path>
              <a:path w="1033779" h="327025">
                <a:moveTo>
                  <a:pt x="100533" y="16320"/>
                </a:moveTo>
                <a:lnTo>
                  <a:pt x="11633" y="16320"/>
                </a:lnTo>
                <a:lnTo>
                  <a:pt x="11633" y="49484"/>
                </a:lnTo>
                <a:lnTo>
                  <a:pt x="100533" y="49484"/>
                </a:lnTo>
                <a:lnTo>
                  <a:pt x="100533" y="16320"/>
                </a:lnTo>
                <a:close/>
              </a:path>
              <a:path w="1033779" h="327025">
                <a:moveTo>
                  <a:pt x="157485" y="3646"/>
                </a:moveTo>
                <a:lnTo>
                  <a:pt x="155162" y="11839"/>
                </a:lnTo>
                <a:lnTo>
                  <a:pt x="152188" y="20965"/>
                </a:lnTo>
                <a:lnTo>
                  <a:pt x="148564" y="31025"/>
                </a:lnTo>
                <a:lnTo>
                  <a:pt x="144288" y="42019"/>
                </a:lnTo>
                <a:lnTo>
                  <a:pt x="179536" y="42019"/>
                </a:lnTo>
                <a:lnTo>
                  <a:pt x="182900" y="36223"/>
                </a:lnTo>
                <a:lnTo>
                  <a:pt x="186221" y="29777"/>
                </a:lnTo>
                <a:lnTo>
                  <a:pt x="189498" y="22680"/>
                </a:lnTo>
                <a:lnTo>
                  <a:pt x="192732" y="14931"/>
                </a:lnTo>
                <a:lnTo>
                  <a:pt x="157485" y="3646"/>
                </a:lnTo>
                <a:close/>
              </a:path>
              <a:path w="1033779" h="327025">
                <a:moveTo>
                  <a:pt x="440505" y="289445"/>
                </a:moveTo>
                <a:lnTo>
                  <a:pt x="451966" y="326081"/>
                </a:lnTo>
                <a:lnTo>
                  <a:pt x="496416" y="326081"/>
                </a:lnTo>
                <a:lnTo>
                  <a:pt x="512444" y="323433"/>
                </a:lnTo>
                <a:lnTo>
                  <a:pt x="523892" y="315490"/>
                </a:lnTo>
                <a:lnTo>
                  <a:pt x="530762" y="302250"/>
                </a:lnTo>
                <a:lnTo>
                  <a:pt x="532022" y="292050"/>
                </a:lnTo>
                <a:lnTo>
                  <a:pt x="483219" y="292050"/>
                </a:lnTo>
                <a:lnTo>
                  <a:pt x="472997" y="291887"/>
                </a:lnTo>
                <a:lnTo>
                  <a:pt x="462470" y="291399"/>
                </a:lnTo>
                <a:lnTo>
                  <a:pt x="451640" y="290585"/>
                </a:lnTo>
                <a:lnTo>
                  <a:pt x="440505" y="289445"/>
                </a:lnTo>
                <a:close/>
              </a:path>
              <a:path w="1033779" h="327025">
                <a:moveTo>
                  <a:pt x="441200" y="205233"/>
                </a:moveTo>
                <a:lnTo>
                  <a:pt x="422795" y="228261"/>
                </a:lnTo>
                <a:lnTo>
                  <a:pt x="401785" y="248554"/>
                </a:lnTo>
                <a:lnTo>
                  <a:pt x="378172" y="266113"/>
                </a:lnTo>
                <a:lnTo>
                  <a:pt x="351953" y="280937"/>
                </a:lnTo>
                <a:lnTo>
                  <a:pt x="379735" y="309065"/>
                </a:lnTo>
                <a:lnTo>
                  <a:pt x="405529" y="293623"/>
                </a:lnTo>
                <a:lnTo>
                  <a:pt x="429610" y="275251"/>
                </a:lnTo>
                <a:lnTo>
                  <a:pt x="451976" y="253948"/>
                </a:lnTo>
                <a:lnTo>
                  <a:pt x="472627" y="229716"/>
                </a:lnTo>
                <a:lnTo>
                  <a:pt x="441200" y="205233"/>
                </a:lnTo>
                <a:close/>
              </a:path>
              <a:path w="1033779" h="327025">
                <a:moveTo>
                  <a:pt x="586011" y="205233"/>
                </a:moveTo>
                <a:lnTo>
                  <a:pt x="555104" y="229716"/>
                </a:lnTo>
                <a:lnTo>
                  <a:pt x="580281" y="244897"/>
                </a:lnTo>
                <a:lnTo>
                  <a:pt x="603374" y="263183"/>
                </a:lnTo>
                <a:lnTo>
                  <a:pt x="624383" y="284572"/>
                </a:lnTo>
                <a:lnTo>
                  <a:pt x="643309" y="309065"/>
                </a:lnTo>
                <a:lnTo>
                  <a:pt x="674216" y="280937"/>
                </a:lnTo>
                <a:lnTo>
                  <a:pt x="656071" y="259667"/>
                </a:lnTo>
                <a:lnTo>
                  <a:pt x="635321" y="239960"/>
                </a:lnTo>
                <a:lnTo>
                  <a:pt x="611968" y="221815"/>
                </a:lnTo>
                <a:lnTo>
                  <a:pt x="586011" y="205233"/>
                </a:lnTo>
                <a:close/>
              </a:path>
              <a:path w="1033779" h="327025">
                <a:moveTo>
                  <a:pt x="533052" y="192384"/>
                </a:moveTo>
                <a:lnTo>
                  <a:pt x="495721" y="192384"/>
                </a:lnTo>
                <a:lnTo>
                  <a:pt x="495721" y="287651"/>
                </a:lnTo>
                <a:lnTo>
                  <a:pt x="491554" y="292050"/>
                </a:lnTo>
                <a:lnTo>
                  <a:pt x="532022" y="292050"/>
                </a:lnTo>
                <a:lnTo>
                  <a:pt x="532946" y="284572"/>
                </a:lnTo>
                <a:lnTo>
                  <a:pt x="533052" y="192384"/>
                </a:lnTo>
                <a:close/>
              </a:path>
              <a:path w="1033779" h="327025">
                <a:moveTo>
                  <a:pt x="645392" y="158178"/>
                </a:moveTo>
                <a:lnTo>
                  <a:pt x="382512" y="158178"/>
                </a:lnTo>
                <a:lnTo>
                  <a:pt x="382512" y="192384"/>
                </a:lnTo>
                <a:lnTo>
                  <a:pt x="645392" y="192384"/>
                </a:lnTo>
                <a:lnTo>
                  <a:pt x="645392" y="158178"/>
                </a:lnTo>
                <a:close/>
              </a:path>
              <a:path w="1033779" h="327025">
                <a:moveTo>
                  <a:pt x="854447" y="292397"/>
                </a:moveTo>
                <a:lnTo>
                  <a:pt x="863301" y="326429"/>
                </a:lnTo>
                <a:lnTo>
                  <a:pt x="891430" y="326429"/>
                </a:lnTo>
                <a:lnTo>
                  <a:pt x="907155" y="323716"/>
                </a:lnTo>
                <a:lnTo>
                  <a:pt x="918387" y="315577"/>
                </a:lnTo>
                <a:lnTo>
                  <a:pt x="925126" y="302012"/>
                </a:lnTo>
                <a:lnTo>
                  <a:pt x="925976" y="294827"/>
                </a:lnTo>
                <a:lnTo>
                  <a:pt x="887957" y="294827"/>
                </a:lnTo>
                <a:lnTo>
                  <a:pt x="879612" y="294676"/>
                </a:lnTo>
                <a:lnTo>
                  <a:pt x="871245" y="294220"/>
                </a:lnTo>
                <a:lnTo>
                  <a:pt x="862857" y="293460"/>
                </a:lnTo>
                <a:lnTo>
                  <a:pt x="854447" y="292397"/>
                </a:lnTo>
                <a:close/>
              </a:path>
              <a:path w="1033779" h="327025">
                <a:moveTo>
                  <a:pt x="940221" y="292397"/>
                </a:moveTo>
                <a:lnTo>
                  <a:pt x="949076" y="326429"/>
                </a:lnTo>
                <a:lnTo>
                  <a:pt x="977205" y="326429"/>
                </a:lnTo>
                <a:lnTo>
                  <a:pt x="992929" y="323716"/>
                </a:lnTo>
                <a:lnTo>
                  <a:pt x="1004161" y="315577"/>
                </a:lnTo>
                <a:lnTo>
                  <a:pt x="1010901" y="302012"/>
                </a:lnTo>
                <a:lnTo>
                  <a:pt x="1011750" y="294827"/>
                </a:lnTo>
                <a:lnTo>
                  <a:pt x="973559" y="294827"/>
                </a:lnTo>
                <a:lnTo>
                  <a:pt x="965224" y="294676"/>
                </a:lnTo>
                <a:lnTo>
                  <a:pt x="956890" y="294220"/>
                </a:lnTo>
                <a:lnTo>
                  <a:pt x="948556" y="293460"/>
                </a:lnTo>
                <a:lnTo>
                  <a:pt x="940221" y="292397"/>
                </a:lnTo>
                <a:close/>
              </a:path>
              <a:path w="1033779" h="327025">
                <a:moveTo>
                  <a:pt x="796800" y="261664"/>
                </a:moveTo>
                <a:lnTo>
                  <a:pt x="762768" y="261664"/>
                </a:lnTo>
                <a:lnTo>
                  <a:pt x="762768" y="326081"/>
                </a:lnTo>
                <a:lnTo>
                  <a:pt x="796800" y="326081"/>
                </a:lnTo>
                <a:lnTo>
                  <a:pt x="796800" y="261664"/>
                </a:lnTo>
                <a:close/>
              </a:path>
              <a:path w="1033779" h="327025">
                <a:moveTo>
                  <a:pt x="927373" y="237181"/>
                </a:moveTo>
                <a:lnTo>
                  <a:pt x="897854" y="237181"/>
                </a:lnTo>
                <a:lnTo>
                  <a:pt x="897854" y="291412"/>
                </a:lnTo>
                <a:lnTo>
                  <a:pt x="894556" y="294827"/>
                </a:lnTo>
                <a:lnTo>
                  <a:pt x="925976" y="294827"/>
                </a:lnTo>
                <a:lnTo>
                  <a:pt x="927373" y="283020"/>
                </a:lnTo>
                <a:lnTo>
                  <a:pt x="927373" y="237181"/>
                </a:lnTo>
                <a:close/>
              </a:path>
              <a:path w="1033779" h="327025">
                <a:moveTo>
                  <a:pt x="1013147" y="237181"/>
                </a:moveTo>
                <a:lnTo>
                  <a:pt x="983628" y="237181"/>
                </a:lnTo>
                <a:lnTo>
                  <a:pt x="983628" y="291412"/>
                </a:lnTo>
                <a:lnTo>
                  <a:pt x="980272" y="294827"/>
                </a:lnTo>
                <a:lnTo>
                  <a:pt x="1011750" y="294827"/>
                </a:lnTo>
                <a:lnTo>
                  <a:pt x="1013147" y="283020"/>
                </a:lnTo>
                <a:lnTo>
                  <a:pt x="1013147" y="237181"/>
                </a:lnTo>
                <a:close/>
              </a:path>
              <a:path w="1033779" h="327025">
                <a:moveTo>
                  <a:pt x="883964" y="203843"/>
                </a:moveTo>
                <a:lnTo>
                  <a:pt x="874989" y="218928"/>
                </a:lnTo>
                <a:lnTo>
                  <a:pt x="865602" y="231886"/>
                </a:lnTo>
                <a:lnTo>
                  <a:pt x="855802" y="242716"/>
                </a:lnTo>
                <a:lnTo>
                  <a:pt x="845591" y="251419"/>
                </a:lnTo>
                <a:lnTo>
                  <a:pt x="865559" y="274859"/>
                </a:lnTo>
                <a:lnTo>
                  <a:pt x="876954" y="264366"/>
                </a:lnTo>
                <a:lnTo>
                  <a:pt x="886134" y="254588"/>
                </a:lnTo>
                <a:lnTo>
                  <a:pt x="893101" y="245526"/>
                </a:lnTo>
                <a:lnTo>
                  <a:pt x="897854" y="237181"/>
                </a:lnTo>
                <a:lnTo>
                  <a:pt x="927373" y="237181"/>
                </a:lnTo>
                <a:lnTo>
                  <a:pt x="927373" y="215825"/>
                </a:lnTo>
                <a:lnTo>
                  <a:pt x="897854" y="215825"/>
                </a:lnTo>
                <a:lnTo>
                  <a:pt x="883964" y="203843"/>
                </a:lnTo>
                <a:close/>
              </a:path>
              <a:path w="1033779" h="327025">
                <a:moveTo>
                  <a:pt x="969738" y="203843"/>
                </a:moveTo>
                <a:lnTo>
                  <a:pt x="960764" y="218928"/>
                </a:lnTo>
                <a:lnTo>
                  <a:pt x="951377" y="231886"/>
                </a:lnTo>
                <a:lnTo>
                  <a:pt x="941577" y="242716"/>
                </a:lnTo>
                <a:lnTo>
                  <a:pt x="931365" y="251419"/>
                </a:lnTo>
                <a:lnTo>
                  <a:pt x="951160" y="274859"/>
                </a:lnTo>
                <a:lnTo>
                  <a:pt x="962565" y="264366"/>
                </a:lnTo>
                <a:lnTo>
                  <a:pt x="971778" y="254588"/>
                </a:lnTo>
                <a:lnTo>
                  <a:pt x="978800" y="245526"/>
                </a:lnTo>
                <a:lnTo>
                  <a:pt x="983628" y="237181"/>
                </a:lnTo>
                <a:lnTo>
                  <a:pt x="1013147" y="237181"/>
                </a:lnTo>
                <a:lnTo>
                  <a:pt x="1013147" y="215825"/>
                </a:lnTo>
                <a:lnTo>
                  <a:pt x="983628" y="215825"/>
                </a:lnTo>
                <a:lnTo>
                  <a:pt x="969738" y="203843"/>
                </a:lnTo>
                <a:close/>
              </a:path>
              <a:path w="1033779" h="327025">
                <a:moveTo>
                  <a:pt x="842812" y="228673"/>
                </a:moveTo>
                <a:lnTo>
                  <a:pt x="707205" y="228673"/>
                </a:lnTo>
                <a:lnTo>
                  <a:pt x="707205" y="261664"/>
                </a:lnTo>
                <a:lnTo>
                  <a:pt x="842812" y="261664"/>
                </a:lnTo>
                <a:lnTo>
                  <a:pt x="842812" y="228673"/>
                </a:lnTo>
                <a:close/>
              </a:path>
              <a:path w="1033779" h="327025">
                <a:moveTo>
                  <a:pt x="796800" y="212352"/>
                </a:moveTo>
                <a:lnTo>
                  <a:pt x="762768" y="212352"/>
                </a:lnTo>
                <a:lnTo>
                  <a:pt x="762768" y="228673"/>
                </a:lnTo>
                <a:lnTo>
                  <a:pt x="796800" y="228673"/>
                </a:lnTo>
                <a:lnTo>
                  <a:pt x="796800" y="212352"/>
                </a:lnTo>
                <a:close/>
              </a:path>
              <a:path w="1033779" h="327025">
                <a:moveTo>
                  <a:pt x="927373" y="175369"/>
                </a:moveTo>
                <a:lnTo>
                  <a:pt x="897854" y="175369"/>
                </a:lnTo>
                <a:lnTo>
                  <a:pt x="897854" y="215825"/>
                </a:lnTo>
                <a:lnTo>
                  <a:pt x="927373" y="215825"/>
                </a:lnTo>
                <a:lnTo>
                  <a:pt x="927373" y="175369"/>
                </a:lnTo>
                <a:close/>
              </a:path>
              <a:path w="1033779" h="327025">
                <a:moveTo>
                  <a:pt x="1013147" y="175369"/>
                </a:moveTo>
                <a:lnTo>
                  <a:pt x="983628" y="175369"/>
                </a:lnTo>
                <a:lnTo>
                  <a:pt x="983628" y="215825"/>
                </a:lnTo>
                <a:lnTo>
                  <a:pt x="1013147" y="215825"/>
                </a:lnTo>
                <a:lnTo>
                  <a:pt x="1013147" y="175369"/>
                </a:lnTo>
                <a:close/>
              </a:path>
              <a:path w="1033779" h="327025">
                <a:moveTo>
                  <a:pt x="882575" y="144114"/>
                </a:moveTo>
                <a:lnTo>
                  <a:pt x="875152" y="155346"/>
                </a:lnTo>
                <a:lnTo>
                  <a:pt x="865212" y="166296"/>
                </a:lnTo>
                <a:lnTo>
                  <a:pt x="852754" y="176963"/>
                </a:lnTo>
                <a:lnTo>
                  <a:pt x="837778" y="187349"/>
                </a:lnTo>
                <a:lnTo>
                  <a:pt x="855141" y="214783"/>
                </a:lnTo>
                <a:lnTo>
                  <a:pt x="868749" y="204376"/>
                </a:lnTo>
                <a:lnTo>
                  <a:pt x="880404" y="194338"/>
                </a:lnTo>
                <a:lnTo>
                  <a:pt x="890106" y="184669"/>
                </a:lnTo>
                <a:lnTo>
                  <a:pt x="897854" y="175369"/>
                </a:lnTo>
                <a:lnTo>
                  <a:pt x="927373" y="175369"/>
                </a:lnTo>
                <a:lnTo>
                  <a:pt x="927373" y="162172"/>
                </a:lnTo>
                <a:lnTo>
                  <a:pt x="897854" y="162172"/>
                </a:lnTo>
                <a:lnTo>
                  <a:pt x="882575" y="144114"/>
                </a:lnTo>
                <a:close/>
              </a:path>
              <a:path w="1033779" h="327025">
                <a:moveTo>
                  <a:pt x="968349" y="144114"/>
                </a:moveTo>
                <a:lnTo>
                  <a:pt x="960015" y="157755"/>
                </a:lnTo>
                <a:lnTo>
                  <a:pt x="950813" y="169508"/>
                </a:lnTo>
                <a:lnTo>
                  <a:pt x="940742" y="179372"/>
                </a:lnTo>
                <a:lnTo>
                  <a:pt x="929803" y="187349"/>
                </a:lnTo>
                <a:lnTo>
                  <a:pt x="947339" y="212699"/>
                </a:lnTo>
                <a:lnTo>
                  <a:pt x="957551" y="204636"/>
                </a:lnTo>
                <a:lnTo>
                  <a:pt x="967004" y="195727"/>
                </a:lnTo>
                <a:lnTo>
                  <a:pt x="975696" y="185971"/>
                </a:lnTo>
                <a:lnTo>
                  <a:pt x="983628" y="175369"/>
                </a:lnTo>
                <a:lnTo>
                  <a:pt x="1013147" y="175369"/>
                </a:lnTo>
                <a:lnTo>
                  <a:pt x="1013147" y="162172"/>
                </a:lnTo>
                <a:lnTo>
                  <a:pt x="983628" y="162172"/>
                </a:lnTo>
                <a:lnTo>
                  <a:pt x="968349" y="144114"/>
                </a:lnTo>
                <a:close/>
              </a:path>
              <a:path w="1033779" h="327025">
                <a:moveTo>
                  <a:pt x="833437" y="83169"/>
                </a:moveTo>
                <a:lnTo>
                  <a:pt x="724743" y="83169"/>
                </a:lnTo>
                <a:lnTo>
                  <a:pt x="724743" y="212352"/>
                </a:lnTo>
                <a:lnTo>
                  <a:pt x="833437" y="212352"/>
                </a:lnTo>
                <a:lnTo>
                  <a:pt x="833437" y="178841"/>
                </a:lnTo>
                <a:lnTo>
                  <a:pt x="758080" y="178841"/>
                </a:lnTo>
                <a:lnTo>
                  <a:pt x="758080" y="163214"/>
                </a:lnTo>
                <a:lnTo>
                  <a:pt x="833437" y="163214"/>
                </a:lnTo>
                <a:lnTo>
                  <a:pt x="833437" y="132307"/>
                </a:lnTo>
                <a:lnTo>
                  <a:pt x="758080" y="132307"/>
                </a:lnTo>
                <a:lnTo>
                  <a:pt x="758080" y="116681"/>
                </a:lnTo>
                <a:lnTo>
                  <a:pt x="833437" y="116681"/>
                </a:lnTo>
                <a:lnTo>
                  <a:pt x="833437" y="109561"/>
                </a:lnTo>
                <a:lnTo>
                  <a:pt x="927373" y="109561"/>
                </a:lnTo>
                <a:lnTo>
                  <a:pt x="927373" y="105568"/>
                </a:lnTo>
                <a:lnTo>
                  <a:pt x="872677" y="105568"/>
                </a:lnTo>
                <a:lnTo>
                  <a:pt x="887143" y="93555"/>
                </a:lnTo>
                <a:lnTo>
                  <a:pt x="888579" y="92198"/>
                </a:lnTo>
                <a:lnTo>
                  <a:pt x="833437" y="92198"/>
                </a:lnTo>
                <a:lnTo>
                  <a:pt x="833437" y="83169"/>
                </a:lnTo>
                <a:close/>
              </a:path>
              <a:path w="1033779" h="327025">
                <a:moveTo>
                  <a:pt x="833437" y="163214"/>
                </a:moveTo>
                <a:lnTo>
                  <a:pt x="800100" y="163214"/>
                </a:lnTo>
                <a:lnTo>
                  <a:pt x="800100" y="178841"/>
                </a:lnTo>
                <a:lnTo>
                  <a:pt x="833437" y="178841"/>
                </a:lnTo>
                <a:lnTo>
                  <a:pt x="833437" y="163214"/>
                </a:lnTo>
                <a:close/>
              </a:path>
              <a:path w="1033779" h="327025">
                <a:moveTo>
                  <a:pt x="927373" y="119458"/>
                </a:moveTo>
                <a:lnTo>
                  <a:pt x="852709" y="119458"/>
                </a:lnTo>
                <a:lnTo>
                  <a:pt x="852709" y="137690"/>
                </a:lnTo>
                <a:lnTo>
                  <a:pt x="897854" y="137690"/>
                </a:lnTo>
                <a:lnTo>
                  <a:pt x="897854" y="162172"/>
                </a:lnTo>
                <a:lnTo>
                  <a:pt x="927373" y="162172"/>
                </a:lnTo>
                <a:lnTo>
                  <a:pt x="927373" y="119458"/>
                </a:lnTo>
                <a:close/>
              </a:path>
              <a:path w="1033779" h="327025">
                <a:moveTo>
                  <a:pt x="970945" y="50873"/>
                </a:moveTo>
                <a:lnTo>
                  <a:pt x="927025" y="50873"/>
                </a:lnTo>
                <a:lnTo>
                  <a:pt x="939982" y="66989"/>
                </a:lnTo>
                <a:lnTo>
                  <a:pt x="953851" y="81476"/>
                </a:lnTo>
                <a:lnTo>
                  <a:pt x="968631" y="94336"/>
                </a:lnTo>
                <a:lnTo>
                  <a:pt x="984323" y="105568"/>
                </a:lnTo>
                <a:lnTo>
                  <a:pt x="935880" y="105568"/>
                </a:lnTo>
                <a:lnTo>
                  <a:pt x="935880" y="137690"/>
                </a:lnTo>
                <a:lnTo>
                  <a:pt x="983628" y="137690"/>
                </a:lnTo>
                <a:lnTo>
                  <a:pt x="983628" y="162172"/>
                </a:lnTo>
                <a:lnTo>
                  <a:pt x="1013147" y="162172"/>
                </a:lnTo>
                <a:lnTo>
                  <a:pt x="1013147" y="122758"/>
                </a:lnTo>
                <a:lnTo>
                  <a:pt x="1018931" y="122758"/>
                </a:lnTo>
                <a:lnTo>
                  <a:pt x="1033635" y="94628"/>
                </a:lnTo>
                <a:lnTo>
                  <a:pt x="1007687" y="81042"/>
                </a:lnTo>
                <a:lnTo>
                  <a:pt x="984540" y="64243"/>
                </a:lnTo>
                <a:lnTo>
                  <a:pt x="970945" y="50873"/>
                </a:lnTo>
                <a:close/>
              </a:path>
              <a:path w="1033779" h="327025">
                <a:moveTo>
                  <a:pt x="833437" y="116681"/>
                </a:moveTo>
                <a:lnTo>
                  <a:pt x="800100" y="116681"/>
                </a:lnTo>
                <a:lnTo>
                  <a:pt x="800100" y="132307"/>
                </a:lnTo>
                <a:lnTo>
                  <a:pt x="833437" y="132307"/>
                </a:lnTo>
                <a:lnTo>
                  <a:pt x="833437" y="116681"/>
                </a:lnTo>
                <a:close/>
              </a:path>
              <a:path w="1033779" h="327025">
                <a:moveTo>
                  <a:pt x="927373" y="109561"/>
                </a:moveTo>
                <a:lnTo>
                  <a:pt x="833437" y="109561"/>
                </a:lnTo>
                <a:lnTo>
                  <a:pt x="843507" y="125188"/>
                </a:lnTo>
                <a:lnTo>
                  <a:pt x="852709" y="119458"/>
                </a:lnTo>
                <a:lnTo>
                  <a:pt x="927373" y="119458"/>
                </a:lnTo>
                <a:lnTo>
                  <a:pt x="927373" y="109561"/>
                </a:lnTo>
                <a:close/>
              </a:path>
              <a:path w="1033779" h="327025">
                <a:moveTo>
                  <a:pt x="1018931" y="122758"/>
                </a:moveTo>
                <a:lnTo>
                  <a:pt x="1013147" y="122758"/>
                </a:lnTo>
                <a:lnTo>
                  <a:pt x="1017661" y="125188"/>
                </a:lnTo>
                <a:lnTo>
                  <a:pt x="1018931" y="122758"/>
                </a:lnTo>
                <a:close/>
              </a:path>
              <a:path w="1033779" h="327025">
                <a:moveTo>
                  <a:pt x="917127" y="0"/>
                </a:moveTo>
                <a:lnTo>
                  <a:pt x="902911" y="26467"/>
                </a:lnTo>
                <a:lnTo>
                  <a:pt x="884224" y="50656"/>
                </a:lnTo>
                <a:lnTo>
                  <a:pt x="861066" y="72566"/>
                </a:lnTo>
                <a:lnTo>
                  <a:pt x="833437" y="92198"/>
                </a:lnTo>
                <a:lnTo>
                  <a:pt x="888579" y="92198"/>
                </a:lnTo>
                <a:lnTo>
                  <a:pt x="901023" y="80434"/>
                </a:lnTo>
                <a:lnTo>
                  <a:pt x="914317" y="66207"/>
                </a:lnTo>
                <a:lnTo>
                  <a:pt x="927025" y="50873"/>
                </a:lnTo>
                <a:lnTo>
                  <a:pt x="970945" y="50873"/>
                </a:lnTo>
                <a:lnTo>
                  <a:pt x="964192" y="44232"/>
                </a:lnTo>
                <a:lnTo>
                  <a:pt x="946645" y="21009"/>
                </a:lnTo>
                <a:lnTo>
                  <a:pt x="951506" y="11459"/>
                </a:lnTo>
                <a:lnTo>
                  <a:pt x="917127" y="0"/>
                </a:lnTo>
                <a:close/>
              </a:path>
              <a:path w="1033779" h="327025">
                <a:moveTo>
                  <a:pt x="796800" y="65459"/>
                </a:moveTo>
                <a:lnTo>
                  <a:pt x="762768" y="65459"/>
                </a:lnTo>
                <a:lnTo>
                  <a:pt x="762768" y="83169"/>
                </a:lnTo>
                <a:lnTo>
                  <a:pt x="796800" y="83169"/>
                </a:lnTo>
                <a:lnTo>
                  <a:pt x="796800" y="65459"/>
                </a:lnTo>
                <a:close/>
              </a:path>
              <a:path w="1033779" h="327025">
                <a:moveTo>
                  <a:pt x="842812" y="32294"/>
                </a:moveTo>
                <a:lnTo>
                  <a:pt x="712936" y="32294"/>
                </a:lnTo>
                <a:lnTo>
                  <a:pt x="712936" y="65459"/>
                </a:lnTo>
                <a:lnTo>
                  <a:pt x="842812" y="65459"/>
                </a:lnTo>
                <a:lnTo>
                  <a:pt x="842812" y="32294"/>
                </a:lnTo>
                <a:close/>
              </a:path>
              <a:path w="1033779" h="327025">
                <a:moveTo>
                  <a:pt x="796800" y="5728"/>
                </a:moveTo>
                <a:lnTo>
                  <a:pt x="762768" y="5728"/>
                </a:lnTo>
                <a:lnTo>
                  <a:pt x="762768" y="32294"/>
                </a:lnTo>
                <a:lnTo>
                  <a:pt x="796800" y="32294"/>
                </a:lnTo>
                <a:lnTo>
                  <a:pt x="796800" y="5728"/>
                </a:lnTo>
                <a:close/>
              </a:path>
              <a:path w="1033779" h="327025">
                <a:moveTo>
                  <a:pt x="603721" y="98102"/>
                </a:moveTo>
                <a:lnTo>
                  <a:pt x="424185" y="98102"/>
                </a:lnTo>
                <a:lnTo>
                  <a:pt x="424185" y="132307"/>
                </a:lnTo>
                <a:lnTo>
                  <a:pt x="603721" y="132307"/>
                </a:lnTo>
                <a:lnTo>
                  <a:pt x="603721" y="98102"/>
                </a:lnTo>
                <a:close/>
              </a:path>
              <a:path w="1033779" h="327025">
                <a:moveTo>
                  <a:pt x="661714" y="40281"/>
                </a:moveTo>
                <a:lnTo>
                  <a:pt x="366191" y="40281"/>
                </a:lnTo>
                <a:lnTo>
                  <a:pt x="366191" y="115986"/>
                </a:lnTo>
                <a:lnTo>
                  <a:pt x="403522" y="115986"/>
                </a:lnTo>
                <a:lnTo>
                  <a:pt x="403522" y="74662"/>
                </a:lnTo>
                <a:lnTo>
                  <a:pt x="661714" y="74662"/>
                </a:lnTo>
                <a:lnTo>
                  <a:pt x="661714" y="40281"/>
                </a:lnTo>
                <a:close/>
              </a:path>
              <a:path w="1033779" h="327025">
                <a:moveTo>
                  <a:pt x="661714" y="74662"/>
                </a:moveTo>
                <a:lnTo>
                  <a:pt x="624382" y="74662"/>
                </a:lnTo>
                <a:lnTo>
                  <a:pt x="624382" y="115986"/>
                </a:lnTo>
                <a:lnTo>
                  <a:pt x="661714" y="115986"/>
                </a:lnTo>
                <a:lnTo>
                  <a:pt x="661714" y="74662"/>
                </a:lnTo>
                <a:close/>
              </a:path>
              <a:path w="1033779" h="327025">
                <a:moveTo>
                  <a:pt x="533052" y="5034"/>
                </a:moveTo>
                <a:lnTo>
                  <a:pt x="495026" y="5034"/>
                </a:lnTo>
                <a:lnTo>
                  <a:pt x="495026" y="40281"/>
                </a:lnTo>
                <a:lnTo>
                  <a:pt x="533052" y="40281"/>
                </a:lnTo>
                <a:lnTo>
                  <a:pt x="533052" y="5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75764" y="50546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78679" y="5015702"/>
            <a:ext cx="131812" cy="1165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75529" y="5015702"/>
            <a:ext cx="133374" cy="1165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81333" y="49928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88006" y="4980033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12438" y="4974998"/>
            <a:ext cx="262890" cy="168275"/>
          </a:xfrm>
          <a:custGeom>
            <a:avLst/>
            <a:gdLst/>
            <a:ahLst/>
            <a:cxnLst/>
            <a:rect l="l" t="t" r="r" b="b"/>
            <a:pathLst>
              <a:path w="262890" h="168275">
                <a:moveTo>
                  <a:pt x="0" y="0"/>
                </a:moveTo>
                <a:lnTo>
                  <a:pt x="262879" y="0"/>
                </a:lnTo>
                <a:lnTo>
                  <a:pt x="262879" y="34205"/>
                </a:lnTo>
                <a:lnTo>
                  <a:pt x="150539" y="34205"/>
                </a:lnTo>
                <a:lnTo>
                  <a:pt x="150539" y="125536"/>
                </a:lnTo>
                <a:lnTo>
                  <a:pt x="148249" y="144071"/>
                </a:lnTo>
                <a:lnTo>
                  <a:pt x="141380" y="157311"/>
                </a:lnTo>
                <a:lnTo>
                  <a:pt x="129931" y="165254"/>
                </a:lnTo>
                <a:lnTo>
                  <a:pt x="113902" y="167902"/>
                </a:lnTo>
                <a:lnTo>
                  <a:pt x="69452" y="167902"/>
                </a:lnTo>
                <a:lnTo>
                  <a:pt x="57993" y="131266"/>
                </a:lnTo>
                <a:lnTo>
                  <a:pt x="69127" y="132405"/>
                </a:lnTo>
                <a:lnTo>
                  <a:pt x="79957" y="133219"/>
                </a:lnTo>
                <a:lnTo>
                  <a:pt x="90484" y="133708"/>
                </a:lnTo>
                <a:lnTo>
                  <a:pt x="100706" y="133870"/>
                </a:lnTo>
                <a:lnTo>
                  <a:pt x="109041" y="133870"/>
                </a:lnTo>
                <a:lnTo>
                  <a:pt x="113208" y="129472"/>
                </a:lnTo>
                <a:lnTo>
                  <a:pt x="113208" y="120674"/>
                </a:lnTo>
                <a:lnTo>
                  <a:pt x="113208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41559" y="49743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81333" y="49423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88006" y="4933500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41559" y="49270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54110" y="4914921"/>
            <a:ext cx="179705" cy="34290"/>
          </a:xfrm>
          <a:custGeom>
            <a:avLst/>
            <a:gdLst/>
            <a:ahLst/>
            <a:cxnLst/>
            <a:rect l="l" t="t" r="r" b="b"/>
            <a:pathLst>
              <a:path w="179704" h="34289">
                <a:moveTo>
                  <a:pt x="0" y="0"/>
                </a:moveTo>
                <a:lnTo>
                  <a:pt x="179536" y="0"/>
                </a:lnTo>
                <a:lnTo>
                  <a:pt x="179536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81333" y="48918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9925" y="48751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41559" y="48331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949223" y="48225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096117" y="48218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5247"/>
                </a:lnTo>
                <a:lnTo>
                  <a:pt x="295523" y="35247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5247"/>
                </a:lnTo>
                <a:lnTo>
                  <a:pt x="128835" y="35247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41906" y="48204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2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37132" y="4816818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209921" y="0"/>
                </a:moveTo>
                <a:lnTo>
                  <a:pt x="244301" y="11459"/>
                </a:lnTo>
                <a:lnTo>
                  <a:pt x="239439" y="21009"/>
                </a:lnTo>
                <a:lnTo>
                  <a:pt x="256987" y="44232"/>
                </a:lnTo>
                <a:lnTo>
                  <a:pt x="277334" y="64244"/>
                </a:lnTo>
                <a:lnTo>
                  <a:pt x="300482" y="81043"/>
                </a:lnTo>
                <a:lnTo>
                  <a:pt x="326429" y="94629"/>
                </a:lnTo>
                <a:lnTo>
                  <a:pt x="310455" y="125189"/>
                </a:lnTo>
                <a:lnTo>
                  <a:pt x="305940" y="122758"/>
                </a:lnTo>
                <a:lnTo>
                  <a:pt x="305940" y="283021"/>
                </a:lnTo>
                <a:lnTo>
                  <a:pt x="303694" y="302012"/>
                </a:lnTo>
                <a:lnTo>
                  <a:pt x="296955" y="315577"/>
                </a:lnTo>
                <a:lnTo>
                  <a:pt x="285723" y="323716"/>
                </a:lnTo>
                <a:lnTo>
                  <a:pt x="269998" y="326429"/>
                </a:lnTo>
                <a:lnTo>
                  <a:pt x="241870" y="326429"/>
                </a:lnTo>
                <a:lnTo>
                  <a:pt x="233015" y="292397"/>
                </a:lnTo>
                <a:lnTo>
                  <a:pt x="241349" y="293461"/>
                </a:lnTo>
                <a:lnTo>
                  <a:pt x="249683" y="294220"/>
                </a:lnTo>
                <a:lnTo>
                  <a:pt x="258018" y="294676"/>
                </a:lnTo>
                <a:lnTo>
                  <a:pt x="266352" y="294828"/>
                </a:lnTo>
                <a:lnTo>
                  <a:pt x="273066" y="294828"/>
                </a:lnTo>
                <a:lnTo>
                  <a:pt x="276423" y="291413"/>
                </a:lnTo>
                <a:lnTo>
                  <a:pt x="276423" y="284584"/>
                </a:lnTo>
                <a:lnTo>
                  <a:pt x="276423" y="237182"/>
                </a:lnTo>
                <a:lnTo>
                  <a:pt x="271594" y="245527"/>
                </a:lnTo>
                <a:lnTo>
                  <a:pt x="264572" y="254589"/>
                </a:lnTo>
                <a:lnTo>
                  <a:pt x="255359" y="264366"/>
                </a:lnTo>
                <a:lnTo>
                  <a:pt x="243954" y="274860"/>
                </a:lnTo>
                <a:lnTo>
                  <a:pt x="224159" y="251420"/>
                </a:lnTo>
                <a:lnTo>
                  <a:pt x="234371" y="242716"/>
                </a:lnTo>
                <a:lnTo>
                  <a:pt x="244171" y="231886"/>
                </a:lnTo>
                <a:lnTo>
                  <a:pt x="253558" y="218929"/>
                </a:lnTo>
                <a:lnTo>
                  <a:pt x="262532" y="203844"/>
                </a:lnTo>
                <a:lnTo>
                  <a:pt x="276423" y="215825"/>
                </a:lnTo>
                <a:lnTo>
                  <a:pt x="276423" y="175369"/>
                </a:lnTo>
                <a:lnTo>
                  <a:pt x="268490" y="185971"/>
                </a:lnTo>
                <a:lnTo>
                  <a:pt x="259798" y="195727"/>
                </a:lnTo>
                <a:lnTo>
                  <a:pt x="250345" y="204637"/>
                </a:lnTo>
                <a:lnTo>
                  <a:pt x="240134" y="212700"/>
                </a:lnTo>
                <a:lnTo>
                  <a:pt x="222597" y="187349"/>
                </a:lnTo>
                <a:lnTo>
                  <a:pt x="233536" y="179373"/>
                </a:lnTo>
                <a:lnTo>
                  <a:pt x="243606" y="169509"/>
                </a:lnTo>
                <a:lnTo>
                  <a:pt x="252809" y="157756"/>
                </a:lnTo>
                <a:lnTo>
                  <a:pt x="261143" y="144115"/>
                </a:lnTo>
                <a:lnTo>
                  <a:pt x="276423" y="162173"/>
                </a:lnTo>
                <a:lnTo>
                  <a:pt x="276423" y="137690"/>
                </a:lnTo>
                <a:lnTo>
                  <a:pt x="228674" y="137690"/>
                </a:lnTo>
                <a:lnTo>
                  <a:pt x="228674" y="105568"/>
                </a:lnTo>
                <a:lnTo>
                  <a:pt x="277117" y="105568"/>
                </a:lnTo>
                <a:lnTo>
                  <a:pt x="261425" y="94336"/>
                </a:lnTo>
                <a:lnTo>
                  <a:pt x="246645" y="81477"/>
                </a:lnTo>
                <a:lnTo>
                  <a:pt x="232776" y="66989"/>
                </a:lnTo>
                <a:lnTo>
                  <a:pt x="219819" y="50874"/>
                </a:lnTo>
                <a:lnTo>
                  <a:pt x="207111" y="66208"/>
                </a:lnTo>
                <a:lnTo>
                  <a:pt x="193817" y="80435"/>
                </a:lnTo>
                <a:lnTo>
                  <a:pt x="179937" y="93555"/>
                </a:lnTo>
                <a:lnTo>
                  <a:pt x="165471" y="105568"/>
                </a:lnTo>
                <a:lnTo>
                  <a:pt x="220166" y="105568"/>
                </a:lnTo>
                <a:lnTo>
                  <a:pt x="220166" y="283021"/>
                </a:lnTo>
                <a:lnTo>
                  <a:pt x="217919" y="302012"/>
                </a:lnTo>
                <a:lnTo>
                  <a:pt x="211180" y="315577"/>
                </a:lnTo>
                <a:lnTo>
                  <a:pt x="199948" y="323716"/>
                </a:lnTo>
                <a:lnTo>
                  <a:pt x="184224" y="326429"/>
                </a:lnTo>
                <a:lnTo>
                  <a:pt x="156095" y="326429"/>
                </a:lnTo>
                <a:lnTo>
                  <a:pt x="147240" y="292397"/>
                </a:lnTo>
                <a:lnTo>
                  <a:pt x="155650" y="293461"/>
                </a:lnTo>
                <a:lnTo>
                  <a:pt x="164039" y="294220"/>
                </a:lnTo>
                <a:lnTo>
                  <a:pt x="172406" y="294676"/>
                </a:lnTo>
                <a:lnTo>
                  <a:pt x="180751" y="294828"/>
                </a:lnTo>
                <a:lnTo>
                  <a:pt x="187349" y="294828"/>
                </a:lnTo>
                <a:lnTo>
                  <a:pt x="190648" y="291413"/>
                </a:lnTo>
                <a:lnTo>
                  <a:pt x="190648" y="284584"/>
                </a:lnTo>
                <a:lnTo>
                  <a:pt x="190648" y="237182"/>
                </a:lnTo>
                <a:lnTo>
                  <a:pt x="185895" y="245527"/>
                </a:lnTo>
                <a:lnTo>
                  <a:pt x="178928" y="254589"/>
                </a:lnTo>
                <a:lnTo>
                  <a:pt x="169747" y="264366"/>
                </a:lnTo>
                <a:lnTo>
                  <a:pt x="158353" y="274860"/>
                </a:lnTo>
                <a:lnTo>
                  <a:pt x="138385" y="251420"/>
                </a:lnTo>
                <a:lnTo>
                  <a:pt x="148597" y="242716"/>
                </a:lnTo>
                <a:lnTo>
                  <a:pt x="158396" y="231886"/>
                </a:lnTo>
                <a:lnTo>
                  <a:pt x="167783" y="218929"/>
                </a:lnTo>
                <a:lnTo>
                  <a:pt x="176758" y="203844"/>
                </a:lnTo>
                <a:lnTo>
                  <a:pt x="190648" y="215825"/>
                </a:lnTo>
                <a:lnTo>
                  <a:pt x="190648" y="175369"/>
                </a:lnTo>
                <a:lnTo>
                  <a:pt x="182900" y="184669"/>
                </a:lnTo>
                <a:lnTo>
                  <a:pt x="173198" y="194338"/>
                </a:lnTo>
                <a:lnTo>
                  <a:pt x="161543" y="204376"/>
                </a:lnTo>
                <a:lnTo>
                  <a:pt x="147935" y="214783"/>
                </a:lnTo>
                <a:lnTo>
                  <a:pt x="130571" y="187349"/>
                </a:lnTo>
                <a:lnTo>
                  <a:pt x="145547" y="176964"/>
                </a:lnTo>
                <a:lnTo>
                  <a:pt x="158005" y="166296"/>
                </a:lnTo>
                <a:lnTo>
                  <a:pt x="167946" y="155347"/>
                </a:lnTo>
                <a:lnTo>
                  <a:pt x="175369" y="144115"/>
                </a:lnTo>
                <a:lnTo>
                  <a:pt x="190648" y="162173"/>
                </a:lnTo>
                <a:lnTo>
                  <a:pt x="190648" y="137690"/>
                </a:lnTo>
                <a:lnTo>
                  <a:pt x="145504" y="137690"/>
                </a:lnTo>
                <a:lnTo>
                  <a:pt x="145504" y="119459"/>
                </a:lnTo>
                <a:lnTo>
                  <a:pt x="136301" y="125189"/>
                </a:lnTo>
                <a:lnTo>
                  <a:pt x="126231" y="109562"/>
                </a:lnTo>
                <a:lnTo>
                  <a:pt x="126231" y="212352"/>
                </a:lnTo>
                <a:lnTo>
                  <a:pt x="89594" y="212352"/>
                </a:lnTo>
                <a:lnTo>
                  <a:pt x="89594" y="228674"/>
                </a:lnTo>
                <a:lnTo>
                  <a:pt x="135607" y="228674"/>
                </a:lnTo>
                <a:lnTo>
                  <a:pt x="135607" y="261664"/>
                </a:lnTo>
                <a:lnTo>
                  <a:pt x="89594" y="261664"/>
                </a:lnTo>
                <a:lnTo>
                  <a:pt x="89594" y="326082"/>
                </a:lnTo>
                <a:lnTo>
                  <a:pt x="55562" y="326082"/>
                </a:lnTo>
                <a:lnTo>
                  <a:pt x="55562" y="261664"/>
                </a:lnTo>
                <a:lnTo>
                  <a:pt x="0" y="261664"/>
                </a:lnTo>
                <a:lnTo>
                  <a:pt x="0" y="228674"/>
                </a:lnTo>
                <a:lnTo>
                  <a:pt x="55562" y="228674"/>
                </a:lnTo>
                <a:lnTo>
                  <a:pt x="55562" y="212352"/>
                </a:lnTo>
                <a:lnTo>
                  <a:pt x="17536" y="212352"/>
                </a:lnTo>
                <a:lnTo>
                  <a:pt x="17536" y="83170"/>
                </a:lnTo>
                <a:lnTo>
                  <a:pt x="55562" y="83170"/>
                </a:lnTo>
                <a:lnTo>
                  <a:pt x="55562" y="65459"/>
                </a:lnTo>
                <a:lnTo>
                  <a:pt x="5729" y="65459"/>
                </a:lnTo>
                <a:lnTo>
                  <a:pt x="5729" y="32295"/>
                </a:lnTo>
                <a:lnTo>
                  <a:pt x="55562" y="32295"/>
                </a:lnTo>
                <a:lnTo>
                  <a:pt x="55562" y="5729"/>
                </a:lnTo>
                <a:lnTo>
                  <a:pt x="89594" y="5729"/>
                </a:lnTo>
                <a:lnTo>
                  <a:pt x="89594" y="32295"/>
                </a:lnTo>
                <a:lnTo>
                  <a:pt x="135607" y="32295"/>
                </a:lnTo>
                <a:lnTo>
                  <a:pt x="135607" y="65459"/>
                </a:lnTo>
                <a:lnTo>
                  <a:pt x="89594" y="65459"/>
                </a:lnTo>
                <a:lnTo>
                  <a:pt x="89594" y="83170"/>
                </a:lnTo>
                <a:lnTo>
                  <a:pt x="126231" y="83170"/>
                </a:lnTo>
                <a:lnTo>
                  <a:pt x="126231" y="92199"/>
                </a:lnTo>
                <a:lnTo>
                  <a:pt x="153860" y="72567"/>
                </a:lnTo>
                <a:lnTo>
                  <a:pt x="177018" y="50657"/>
                </a:lnTo>
                <a:lnTo>
                  <a:pt x="195705" y="26468"/>
                </a:lnTo>
                <a:lnTo>
                  <a:pt x="209921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00220" y="5242268"/>
            <a:ext cx="1067635" cy="3569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36080" y="5257800"/>
            <a:ext cx="1054607" cy="3444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29925" y="5251396"/>
            <a:ext cx="1038860" cy="327660"/>
          </a:xfrm>
          <a:custGeom>
            <a:avLst/>
            <a:gdLst/>
            <a:ahLst/>
            <a:cxnLst/>
            <a:rect l="l" t="t" r="r" b="b"/>
            <a:pathLst>
              <a:path w="1038859" h="327660">
                <a:moveTo>
                  <a:pt x="100533" y="202109"/>
                </a:moveTo>
                <a:lnTo>
                  <a:pt x="11979" y="202109"/>
                </a:lnTo>
                <a:lnTo>
                  <a:pt x="11979" y="323303"/>
                </a:lnTo>
                <a:lnTo>
                  <a:pt x="45839" y="323303"/>
                </a:lnTo>
                <a:lnTo>
                  <a:pt x="45839" y="307329"/>
                </a:lnTo>
                <a:lnTo>
                  <a:pt x="100533" y="307329"/>
                </a:lnTo>
                <a:lnTo>
                  <a:pt x="100533" y="285278"/>
                </a:lnTo>
                <a:lnTo>
                  <a:pt x="140269" y="285278"/>
                </a:lnTo>
                <a:lnTo>
                  <a:pt x="149497" y="278420"/>
                </a:lnTo>
                <a:lnTo>
                  <a:pt x="154902" y="274166"/>
                </a:lnTo>
                <a:lnTo>
                  <a:pt x="45839" y="274166"/>
                </a:lnTo>
                <a:lnTo>
                  <a:pt x="45839" y="235098"/>
                </a:lnTo>
                <a:lnTo>
                  <a:pt x="100533" y="235098"/>
                </a:lnTo>
                <a:lnTo>
                  <a:pt x="100533" y="202109"/>
                </a:lnTo>
                <a:close/>
              </a:path>
              <a:path w="1038859" h="327660">
                <a:moveTo>
                  <a:pt x="147587" y="285625"/>
                </a:moveTo>
                <a:lnTo>
                  <a:pt x="159221" y="323303"/>
                </a:lnTo>
                <a:lnTo>
                  <a:pt x="179189" y="323303"/>
                </a:lnTo>
                <a:lnTo>
                  <a:pt x="194306" y="321122"/>
                </a:lnTo>
                <a:lnTo>
                  <a:pt x="205104" y="314578"/>
                </a:lnTo>
                <a:lnTo>
                  <a:pt x="211582" y="303672"/>
                </a:lnTo>
                <a:lnTo>
                  <a:pt x="213742" y="288404"/>
                </a:lnTo>
                <a:lnTo>
                  <a:pt x="213742" y="288056"/>
                </a:lnTo>
                <a:lnTo>
                  <a:pt x="160088" y="288056"/>
                </a:lnTo>
                <a:lnTo>
                  <a:pt x="154185" y="287246"/>
                </a:lnTo>
                <a:lnTo>
                  <a:pt x="147587" y="285625"/>
                </a:lnTo>
                <a:close/>
              </a:path>
              <a:path w="1038859" h="327660">
                <a:moveTo>
                  <a:pt x="226416" y="284237"/>
                </a:moveTo>
                <a:lnTo>
                  <a:pt x="238224" y="323303"/>
                </a:lnTo>
                <a:lnTo>
                  <a:pt x="264095" y="323303"/>
                </a:lnTo>
                <a:lnTo>
                  <a:pt x="279819" y="320732"/>
                </a:lnTo>
                <a:lnTo>
                  <a:pt x="291051" y="313016"/>
                </a:lnTo>
                <a:lnTo>
                  <a:pt x="297791" y="300157"/>
                </a:lnTo>
                <a:lnTo>
                  <a:pt x="299517" y="286320"/>
                </a:lnTo>
                <a:lnTo>
                  <a:pt x="253851" y="286320"/>
                </a:lnTo>
                <a:lnTo>
                  <a:pt x="247774" y="286189"/>
                </a:lnTo>
                <a:lnTo>
                  <a:pt x="241175" y="285799"/>
                </a:lnTo>
                <a:lnTo>
                  <a:pt x="234056" y="285148"/>
                </a:lnTo>
                <a:lnTo>
                  <a:pt x="226416" y="284237"/>
                </a:lnTo>
                <a:close/>
              </a:path>
              <a:path w="1038859" h="327660">
                <a:moveTo>
                  <a:pt x="100533" y="307329"/>
                </a:moveTo>
                <a:lnTo>
                  <a:pt x="66848" y="307329"/>
                </a:lnTo>
                <a:lnTo>
                  <a:pt x="66848" y="321567"/>
                </a:lnTo>
                <a:lnTo>
                  <a:pt x="100533" y="321567"/>
                </a:lnTo>
                <a:lnTo>
                  <a:pt x="100533" y="307329"/>
                </a:lnTo>
                <a:close/>
              </a:path>
              <a:path w="1038859" h="327660">
                <a:moveTo>
                  <a:pt x="140269" y="285278"/>
                </a:moveTo>
                <a:lnTo>
                  <a:pt x="100533" y="285278"/>
                </a:lnTo>
                <a:lnTo>
                  <a:pt x="117375" y="301599"/>
                </a:lnTo>
                <a:lnTo>
                  <a:pt x="133523" y="290292"/>
                </a:lnTo>
                <a:lnTo>
                  <a:pt x="140269" y="285278"/>
                </a:lnTo>
                <a:close/>
              </a:path>
              <a:path w="1038859" h="327660">
                <a:moveTo>
                  <a:pt x="213742" y="252982"/>
                </a:moveTo>
                <a:lnTo>
                  <a:pt x="180925" y="252982"/>
                </a:lnTo>
                <a:lnTo>
                  <a:pt x="180925" y="284294"/>
                </a:lnTo>
                <a:lnTo>
                  <a:pt x="175715" y="288056"/>
                </a:lnTo>
                <a:lnTo>
                  <a:pt x="213742" y="288056"/>
                </a:lnTo>
                <a:lnTo>
                  <a:pt x="213742" y="252982"/>
                </a:lnTo>
                <a:close/>
              </a:path>
              <a:path w="1038859" h="327660">
                <a:moveTo>
                  <a:pt x="300037" y="200719"/>
                </a:moveTo>
                <a:lnTo>
                  <a:pt x="266352" y="200719"/>
                </a:lnTo>
                <a:lnTo>
                  <a:pt x="266352" y="282442"/>
                </a:lnTo>
                <a:lnTo>
                  <a:pt x="262185" y="286320"/>
                </a:lnTo>
                <a:lnTo>
                  <a:pt x="299517" y="286320"/>
                </a:lnTo>
                <a:lnTo>
                  <a:pt x="300001" y="282442"/>
                </a:lnTo>
                <a:lnTo>
                  <a:pt x="300037" y="200719"/>
                </a:lnTo>
                <a:close/>
              </a:path>
              <a:path w="1038859" h="327660">
                <a:moveTo>
                  <a:pt x="100533" y="235098"/>
                </a:moveTo>
                <a:lnTo>
                  <a:pt x="66848" y="235098"/>
                </a:lnTo>
                <a:lnTo>
                  <a:pt x="66848" y="274166"/>
                </a:lnTo>
                <a:lnTo>
                  <a:pt x="154902" y="274166"/>
                </a:lnTo>
                <a:lnTo>
                  <a:pt x="157550" y="272082"/>
                </a:lnTo>
                <a:lnTo>
                  <a:pt x="100533" y="272082"/>
                </a:lnTo>
                <a:lnTo>
                  <a:pt x="100533" y="235098"/>
                </a:lnTo>
                <a:close/>
              </a:path>
              <a:path w="1038859" h="327660">
                <a:moveTo>
                  <a:pt x="213742" y="224160"/>
                </a:moveTo>
                <a:lnTo>
                  <a:pt x="167728" y="224160"/>
                </a:lnTo>
                <a:lnTo>
                  <a:pt x="149465" y="239070"/>
                </a:lnTo>
                <a:lnTo>
                  <a:pt x="132177" y="252028"/>
                </a:lnTo>
                <a:lnTo>
                  <a:pt x="115867" y="263032"/>
                </a:lnTo>
                <a:lnTo>
                  <a:pt x="100533" y="272082"/>
                </a:lnTo>
                <a:lnTo>
                  <a:pt x="157550" y="272082"/>
                </a:lnTo>
                <a:lnTo>
                  <a:pt x="165298" y="265983"/>
                </a:lnTo>
                <a:lnTo>
                  <a:pt x="180925" y="252982"/>
                </a:lnTo>
                <a:lnTo>
                  <a:pt x="213742" y="252982"/>
                </a:lnTo>
                <a:lnTo>
                  <a:pt x="213742" y="224160"/>
                </a:lnTo>
                <a:close/>
              </a:path>
              <a:path w="1038859" h="327660">
                <a:moveTo>
                  <a:pt x="213742" y="39240"/>
                </a:moveTo>
                <a:lnTo>
                  <a:pt x="118764" y="39240"/>
                </a:lnTo>
                <a:lnTo>
                  <a:pt x="118764" y="199156"/>
                </a:lnTo>
                <a:lnTo>
                  <a:pt x="105220" y="201414"/>
                </a:lnTo>
                <a:lnTo>
                  <a:pt x="111298" y="236487"/>
                </a:lnTo>
                <a:lnTo>
                  <a:pt x="167728" y="224160"/>
                </a:lnTo>
                <a:lnTo>
                  <a:pt x="213742" y="224160"/>
                </a:lnTo>
                <a:lnTo>
                  <a:pt x="213742" y="222249"/>
                </a:lnTo>
                <a:lnTo>
                  <a:pt x="219167" y="216683"/>
                </a:lnTo>
                <a:lnTo>
                  <a:pt x="224333" y="211094"/>
                </a:lnTo>
                <a:lnTo>
                  <a:pt x="229238" y="205483"/>
                </a:lnTo>
                <a:lnTo>
                  <a:pt x="233883" y="199851"/>
                </a:lnTo>
                <a:lnTo>
                  <a:pt x="231385" y="193948"/>
                </a:lnTo>
                <a:lnTo>
                  <a:pt x="151408" y="193948"/>
                </a:lnTo>
                <a:lnTo>
                  <a:pt x="151408" y="173285"/>
                </a:lnTo>
                <a:lnTo>
                  <a:pt x="213742" y="173285"/>
                </a:lnTo>
                <a:lnTo>
                  <a:pt x="213742" y="141337"/>
                </a:lnTo>
                <a:lnTo>
                  <a:pt x="151408" y="141337"/>
                </a:lnTo>
                <a:lnTo>
                  <a:pt x="151408" y="122758"/>
                </a:lnTo>
                <a:lnTo>
                  <a:pt x="213742" y="122758"/>
                </a:lnTo>
                <a:lnTo>
                  <a:pt x="213742" y="90810"/>
                </a:lnTo>
                <a:lnTo>
                  <a:pt x="151408" y="90810"/>
                </a:lnTo>
                <a:lnTo>
                  <a:pt x="151408" y="72231"/>
                </a:lnTo>
                <a:lnTo>
                  <a:pt x="213742" y="72231"/>
                </a:lnTo>
                <a:lnTo>
                  <a:pt x="213742" y="39240"/>
                </a:lnTo>
                <a:close/>
              </a:path>
              <a:path w="1038859" h="327660">
                <a:moveTo>
                  <a:pt x="245342" y="130572"/>
                </a:moveTo>
                <a:lnTo>
                  <a:pt x="219298" y="146198"/>
                </a:lnTo>
                <a:lnTo>
                  <a:pt x="227610" y="163280"/>
                </a:lnTo>
                <a:lnTo>
                  <a:pt x="234317" y="180838"/>
                </a:lnTo>
                <a:lnTo>
                  <a:pt x="239417" y="198874"/>
                </a:lnTo>
                <a:lnTo>
                  <a:pt x="242911" y="217388"/>
                </a:lnTo>
                <a:lnTo>
                  <a:pt x="266352" y="200719"/>
                </a:lnTo>
                <a:lnTo>
                  <a:pt x="300037" y="200719"/>
                </a:lnTo>
                <a:lnTo>
                  <a:pt x="300037" y="183182"/>
                </a:lnTo>
                <a:lnTo>
                  <a:pt x="266352" y="183182"/>
                </a:lnTo>
                <a:lnTo>
                  <a:pt x="262825" y="170518"/>
                </a:lnTo>
                <a:lnTo>
                  <a:pt x="258147" y="157528"/>
                </a:lnTo>
                <a:lnTo>
                  <a:pt x="252320" y="144213"/>
                </a:lnTo>
                <a:lnTo>
                  <a:pt x="245342" y="130572"/>
                </a:lnTo>
                <a:close/>
              </a:path>
              <a:path w="1038859" h="327660">
                <a:moveTo>
                  <a:pt x="213742" y="173285"/>
                </a:moveTo>
                <a:lnTo>
                  <a:pt x="180925" y="173285"/>
                </a:lnTo>
                <a:lnTo>
                  <a:pt x="180925" y="188912"/>
                </a:lnTo>
                <a:lnTo>
                  <a:pt x="151408" y="193948"/>
                </a:lnTo>
                <a:lnTo>
                  <a:pt x="231385" y="193948"/>
                </a:lnTo>
                <a:lnTo>
                  <a:pt x="224407" y="177453"/>
                </a:lnTo>
                <a:lnTo>
                  <a:pt x="213742" y="177453"/>
                </a:lnTo>
                <a:lnTo>
                  <a:pt x="213742" y="173285"/>
                </a:lnTo>
                <a:close/>
              </a:path>
              <a:path w="1038859" h="327660">
                <a:moveTo>
                  <a:pt x="100533" y="154706"/>
                </a:moveTo>
                <a:lnTo>
                  <a:pt x="11633" y="154706"/>
                </a:lnTo>
                <a:lnTo>
                  <a:pt x="11633" y="187871"/>
                </a:lnTo>
                <a:lnTo>
                  <a:pt x="100533" y="187871"/>
                </a:lnTo>
                <a:lnTo>
                  <a:pt x="100533" y="154706"/>
                </a:lnTo>
                <a:close/>
              </a:path>
              <a:path w="1038859" h="327660">
                <a:moveTo>
                  <a:pt x="300037" y="113903"/>
                </a:moveTo>
                <a:lnTo>
                  <a:pt x="266352" y="113903"/>
                </a:lnTo>
                <a:lnTo>
                  <a:pt x="266352" y="183182"/>
                </a:lnTo>
                <a:lnTo>
                  <a:pt x="300037" y="183182"/>
                </a:lnTo>
                <a:lnTo>
                  <a:pt x="300037" y="113903"/>
                </a:lnTo>
                <a:close/>
              </a:path>
              <a:path w="1038859" h="327660">
                <a:moveTo>
                  <a:pt x="220513" y="168249"/>
                </a:moveTo>
                <a:lnTo>
                  <a:pt x="218776" y="170912"/>
                </a:lnTo>
                <a:lnTo>
                  <a:pt x="216519" y="173979"/>
                </a:lnTo>
                <a:lnTo>
                  <a:pt x="213742" y="177453"/>
                </a:lnTo>
                <a:lnTo>
                  <a:pt x="224407" y="177453"/>
                </a:lnTo>
                <a:lnTo>
                  <a:pt x="220513" y="168249"/>
                </a:lnTo>
                <a:close/>
              </a:path>
              <a:path w="1038859" h="327660">
                <a:moveTo>
                  <a:pt x="213742" y="122758"/>
                </a:moveTo>
                <a:lnTo>
                  <a:pt x="180925" y="122758"/>
                </a:lnTo>
                <a:lnTo>
                  <a:pt x="180925" y="141337"/>
                </a:lnTo>
                <a:lnTo>
                  <a:pt x="213742" y="141337"/>
                </a:lnTo>
                <a:lnTo>
                  <a:pt x="213742" y="122758"/>
                </a:lnTo>
                <a:close/>
              </a:path>
              <a:path w="1038859" h="327660">
                <a:moveTo>
                  <a:pt x="100533" y="107478"/>
                </a:moveTo>
                <a:lnTo>
                  <a:pt x="11633" y="107478"/>
                </a:lnTo>
                <a:lnTo>
                  <a:pt x="11633" y="140468"/>
                </a:lnTo>
                <a:lnTo>
                  <a:pt x="100533" y="140468"/>
                </a:lnTo>
                <a:lnTo>
                  <a:pt x="100533" y="107478"/>
                </a:lnTo>
                <a:close/>
              </a:path>
              <a:path w="1038859" h="327660">
                <a:moveTo>
                  <a:pt x="318963" y="76918"/>
                </a:moveTo>
                <a:lnTo>
                  <a:pt x="221555" y="76918"/>
                </a:lnTo>
                <a:lnTo>
                  <a:pt x="221555" y="113903"/>
                </a:lnTo>
                <a:lnTo>
                  <a:pt x="318963" y="113903"/>
                </a:lnTo>
                <a:lnTo>
                  <a:pt x="318963" y="76918"/>
                </a:lnTo>
                <a:close/>
              </a:path>
              <a:path w="1038859" h="327660">
                <a:moveTo>
                  <a:pt x="213742" y="72231"/>
                </a:moveTo>
                <a:lnTo>
                  <a:pt x="180925" y="72231"/>
                </a:lnTo>
                <a:lnTo>
                  <a:pt x="180925" y="90810"/>
                </a:lnTo>
                <a:lnTo>
                  <a:pt x="213742" y="90810"/>
                </a:lnTo>
                <a:lnTo>
                  <a:pt x="213742" y="72231"/>
                </a:lnTo>
                <a:close/>
              </a:path>
              <a:path w="1038859" h="327660">
                <a:moveTo>
                  <a:pt x="108866" y="55562"/>
                </a:moveTo>
                <a:lnTo>
                  <a:pt x="0" y="55562"/>
                </a:lnTo>
                <a:lnTo>
                  <a:pt x="0" y="88553"/>
                </a:lnTo>
                <a:lnTo>
                  <a:pt x="108866" y="88553"/>
                </a:lnTo>
                <a:lnTo>
                  <a:pt x="108866" y="55562"/>
                </a:lnTo>
                <a:close/>
              </a:path>
              <a:path w="1038859" h="327660">
                <a:moveTo>
                  <a:pt x="300037" y="2951"/>
                </a:moveTo>
                <a:lnTo>
                  <a:pt x="266352" y="2951"/>
                </a:lnTo>
                <a:lnTo>
                  <a:pt x="266352" y="76918"/>
                </a:lnTo>
                <a:lnTo>
                  <a:pt x="300037" y="76918"/>
                </a:lnTo>
                <a:lnTo>
                  <a:pt x="300037" y="2951"/>
                </a:lnTo>
                <a:close/>
              </a:path>
              <a:path w="1038859" h="327660">
                <a:moveTo>
                  <a:pt x="100533" y="13543"/>
                </a:moveTo>
                <a:lnTo>
                  <a:pt x="11633" y="13543"/>
                </a:lnTo>
                <a:lnTo>
                  <a:pt x="11633" y="46706"/>
                </a:lnTo>
                <a:lnTo>
                  <a:pt x="100533" y="46706"/>
                </a:lnTo>
                <a:lnTo>
                  <a:pt x="100533" y="13543"/>
                </a:lnTo>
                <a:close/>
              </a:path>
              <a:path w="1038859" h="327660">
                <a:moveTo>
                  <a:pt x="157485" y="868"/>
                </a:moveTo>
                <a:lnTo>
                  <a:pt x="155162" y="9061"/>
                </a:lnTo>
                <a:lnTo>
                  <a:pt x="152188" y="18188"/>
                </a:lnTo>
                <a:lnTo>
                  <a:pt x="148564" y="28247"/>
                </a:lnTo>
                <a:lnTo>
                  <a:pt x="144288" y="39240"/>
                </a:lnTo>
                <a:lnTo>
                  <a:pt x="179536" y="39240"/>
                </a:lnTo>
                <a:lnTo>
                  <a:pt x="182900" y="33445"/>
                </a:lnTo>
                <a:lnTo>
                  <a:pt x="186221" y="26999"/>
                </a:lnTo>
                <a:lnTo>
                  <a:pt x="189498" y="19902"/>
                </a:lnTo>
                <a:lnTo>
                  <a:pt x="192732" y="12153"/>
                </a:lnTo>
                <a:lnTo>
                  <a:pt x="157485" y="868"/>
                </a:lnTo>
                <a:close/>
              </a:path>
              <a:path w="1038859" h="327660">
                <a:moveTo>
                  <a:pt x="1006375" y="171202"/>
                </a:moveTo>
                <a:lnTo>
                  <a:pt x="845244" y="171202"/>
                </a:lnTo>
                <a:lnTo>
                  <a:pt x="845244" y="323998"/>
                </a:lnTo>
                <a:lnTo>
                  <a:pt x="881533" y="323998"/>
                </a:lnTo>
                <a:lnTo>
                  <a:pt x="881533" y="306288"/>
                </a:lnTo>
                <a:lnTo>
                  <a:pt x="1006375" y="306288"/>
                </a:lnTo>
                <a:lnTo>
                  <a:pt x="1006375" y="270694"/>
                </a:lnTo>
                <a:lnTo>
                  <a:pt x="881533" y="270694"/>
                </a:lnTo>
                <a:lnTo>
                  <a:pt x="881533" y="206622"/>
                </a:lnTo>
                <a:lnTo>
                  <a:pt x="1006375" y="206622"/>
                </a:lnTo>
                <a:lnTo>
                  <a:pt x="1006375" y="171202"/>
                </a:lnTo>
                <a:close/>
              </a:path>
              <a:path w="1038859" h="327660">
                <a:moveTo>
                  <a:pt x="1006375" y="306288"/>
                </a:moveTo>
                <a:lnTo>
                  <a:pt x="970085" y="306288"/>
                </a:lnTo>
                <a:lnTo>
                  <a:pt x="970085" y="323998"/>
                </a:lnTo>
                <a:lnTo>
                  <a:pt x="1006375" y="323998"/>
                </a:lnTo>
                <a:lnTo>
                  <a:pt x="1006375" y="306288"/>
                </a:lnTo>
                <a:close/>
              </a:path>
              <a:path w="1038859" h="327660">
                <a:moveTo>
                  <a:pt x="1006375" y="206622"/>
                </a:moveTo>
                <a:lnTo>
                  <a:pt x="970085" y="206622"/>
                </a:lnTo>
                <a:lnTo>
                  <a:pt x="970085" y="270694"/>
                </a:lnTo>
                <a:lnTo>
                  <a:pt x="1006375" y="270694"/>
                </a:lnTo>
                <a:lnTo>
                  <a:pt x="1006375" y="206622"/>
                </a:lnTo>
                <a:close/>
              </a:path>
              <a:path w="1038859" h="327660">
                <a:moveTo>
                  <a:pt x="565086" y="243606"/>
                </a:moveTo>
                <a:lnTo>
                  <a:pt x="439811" y="243606"/>
                </a:lnTo>
                <a:lnTo>
                  <a:pt x="448438" y="246200"/>
                </a:lnTo>
                <a:lnTo>
                  <a:pt x="459214" y="249814"/>
                </a:lnTo>
                <a:lnTo>
                  <a:pt x="472139" y="254448"/>
                </a:lnTo>
                <a:lnTo>
                  <a:pt x="487213" y="260102"/>
                </a:lnTo>
                <a:lnTo>
                  <a:pt x="460756" y="271670"/>
                </a:lnTo>
                <a:lnTo>
                  <a:pt x="429827" y="281198"/>
                </a:lnTo>
                <a:lnTo>
                  <a:pt x="394428" y="288686"/>
                </a:lnTo>
                <a:lnTo>
                  <a:pt x="354557" y="294134"/>
                </a:lnTo>
                <a:lnTo>
                  <a:pt x="371920" y="327298"/>
                </a:lnTo>
                <a:lnTo>
                  <a:pt x="419355" y="319364"/>
                </a:lnTo>
                <a:lnTo>
                  <a:pt x="461471" y="308067"/>
                </a:lnTo>
                <a:lnTo>
                  <a:pt x="498271" y="293406"/>
                </a:lnTo>
                <a:lnTo>
                  <a:pt x="529753" y="275381"/>
                </a:lnTo>
                <a:lnTo>
                  <a:pt x="629067" y="275381"/>
                </a:lnTo>
                <a:lnTo>
                  <a:pt x="612098" y="267828"/>
                </a:lnTo>
                <a:lnTo>
                  <a:pt x="586759" y="257258"/>
                </a:lnTo>
                <a:lnTo>
                  <a:pt x="561875" y="247600"/>
                </a:lnTo>
                <a:lnTo>
                  <a:pt x="565086" y="243606"/>
                </a:lnTo>
                <a:close/>
              </a:path>
              <a:path w="1038859" h="327660">
                <a:moveTo>
                  <a:pt x="629067" y="275381"/>
                </a:moveTo>
                <a:lnTo>
                  <a:pt x="529753" y="275381"/>
                </a:lnTo>
                <a:lnTo>
                  <a:pt x="557242" y="286103"/>
                </a:lnTo>
                <a:lnTo>
                  <a:pt x="584838" y="297780"/>
                </a:lnTo>
                <a:lnTo>
                  <a:pt x="612543" y="310412"/>
                </a:lnTo>
                <a:lnTo>
                  <a:pt x="640356" y="323998"/>
                </a:lnTo>
                <a:lnTo>
                  <a:pt x="664145" y="291703"/>
                </a:lnTo>
                <a:lnTo>
                  <a:pt x="637893" y="279310"/>
                </a:lnTo>
                <a:lnTo>
                  <a:pt x="629067" y="275381"/>
                </a:lnTo>
                <a:close/>
              </a:path>
              <a:path w="1038859" h="327660">
                <a:moveTo>
                  <a:pt x="482178" y="172243"/>
                </a:moveTo>
                <a:lnTo>
                  <a:pt x="440505" y="172243"/>
                </a:lnTo>
                <a:lnTo>
                  <a:pt x="433332" y="184962"/>
                </a:lnTo>
                <a:lnTo>
                  <a:pt x="423967" y="199851"/>
                </a:lnTo>
                <a:lnTo>
                  <a:pt x="412410" y="216910"/>
                </a:lnTo>
                <a:lnTo>
                  <a:pt x="398660" y="236141"/>
                </a:lnTo>
                <a:lnTo>
                  <a:pt x="430262" y="256108"/>
                </a:lnTo>
                <a:lnTo>
                  <a:pt x="435008" y="250436"/>
                </a:lnTo>
                <a:lnTo>
                  <a:pt x="438232" y="246200"/>
                </a:lnTo>
                <a:lnTo>
                  <a:pt x="439811" y="243606"/>
                </a:lnTo>
                <a:lnTo>
                  <a:pt x="565086" y="243606"/>
                </a:lnTo>
                <a:lnTo>
                  <a:pt x="572761" y="234057"/>
                </a:lnTo>
                <a:lnTo>
                  <a:pt x="524197" y="234057"/>
                </a:lnTo>
                <a:lnTo>
                  <a:pt x="505629" y="228012"/>
                </a:lnTo>
                <a:lnTo>
                  <a:pt x="488298" y="222727"/>
                </a:lnTo>
                <a:lnTo>
                  <a:pt x="472205" y="218202"/>
                </a:lnTo>
                <a:lnTo>
                  <a:pt x="457348" y="214436"/>
                </a:lnTo>
                <a:lnTo>
                  <a:pt x="461114" y="208609"/>
                </a:lnTo>
                <a:lnTo>
                  <a:pt x="466507" y="199634"/>
                </a:lnTo>
                <a:lnTo>
                  <a:pt x="473529" y="187512"/>
                </a:lnTo>
                <a:lnTo>
                  <a:pt x="482178" y="172243"/>
                </a:lnTo>
                <a:close/>
              </a:path>
              <a:path w="1038859" h="327660">
                <a:moveTo>
                  <a:pt x="601290" y="172243"/>
                </a:moveTo>
                <a:lnTo>
                  <a:pt x="560833" y="172243"/>
                </a:lnTo>
                <a:lnTo>
                  <a:pt x="554832" y="189650"/>
                </a:lnTo>
                <a:lnTo>
                  <a:pt x="546725" y="205754"/>
                </a:lnTo>
                <a:lnTo>
                  <a:pt x="536514" y="220556"/>
                </a:lnTo>
                <a:lnTo>
                  <a:pt x="524197" y="234057"/>
                </a:lnTo>
                <a:lnTo>
                  <a:pt x="572761" y="234057"/>
                </a:lnTo>
                <a:lnTo>
                  <a:pt x="575342" y="230844"/>
                </a:lnTo>
                <a:lnTo>
                  <a:pt x="586400" y="212700"/>
                </a:lnTo>
                <a:lnTo>
                  <a:pt x="595050" y="193166"/>
                </a:lnTo>
                <a:lnTo>
                  <a:pt x="601290" y="172243"/>
                </a:lnTo>
                <a:close/>
              </a:path>
              <a:path w="1038859" h="327660">
                <a:moveTo>
                  <a:pt x="668486" y="135954"/>
                </a:moveTo>
                <a:lnTo>
                  <a:pt x="359766" y="135954"/>
                </a:lnTo>
                <a:lnTo>
                  <a:pt x="359766" y="172243"/>
                </a:lnTo>
                <a:lnTo>
                  <a:pt x="668486" y="172243"/>
                </a:lnTo>
                <a:lnTo>
                  <a:pt x="668486" y="135954"/>
                </a:lnTo>
                <a:close/>
              </a:path>
              <a:path w="1038859" h="327660">
                <a:moveTo>
                  <a:pt x="480094" y="82649"/>
                </a:moveTo>
                <a:lnTo>
                  <a:pt x="475612" y="96203"/>
                </a:lnTo>
                <a:lnTo>
                  <a:pt x="470675" y="109605"/>
                </a:lnTo>
                <a:lnTo>
                  <a:pt x="465281" y="122856"/>
                </a:lnTo>
                <a:lnTo>
                  <a:pt x="459432" y="135954"/>
                </a:lnTo>
                <a:lnTo>
                  <a:pt x="499193" y="135954"/>
                </a:lnTo>
                <a:lnTo>
                  <a:pt x="503209" y="126448"/>
                </a:lnTo>
                <a:lnTo>
                  <a:pt x="507268" y="116160"/>
                </a:lnTo>
                <a:lnTo>
                  <a:pt x="511370" y="105091"/>
                </a:lnTo>
                <a:lnTo>
                  <a:pt x="515515" y="93240"/>
                </a:lnTo>
                <a:lnTo>
                  <a:pt x="480094" y="82649"/>
                </a:lnTo>
                <a:close/>
              </a:path>
              <a:path w="1038859" h="327660">
                <a:moveTo>
                  <a:pt x="661714" y="35247"/>
                </a:moveTo>
                <a:lnTo>
                  <a:pt x="366191" y="35247"/>
                </a:lnTo>
                <a:lnTo>
                  <a:pt x="366191" y="113209"/>
                </a:lnTo>
                <a:lnTo>
                  <a:pt x="403522" y="113209"/>
                </a:lnTo>
                <a:lnTo>
                  <a:pt x="403522" y="71884"/>
                </a:lnTo>
                <a:lnTo>
                  <a:pt x="661714" y="71884"/>
                </a:lnTo>
                <a:lnTo>
                  <a:pt x="661714" y="35247"/>
                </a:lnTo>
                <a:close/>
              </a:path>
              <a:path w="1038859" h="327660">
                <a:moveTo>
                  <a:pt x="661714" y="71884"/>
                </a:moveTo>
                <a:lnTo>
                  <a:pt x="624382" y="71884"/>
                </a:lnTo>
                <a:lnTo>
                  <a:pt x="624382" y="113209"/>
                </a:lnTo>
                <a:lnTo>
                  <a:pt x="661714" y="113209"/>
                </a:lnTo>
                <a:lnTo>
                  <a:pt x="661714" y="71884"/>
                </a:lnTo>
                <a:close/>
              </a:path>
              <a:path w="1038859" h="327660">
                <a:moveTo>
                  <a:pt x="533052" y="2256"/>
                </a:moveTo>
                <a:lnTo>
                  <a:pt x="495026" y="2256"/>
                </a:lnTo>
                <a:lnTo>
                  <a:pt x="495026" y="35247"/>
                </a:lnTo>
                <a:lnTo>
                  <a:pt x="533052" y="35247"/>
                </a:lnTo>
                <a:lnTo>
                  <a:pt x="533052" y="2256"/>
                </a:lnTo>
                <a:close/>
              </a:path>
              <a:path w="1038859" h="327660">
                <a:moveTo>
                  <a:pt x="725437" y="64418"/>
                </a:moveTo>
                <a:lnTo>
                  <a:pt x="721411" y="92503"/>
                </a:lnTo>
                <a:lnTo>
                  <a:pt x="716278" y="116855"/>
                </a:lnTo>
                <a:lnTo>
                  <a:pt x="710038" y="137473"/>
                </a:lnTo>
                <a:lnTo>
                  <a:pt x="702691" y="154359"/>
                </a:lnTo>
                <a:lnTo>
                  <a:pt x="733945" y="166861"/>
                </a:lnTo>
                <a:lnTo>
                  <a:pt x="740793" y="148445"/>
                </a:lnTo>
                <a:lnTo>
                  <a:pt x="746750" y="126361"/>
                </a:lnTo>
                <a:lnTo>
                  <a:pt x="751818" y="100609"/>
                </a:lnTo>
                <a:lnTo>
                  <a:pt x="755996" y="71189"/>
                </a:lnTo>
                <a:lnTo>
                  <a:pt x="725437" y="64418"/>
                </a:lnTo>
                <a:close/>
              </a:path>
              <a:path w="1038859" h="327660">
                <a:moveTo>
                  <a:pt x="1030922" y="133870"/>
                </a:moveTo>
                <a:lnTo>
                  <a:pt x="987797" y="133870"/>
                </a:lnTo>
                <a:lnTo>
                  <a:pt x="992029" y="141011"/>
                </a:lnTo>
                <a:lnTo>
                  <a:pt x="996218" y="148890"/>
                </a:lnTo>
                <a:lnTo>
                  <a:pt x="1000363" y="157506"/>
                </a:lnTo>
                <a:lnTo>
                  <a:pt x="1004465" y="166861"/>
                </a:lnTo>
                <a:lnTo>
                  <a:pt x="1038670" y="147587"/>
                </a:lnTo>
                <a:lnTo>
                  <a:pt x="1030922" y="133870"/>
                </a:lnTo>
                <a:close/>
              </a:path>
              <a:path w="1038859" h="327660">
                <a:moveTo>
                  <a:pt x="902195" y="0"/>
                </a:moveTo>
                <a:lnTo>
                  <a:pt x="873849" y="65242"/>
                </a:lnTo>
                <a:lnTo>
                  <a:pt x="839166" y="118938"/>
                </a:lnTo>
                <a:lnTo>
                  <a:pt x="813989" y="122063"/>
                </a:lnTo>
                <a:lnTo>
                  <a:pt x="824235" y="157311"/>
                </a:lnTo>
                <a:lnTo>
                  <a:pt x="871701" y="151288"/>
                </a:lnTo>
                <a:lnTo>
                  <a:pt x="914784" y="145374"/>
                </a:lnTo>
                <a:lnTo>
                  <a:pt x="953482" y="139568"/>
                </a:lnTo>
                <a:lnTo>
                  <a:pt x="987797" y="133870"/>
                </a:lnTo>
                <a:lnTo>
                  <a:pt x="1030922" y="133870"/>
                </a:lnTo>
                <a:lnTo>
                  <a:pt x="1022371" y="118732"/>
                </a:lnTo>
                <a:lnTo>
                  <a:pt x="1019831" y="114945"/>
                </a:lnTo>
                <a:lnTo>
                  <a:pt x="881533" y="114945"/>
                </a:lnTo>
                <a:lnTo>
                  <a:pt x="895315" y="97115"/>
                </a:lnTo>
                <a:lnTo>
                  <a:pt x="910096" y="74879"/>
                </a:lnTo>
                <a:lnTo>
                  <a:pt x="925875" y="48237"/>
                </a:lnTo>
                <a:lnTo>
                  <a:pt x="942652" y="17189"/>
                </a:lnTo>
                <a:lnTo>
                  <a:pt x="902195" y="0"/>
                </a:lnTo>
                <a:close/>
              </a:path>
              <a:path w="1038859" h="327660">
                <a:moveTo>
                  <a:pt x="827533" y="54867"/>
                </a:moveTo>
                <a:lnTo>
                  <a:pt x="800100" y="67716"/>
                </a:lnTo>
                <a:lnTo>
                  <a:pt x="804744" y="79002"/>
                </a:lnTo>
                <a:lnTo>
                  <a:pt x="808607" y="90983"/>
                </a:lnTo>
                <a:lnTo>
                  <a:pt x="811689" y="103658"/>
                </a:lnTo>
                <a:lnTo>
                  <a:pt x="813989" y="117027"/>
                </a:lnTo>
                <a:lnTo>
                  <a:pt x="843855" y="104006"/>
                </a:lnTo>
                <a:lnTo>
                  <a:pt x="841516" y="93523"/>
                </a:lnTo>
                <a:lnTo>
                  <a:pt x="838038" y="81911"/>
                </a:lnTo>
                <a:lnTo>
                  <a:pt x="833371" y="69008"/>
                </a:lnTo>
                <a:lnTo>
                  <a:pt x="827533" y="54867"/>
                </a:lnTo>
                <a:close/>
              </a:path>
              <a:path w="1038859" h="327660">
                <a:moveTo>
                  <a:pt x="965398" y="47401"/>
                </a:moveTo>
                <a:lnTo>
                  <a:pt x="935532" y="70147"/>
                </a:lnTo>
                <a:lnTo>
                  <a:pt x="942934" y="77374"/>
                </a:lnTo>
                <a:lnTo>
                  <a:pt x="950378" y="85166"/>
                </a:lnTo>
                <a:lnTo>
                  <a:pt x="957912" y="93577"/>
                </a:lnTo>
                <a:lnTo>
                  <a:pt x="965398" y="102443"/>
                </a:lnTo>
                <a:lnTo>
                  <a:pt x="943097" y="106284"/>
                </a:lnTo>
                <a:lnTo>
                  <a:pt x="921686" y="109649"/>
                </a:lnTo>
                <a:lnTo>
                  <a:pt x="901164" y="112535"/>
                </a:lnTo>
                <a:lnTo>
                  <a:pt x="881533" y="114945"/>
                </a:lnTo>
                <a:lnTo>
                  <a:pt x="1019831" y="114945"/>
                </a:lnTo>
                <a:lnTo>
                  <a:pt x="1004725" y="92415"/>
                </a:lnTo>
                <a:lnTo>
                  <a:pt x="985734" y="68639"/>
                </a:lnTo>
                <a:lnTo>
                  <a:pt x="965398" y="47401"/>
                </a:lnTo>
                <a:close/>
              </a:path>
              <a:path w="1038859" h="327660">
                <a:moveTo>
                  <a:pt x="796453" y="2951"/>
                </a:moveTo>
                <a:lnTo>
                  <a:pt x="760163" y="2951"/>
                </a:lnTo>
                <a:lnTo>
                  <a:pt x="760163" y="323303"/>
                </a:lnTo>
                <a:lnTo>
                  <a:pt x="796453" y="323303"/>
                </a:lnTo>
                <a:lnTo>
                  <a:pt x="796453" y="2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75764" y="54864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11459" y="5458019"/>
            <a:ext cx="88900" cy="64135"/>
          </a:xfrm>
          <a:custGeom>
            <a:avLst/>
            <a:gdLst/>
            <a:ahLst/>
            <a:cxnLst/>
            <a:rect l="l" t="t" r="r" b="b"/>
            <a:pathLst>
              <a:path w="88900" h="64135">
                <a:moveTo>
                  <a:pt x="0" y="0"/>
                </a:moveTo>
                <a:lnTo>
                  <a:pt x="0" y="64070"/>
                </a:lnTo>
                <a:lnTo>
                  <a:pt x="88552" y="64070"/>
                </a:lnTo>
                <a:lnTo>
                  <a:pt x="8855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81333" y="54246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180924" y="5417290"/>
            <a:ext cx="116185" cy="7451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75170" y="5422598"/>
            <a:ext cx="161290" cy="153035"/>
          </a:xfrm>
          <a:custGeom>
            <a:avLst/>
            <a:gdLst/>
            <a:ahLst/>
            <a:cxnLst/>
            <a:rect l="l" t="t" r="r" b="b"/>
            <a:pathLst>
              <a:path w="161290" h="153035">
                <a:moveTo>
                  <a:pt x="0" y="0"/>
                </a:moveTo>
                <a:lnTo>
                  <a:pt x="161131" y="0"/>
                </a:lnTo>
                <a:lnTo>
                  <a:pt x="161131" y="152796"/>
                </a:lnTo>
                <a:lnTo>
                  <a:pt x="124841" y="152796"/>
                </a:lnTo>
                <a:lnTo>
                  <a:pt x="124841" y="135086"/>
                </a:lnTo>
                <a:lnTo>
                  <a:pt x="36289" y="135086"/>
                </a:lnTo>
                <a:lnTo>
                  <a:pt x="36289" y="152796"/>
                </a:lnTo>
                <a:lnTo>
                  <a:pt x="0" y="1527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41559" y="54061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881333" y="53741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741559" y="53588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084483" y="5334046"/>
            <a:ext cx="314325" cy="245110"/>
          </a:xfrm>
          <a:custGeom>
            <a:avLst/>
            <a:gdLst/>
            <a:ahLst/>
            <a:cxnLst/>
            <a:rect l="l" t="t" r="r" b="b"/>
            <a:pathLst>
              <a:path w="314325" h="245110">
                <a:moveTo>
                  <a:pt x="125536" y="0"/>
                </a:moveTo>
                <a:lnTo>
                  <a:pt x="160957" y="10591"/>
                </a:lnTo>
                <a:lnTo>
                  <a:pt x="156812" y="22442"/>
                </a:lnTo>
                <a:lnTo>
                  <a:pt x="152709" y="33511"/>
                </a:lnTo>
                <a:lnTo>
                  <a:pt x="148651" y="43798"/>
                </a:lnTo>
                <a:lnTo>
                  <a:pt x="144635" y="53305"/>
                </a:lnTo>
                <a:lnTo>
                  <a:pt x="313927" y="53305"/>
                </a:lnTo>
                <a:lnTo>
                  <a:pt x="313927" y="89594"/>
                </a:lnTo>
                <a:lnTo>
                  <a:pt x="246732" y="89594"/>
                </a:lnTo>
                <a:lnTo>
                  <a:pt x="240492" y="110517"/>
                </a:lnTo>
                <a:lnTo>
                  <a:pt x="231843" y="130050"/>
                </a:lnTo>
                <a:lnTo>
                  <a:pt x="220784" y="148195"/>
                </a:lnTo>
                <a:lnTo>
                  <a:pt x="207317" y="164951"/>
                </a:lnTo>
                <a:lnTo>
                  <a:pt x="232201" y="174609"/>
                </a:lnTo>
                <a:lnTo>
                  <a:pt x="257540" y="185179"/>
                </a:lnTo>
                <a:lnTo>
                  <a:pt x="283336" y="196660"/>
                </a:lnTo>
                <a:lnTo>
                  <a:pt x="309587" y="209053"/>
                </a:lnTo>
                <a:lnTo>
                  <a:pt x="285799" y="241349"/>
                </a:lnTo>
                <a:lnTo>
                  <a:pt x="257985" y="227762"/>
                </a:lnTo>
                <a:lnTo>
                  <a:pt x="230280" y="215131"/>
                </a:lnTo>
                <a:lnTo>
                  <a:pt x="202683" y="203454"/>
                </a:lnTo>
                <a:lnTo>
                  <a:pt x="175195" y="192732"/>
                </a:lnTo>
                <a:lnTo>
                  <a:pt x="143713" y="210757"/>
                </a:lnTo>
                <a:lnTo>
                  <a:pt x="106914" y="225418"/>
                </a:lnTo>
                <a:lnTo>
                  <a:pt x="64797" y="236715"/>
                </a:lnTo>
                <a:lnTo>
                  <a:pt x="17363" y="244648"/>
                </a:lnTo>
                <a:lnTo>
                  <a:pt x="0" y="211484"/>
                </a:lnTo>
                <a:lnTo>
                  <a:pt x="39870" y="206037"/>
                </a:lnTo>
                <a:lnTo>
                  <a:pt x="75269" y="198549"/>
                </a:lnTo>
                <a:lnTo>
                  <a:pt x="106198" y="189021"/>
                </a:lnTo>
                <a:lnTo>
                  <a:pt x="132655" y="177452"/>
                </a:lnTo>
                <a:lnTo>
                  <a:pt x="117581" y="171798"/>
                </a:lnTo>
                <a:lnTo>
                  <a:pt x="104657" y="167165"/>
                </a:lnTo>
                <a:lnTo>
                  <a:pt x="93880" y="163551"/>
                </a:lnTo>
                <a:lnTo>
                  <a:pt x="85253" y="160957"/>
                </a:lnTo>
                <a:lnTo>
                  <a:pt x="83633" y="163619"/>
                </a:lnTo>
                <a:lnTo>
                  <a:pt x="80449" y="167787"/>
                </a:lnTo>
                <a:lnTo>
                  <a:pt x="75703" y="173459"/>
                </a:lnTo>
                <a:lnTo>
                  <a:pt x="44102" y="153491"/>
                </a:lnTo>
                <a:lnTo>
                  <a:pt x="57852" y="134261"/>
                </a:lnTo>
                <a:lnTo>
                  <a:pt x="69409" y="117202"/>
                </a:lnTo>
                <a:lnTo>
                  <a:pt x="78774" y="102313"/>
                </a:lnTo>
                <a:lnTo>
                  <a:pt x="85948" y="89594"/>
                </a:lnTo>
                <a:lnTo>
                  <a:pt x="5208" y="89594"/>
                </a:lnTo>
                <a:lnTo>
                  <a:pt x="5208" y="53305"/>
                </a:lnTo>
                <a:lnTo>
                  <a:pt x="104874" y="53305"/>
                </a:lnTo>
                <a:lnTo>
                  <a:pt x="110723" y="40206"/>
                </a:lnTo>
                <a:lnTo>
                  <a:pt x="116116" y="26956"/>
                </a:lnTo>
                <a:lnTo>
                  <a:pt x="121054" y="13554"/>
                </a:lnTo>
                <a:lnTo>
                  <a:pt x="12553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81333" y="53236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26267" y="5309465"/>
            <a:ext cx="66005" cy="1151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29925" y="53069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530025" y="5306264"/>
            <a:ext cx="43815" cy="62230"/>
          </a:xfrm>
          <a:custGeom>
            <a:avLst/>
            <a:gdLst/>
            <a:ahLst/>
            <a:cxnLst/>
            <a:rect l="l" t="t" r="r" b="b"/>
            <a:pathLst>
              <a:path w="43815" h="62229">
                <a:moveTo>
                  <a:pt x="27434" y="0"/>
                </a:moveTo>
                <a:lnTo>
                  <a:pt x="33272" y="14140"/>
                </a:lnTo>
                <a:lnTo>
                  <a:pt x="37938" y="27043"/>
                </a:lnTo>
                <a:lnTo>
                  <a:pt x="41433" y="38709"/>
                </a:lnTo>
                <a:lnTo>
                  <a:pt x="43755" y="49138"/>
                </a:lnTo>
                <a:lnTo>
                  <a:pt x="13890" y="62160"/>
                </a:lnTo>
                <a:lnTo>
                  <a:pt x="11590" y="48790"/>
                </a:lnTo>
                <a:lnTo>
                  <a:pt x="8508" y="36115"/>
                </a:lnTo>
                <a:lnTo>
                  <a:pt x="4644" y="24134"/>
                </a:lnTo>
                <a:lnTo>
                  <a:pt x="0" y="12848"/>
                </a:lnTo>
                <a:lnTo>
                  <a:pt x="27434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41559" y="52649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90090" y="5254348"/>
            <a:ext cx="36830" cy="320675"/>
          </a:xfrm>
          <a:custGeom>
            <a:avLst/>
            <a:gdLst/>
            <a:ahLst/>
            <a:cxnLst/>
            <a:rect l="l" t="t" r="r" b="b"/>
            <a:pathLst>
              <a:path w="36829" h="320675">
                <a:moveTo>
                  <a:pt x="0" y="0"/>
                </a:moveTo>
                <a:lnTo>
                  <a:pt x="36289" y="0"/>
                </a:lnTo>
                <a:lnTo>
                  <a:pt x="36289" y="320352"/>
                </a:lnTo>
                <a:lnTo>
                  <a:pt x="0" y="3203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949223" y="52543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96117" y="52536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2990"/>
                </a:lnTo>
                <a:lnTo>
                  <a:pt x="295523" y="32990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2990"/>
                </a:lnTo>
                <a:lnTo>
                  <a:pt x="128835" y="32990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741906" y="52522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1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37566" y="5245046"/>
            <a:ext cx="237380" cy="1795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09">
            <a:extLst>
              <a:ext uri="{FF2B5EF4-FFF2-40B4-BE49-F238E27FC236}">
                <a16:creationId xmlns:a16="http://schemas.microsoft.com/office/drawing/2014/main" id="{EFB0535F-D3A1-3943-98AE-068653E3EB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8CBAD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AB2EC8E-D049-2E4B-BD66-5A781CBA3A81}"/>
              </a:ext>
            </a:extLst>
          </p:cNvPr>
          <p:cNvGrpSpPr/>
          <p:nvPr/>
        </p:nvGrpSpPr>
        <p:grpSpPr>
          <a:xfrm>
            <a:off x="4174933" y="1987657"/>
            <a:ext cx="4148427" cy="2799767"/>
            <a:chOff x="4174933" y="1987657"/>
            <a:chExt cx="4148427" cy="2799767"/>
          </a:xfrm>
        </p:grpSpPr>
        <p:sp>
          <p:nvSpPr>
            <p:cNvPr id="157" name="직사각형 21">
              <a:extLst>
                <a:ext uri="{FF2B5EF4-FFF2-40B4-BE49-F238E27FC236}">
                  <a16:creationId xmlns:a16="http://schemas.microsoft.com/office/drawing/2014/main" id="{0AA696A0-DB14-0C41-A477-FFDD1AF9FACB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59" name="직사각형 26">
              <a:extLst>
                <a:ext uri="{FF2B5EF4-FFF2-40B4-BE49-F238E27FC236}">
                  <a16:creationId xmlns:a16="http://schemas.microsoft.com/office/drawing/2014/main" id="{33137926-50A4-4946-9AA2-7774586F600F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0" name="직사각형 27">
              <a:extLst>
                <a:ext uri="{FF2B5EF4-FFF2-40B4-BE49-F238E27FC236}">
                  <a16:creationId xmlns:a16="http://schemas.microsoft.com/office/drawing/2014/main" id="{07FC4B60-958D-5640-A978-9FBB6FA2935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9094916-9A95-E14C-A901-055EE6E2224C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額外技術</a:t>
              </a:r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545E4607-007F-054F-AF6D-91A9602A65A5}"/>
              </a:ext>
            </a:extLst>
          </p:cNvPr>
          <p:cNvGrpSpPr/>
          <p:nvPr/>
        </p:nvGrpSpPr>
        <p:grpSpPr>
          <a:xfrm>
            <a:off x="4318159" y="2142412"/>
            <a:ext cx="4148427" cy="2799767"/>
            <a:chOff x="4174933" y="1987657"/>
            <a:chExt cx="4148427" cy="2799767"/>
          </a:xfrm>
        </p:grpSpPr>
        <p:sp>
          <p:nvSpPr>
            <p:cNvPr id="163" name="직사각형 21">
              <a:extLst>
                <a:ext uri="{FF2B5EF4-FFF2-40B4-BE49-F238E27FC236}">
                  <a16:creationId xmlns:a16="http://schemas.microsoft.com/office/drawing/2014/main" id="{62FE82E6-B33C-DD49-8278-1372BA31AABF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4" name="직사각형 26">
              <a:extLst>
                <a:ext uri="{FF2B5EF4-FFF2-40B4-BE49-F238E27FC236}">
                  <a16:creationId xmlns:a16="http://schemas.microsoft.com/office/drawing/2014/main" id="{C952C69D-2E6F-4948-A0BB-9AFE6DFB689E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5" name="직사각형 27">
              <a:extLst>
                <a:ext uri="{FF2B5EF4-FFF2-40B4-BE49-F238E27FC236}">
                  <a16:creationId xmlns:a16="http://schemas.microsoft.com/office/drawing/2014/main" id="{5014EAE2-62B9-4E4B-8D4C-6FEAC9C3B18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6C382BEE-9466-7149-977F-CD25DC54A25C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額外技術</a:t>
              </a:r>
            </a:p>
          </p:txBody>
        </p:sp>
      </p:grp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54EFC040-6C1B-864A-832C-08C5B65A72FF}"/>
              </a:ext>
            </a:extLst>
          </p:cNvPr>
          <p:cNvGrpSpPr/>
          <p:nvPr/>
        </p:nvGrpSpPr>
        <p:grpSpPr>
          <a:xfrm>
            <a:off x="4459716" y="2283021"/>
            <a:ext cx="4148427" cy="2799767"/>
            <a:chOff x="4174933" y="1987657"/>
            <a:chExt cx="4148427" cy="2799767"/>
          </a:xfrm>
        </p:grpSpPr>
        <p:sp>
          <p:nvSpPr>
            <p:cNvPr id="168" name="직사각형 21">
              <a:extLst>
                <a:ext uri="{FF2B5EF4-FFF2-40B4-BE49-F238E27FC236}">
                  <a16:creationId xmlns:a16="http://schemas.microsoft.com/office/drawing/2014/main" id="{A1170525-82AA-5447-8577-2BBE8222DF8F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9" name="직사각형 26">
              <a:extLst>
                <a:ext uri="{FF2B5EF4-FFF2-40B4-BE49-F238E27FC236}">
                  <a16:creationId xmlns:a16="http://schemas.microsoft.com/office/drawing/2014/main" id="{BA290A6F-50C3-3143-BFAD-72611396C13A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0" name="직사각형 27">
              <a:extLst>
                <a:ext uri="{FF2B5EF4-FFF2-40B4-BE49-F238E27FC236}">
                  <a16:creationId xmlns:a16="http://schemas.microsoft.com/office/drawing/2014/main" id="{084BD3D5-46AE-D441-9803-E2515CAB7E4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E03C678-0A51-574F-BBE5-3D59D46E9999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額外技術</a:t>
              </a:r>
            </a:p>
          </p:txBody>
        </p:sp>
      </p:grpSp>
      <p:sp>
        <p:nvSpPr>
          <p:cNvPr id="172" name="직사각형 26">
            <a:extLst>
              <a:ext uri="{FF2B5EF4-FFF2-40B4-BE49-F238E27FC236}">
                <a16:creationId xmlns:a16="http://schemas.microsoft.com/office/drawing/2014/main" id="{BDA478B0-6ECE-C64D-9E78-34A6E894CD00}"/>
              </a:ext>
            </a:extLst>
          </p:cNvPr>
          <p:cNvSpPr/>
          <p:nvPr/>
        </p:nvSpPr>
        <p:spPr>
          <a:xfrm>
            <a:off x="5263418" y="4418929"/>
            <a:ext cx="1167827" cy="50384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OK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0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72" grpId="0" animBg="1"/>
      <p:bldP spid="17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F91E3B97-14B1-214F-A7DB-17043D2E6B12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D7E64CC8-C121-984B-B658-343274ED4C33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10">
              <a:extLst>
                <a:ext uri="{FF2B5EF4-FFF2-40B4-BE49-F238E27FC236}">
                  <a16:creationId xmlns:a16="http://schemas.microsoft.com/office/drawing/2014/main" id="{EF0A01C4-B271-5148-942F-BD27756D7FAB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31FD6186-4C15-8F4E-B9FB-701A4D9C4059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</a:t>
              </a:r>
              <a:r>
                <a:rPr lang="zh-CN" altLang="en-US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響應式網頁設計（ＲＷＤ）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4" name="직사각형 1">
              <a:extLst>
                <a:ext uri="{FF2B5EF4-FFF2-40B4-BE49-F238E27FC236}">
                  <a16:creationId xmlns:a16="http://schemas.microsoft.com/office/drawing/2014/main" id="{660F1271-72DD-5C4F-BE4B-DDA0CF2EDC69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額外技術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13">
              <a:extLst>
                <a:ext uri="{FF2B5EF4-FFF2-40B4-BE49-F238E27FC236}">
                  <a16:creationId xmlns:a16="http://schemas.microsoft.com/office/drawing/2014/main" id="{F5861AC7-CD84-304B-A50B-246C8D915398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14">
              <a:extLst>
                <a:ext uri="{FF2B5EF4-FFF2-40B4-BE49-F238E27FC236}">
                  <a16:creationId xmlns:a16="http://schemas.microsoft.com/office/drawing/2014/main" id="{951C090E-CFD5-2040-90A9-4A017375289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15">
              <a:extLst>
                <a:ext uri="{FF2B5EF4-FFF2-40B4-BE49-F238E27FC236}">
                  <a16:creationId xmlns:a16="http://schemas.microsoft.com/office/drawing/2014/main" id="{0E744C21-3A98-A74C-89A5-7F6BD96AC714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A7D47EDA-A96A-AF4B-B281-21B27EBB57D1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8">
              <a:extLst>
                <a:ext uri="{FF2B5EF4-FFF2-40B4-BE49-F238E27FC236}">
                  <a16:creationId xmlns:a16="http://schemas.microsoft.com/office/drawing/2014/main" id="{E9F2BF0D-0DCE-C24C-927E-65B96DB27C06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091FFE-9B91-7443-BAD8-AF78CF2364B1}"/>
              </a:ext>
            </a:extLst>
          </p:cNvPr>
          <p:cNvGrpSpPr/>
          <p:nvPr/>
        </p:nvGrpSpPr>
        <p:grpSpPr>
          <a:xfrm>
            <a:off x="1342146" y="2370165"/>
            <a:ext cx="5244684" cy="3005849"/>
            <a:chOff x="1269966" y="1972699"/>
            <a:chExt cx="5244684" cy="3005849"/>
          </a:xfrm>
        </p:grpSpPr>
        <p:sp>
          <p:nvSpPr>
            <p:cNvPr id="50" name="object 16">
              <a:extLst>
                <a:ext uri="{FF2B5EF4-FFF2-40B4-BE49-F238E27FC236}">
                  <a16:creationId xmlns:a16="http://schemas.microsoft.com/office/drawing/2014/main" id="{B0DD631E-370F-4643-BD15-853DD6841126}"/>
                </a:ext>
              </a:extLst>
            </p:cNvPr>
            <p:cNvSpPr/>
            <p:nvPr/>
          </p:nvSpPr>
          <p:spPr>
            <a:xfrm>
              <a:off x="1336225" y="2050563"/>
              <a:ext cx="5178425" cy="2927985"/>
            </a:xfrm>
            <a:custGeom>
              <a:avLst/>
              <a:gdLst/>
              <a:ahLst/>
              <a:cxnLst/>
              <a:rect l="l" t="t" r="r" b="b"/>
              <a:pathLst>
                <a:path w="5178425" h="2927985">
                  <a:moveTo>
                    <a:pt x="0" y="0"/>
                  </a:moveTo>
                  <a:lnTo>
                    <a:pt x="5178357" y="0"/>
                  </a:lnTo>
                  <a:lnTo>
                    <a:pt x="5178357" y="2927501"/>
                  </a:lnTo>
                  <a:lnTo>
                    <a:pt x="0" y="2927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001">
                <a:alpha val="2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B3177A19-F803-5943-B697-AC618C65CFF5}"/>
                </a:ext>
              </a:extLst>
            </p:cNvPr>
            <p:cNvSpPr/>
            <p:nvPr/>
          </p:nvSpPr>
          <p:spPr>
            <a:xfrm>
              <a:off x="1269966" y="1972699"/>
              <a:ext cx="5183116" cy="29275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6BD0B56F-5661-8349-BEC1-E768B7885404}"/>
              </a:ext>
            </a:extLst>
          </p:cNvPr>
          <p:cNvGrpSpPr/>
          <p:nvPr/>
        </p:nvGrpSpPr>
        <p:grpSpPr>
          <a:xfrm>
            <a:off x="4300826" y="5086585"/>
            <a:ext cx="1942464" cy="613207"/>
            <a:chOff x="4330440" y="5516162"/>
            <a:chExt cx="1942464" cy="613207"/>
          </a:xfrm>
        </p:grpSpPr>
        <p:sp>
          <p:nvSpPr>
            <p:cNvPr id="37" name="object 18">
              <a:extLst>
                <a:ext uri="{FF2B5EF4-FFF2-40B4-BE49-F238E27FC236}">
                  <a16:creationId xmlns:a16="http://schemas.microsoft.com/office/drawing/2014/main" id="{00C137B9-D6C8-5148-9A2E-ED714F69DB76}"/>
                </a:ext>
              </a:extLst>
            </p:cNvPr>
            <p:cNvSpPr/>
            <p:nvPr/>
          </p:nvSpPr>
          <p:spPr>
            <a:xfrm>
              <a:off x="4330440" y="5533104"/>
              <a:ext cx="1942464" cy="596265"/>
            </a:xfrm>
            <a:custGeom>
              <a:avLst/>
              <a:gdLst/>
              <a:ahLst/>
              <a:cxnLst/>
              <a:rect l="l" t="t" r="r" b="b"/>
              <a:pathLst>
                <a:path w="1942464" h="596264">
                  <a:moveTo>
                    <a:pt x="1842965" y="0"/>
                  </a:moveTo>
                  <a:lnTo>
                    <a:pt x="99334" y="0"/>
                  </a:lnTo>
                  <a:lnTo>
                    <a:pt x="60669" y="7806"/>
                  </a:lnTo>
                  <a:lnTo>
                    <a:pt x="29094" y="29094"/>
                  </a:lnTo>
                  <a:lnTo>
                    <a:pt x="7806" y="60669"/>
                  </a:lnTo>
                  <a:lnTo>
                    <a:pt x="0" y="99334"/>
                  </a:lnTo>
                  <a:lnTo>
                    <a:pt x="0" y="595991"/>
                  </a:lnTo>
                  <a:lnTo>
                    <a:pt x="1942299" y="595991"/>
                  </a:lnTo>
                  <a:lnTo>
                    <a:pt x="1942299" y="99334"/>
                  </a:lnTo>
                  <a:lnTo>
                    <a:pt x="1842965" y="0"/>
                  </a:lnTo>
                  <a:close/>
                </a:path>
              </a:pathLst>
            </a:custGeom>
            <a:solidFill>
              <a:srgbClr val="FBE5D6">
                <a:alpha val="6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0">
              <a:extLst>
                <a:ext uri="{FF2B5EF4-FFF2-40B4-BE49-F238E27FC236}">
                  <a16:creationId xmlns:a16="http://schemas.microsoft.com/office/drawing/2014/main" id="{CB21E551-5C87-6C49-AAE7-06FC4C10FADE}"/>
                </a:ext>
              </a:extLst>
            </p:cNvPr>
            <p:cNvSpPr txBox="1"/>
            <p:nvPr/>
          </p:nvSpPr>
          <p:spPr>
            <a:xfrm>
              <a:off x="4495800" y="5516162"/>
              <a:ext cx="321310" cy="26479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550" b="0" spc="114" dirty="0">
                  <a:solidFill>
                    <a:srgbClr val="404040"/>
                  </a:solidFill>
                  <a:latin typeface="Yu Gothic Medium"/>
                  <a:cs typeface="Yu Gothic Medium"/>
                </a:rPr>
                <a:t>PC</a:t>
              </a:r>
              <a:endParaRPr sz="1550" dirty="0">
                <a:latin typeface="Yu Gothic Medium"/>
                <a:cs typeface="Yu Gothic Medium"/>
              </a:endParaRPr>
            </a:p>
          </p:txBody>
        </p:sp>
        <p:sp>
          <p:nvSpPr>
            <p:cNvPr id="39" name="object 24">
              <a:extLst>
                <a:ext uri="{FF2B5EF4-FFF2-40B4-BE49-F238E27FC236}">
                  <a16:creationId xmlns:a16="http://schemas.microsoft.com/office/drawing/2014/main" id="{833B186A-935B-C644-841F-71E70D9D8435}"/>
                </a:ext>
              </a:extLst>
            </p:cNvPr>
            <p:cNvSpPr txBox="1"/>
            <p:nvPr/>
          </p:nvSpPr>
          <p:spPr>
            <a:xfrm>
              <a:off x="4330440" y="5782931"/>
              <a:ext cx="1498600" cy="29464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350" b="1" spc="75" dirty="0">
                  <a:solidFill>
                    <a:srgbClr val="404040"/>
                  </a:solidFill>
                  <a:latin typeface="Microsoft JhengHei UI"/>
                  <a:cs typeface="Microsoft JhengHei UI"/>
                </a:rPr>
                <a:t>（</a:t>
              </a:r>
              <a:r>
                <a:rPr sz="1350" b="1" spc="130" dirty="0">
                  <a:solidFill>
                    <a:srgbClr val="404040"/>
                  </a:solidFill>
                  <a:latin typeface="Microsoft JhengHei UI"/>
                  <a:cs typeface="Microsoft JhengHei UI"/>
                </a:rPr>
                <a:t>1280</a:t>
              </a:r>
              <a:r>
                <a:rPr sz="1350" b="1" spc="110" dirty="0">
                  <a:solidFill>
                    <a:srgbClr val="404040"/>
                  </a:solidFill>
                  <a:latin typeface="Microsoft JhengHei UI"/>
                  <a:cs typeface="Microsoft JhengHei UI"/>
                </a:rPr>
                <a:t>x</a:t>
              </a:r>
              <a:r>
                <a:rPr sz="1350" b="1" spc="145" dirty="0">
                  <a:solidFill>
                    <a:srgbClr val="404040"/>
                  </a:solidFill>
                  <a:latin typeface="Microsoft JhengHei UI"/>
                  <a:cs typeface="Microsoft JhengHei UI"/>
                </a:rPr>
                <a:t>102</a:t>
              </a:r>
              <a:r>
                <a:rPr sz="1350" b="1" spc="135" dirty="0">
                  <a:solidFill>
                    <a:srgbClr val="404040"/>
                  </a:solidFill>
                  <a:latin typeface="Microsoft JhengHei UI"/>
                  <a:cs typeface="Microsoft JhengHei UI"/>
                </a:rPr>
                <a:t>4</a:t>
              </a:r>
              <a:r>
                <a:rPr sz="1750" b="1" spc="50" dirty="0">
                  <a:solidFill>
                    <a:srgbClr val="404040"/>
                  </a:solidFill>
                  <a:latin typeface="Microsoft JhengHei UI"/>
                  <a:cs typeface="Microsoft JhengHei UI"/>
                </a:rPr>
                <a:t>）</a:t>
              </a:r>
              <a:endParaRPr sz="1750" dirty="0">
                <a:latin typeface="Microsoft JhengHei UI"/>
                <a:cs typeface="Microsoft JhengHei UI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A46BAFD-E11E-2D46-A284-B916550FEA7D}"/>
              </a:ext>
            </a:extLst>
          </p:cNvPr>
          <p:cNvGrpSpPr/>
          <p:nvPr/>
        </p:nvGrpSpPr>
        <p:grpSpPr>
          <a:xfrm>
            <a:off x="6711003" y="2277400"/>
            <a:ext cx="2324319" cy="3086925"/>
            <a:chOff x="6638823" y="1879934"/>
            <a:chExt cx="2324319" cy="3086925"/>
          </a:xfrm>
        </p:grpSpPr>
        <p:sp>
          <p:nvSpPr>
            <p:cNvPr id="35" name="object 25">
              <a:extLst>
                <a:ext uri="{FF2B5EF4-FFF2-40B4-BE49-F238E27FC236}">
                  <a16:creationId xmlns:a16="http://schemas.microsoft.com/office/drawing/2014/main" id="{791216C0-32CE-AE40-BA90-4C589CB265DB}"/>
                </a:ext>
              </a:extLst>
            </p:cNvPr>
            <p:cNvSpPr/>
            <p:nvPr/>
          </p:nvSpPr>
          <p:spPr>
            <a:xfrm>
              <a:off x="6705082" y="1951879"/>
              <a:ext cx="2258060" cy="3014980"/>
            </a:xfrm>
            <a:custGeom>
              <a:avLst/>
              <a:gdLst/>
              <a:ahLst/>
              <a:cxnLst/>
              <a:rect l="l" t="t" r="r" b="b"/>
              <a:pathLst>
                <a:path w="2258059" h="3014979">
                  <a:moveTo>
                    <a:pt x="0" y="0"/>
                  </a:moveTo>
                  <a:lnTo>
                    <a:pt x="2257869" y="0"/>
                  </a:lnTo>
                  <a:lnTo>
                    <a:pt x="2257869" y="3014581"/>
                  </a:lnTo>
                  <a:lnTo>
                    <a:pt x="0" y="3014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001">
                <a:alpha val="2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6">
              <a:extLst>
                <a:ext uri="{FF2B5EF4-FFF2-40B4-BE49-F238E27FC236}">
                  <a16:creationId xmlns:a16="http://schemas.microsoft.com/office/drawing/2014/main" id="{FCB6F5C3-788D-344C-8AD4-CE6F92457BB4}"/>
                </a:ext>
              </a:extLst>
            </p:cNvPr>
            <p:cNvSpPr/>
            <p:nvPr/>
          </p:nvSpPr>
          <p:spPr>
            <a:xfrm>
              <a:off x="6638823" y="1879934"/>
              <a:ext cx="2257869" cy="30202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8078DEA-58B0-594C-8896-9FB2D70587D8}"/>
              </a:ext>
            </a:extLst>
          </p:cNvPr>
          <p:cNvGrpSpPr/>
          <p:nvPr/>
        </p:nvGrpSpPr>
        <p:grpSpPr>
          <a:xfrm>
            <a:off x="7246087" y="5123314"/>
            <a:ext cx="1579133" cy="627648"/>
            <a:chOff x="7181141" y="5471047"/>
            <a:chExt cx="1579133" cy="627648"/>
          </a:xfrm>
        </p:grpSpPr>
        <p:sp>
          <p:nvSpPr>
            <p:cNvPr id="32" name="object 27">
              <a:extLst>
                <a:ext uri="{FF2B5EF4-FFF2-40B4-BE49-F238E27FC236}">
                  <a16:creationId xmlns:a16="http://schemas.microsoft.com/office/drawing/2014/main" id="{69F988A2-DDBB-F544-B5C4-C8AFB08DA32D}"/>
                </a:ext>
              </a:extLst>
            </p:cNvPr>
            <p:cNvSpPr/>
            <p:nvPr/>
          </p:nvSpPr>
          <p:spPr>
            <a:xfrm>
              <a:off x="7212144" y="5471047"/>
              <a:ext cx="1548130" cy="596265"/>
            </a:xfrm>
            <a:custGeom>
              <a:avLst/>
              <a:gdLst/>
              <a:ahLst/>
              <a:cxnLst/>
              <a:rect l="l" t="t" r="r" b="b"/>
              <a:pathLst>
                <a:path w="1548129" h="596264">
                  <a:moveTo>
                    <a:pt x="1448170" y="0"/>
                  </a:moveTo>
                  <a:lnTo>
                    <a:pt x="99334" y="0"/>
                  </a:lnTo>
                  <a:lnTo>
                    <a:pt x="60668" y="7806"/>
                  </a:lnTo>
                  <a:lnTo>
                    <a:pt x="29094" y="29094"/>
                  </a:lnTo>
                  <a:lnTo>
                    <a:pt x="7806" y="60668"/>
                  </a:lnTo>
                  <a:lnTo>
                    <a:pt x="0" y="99334"/>
                  </a:lnTo>
                  <a:lnTo>
                    <a:pt x="0" y="595991"/>
                  </a:lnTo>
                  <a:lnTo>
                    <a:pt x="1547505" y="595991"/>
                  </a:lnTo>
                  <a:lnTo>
                    <a:pt x="1547505" y="99334"/>
                  </a:lnTo>
                  <a:lnTo>
                    <a:pt x="1448170" y="0"/>
                  </a:lnTo>
                  <a:close/>
                </a:path>
              </a:pathLst>
            </a:custGeom>
            <a:solidFill>
              <a:srgbClr val="FBE5D6">
                <a:alpha val="6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B4D35A8A-20AD-4E40-9952-6DC10EB20642}"/>
                </a:ext>
              </a:extLst>
            </p:cNvPr>
            <p:cNvSpPr txBox="1"/>
            <p:nvPr/>
          </p:nvSpPr>
          <p:spPr>
            <a:xfrm>
              <a:off x="7328318" y="5517403"/>
              <a:ext cx="467995" cy="26479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550" b="0" spc="30" dirty="0">
                  <a:solidFill>
                    <a:srgbClr val="404040"/>
                  </a:solidFill>
                  <a:latin typeface="Yu Gothic Medium"/>
                  <a:cs typeface="Yu Gothic Medium"/>
                </a:rPr>
                <a:t>i</a:t>
              </a:r>
              <a:r>
                <a:rPr sz="1550" b="0" spc="25" dirty="0">
                  <a:solidFill>
                    <a:srgbClr val="404040"/>
                  </a:solidFill>
                  <a:latin typeface="Yu Gothic Medium"/>
                  <a:cs typeface="Yu Gothic Medium"/>
                </a:rPr>
                <a:t>P</a:t>
              </a:r>
              <a:r>
                <a:rPr sz="1550" b="0" spc="90" dirty="0">
                  <a:solidFill>
                    <a:srgbClr val="404040"/>
                  </a:solidFill>
                  <a:latin typeface="Yu Gothic Medium"/>
                  <a:cs typeface="Yu Gothic Medium"/>
                </a:rPr>
                <a:t>a</a:t>
              </a:r>
              <a:r>
                <a:rPr sz="1550" b="0" spc="135" dirty="0">
                  <a:solidFill>
                    <a:srgbClr val="404040"/>
                  </a:solidFill>
                  <a:latin typeface="Yu Gothic Medium"/>
                  <a:cs typeface="Yu Gothic Medium"/>
                </a:rPr>
                <a:t>d</a:t>
              </a:r>
              <a:endParaRPr sz="1550" dirty="0">
                <a:latin typeface="Yu Gothic Medium"/>
                <a:cs typeface="Yu Gothic Medium"/>
              </a:endParaRPr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996852FA-5C73-3045-919E-AA73BA1283F1}"/>
                </a:ext>
              </a:extLst>
            </p:cNvPr>
            <p:cNvSpPr txBox="1"/>
            <p:nvPr/>
          </p:nvSpPr>
          <p:spPr>
            <a:xfrm>
              <a:off x="7181141" y="5804055"/>
              <a:ext cx="1377950" cy="29464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350" b="1" spc="114" dirty="0">
                  <a:solidFill>
                    <a:srgbClr val="404040"/>
                  </a:solidFill>
                  <a:latin typeface="Microsoft JhengHei UI"/>
                  <a:cs typeface="Microsoft JhengHei UI"/>
                </a:rPr>
                <a:t>（768x1024</a:t>
              </a:r>
              <a:r>
                <a:rPr sz="1750" b="1" spc="114" dirty="0">
                  <a:solidFill>
                    <a:srgbClr val="404040"/>
                  </a:solidFill>
                  <a:latin typeface="Microsoft JhengHei UI"/>
                  <a:cs typeface="Microsoft JhengHei UI"/>
                </a:rPr>
                <a:t>）</a:t>
              </a:r>
              <a:endParaRPr sz="1750" dirty="0">
                <a:latin typeface="Microsoft JhengHei UI"/>
                <a:cs typeface="Microsoft JhengHei UI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92BE8A1-C37E-1147-893E-FFD6FE4E0F7F}"/>
              </a:ext>
            </a:extLst>
          </p:cNvPr>
          <p:cNvGrpSpPr/>
          <p:nvPr/>
        </p:nvGrpSpPr>
        <p:grpSpPr>
          <a:xfrm>
            <a:off x="9220857" y="2277400"/>
            <a:ext cx="1768696" cy="3086925"/>
            <a:chOff x="9148677" y="1879934"/>
            <a:chExt cx="1768696" cy="3086925"/>
          </a:xfrm>
        </p:grpSpPr>
        <p:sp>
          <p:nvSpPr>
            <p:cNvPr id="30" name="object 34">
              <a:extLst>
                <a:ext uri="{FF2B5EF4-FFF2-40B4-BE49-F238E27FC236}">
                  <a16:creationId xmlns:a16="http://schemas.microsoft.com/office/drawing/2014/main" id="{6235D26A-7BD6-5341-B3CD-86CF2994DD4E}"/>
                </a:ext>
              </a:extLst>
            </p:cNvPr>
            <p:cNvSpPr/>
            <p:nvPr/>
          </p:nvSpPr>
          <p:spPr>
            <a:xfrm>
              <a:off x="9214938" y="1951879"/>
              <a:ext cx="1702435" cy="3014980"/>
            </a:xfrm>
            <a:custGeom>
              <a:avLst/>
              <a:gdLst/>
              <a:ahLst/>
              <a:cxnLst/>
              <a:rect l="l" t="t" r="r" b="b"/>
              <a:pathLst>
                <a:path w="1702434" h="3014979">
                  <a:moveTo>
                    <a:pt x="0" y="0"/>
                  </a:moveTo>
                  <a:lnTo>
                    <a:pt x="1702332" y="0"/>
                  </a:lnTo>
                  <a:lnTo>
                    <a:pt x="1702332" y="3014581"/>
                  </a:lnTo>
                  <a:lnTo>
                    <a:pt x="0" y="3014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001">
                <a:alpha val="2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5">
              <a:extLst>
                <a:ext uri="{FF2B5EF4-FFF2-40B4-BE49-F238E27FC236}">
                  <a16:creationId xmlns:a16="http://schemas.microsoft.com/office/drawing/2014/main" id="{972BF2B2-FD73-AD4A-8FE9-EF112599CC28}"/>
                </a:ext>
              </a:extLst>
            </p:cNvPr>
            <p:cNvSpPr/>
            <p:nvPr/>
          </p:nvSpPr>
          <p:spPr>
            <a:xfrm>
              <a:off x="9148677" y="1879934"/>
              <a:ext cx="1702332" cy="30202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F3EE2F3-AE1B-FA44-96B5-4E1D310B9727}"/>
              </a:ext>
            </a:extLst>
          </p:cNvPr>
          <p:cNvGrpSpPr/>
          <p:nvPr/>
        </p:nvGrpSpPr>
        <p:grpSpPr>
          <a:xfrm>
            <a:off x="9357705" y="5123313"/>
            <a:ext cx="1481455" cy="596265"/>
            <a:chOff x="9249091" y="5471047"/>
            <a:chExt cx="1481455" cy="596265"/>
          </a:xfrm>
        </p:grpSpPr>
        <p:sp>
          <p:nvSpPr>
            <p:cNvPr id="27" name="object 36">
              <a:extLst>
                <a:ext uri="{FF2B5EF4-FFF2-40B4-BE49-F238E27FC236}">
                  <a16:creationId xmlns:a16="http://schemas.microsoft.com/office/drawing/2014/main" id="{0580550B-8C35-8D45-A909-4DA4046D2680}"/>
                </a:ext>
              </a:extLst>
            </p:cNvPr>
            <p:cNvSpPr/>
            <p:nvPr/>
          </p:nvSpPr>
          <p:spPr>
            <a:xfrm>
              <a:off x="9249091" y="5471047"/>
              <a:ext cx="1481455" cy="596265"/>
            </a:xfrm>
            <a:custGeom>
              <a:avLst/>
              <a:gdLst/>
              <a:ahLst/>
              <a:cxnLst/>
              <a:rect l="l" t="t" r="r" b="b"/>
              <a:pathLst>
                <a:path w="1481454" h="596264">
                  <a:moveTo>
                    <a:pt x="1381911" y="0"/>
                  </a:moveTo>
                  <a:lnTo>
                    <a:pt x="99334" y="0"/>
                  </a:lnTo>
                  <a:lnTo>
                    <a:pt x="60668" y="7806"/>
                  </a:lnTo>
                  <a:lnTo>
                    <a:pt x="29094" y="29094"/>
                  </a:lnTo>
                  <a:lnTo>
                    <a:pt x="7806" y="60669"/>
                  </a:lnTo>
                  <a:lnTo>
                    <a:pt x="0" y="99334"/>
                  </a:lnTo>
                  <a:lnTo>
                    <a:pt x="0" y="595991"/>
                  </a:lnTo>
                  <a:lnTo>
                    <a:pt x="1481245" y="595991"/>
                  </a:lnTo>
                  <a:lnTo>
                    <a:pt x="1481245" y="99334"/>
                  </a:lnTo>
                  <a:lnTo>
                    <a:pt x="1381911" y="0"/>
                  </a:lnTo>
                  <a:close/>
                </a:path>
              </a:pathLst>
            </a:custGeom>
            <a:solidFill>
              <a:srgbClr val="FBE5D6">
                <a:alpha val="6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8">
              <a:extLst>
                <a:ext uri="{FF2B5EF4-FFF2-40B4-BE49-F238E27FC236}">
                  <a16:creationId xmlns:a16="http://schemas.microsoft.com/office/drawing/2014/main" id="{A1110C87-3676-7C4D-BB62-B6621D8FE4EB}"/>
                </a:ext>
              </a:extLst>
            </p:cNvPr>
            <p:cNvSpPr txBox="1"/>
            <p:nvPr/>
          </p:nvSpPr>
          <p:spPr>
            <a:xfrm>
              <a:off x="9313824" y="5488028"/>
              <a:ext cx="866140" cy="26479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550" b="0" spc="30" dirty="0">
                  <a:solidFill>
                    <a:srgbClr val="404040"/>
                  </a:solidFill>
                  <a:latin typeface="Yu Gothic Medium"/>
                  <a:cs typeface="Yu Gothic Medium"/>
                </a:rPr>
                <a:t>i</a:t>
              </a:r>
              <a:r>
                <a:rPr sz="1550" b="0" spc="25" dirty="0">
                  <a:solidFill>
                    <a:srgbClr val="404040"/>
                  </a:solidFill>
                  <a:latin typeface="Yu Gothic Medium"/>
                  <a:cs typeface="Yu Gothic Medium"/>
                </a:rPr>
                <a:t>P</a:t>
              </a:r>
              <a:r>
                <a:rPr sz="1550" b="0" spc="120" dirty="0">
                  <a:solidFill>
                    <a:srgbClr val="404040"/>
                  </a:solidFill>
                  <a:latin typeface="Yu Gothic Medium"/>
                  <a:cs typeface="Yu Gothic Medium"/>
                </a:rPr>
                <a:t>h</a:t>
              </a:r>
              <a:r>
                <a:rPr sz="1550" b="0" spc="165" dirty="0">
                  <a:solidFill>
                    <a:srgbClr val="404040"/>
                  </a:solidFill>
                  <a:latin typeface="Yu Gothic Medium"/>
                  <a:cs typeface="Yu Gothic Medium"/>
                </a:rPr>
                <a:t>o</a:t>
              </a:r>
              <a:r>
                <a:rPr sz="1550" b="0" spc="120" dirty="0">
                  <a:solidFill>
                    <a:srgbClr val="404040"/>
                  </a:solidFill>
                  <a:latin typeface="Yu Gothic Medium"/>
                  <a:cs typeface="Yu Gothic Medium"/>
                </a:rPr>
                <a:t>n</a:t>
              </a:r>
              <a:r>
                <a:rPr sz="1550" b="0" spc="110" dirty="0">
                  <a:solidFill>
                    <a:srgbClr val="404040"/>
                  </a:solidFill>
                  <a:latin typeface="Yu Gothic Medium"/>
                  <a:cs typeface="Yu Gothic Medium"/>
                </a:rPr>
                <a:t>e</a:t>
              </a:r>
              <a:r>
                <a:rPr sz="1550" b="0" spc="190" dirty="0">
                  <a:solidFill>
                    <a:srgbClr val="404040"/>
                  </a:solidFill>
                  <a:latin typeface="Yu Gothic Medium"/>
                  <a:cs typeface="Yu Gothic Medium"/>
                </a:rPr>
                <a:t>8</a:t>
              </a:r>
              <a:endParaRPr sz="1550" dirty="0">
                <a:latin typeface="Yu Gothic Medium"/>
                <a:cs typeface="Yu Gothic Medium"/>
              </a:endParaRPr>
            </a:p>
          </p:txBody>
        </p:sp>
        <p:sp>
          <p:nvSpPr>
            <p:cNvPr id="29" name="object 42">
              <a:extLst>
                <a:ext uri="{FF2B5EF4-FFF2-40B4-BE49-F238E27FC236}">
                  <a16:creationId xmlns:a16="http://schemas.microsoft.com/office/drawing/2014/main" id="{D79019BD-C2CE-3F4A-B6E2-24A2C394F117}"/>
                </a:ext>
              </a:extLst>
            </p:cNvPr>
            <p:cNvSpPr txBox="1"/>
            <p:nvPr/>
          </p:nvSpPr>
          <p:spPr>
            <a:xfrm>
              <a:off x="9260259" y="5769804"/>
              <a:ext cx="1257300" cy="29464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350" b="1" spc="75" dirty="0">
                  <a:solidFill>
                    <a:srgbClr val="404040"/>
                  </a:solidFill>
                  <a:latin typeface="Microsoft JhengHei UI"/>
                  <a:cs typeface="Microsoft JhengHei UI"/>
                </a:rPr>
                <a:t>（</a:t>
              </a:r>
              <a:r>
                <a:rPr sz="1350" b="1" spc="125" dirty="0">
                  <a:solidFill>
                    <a:srgbClr val="404040"/>
                  </a:solidFill>
                  <a:latin typeface="Microsoft JhengHei UI"/>
                  <a:cs typeface="Microsoft JhengHei UI"/>
                </a:rPr>
                <a:t>375</a:t>
              </a:r>
              <a:r>
                <a:rPr sz="1350" b="1" spc="105" dirty="0">
                  <a:solidFill>
                    <a:srgbClr val="404040"/>
                  </a:solidFill>
                  <a:latin typeface="Microsoft JhengHei UI"/>
                  <a:cs typeface="Microsoft JhengHei UI"/>
                </a:rPr>
                <a:t>x</a:t>
              </a:r>
              <a:r>
                <a:rPr sz="1350" b="1" spc="145" dirty="0">
                  <a:solidFill>
                    <a:srgbClr val="404040"/>
                  </a:solidFill>
                  <a:latin typeface="Microsoft JhengHei UI"/>
                  <a:cs typeface="Microsoft JhengHei UI"/>
                </a:rPr>
                <a:t>667</a:t>
              </a:r>
              <a:r>
                <a:rPr sz="1750" b="1" spc="50" dirty="0">
                  <a:solidFill>
                    <a:srgbClr val="404040"/>
                  </a:solidFill>
                  <a:latin typeface="Microsoft JhengHei UI"/>
                  <a:cs typeface="Microsoft JhengHei UI"/>
                </a:rPr>
                <a:t>）</a:t>
              </a:r>
              <a:endParaRPr sz="1750" dirty="0">
                <a:latin typeface="Microsoft JhengHei UI"/>
                <a:cs typeface="Microsoft JhengHei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6808" y="2167127"/>
            <a:ext cx="2353056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249088" y="121003"/>
                </a:moveTo>
                <a:lnTo>
                  <a:pt x="71023" y="121003"/>
                </a:lnTo>
                <a:lnTo>
                  <a:pt x="0" y="405099"/>
                </a:lnTo>
                <a:lnTo>
                  <a:pt x="2320112" y="405099"/>
                </a:lnTo>
                <a:lnTo>
                  <a:pt x="2249088" y="121003"/>
                </a:lnTo>
                <a:close/>
              </a:path>
              <a:path w="2320290" h="405130">
                <a:moveTo>
                  <a:pt x="2080736" y="0"/>
                </a:moveTo>
                <a:lnTo>
                  <a:pt x="238762" y="0"/>
                </a:lnTo>
                <a:lnTo>
                  <a:pt x="186196" y="7947"/>
                </a:lnTo>
                <a:lnTo>
                  <a:pt x="139928" y="30189"/>
                </a:lnTo>
                <a:lnTo>
                  <a:pt x="102357" y="64328"/>
                </a:lnTo>
                <a:lnTo>
                  <a:pt x="75883" y="107963"/>
                </a:lnTo>
                <a:lnTo>
                  <a:pt x="73249" y="121003"/>
                </a:lnTo>
                <a:lnTo>
                  <a:pt x="2246247" y="121003"/>
                </a:lnTo>
                <a:lnTo>
                  <a:pt x="2217140" y="64328"/>
                </a:lnTo>
                <a:lnTo>
                  <a:pt x="2179570" y="30189"/>
                </a:lnTo>
                <a:lnTo>
                  <a:pt x="2133302" y="7947"/>
                </a:lnTo>
                <a:lnTo>
                  <a:pt x="208073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A1017487-254B-1748-8536-5C00AA18E3FE}"/>
              </a:ext>
            </a:extLst>
          </p:cNvPr>
          <p:cNvGrpSpPr/>
          <p:nvPr/>
        </p:nvGrpSpPr>
        <p:grpSpPr>
          <a:xfrm>
            <a:off x="3042080" y="2180686"/>
            <a:ext cx="5864176" cy="1059337"/>
            <a:chOff x="3042080" y="2180686"/>
            <a:chExt cx="5864176" cy="1059337"/>
          </a:xfrm>
        </p:grpSpPr>
        <p:sp>
          <p:nvSpPr>
            <p:cNvPr id="6" name="object 6"/>
            <p:cNvSpPr/>
            <p:nvPr/>
          </p:nvSpPr>
          <p:spPr>
            <a:xfrm>
              <a:off x="3084576" y="2221992"/>
              <a:ext cx="5821680" cy="1018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2080" y="2180686"/>
              <a:ext cx="5798820" cy="994410"/>
            </a:xfrm>
            <a:custGeom>
              <a:avLst/>
              <a:gdLst/>
              <a:ahLst/>
              <a:cxnLst/>
              <a:rect l="l" t="t" r="r" b="b"/>
              <a:pathLst>
                <a:path w="5798820" h="994410">
                  <a:moveTo>
                    <a:pt x="2249088" y="121003"/>
                  </a:moveTo>
                  <a:lnTo>
                    <a:pt x="71023" y="121003"/>
                  </a:lnTo>
                  <a:lnTo>
                    <a:pt x="0" y="405099"/>
                  </a:lnTo>
                  <a:lnTo>
                    <a:pt x="0" y="994333"/>
                  </a:lnTo>
                  <a:lnTo>
                    <a:pt x="5798808" y="994333"/>
                  </a:lnTo>
                  <a:lnTo>
                    <a:pt x="5798808" y="503307"/>
                  </a:lnTo>
                  <a:lnTo>
                    <a:pt x="5791090" y="465080"/>
                  </a:lnTo>
                  <a:lnTo>
                    <a:pt x="5770043" y="433863"/>
                  </a:lnTo>
                  <a:lnTo>
                    <a:pt x="5738827" y="412817"/>
                  </a:lnTo>
                  <a:lnTo>
                    <a:pt x="5700600" y="405099"/>
                  </a:lnTo>
                  <a:lnTo>
                    <a:pt x="2320112" y="405099"/>
                  </a:lnTo>
                  <a:lnTo>
                    <a:pt x="2249088" y="121003"/>
                  </a:lnTo>
                  <a:close/>
                </a:path>
                <a:path w="5798820" h="994410">
                  <a:moveTo>
                    <a:pt x="2080736" y="0"/>
                  </a:moveTo>
                  <a:lnTo>
                    <a:pt x="238761" y="0"/>
                  </a:lnTo>
                  <a:lnTo>
                    <a:pt x="186195" y="7947"/>
                  </a:lnTo>
                  <a:lnTo>
                    <a:pt x="139927" y="30189"/>
                  </a:lnTo>
                  <a:lnTo>
                    <a:pt x="102356" y="64328"/>
                  </a:lnTo>
                  <a:lnTo>
                    <a:pt x="75882" y="107963"/>
                  </a:lnTo>
                  <a:lnTo>
                    <a:pt x="73249" y="121003"/>
                  </a:lnTo>
                  <a:lnTo>
                    <a:pt x="2246247" y="121003"/>
                  </a:lnTo>
                  <a:lnTo>
                    <a:pt x="2217140" y="64328"/>
                  </a:lnTo>
                  <a:lnTo>
                    <a:pt x="2179570" y="30189"/>
                  </a:lnTo>
                  <a:lnTo>
                    <a:pt x="2133302" y="7947"/>
                  </a:lnTo>
                  <a:lnTo>
                    <a:pt x="20807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2080" y="2180686"/>
            <a:ext cx="5798820" cy="994410"/>
          </a:xfrm>
          <a:custGeom>
            <a:avLst/>
            <a:gdLst/>
            <a:ahLst/>
            <a:cxnLst/>
            <a:rect l="l" t="t" r="r" b="b"/>
            <a:pathLst>
              <a:path w="5798820" h="99441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5659479" y="405099"/>
                </a:lnTo>
                <a:lnTo>
                  <a:pt x="5700601" y="405099"/>
                </a:lnTo>
                <a:lnTo>
                  <a:pt x="5738828" y="412816"/>
                </a:lnTo>
                <a:lnTo>
                  <a:pt x="5770044" y="433863"/>
                </a:lnTo>
                <a:lnTo>
                  <a:pt x="5791091" y="465080"/>
                </a:lnTo>
                <a:lnTo>
                  <a:pt x="5798809" y="503307"/>
                </a:lnTo>
                <a:lnTo>
                  <a:pt x="5798809" y="994334"/>
                </a:lnTo>
                <a:lnTo>
                  <a:pt x="5659479" y="994334"/>
                </a:lnTo>
                <a:lnTo>
                  <a:pt x="1061850" y="994334"/>
                </a:lnTo>
                <a:lnTo>
                  <a:pt x="0" y="994334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3437716" y="0"/>
                </a:moveTo>
                <a:lnTo>
                  <a:pt x="166947" y="0"/>
                </a:lnTo>
                <a:lnTo>
                  <a:pt x="122566" y="5963"/>
                </a:lnTo>
                <a:lnTo>
                  <a:pt x="82685" y="22793"/>
                </a:lnTo>
                <a:lnTo>
                  <a:pt x="48897" y="48898"/>
                </a:lnTo>
                <a:lnTo>
                  <a:pt x="22793" y="82686"/>
                </a:lnTo>
                <a:lnTo>
                  <a:pt x="5963" y="122567"/>
                </a:lnTo>
                <a:lnTo>
                  <a:pt x="0" y="166949"/>
                </a:lnTo>
                <a:lnTo>
                  <a:pt x="5963" y="211331"/>
                </a:lnTo>
                <a:lnTo>
                  <a:pt x="22793" y="251212"/>
                </a:lnTo>
                <a:lnTo>
                  <a:pt x="48897" y="285001"/>
                </a:lnTo>
                <a:lnTo>
                  <a:pt x="82685" y="311105"/>
                </a:lnTo>
                <a:lnTo>
                  <a:pt x="122566" y="327935"/>
                </a:lnTo>
                <a:lnTo>
                  <a:pt x="166947" y="333899"/>
                </a:lnTo>
                <a:lnTo>
                  <a:pt x="3437716" y="333899"/>
                </a:lnTo>
                <a:lnTo>
                  <a:pt x="3482097" y="327935"/>
                </a:lnTo>
                <a:lnTo>
                  <a:pt x="3521978" y="311105"/>
                </a:lnTo>
                <a:lnTo>
                  <a:pt x="3555766" y="285001"/>
                </a:lnTo>
                <a:lnTo>
                  <a:pt x="3581870" y="251212"/>
                </a:lnTo>
                <a:lnTo>
                  <a:pt x="3598700" y="211331"/>
                </a:lnTo>
                <a:lnTo>
                  <a:pt x="3604663" y="166949"/>
                </a:lnTo>
                <a:lnTo>
                  <a:pt x="3598700" y="122567"/>
                </a:lnTo>
                <a:lnTo>
                  <a:pt x="3581870" y="82686"/>
                </a:lnTo>
                <a:lnTo>
                  <a:pt x="3555766" y="48898"/>
                </a:lnTo>
                <a:lnTo>
                  <a:pt x="3521978" y="22793"/>
                </a:lnTo>
                <a:lnTo>
                  <a:pt x="3482097" y="5963"/>
                </a:lnTo>
                <a:lnTo>
                  <a:pt x="3437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0" y="166950"/>
                </a:moveTo>
                <a:lnTo>
                  <a:pt x="5963" y="122568"/>
                </a:lnTo>
                <a:lnTo>
                  <a:pt x="22793" y="82687"/>
                </a:lnTo>
                <a:lnTo>
                  <a:pt x="48898" y="48898"/>
                </a:lnTo>
                <a:lnTo>
                  <a:pt x="82686" y="22793"/>
                </a:lnTo>
                <a:lnTo>
                  <a:pt x="122566" y="5963"/>
                </a:lnTo>
                <a:lnTo>
                  <a:pt x="166948" y="0"/>
                </a:lnTo>
                <a:lnTo>
                  <a:pt x="3437717" y="0"/>
                </a:lnTo>
                <a:lnTo>
                  <a:pt x="3482098" y="5963"/>
                </a:lnTo>
                <a:lnTo>
                  <a:pt x="3521978" y="22793"/>
                </a:lnTo>
                <a:lnTo>
                  <a:pt x="3555767" y="48898"/>
                </a:lnTo>
                <a:lnTo>
                  <a:pt x="3581871" y="82687"/>
                </a:lnTo>
                <a:lnTo>
                  <a:pt x="3598701" y="122568"/>
                </a:lnTo>
                <a:lnTo>
                  <a:pt x="3604665" y="166950"/>
                </a:lnTo>
                <a:lnTo>
                  <a:pt x="3598701" y="211331"/>
                </a:lnTo>
                <a:lnTo>
                  <a:pt x="3581871" y="251212"/>
                </a:lnTo>
                <a:lnTo>
                  <a:pt x="3555767" y="285001"/>
                </a:lnTo>
                <a:lnTo>
                  <a:pt x="3521978" y="311106"/>
                </a:lnTo>
                <a:lnTo>
                  <a:pt x="3482098" y="327936"/>
                </a:lnTo>
                <a:lnTo>
                  <a:pt x="3437717" y="333900"/>
                </a:lnTo>
                <a:lnTo>
                  <a:pt x="166948" y="333900"/>
                </a:lnTo>
                <a:lnTo>
                  <a:pt x="122566" y="327936"/>
                </a:lnTo>
                <a:lnTo>
                  <a:pt x="82686" y="311106"/>
                </a:lnTo>
                <a:lnTo>
                  <a:pt x="48898" y="285001"/>
                </a:lnTo>
                <a:lnTo>
                  <a:pt x="22793" y="251212"/>
                </a:lnTo>
                <a:lnTo>
                  <a:pt x="5963" y="211331"/>
                </a:lnTo>
                <a:lnTo>
                  <a:pt x="0" y="16695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11381" y="2750820"/>
            <a:ext cx="1398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15E4D"/>
                </a:solidFill>
                <a:latin typeface="Malgun Gothic"/>
                <a:cs typeface="Malgun Gothic"/>
              </a:rPr>
              <a:t>ＢＵＤＤＹ-INFO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63374" y="2740040"/>
            <a:ext cx="232009" cy="232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363374" y="2740040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09" h="232410">
                <a:moveTo>
                  <a:pt x="0" y="88620"/>
                </a:moveTo>
                <a:lnTo>
                  <a:pt x="79469" y="75376"/>
                </a:lnTo>
                <a:lnTo>
                  <a:pt x="116005" y="0"/>
                </a:lnTo>
                <a:lnTo>
                  <a:pt x="152541" y="75376"/>
                </a:lnTo>
                <a:lnTo>
                  <a:pt x="232010" y="88620"/>
                </a:lnTo>
                <a:lnTo>
                  <a:pt x="175121" y="148448"/>
                </a:lnTo>
                <a:lnTo>
                  <a:pt x="187700" y="232010"/>
                </a:lnTo>
                <a:lnTo>
                  <a:pt x="116005" y="193609"/>
                </a:lnTo>
                <a:lnTo>
                  <a:pt x="44309" y="232010"/>
                </a:lnTo>
                <a:lnTo>
                  <a:pt x="56888" y="148448"/>
                </a:lnTo>
                <a:lnTo>
                  <a:pt x="0" y="8862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9264" y="2764754"/>
            <a:ext cx="182586" cy="182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480" y="2764754"/>
            <a:ext cx="182586" cy="1825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7694" y="2764754"/>
            <a:ext cx="182586" cy="1825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6460" y="3510483"/>
            <a:ext cx="7879080" cy="1016000"/>
          </a:xfrm>
          <a:custGeom>
            <a:avLst/>
            <a:gdLst/>
            <a:ahLst/>
            <a:cxnLst/>
            <a:rect l="l" t="t" r="r" b="b"/>
            <a:pathLst>
              <a:path w="7879080" h="1016000">
                <a:moveTo>
                  <a:pt x="0" y="0"/>
                </a:moveTo>
                <a:lnTo>
                  <a:pt x="7879080" y="0"/>
                </a:lnTo>
                <a:lnTo>
                  <a:pt x="7879080" y="1015663"/>
                </a:lnTo>
                <a:lnTo>
                  <a:pt x="0" y="1015663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1720" y="3675888"/>
            <a:ext cx="7534656" cy="7223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4277" y="3660705"/>
            <a:ext cx="7520305" cy="706120"/>
          </a:xfrm>
          <a:custGeom>
            <a:avLst/>
            <a:gdLst/>
            <a:ahLst/>
            <a:cxnLst/>
            <a:rect l="l" t="t" r="r" b="b"/>
            <a:pathLst>
              <a:path w="7520305" h="706120">
                <a:moveTo>
                  <a:pt x="1028029" y="561082"/>
                </a:moveTo>
                <a:lnTo>
                  <a:pt x="986387" y="581397"/>
                </a:lnTo>
                <a:lnTo>
                  <a:pt x="940637" y="599479"/>
                </a:lnTo>
                <a:lnTo>
                  <a:pt x="890780" y="615330"/>
                </a:lnTo>
                <a:lnTo>
                  <a:pt x="836815" y="628947"/>
                </a:lnTo>
                <a:lnTo>
                  <a:pt x="778742" y="640332"/>
                </a:lnTo>
                <a:lnTo>
                  <a:pt x="818182" y="705817"/>
                </a:lnTo>
                <a:lnTo>
                  <a:pt x="875317" y="695072"/>
                </a:lnTo>
                <a:lnTo>
                  <a:pt x="929743" y="680993"/>
                </a:lnTo>
                <a:lnTo>
                  <a:pt x="981461" y="663580"/>
                </a:lnTo>
                <a:lnTo>
                  <a:pt x="1030470" y="642833"/>
                </a:lnTo>
                <a:lnTo>
                  <a:pt x="1076770" y="618752"/>
                </a:lnTo>
                <a:lnTo>
                  <a:pt x="1028029" y="561082"/>
                </a:lnTo>
                <a:close/>
              </a:path>
              <a:path w="7520305" h="706120">
                <a:moveTo>
                  <a:pt x="1205506" y="555500"/>
                </a:moveTo>
                <a:lnTo>
                  <a:pt x="1165696" y="617264"/>
                </a:lnTo>
                <a:lnTo>
                  <a:pt x="1213335" y="625598"/>
                </a:lnTo>
                <a:lnTo>
                  <a:pt x="1260707" y="638100"/>
                </a:lnTo>
                <a:lnTo>
                  <a:pt x="1307811" y="654769"/>
                </a:lnTo>
                <a:lnTo>
                  <a:pt x="1354647" y="675604"/>
                </a:lnTo>
                <a:lnTo>
                  <a:pt x="1401216" y="700608"/>
                </a:lnTo>
                <a:lnTo>
                  <a:pt x="1452933" y="644053"/>
                </a:lnTo>
                <a:lnTo>
                  <a:pt x="1406007" y="619675"/>
                </a:lnTo>
                <a:lnTo>
                  <a:pt x="1357802" y="598631"/>
                </a:lnTo>
                <a:lnTo>
                  <a:pt x="1308317" y="580920"/>
                </a:lnTo>
                <a:lnTo>
                  <a:pt x="1257552" y="566543"/>
                </a:lnTo>
                <a:lnTo>
                  <a:pt x="1205506" y="555500"/>
                </a:lnTo>
                <a:close/>
              </a:path>
              <a:path w="7520305" h="706120">
                <a:moveTo>
                  <a:pt x="3723678" y="28277"/>
                </a:moveTo>
                <a:lnTo>
                  <a:pt x="3469182" y="28277"/>
                </a:lnTo>
                <a:lnTo>
                  <a:pt x="3469182" y="426764"/>
                </a:lnTo>
                <a:lnTo>
                  <a:pt x="3466295" y="479435"/>
                </a:lnTo>
                <a:lnTo>
                  <a:pt x="3457633" y="528503"/>
                </a:lnTo>
                <a:lnTo>
                  <a:pt x="3443197" y="573970"/>
                </a:lnTo>
                <a:lnTo>
                  <a:pt x="3422986" y="615836"/>
                </a:lnTo>
                <a:lnTo>
                  <a:pt x="3397001" y="654099"/>
                </a:lnTo>
                <a:lnTo>
                  <a:pt x="3471415" y="699491"/>
                </a:lnTo>
                <a:lnTo>
                  <a:pt x="3496046" y="659873"/>
                </a:lnTo>
                <a:lnTo>
                  <a:pt x="3515765" y="616624"/>
                </a:lnTo>
                <a:lnTo>
                  <a:pt x="3530573" y="569743"/>
                </a:lnTo>
                <a:lnTo>
                  <a:pt x="3540470" y="519231"/>
                </a:lnTo>
                <a:lnTo>
                  <a:pt x="3545456" y="465087"/>
                </a:lnTo>
                <a:lnTo>
                  <a:pt x="3723678" y="465087"/>
                </a:lnTo>
                <a:lnTo>
                  <a:pt x="3723678" y="391789"/>
                </a:lnTo>
                <a:lnTo>
                  <a:pt x="3545456" y="391789"/>
                </a:lnTo>
                <a:lnTo>
                  <a:pt x="3545456" y="281284"/>
                </a:lnTo>
                <a:lnTo>
                  <a:pt x="3723678" y="281284"/>
                </a:lnTo>
                <a:lnTo>
                  <a:pt x="3723678" y="207987"/>
                </a:lnTo>
                <a:lnTo>
                  <a:pt x="3545456" y="207987"/>
                </a:lnTo>
                <a:lnTo>
                  <a:pt x="3545456" y="102320"/>
                </a:lnTo>
                <a:lnTo>
                  <a:pt x="3723678" y="102320"/>
                </a:lnTo>
                <a:lnTo>
                  <a:pt x="3723678" y="28277"/>
                </a:lnTo>
                <a:close/>
              </a:path>
              <a:path w="7520305" h="706120">
                <a:moveTo>
                  <a:pt x="3565177" y="615776"/>
                </a:moveTo>
                <a:lnTo>
                  <a:pt x="3588245" y="693539"/>
                </a:lnTo>
                <a:lnTo>
                  <a:pt x="3643683" y="693539"/>
                </a:lnTo>
                <a:lnTo>
                  <a:pt x="3678681" y="688446"/>
                </a:lnTo>
                <a:lnTo>
                  <a:pt x="3703679" y="673168"/>
                </a:lnTo>
                <a:lnTo>
                  <a:pt x="3718678" y="647704"/>
                </a:lnTo>
                <a:lnTo>
                  <a:pt x="3722738" y="618752"/>
                </a:lnTo>
                <a:lnTo>
                  <a:pt x="3610197" y="618752"/>
                </a:lnTo>
                <a:lnTo>
                  <a:pt x="3600965" y="618566"/>
                </a:lnTo>
                <a:lnTo>
                  <a:pt x="3590382" y="618008"/>
                </a:lnTo>
                <a:lnTo>
                  <a:pt x="3578455" y="617078"/>
                </a:lnTo>
                <a:lnTo>
                  <a:pt x="3565177" y="615776"/>
                </a:lnTo>
                <a:close/>
              </a:path>
              <a:path w="7520305" h="706120">
                <a:moveTo>
                  <a:pt x="3183432" y="519781"/>
                </a:moveTo>
                <a:lnTo>
                  <a:pt x="3147016" y="556594"/>
                </a:lnTo>
                <a:lnTo>
                  <a:pt x="3112181" y="587034"/>
                </a:lnTo>
                <a:lnTo>
                  <a:pt x="3078927" y="611102"/>
                </a:lnTo>
                <a:lnTo>
                  <a:pt x="3047255" y="628798"/>
                </a:lnTo>
                <a:lnTo>
                  <a:pt x="3101205" y="690562"/>
                </a:lnTo>
                <a:lnTo>
                  <a:pt x="3134482" y="669866"/>
                </a:lnTo>
                <a:lnTo>
                  <a:pt x="3169572" y="642379"/>
                </a:lnTo>
                <a:lnTo>
                  <a:pt x="3206477" y="608102"/>
                </a:lnTo>
                <a:lnTo>
                  <a:pt x="3245196" y="567034"/>
                </a:lnTo>
                <a:lnTo>
                  <a:pt x="3183432" y="519781"/>
                </a:lnTo>
                <a:close/>
              </a:path>
              <a:path w="7520305" h="706120">
                <a:moveTo>
                  <a:pt x="3330027" y="519781"/>
                </a:moveTo>
                <a:lnTo>
                  <a:pt x="3268264" y="569267"/>
                </a:lnTo>
                <a:lnTo>
                  <a:pt x="3295169" y="584917"/>
                </a:lnTo>
                <a:lnTo>
                  <a:pt x="3319331" y="603219"/>
                </a:lnTo>
                <a:lnTo>
                  <a:pt x="3340748" y="624171"/>
                </a:lnTo>
                <a:lnTo>
                  <a:pt x="3359421" y="647774"/>
                </a:lnTo>
                <a:lnTo>
                  <a:pt x="3423418" y="590847"/>
                </a:lnTo>
                <a:lnTo>
                  <a:pt x="3400977" y="568964"/>
                </a:lnTo>
                <a:lnTo>
                  <a:pt x="3377932" y="549826"/>
                </a:lnTo>
                <a:lnTo>
                  <a:pt x="3354282" y="533432"/>
                </a:lnTo>
                <a:lnTo>
                  <a:pt x="3330027" y="519781"/>
                </a:lnTo>
                <a:close/>
              </a:path>
              <a:path w="7520305" h="706120">
                <a:moveTo>
                  <a:pt x="3723678" y="465087"/>
                </a:moveTo>
                <a:lnTo>
                  <a:pt x="3647776" y="465087"/>
                </a:lnTo>
                <a:lnTo>
                  <a:pt x="3647776" y="596056"/>
                </a:lnTo>
                <a:lnTo>
                  <a:pt x="3646381" y="605660"/>
                </a:lnTo>
                <a:lnTo>
                  <a:pt x="3642195" y="612520"/>
                </a:lnTo>
                <a:lnTo>
                  <a:pt x="3635218" y="616636"/>
                </a:lnTo>
                <a:lnTo>
                  <a:pt x="3625449" y="618008"/>
                </a:lnTo>
                <a:lnTo>
                  <a:pt x="3610197" y="618752"/>
                </a:lnTo>
                <a:lnTo>
                  <a:pt x="3722738" y="618752"/>
                </a:lnTo>
                <a:lnTo>
                  <a:pt x="3723612" y="612520"/>
                </a:lnTo>
                <a:lnTo>
                  <a:pt x="3723678" y="465087"/>
                </a:lnTo>
                <a:close/>
              </a:path>
              <a:path w="7520305" h="706120">
                <a:moveTo>
                  <a:pt x="3450950" y="433090"/>
                </a:moveTo>
                <a:lnTo>
                  <a:pt x="3067719" y="433090"/>
                </a:lnTo>
                <a:lnTo>
                  <a:pt x="3067719" y="503783"/>
                </a:lnTo>
                <a:lnTo>
                  <a:pt x="3450950" y="503783"/>
                </a:lnTo>
                <a:lnTo>
                  <a:pt x="3450950" y="433090"/>
                </a:lnTo>
                <a:close/>
              </a:path>
              <a:path w="7520305" h="706120">
                <a:moveTo>
                  <a:pt x="3208733" y="150315"/>
                </a:moveTo>
                <a:lnTo>
                  <a:pt x="3132458" y="150315"/>
                </a:lnTo>
                <a:lnTo>
                  <a:pt x="3132458" y="433090"/>
                </a:lnTo>
                <a:lnTo>
                  <a:pt x="3208733" y="433090"/>
                </a:lnTo>
                <a:lnTo>
                  <a:pt x="3208733" y="384348"/>
                </a:lnTo>
                <a:lnTo>
                  <a:pt x="3394024" y="384348"/>
                </a:lnTo>
                <a:lnTo>
                  <a:pt x="3394024" y="315516"/>
                </a:lnTo>
                <a:lnTo>
                  <a:pt x="3208733" y="315516"/>
                </a:lnTo>
                <a:lnTo>
                  <a:pt x="3208733" y="267519"/>
                </a:lnTo>
                <a:lnTo>
                  <a:pt x="3394024" y="267519"/>
                </a:lnTo>
                <a:lnTo>
                  <a:pt x="3394024" y="198313"/>
                </a:lnTo>
                <a:lnTo>
                  <a:pt x="3208733" y="198313"/>
                </a:lnTo>
                <a:lnTo>
                  <a:pt x="3208733" y="150315"/>
                </a:lnTo>
                <a:close/>
              </a:path>
              <a:path w="7520305" h="706120">
                <a:moveTo>
                  <a:pt x="3394024" y="384348"/>
                </a:moveTo>
                <a:lnTo>
                  <a:pt x="3317749" y="384348"/>
                </a:lnTo>
                <a:lnTo>
                  <a:pt x="3317749" y="433090"/>
                </a:lnTo>
                <a:lnTo>
                  <a:pt x="3394024" y="433090"/>
                </a:lnTo>
                <a:lnTo>
                  <a:pt x="3394024" y="384348"/>
                </a:lnTo>
                <a:close/>
              </a:path>
              <a:path w="7520305" h="706120">
                <a:moveTo>
                  <a:pt x="3723678" y="281284"/>
                </a:moveTo>
                <a:lnTo>
                  <a:pt x="3647776" y="281284"/>
                </a:lnTo>
                <a:lnTo>
                  <a:pt x="3647776" y="391789"/>
                </a:lnTo>
                <a:lnTo>
                  <a:pt x="3723678" y="391789"/>
                </a:lnTo>
                <a:lnTo>
                  <a:pt x="3723678" y="281284"/>
                </a:lnTo>
                <a:close/>
              </a:path>
              <a:path w="7520305" h="706120">
                <a:moveTo>
                  <a:pt x="3394024" y="267519"/>
                </a:moveTo>
                <a:lnTo>
                  <a:pt x="3317749" y="267519"/>
                </a:lnTo>
                <a:lnTo>
                  <a:pt x="3317749" y="315516"/>
                </a:lnTo>
                <a:lnTo>
                  <a:pt x="3394024" y="315516"/>
                </a:lnTo>
                <a:lnTo>
                  <a:pt x="3394024" y="267519"/>
                </a:lnTo>
                <a:close/>
              </a:path>
              <a:path w="7520305" h="706120">
                <a:moveTo>
                  <a:pt x="3723678" y="102320"/>
                </a:moveTo>
                <a:lnTo>
                  <a:pt x="3647776" y="102320"/>
                </a:lnTo>
                <a:lnTo>
                  <a:pt x="3647776" y="207987"/>
                </a:lnTo>
                <a:lnTo>
                  <a:pt x="3723678" y="207987"/>
                </a:lnTo>
                <a:lnTo>
                  <a:pt x="3723678" y="102320"/>
                </a:lnTo>
                <a:close/>
              </a:path>
              <a:path w="7520305" h="706120">
                <a:moveTo>
                  <a:pt x="3394024" y="150315"/>
                </a:moveTo>
                <a:lnTo>
                  <a:pt x="3317749" y="150315"/>
                </a:lnTo>
                <a:lnTo>
                  <a:pt x="3317749" y="198313"/>
                </a:lnTo>
                <a:lnTo>
                  <a:pt x="3394024" y="198313"/>
                </a:lnTo>
                <a:lnTo>
                  <a:pt x="3394024" y="150315"/>
                </a:lnTo>
                <a:close/>
              </a:path>
              <a:path w="7520305" h="706120">
                <a:moveTo>
                  <a:pt x="3445742" y="79250"/>
                </a:moveTo>
                <a:lnTo>
                  <a:pt x="3073671" y="79250"/>
                </a:lnTo>
                <a:lnTo>
                  <a:pt x="3073671" y="150315"/>
                </a:lnTo>
                <a:lnTo>
                  <a:pt x="3445742" y="150315"/>
                </a:lnTo>
                <a:lnTo>
                  <a:pt x="3445742" y="79250"/>
                </a:lnTo>
                <a:close/>
              </a:path>
              <a:path w="7520305" h="706120">
                <a:moveTo>
                  <a:pt x="3208733" y="7813"/>
                </a:moveTo>
                <a:lnTo>
                  <a:pt x="3132458" y="7813"/>
                </a:lnTo>
                <a:lnTo>
                  <a:pt x="3132458" y="79250"/>
                </a:lnTo>
                <a:lnTo>
                  <a:pt x="3208733" y="79250"/>
                </a:lnTo>
                <a:lnTo>
                  <a:pt x="3208733" y="7813"/>
                </a:lnTo>
                <a:close/>
              </a:path>
              <a:path w="7520305" h="706120">
                <a:moveTo>
                  <a:pt x="3394024" y="7813"/>
                </a:moveTo>
                <a:lnTo>
                  <a:pt x="3317749" y="7813"/>
                </a:lnTo>
                <a:lnTo>
                  <a:pt x="3317749" y="79250"/>
                </a:lnTo>
                <a:lnTo>
                  <a:pt x="3394024" y="79250"/>
                </a:lnTo>
                <a:lnTo>
                  <a:pt x="3394024" y="7813"/>
                </a:lnTo>
                <a:close/>
              </a:path>
              <a:path w="7520305" h="706120">
                <a:moveTo>
                  <a:pt x="6458983" y="652238"/>
                </a:moveTo>
                <a:lnTo>
                  <a:pt x="6356447" y="652238"/>
                </a:lnTo>
                <a:lnTo>
                  <a:pt x="6400723" y="702096"/>
                </a:lnTo>
                <a:lnTo>
                  <a:pt x="6445403" y="666532"/>
                </a:lnTo>
                <a:lnTo>
                  <a:pt x="6458983" y="652238"/>
                </a:lnTo>
                <a:close/>
              </a:path>
              <a:path w="7520305" h="706120">
                <a:moveTo>
                  <a:pt x="6356447" y="434578"/>
                </a:moveTo>
                <a:lnTo>
                  <a:pt x="6140274" y="434578"/>
                </a:lnTo>
                <a:lnTo>
                  <a:pt x="6140274" y="694283"/>
                </a:lnTo>
                <a:lnTo>
                  <a:pt x="6216177" y="694283"/>
                </a:lnTo>
                <a:lnTo>
                  <a:pt x="6216177" y="660053"/>
                </a:lnTo>
                <a:lnTo>
                  <a:pt x="6356447" y="660053"/>
                </a:lnTo>
                <a:lnTo>
                  <a:pt x="6356447" y="652238"/>
                </a:lnTo>
                <a:lnTo>
                  <a:pt x="6458983" y="652238"/>
                </a:lnTo>
                <a:lnTo>
                  <a:pt x="6478424" y="631775"/>
                </a:lnTo>
                <a:lnTo>
                  <a:pt x="6356447" y="631775"/>
                </a:lnTo>
                <a:lnTo>
                  <a:pt x="6356447" y="588987"/>
                </a:lnTo>
                <a:lnTo>
                  <a:pt x="6216177" y="588987"/>
                </a:lnTo>
                <a:lnTo>
                  <a:pt x="6216177" y="505272"/>
                </a:lnTo>
                <a:lnTo>
                  <a:pt x="6356447" y="505272"/>
                </a:lnTo>
                <a:lnTo>
                  <a:pt x="6356447" y="434578"/>
                </a:lnTo>
                <a:close/>
              </a:path>
              <a:path w="7520305" h="706120">
                <a:moveTo>
                  <a:pt x="6356447" y="660053"/>
                </a:moveTo>
                <a:lnTo>
                  <a:pt x="6280174" y="660053"/>
                </a:lnTo>
                <a:lnTo>
                  <a:pt x="6280174" y="694283"/>
                </a:lnTo>
                <a:lnTo>
                  <a:pt x="6356447" y="694283"/>
                </a:lnTo>
                <a:lnTo>
                  <a:pt x="6356447" y="660053"/>
                </a:lnTo>
                <a:close/>
              </a:path>
              <a:path w="7520305" h="706120">
                <a:moveTo>
                  <a:pt x="6658940" y="440531"/>
                </a:moveTo>
                <a:lnTo>
                  <a:pt x="6582666" y="440531"/>
                </a:lnTo>
                <a:lnTo>
                  <a:pt x="6582709" y="597126"/>
                </a:lnTo>
                <a:lnTo>
                  <a:pt x="6587526" y="633426"/>
                </a:lnTo>
                <a:lnTo>
                  <a:pt x="6602107" y="659587"/>
                </a:lnTo>
                <a:lnTo>
                  <a:pt x="6626407" y="675284"/>
                </a:lnTo>
                <a:lnTo>
                  <a:pt x="6660428" y="680516"/>
                </a:lnTo>
                <a:lnTo>
                  <a:pt x="6701729" y="680516"/>
                </a:lnTo>
                <a:lnTo>
                  <a:pt x="6742470" y="673633"/>
                </a:lnTo>
                <a:lnTo>
                  <a:pt x="6777817" y="636007"/>
                </a:lnTo>
                <a:lnTo>
                  <a:pt x="6788711" y="602753"/>
                </a:lnTo>
                <a:lnTo>
                  <a:pt x="6677916" y="602753"/>
                </a:lnTo>
                <a:lnTo>
                  <a:pt x="6669614" y="601660"/>
                </a:lnTo>
                <a:lnTo>
                  <a:pt x="6663684" y="598382"/>
                </a:lnTo>
                <a:lnTo>
                  <a:pt x="6660126" y="592917"/>
                </a:lnTo>
                <a:lnTo>
                  <a:pt x="6658940" y="585266"/>
                </a:lnTo>
                <a:lnTo>
                  <a:pt x="6658940" y="440531"/>
                </a:lnTo>
                <a:close/>
              </a:path>
              <a:path w="7520305" h="706120">
                <a:moveTo>
                  <a:pt x="6546947" y="440531"/>
                </a:moveTo>
                <a:lnTo>
                  <a:pt x="6473277" y="440531"/>
                </a:lnTo>
                <a:lnTo>
                  <a:pt x="6467889" y="487828"/>
                </a:lnTo>
                <a:lnTo>
                  <a:pt x="6453513" y="530601"/>
                </a:lnTo>
                <a:lnTo>
                  <a:pt x="6430147" y="568850"/>
                </a:lnTo>
                <a:lnTo>
                  <a:pt x="6397792" y="602575"/>
                </a:lnTo>
                <a:lnTo>
                  <a:pt x="6356447" y="631775"/>
                </a:lnTo>
                <a:lnTo>
                  <a:pt x="6478424" y="631775"/>
                </a:lnTo>
                <a:lnTo>
                  <a:pt x="6510391" y="586662"/>
                </a:lnTo>
                <a:lnTo>
                  <a:pt x="6530700" y="542354"/>
                </a:lnTo>
                <a:lnTo>
                  <a:pt x="6542886" y="495133"/>
                </a:lnTo>
                <a:lnTo>
                  <a:pt x="6546947" y="444996"/>
                </a:lnTo>
                <a:lnTo>
                  <a:pt x="6546947" y="440531"/>
                </a:lnTo>
                <a:close/>
              </a:path>
              <a:path w="7520305" h="706120">
                <a:moveTo>
                  <a:pt x="6727774" y="519781"/>
                </a:moveTo>
                <a:lnTo>
                  <a:pt x="6721564" y="568023"/>
                </a:lnTo>
                <a:lnTo>
                  <a:pt x="6701728" y="601346"/>
                </a:lnTo>
                <a:lnTo>
                  <a:pt x="6693170" y="602753"/>
                </a:lnTo>
                <a:lnTo>
                  <a:pt x="6788711" y="602753"/>
                </a:lnTo>
                <a:lnTo>
                  <a:pt x="6793816" y="582801"/>
                </a:lnTo>
                <a:lnTo>
                  <a:pt x="6800698" y="546571"/>
                </a:lnTo>
                <a:lnTo>
                  <a:pt x="6727774" y="519781"/>
                </a:lnTo>
                <a:close/>
              </a:path>
              <a:path w="7520305" h="706120">
                <a:moveTo>
                  <a:pt x="6356447" y="505272"/>
                </a:moveTo>
                <a:lnTo>
                  <a:pt x="6280174" y="505272"/>
                </a:lnTo>
                <a:lnTo>
                  <a:pt x="6280174" y="588987"/>
                </a:lnTo>
                <a:lnTo>
                  <a:pt x="6356447" y="588987"/>
                </a:lnTo>
                <a:lnTo>
                  <a:pt x="6356447" y="505272"/>
                </a:lnTo>
                <a:close/>
              </a:path>
              <a:path w="7520305" h="706120">
                <a:moveTo>
                  <a:pt x="6484439" y="268263"/>
                </a:moveTo>
                <a:lnTo>
                  <a:pt x="6408166" y="268263"/>
                </a:lnTo>
                <a:lnTo>
                  <a:pt x="6408166" y="440531"/>
                </a:lnTo>
                <a:lnTo>
                  <a:pt x="6735215" y="440531"/>
                </a:lnTo>
                <a:lnTo>
                  <a:pt x="6735215" y="367605"/>
                </a:lnTo>
                <a:lnTo>
                  <a:pt x="6484439" y="367605"/>
                </a:lnTo>
                <a:lnTo>
                  <a:pt x="6484439" y="268263"/>
                </a:lnTo>
                <a:close/>
              </a:path>
              <a:path w="7520305" h="706120">
                <a:moveTo>
                  <a:pt x="6356447" y="333002"/>
                </a:moveTo>
                <a:lnTo>
                  <a:pt x="6139530" y="333002"/>
                </a:lnTo>
                <a:lnTo>
                  <a:pt x="6139530" y="404068"/>
                </a:lnTo>
                <a:lnTo>
                  <a:pt x="6356447" y="404068"/>
                </a:lnTo>
                <a:lnTo>
                  <a:pt x="6356447" y="333002"/>
                </a:lnTo>
                <a:close/>
              </a:path>
              <a:path w="7520305" h="706120">
                <a:moveTo>
                  <a:pt x="6735215" y="258588"/>
                </a:moveTo>
                <a:lnTo>
                  <a:pt x="6658940" y="258588"/>
                </a:lnTo>
                <a:lnTo>
                  <a:pt x="6658940" y="367605"/>
                </a:lnTo>
                <a:lnTo>
                  <a:pt x="6735215" y="367605"/>
                </a:lnTo>
                <a:lnTo>
                  <a:pt x="6735215" y="258588"/>
                </a:lnTo>
                <a:close/>
              </a:path>
              <a:path w="7520305" h="706120">
                <a:moveTo>
                  <a:pt x="6356447" y="231800"/>
                </a:moveTo>
                <a:lnTo>
                  <a:pt x="6139530" y="231800"/>
                </a:lnTo>
                <a:lnTo>
                  <a:pt x="6139530" y="302493"/>
                </a:lnTo>
                <a:lnTo>
                  <a:pt x="6356447" y="302493"/>
                </a:lnTo>
                <a:lnTo>
                  <a:pt x="6356447" y="231800"/>
                </a:lnTo>
                <a:close/>
              </a:path>
              <a:path w="7520305" h="706120">
                <a:moveTo>
                  <a:pt x="6458767" y="27533"/>
                </a:moveTo>
                <a:lnTo>
                  <a:pt x="6442698" y="77995"/>
                </a:lnTo>
                <a:lnTo>
                  <a:pt x="6420164" y="126318"/>
                </a:lnTo>
                <a:lnTo>
                  <a:pt x="6391166" y="172501"/>
                </a:lnTo>
                <a:lnTo>
                  <a:pt x="6355703" y="216545"/>
                </a:lnTo>
                <a:lnTo>
                  <a:pt x="6383237" y="292818"/>
                </a:lnTo>
                <a:lnTo>
                  <a:pt x="6388004" y="288354"/>
                </a:lnTo>
                <a:lnTo>
                  <a:pt x="6393748" y="282773"/>
                </a:lnTo>
                <a:lnTo>
                  <a:pt x="6400468" y="276076"/>
                </a:lnTo>
                <a:lnTo>
                  <a:pt x="6408166" y="268263"/>
                </a:lnTo>
                <a:lnTo>
                  <a:pt x="6484439" y="268263"/>
                </a:lnTo>
                <a:lnTo>
                  <a:pt x="6484439" y="258588"/>
                </a:lnTo>
                <a:lnTo>
                  <a:pt x="6735215" y="258588"/>
                </a:lnTo>
                <a:lnTo>
                  <a:pt x="6735215" y="256357"/>
                </a:lnTo>
                <a:lnTo>
                  <a:pt x="6780170" y="256357"/>
                </a:lnTo>
                <a:lnTo>
                  <a:pt x="6799211" y="202778"/>
                </a:lnTo>
                <a:lnTo>
                  <a:pt x="6783006" y="185291"/>
                </a:lnTo>
                <a:lnTo>
                  <a:pt x="6471417" y="185291"/>
                </a:lnTo>
                <a:lnTo>
                  <a:pt x="6490020" y="153293"/>
                </a:lnTo>
                <a:lnTo>
                  <a:pt x="6506019" y="121667"/>
                </a:lnTo>
                <a:lnTo>
                  <a:pt x="6519414" y="90413"/>
                </a:lnTo>
                <a:lnTo>
                  <a:pt x="6530204" y="59531"/>
                </a:lnTo>
                <a:lnTo>
                  <a:pt x="6458767" y="27533"/>
                </a:lnTo>
                <a:close/>
              </a:path>
              <a:path w="7520305" h="706120">
                <a:moveTo>
                  <a:pt x="6780170" y="256357"/>
                </a:moveTo>
                <a:lnTo>
                  <a:pt x="6735215" y="256357"/>
                </a:lnTo>
                <a:lnTo>
                  <a:pt x="6740982" y="263658"/>
                </a:lnTo>
                <a:lnTo>
                  <a:pt x="6748237" y="272169"/>
                </a:lnTo>
                <a:lnTo>
                  <a:pt x="6756981" y="281889"/>
                </a:lnTo>
                <a:lnTo>
                  <a:pt x="6767212" y="292818"/>
                </a:lnTo>
                <a:lnTo>
                  <a:pt x="6780170" y="256357"/>
                </a:lnTo>
                <a:close/>
              </a:path>
              <a:path w="7520305" h="706120">
                <a:moveTo>
                  <a:pt x="6366493" y="129108"/>
                </a:moveTo>
                <a:lnTo>
                  <a:pt x="6114229" y="129108"/>
                </a:lnTo>
                <a:lnTo>
                  <a:pt x="6114229" y="199801"/>
                </a:lnTo>
                <a:lnTo>
                  <a:pt x="6366493" y="199801"/>
                </a:lnTo>
                <a:lnTo>
                  <a:pt x="6366493" y="129108"/>
                </a:lnTo>
                <a:close/>
              </a:path>
              <a:path w="7520305" h="706120">
                <a:moveTo>
                  <a:pt x="6698752" y="28277"/>
                </a:moveTo>
                <a:lnTo>
                  <a:pt x="6540994" y="28277"/>
                </a:lnTo>
                <a:lnTo>
                  <a:pt x="6540994" y="101575"/>
                </a:lnTo>
                <a:lnTo>
                  <a:pt x="6643686" y="101575"/>
                </a:lnTo>
                <a:lnTo>
                  <a:pt x="6650499" y="119225"/>
                </a:lnTo>
                <a:lnTo>
                  <a:pt x="6659777" y="139061"/>
                </a:lnTo>
                <a:lnTo>
                  <a:pt x="6671521" y="161083"/>
                </a:lnTo>
                <a:lnTo>
                  <a:pt x="6685729" y="185291"/>
                </a:lnTo>
                <a:lnTo>
                  <a:pt x="6783006" y="185291"/>
                </a:lnTo>
                <a:lnTo>
                  <a:pt x="6763632" y="164385"/>
                </a:lnTo>
                <a:lnTo>
                  <a:pt x="6735029" y="122504"/>
                </a:lnTo>
                <a:lnTo>
                  <a:pt x="6713402" y="77135"/>
                </a:lnTo>
                <a:lnTo>
                  <a:pt x="6698752" y="28277"/>
                </a:lnTo>
                <a:close/>
              </a:path>
              <a:path w="7520305" h="706120">
                <a:moveTo>
                  <a:pt x="6356447" y="30510"/>
                </a:moveTo>
                <a:lnTo>
                  <a:pt x="6139530" y="30510"/>
                </a:lnTo>
                <a:lnTo>
                  <a:pt x="6139530" y="101575"/>
                </a:lnTo>
                <a:lnTo>
                  <a:pt x="6356447" y="101575"/>
                </a:lnTo>
                <a:lnTo>
                  <a:pt x="6356447" y="30510"/>
                </a:lnTo>
                <a:close/>
              </a:path>
              <a:path w="7520305" h="706120">
                <a:moveTo>
                  <a:pt x="2578446" y="434578"/>
                </a:moveTo>
                <a:lnTo>
                  <a:pt x="2333995" y="434578"/>
                </a:lnTo>
                <a:lnTo>
                  <a:pt x="2333995" y="694283"/>
                </a:lnTo>
                <a:lnTo>
                  <a:pt x="2410270" y="694283"/>
                </a:lnTo>
                <a:lnTo>
                  <a:pt x="2410270" y="660053"/>
                </a:lnTo>
                <a:lnTo>
                  <a:pt x="2578446" y="660053"/>
                </a:lnTo>
                <a:lnTo>
                  <a:pt x="2578446" y="588987"/>
                </a:lnTo>
                <a:lnTo>
                  <a:pt x="2410270" y="588987"/>
                </a:lnTo>
                <a:lnTo>
                  <a:pt x="2410270" y="505272"/>
                </a:lnTo>
                <a:lnTo>
                  <a:pt x="2578446" y="505272"/>
                </a:lnTo>
                <a:lnTo>
                  <a:pt x="2578446" y="434578"/>
                </a:lnTo>
                <a:close/>
              </a:path>
              <a:path w="7520305" h="706120">
                <a:moveTo>
                  <a:pt x="2578446" y="660053"/>
                </a:moveTo>
                <a:lnTo>
                  <a:pt x="2502171" y="660053"/>
                </a:lnTo>
                <a:lnTo>
                  <a:pt x="2502171" y="690562"/>
                </a:lnTo>
                <a:lnTo>
                  <a:pt x="2578446" y="690562"/>
                </a:lnTo>
                <a:lnTo>
                  <a:pt x="2578446" y="660053"/>
                </a:lnTo>
                <a:close/>
              </a:path>
              <a:path w="7520305" h="706120">
                <a:moveTo>
                  <a:pt x="2578446" y="505272"/>
                </a:moveTo>
                <a:lnTo>
                  <a:pt x="2502171" y="505272"/>
                </a:lnTo>
                <a:lnTo>
                  <a:pt x="2502171" y="588987"/>
                </a:lnTo>
                <a:lnTo>
                  <a:pt x="2578446" y="588987"/>
                </a:lnTo>
                <a:lnTo>
                  <a:pt x="2578446" y="505272"/>
                </a:lnTo>
                <a:close/>
              </a:path>
              <a:path w="7520305" h="706120">
                <a:moveTo>
                  <a:pt x="1949898" y="636240"/>
                </a:moveTo>
                <a:lnTo>
                  <a:pt x="1793006" y="636240"/>
                </a:lnTo>
                <a:lnTo>
                  <a:pt x="1834677" y="698747"/>
                </a:lnTo>
                <a:lnTo>
                  <a:pt x="1882233" y="676376"/>
                </a:lnTo>
                <a:lnTo>
                  <a:pt x="1925928" y="652053"/>
                </a:lnTo>
                <a:lnTo>
                  <a:pt x="1949898" y="636240"/>
                </a:lnTo>
                <a:close/>
              </a:path>
              <a:path w="7520305" h="706120">
                <a:moveTo>
                  <a:pt x="2142629" y="597545"/>
                </a:moveTo>
                <a:lnTo>
                  <a:pt x="2001737" y="597545"/>
                </a:lnTo>
                <a:lnTo>
                  <a:pt x="2043827" y="631217"/>
                </a:lnTo>
                <a:lnTo>
                  <a:pt x="2088987" y="659308"/>
                </a:lnTo>
                <a:lnTo>
                  <a:pt x="2137217" y="681818"/>
                </a:lnTo>
                <a:lnTo>
                  <a:pt x="2188517" y="698747"/>
                </a:lnTo>
                <a:lnTo>
                  <a:pt x="2233165" y="630287"/>
                </a:lnTo>
                <a:lnTo>
                  <a:pt x="2186447" y="616311"/>
                </a:lnTo>
                <a:lnTo>
                  <a:pt x="2142629" y="597545"/>
                </a:lnTo>
                <a:close/>
              </a:path>
              <a:path w="7520305" h="706120">
                <a:moveTo>
                  <a:pt x="1793006" y="434578"/>
                </a:moveTo>
                <a:lnTo>
                  <a:pt x="1565671" y="434578"/>
                </a:lnTo>
                <a:lnTo>
                  <a:pt x="1565671" y="694283"/>
                </a:lnTo>
                <a:lnTo>
                  <a:pt x="1641946" y="694283"/>
                </a:lnTo>
                <a:lnTo>
                  <a:pt x="1641946" y="660053"/>
                </a:lnTo>
                <a:lnTo>
                  <a:pt x="1793006" y="660053"/>
                </a:lnTo>
                <a:lnTo>
                  <a:pt x="1793006" y="636240"/>
                </a:lnTo>
                <a:lnTo>
                  <a:pt x="1949898" y="636240"/>
                </a:lnTo>
                <a:lnTo>
                  <a:pt x="1962308" y="628054"/>
                </a:lnTo>
                <a:lnTo>
                  <a:pt x="1793006" y="628054"/>
                </a:lnTo>
                <a:lnTo>
                  <a:pt x="1793006" y="588987"/>
                </a:lnTo>
                <a:lnTo>
                  <a:pt x="1641946" y="588987"/>
                </a:lnTo>
                <a:lnTo>
                  <a:pt x="1641946" y="505272"/>
                </a:lnTo>
                <a:lnTo>
                  <a:pt x="1793006" y="505272"/>
                </a:lnTo>
                <a:lnTo>
                  <a:pt x="1793006" y="434578"/>
                </a:lnTo>
                <a:close/>
              </a:path>
              <a:path w="7520305" h="706120">
                <a:moveTo>
                  <a:pt x="1793006" y="660053"/>
                </a:moveTo>
                <a:lnTo>
                  <a:pt x="1716731" y="660053"/>
                </a:lnTo>
                <a:lnTo>
                  <a:pt x="1716731" y="690562"/>
                </a:lnTo>
                <a:lnTo>
                  <a:pt x="1793006" y="690562"/>
                </a:lnTo>
                <a:lnTo>
                  <a:pt x="1793006" y="660053"/>
                </a:lnTo>
                <a:close/>
              </a:path>
              <a:path w="7520305" h="706120">
                <a:moveTo>
                  <a:pt x="1945182" y="387325"/>
                </a:moveTo>
                <a:lnTo>
                  <a:pt x="1866676" y="387325"/>
                </a:lnTo>
                <a:lnTo>
                  <a:pt x="1882303" y="429974"/>
                </a:lnTo>
                <a:lnTo>
                  <a:pt x="1901650" y="470482"/>
                </a:lnTo>
                <a:lnTo>
                  <a:pt x="1924719" y="508852"/>
                </a:lnTo>
                <a:lnTo>
                  <a:pt x="1951508" y="545082"/>
                </a:lnTo>
                <a:lnTo>
                  <a:pt x="1920812" y="566732"/>
                </a:lnTo>
                <a:lnTo>
                  <a:pt x="1884163" y="587777"/>
                </a:lnTo>
                <a:lnTo>
                  <a:pt x="1841561" y="608218"/>
                </a:lnTo>
                <a:lnTo>
                  <a:pt x="1793006" y="628054"/>
                </a:lnTo>
                <a:lnTo>
                  <a:pt x="1962308" y="628054"/>
                </a:lnTo>
                <a:lnTo>
                  <a:pt x="1965762" y="625775"/>
                </a:lnTo>
                <a:lnTo>
                  <a:pt x="2001737" y="597545"/>
                </a:lnTo>
                <a:lnTo>
                  <a:pt x="2142629" y="597545"/>
                </a:lnTo>
                <a:lnTo>
                  <a:pt x="2141542" y="597079"/>
                </a:lnTo>
                <a:lnTo>
                  <a:pt x="2098452" y="572592"/>
                </a:lnTo>
                <a:lnTo>
                  <a:pt x="2057176" y="542850"/>
                </a:lnTo>
                <a:lnTo>
                  <a:pt x="2084918" y="508852"/>
                </a:lnTo>
                <a:lnTo>
                  <a:pt x="2096114" y="492993"/>
                </a:lnTo>
                <a:lnTo>
                  <a:pt x="2005458" y="492993"/>
                </a:lnTo>
                <a:lnTo>
                  <a:pt x="1986343" y="468529"/>
                </a:lnTo>
                <a:lnTo>
                  <a:pt x="1969925" y="442763"/>
                </a:lnTo>
                <a:lnTo>
                  <a:pt x="1956205" y="415695"/>
                </a:lnTo>
                <a:lnTo>
                  <a:pt x="1945182" y="387325"/>
                </a:lnTo>
                <a:close/>
              </a:path>
              <a:path w="7520305" h="706120">
                <a:moveTo>
                  <a:pt x="1793006" y="505272"/>
                </a:moveTo>
                <a:lnTo>
                  <a:pt x="1716731" y="505272"/>
                </a:lnTo>
                <a:lnTo>
                  <a:pt x="1716731" y="588987"/>
                </a:lnTo>
                <a:lnTo>
                  <a:pt x="1793006" y="588987"/>
                </a:lnTo>
                <a:lnTo>
                  <a:pt x="1793006" y="505272"/>
                </a:lnTo>
                <a:close/>
              </a:path>
              <a:path w="7520305" h="706120">
                <a:moveTo>
                  <a:pt x="2159495" y="308074"/>
                </a:moveTo>
                <a:lnTo>
                  <a:pt x="1826492" y="308074"/>
                </a:lnTo>
                <a:lnTo>
                  <a:pt x="1826492" y="387325"/>
                </a:lnTo>
                <a:lnTo>
                  <a:pt x="2074663" y="387325"/>
                </a:lnTo>
                <a:lnTo>
                  <a:pt x="2057919" y="418207"/>
                </a:lnTo>
                <a:lnTo>
                  <a:pt x="2040804" y="446112"/>
                </a:lnTo>
                <a:lnTo>
                  <a:pt x="2023317" y="471041"/>
                </a:lnTo>
                <a:lnTo>
                  <a:pt x="2005458" y="492993"/>
                </a:lnTo>
                <a:lnTo>
                  <a:pt x="2096114" y="492993"/>
                </a:lnTo>
                <a:lnTo>
                  <a:pt x="2111219" y="471599"/>
                </a:lnTo>
                <a:lnTo>
                  <a:pt x="2136078" y="431090"/>
                </a:lnTo>
                <a:lnTo>
                  <a:pt x="2159495" y="387325"/>
                </a:lnTo>
                <a:lnTo>
                  <a:pt x="2159495" y="308074"/>
                </a:lnTo>
                <a:close/>
              </a:path>
              <a:path w="7520305" h="706120">
                <a:moveTo>
                  <a:pt x="1793006" y="333002"/>
                </a:moveTo>
                <a:lnTo>
                  <a:pt x="1564927" y="333002"/>
                </a:lnTo>
                <a:lnTo>
                  <a:pt x="1564927" y="404068"/>
                </a:lnTo>
                <a:lnTo>
                  <a:pt x="1793006" y="404068"/>
                </a:lnTo>
                <a:lnTo>
                  <a:pt x="1793006" y="333002"/>
                </a:lnTo>
                <a:close/>
              </a:path>
              <a:path w="7520305" h="706120">
                <a:moveTo>
                  <a:pt x="5925218" y="407045"/>
                </a:moveTo>
                <a:lnTo>
                  <a:pt x="5455666" y="407045"/>
                </a:lnTo>
                <a:lnTo>
                  <a:pt x="5455666" y="694283"/>
                </a:lnTo>
                <a:lnTo>
                  <a:pt x="5533428" y="694283"/>
                </a:lnTo>
                <a:lnTo>
                  <a:pt x="5533428" y="655587"/>
                </a:lnTo>
                <a:lnTo>
                  <a:pt x="5925218" y="655587"/>
                </a:lnTo>
                <a:lnTo>
                  <a:pt x="5925218" y="582289"/>
                </a:lnTo>
                <a:lnTo>
                  <a:pt x="5533428" y="582289"/>
                </a:lnTo>
                <a:lnTo>
                  <a:pt x="5533428" y="480343"/>
                </a:lnTo>
                <a:lnTo>
                  <a:pt x="5925218" y="480343"/>
                </a:lnTo>
                <a:lnTo>
                  <a:pt x="5925218" y="407045"/>
                </a:lnTo>
                <a:close/>
              </a:path>
              <a:path w="7520305" h="706120">
                <a:moveTo>
                  <a:pt x="5925218" y="655587"/>
                </a:moveTo>
                <a:lnTo>
                  <a:pt x="5847455" y="655587"/>
                </a:lnTo>
                <a:lnTo>
                  <a:pt x="5847455" y="694283"/>
                </a:lnTo>
                <a:lnTo>
                  <a:pt x="5925218" y="694283"/>
                </a:lnTo>
                <a:lnTo>
                  <a:pt x="5925218" y="655587"/>
                </a:lnTo>
                <a:close/>
              </a:path>
              <a:path w="7520305" h="706120">
                <a:moveTo>
                  <a:pt x="5925218" y="480343"/>
                </a:moveTo>
                <a:lnTo>
                  <a:pt x="5847455" y="480343"/>
                </a:lnTo>
                <a:lnTo>
                  <a:pt x="5847455" y="582289"/>
                </a:lnTo>
                <a:lnTo>
                  <a:pt x="5925218" y="582289"/>
                </a:lnTo>
                <a:lnTo>
                  <a:pt x="5925218" y="480343"/>
                </a:lnTo>
                <a:close/>
              </a:path>
              <a:path w="7520305" h="706120">
                <a:moveTo>
                  <a:pt x="193475" y="443508"/>
                </a:moveTo>
                <a:lnTo>
                  <a:pt x="120178" y="443508"/>
                </a:lnTo>
                <a:lnTo>
                  <a:pt x="120178" y="694283"/>
                </a:lnTo>
                <a:lnTo>
                  <a:pt x="193475" y="694283"/>
                </a:lnTo>
                <a:lnTo>
                  <a:pt x="193475" y="443508"/>
                </a:lnTo>
                <a:close/>
              </a:path>
              <a:path w="7520305" h="706120">
                <a:moveTo>
                  <a:pt x="45020" y="478854"/>
                </a:moveTo>
                <a:lnTo>
                  <a:pt x="39322" y="532595"/>
                </a:lnTo>
                <a:lnTo>
                  <a:pt x="30788" y="581824"/>
                </a:lnTo>
                <a:lnTo>
                  <a:pt x="19416" y="626543"/>
                </a:lnTo>
                <a:lnTo>
                  <a:pt x="5208" y="666749"/>
                </a:lnTo>
                <a:lnTo>
                  <a:pt x="68460" y="689818"/>
                </a:lnTo>
                <a:lnTo>
                  <a:pt x="83366" y="644332"/>
                </a:lnTo>
                <a:lnTo>
                  <a:pt x="94970" y="596800"/>
                </a:lnTo>
                <a:lnTo>
                  <a:pt x="103272" y="547222"/>
                </a:lnTo>
                <a:lnTo>
                  <a:pt x="108272" y="495597"/>
                </a:lnTo>
                <a:lnTo>
                  <a:pt x="45020" y="478854"/>
                </a:lnTo>
                <a:close/>
              </a:path>
              <a:path w="7520305" h="706120">
                <a:moveTo>
                  <a:pt x="254495" y="471784"/>
                </a:moveTo>
                <a:lnTo>
                  <a:pt x="202778" y="490761"/>
                </a:lnTo>
                <a:lnTo>
                  <a:pt x="212428" y="520828"/>
                </a:lnTo>
                <a:lnTo>
                  <a:pt x="219800" y="553733"/>
                </a:lnTo>
                <a:lnTo>
                  <a:pt x="224893" y="589475"/>
                </a:lnTo>
                <a:lnTo>
                  <a:pt x="227707" y="628054"/>
                </a:lnTo>
                <a:lnTo>
                  <a:pt x="284261" y="607590"/>
                </a:lnTo>
                <a:lnTo>
                  <a:pt x="280587" y="569244"/>
                </a:lnTo>
                <a:lnTo>
                  <a:pt x="274401" y="533827"/>
                </a:lnTo>
                <a:lnTo>
                  <a:pt x="265704" y="501341"/>
                </a:lnTo>
                <a:lnTo>
                  <a:pt x="254495" y="471784"/>
                </a:lnTo>
                <a:close/>
              </a:path>
              <a:path w="7520305" h="706120">
                <a:moveTo>
                  <a:pt x="43531" y="119806"/>
                </a:moveTo>
                <a:lnTo>
                  <a:pt x="0" y="179337"/>
                </a:lnTo>
                <a:lnTo>
                  <a:pt x="30672" y="202429"/>
                </a:lnTo>
                <a:lnTo>
                  <a:pt x="60181" y="228916"/>
                </a:lnTo>
                <a:lnTo>
                  <a:pt x="88528" y="258798"/>
                </a:lnTo>
                <a:lnTo>
                  <a:pt x="115713" y="292075"/>
                </a:lnTo>
                <a:lnTo>
                  <a:pt x="98017" y="316562"/>
                </a:lnTo>
                <a:lnTo>
                  <a:pt x="61367" y="361768"/>
                </a:lnTo>
                <a:lnTo>
                  <a:pt x="22881" y="385000"/>
                </a:lnTo>
                <a:lnTo>
                  <a:pt x="8929" y="385837"/>
                </a:lnTo>
                <a:lnTo>
                  <a:pt x="33486" y="458019"/>
                </a:lnTo>
                <a:lnTo>
                  <a:pt x="51461" y="455437"/>
                </a:lnTo>
                <a:lnTo>
                  <a:pt x="71902" y="452158"/>
                </a:lnTo>
                <a:lnTo>
                  <a:pt x="94808" y="448182"/>
                </a:lnTo>
                <a:lnTo>
                  <a:pt x="120178" y="443508"/>
                </a:lnTo>
                <a:lnTo>
                  <a:pt x="193475" y="443508"/>
                </a:lnTo>
                <a:lnTo>
                  <a:pt x="193475" y="427508"/>
                </a:lnTo>
                <a:lnTo>
                  <a:pt x="216171" y="421556"/>
                </a:lnTo>
                <a:lnTo>
                  <a:pt x="278374" y="421556"/>
                </a:lnTo>
                <a:lnTo>
                  <a:pt x="274168" y="398743"/>
                </a:lnTo>
                <a:lnTo>
                  <a:pt x="267292" y="373559"/>
                </a:lnTo>
                <a:lnTo>
                  <a:pt x="130224" y="373559"/>
                </a:lnTo>
                <a:lnTo>
                  <a:pt x="160570" y="339998"/>
                </a:lnTo>
                <a:lnTo>
                  <a:pt x="190291" y="302121"/>
                </a:lnTo>
                <a:lnTo>
                  <a:pt x="219387" y="259928"/>
                </a:lnTo>
                <a:lnTo>
                  <a:pt x="240250" y="225846"/>
                </a:lnTo>
                <a:lnTo>
                  <a:pt x="158501" y="225846"/>
                </a:lnTo>
                <a:lnTo>
                  <a:pt x="148687" y="214196"/>
                </a:lnTo>
                <a:lnTo>
                  <a:pt x="139711" y="204173"/>
                </a:lnTo>
                <a:lnTo>
                  <a:pt x="131572" y="195778"/>
                </a:lnTo>
                <a:lnTo>
                  <a:pt x="124270" y="189011"/>
                </a:lnTo>
                <a:lnTo>
                  <a:pt x="154129" y="153874"/>
                </a:lnTo>
                <a:lnTo>
                  <a:pt x="161807" y="143247"/>
                </a:lnTo>
                <a:lnTo>
                  <a:pt x="73668" y="143247"/>
                </a:lnTo>
                <a:lnTo>
                  <a:pt x="67599" y="137596"/>
                </a:lnTo>
                <a:lnTo>
                  <a:pt x="60553" y="131805"/>
                </a:lnTo>
                <a:lnTo>
                  <a:pt x="52531" y="125876"/>
                </a:lnTo>
                <a:lnTo>
                  <a:pt x="43531" y="119806"/>
                </a:lnTo>
                <a:close/>
              </a:path>
              <a:path w="7520305" h="706120">
                <a:moveTo>
                  <a:pt x="278374" y="421556"/>
                </a:moveTo>
                <a:lnTo>
                  <a:pt x="216171" y="421556"/>
                </a:lnTo>
                <a:lnTo>
                  <a:pt x="218428" y="429276"/>
                </a:lnTo>
                <a:lnTo>
                  <a:pt x="220358" y="437555"/>
                </a:lnTo>
                <a:lnTo>
                  <a:pt x="221962" y="446391"/>
                </a:lnTo>
                <a:lnTo>
                  <a:pt x="223241" y="455786"/>
                </a:lnTo>
                <a:lnTo>
                  <a:pt x="280912" y="435322"/>
                </a:lnTo>
                <a:lnTo>
                  <a:pt x="278374" y="421556"/>
                </a:lnTo>
                <a:close/>
              </a:path>
              <a:path w="7520305" h="706120">
                <a:moveTo>
                  <a:pt x="237752" y="301005"/>
                </a:moveTo>
                <a:lnTo>
                  <a:pt x="184174" y="324073"/>
                </a:lnTo>
                <a:lnTo>
                  <a:pt x="188895" y="332305"/>
                </a:lnTo>
                <a:lnTo>
                  <a:pt x="193011" y="341002"/>
                </a:lnTo>
                <a:lnTo>
                  <a:pt x="196522" y="350164"/>
                </a:lnTo>
                <a:lnTo>
                  <a:pt x="199429" y="359792"/>
                </a:lnTo>
                <a:lnTo>
                  <a:pt x="185755" y="363303"/>
                </a:lnTo>
                <a:lnTo>
                  <a:pt x="169663" y="366768"/>
                </a:lnTo>
                <a:lnTo>
                  <a:pt x="151153" y="370186"/>
                </a:lnTo>
                <a:lnTo>
                  <a:pt x="130224" y="373559"/>
                </a:lnTo>
                <a:lnTo>
                  <a:pt x="267292" y="373559"/>
                </a:lnTo>
                <a:lnTo>
                  <a:pt x="264727" y="364164"/>
                </a:lnTo>
                <a:lnTo>
                  <a:pt x="252589" y="331584"/>
                </a:lnTo>
                <a:lnTo>
                  <a:pt x="237752" y="301005"/>
                </a:lnTo>
                <a:close/>
              </a:path>
              <a:path w="7520305" h="706120">
                <a:moveTo>
                  <a:pt x="211707" y="122039"/>
                </a:moveTo>
                <a:lnTo>
                  <a:pt x="200987" y="146386"/>
                </a:lnTo>
                <a:lnTo>
                  <a:pt x="188545" y="171803"/>
                </a:lnTo>
                <a:lnTo>
                  <a:pt x="174383" y="198290"/>
                </a:lnTo>
                <a:lnTo>
                  <a:pt x="158501" y="225846"/>
                </a:lnTo>
                <a:lnTo>
                  <a:pt x="240250" y="225846"/>
                </a:lnTo>
                <a:lnTo>
                  <a:pt x="247857" y="213419"/>
                </a:lnTo>
                <a:lnTo>
                  <a:pt x="275703" y="162594"/>
                </a:lnTo>
                <a:lnTo>
                  <a:pt x="211707" y="122039"/>
                </a:lnTo>
                <a:close/>
              </a:path>
              <a:path w="7520305" h="706120">
                <a:moveTo>
                  <a:pt x="154781" y="0"/>
                </a:moveTo>
                <a:lnTo>
                  <a:pt x="138968" y="40625"/>
                </a:lnTo>
                <a:lnTo>
                  <a:pt x="120178" y="78041"/>
                </a:lnTo>
                <a:lnTo>
                  <a:pt x="98412" y="112249"/>
                </a:lnTo>
                <a:lnTo>
                  <a:pt x="73668" y="143247"/>
                </a:lnTo>
                <a:lnTo>
                  <a:pt x="161807" y="143247"/>
                </a:lnTo>
                <a:lnTo>
                  <a:pt x="180825" y="116923"/>
                </a:lnTo>
                <a:lnTo>
                  <a:pt x="204417" y="78041"/>
                </a:lnTo>
                <a:lnTo>
                  <a:pt x="224730" y="37579"/>
                </a:lnTo>
                <a:lnTo>
                  <a:pt x="154781" y="0"/>
                </a:lnTo>
                <a:close/>
              </a:path>
              <a:path w="7520305" h="706120">
                <a:moveTo>
                  <a:pt x="1353219" y="148084"/>
                </a:moveTo>
                <a:lnTo>
                  <a:pt x="882921" y="148084"/>
                </a:lnTo>
                <a:lnTo>
                  <a:pt x="882921" y="548059"/>
                </a:lnTo>
                <a:lnTo>
                  <a:pt x="1353219" y="548059"/>
                </a:lnTo>
                <a:lnTo>
                  <a:pt x="1353219" y="479598"/>
                </a:lnTo>
                <a:lnTo>
                  <a:pt x="960685" y="479598"/>
                </a:lnTo>
                <a:lnTo>
                  <a:pt x="960685" y="436065"/>
                </a:lnTo>
                <a:lnTo>
                  <a:pt x="1353219" y="436065"/>
                </a:lnTo>
                <a:lnTo>
                  <a:pt x="1353219" y="369093"/>
                </a:lnTo>
                <a:lnTo>
                  <a:pt x="960685" y="369093"/>
                </a:lnTo>
                <a:lnTo>
                  <a:pt x="960685" y="326306"/>
                </a:lnTo>
                <a:lnTo>
                  <a:pt x="1353219" y="326306"/>
                </a:lnTo>
                <a:lnTo>
                  <a:pt x="1353219" y="259332"/>
                </a:lnTo>
                <a:lnTo>
                  <a:pt x="960685" y="259332"/>
                </a:lnTo>
                <a:lnTo>
                  <a:pt x="960685" y="216545"/>
                </a:lnTo>
                <a:lnTo>
                  <a:pt x="1353219" y="216545"/>
                </a:lnTo>
                <a:lnTo>
                  <a:pt x="1353219" y="148084"/>
                </a:lnTo>
                <a:close/>
              </a:path>
              <a:path w="7520305" h="706120">
                <a:moveTo>
                  <a:pt x="1353219" y="436065"/>
                </a:moveTo>
                <a:lnTo>
                  <a:pt x="1275455" y="436065"/>
                </a:lnTo>
                <a:lnTo>
                  <a:pt x="1275455" y="479598"/>
                </a:lnTo>
                <a:lnTo>
                  <a:pt x="1353219" y="479598"/>
                </a:lnTo>
                <a:lnTo>
                  <a:pt x="1353219" y="436065"/>
                </a:lnTo>
                <a:close/>
              </a:path>
              <a:path w="7520305" h="706120">
                <a:moveTo>
                  <a:pt x="1353219" y="326306"/>
                </a:moveTo>
                <a:lnTo>
                  <a:pt x="1275455" y="326306"/>
                </a:lnTo>
                <a:lnTo>
                  <a:pt x="1275455" y="369093"/>
                </a:lnTo>
                <a:lnTo>
                  <a:pt x="1353219" y="369093"/>
                </a:lnTo>
                <a:lnTo>
                  <a:pt x="1353219" y="326306"/>
                </a:lnTo>
                <a:close/>
              </a:path>
              <a:path w="7520305" h="706120">
                <a:moveTo>
                  <a:pt x="1353219" y="216545"/>
                </a:moveTo>
                <a:lnTo>
                  <a:pt x="1275455" y="216545"/>
                </a:lnTo>
                <a:lnTo>
                  <a:pt x="1275455" y="259332"/>
                </a:lnTo>
                <a:lnTo>
                  <a:pt x="1353219" y="259332"/>
                </a:lnTo>
                <a:lnTo>
                  <a:pt x="1353219" y="216545"/>
                </a:lnTo>
                <a:close/>
              </a:path>
              <a:path w="7520305" h="706120">
                <a:moveTo>
                  <a:pt x="1171276" y="96738"/>
                </a:moveTo>
                <a:lnTo>
                  <a:pt x="1082724" y="96738"/>
                </a:lnTo>
                <a:lnTo>
                  <a:pt x="1078654" y="107342"/>
                </a:lnTo>
                <a:lnTo>
                  <a:pt x="1073515" y="119434"/>
                </a:lnTo>
                <a:lnTo>
                  <a:pt x="1067306" y="133015"/>
                </a:lnTo>
                <a:lnTo>
                  <a:pt x="1060028" y="148084"/>
                </a:lnTo>
                <a:lnTo>
                  <a:pt x="1148952" y="148084"/>
                </a:lnTo>
                <a:lnTo>
                  <a:pt x="1155510" y="133433"/>
                </a:lnTo>
                <a:lnTo>
                  <a:pt x="1161417" y="119992"/>
                </a:lnTo>
                <a:lnTo>
                  <a:pt x="1166672" y="107760"/>
                </a:lnTo>
                <a:lnTo>
                  <a:pt x="1171276" y="96738"/>
                </a:lnTo>
                <a:close/>
              </a:path>
              <a:path w="7520305" h="706120">
                <a:moveTo>
                  <a:pt x="1439912" y="28277"/>
                </a:moveTo>
                <a:lnTo>
                  <a:pt x="796974" y="28277"/>
                </a:lnTo>
                <a:lnTo>
                  <a:pt x="796974" y="96738"/>
                </a:lnTo>
                <a:lnTo>
                  <a:pt x="1439912" y="96738"/>
                </a:lnTo>
                <a:lnTo>
                  <a:pt x="1439912" y="28277"/>
                </a:lnTo>
                <a:close/>
              </a:path>
              <a:path w="7520305" h="706120">
                <a:moveTo>
                  <a:pt x="5120190" y="650750"/>
                </a:moveTo>
                <a:lnTo>
                  <a:pt x="5024436" y="650750"/>
                </a:lnTo>
                <a:lnTo>
                  <a:pt x="5077270" y="698003"/>
                </a:lnTo>
                <a:lnTo>
                  <a:pt x="5097501" y="677284"/>
                </a:lnTo>
                <a:lnTo>
                  <a:pt x="5115779" y="656425"/>
                </a:lnTo>
                <a:lnTo>
                  <a:pt x="5120190" y="650750"/>
                </a:lnTo>
                <a:close/>
              </a:path>
              <a:path w="7520305" h="706120">
                <a:moveTo>
                  <a:pt x="5247327" y="614287"/>
                </a:moveTo>
                <a:lnTo>
                  <a:pt x="5146475" y="614287"/>
                </a:lnTo>
                <a:lnTo>
                  <a:pt x="5163195" y="634868"/>
                </a:lnTo>
                <a:lnTo>
                  <a:pt x="5182844" y="655680"/>
                </a:lnTo>
                <a:lnTo>
                  <a:pt x="5205425" y="676725"/>
                </a:lnTo>
                <a:lnTo>
                  <a:pt x="5230935" y="698003"/>
                </a:lnTo>
                <a:lnTo>
                  <a:pt x="5281164" y="644053"/>
                </a:lnTo>
                <a:lnTo>
                  <a:pt x="5251863" y="618660"/>
                </a:lnTo>
                <a:lnTo>
                  <a:pt x="5247327" y="614287"/>
                </a:lnTo>
                <a:close/>
              </a:path>
              <a:path w="7520305" h="706120">
                <a:moveTo>
                  <a:pt x="5240237" y="26045"/>
                </a:moveTo>
                <a:lnTo>
                  <a:pt x="4948161" y="26045"/>
                </a:lnTo>
                <a:lnTo>
                  <a:pt x="4948161" y="694283"/>
                </a:lnTo>
                <a:lnTo>
                  <a:pt x="5024436" y="694283"/>
                </a:lnTo>
                <a:lnTo>
                  <a:pt x="5024436" y="650750"/>
                </a:lnTo>
                <a:lnTo>
                  <a:pt x="5120190" y="650750"/>
                </a:lnTo>
                <a:lnTo>
                  <a:pt x="5130602" y="637357"/>
                </a:lnTo>
                <a:lnTo>
                  <a:pt x="5024436" y="637357"/>
                </a:lnTo>
                <a:lnTo>
                  <a:pt x="5024436" y="353838"/>
                </a:lnTo>
                <a:lnTo>
                  <a:pt x="5244275" y="353838"/>
                </a:lnTo>
                <a:lnTo>
                  <a:pt x="5246011" y="343302"/>
                </a:lnTo>
                <a:lnTo>
                  <a:pt x="5251771" y="280541"/>
                </a:lnTo>
                <a:lnTo>
                  <a:pt x="5024436" y="280541"/>
                </a:lnTo>
                <a:lnTo>
                  <a:pt x="5024436" y="99343"/>
                </a:lnTo>
                <a:lnTo>
                  <a:pt x="5236697" y="99343"/>
                </a:lnTo>
                <a:lnTo>
                  <a:pt x="5239237" y="66507"/>
                </a:lnTo>
                <a:lnTo>
                  <a:pt x="5240237" y="26045"/>
                </a:lnTo>
                <a:close/>
              </a:path>
              <a:path w="7520305" h="706120">
                <a:moveTo>
                  <a:pt x="5111501" y="353838"/>
                </a:moveTo>
                <a:lnTo>
                  <a:pt x="5041179" y="353838"/>
                </a:lnTo>
                <a:lnTo>
                  <a:pt x="5051504" y="409324"/>
                </a:lnTo>
                <a:lnTo>
                  <a:pt x="5064992" y="460065"/>
                </a:lnTo>
                <a:lnTo>
                  <a:pt x="5081642" y="506062"/>
                </a:lnTo>
                <a:lnTo>
                  <a:pt x="5101455" y="547315"/>
                </a:lnTo>
                <a:lnTo>
                  <a:pt x="5085339" y="570383"/>
                </a:lnTo>
                <a:lnTo>
                  <a:pt x="5067131" y="593080"/>
                </a:lnTo>
                <a:lnTo>
                  <a:pt x="5046829" y="615404"/>
                </a:lnTo>
                <a:lnTo>
                  <a:pt x="5024436" y="637357"/>
                </a:lnTo>
                <a:lnTo>
                  <a:pt x="5130602" y="637357"/>
                </a:lnTo>
                <a:lnTo>
                  <a:pt x="5132104" y="635426"/>
                </a:lnTo>
                <a:lnTo>
                  <a:pt x="5146475" y="614287"/>
                </a:lnTo>
                <a:lnTo>
                  <a:pt x="5247327" y="614287"/>
                </a:lnTo>
                <a:lnTo>
                  <a:pt x="5226098" y="593824"/>
                </a:lnTo>
                <a:lnTo>
                  <a:pt x="5203867" y="569546"/>
                </a:lnTo>
                <a:lnTo>
                  <a:pt x="5185171" y="545826"/>
                </a:lnTo>
                <a:lnTo>
                  <a:pt x="5206051" y="502473"/>
                </a:lnTo>
                <a:lnTo>
                  <a:pt x="5217201" y="471040"/>
                </a:lnTo>
                <a:lnTo>
                  <a:pt x="5141266" y="471040"/>
                </a:lnTo>
                <a:lnTo>
                  <a:pt x="5132150" y="447251"/>
                </a:lnTo>
                <a:lnTo>
                  <a:pt x="5124150" y="419788"/>
                </a:lnTo>
                <a:lnTo>
                  <a:pt x="5117267" y="388650"/>
                </a:lnTo>
                <a:lnTo>
                  <a:pt x="5111501" y="353838"/>
                </a:lnTo>
                <a:close/>
              </a:path>
              <a:path w="7520305" h="706120">
                <a:moveTo>
                  <a:pt x="5244275" y="353838"/>
                </a:moveTo>
                <a:lnTo>
                  <a:pt x="5171032" y="353838"/>
                </a:lnTo>
                <a:lnTo>
                  <a:pt x="5167916" y="384046"/>
                </a:lnTo>
                <a:lnTo>
                  <a:pt x="5161916" y="413649"/>
                </a:lnTo>
                <a:lnTo>
                  <a:pt x="5153032" y="442647"/>
                </a:lnTo>
                <a:lnTo>
                  <a:pt x="5141266" y="471040"/>
                </a:lnTo>
                <a:lnTo>
                  <a:pt x="5217201" y="471040"/>
                </a:lnTo>
                <a:lnTo>
                  <a:pt x="5223151" y="454267"/>
                </a:lnTo>
                <a:lnTo>
                  <a:pt x="5236471" y="401210"/>
                </a:lnTo>
                <a:lnTo>
                  <a:pt x="5244275" y="353838"/>
                </a:lnTo>
                <a:close/>
              </a:path>
              <a:path w="7520305" h="706120">
                <a:moveTo>
                  <a:pt x="5060527" y="162594"/>
                </a:moveTo>
                <a:lnTo>
                  <a:pt x="5076526" y="241101"/>
                </a:lnTo>
                <a:lnTo>
                  <a:pt x="5118593" y="246682"/>
                </a:lnTo>
                <a:lnTo>
                  <a:pt x="5131220" y="247054"/>
                </a:lnTo>
                <a:lnTo>
                  <a:pt x="5137918" y="247054"/>
                </a:lnTo>
                <a:lnTo>
                  <a:pt x="5194658" y="229753"/>
                </a:lnTo>
                <a:lnTo>
                  <a:pt x="5224237" y="177849"/>
                </a:lnTo>
                <a:lnTo>
                  <a:pt x="5225045" y="173757"/>
                </a:lnTo>
                <a:lnTo>
                  <a:pt x="5115220" y="173757"/>
                </a:lnTo>
                <a:lnTo>
                  <a:pt x="5103430" y="173059"/>
                </a:lnTo>
                <a:lnTo>
                  <a:pt x="5090385" y="170966"/>
                </a:lnTo>
                <a:lnTo>
                  <a:pt x="5076084" y="167478"/>
                </a:lnTo>
                <a:lnTo>
                  <a:pt x="5060527" y="162594"/>
                </a:lnTo>
                <a:close/>
              </a:path>
              <a:path w="7520305" h="706120">
                <a:moveTo>
                  <a:pt x="5236697" y="99343"/>
                </a:moveTo>
                <a:lnTo>
                  <a:pt x="5159498" y="99343"/>
                </a:lnTo>
                <a:lnTo>
                  <a:pt x="5158125" y="120411"/>
                </a:lnTo>
                <a:lnTo>
                  <a:pt x="5155870" y="137480"/>
                </a:lnTo>
                <a:lnTo>
                  <a:pt x="5129453" y="172873"/>
                </a:lnTo>
                <a:lnTo>
                  <a:pt x="5120430" y="173757"/>
                </a:lnTo>
                <a:lnTo>
                  <a:pt x="5225045" y="173757"/>
                </a:lnTo>
                <a:lnTo>
                  <a:pt x="5231237" y="142409"/>
                </a:lnTo>
                <a:lnTo>
                  <a:pt x="5236237" y="105295"/>
                </a:lnTo>
                <a:lnTo>
                  <a:pt x="5236697" y="99343"/>
                </a:lnTo>
                <a:close/>
              </a:path>
              <a:path w="7520305" h="706120">
                <a:moveTo>
                  <a:pt x="2578446" y="333002"/>
                </a:moveTo>
                <a:lnTo>
                  <a:pt x="2333252" y="333002"/>
                </a:lnTo>
                <a:lnTo>
                  <a:pt x="2333252" y="404068"/>
                </a:lnTo>
                <a:lnTo>
                  <a:pt x="2578446" y="404068"/>
                </a:lnTo>
                <a:lnTo>
                  <a:pt x="2578446" y="333002"/>
                </a:lnTo>
                <a:close/>
              </a:path>
              <a:path w="7520305" h="706120">
                <a:moveTo>
                  <a:pt x="7519911" y="28277"/>
                </a:moveTo>
                <a:lnTo>
                  <a:pt x="7221510" y="28277"/>
                </a:lnTo>
                <a:lnTo>
                  <a:pt x="7221510" y="380999"/>
                </a:lnTo>
                <a:lnTo>
                  <a:pt x="7219255" y="427357"/>
                </a:lnTo>
                <a:lnTo>
                  <a:pt x="7212487" y="469320"/>
                </a:lnTo>
                <a:lnTo>
                  <a:pt x="7201209" y="506887"/>
                </a:lnTo>
                <a:lnTo>
                  <a:pt x="7165188" y="569976"/>
                </a:lnTo>
                <a:lnTo>
                  <a:pt x="7111610" y="623462"/>
                </a:lnTo>
                <a:lnTo>
                  <a:pt x="7078263" y="647030"/>
                </a:lnTo>
                <a:lnTo>
                  <a:pt x="7137422" y="701352"/>
                </a:lnTo>
                <a:lnTo>
                  <a:pt x="7179012" y="667090"/>
                </a:lnTo>
                <a:lnTo>
                  <a:pt x="7214234" y="630783"/>
                </a:lnTo>
                <a:lnTo>
                  <a:pt x="7243091" y="592428"/>
                </a:lnTo>
                <a:lnTo>
                  <a:pt x="7265580" y="552028"/>
                </a:lnTo>
                <a:lnTo>
                  <a:pt x="7281703" y="509581"/>
                </a:lnTo>
                <a:lnTo>
                  <a:pt x="7291459" y="465087"/>
                </a:lnTo>
                <a:lnTo>
                  <a:pt x="7519911" y="465087"/>
                </a:lnTo>
                <a:lnTo>
                  <a:pt x="7519911" y="391789"/>
                </a:lnTo>
                <a:lnTo>
                  <a:pt x="7298529" y="391789"/>
                </a:lnTo>
                <a:lnTo>
                  <a:pt x="7298529" y="282028"/>
                </a:lnTo>
                <a:lnTo>
                  <a:pt x="7519911" y="282028"/>
                </a:lnTo>
                <a:lnTo>
                  <a:pt x="7519911" y="209104"/>
                </a:lnTo>
                <a:lnTo>
                  <a:pt x="7298529" y="209104"/>
                </a:lnTo>
                <a:lnTo>
                  <a:pt x="7298529" y="102320"/>
                </a:lnTo>
                <a:lnTo>
                  <a:pt x="7519911" y="102320"/>
                </a:lnTo>
                <a:lnTo>
                  <a:pt x="7519911" y="28277"/>
                </a:lnTo>
                <a:close/>
              </a:path>
              <a:path w="7520305" h="706120">
                <a:moveTo>
                  <a:pt x="7333504" y="613544"/>
                </a:moveTo>
                <a:lnTo>
                  <a:pt x="7356200" y="693539"/>
                </a:lnTo>
                <a:lnTo>
                  <a:pt x="7438428" y="693539"/>
                </a:lnTo>
                <a:lnTo>
                  <a:pt x="7474076" y="688446"/>
                </a:lnTo>
                <a:lnTo>
                  <a:pt x="7499540" y="673168"/>
                </a:lnTo>
                <a:lnTo>
                  <a:pt x="7514818" y="647704"/>
                </a:lnTo>
                <a:lnTo>
                  <a:pt x="7519273" y="616520"/>
                </a:lnTo>
                <a:lnTo>
                  <a:pt x="7389686" y="616520"/>
                </a:lnTo>
                <a:lnTo>
                  <a:pt x="7374594" y="616334"/>
                </a:lnTo>
                <a:lnTo>
                  <a:pt x="7360195" y="615776"/>
                </a:lnTo>
                <a:lnTo>
                  <a:pt x="7346503" y="614846"/>
                </a:lnTo>
                <a:lnTo>
                  <a:pt x="7333504" y="613544"/>
                </a:lnTo>
                <a:close/>
              </a:path>
              <a:path w="7520305" h="706120">
                <a:moveTo>
                  <a:pt x="7519911" y="465087"/>
                </a:moveTo>
                <a:lnTo>
                  <a:pt x="7444008" y="465087"/>
                </a:lnTo>
                <a:lnTo>
                  <a:pt x="7443894" y="592428"/>
                </a:lnTo>
                <a:lnTo>
                  <a:pt x="7442566" y="602172"/>
                </a:lnTo>
                <a:lnTo>
                  <a:pt x="7438241" y="609730"/>
                </a:lnTo>
                <a:lnTo>
                  <a:pt x="7431032" y="614264"/>
                </a:lnTo>
                <a:lnTo>
                  <a:pt x="7420926" y="615776"/>
                </a:lnTo>
                <a:lnTo>
                  <a:pt x="7389686" y="616520"/>
                </a:lnTo>
                <a:lnTo>
                  <a:pt x="7519273" y="616520"/>
                </a:lnTo>
                <a:lnTo>
                  <a:pt x="7519911" y="612056"/>
                </a:lnTo>
                <a:lnTo>
                  <a:pt x="7519911" y="465087"/>
                </a:lnTo>
                <a:close/>
              </a:path>
              <a:path w="7520305" h="706120">
                <a:moveTo>
                  <a:pt x="7154910" y="59531"/>
                </a:moveTo>
                <a:lnTo>
                  <a:pt x="6908227" y="59531"/>
                </a:lnTo>
                <a:lnTo>
                  <a:pt x="6908227" y="583034"/>
                </a:lnTo>
                <a:lnTo>
                  <a:pt x="6985246" y="583034"/>
                </a:lnTo>
                <a:lnTo>
                  <a:pt x="6985246" y="528340"/>
                </a:lnTo>
                <a:lnTo>
                  <a:pt x="7154910" y="528340"/>
                </a:lnTo>
                <a:lnTo>
                  <a:pt x="7154910" y="450576"/>
                </a:lnTo>
                <a:lnTo>
                  <a:pt x="6985246" y="450576"/>
                </a:lnTo>
                <a:lnTo>
                  <a:pt x="6985246" y="330770"/>
                </a:lnTo>
                <a:lnTo>
                  <a:pt x="7154910" y="330770"/>
                </a:lnTo>
                <a:lnTo>
                  <a:pt x="7154910" y="252263"/>
                </a:lnTo>
                <a:lnTo>
                  <a:pt x="6985246" y="252263"/>
                </a:lnTo>
                <a:lnTo>
                  <a:pt x="6985246" y="138038"/>
                </a:lnTo>
                <a:lnTo>
                  <a:pt x="7154910" y="138038"/>
                </a:lnTo>
                <a:lnTo>
                  <a:pt x="7154910" y="59531"/>
                </a:lnTo>
                <a:close/>
              </a:path>
              <a:path w="7520305" h="706120">
                <a:moveTo>
                  <a:pt x="7154910" y="528340"/>
                </a:moveTo>
                <a:lnTo>
                  <a:pt x="7078263" y="528340"/>
                </a:lnTo>
                <a:lnTo>
                  <a:pt x="7078263" y="567778"/>
                </a:lnTo>
                <a:lnTo>
                  <a:pt x="7154910" y="567778"/>
                </a:lnTo>
                <a:lnTo>
                  <a:pt x="7154910" y="528340"/>
                </a:lnTo>
                <a:close/>
              </a:path>
              <a:path w="7520305" h="706120">
                <a:moveTo>
                  <a:pt x="7154910" y="330770"/>
                </a:moveTo>
                <a:lnTo>
                  <a:pt x="7078263" y="330770"/>
                </a:lnTo>
                <a:lnTo>
                  <a:pt x="7078263" y="450576"/>
                </a:lnTo>
                <a:lnTo>
                  <a:pt x="7154910" y="450576"/>
                </a:lnTo>
                <a:lnTo>
                  <a:pt x="7154910" y="330770"/>
                </a:lnTo>
                <a:close/>
              </a:path>
              <a:path w="7520305" h="706120">
                <a:moveTo>
                  <a:pt x="7519911" y="282028"/>
                </a:moveTo>
                <a:lnTo>
                  <a:pt x="7444008" y="282028"/>
                </a:lnTo>
                <a:lnTo>
                  <a:pt x="7444008" y="391789"/>
                </a:lnTo>
                <a:lnTo>
                  <a:pt x="7519911" y="391789"/>
                </a:lnTo>
                <a:lnTo>
                  <a:pt x="7519911" y="282028"/>
                </a:lnTo>
                <a:close/>
              </a:path>
              <a:path w="7520305" h="706120">
                <a:moveTo>
                  <a:pt x="7154910" y="138038"/>
                </a:moveTo>
                <a:lnTo>
                  <a:pt x="7078263" y="138038"/>
                </a:lnTo>
                <a:lnTo>
                  <a:pt x="7078263" y="252263"/>
                </a:lnTo>
                <a:lnTo>
                  <a:pt x="7154910" y="252263"/>
                </a:lnTo>
                <a:lnTo>
                  <a:pt x="7154910" y="138038"/>
                </a:lnTo>
                <a:close/>
              </a:path>
              <a:path w="7520305" h="706120">
                <a:moveTo>
                  <a:pt x="7519911" y="102320"/>
                </a:moveTo>
                <a:lnTo>
                  <a:pt x="7444008" y="102320"/>
                </a:lnTo>
                <a:lnTo>
                  <a:pt x="7444008" y="209104"/>
                </a:lnTo>
                <a:lnTo>
                  <a:pt x="7519911" y="209104"/>
                </a:lnTo>
                <a:lnTo>
                  <a:pt x="7519911" y="102320"/>
                </a:lnTo>
                <a:close/>
              </a:path>
              <a:path w="7520305" h="706120">
                <a:moveTo>
                  <a:pt x="686469" y="30510"/>
                </a:moveTo>
                <a:lnTo>
                  <a:pt x="290958" y="30510"/>
                </a:lnTo>
                <a:lnTo>
                  <a:pt x="290958" y="694283"/>
                </a:lnTo>
                <a:lnTo>
                  <a:pt x="364256" y="694283"/>
                </a:lnTo>
                <a:lnTo>
                  <a:pt x="364256" y="102320"/>
                </a:lnTo>
                <a:lnTo>
                  <a:pt x="686469" y="102320"/>
                </a:lnTo>
                <a:lnTo>
                  <a:pt x="686469" y="30510"/>
                </a:lnTo>
                <a:close/>
              </a:path>
              <a:path w="7520305" h="706120">
                <a:moveTo>
                  <a:pt x="513455" y="615776"/>
                </a:moveTo>
                <a:lnTo>
                  <a:pt x="537269" y="694283"/>
                </a:lnTo>
                <a:lnTo>
                  <a:pt x="603497" y="694283"/>
                </a:lnTo>
                <a:lnTo>
                  <a:pt x="652226" y="682144"/>
                </a:lnTo>
                <a:lnTo>
                  <a:pt x="680934" y="646750"/>
                </a:lnTo>
                <a:lnTo>
                  <a:pt x="685966" y="618752"/>
                </a:lnTo>
                <a:lnTo>
                  <a:pt x="566662" y="618752"/>
                </a:lnTo>
                <a:lnTo>
                  <a:pt x="552175" y="618566"/>
                </a:lnTo>
                <a:lnTo>
                  <a:pt x="538478" y="618008"/>
                </a:lnTo>
                <a:lnTo>
                  <a:pt x="525571" y="617078"/>
                </a:lnTo>
                <a:lnTo>
                  <a:pt x="513455" y="615776"/>
                </a:lnTo>
                <a:close/>
              </a:path>
              <a:path w="7520305" h="706120">
                <a:moveTo>
                  <a:pt x="686469" y="102320"/>
                </a:moveTo>
                <a:lnTo>
                  <a:pt x="613915" y="102320"/>
                </a:lnTo>
                <a:lnTo>
                  <a:pt x="613915" y="605235"/>
                </a:lnTo>
                <a:lnTo>
                  <a:pt x="610938" y="611311"/>
                </a:lnTo>
                <a:lnTo>
                  <a:pt x="566662" y="618752"/>
                </a:lnTo>
                <a:lnTo>
                  <a:pt x="685966" y="618752"/>
                </a:lnTo>
                <a:lnTo>
                  <a:pt x="686469" y="612056"/>
                </a:lnTo>
                <a:lnTo>
                  <a:pt x="686469" y="102320"/>
                </a:lnTo>
                <a:close/>
              </a:path>
              <a:path w="7520305" h="706120">
                <a:moveTo>
                  <a:pt x="475505" y="434578"/>
                </a:moveTo>
                <a:lnTo>
                  <a:pt x="402207" y="434578"/>
                </a:lnTo>
                <a:lnTo>
                  <a:pt x="402207" y="496341"/>
                </a:lnTo>
                <a:lnTo>
                  <a:pt x="406881" y="526293"/>
                </a:lnTo>
                <a:lnTo>
                  <a:pt x="420904" y="547687"/>
                </a:lnTo>
                <a:lnTo>
                  <a:pt x="444275" y="560524"/>
                </a:lnTo>
                <a:lnTo>
                  <a:pt x="476994" y="564803"/>
                </a:lnTo>
                <a:lnTo>
                  <a:pt x="580429" y="564803"/>
                </a:lnTo>
                <a:lnTo>
                  <a:pt x="580429" y="492993"/>
                </a:lnTo>
                <a:lnTo>
                  <a:pt x="495969" y="492993"/>
                </a:lnTo>
                <a:lnTo>
                  <a:pt x="487016" y="491714"/>
                </a:lnTo>
                <a:lnTo>
                  <a:pt x="480621" y="487877"/>
                </a:lnTo>
                <a:lnTo>
                  <a:pt x="476784" y="481482"/>
                </a:lnTo>
                <a:lnTo>
                  <a:pt x="475505" y="472528"/>
                </a:lnTo>
                <a:lnTo>
                  <a:pt x="475505" y="434578"/>
                </a:lnTo>
                <a:close/>
              </a:path>
              <a:path w="7520305" h="706120">
                <a:moveTo>
                  <a:pt x="600520" y="363513"/>
                </a:moveTo>
                <a:lnTo>
                  <a:pt x="379511" y="363513"/>
                </a:lnTo>
                <a:lnTo>
                  <a:pt x="379511" y="434578"/>
                </a:lnTo>
                <a:lnTo>
                  <a:pt x="600520" y="434578"/>
                </a:lnTo>
                <a:lnTo>
                  <a:pt x="600520" y="363513"/>
                </a:lnTo>
                <a:close/>
              </a:path>
              <a:path w="7520305" h="706120">
                <a:moveTo>
                  <a:pt x="525734" y="311050"/>
                </a:moveTo>
                <a:lnTo>
                  <a:pt x="453924" y="311050"/>
                </a:lnTo>
                <a:lnTo>
                  <a:pt x="453924" y="363513"/>
                </a:lnTo>
                <a:lnTo>
                  <a:pt x="525734" y="363513"/>
                </a:lnTo>
                <a:lnTo>
                  <a:pt x="525734" y="311050"/>
                </a:lnTo>
                <a:close/>
              </a:path>
              <a:path w="7520305" h="706120">
                <a:moveTo>
                  <a:pt x="600520" y="225102"/>
                </a:moveTo>
                <a:lnTo>
                  <a:pt x="378767" y="225102"/>
                </a:lnTo>
                <a:lnTo>
                  <a:pt x="378767" y="295795"/>
                </a:lnTo>
                <a:lnTo>
                  <a:pt x="600520" y="295795"/>
                </a:lnTo>
                <a:lnTo>
                  <a:pt x="600520" y="225102"/>
                </a:lnTo>
                <a:close/>
              </a:path>
              <a:path w="7520305" h="706120">
                <a:moveTo>
                  <a:pt x="437182" y="110505"/>
                </a:moveTo>
                <a:lnTo>
                  <a:pt x="378767" y="142502"/>
                </a:lnTo>
                <a:lnTo>
                  <a:pt x="392696" y="160362"/>
                </a:lnTo>
                <a:lnTo>
                  <a:pt x="405091" y="180082"/>
                </a:lnTo>
                <a:lnTo>
                  <a:pt x="415951" y="201662"/>
                </a:lnTo>
                <a:lnTo>
                  <a:pt x="425276" y="225102"/>
                </a:lnTo>
                <a:lnTo>
                  <a:pt x="435693" y="225102"/>
                </a:lnTo>
                <a:lnTo>
                  <a:pt x="490015" y="195337"/>
                </a:lnTo>
                <a:lnTo>
                  <a:pt x="478900" y="170640"/>
                </a:lnTo>
                <a:lnTo>
                  <a:pt x="466389" y="148270"/>
                </a:lnTo>
                <a:lnTo>
                  <a:pt x="452483" y="128225"/>
                </a:lnTo>
                <a:lnTo>
                  <a:pt x="437182" y="110505"/>
                </a:lnTo>
                <a:close/>
              </a:path>
              <a:path w="7520305" h="706120">
                <a:moveTo>
                  <a:pt x="537269" y="111249"/>
                </a:moveTo>
                <a:lnTo>
                  <a:pt x="527642" y="141666"/>
                </a:lnTo>
                <a:lnTo>
                  <a:pt x="515875" y="170780"/>
                </a:lnTo>
                <a:lnTo>
                  <a:pt x="501969" y="198592"/>
                </a:lnTo>
                <a:lnTo>
                  <a:pt x="485923" y="225102"/>
                </a:lnTo>
                <a:lnTo>
                  <a:pt x="562197" y="225102"/>
                </a:lnTo>
                <a:lnTo>
                  <a:pt x="572871" y="207010"/>
                </a:lnTo>
                <a:lnTo>
                  <a:pt x="582940" y="187337"/>
                </a:lnTo>
                <a:lnTo>
                  <a:pt x="592405" y="166083"/>
                </a:lnTo>
                <a:lnTo>
                  <a:pt x="601264" y="143247"/>
                </a:lnTo>
                <a:lnTo>
                  <a:pt x="537269" y="111249"/>
                </a:lnTo>
                <a:close/>
              </a:path>
              <a:path w="7520305" h="706120">
                <a:moveTo>
                  <a:pt x="4798961" y="554756"/>
                </a:moveTo>
                <a:lnTo>
                  <a:pt x="4722686" y="554756"/>
                </a:lnTo>
                <a:lnTo>
                  <a:pt x="4722686" y="694283"/>
                </a:lnTo>
                <a:lnTo>
                  <a:pt x="4798961" y="694283"/>
                </a:lnTo>
                <a:lnTo>
                  <a:pt x="4798961" y="554756"/>
                </a:lnTo>
                <a:close/>
              </a:path>
              <a:path w="7520305" h="706120">
                <a:moveTo>
                  <a:pt x="4915419" y="484063"/>
                </a:moveTo>
                <a:lnTo>
                  <a:pt x="4603252" y="484063"/>
                </a:lnTo>
                <a:lnTo>
                  <a:pt x="4603252" y="554756"/>
                </a:lnTo>
                <a:lnTo>
                  <a:pt x="4915419" y="554756"/>
                </a:lnTo>
                <a:lnTo>
                  <a:pt x="4915419" y="484063"/>
                </a:lnTo>
                <a:close/>
              </a:path>
              <a:path w="7520305" h="706120">
                <a:moveTo>
                  <a:pt x="4798961" y="425276"/>
                </a:moveTo>
                <a:lnTo>
                  <a:pt x="4722686" y="425276"/>
                </a:lnTo>
                <a:lnTo>
                  <a:pt x="4722686" y="484063"/>
                </a:lnTo>
                <a:lnTo>
                  <a:pt x="4798961" y="484063"/>
                </a:lnTo>
                <a:lnTo>
                  <a:pt x="4798961" y="425276"/>
                </a:lnTo>
                <a:close/>
              </a:path>
              <a:path w="7520305" h="706120">
                <a:moveTo>
                  <a:pt x="4931418" y="354582"/>
                </a:moveTo>
                <a:lnTo>
                  <a:pt x="4589486" y="354582"/>
                </a:lnTo>
                <a:lnTo>
                  <a:pt x="4589486" y="425276"/>
                </a:lnTo>
                <a:lnTo>
                  <a:pt x="4931418" y="425276"/>
                </a:lnTo>
                <a:lnTo>
                  <a:pt x="4931418" y="354582"/>
                </a:lnTo>
                <a:close/>
              </a:path>
              <a:path w="7520305" h="706120">
                <a:moveTo>
                  <a:pt x="4705944" y="275332"/>
                </a:moveTo>
                <a:lnTo>
                  <a:pt x="4687712" y="275332"/>
                </a:lnTo>
                <a:lnTo>
                  <a:pt x="4635995" y="301749"/>
                </a:lnTo>
                <a:lnTo>
                  <a:pt x="4643931" y="313190"/>
                </a:lnTo>
                <a:lnTo>
                  <a:pt x="4651994" y="325747"/>
                </a:lnTo>
                <a:lnTo>
                  <a:pt x="4660272" y="339560"/>
                </a:lnTo>
                <a:lnTo>
                  <a:pt x="4668737" y="354582"/>
                </a:lnTo>
                <a:lnTo>
                  <a:pt x="4744267" y="354582"/>
                </a:lnTo>
                <a:lnTo>
                  <a:pt x="4736151" y="333444"/>
                </a:lnTo>
                <a:lnTo>
                  <a:pt x="4727035" y="313143"/>
                </a:lnTo>
                <a:lnTo>
                  <a:pt x="4716990" y="293819"/>
                </a:lnTo>
                <a:lnTo>
                  <a:pt x="4705944" y="275332"/>
                </a:lnTo>
                <a:close/>
              </a:path>
              <a:path w="7520305" h="706120">
                <a:moveTo>
                  <a:pt x="4829470" y="275332"/>
                </a:moveTo>
                <a:lnTo>
                  <a:pt x="4814216" y="275332"/>
                </a:lnTo>
                <a:lnTo>
                  <a:pt x="4806380" y="294795"/>
                </a:lnTo>
                <a:lnTo>
                  <a:pt x="4797008" y="314492"/>
                </a:lnTo>
                <a:lnTo>
                  <a:pt x="4786101" y="334421"/>
                </a:lnTo>
                <a:lnTo>
                  <a:pt x="4773660" y="354582"/>
                </a:lnTo>
                <a:lnTo>
                  <a:pt x="4852168" y="354582"/>
                </a:lnTo>
                <a:lnTo>
                  <a:pt x="4860213" y="342956"/>
                </a:lnTo>
                <a:lnTo>
                  <a:pt x="4867980" y="330398"/>
                </a:lnTo>
                <a:lnTo>
                  <a:pt x="4875468" y="316911"/>
                </a:lnTo>
                <a:lnTo>
                  <a:pt x="4882677" y="302493"/>
                </a:lnTo>
                <a:lnTo>
                  <a:pt x="4829470" y="275332"/>
                </a:lnTo>
                <a:close/>
              </a:path>
              <a:path w="7520305" h="706120">
                <a:moveTo>
                  <a:pt x="4931418" y="204266"/>
                </a:moveTo>
                <a:lnTo>
                  <a:pt x="4589486" y="204266"/>
                </a:lnTo>
                <a:lnTo>
                  <a:pt x="4589486" y="275332"/>
                </a:lnTo>
                <a:lnTo>
                  <a:pt x="4931418" y="275332"/>
                </a:lnTo>
                <a:lnTo>
                  <a:pt x="4931418" y="204266"/>
                </a:lnTo>
                <a:close/>
              </a:path>
              <a:path w="7520305" h="706120">
                <a:moveTo>
                  <a:pt x="4798961" y="147340"/>
                </a:moveTo>
                <a:lnTo>
                  <a:pt x="4722686" y="147340"/>
                </a:lnTo>
                <a:lnTo>
                  <a:pt x="4722686" y="204266"/>
                </a:lnTo>
                <a:lnTo>
                  <a:pt x="4798961" y="204266"/>
                </a:lnTo>
                <a:lnTo>
                  <a:pt x="4798961" y="147340"/>
                </a:lnTo>
                <a:close/>
              </a:path>
              <a:path w="7520305" h="706120">
                <a:moveTo>
                  <a:pt x="4915419" y="76274"/>
                </a:moveTo>
                <a:lnTo>
                  <a:pt x="4603252" y="76274"/>
                </a:lnTo>
                <a:lnTo>
                  <a:pt x="4603252" y="147340"/>
                </a:lnTo>
                <a:lnTo>
                  <a:pt x="4915419" y="147340"/>
                </a:lnTo>
                <a:lnTo>
                  <a:pt x="4915419" y="76274"/>
                </a:lnTo>
                <a:close/>
              </a:path>
              <a:path w="7520305" h="706120">
                <a:moveTo>
                  <a:pt x="4798961" y="6325"/>
                </a:moveTo>
                <a:lnTo>
                  <a:pt x="4722686" y="6325"/>
                </a:lnTo>
                <a:lnTo>
                  <a:pt x="4722686" y="76274"/>
                </a:lnTo>
                <a:lnTo>
                  <a:pt x="4798961" y="76274"/>
                </a:lnTo>
                <a:lnTo>
                  <a:pt x="4798961" y="6325"/>
                </a:lnTo>
                <a:close/>
              </a:path>
              <a:path w="7520305" h="706120">
                <a:moveTo>
                  <a:pt x="2578446" y="231800"/>
                </a:moveTo>
                <a:lnTo>
                  <a:pt x="2333252" y="231800"/>
                </a:lnTo>
                <a:lnTo>
                  <a:pt x="2333252" y="302493"/>
                </a:lnTo>
                <a:lnTo>
                  <a:pt x="2578446" y="302493"/>
                </a:lnTo>
                <a:lnTo>
                  <a:pt x="2578446" y="231800"/>
                </a:lnTo>
                <a:close/>
              </a:path>
              <a:path w="7520305" h="706120">
                <a:moveTo>
                  <a:pt x="1793006" y="231800"/>
                </a:moveTo>
                <a:lnTo>
                  <a:pt x="1564927" y="231800"/>
                </a:lnTo>
                <a:lnTo>
                  <a:pt x="1564927" y="302493"/>
                </a:lnTo>
                <a:lnTo>
                  <a:pt x="1793006" y="302493"/>
                </a:lnTo>
                <a:lnTo>
                  <a:pt x="1793006" y="231800"/>
                </a:lnTo>
                <a:close/>
              </a:path>
              <a:path w="7520305" h="706120">
                <a:moveTo>
                  <a:pt x="4204765" y="463599"/>
                </a:moveTo>
                <a:lnTo>
                  <a:pt x="4125514" y="463599"/>
                </a:lnTo>
                <a:lnTo>
                  <a:pt x="4125514" y="696516"/>
                </a:lnTo>
                <a:lnTo>
                  <a:pt x="4204765" y="696516"/>
                </a:lnTo>
                <a:lnTo>
                  <a:pt x="4204765" y="463599"/>
                </a:lnTo>
                <a:close/>
              </a:path>
              <a:path w="7520305" h="706120">
                <a:moveTo>
                  <a:pt x="4467447" y="140270"/>
                </a:moveTo>
                <a:lnTo>
                  <a:pt x="3862461" y="140270"/>
                </a:lnTo>
                <a:lnTo>
                  <a:pt x="3862461" y="463599"/>
                </a:lnTo>
                <a:lnTo>
                  <a:pt x="4467447" y="463599"/>
                </a:lnTo>
                <a:lnTo>
                  <a:pt x="4467447" y="385837"/>
                </a:lnTo>
                <a:lnTo>
                  <a:pt x="3940967" y="385837"/>
                </a:lnTo>
                <a:lnTo>
                  <a:pt x="3940967" y="218033"/>
                </a:lnTo>
                <a:lnTo>
                  <a:pt x="4467447" y="218033"/>
                </a:lnTo>
                <a:lnTo>
                  <a:pt x="4467447" y="140270"/>
                </a:lnTo>
                <a:close/>
              </a:path>
              <a:path w="7520305" h="706120">
                <a:moveTo>
                  <a:pt x="4204765" y="218033"/>
                </a:moveTo>
                <a:lnTo>
                  <a:pt x="4125514" y="218033"/>
                </a:lnTo>
                <a:lnTo>
                  <a:pt x="4125514" y="385837"/>
                </a:lnTo>
                <a:lnTo>
                  <a:pt x="4204765" y="385837"/>
                </a:lnTo>
                <a:lnTo>
                  <a:pt x="4204765" y="218033"/>
                </a:lnTo>
                <a:close/>
              </a:path>
              <a:path w="7520305" h="706120">
                <a:moveTo>
                  <a:pt x="4467447" y="218033"/>
                </a:moveTo>
                <a:lnTo>
                  <a:pt x="4388939" y="218033"/>
                </a:lnTo>
                <a:lnTo>
                  <a:pt x="4388939" y="385837"/>
                </a:lnTo>
                <a:lnTo>
                  <a:pt x="4467447" y="385837"/>
                </a:lnTo>
                <a:lnTo>
                  <a:pt x="4467447" y="218033"/>
                </a:lnTo>
                <a:close/>
              </a:path>
              <a:path w="7520305" h="706120">
                <a:moveTo>
                  <a:pt x="4204765" y="6325"/>
                </a:moveTo>
                <a:lnTo>
                  <a:pt x="4125514" y="6325"/>
                </a:lnTo>
                <a:lnTo>
                  <a:pt x="4125514" y="140270"/>
                </a:lnTo>
                <a:lnTo>
                  <a:pt x="4204765" y="140270"/>
                </a:lnTo>
                <a:lnTo>
                  <a:pt x="4204765" y="6325"/>
                </a:lnTo>
                <a:close/>
              </a:path>
              <a:path w="7520305" h="706120">
                <a:moveTo>
                  <a:pt x="2818432" y="338584"/>
                </a:moveTo>
                <a:lnTo>
                  <a:pt x="2741413" y="338584"/>
                </a:lnTo>
                <a:lnTo>
                  <a:pt x="2741413" y="694283"/>
                </a:lnTo>
                <a:lnTo>
                  <a:pt x="2818432" y="694283"/>
                </a:lnTo>
                <a:lnTo>
                  <a:pt x="2818432" y="338584"/>
                </a:lnTo>
                <a:close/>
              </a:path>
              <a:path w="7520305" h="706120">
                <a:moveTo>
                  <a:pt x="2973957" y="262309"/>
                </a:moveTo>
                <a:lnTo>
                  <a:pt x="2597421" y="262309"/>
                </a:lnTo>
                <a:lnTo>
                  <a:pt x="2597421" y="338584"/>
                </a:lnTo>
                <a:lnTo>
                  <a:pt x="2973957" y="338584"/>
                </a:lnTo>
                <a:lnTo>
                  <a:pt x="2973957" y="262309"/>
                </a:lnTo>
                <a:close/>
              </a:path>
              <a:path w="7520305" h="706120">
                <a:moveTo>
                  <a:pt x="2818432" y="7813"/>
                </a:moveTo>
                <a:lnTo>
                  <a:pt x="2741413" y="7813"/>
                </a:lnTo>
                <a:lnTo>
                  <a:pt x="2741413" y="262309"/>
                </a:lnTo>
                <a:lnTo>
                  <a:pt x="2818432" y="262309"/>
                </a:lnTo>
                <a:lnTo>
                  <a:pt x="2818432" y="7813"/>
                </a:lnTo>
                <a:close/>
              </a:path>
              <a:path w="7520305" h="706120">
                <a:moveTo>
                  <a:pt x="2605980" y="129108"/>
                </a:moveTo>
                <a:lnTo>
                  <a:pt x="2307951" y="129108"/>
                </a:lnTo>
                <a:lnTo>
                  <a:pt x="2307951" y="199801"/>
                </a:lnTo>
                <a:lnTo>
                  <a:pt x="2605980" y="199801"/>
                </a:lnTo>
                <a:lnTo>
                  <a:pt x="2605980" y="129108"/>
                </a:lnTo>
                <a:close/>
              </a:path>
              <a:path w="7520305" h="706120">
                <a:moveTo>
                  <a:pt x="2578446" y="30510"/>
                </a:moveTo>
                <a:lnTo>
                  <a:pt x="2333252" y="30510"/>
                </a:lnTo>
                <a:lnTo>
                  <a:pt x="2333252" y="101575"/>
                </a:lnTo>
                <a:lnTo>
                  <a:pt x="2578446" y="101575"/>
                </a:lnTo>
                <a:lnTo>
                  <a:pt x="2578446" y="30510"/>
                </a:lnTo>
                <a:close/>
              </a:path>
              <a:path w="7520305" h="706120">
                <a:moveTo>
                  <a:pt x="2113730" y="29766"/>
                </a:moveTo>
                <a:lnTo>
                  <a:pt x="1878210" y="29766"/>
                </a:lnTo>
                <a:lnTo>
                  <a:pt x="1878210" y="122783"/>
                </a:lnTo>
                <a:lnTo>
                  <a:pt x="1873699" y="161432"/>
                </a:lnTo>
                <a:lnTo>
                  <a:pt x="1860164" y="194778"/>
                </a:lnTo>
                <a:lnTo>
                  <a:pt x="1837608" y="222823"/>
                </a:lnTo>
                <a:lnTo>
                  <a:pt x="1806028" y="245565"/>
                </a:lnTo>
                <a:lnTo>
                  <a:pt x="1865932" y="296539"/>
                </a:lnTo>
                <a:lnTo>
                  <a:pt x="1904673" y="261286"/>
                </a:lnTo>
                <a:lnTo>
                  <a:pt x="1932346" y="221754"/>
                </a:lnTo>
                <a:lnTo>
                  <a:pt x="1948949" y="177942"/>
                </a:lnTo>
                <a:lnTo>
                  <a:pt x="1954484" y="129852"/>
                </a:lnTo>
                <a:lnTo>
                  <a:pt x="1954484" y="109016"/>
                </a:lnTo>
                <a:lnTo>
                  <a:pt x="2113730" y="109016"/>
                </a:lnTo>
                <a:lnTo>
                  <a:pt x="2113730" y="29766"/>
                </a:lnTo>
                <a:close/>
              </a:path>
              <a:path w="7520305" h="706120">
                <a:moveTo>
                  <a:pt x="2113730" y="109016"/>
                </a:moveTo>
                <a:lnTo>
                  <a:pt x="2037455" y="109016"/>
                </a:lnTo>
                <a:lnTo>
                  <a:pt x="2037455" y="215800"/>
                </a:lnTo>
                <a:lnTo>
                  <a:pt x="2040688" y="240055"/>
                </a:lnTo>
                <a:lnTo>
                  <a:pt x="2050385" y="257379"/>
                </a:lnTo>
                <a:lnTo>
                  <a:pt x="2066547" y="267774"/>
                </a:lnTo>
                <a:lnTo>
                  <a:pt x="2089174" y="271238"/>
                </a:lnTo>
                <a:lnTo>
                  <a:pt x="2149449" y="271238"/>
                </a:lnTo>
                <a:lnTo>
                  <a:pt x="2193469" y="257112"/>
                </a:lnTo>
                <a:lnTo>
                  <a:pt x="2214375" y="210731"/>
                </a:lnTo>
                <a:lnTo>
                  <a:pt x="2215378" y="202034"/>
                </a:lnTo>
                <a:lnTo>
                  <a:pt x="2117079" y="202034"/>
                </a:lnTo>
                <a:lnTo>
                  <a:pt x="2113730" y="196949"/>
                </a:lnTo>
                <a:lnTo>
                  <a:pt x="2113730" y="109016"/>
                </a:lnTo>
                <a:close/>
              </a:path>
              <a:path w="7520305" h="706120">
                <a:moveTo>
                  <a:pt x="2142751" y="132085"/>
                </a:moveTo>
                <a:lnTo>
                  <a:pt x="2143403" y="140689"/>
                </a:lnTo>
                <a:lnTo>
                  <a:pt x="2143868" y="148642"/>
                </a:lnTo>
                <a:lnTo>
                  <a:pt x="2144147" y="155943"/>
                </a:lnTo>
                <a:lnTo>
                  <a:pt x="2144240" y="162594"/>
                </a:lnTo>
                <a:lnTo>
                  <a:pt x="2143472" y="179849"/>
                </a:lnTo>
                <a:lnTo>
                  <a:pt x="2141170" y="192174"/>
                </a:lnTo>
                <a:lnTo>
                  <a:pt x="2137333" y="199569"/>
                </a:lnTo>
                <a:lnTo>
                  <a:pt x="2131961" y="202034"/>
                </a:lnTo>
                <a:lnTo>
                  <a:pt x="2215378" y="202034"/>
                </a:lnTo>
                <a:lnTo>
                  <a:pt x="2217305" y="185326"/>
                </a:lnTo>
                <a:lnTo>
                  <a:pt x="2218282" y="154781"/>
                </a:lnTo>
                <a:lnTo>
                  <a:pt x="2142751" y="132085"/>
                </a:lnTo>
                <a:close/>
              </a:path>
              <a:path w="7520305" h="706120">
                <a:moveTo>
                  <a:pt x="1820167" y="129108"/>
                </a:moveTo>
                <a:lnTo>
                  <a:pt x="1539998" y="129108"/>
                </a:lnTo>
                <a:lnTo>
                  <a:pt x="1539998" y="199801"/>
                </a:lnTo>
                <a:lnTo>
                  <a:pt x="1820167" y="199801"/>
                </a:lnTo>
                <a:lnTo>
                  <a:pt x="1820167" y="129108"/>
                </a:lnTo>
                <a:close/>
              </a:path>
              <a:path w="7520305" h="706120">
                <a:moveTo>
                  <a:pt x="1793006" y="30510"/>
                </a:moveTo>
                <a:lnTo>
                  <a:pt x="1564927" y="30510"/>
                </a:lnTo>
                <a:lnTo>
                  <a:pt x="1564927" y="101575"/>
                </a:lnTo>
                <a:lnTo>
                  <a:pt x="1793006" y="101575"/>
                </a:lnTo>
                <a:lnTo>
                  <a:pt x="1793006" y="30510"/>
                </a:lnTo>
                <a:close/>
              </a:path>
              <a:path w="7520305" h="706120">
                <a:moveTo>
                  <a:pt x="6023444" y="280541"/>
                </a:moveTo>
                <a:lnTo>
                  <a:pt x="5357439" y="280541"/>
                </a:lnTo>
                <a:lnTo>
                  <a:pt x="5357439" y="353838"/>
                </a:lnTo>
                <a:lnTo>
                  <a:pt x="6023444" y="353838"/>
                </a:lnTo>
                <a:lnTo>
                  <a:pt x="6023444" y="280541"/>
                </a:lnTo>
                <a:close/>
              </a:path>
              <a:path w="7520305" h="706120">
                <a:moveTo>
                  <a:pt x="5733229" y="177105"/>
                </a:moveTo>
                <a:lnTo>
                  <a:pt x="5655467" y="177105"/>
                </a:lnTo>
                <a:lnTo>
                  <a:pt x="5655467" y="280541"/>
                </a:lnTo>
                <a:lnTo>
                  <a:pt x="5733229" y="280541"/>
                </a:lnTo>
                <a:lnTo>
                  <a:pt x="5733229" y="177105"/>
                </a:lnTo>
                <a:close/>
              </a:path>
              <a:path w="7520305" h="706120">
                <a:moveTo>
                  <a:pt x="5495476" y="16743"/>
                </a:moveTo>
                <a:lnTo>
                  <a:pt x="5481799" y="59471"/>
                </a:lnTo>
                <a:lnTo>
                  <a:pt x="5463389" y="100444"/>
                </a:lnTo>
                <a:lnTo>
                  <a:pt x="5440246" y="139660"/>
                </a:lnTo>
                <a:lnTo>
                  <a:pt x="5412371" y="177120"/>
                </a:lnTo>
                <a:lnTo>
                  <a:pt x="5379763" y="212824"/>
                </a:lnTo>
                <a:lnTo>
                  <a:pt x="5445248" y="261565"/>
                </a:lnTo>
                <a:lnTo>
                  <a:pt x="5465479" y="239962"/>
                </a:lnTo>
                <a:lnTo>
                  <a:pt x="5483012" y="218684"/>
                </a:lnTo>
                <a:lnTo>
                  <a:pt x="5497849" y="197732"/>
                </a:lnTo>
                <a:lnTo>
                  <a:pt x="5509987" y="177105"/>
                </a:lnTo>
                <a:lnTo>
                  <a:pt x="5954240" y="177105"/>
                </a:lnTo>
                <a:lnTo>
                  <a:pt x="5954240" y="103807"/>
                </a:lnTo>
                <a:lnTo>
                  <a:pt x="5548683" y="103807"/>
                </a:lnTo>
                <a:lnTo>
                  <a:pt x="5555659" y="88180"/>
                </a:lnTo>
                <a:lnTo>
                  <a:pt x="5561705" y="72553"/>
                </a:lnTo>
                <a:lnTo>
                  <a:pt x="5566821" y="56927"/>
                </a:lnTo>
                <a:lnTo>
                  <a:pt x="5571007" y="41300"/>
                </a:lnTo>
                <a:lnTo>
                  <a:pt x="5495476" y="16743"/>
                </a:lnTo>
                <a:close/>
              </a:path>
              <a:path w="7520305" h="706120">
                <a:moveTo>
                  <a:pt x="5733229" y="6325"/>
                </a:moveTo>
                <a:lnTo>
                  <a:pt x="5655467" y="6325"/>
                </a:lnTo>
                <a:lnTo>
                  <a:pt x="5655467" y="103807"/>
                </a:lnTo>
                <a:lnTo>
                  <a:pt x="5733229" y="103807"/>
                </a:lnTo>
                <a:lnTo>
                  <a:pt x="5733229" y="63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3020" y="4221787"/>
            <a:ext cx="298450" cy="144780"/>
          </a:xfrm>
          <a:custGeom>
            <a:avLst/>
            <a:gdLst/>
            <a:ahLst/>
            <a:cxnLst/>
            <a:rect l="l" t="t" r="r" b="b"/>
            <a:pathLst>
              <a:path w="298450" h="144779">
                <a:moveTo>
                  <a:pt x="249287" y="0"/>
                </a:moveTo>
                <a:lnTo>
                  <a:pt x="298028" y="57670"/>
                </a:lnTo>
                <a:lnTo>
                  <a:pt x="251727" y="81751"/>
                </a:lnTo>
                <a:lnTo>
                  <a:pt x="202718" y="102497"/>
                </a:lnTo>
                <a:lnTo>
                  <a:pt x="151000" y="119910"/>
                </a:lnTo>
                <a:lnTo>
                  <a:pt x="96574" y="133989"/>
                </a:lnTo>
                <a:lnTo>
                  <a:pt x="39439" y="144735"/>
                </a:lnTo>
                <a:lnTo>
                  <a:pt x="0" y="79250"/>
                </a:lnTo>
                <a:lnTo>
                  <a:pt x="58072" y="67865"/>
                </a:lnTo>
                <a:lnTo>
                  <a:pt x="112037" y="54247"/>
                </a:lnTo>
                <a:lnTo>
                  <a:pt x="161895" y="38397"/>
                </a:lnTo>
                <a:lnTo>
                  <a:pt x="207644" y="20315"/>
                </a:lnTo>
                <a:lnTo>
                  <a:pt x="249287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9973" y="4216206"/>
            <a:ext cx="287655" cy="145415"/>
          </a:xfrm>
          <a:custGeom>
            <a:avLst/>
            <a:gdLst/>
            <a:ahLst/>
            <a:cxnLst/>
            <a:rect l="l" t="t" r="r" b="b"/>
            <a:pathLst>
              <a:path w="287654" h="145414">
                <a:moveTo>
                  <a:pt x="39811" y="0"/>
                </a:moveTo>
                <a:lnTo>
                  <a:pt x="91856" y="11043"/>
                </a:lnTo>
                <a:lnTo>
                  <a:pt x="142621" y="25419"/>
                </a:lnTo>
                <a:lnTo>
                  <a:pt x="192107" y="43130"/>
                </a:lnTo>
                <a:lnTo>
                  <a:pt x="240312" y="64174"/>
                </a:lnTo>
                <a:lnTo>
                  <a:pt x="287238" y="88552"/>
                </a:lnTo>
                <a:lnTo>
                  <a:pt x="235520" y="145107"/>
                </a:lnTo>
                <a:lnTo>
                  <a:pt x="188952" y="120104"/>
                </a:lnTo>
                <a:lnTo>
                  <a:pt x="142116" y="99268"/>
                </a:lnTo>
                <a:lnTo>
                  <a:pt x="95012" y="82599"/>
                </a:lnTo>
                <a:lnTo>
                  <a:pt x="47639" y="70098"/>
                </a:lnTo>
                <a:lnTo>
                  <a:pt x="0" y="61763"/>
                </a:lnTo>
                <a:lnTo>
                  <a:pt x="3981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5183" y="4174137"/>
            <a:ext cx="388862" cy="183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30455" y="4165976"/>
            <a:ext cx="64135" cy="83820"/>
          </a:xfrm>
          <a:custGeom>
            <a:avLst/>
            <a:gdLst/>
            <a:ahLst/>
            <a:cxnLst/>
            <a:rect l="l" t="t" r="r" b="b"/>
            <a:pathLst>
              <a:path w="64134" h="83820">
                <a:moveTo>
                  <a:pt x="0" y="0"/>
                </a:moveTo>
                <a:lnTo>
                  <a:pt x="0" y="83715"/>
                </a:lnTo>
                <a:lnTo>
                  <a:pt x="63996" y="83715"/>
                </a:lnTo>
                <a:lnTo>
                  <a:pt x="6399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4548" y="4165976"/>
            <a:ext cx="92075" cy="83820"/>
          </a:xfrm>
          <a:custGeom>
            <a:avLst/>
            <a:gdLst/>
            <a:ahLst/>
            <a:cxnLst/>
            <a:rect l="l" t="t" r="r" b="b"/>
            <a:pathLst>
              <a:path w="92075" h="83820">
                <a:moveTo>
                  <a:pt x="0" y="0"/>
                </a:moveTo>
                <a:lnTo>
                  <a:pt x="0" y="83715"/>
                </a:lnTo>
                <a:lnTo>
                  <a:pt x="91901" y="83715"/>
                </a:lnTo>
                <a:lnTo>
                  <a:pt x="919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6224" y="4165976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20">
                <a:moveTo>
                  <a:pt x="0" y="0"/>
                </a:moveTo>
                <a:lnTo>
                  <a:pt x="0" y="83715"/>
                </a:lnTo>
                <a:lnTo>
                  <a:pt x="74785" y="83715"/>
                </a:lnTo>
                <a:lnTo>
                  <a:pt x="7478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47707" y="4141048"/>
            <a:ext cx="314325" cy="102235"/>
          </a:xfrm>
          <a:custGeom>
            <a:avLst/>
            <a:gdLst/>
            <a:ahLst/>
            <a:cxnLst/>
            <a:rect l="l" t="t" r="r" b="b"/>
            <a:pathLst>
              <a:path w="314325" h="102235">
                <a:moveTo>
                  <a:pt x="0" y="0"/>
                </a:moveTo>
                <a:lnTo>
                  <a:pt x="0" y="101947"/>
                </a:lnTo>
                <a:lnTo>
                  <a:pt x="314026" y="101947"/>
                </a:lnTo>
                <a:lnTo>
                  <a:pt x="31402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3136" y="4133209"/>
            <a:ext cx="115763" cy="223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0705" y="4126140"/>
            <a:ext cx="94183" cy="1689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4962" y="4096772"/>
            <a:ext cx="314960" cy="43815"/>
          </a:xfrm>
          <a:custGeom>
            <a:avLst/>
            <a:gdLst/>
            <a:ahLst/>
            <a:cxnLst/>
            <a:rect l="l" t="t" r="r" b="b"/>
            <a:pathLst>
              <a:path w="314960" h="43814">
                <a:moveTo>
                  <a:pt x="0" y="0"/>
                </a:moveTo>
                <a:lnTo>
                  <a:pt x="0" y="43532"/>
                </a:lnTo>
                <a:lnTo>
                  <a:pt x="314770" y="43532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8274" y="4095283"/>
            <a:ext cx="244475" cy="259715"/>
          </a:xfrm>
          <a:custGeom>
            <a:avLst/>
            <a:gdLst/>
            <a:ahLst/>
            <a:cxnLst/>
            <a:rect l="l" t="t" r="r" b="b"/>
            <a:pathLst>
              <a:path w="244475" h="259714">
                <a:moveTo>
                  <a:pt x="0" y="0"/>
                </a:moveTo>
                <a:lnTo>
                  <a:pt x="244449" y="0"/>
                </a:lnTo>
                <a:lnTo>
                  <a:pt x="244449" y="255984"/>
                </a:lnTo>
                <a:lnTo>
                  <a:pt x="168174" y="255984"/>
                </a:lnTo>
                <a:lnTo>
                  <a:pt x="168174" y="225474"/>
                </a:lnTo>
                <a:lnTo>
                  <a:pt x="76273" y="225474"/>
                </a:lnTo>
                <a:lnTo>
                  <a:pt x="76273" y="259705"/>
                </a:lnTo>
                <a:lnTo>
                  <a:pt x="0" y="2597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69943" y="4067750"/>
            <a:ext cx="469900" cy="287655"/>
          </a:xfrm>
          <a:custGeom>
            <a:avLst/>
            <a:gdLst/>
            <a:ahLst/>
            <a:cxnLst/>
            <a:rect l="l" t="t" r="r" b="b"/>
            <a:pathLst>
              <a:path w="469900" h="287654">
                <a:moveTo>
                  <a:pt x="0" y="0"/>
                </a:moveTo>
                <a:lnTo>
                  <a:pt x="469553" y="0"/>
                </a:lnTo>
                <a:lnTo>
                  <a:pt x="469553" y="287238"/>
                </a:lnTo>
                <a:lnTo>
                  <a:pt x="391789" y="287238"/>
                </a:lnTo>
                <a:lnTo>
                  <a:pt x="391789" y="248542"/>
                </a:lnTo>
                <a:lnTo>
                  <a:pt x="77763" y="248542"/>
                </a:lnTo>
                <a:lnTo>
                  <a:pt x="77763" y="287238"/>
                </a:lnTo>
                <a:lnTo>
                  <a:pt x="0" y="287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53110" y="4041680"/>
            <a:ext cx="142180" cy="1183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23011" y="4045053"/>
            <a:ext cx="109220" cy="48895"/>
          </a:xfrm>
          <a:custGeom>
            <a:avLst/>
            <a:gdLst/>
            <a:ahLst/>
            <a:cxnLst/>
            <a:rect l="l" t="t" r="r" b="b"/>
            <a:pathLst>
              <a:path w="109220" h="48895">
                <a:moveTo>
                  <a:pt x="0" y="0"/>
                </a:moveTo>
                <a:lnTo>
                  <a:pt x="0" y="48741"/>
                </a:lnTo>
                <a:lnTo>
                  <a:pt x="109016" y="48741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19428" y="4008194"/>
            <a:ext cx="72231" cy="1299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38714" y="4014544"/>
            <a:ext cx="77470" cy="283845"/>
          </a:xfrm>
          <a:custGeom>
            <a:avLst/>
            <a:gdLst/>
            <a:ahLst/>
            <a:cxnLst/>
            <a:rect l="l" t="t" r="r" b="b"/>
            <a:pathLst>
              <a:path w="77470" h="283845">
                <a:moveTo>
                  <a:pt x="0" y="0"/>
                </a:moveTo>
                <a:lnTo>
                  <a:pt x="0" y="283517"/>
                </a:lnTo>
                <a:lnTo>
                  <a:pt x="22394" y="261565"/>
                </a:lnTo>
                <a:lnTo>
                  <a:pt x="42695" y="239241"/>
                </a:lnTo>
                <a:lnTo>
                  <a:pt x="60904" y="216544"/>
                </a:lnTo>
                <a:lnTo>
                  <a:pt x="77019" y="193476"/>
                </a:lnTo>
                <a:lnTo>
                  <a:pt x="57206" y="152223"/>
                </a:lnTo>
                <a:lnTo>
                  <a:pt x="40556" y="106226"/>
                </a:lnTo>
                <a:lnTo>
                  <a:pt x="27068" y="55484"/>
                </a:lnTo>
                <a:lnTo>
                  <a:pt x="1674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3809" y="3993708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7530" y="3993708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9204" y="3993708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99523" y="3991475"/>
            <a:ext cx="93345" cy="120014"/>
          </a:xfrm>
          <a:custGeom>
            <a:avLst/>
            <a:gdLst/>
            <a:ahLst/>
            <a:cxnLst/>
            <a:rect l="l" t="t" r="r" b="b"/>
            <a:pathLst>
              <a:path w="93345" h="120014">
                <a:moveTo>
                  <a:pt x="0" y="0"/>
                </a:moveTo>
                <a:lnTo>
                  <a:pt x="0" y="119806"/>
                </a:lnTo>
                <a:lnTo>
                  <a:pt x="93018" y="119806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4962" y="398701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93789" y="3971756"/>
            <a:ext cx="221615" cy="254000"/>
          </a:xfrm>
          <a:custGeom>
            <a:avLst/>
            <a:gdLst/>
            <a:ahLst/>
            <a:cxnLst/>
            <a:rect l="l" t="t" r="r" b="b"/>
            <a:pathLst>
              <a:path w="221614" h="254000">
                <a:moveTo>
                  <a:pt x="74414" y="0"/>
                </a:moveTo>
                <a:lnTo>
                  <a:pt x="146223" y="0"/>
                </a:lnTo>
                <a:lnTo>
                  <a:pt x="146223" y="52461"/>
                </a:lnTo>
                <a:lnTo>
                  <a:pt x="221009" y="52461"/>
                </a:lnTo>
                <a:lnTo>
                  <a:pt x="221009" y="123527"/>
                </a:lnTo>
                <a:lnTo>
                  <a:pt x="95994" y="123527"/>
                </a:lnTo>
                <a:lnTo>
                  <a:pt x="95994" y="161478"/>
                </a:lnTo>
                <a:lnTo>
                  <a:pt x="97273" y="170431"/>
                </a:lnTo>
                <a:lnTo>
                  <a:pt x="101110" y="176826"/>
                </a:lnTo>
                <a:lnTo>
                  <a:pt x="107505" y="180663"/>
                </a:lnTo>
                <a:lnTo>
                  <a:pt x="116458" y="181942"/>
                </a:lnTo>
                <a:lnTo>
                  <a:pt x="200918" y="181942"/>
                </a:lnTo>
                <a:lnTo>
                  <a:pt x="200918" y="253751"/>
                </a:lnTo>
                <a:lnTo>
                  <a:pt x="97482" y="253751"/>
                </a:lnTo>
                <a:lnTo>
                  <a:pt x="64763" y="249473"/>
                </a:lnTo>
                <a:lnTo>
                  <a:pt x="41392" y="236636"/>
                </a:lnTo>
                <a:lnTo>
                  <a:pt x="27370" y="215242"/>
                </a:lnTo>
                <a:lnTo>
                  <a:pt x="22696" y="185290"/>
                </a:lnTo>
                <a:lnTo>
                  <a:pt x="22696" y="123527"/>
                </a:lnTo>
                <a:lnTo>
                  <a:pt x="0" y="123527"/>
                </a:lnTo>
                <a:lnTo>
                  <a:pt x="0" y="52461"/>
                </a:lnTo>
                <a:lnTo>
                  <a:pt x="74414" y="52461"/>
                </a:lnTo>
                <a:lnTo>
                  <a:pt x="74414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9949" y="3968779"/>
            <a:ext cx="668020" cy="391160"/>
          </a:xfrm>
          <a:custGeom>
            <a:avLst/>
            <a:gdLst/>
            <a:ahLst/>
            <a:cxnLst/>
            <a:rect l="l" t="t" r="r" b="b"/>
            <a:pathLst>
              <a:path w="668020" h="391160">
                <a:moveTo>
                  <a:pt x="260821" y="0"/>
                </a:moveTo>
                <a:lnTo>
                  <a:pt x="593824" y="0"/>
                </a:lnTo>
                <a:lnTo>
                  <a:pt x="593824" y="79250"/>
                </a:lnTo>
                <a:lnTo>
                  <a:pt x="570407" y="123015"/>
                </a:lnTo>
                <a:lnTo>
                  <a:pt x="545548" y="163524"/>
                </a:lnTo>
                <a:lnTo>
                  <a:pt x="519247" y="200778"/>
                </a:lnTo>
                <a:lnTo>
                  <a:pt x="491505" y="234776"/>
                </a:lnTo>
                <a:lnTo>
                  <a:pt x="532781" y="264518"/>
                </a:lnTo>
                <a:lnTo>
                  <a:pt x="575872" y="289005"/>
                </a:lnTo>
                <a:lnTo>
                  <a:pt x="620776" y="308236"/>
                </a:lnTo>
                <a:lnTo>
                  <a:pt x="667494" y="322212"/>
                </a:lnTo>
                <a:lnTo>
                  <a:pt x="622846" y="390673"/>
                </a:lnTo>
                <a:lnTo>
                  <a:pt x="571546" y="373744"/>
                </a:lnTo>
                <a:lnTo>
                  <a:pt x="523316" y="351234"/>
                </a:lnTo>
                <a:lnTo>
                  <a:pt x="478156" y="323143"/>
                </a:lnTo>
                <a:lnTo>
                  <a:pt x="436067" y="289470"/>
                </a:lnTo>
                <a:lnTo>
                  <a:pt x="400092" y="317701"/>
                </a:lnTo>
                <a:lnTo>
                  <a:pt x="360257" y="343978"/>
                </a:lnTo>
                <a:lnTo>
                  <a:pt x="316562" y="368303"/>
                </a:lnTo>
                <a:lnTo>
                  <a:pt x="269007" y="390673"/>
                </a:lnTo>
                <a:lnTo>
                  <a:pt x="227335" y="328165"/>
                </a:lnTo>
                <a:lnTo>
                  <a:pt x="227335" y="382488"/>
                </a:lnTo>
                <a:lnTo>
                  <a:pt x="151060" y="382488"/>
                </a:lnTo>
                <a:lnTo>
                  <a:pt x="151060" y="351978"/>
                </a:lnTo>
                <a:lnTo>
                  <a:pt x="76274" y="351978"/>
                </a:lnTo>
                <a:lnTo>
                  <a:pt x="76274" y="386208"/>
                </a:lnTo>
                <a:lnTo>
                  <a:pt x="0" y="386208"/>
                </a:lnTo>
                <a:lnTo>
                  <a:pt x="0" y="126503"/>
                </a:lnTo>
                <a:lnTo>
                  <a:pt x="227335" y="126503"/>
                </a:lnTo>
                <a:lnTo>
                  <a:pt x="227335" y="319980"/>
                </a:lnTo>
                <a:lnTo>
                  <a:pt x="275889" y="300144"/>
                </a:lnTo>
                <a:lnTo>
                  <a:pt x="318492" y="279703"/>
                </a:lnTo>
                <a:lnTo>
                  <a:pt x="355141" y="258658"/>
                </a:lnTo>
                <a:lnTo>
                  <a:pt x="385837" y="237008"/>
                </a:lnTo>
                <a:lnTo>
                  <a:pt x="359048" y="200778"/>
                </a:lnTo>
                <a:lnTo>
                  <a:pt x="335979" y="162408"/>
                </a:lnTo>
                <a:lnTo>
                  <a:pt x="316632" y="121899"/>
                </a:lnTo>
                <a:lnTo>
                  <a:pt x="301005" y="79250"/>
                </a:lnTo>
                <a:lnTo>
                  <a:pt x="260821" y="79250"/>
                </a:lnTo>
                <a:lnTo>
                  <a:pt x="26082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12807" y="3942734"/>
            <a:ext cx="146050" cy="109855"/>
          </a:xfrm>
          <a:custGeom>
            <a:avLst/>
            <a:gdLst/>
            <a:ahLst/>
            <a:cxnLst/>
            <a:rect l="l" t="t" r="r" b="b"/>
            <a:pathLst>
              <a:path w="146050" h="109854">
                <a:moveTo>
                  <a:pt x="0" y="0"/>
                </a:moveTo>
                <a:lnTo>
                  <a:pt x="0" y="109760"/>
                </a:lnTo>
                <a:lnTo>
                  <a:pt x="145479" y="109760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59735" y="3941990"/>
            <a:ext cx="102870" cy="111125"/>
          </a:xfrm>
          <a:custGeom>
            <a:avLst/>
            <a:gdLst/>
            <a:ahLst/>
            <a:cxnLst/>
            <a:rect l="l" t="t" r="r" b="b"/>
            <a:pathLst>
              <a:path w="102870" h="111125">
                <a:moveTo>
                  <a:pt x="0" y="0"/>
                </a:moveTo>
                <a:lnTo>
                  <a:pt x="0" y="110504"/>
                </a:lnTo>
                <a:lnTo>
                  <a:pt x="102318" y="110504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13871" y="3929687"/>
            <a:ext cx="120972" cy="9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23011" y="3928223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7"/>
                </a:lnTo>
                <a:lnTo>
                  <a:pt x="109016" y="47997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98717" y="3919294"/>
            <a:ext cx="174625" cy="109220"/>
          </a:xfrm>
          <a:custGeom>
            <a:avLst/>
            <a:gdLst/>
            <a:ahLst/>
            <a:cxnLst/>
            <a:rect l="l" t="t" r="r" b="b"/>
            <a:pathLst>
              <a:path w="174625" h="109220">
                <a:moveTo>
                  <a:pt x="0" y="0"/>
                </a:moveTo>
                <a:lnTo>
                  <a:pt x="0" y="109016"/>
                </a:lnTo>
                <a:lnTo>
                  <a:pt x="174501" y="109016"/>
                </a:lnTo>
                <a:lnTo>
                  <a:pt x="1745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53809" y="389250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47530" y="389250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79204" y="389250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19043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4" h="168275">
                <a:moveTo>
                  <a:pt x="0" y="0"/>
                </a:moveTo>
                <a:lnTo>
                  <a:pt x="0" y="167803"/>
                </a:lnTo>
                <a:lnTo>
                  <a:pt x="184175" y="167803"/>
                </a:lnTo>
                <a:lnTo>
                  <a:pt x="18417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55245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5" h="168275">
                <a:moveTo>
                  <a:pt x="0" y="0"/>
                </a:moveTo>
                <a:lnTo>
                  <a:pt x="0" y="167803"/>
                </a:lnTo>
                <a:lnTo>
                  <a:pt x="184547" y="167803"/>
                </a:lnTo>
                <a:lnTo>
                  <a:pt x="18454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4962" y="387725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3011" y="3811022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6"/>
                </a:lnTo>
                <a:lnTo>
                  <a:pt x="109016" y="47996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299523" y="3798743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5" h="114300">
                <a:moveTo>
                  <a:pt x="0" y="0"/>
                </a:moveTo>
                <a:lnTo>
                  <a:pt x="0" y="114225"/>
                </a:lnTo>
                <a:lnTo>
                  <a:pt x="93018" y="114225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28508" y="3789814"/>
            <a:ext cx="252729" cy="71120"/>
          </a:xfrm>
          <a:custGeom>
            <a:avLst/>
            <a:gdLst/>
            <a:ahLst/>
            <a:cxnLst/>
            <a:rect l="l" t="t" r="r" b="b"/>
            <a:pathLst>
              <a:path w="252729" h="71120">
                <a:moveTo>
                  <a:pt x="0" y="0"/>
                </a:moveTo>
                <a:lnTo>
                  <a:pt x="252263" y="0"/>
                </a:lnTo>
                <a:lnTo>
                  <a:pt x="25226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22229" y="3789814"/>
            <a:ext cx="298450" cy="71120"/>
          </a:xfrm>
          <a:custGeom>
            <a:avLst/>
            <a:gdLst/>
            <a:ahLst/>
            <a:cxnLst/>
            <a:rect l="l" t="t" r="r" b="b"/>
            <a:pathLst>
              <a:path w="298450" h="71120">
                <a:moveTo>
                  <a:pt x="0" y="0"/>
                </a:moveTo>
                <a:lnTo>
                  <a:pt x="298028" y="0"/>
                </a:lnTo>
                <a:lnTo>
                  <a:pt x="298028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4275" y="3789814"/>
            <a:ext cx="280670" cy="71120"/>
          </a:xfrm>
          <a:custGeom>
            <a:avLst/>
            <a:gdLst/>
            <a:ahLst/>
            <a:cxnLst/>
            <a:rect l="l" t="t" r="r" b="b"/>
            <a:pathLst>
              <a:path w="280670" h="71120">
                <a:moveTo>
                  <a:pt x="0" y="0"/>
                </a:moveTo>
                <a:lnTo>
                  <a:pt x="280169" y="0"/>
                </a:lnTo>
                <a:lnTo>
                  <a:pt x="28016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6695" y="3764860"/>
            <a:ext cx="235198" cy="1979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612807" y="3763024"/>
            <a:ext cx="146050" cy="107314"/>
          </a:xfrm>
          <a:custGeom>
            <a:avLst/>
            <a:gdLst/>
            <a:ahLst/>
            <a:cxnLst/>
            <a:rect l="l" t="t" r="r" b="b"/>
            <a:pathLst>
              <a:path w="146050" h="107314">
                <a:moveTo>
                  <a:pt x="0" y="0"/>
                </a:moveTo>
                <a:lnTo>
                  <a:pt x="0" y="106784"/>
                </a:lnTo>
                <a:lnTo>
                  <a:pt x="145479" y="106784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59735" y="3763024"/>
            <a:ext cx="102870" cy="106045"/>
          </a:xfrm>
          <a:custGeom>
            <a:avLst/>
            <a:gdLst/>
            <a:ahLst/>
            <a:cxnLst/>
            <a:rect l="l" t="t" r="r" b="b"/>
            <a:pathLst>
              <a:path w="102870" h="106045">
                <a:moveTo>
                  <a:pt x="0" y="0"/>
                </a:moveTo>
                <a:lnTo>
                  <a:pt x="0" y="105667"/>
                </a:lnTo>
                <a:lnTo>
                  <a:pt x="102318" y="105667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22506" y="3720236"/>
            <a:ext cx="247015" cy="523875"/>
          </a:xfrm>
          <a:custGeom>
            <a:avLst/>
            <a:gdLst/>
            <a:ahLst/>
            <a:cxnLst/>
            <a:rect l="l" t="t" r="r" b="b"/>
            <a:pathLst>
              <a:path w="247015" h="523875">
                <a:moveTo>
                  <a:pt x="0" y="0"/>
                </a:moveTo>
                <a:lnTo>
                  <a:pt x="246682" y="0"/>
                </a:lnTo>
                <a:lnTo>
                  <a:pt x="246682" y="508247"/>
                </a:lnTo>
                <a:lnTo>
                  <a:pt x="170036" y="508247"/>
                </a:lnTo>
                <a:lnTo>
                  <a:pt x="170036" y="468808"/>
                </a:lnTo>
                <a:lnTo>
                  <a:pt x="77017" y="468808"/>
                </a:lnTo>
                <a:lnTo>
                  <a:pt x="77017" y="523502"/>
                </a:lnTo>
                <a:lnTo>
                  <a:pt x="0" y="5235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3809" y="369121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47530" y="369121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79204" y="369121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05236" y="3691215"/>
            <a:ext cx="395605" cy="664210"/>
          </a:xfrm>
          <a:custGeom>
            <a:avLst/>
            <a:gdLst/>
            <a:ahLst/>
            <a:cxnLst/>
            <a:rect l="l" t="t" r="r" b="b"/>
            <a:pathLst>
              <a:path w="395605" h="664210">
                <a:moveTo>
                  <a:pt x="0" y="0"/>
                </a:moveTo>
                <a:lnTo>
                  <a:pt x="395510" y="0"/>
                </a:lnTo>
                <a:lnTo>
                  <a:pt x="395510" y="581545"/>
                </a:lnTo>
                <a:lnTo>
                  <a:pt x="383058" y="630310"/>
                </a:lnTo>
                <a:lnTo>
                  <a:pt x="347095" y="658378"/>
                </a:lnTo>
                <a:lnTo>
                  <a:pt x="312539" y="663773"/>
                </a:lnTo>
                <a:lnTo>
                  <a:pt x="246310" y="663773"/>
                </a:lnTo>
                <a:lnTo>
                  <a:pt x="222498" y="585266"/>
                </a:lnTo>
                <a:lnTo>
                  <a:pt x="234613" y="586568"/>
                </a:lnTo>
                <a:lnTo>
                  <a:pt x="247519" y="587499"/>
                </a:lnTo>
                <a:lnTo>
                  <a:pt x="261216" y="588057"/>
                </a:lnTo>
                <a:lnTo>
                  <a:pt x="275704" y="588243"/>
                </a:lnTo>
                <a:lnTo>
                  <a:pt x="289121" y="587964"/>
                </a:lnTo>
                <a:lnTo>
                  <a:pt x="322957" y="574724"/>
                </a:lnTo>
                <a:lnTo>
                  <a:pt x="322957" y="565546"/>
                </a:lnTo>
                <a:lnTo>
                  <a:pt x="322957" y="71809"/>
                </a:lnTo>
                <a:lnTo>
                  <a:pt x="73297" y="71809"/>
                </a:lnTo>
                <a:lnTo>
                  <a:pt x="73297" y="663773"/>
                </a:lnTo>
                <a:lnTo>
                  <a:pt x="0" y="6637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20306" y="3690470"/>
            <a:ext cx="412750" cy="267335"/>
          </a:xfrm>
          <a:custGeom>
            <a:avLst/>
            <a:gdLst/>
            <a:ahLst/>
            <a:cxnLst/>
            <a:rect l="l" t="t" r="r" b="b"/>
            <a:pathLst>
              <a:path w="412750" h="267335">
                <a:moveTo>
                  <a:pt x="72181" y="0"/>
                </a:moveTo>
                <a:lnTo>
                  <a:pt x="307701" y="0"/>
                </a:lnTo>
                <a:lnTo>
                  <a:pt x="307701" y="157013"/>
                </a:lnTo>
                <a:lnTo>
                  <a:pt x="307701" y="167183"/>
                </a:lnTo>
                <a:lnTo>
                  <a:pt x="311050" y="172268"/>
                </a:lnTo>
                <a:lnTo>
                  <a:pt x="317747" y="172268"/>
                </a:lnTo>
                <a:lnTo>
                  <a:pt x="325932" y="172268"/>
                </a:lnTo>
                <a:lnTo>
                  <a:pt x="331305" y="169803"/>
                </a:lnTo>
                <a:lnTo>
                  <a:pt x="335142" y="162408"/>
                </a:lnTo>
                <a:lnTo>
                  <a:pt x="337444" y="150083"/>
                </a:lnTo>
                <a:lnTo>
                  <a:pt x="338212" y="132829"/>
                </a:lnTo>
                <a:lnTo>
                  <a:pt x="338119" y="126178"/>
                </a:lnTo>
                <a:lnTo>
                  <a:pt x="337840" y="118876"/>
                </a:lnTo>
                <a:lnTo>
                  <a:pt x="337375" y="110923"/>
                </a:lnTo>
                <a:lnTo>
                  <a:pt x="336723" y="102319"/>
                </a:lnTo>
                <a:lnTo>
                  <a:pt x="412253" y="125015"/>
                </a:lnTo>
                <a:lnTo>
                  <a:pt x="408347" y="180965"/>
                </a:lnTo>
                <a:lnTo>
                  <a:pt x="387441" y="227346"/>
                </a:lnTo>
                <a:lnTo>
                  <a:pt x="343420" y="241473"/>
                </a:lnTo>
                <a:lnTo>
                  <a:pt x="283145" y="241473"/>
                </a:lnTo>
                <a:lnTo>
                  <a:pt x="260518" y="238008"/>
                </a:lnTo>
                <a:lnTo>
                  <a:pt x="244356" y="227613"/>
                </a:lnTo>
                <a:lnTo>
                  <a:pt x="234659" y="210289"/>
                </a:lnTo>
                <a:lnTo>
                  <a:pt x="231427" y="186035"/>
                </a:lnTo>
                <a:lnTo>
                  <a:pt x="231427" y="79250"/>
                </a:lnTo>
                <a:lnTo>
                  <a:pt x="148455" y="79250"/>
                </a:lnTo>
                <a:lnTo>
                  <a:pt x="148455" y="100086"/>
                </a:lnTo>
                <a:lnTo>
                  <a:pt x="142920" y="148177"/>
                </a:lnTo>
                <a:lnTo>
                  <a:pt x="126317" y="191988"/>
                </a:lnTo>
                <a:lnTo>
                  <a:pt x="98644" y="231520"/>
                </a:lnTo>
                <a:lnTo>
                  <a:pt x="59903" y="266774"/>
                </a:lnTo>
                <a:lnTo>
                  <a:pt x="0" y="215800"/>
                </a:lnTo>
                <a:lnTo>
                  <a:pt x="31579" y="193057"/>
                </a:lnTo>
                <a:lnTo>
                  <a:pt x="54135" y="165013"/>
                </a:lnTo>
                <a:lnTo>
                  <a:pt x="67670" y="131666"/>
                </a:lnTo>
                <a:lnTo>
                  <a:pt x="72181" y="9301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92542" y="3688982"/>
            <a:ext cx="441959" cy="673100"/>
          </a:xfrm>
          <a:custGeom>
            <a:avLst/>
            <a:gdLst/>
            <a:ahLst/>
            <a:cxnLst/>
            <a:rect l="l" t="t" r="r" b="b"/>
            <a:pathLst>
              <a:path w="441959" h="673100">
                <a:moveTo>
                  <a:pt x="143245" y="0"/>
                </a:moveTo>
                <a:lnTo>
                  <a:pt x="441646" y="0"/>
                </a:lnTo>
                <a:lnTo>
                  <a:pt x="441646" y="583778"/>
                </a:lnTo>
                <a:lnTo>
                  <a:pt x="436553" y="619427"/>
                </a:lnTo>
                <a:lnTo>
                  <a:pt x="421275" y="644890"/>
                </a:lnTo>
                <a:lnTo>
                  <a:pt x="395812" y="660168"/>
                </a:lnTo>
                <a:lnTo>
                  <a:pt x="360163" y="665261"/>
                </a:lnTo>
                <a:lnTo>
                  <a:pt x="277935" y="665261"/>
                </a:lnTo>
                <a:lnTo>
                  <a:pt x="255239" y="585266"/>
                </a:lnTo>
                <a:lnTo>
                  <a:pt x="268238" y="586568"/>
                </a:lnTo>
                <a:lnTo>
                  <a:pt x="281935" y="587499"/>
                </a:lnTo>
                <a:lnTo>
                  <a:pt x="296329" y="588057"/>
                </a:lnTo>
                <a:lnTo>
                  <a:pt x="311421" y="588243"/>
                </a:lnTo>
                <a:lnTo>
                  <a:pt x="342676" y="587499"/>
                </a:lnTo>
                <a:lnTo>
                  <a:pt x="352768" y="585987"/>
                </a:lnTo>
                <a:lnTo>
                  <a:pt x="359977" y="581452"/>
                </a:lnTo>
                <a:lnTo>
                  <a:pt x="364302" y="573895"/>
                </a:lnTo>
                <a:lnTo>
                  <a:pt x="365744" y="563314"/>
                </a:lnTo>
                <a:lnTo>
                  <a:pt x="365744" y="436810"/>
                </a:lnTo>
                <a:lnTo>
                  <a:pt x="213196" y="436810"/>
                </a:lnTo>
                <a:lnTo>
                  <a:pt x="203439" y="481303"/>
                </a:lnTo>
                <a:lnTo>
                  <a:pt x="187316" y="523750"/>
                </a:lnTo>
                <a:lnTo>
                  <a:pt x="164826" y="564151"/>
                </a:lnTo>
                <a:lnTo>
                  <a:pt x="135970" y="602505"/>
                </a:lnTo>
                <a:lnTo>
                  <a:pt x="100747" y="638813"/>
                </a:lnTo>
                <a:lnTo>
                  <a:pt x="59159" y="673075"/>
                </a:lnTo>
                <a:lnTo>
                  <a:pt x="0" y="618752"/>
                </a:lnTo>
                <a:lnTo>
                  <a:pt x="33346" y="595184"/>
                </a:lnTo>
                <a:lnTo>
                  <a:pt x="62321" y="569500"/>
                </a:lnTo>
                <a:lnTo>
                  <a:pt x="107156" y="511782"/>
                </a:lnTo>
                <a:lnTo>
                  <a:pt x="134223" y="441042"/>
                </a:lnTo>
                <a:lnTo>
                  <a:pt x="140990" y="399080"/>
                </a:lnTo>
                <a:lnTo>
                  <a:pt x="143245" y="352722"/>
                </a:lnTo>
                <a:lnTo>
                  <a:pt x="143245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11278" y="3688982"/>
            <a:ext cx="327025" cy="671830"/>
          </a:xfrm>
          <a:custGeom>
            <a:avLst/>
            <a:gdLst/>
            <a:ahLst/>
            <a:cxnLst/>
            <a:rect l="l" t="t" r="r" b="b"/>
            <a:pathLst>
              <a:path w="327025" h="671829">
                <a:moveTo>
                  <a:pt x="72181" y="0"/>
                </a:moveTo>
                <a:lnTo>
                  <a:pt x="326678" y="0"/>
                </a:lnTo>
                <a:lnTo>
                  <a:pt x="326678" y="583778"/>
                </a:lnTo>
                <a:lnTo>
                  <a:pt x="321678" y="619427"/>
                </a:lnTo>
                <a:lnTo>
                  <a:pt x="306678" y="644890"/>
                </a:lnTo>
                <a:lnTo>
                  <a:pt x="281680" y="660168"/>
                </a:lnTo>
                <a:lnTo>
                  <a:pt x="246682" y="665261"/>
                </a:lnTo>
                <a:lnTo>
                  <a:pt x="191244" y="665261"/>
                </a:lnTo>
                <a:lnTo>
                  <a:pt x="168175" y="587499"/>
                </a:lnTo>
                <a:lnTo>
                  <a:pt x="181453" y="588801"/>
                </a:lnTo>
                <a:lnTo>
                  <a:pt x="193383" y="589731"/>
                </a:lnTo>
                <a:lnTo>
                  <a:pt x="203964" y="590289"/>
                </a:lnTo>
                <a:lnTo>
                  <a:pt x="213196" y="590475"/>
                </a:lnTo>
                <a:lnTo>
                  <a:pt x="228451" y="589731"/>
                </a:lnTo>
                <a:lnTo>
                  <a:pt x="238218" y="588359"/>
                </a:lnTo>
                <a:lnTo>
                  <a:pt x="245194" y="584243"/>
                </a:lnTo>
                <a:lnTo>
                  <a:pt x="249380" y="577383"/>
                </a:lnTo>
                <a:lnTo>
                  <a:pt x="250775" y="567779"/>
                </a:lnTo>
                <a:lnTo>
                  <a:pt x="250775" y="436810"/>
                </a:lnTo>
                <a:lnTo>
                  <a:pt x="148456" y="436810"/>
                </a:lnTo>
                <a:lnTo>
                  <a:pt x="143470" y="490954"/>
                </a:lnTo>
                <a:lnTo>
                  <a:pt x="133573" y="541466"/>
                </a:lnTo>
                <a:lnTo>
                  <a:pt x="118765" y="588347"/>
                </a:lnTo>
                <a:lnTo>
                  <a:pt x="99045" y="631596"/>
                </a:lnTo>
                <a:lnTo>
                  <a:pt x="74414" y="671214"/>
                </a:lnTo>
                <a:lnTo>
                  <a:pt x="0" y="625822"/>
                </a:lnTo>
                <a:lnTo>
                  <a:pt x="25985" y="587558"/>
                </a:lnTo>
                <a:lnTo>
                  <a:pt x="46196" y="545693"/>
                </a:lnTo>
                <a:lnTo>
                  <a:pt x="60632" y="500226"/>
                </a:lnTo>
                <a:lnTo>
                  <a:pt x="69294" y="451157"/>
                </a:lnTo>
                <a:lnTo>
                  <a:pt x="72181" y="39848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11252" y="3688982"/>
            <a:ext cx="643255" cy="520065"/>
          </a:xfrm>
          <a:custGeom>
            <a:avLst/>
            <a:gdLst/>
            <a:ahLst/>
            <a:cxnLst/>
            <a:rect l="l" t="t" r="r" b="b"/>
            <a:pathLst>
              <a:path w="643254" h="520064">
                <a:moveTo>
                  <a:pt x="0" y="0"/>
                </a:moveTo>
                <a:lnTo>
                  <a:pt x="642937" y="0"/>
                </a:lnTo>
                <a:lnTo>
                  <a:pt x="642937" y="68461"/>
                </a:lnTo>
                <a:lnTo>
                  <a:pt x="374302" y="68461"/>
                </a:lnTo>
                <a:lnTo>
                  <a:pt x="369698" y="79483"/>
                </a:lnTo>
                <a:lnTo>
                  <a:pt x="364442" y="91715"/>
                </a:lnTo>
                <a:lnTo>
                  <a:pt x="358536" y="105156"/>
                </a:lnTo>
                <a:lnTo>
                  <a:pt x="351978" y="119806"/>
                </a:lnTo>
                <a:lnTo>
                  <a:pt x="556245" y="119806"/>
                </a:lnTo>
                <a:lnTo>
                  <a:pt x="556245" y="519782"/>
                </a:lnTo>
                <a:lnTo>
                  <a:pt x="85948" y="519782"/>
                </a:lnTo>
                <a:lnTo>
                  <a:pt x="85948" y="119806"/>
                </a:lnTo>
                <a:lnTo>
                  <a:pt x="263053" y="119806"/>
                </a:lnTo>
                <a:lnTo>
                  <a:pt x="270332" y="104737"/>
                </a:lnTo>
                <a:lnTo>
                  <a:pt x="276541" y="91157"/>
                </a:lnTo>
                <a:lnTo>
                  <a:pt x="281680" y="79064"/>
                </a:lnTo>
                <a:lnTo>
                  <a:pt x="285749" y="68461"/>
                </a:lnTo>
                <a:lnTo>
                  <a:pt x="0" y="684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4553" y="3688238"/>
            <a:ext cx="661035" cy="675005"/>
          </a:xfrm>
          <a:custGeom>
            <a:avLst/>
            <a:gdLst/>
            <a:ahLst/>
            <a:cxnLst/>
            <a:rect l="l" t="t" r="r" b="b"/>
            <a:pathLst>
              <a:path w="661034" h="675004">
                <a:moveTo>
                  <a:pt x="318491" y="0"/>
                </a:moveTo>
                <a:lnTo>
                  <a:pt x="389929" y="31998"/>
                </a:lnTo>
                <a:lnTo>
                  <a:pt x="379139" y="62879"/>
                </a:lnTo>
                <a:lnTo>
                  <a:pt x="365744" y="94133"/>
                </a:lnTo>
                <a:lnTo>
                  <a:pt x="349745" y="125759"/>
                </a:lnTo>
                <a:lnTo>
                  <a:pt x="331142" y="157757"/>
                </a:lnTo>
                <a:lnTo>
                  <a:pt x="545453" y="157757"/>
                </a:lnTo>
                <a:lnTo>
                  <a:pt x="531245" y="133549"/>
                </a:lnTo>
                <a:lnTo>
                  <a:pt x="519502" y="111528"/>
                </a:lnTo>
                <a:lnTo>
                  <a:pt x="510223" y="91692"/>
                </a:lnTo>
                <a:lnTo>
                  <a:pt x="503410" y="74042"/>
                </a:lnTo>
                <a:lnTo>
                  <a:pt x="400719" y="74042"/>
                </a:lnTo>
                <a:lnTo>
                  <a:pt x="400719" y="744"/>
                </a:lnTo>
                <a:lnTo>
                  <a:pt x="558476" y="744"/>
                </a:lnTo>
                <a:lnTo>
                  <a:pt x="573126" y="49601"/>
                </a:lnTo>
                <a:lnTo>
                  <a:pt x="594753" y="94970"/>
                </a:lnTo>
                <a:lnTo>
                  <a:pt x="623356" y="136852"/>
                </a:lnTo>
                <a:lnTo>
                  <a:pt x="658935" y="175245"/>
                </a:lnTo>
                <a:lnTo>
                  <a:pt x="626938" y="265286"/>
                </a:lnTo>
                <a:lnTo>
                  <a:pt x="616705" y="254356"/>
                </a:lnTo>
                <a:lnTo>
                  <a:pt x="607962" y="244636"/>
                </a:lnTo>
                <a:lnTo>
                  <a:pt x="600706" y="236125"/>
                </a:lnTo>
                <a:lnTo>
                  <a:pt x="594939" y="228823"/>
                </a:lnTo>
                <a:lnTo>
                  <a:pt x="594939" y="412998"/>
                </a:lnTo>
                <a:lnTo>
                  <a:pt x="518665" y="412998"/>
                </a:lnTo>
                <a:lnTo>
                  <a:pt x="518665" y="557733"/>
                </a:lnTo>
                <a:lnTo>
                  <a:pt x="519851" y="565384"/>
                </a:lnTo>
                <a:lnTo>
                  <a:pt x="523409" y="570848"/>
                </a:lnTo>
                <a:lnTo>
                  <a:pt x="529338" y="574127"/>
                </a:lnTo>
                <a:lnTo>
                  <a:pt x="537640" y="575220"/>
                </a:lnTo>
                <a:lnTo>
                  <a:pt x="552895" y="575220"/>
                </a:lnTo>
                <a:lnTo>
                  <a:pt x="581289" y="540490"/>
                </a:lnTo>
                <a:lnTo>
                  <a:pt x="587498" y="492248"/>
                </a:lnTo>
                <a:lnTo>
                  <a:pt x="660424" y="519038"/>
                </a:lnTo>
                <a:lnTo>
                  <a:pt x="645913" y="585080"/>
                </a:lnTo>
                <a:lnTo>
                  <a:pt x="628426" y="625450"/>
                </a:lnTo>
                <a:lnTo>
                  <a:pt x="583637" y="651262"/>
                </a:lnTo>
                <a:lnTo>
                  <a:pt x="561453" y="652983"/>
                </a:lnTo>
                <a:lnTo>
                  <a:pt x="520153" y="652983"/>
                </a:lnTo>
                <a:lnTo>
                  <a:pt x="486132" y="647751"/>
                </a:lnTo>
                <a:lnTo>
                  <a:pt x="461831" y="632054"/>
                </a:lnTo>
                <a:lnTo>
                  <a:pt x="447250" y="605893"/>
                </a:lnTo>
                <a:lnTo>
                  <a:pt x="442390" y="569267"/>
                </a:lnTo>
                <a:lnTo>
                  <a:pt x="442390" y="412998"/>
                </a:lnTo>
                <a:lnTo>
                  <a:pt x="406671" y="412998"/>
                </a:lnTo>
                <a:lnTo>
                  <a:pt x="406671" y="417462"/>
                </a:lnTo>
                <a:lnTo>
                  <a:pt x="402610" y="467599"/>
                </a:lnTo>
                <a:lnTo>
                  <a:pt x="390424" y="514821"/>
                </a:lnTo>
                <a:lnTo>
                  <a:pt x="370115" y="559128"/>
                </a:lnTo>
                <a:lnTo>
                  <a:pt x="341683" y="600521"/>
                </a:lnTo>
                <a:lnTo>
                  <a:pt x="305128" y="638999"/>
                </a:lnTo>
                <a:lnTo>
                  <a:pt x="260449" y="674563"/>
                </a:lnTo>
                <a:lnTo>
                  <a:pt x="216171" y="624705"/>
                </a:lnTo>
                <a:lnTo>
                  <a:pt x="216171" y="666749"/>
                </a:lnTo>
                <a:lnTo>
                  <a:pt x="139898" y="666749"/>
                </a:lnTo>
                <a:lnTo>
                  <a:pt x="139898" y="632519"/>
                </a:lnTo>
                <a:lnTo>
                  <a:pt x="75901" y="632519"/>
                </a:lnTo>
                <a:lnTo>
                  <a:pt x="75901" y="666749"/>
                </a:lnTo>
                <a:lnTo>
                  <a:pt x="0" y="666749"/>
                </a:lnTo>
                <a:lnTo>
                  <a:pt x="0" y="407044"/>
                </a:lnTo>
                <a:lnTo>
                  <a:pt x="216171" y="407044"/>
                </a:lnTo>
                <a:lnTo>
                  <a:pt x="216171" y="604242"/>
                </a:lnTo>
                <a:lnTo>
                  <a:pt x="257516" y="575042"/>
                </a:lnTo>
                <a:lnTo>
                  <a:pt x="289871" y="541317"/>
                </a:lnTo>
                <a:lnTo>
                  <a:pt x="313237" y="503068"/>
                </a:lnTo>
                <a:lnTo>
                  <a:pt x="327615" y="460295"/>
                </a:lnTo>
                <a:lnTo>
                  <a:pt x="333002" y="412998"/>
                </a:lnTo>
                <a:lnTo>
                  <a:pt x="267889" y="412998"/>
                </a:lnTo>
                <a:lnTo>
                  <a:pt x="267889" y="240729"/>
                </a:lnTo>
                <a:lnTo>
                  <a:pt x="260192" y="248542"/>
                </a:lnTo>
                <a:lnTo>
                  <a:pt x="253471" y="255240"/>
                </a:lnTo>
                <a:lnTo>
                  <a:pt x="247728" y="260821"/>
                </a:lnTo>
                <a:lnTo>
                  <a:pt x="242961" y="265286"/>
                </a:lnTo>
                <a:lnTo>
                  <a:pt x="215428" y="189011"/>
                </a:lnTo>
                <a:lnTo>
                  <a:pt x="250891" y="144967"/>
                </a:lnTo>
                <a:lnTo>
                  <a:pt x="279889" y="98784"/>
                </a:lnTo>
                <a:lnTo>
                  <a:pt x="302422" y="50461"/>
                </a:lnTo>
                <a:lnTo>
                  <a:pt x="3184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2440" y="3686750"/>
            <a:ext cx="333375" cy="672465"/>
          </a:xfrm>
          <a:custGeom>
            <a:avLst/>
            <a:gdLst/>
            <a:ahLst/>
            <a:cxnLst/>
            <a:rect l="l" t="t" r="r" b="b"/>
            <a:pathLst>
              <a:path w="333375" h="672464">
                <a:moveTo>
                  <a:pt x="0" y="0"/>
                </a:moveTo>
                <a:lnTo>
                  <a:pt x="292074" y="0"/>
                </a:lnTo>
                <a:lnTo>
                  <a:pt x="291074" y="40462"/>
                </a:lnTo>
                <a:lnTo>
                  <a:pt x="288075" y="79250"/>
                </a:lnTo>
                <a:lnTo>
                  <a:pt x="276076" y="151804"/>
                </a:lnTo>
                <a:lnTo>
                  <a:pt x="246496" y="203708"/>
                </a:lnTo>
                <a:lnTo>
                  <a:pt x="189755" y="221009"/>
                </a:lnTo>
                <a:lnTo>
                  <a:pt x="183057" y="221009"/>
                </a:lnTo>
                <a:lnTo>
                  <a:pt x="143083" y="217661"/>
                </a:lnTo>
                <a:lnTo>
                  <a:pt x="112364" y="136549"/>
                </a:lnTo>
                <a:lnTo>
                  <a:pt x="127921" y="141433"/>
                </a:lnTo>
                <a:lnTo>
                  <a:pt x="142223" y="144921"/>
                </a:lnTo>
                <a:lnTo>
                  <a:pt x="181290" y="146828"/>
                </a:lnTo>
                <a:lnTo>
                  <a:pt x="207707" y="111435"/>
                </a:lnTo>
                <a:lnTo>
                  <a:pt x="211335" y="73297"/>
                </a:lnTo>
                <a:lnTo>
                  <a:pt x="76273" y="73297"/>
                </a:lnTo>
                <a:lnTo>
                  <a:pt x="76273" y="254496"/>
                </a:lnTo>
                <a:lnTo>
                  <a:pt x="303608" y="254496"/>
                </a:lnTo>
                <a:lnTo>
                  <a:pt x="297849" y="317256"/>
                </a:lnTo>
                <a:lnTo>
                  <a:pt x="288309" y="375165"/>
                </a:lnTo>
                <a:lnTo>
                  <a:pt x="274989" y="428223"/>
                </a:lnTo>
                <a:lnTo>
                  <a:pt x="257889" y="476428"/>
                </a:lnTo>
                <a:lnTo>
                  <a:pt x="237008" y="519782"/>
                </a:lnTo>
                <a:lnTo>
                  <a:pt x="255705" y="543501"/>
                </a:lnTo>
                <a:lnTo>
                  <a:pt x="277936" y="567779"/>
                </a:lnTo>
                <a:lnTo>
                  <a:pt x="303702" y="592614"/>
                </a:lnTo>
                <a:lnTo>
                  <a:pt x="333002" y="618008"/>
                </a:lnTo>
                <a:lnTo>
                  <a:pt x="282773" y="671958"/>
                </a:lnTo>
                <a:lnTo>
                  <a:pt x="257263" y="650681"/>
                </a:lnTo>
                <a:lnTo>
                  <a:pt x="234683" y="629635"/>
                </a:lnTo>
                <a:lnTo>
                  <a:pt x="215033" y="608823"/>
                </a:lnTo>
                <a:lnTo>
                  <a:pt x="198313" y="588243"/>
                </a:lnTo>
                <a:lnTo>
                  <a:pt x="183941" y="609381"/>
                </a:lnTo>
                <a:lnTo>
                  <a:pt x="167616" y="630380"/>
                </a:lnTo>
                <a:lnTo>
                  <a:pt x="149339" y="651239"/>
                </a:lnTo>
                <a:lnTo>
                  <a:pt x="129108" y="671958"/>
                </a:lnTo>
                <a:lnTo>
                  <a:pt x="76273" y="624706"/>
                </a:lnTo>
                <a:lnTo>
                  <a:pt x="76273" y="668238"/>
                </a:lnTo>
                <a:lnTo>
                  <a:pt x="0" y="668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81997" y="3668518"/>
            <a:ext cx="383540" cy="496570"/>
          </a:xfrm>
          <a:custGeom>
            <a:avLst/>
            <a:gdLst/>
            <a:ahLst/>
            <a:cxnLst/>
            <a:rect l="l" t="t" r="r" b="b"/>
            <a:pathLst>
              <a:path w="383539" h="496570">
                <a:moveTo>
                  <a:pt x="64739" y="0"/>
                </a:moveTo>
                <a:lnTo>
                  <a:pt x="141014" y="0"/>
                </a:lnTo>
                <a:lnTo>
                  <a:pt x="141014" y="71437"/>
                </a:lnTo>
                <a:lnTo>
                  <a:pt x="250031" y="71437"/>
                </a:lnTo>
                <a:lnTo>
                  <a:pt x="250031" y="0"/>
                </a:lnTo>
                <a:lnTo>
                  <a:pt x="326304" y="0"/>
                </a:lnTo>
                <a:lnTo>
                  <a:pt x="326304" y="71437"/>
                </a:lnTo>
                <a:lnTo>
                  <a:pt x="378023" y="71437"/>
                </a:lnTo>
                <a:lnTo>
                  <a:pt x="378023" y="142503"/>
                </a:lnTo>
                <a:lnTo>
                  <a:pt x="326304" y="142503"/>
                </a:lnTo>
                <a:lnTo>
                  <a:pt x="326304" y="425276"/>
                </a:lnTo>
                <a:lnTo>
                  <a:pt x="383231" y="425276"/>
                </a:lnTo>
                <a:lnTo>
                  <a:pt x="383231" y="495969"/>
                </a:lnTo>
                <a:lnTo>
                  <a:pt x="0" y="495969"/>
                </a:lnTo>
                <a:lnTo>
                  <a:pt x="0" y="425276"/>
                </a:lnTo>
                <a:lnTo>
                  <a:pt x="64739" y="425276"/>
                </a:lnTo>
                <a:lnTo>
                  <a:pt x="64739" y="142503"/>
                </a:lnTo>
                <a:lnTo>
                  <a:pt x="5952" y="142503"/>
                </a:lnTo>
                <a:lnTo>
                  <a:pt x="5952" y="71437"/>
                </a:lnTo>
                <a:lnTo>
                  <a:pt x="64739" y="71437"/>
                </a:lnTo>
                <a:lnTo>
                  <a:pt x="64739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11699" y="3668518"/>
            <a:ext cx="376555" cy="687070"/>
          </a:xfrm>
          <a:custGeom>
            <a:avLst/>
            <a:gdLst/>
            <a:ahLst/>
            <a:cxnLst/>
            <a:rect l="l" t="t" r="r" b="b"/>
            <a:pathLst>
              <a:path w="376554" h="687070">
                <a:moveTo>
                  <a:pt x="143991" y="0"/>
                </a:moveTo>
                <a:lnTo>
                  <a:pt x="221010" y="0"/>
                </a:lnTo>
                <a:lnTo>
                  <a:pt x="221010" y="254496"/>
                </a:lnTo>
                <a:lnTo>
                  <a:pt x="376535" y="254496"/>
                </a:lnTo>
                <a:lnTo>
                  <a:pt x="376535" y="330770"/>
                </a:lnTo>
                <a:lnTo>
                  <a:pt x="221010" y="330770"/>
                </a:lnTo>
                <a:lnTo>
                  <a:pt x="221010" y="686469"/>
                </a:lnTo>
                <a:lnTo>
                  <a:pt x="143991" y="686469"/>
                </a:lnTo>
                <a:lnTo>
                  <a:pt x="143991" y="330770"/>
                </a:lnTo>
                <a:lnTo>
                  <a:pt x="0" y="330770"/>
                </a:lnTo>
                <a:lnTo>
                  <a:pt x="0" y="254496"/>
                </a:lnTo>
                <a:lnTo>
                  <a:pt x="143991" y="254496"/>
                </a:lnTo>
                <a:lnTo>
                  <a:pt x="1439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71716" y="3667030"/>
            <a:ext cx="666115" cy="347980"/>
          </a:xfrm>
          <a:custGeom>
            <a:avLst/>
            <a:gdLst/>
            <a:ahLst/>
            <a:cxnLst/>
            <a:rect l="l" t="t" r="r" b="b"/>
            <a:pathLst>
              <a:path w="666115" h="347979">
                <a:moveTo>
                  <a:pt x="298028" y="0"/>
                </a:moveTo>
                <a:lnTo>
                  <a:pt x="375791" y="0"/>
                </a:lnTo>
                <a:lnTo>
                  <a:pt x="375791" y="97482"/>
                </a:lnTo>
                <a:lnTo>
                  <a:pt x="596800" y="97482"/>
                </a:lnTo>
                <a:lnTo>
                  <a:pt x="596800" y="170780"/>
                </a:lnTo>
                <a:lnTo>
                  <a:pt x="375791" y="170780"/>
                </a:lnTo>
                <a:lnTo>
                  <a:pt x="375791" y="274215"/>
                </a:lnTo>
                <a:lnTo>
                  <a:pt x="666005" y="274215"/>
                </a:lnTo>
                <a:lnTo>
                  <a:pt x="666005" y="347513"/>
                </a:lnTo>
                <a:lnTo>
                  <a:pt x="0" y="347513"/>
                </a:lnTo>
                <a:lnTo>
                  <a:pt x="0" y="274215"/>
                </a:lnTo>
                <a:lnTo>
                  <a:pt x="298028" y="274215"/>
                </a:lnTo>
                <a:lnTo>
                  <a:pt x="298028" y="170780"/>
                </a:lnTo>
                <a:lnTo>
                  <a:pt x="152549" y="170780"/>
                </a:lnTo>
                <a:lnTo>
                  <a:pt x="140410" y="191406"/>
                </a:lnTo>
                <a:lnTo>
                  <a:pt x="125573" y="212359"/>
                </a:lnTo>
                <a:lnTo>
                  <a:pt x="108040" y="233636"/>
                </a:lnTo>
                <a:lnTo>
                  <a:pt x="87809" y="255240"/>
                </a:lnTo>
                <a:lnTo>
                  <a:pt x="22324" y="206498"/>
                </a:lnTo>
                <a:lnTo>
                  <a:pt x="54932" y="170795"/>
                </a:lnTo>
                <a:lnTo>
                  <a:pt x="82808" y="133335"/>
                </a:lnTo>
                <a:lnTo>
                  <a:pt x="105951" y="94118"/>
                </a:lnTo>
                <a:lnTo>
                  <a:pt x="124361" y="53146"/>
                </a:lnTo>
                <a:lnTo>
                  <a:pt x="138038" y="10417"/>
                </a:lnTo>
                <a:lnTo>
                  <a:pt x="213568" y="34974"/>
                </a:lnTo>
                <a:lnTo>
                  <a:pt x="209382" y="50601"/>
                </a:lnTo>
                <a:lnTo>
                  <a:pt x="204266" y="66228"/>
                </a:lnTo>
                <a:lnTo>
                  <a:pt x="198220" y="81855"/>
                </a:lnTo>
                <a:lnTo>
                  <a:pt x="191244" y="97482"/>
                </a:lnTo>
                <a:lnTo>
                  <a:pt x="298028" y="97482"/>
                </a:lnTo>
                <a:lnTo>
                  <a:pt x="298028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03764" y="3667030"/>
            <a:ext cx="342265" cy="688340"/>
          </a:xfrm>
          <a:custGeom>
            <a:avLst/>
            <a:gdLst/>
            <a:ahLst/>
            <a:cxnLst/>
            <a:rect l="l" t="t" r="r" b="b"/>
            <a:pathLst>
              <a:path w="342265" h="688339">
                <a:moveTo>
                  <a:pt x="133201" y="0"/>
                </a:moveTo>
                <a:lnTo>
                  <a:pt x="209475" y="0"/>
                </a:lnTo>
                <a:lnTo>
                  <a:pt x="209475" y="69949"/>
                </a:lnTo>
                <a:lnTo>
                  <a:pt x="325932" y="69949"/>
                </a:lnTo>
                <a:lnTo>
                  <a:pt x="325932" y="141014"/>
                </a:lnTo>
                <a:lnTo>
                  <a:pt x="209475" y="141014"/>
                </a:lnTo>
                <a:lnTo>
                  <a:pt x="209475" y="197941"/>
                </a:lnTo>
                <a:lnTo>
                  <a:pt x="341932" y="197941"/>
                </a:lnTo>
                <a:lnTo>
                  <a:pt x="341932" y="269006"/>
                </a:lnTo>
                <a:lnTo>
                  <a:pt x="239985" y="269006"/>
                </a:lnTo>
                <a:lnTo>
                  <a:pt x="293190" y="296167"/>
                </a:lnTo>
                <a:lnTo>
                  <a:pt x="285981" y="310585"/>
                </a:lnTo>
                <a:lnTo>
                  <a:pt x="278494" y="324073"/>
                </a:lnTo>
                <a:lnTo>
                  <a:pt x="270727" y="336630"/>
                </a:lnTo>
                <a:lnTo>
                  <a:pt x="262681" y="348257"/>
                </a:lnTo>
                <a:lnTo>
                  <a:pt x="341932" y="348257"/>
                </a:lnTo>
                <a:lnTo>
                  <a:pt x="341932" y="418951"/>
                </a:lnTo>
                <a:lnTo>
                  <a:pt x="209475" y="418951"/>
                </a:lnTo>
                <a:lnTo>
                  <a:pt x="209475" y="477738"/>
                </a:lnTo>
                <a:lnTo>
                  <a:pt x="325932" y="477738"/>
                </a:lnTo>
                <a:lnTo>
                  <a:pt x="325932" y="548431"/>
                </a:lnTo>
                <a:lnTo>
                  <a:pt x="209475" y="548431"/>
                </a:lnTo>
                <a:lnTo>
                  <a:pt x="209475" y="687957"/>
                </a:lnTo>
                <a:lnTo>
                  <a:pt x="133201" y="687957"/>
                </a:lnTo>
                <a:lnTo>
                  <a:pt x="133201" y="548431"/>
                </a:lnTo>
                <a:lnTo>
                  <a:pt x="13766" y="548431"/>
                </a:lnTo>
                <a:lnTo>
                  <a:pt x="13766" y="477738"/>
                </a:lnTo>
                <a:lnTo>
                  <a:pt x="133201" y="477738"/>
                </a:lnTo>
                <a:lnTo>
                  <a:pt x="133201" y="418951"/>
                </a:lnTo>
                <a:lnTo>
                  <a:pt x="0" y="418951"/>
                </a:lnTo>
                <a:lnTo>
                  <a:pt x="0" y="348257"/>
                </a:lnTo>
                <a:lnTo>
                  <a:pt x="79250" y="348257"/>
                </a:lnTo>
                <a:lnTo>
                  <a:pt x="70786" y="333235"/>
                </a:lnTo>
                <a:lnTo>
                  <a:pt x="62507" y="319422"/>
                </a:lnTo>
                <a:lnTo>
                  <a:pt x="54415" y="306818"/>
                </a:lnTo>
                <a:lnTo>
                  <a:pt x="46508" y="295423"/>
                </a:lnTo>
                <a:lnTo>
                  <a:pt x="98226" y="269006"/>
                </a:lnTo>
                <a:lnTo>
                  <a:pt x="0" y="269006"/>
                </a:lnTo>
                <a:lnTo>
                  <a:pt x="0" y="197941"/>
                </a:lnTo>
                <a:lnTo>
                  <a:pt x="133201" y="197941"/>
                </a:lnTo>
                <a:lnTo>
                  <a:pt x="133201" y="141014"/>
                </a:lnTo>
                <a:lnTo>
                  <a:pt x="13766" y="141014"/>
                </a:lnTo>
                <a:lnTo>
                  <a:pt x="13766" y="69949"/>
                </a:lnTo>
                <a:lnTo>
                  <a:pt x="133201" y="69949"/>
                </a:lnTo>
                <a:lnTo>
                  <a:pt x="13320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76738" y="3667030"/>
            <a:ext cx="605155" cy="690245"/>
          </a:xfrm>
          <a:custGeom>
            <a:avLst/>
            <a:gdLst/>
            <a:ahLst/>
            <a:cxnLst/>
            <a:rect l="l" t="t" r="r" b="b"/>
            <a:pathLst>
              <a:path w="605154" h="690245">
                <a:moveTo>
                  <a:pt x="263053" y="0"/>
                </a:moveTo>
                <a:lnTo>
                  <a:pt x="342304" y="0"/>
                </a:lnTo>
                <a:lnTo>
                  <a:pt x="342304" y="133945"/>
                </a:lnTo>
                <a:lnTo>
                  <a:pt x="604986" y="133945"/>
                </a:lnTo>
                <a:lnTo>
                  <a:pt x="604986" y="457274"/>
                </a:lnTo>
                <a:lnTo>
                  <a:pt x="342304" y="457274"/>
                </a:lnTo>
                <a:lnTo>
                  <a:pt x="342304" y="690190"/>
                </a:lnTo>
                <a:lnTo>
                  <a:pt x="263053" y="690190"/>
                </a:lnTo>
                <a:lnTo>
                  <a:pt x="263053" y="457274"/>
                </a:lnTo>
                <a:lnTo>
                  <a:pt x="0" y="457274"/>
                </a:lnTo>
                <a:lnTo>
                  <a:pt x="0" y="133945"/>
                </a:lnTo>
                <a:lnTo>
                  <a:pt x="263053" y="133945"/>
                </a:lnTo>
                <a:lnTo>
                  <a:pt x="263053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14277" y="3660705"/>
            <a:ext cx="281305" cy="694690"/>
          </a:xfrm>
          <a:custGeom>
            <a:avLst/>
            <a:gdLst/>
            <a:ahLst/>
            <a:cxnLst/>
            <a:rect l="l" t="t" r="r" b="b"/>
            <a:pathLst>
              <a:path w="281305" h="694689">
                <a:moveTo>
                  <a:pt x="154781" y="0"/>
                </a:moveTo>
                <a:lnTo>
                  <a:pt x="224730" y="37579"/>
                </a:lnTo>
                <a:lnTo>
                  <a:pt x="204359" y="78157"/>
                </a:lnTo>
                <a:lnTo>
                  <a:pt x="180826" y="116923"/>
                </a:lnTo>
                <a:lnTo>
                  <a:pt x="154130" y="153874"/>
                </a:lnTo>
                <a:lnTo>
                  <a:pt x="124271" y="189011"/>
                </a:lnTo>
                <a:lnTo>
                  <a:pt x="131573" y="195778"/>
                </a:lnTo>
                <a:lnTo>
                  <a:pt x="139712" y="204173"/>
                </a:lnTo>
                <a:lnTo>
                  <a:pt x="148688" y="214196"/>
                </a:lnTo>
                <a:lnTo>
                  <a:pt x="158501" y="225846"/>
                </a:lnTo>
                <a:lnTo>
                  <a:pt x="174384" y="198290"/>
                </a:lnTo>
                <a:lnTo>
                  <a:pt x="188546" y="171803"/>
                </a:lnTo>
                <a:lnTo>
                  <a:pt x="200987" y="146386"/>
                </a:lnTo>
                <a:lnTo>
                  <a:pt x="211708" y="122038"/>
                </a:lnTo>
                <a:lnTo>
                  <a:pt x="275704" y="162594"/>
                </a:lnTo>
                <a:lnTo>
                  <a:pt x="247858" y="213419"/>
                </a:lnTo>
                <a:lnTo>
                  <a:pt x="219387" y="259928"/>
                </a:lnTo>
                <a:lnTo>
                  <a:pt x="190291" y="302121"/>
                </a:lnTo>
                <a:lnTo>
                  <a:pt x="160570" y="339997"/>
                </a:lnTo>
                <a:lnTo>
                  <a:pt x="130224" y="373558"/>
                </a:lnTo>
                <a:lnTo>
                  <a:pt x="151153" y="370186"/>
                </a:lnTo>
                <a:lnTo>
                  <a:pt x="169664" y="366768"/>
                </a:lnTo>
                <a:lnTo>
                  <a:pt x="185756" y="363303"/>
                </a:lnTo>
                <a:lnTo>
                  <a:pt x="199429" y="359792"/>
                </a:lnTo>
                <a:lnTo>
                  <a:pt x="196522" y="350164"/>
                </a:lnTo>
                <a:lnTo>
                  <a:pt x="193011" y="341002"/>
                </a:lnTo>
                <a:lnTo>
                  <a:pt x="188895" y="332305"/>
                </a:lnTo>
                <a:lnTo>
                  <a:pt x="184174" y="324073"/>
                </a:lnTo>
                <a:lnTo>
                  <a:pt x="237752" y="301004"/>
                </a:lnTo>
                <a:lnTo>
                  <a:pt x="252589" y="331584"/>
                </a:lnTo>
                <a:lnTo>
                  <a:pt x="264728" y="364163"/>
                </a:lnTo>
                <a:lnTo>
                  <a:pt x="274169" y="398743"/>
                </a:lnTo>
                <a:lnTo>
                  <a:pt x="280913" y="435322"/>
                </a:lnTo>
                <a:lnTo>
                  <a:pt x="223242" y="455786"/>
                </a:lnTo>
                <a:lnTo>
                  <a:pt x="221963" y="446391"/>
                </a:lnTo>
                <a:lnTo>
                  <a:pt x="220358" y="437554"/>
                </a:lnTo>
                <a:lnTo>
                  <a:pt x="218428" y="429276"/>
                </a:lnTo>
                <a:lnTo>
                  <a:pt x="216172" y="421555"/>
                </a:lnTo>
                <a:lnTo>
                  <a:pt x="193476" y="427508"/>
                </a:lnTo>
                <a:lnTo>
                  <a:pt x="193476" y="694283"/>
                </a:lnTo>
                <a:lnTo>
                  <a:pt x="120178" y="694283"/>
                </a:lnTo>
                <a:lnTo>
                  <a:pt x="120178" y="443507"/>
                </a:lnTo>
                <a:lnTo>
                  <a:pt x="94808" y="448181"/>
                </a:lnTo>
                <a:lnTo>
                  <a:pt x="71902" y="452158"/>
                </a:lnTo>
                <a:lnTo>
                  <a:pt x="51462" y="455437"/>
                </a:lnTo>
                <a:lnTo>
                  <a:pt x="33486" y="458018"/>
                </a:lnTo>
                <a:lnTo>
                  <a:pt x="8929" y="385836"/>
                </a:lnTo>
                <a:lnTo>
                  <a:pt x="15208" y="385627"/>
                </a:lnTo>
                <a:lnTo>
                  <a:pt x="22882" y="384999"/>
                </a:lnTo>
                <a:lnTo>
                  <a:pt x="61368" y="361768"/>
                </a:lnTo>
                <a:lnTo>
                  <a:pt x="98017" y="316562"/>
                </a:lnTo>
                <a:lnTo>
                  <a:pt x="115713" y="292075"/>
                </a:lnTo>
                <a:lnTo>
                  <a:pt x="88529" y="258798"/>
                </a:lnTo>
                <a:lnTo>
                  <a:pt x="60182" y="228916"/>
                </a:lnTo>
                <a:lnTo>
                  <a:pt x="30672" y="202429"/>
                </a:lnTo>
                <a:lnTo>
                  <a:pt x="0" y="179337"/>
                </a:lnTo>
                <a:lnTo>
                  <a:pt x="43532" y="119806"/>
                </a:lnTo>
                <a:lnTo>
                  <a:pt x="52531" y="125875"/>
                </a:lnTo>
                <a:lnTo>
                  <a:pt x="60554" y="131805"/>
                </a:lnTo>
                <a:lnTo>
                  <a:pt x="67600" y="137596"/>
                </a:lnTo>
                <a:lnTo>
                  <a:pt x="73669" y="143247"/>
                </a:lnTo>
                <a:lnTo>
                  <a:pt x="98412" y="112248"/>
                </a:lnTo>
                <a:lnTo>
                  <a:pt x="120178" y="78041"/>
                </a:lnTo>
                <a:lnTo>
                  <a:pt x="138968" y="40625"/>
                </a:lnTo>
                <a:lnTo>
                  <a:pt x="1547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21747" y="4731187"/>
            <a:ext cx="1076960" cy="523240"/>
          </a:xfrm>
          <a:custGeom>
            <a:avLst/>
            <a:gdLst/>
            <a:ahLst/>
            <a:cxnLst/>
            <a:rect l="l" t="t" r="r" b="b"/>
            <a:pathLst>
              <a:path w="1076960" h="523239">
                <a:moveTo>
                  <a:pt x="0" y="0"/>
                </a:moveTo>
                <a:lnTo>
                  <a:pt x="1076425" y="0"/>
                </a:lnTo>
                <a:lnTo>
                  <a:pt x="1076425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26384" y="4818901"/>
            <a:ext cx="685165" cy="328295"/>
          </a:xfrm>
          <a:custGeom>
            <a:avLst/>
            <a:gdLst/>
            <a:ahLst/>
            <a:cxnLst/>
            <a:rect l="l" t="t" r="r" b="b"/>
            <a:pathLst>
              <a:path w="685164" h="328295">
                <a:moveTo>
                  <a:pt x="96713" y="206970"/>
                </a:moveTo>
                <a:lnTo>
                  <a:pt x="60424" y="206970"/>
                </a:lnTo>
                <a:lnTo>
                  <a:pt x="60424" y="323998"/>
                </a:lnTo>
                <a:lnTo>
                  <a:pt x="96713" y="323998"/>
                </a:lnTo>
                <a:lnTo>
                  <a:pt x="96713" y="206970"/>
                </a:lnTo>
                <a:close/>
              </a:path>
              <a:path w="685164" h="328295">
                <a:moveTo>
                  <a:pt x="21009" y="223465"/>
                </a:moveTo>
                <a:lnTo>
                  <a:pt x="18285" y="247741"/>
                </a:lnTo>
                <a:lnTo>
                  <a:pt x="14107" y="270563"/>
                </a:lnTo>
                <a:lnTo>
                  <a:pt x="8475" y="291931"/>
                </a:lnTo>
                <a:lnTo>
                  <a:pt x="1389" y="311844"/>
                </a:lnTo>
                <a:lnTo>
                  <a:pt x="34032" y="322610"/>
                </a:lnTo>
                <a:lnTo>
                  <a:pt x="40922" y="301665"/>
                </a:lnTo>
                <a:lnTo>
                  <a:pt x="46489" y="279462"/>
                </a:lnTo>
                <a:lnTo>
                  <a:pt x="50733" y="256000"/>
                </a:lnTo>
                <a:lnTo>
                  <a:pt x="53652" y="231279"/>
                </a:lnTo>
                <a:lnTo>
                  <a:pt x="21009" y="223465"/>
                </a:lnTo>
                <a:close/>
              </a:path>
              <a:path w="685164" h="328295">
                <a:moveTo>
                  <a:pt x="326429" y="282501"/>
                </a:moveTo>
                <a:lnTo>
                  <a:pt x="122584" y="282501"/>
                </a:lnTo>
                <a:lnTo>
                  <a:pt x="122584" y="316533"/>
                </a:lnTo>
                <a:lnTo>
                  <a:pt x="326429" y="316533"/>
                </a:lnTo>
                <a:lnTo>
                  <a:pt x="326429" y="282501"/>
                </a:lnTo>
                <a:close/>
              </a:path>
              <a:path w="685164" h="328295">
                <a:moveTo>
                  <a:pt x="299342" y="15280"/>
                </a:moveTo>
                <a:lnTo>
                  <a:pt x="153664" y="15280"/>
                </a:lnTo>
                <a:lnTo>
                  <a:pt x="153664" y="282501"/>
                </a:lnTo>
                <a:lnTo>
                  <a:pt x="189086" y="282501"/>
                </a:lnTo>
                <a:lnTo>
                  <a:pt x="189086" y="224160"/>
                </a:lnTo>
                <a:lnTo>
                  <a:pt x="299342" y="224160"/>
                </a:lnTo>
                <a:lnTo>
                  <a:pt x="299342" y="189955"/>
                </a:lnTo>
                <a:lnTo>
                  <a:pt x="189086" y="189955"/>
                </a:lnTo>
                <a:lnTo>
                  <a:pt x="189086" y="134565"/>
                </a:lnTo>
                <a:lnTo>
                  <a:pt x="299342" y="134565"/>
                </a:lnTo>
                <a:lnTo>
                  <a:pt x="299342" y="100360"/>
                </a:lnTo>
                <a:lnTo>
                  <a:pt x="189086" y="100360"/>
                </a:lnTo>
                <a:lnTo>
                  <a:pt x="189086" y="49485"/>
                </a:lnTo>
                <a:lnTo>
                  <a:pt x="299342" y="49485"/>
                </a:lnTo>
                <a:lnTo>
                  <a:pt x="299342" y="15280"/>
                </a:lnTo>
                <a:close/>
              </a:path>
              <a:path w="685164" h="328295">
                <a:moveTo>
                  <a:pt x="299342" y="224160"/>
                </a:moveTo>
                <a:lnTo>
                  <a:pt x="263748" y="224160"/>
                </a:lnTo>
                <a:lnTo>
                  <a:pt x="263748" y="282501"/>
                </a:lnTo>
                <a:lnTo>
                  <a:pt x="299342" y="282501"/>
                </a:lnTo>
                <a:lnTo>
                  <a:pt x="299342" y="224160"/>
                </a:lnTo>
                <a:close/>
              </a:path>
              <a:path w="685164" h="328295">
                <a:moveTo>
                  <a:pt x="130745" y="220167"/>
                </a:moveTo>
                <a:lnTo>
                  <a:pt x="101227" y="229021"/>
                </a:lnTo>
                <a:lnTo>
                  <a:pt x="106631" y="241458"/>
                </a:lnTo>
                <a:lnTo>
                  <a:pt x="110516" y="253070"/>
                </a:lnTo>
                <a:lnTo>
                  <a:pt x="112882" y="263857"/>
                </a:lnTo>
                <a:lnTo>
                  <a:pt x="113729" y="273819"/>
                </a:lnTo>
                <a:lnTo>
                  <a:pt x="144983" y="263227"/>
                </a:lnTo>
                <a:lnTo>
                  <a:pt x="143246" y="251616"/>
                </a:lnTo>
                <a:lnTo>
                  <a:pt x="140294" y="240568"/>
                </a:lnTo>
                <a:lnTo>
                  <a:pt x="136127" y="230085"/>
                </a:lnTo>
                <a:lnTo>
                  <a:pt x="130745" y="220167"/>
                </a:lnTo>
                <a:close/>
              </a:path>
              <a:path w="685164" h="328295">
                <a:moveTo>
                  <a:pt x="20314" y="55910"/>
                </a:moveTo>
                <a:lnTo>
                  <a:pt x="0" y="83691"/>
                </a:lnTo>
                <a:lnTo>
                  <a:pt x="14661" y="94814"/>
                </a:lnTo>
                <a:lnTo>
                  <a:pt x="28779" y="107522"/>
                </a:lnTo>
                <a:lnTo>
                  <a:pt x="42355" y="121814"/>
                </a:lnTo>
                <a:lnTo>
                  <a:pt x="55388" y="137690"/>
                </a:lnTo>
                <a:lnTo>
                  <a:pt x="46424" y="149096"/>
                </a:lnTo>
                <a:lnTo>
                  <a:pt x="17536" y="178379"/>
                </a:lnTo>
                <a:lnTo>
                  <a:pt x="4166" y="180058"/>
                </a:lnTo>
                <a:lnTo>
                  <a:pt x="17015" y="213742"/>
                </a:lnTo>
                <a:lnTo>
                  <a:pt x="25393" y="212602"/>
                </a:lnTo>
                <a:lnTo>
                  <a:pt x="35420" y="211094"/>
                </a:lnTo>
                <a:lnTo>
                  <a:pt x="60424" y="206970"/>
                </a:lnTo>
                <a:lnTo>
                  <a:pt x="96713" y="206970"/>
                </a:lnTo>
                <a:lnTo>
                  <a:pt x="96713" y="200198"/>
                </a:lnTo>
                <a:lnTo>
                  <a:pt x="100879" y="199504"/>
                </a:lnTo>
                <a:lnTo>
                  <a:pt x="106320" y="198347"/>
                </a:lnTo>
                <a:lnTo>
                  <a:pt x="113035" y="196726"/>
                </a:lnTo>
                <a:lnTo>
                  <a:pt x="147035" y="196726"/>
                </a:lnTo>
                <a:lnTo>
                  <a:pt x="144179" y="182944"/>
                </a:lnTo>
                <a:lnTo>
                  <a:pt x="141185" y="173633"/>
                </a:lnTo>
                <a:lnTo>
                  <a:pt x="63896" y="173633"/>
                </a:lnTo>
                <a:lnTo>
                  <a:pt x="87000" y="147805"/>
                </a:lnTo>
                <a:lnTo>
                  <a:pt x="107348" y="122237"/>
                </a:lnTo>
                <a:lnTo>
                  <a:pt x="117365" y="107826"/>
                </a:lnTo>
                <a:lnTo>
                  <a:pt x="76746" y="107826"/>
                </a:lnTo>
                <a:lnTo>
                  <a:pt x="70378" y="99607"/>
                </a:lnTo>
                <a:lnTo>
                  <a:pt x="64706" y="93530"/>
                </a:lnTo>
                <a:lnTo>
                  <a:pt x="59729" y="89594"/>
                </a:lnTo>
                <a:lnTo>
                  <a:pt x="71449" y="76322"/>
                </a:lnTo>
                <a:lnTo>
                  <a:pt x="78229" y="66848"/>
                </a:lnTo>
                <a:lnTo>
                  <a:pt x="34378" y="66848"/>
                </a:lnTo>
                <a:lnTo>
                  <a:pt x="31948" y="64649"/>
                </a:lnTo>
                <a:lnTo>
                  <a:pt x="27260" y="61003"/>
                </a:lnTo>
                <a:lnTo>
                  <a:pt x="20314" y="55910"/>
                </a:lnTo>
                <a:close/>
              </a:path>
              <a:path w="685164" h="328295">
                <a:moveTo>
                  <a:pt x="147035" y="196726"/>
                </a:moveTo>
                <a:lnTo>
                  <a:pt x="113035" y="196726"/>
                </a:lnTo>
                <a:lnTo>
                  <a:pt x="114307" y="202398"/>
                </a:lnTo>
                <a:lnTo>
                  <a:pt x="115233" y="207722"/>
                </a:lnTo>
                <a:lnTo>
                  <a:pt x="115812" y="212700"/>
                </a:lnTo>
                <a:lnTo>
                  <a:pt x="147934" y="201067"/>
                </a:lnTo>
                <a:lnTo>
                  <a:pt x="147035" y="196726"/>
                </a:lnTo>
                <a:close/>
              </a:path>
              <a:path w="685164" h="328295">
                <a:moveTo>
                  <a:pt x="299342" y="134565"/>
                </a:moveTo>
                <a:lnTo>
                  <a:pt x="263748" y="134565"/>
                </a:lnTo>
                <a:lnTo>
                  <a:pt x="263748" y="189955"/>
                </a:lnTo>
                <a:lnTo>
                  <a:pt x="299342" y="189955"/>
                </a:lnTo>
                <a:lnTo>
                  <a:pt x="299342" y="134565"/>
                </a:lnTo>
                <a:close/>
              </a:path>
              <a:path w="685164" h="328295">
                <a:moveTo>
                  <a:pt x="122237" y="134044"/>
                </a:moveTo>
                <a:lnTo>
                  <a:pt x="92025" y="147241"/>
                </a:lnTo>
                <a:lnTo>
                  <a:pt x="97118" y="154070"/>
                </a:lnTo>
                <a:lnTo>
                  <a:pt x="100591" y="160494"/>
                </a:lnTo>
                <a:lnTo>
                  <a:pt x="63896" y="173633"/>
                </a:lnTo>
                <a:lnTo>
                  <a:pt x="141185" y="173633"/>
                </a:lnTo>
                <a:lnTo>
                  <a:pt x="138645" y="165732"/>
                </a:lnTo>
                <a:lnTo>
                  <a:pt x="131331" y="149432"/>
                </a:lnTo>
                <a:lnTo>
                  <a:pt x="122237" y="134044"/>
                </a:lnTo>
                <a:close/>
              </a:path>
              <a:path w="685164" h="328295">
                <a:moveTo>
                  <a:pt x="108346" y="51569"/>
                </a:moveTo>
                <a:lnTo>
                  <a:pt x="102399" y="64201"/>
                </a:lnTo>
                <a:lnTo>
                  <a:pt x="95150" y="77787"/>
                </a:lnTo>
                <a:lnTo>
                  <a:pt x="86599" y="92329"/>
                </a:lnTo>
                <a:lnTo>
                  <a:pt x="76746" y="107826"/>
                </a:lnTo>
                <a:lnTo>
                  <a:pt x="117365" y="107826"/>
                </a:lnTo>
                <a:lnTo>
                  <a:pt x="124939" y="96931"/>
                </a:lnTo>
                <a:lnTo>
                  <a:pt x="139773" y="71884"/>
                </a:lnTo>
                <a:lnTo>
                  <a:pt x="108346" y="51569"/>
                </a:lnTo>
                <a:close/>
              </a:path>
              <a:path w="685164" h="328295">
                <a:moveTo>
                  <a:pt x="299342" y="49485"/>
                </a:moveTo>
                <a:lnTo>
                  <a:pt x="263748" y="49485"/>
                </a:lnTo>
                <a:lnTo>
                  <a:pt x="263748" y="100360"/>
                </a:lnTo>
                <a:lnTo>
                  <a:pt x="299342" y="100360"/>
                </a:lnTo>
                <a:lnTo>
                  <a:pt x="299342" y="49485"/>
                </a:lnTo>
                <a:close/>
              </a:path>
              <a:path w="685164" h="328295">
                <a:moveTo>
                  <a:pt x="72577" y="0"/>
                </a:moveTo>
                <a:lnTo>
                  <a:pt x="65372" y="18567"/>
                </a:lnTo>
                <a:lnTo>
                  <a:pt x="56603" y="35898"/>
                </a:lnTo>
                <a:lnTo>
                  <a:pt x="46272" y="51992"/>
                </a:lnTo>
                <a:lnTo>
                  <a:pt x="34378" y="66848"/>
                </a:lnTo>
                <a:lnTo>
                  <a:pt x="78229" y="66848"/>
                </a:lnTo>
                <a:lnTo>
                  <a:pt x="83169" y="59946"/>
                </a:lnTo>
                <a:lnTo>
                  <a:pt x="94889" y="40467"/>
                </a:lnTo>
                <a:lnTo>
                  <a:pt x="106610" y="17884"/>
                </a:lnTo>
                <a:lnTo>
                  <a:pt x="72577" y="0"/>
                </a:lnTo>
                <a:close/>
              </a:path>
              <a:path w="685164" h="328295">
                <a:moveTo>
                  <a:pt x="579239" y="269999"/>
                </a:moveTo>
                <a:lnTo>
                  <a:pt x="563612" y="269999"/>
                </a:lnTo>
                <a:lnTo>
                  <a:pt x="546943" y="298127"/>
                </a:lnTo>
                <a:lnTo>
                  <a:pt x="573563" y="302012"/>
                </a:lnTo>
                <a:lnTo>
                  <a:pt x="601680" y="308285"/>
                </a:lnTo>
                <a:lnTo>
                  <a:pt x="631295" y="316945"/>
                </a:lnTo>
                <a:lnTo>
                  <a:pt x="662409" y="327992"/>
                </a:lnTo>
                <a:lnTo>
                  <a:pt x="684806" y="297780"/>
                </a:lnTo>
                <a:lnTo>
                  <a:pt x="656982" y="288556"/>
                </a:lnTo>
                <a:lnTo>
                  <a:pt x="630113" y="280851"/>
                </a:lnTo>
                <a:lnTo>
                  <a:pt x="604198" y="274665"/>
                </a:lnTo>
                <a:lnTo>
                  <a:pt x="579239" y="269999"/>
                </a:lnTo>
                <a:close/>
              </a:path>
              <a:path w="685164" h="328295">
                <a:moveTo>
                  <a:pt x="478532" y="269999"/>
                </a:moveTo>
                <a:lnTo>
                  <a:pt x="472975" y="269999"/>
                </a:lnTo>
                <a:lnTo>
                  <a:pt x="448743" y="278409"/>
                </a:lnTo>
                <a:lnTo>
                  <a:pt x="422231" y="285235"/>
                </a:lnTo>
                <a:lnTo>
                  <a:pt x="393440" y="290477"/>
                </a:lnTo>
                <a:lnTo>
                  <a:pt x="362371" y="294134"/>
                </a:lnTo>
                <a:lnTo>
                  <a:pt x="379735" y="326429"/>
                </a:lnTo>
                <a:lnTo>
                  <a:pt x="410706" y="322110"/>
                </a:lnTo>
                <a:lnTo>
                  <a:pt x="441287" y="315577"/>
                </a:lnTo>
                <a:lnTo>
                  <a:pt x="471477" y="306831"/>
                </a:lnTo>
                <a:lnTo>
                  <a:pt x="501277" y="295870"/>
                </a:lnTo>
                <a:lnTo>
                  <a:pt x="478532" y="269999"/>
                </a:lnTo>
                <a:close/>
              </a:path>
              <a:path w="685164" h="328295">
                <a:moveTo>
                  <a:pt x="648865" y="101401"/>
                </a:moveTo>
                <a:lnTo>
                  <a:pt x="394666" y="101401"/>
                </a:lnTo>
                <a:lnTo>
                  <a:pt x="394666" y="269999"/>
                </a:lnTo>
                <a:lnTo>
                  <a:pt x="648865" y="269999"/>
                </a:lnTo>
                <a:lnTo>
                  <a:pt x="648865" y="239787"/>
                </a:lnTo>
                <a:lnTo>
                  <a:pt x="431998" y="239787"/>
                </a:lnTo>
                <a:lnTo>
                  <a:pt x="431998" y="222944"/>
                </a:lnTo>
                <a:lnTo>
                  <a:pt x="648865" y="222944"/>
                </a:lnTo>
                <a:lnTo>
                  <a:pt x="648865" y="193948"/>
                </a:lnTo>
                <a:lnTo>
                  <a:pt x="431998" y="193948"/>
                </a:lnTo>
                <a:lnTo>
                  <a:pt x="431998" y="177105"/>
                </a:lnTo>
                <a:lnTo>
                  <a:pt x="648865" y="177105"/>
                </a:lnTo>
                <a:lnTo>
                  <a:pt x="648865" y="147935"/>
                </a:lnTo>
                <a:lnTo>
                  <a:pt x="431998" y="147935"/>
                </a:lnTo>
                <a:lnTo>
                  <a:pt x="431998" y="131613"/>
                </a:lnTo>
                <a:lnTo>
                  <a:pt x="648865" y="131613"/>
                </a:lnTo>
                <a:lnTo>
                  <a:pt x="648865" y="101401"/>
                </a:lnTo>
                <a:close/>
              </a:path>
              <a:path w="685164" h="328295">
                <a:moveTo>
                  <a:pt x="648865" y="222944"/>
                </a:moveTo>
                <a:lnTo>
                  <a:pt x="611534" y="222944"/>
                </a:lnTo>
                <a:lnTo>
                  <a:pt x="611534" y="239787"/>
                </a:lnTo>
                <a:lnTo>
                  <a:pt x="648865" y="239787"/>
                </a:lnTo>
                <a:lnTo>
                  <a:pt x="648865" y="222944"/>
                </a:lnTo>
                <a:close/>
              </a:path>
              <a:path w="685164" h="328295">
                <a:moveTo>
                  <a:pt x="648865" y="177105"/>
                </a:moveTo>
                <a:lnTo>
                  <a:pt x="611534" y="177105"/>
                </a:lnTo>
                <a:lnTo>
                  <a:pt x="611534" y="193948"/>
                </a:lnTo>
                <a:lnTo>
                  <a:pt x="648865" y="193948"/>
                </a:lnTo>
                <a:lnTo>
                  <a:pt x="648865" y="177105"/>
                </a:lnTo>
                <a:close/>
              </a:path>
              <a:path w="685164" h="328295">
                <a:moveTo>
                  <a:pt x="648865" y="131613"/>
                </a:moveTo>
                <a:lnTo>
                  <a:pt x="611534" y="131613"/>
                </a:lnTo>
                <a:lnTo>
                  <a:pt x="611534" y="147935"/>
                </a:lnTo>
                <a:lnTo>
                  <a:pt x="648865" y="147935"/>
                </a:lnTo>
                <a:lnTo>
                  <a:pt x="648865" y="131613"/>
                </a:lnTo>
                <a:close/>
              </a:path>
              <a:path w="685164" h="328295">
                <a:moveTo>
                  <a:pt x="631154" y="11460"/>
                </a:moveTo>
                <a:lnTo>
                  <a:pt x="414634" y="11460"/>
                </a:lnTo>
                <a:lnTo>
                  <a:pt x="414634" y="88205"/>
                </a:lnTo>
                <a:lnTo>
                  <a:pt x="631154" y="88205"/>
                </a:lnTo>
                <a:lnTo>
                  <a:pt x="631154" y="57993"/>
                </a:lnTo>
                <a:lnTo>
                  <a:pt x="451966" y="57993"/>
                </a:lnTo>
                <a:lnTo>
                  <a:pt x="451966" y="41672"/>
                </a:lnTo>
                <a:lnTo>
                  <a:pt x="631154" y="41672"/>
                </a:lnTo>
                <a:lnTo>
                  <a:pt x="631154" y="11460"/>
                </a:lnTo>
                <a:close/>
              </a:path>
              <a:path w="685164" h="328295">
                <a:moveTo>
                  <a:pt x="631154" y="41672"/>
                </a:moveTo>
                <a:lnTo>
                  <a:pt x="593824" y="41672"/>
                </a:lnTo>
                <a:lnTo>
                  <a:pt x="593824" y="57993"/>
                </a:lnTo>
                <a:lnTo>
                  <a:pt x="631154" y="57993"/>
                </a:lnTo>
                <a:lnTo>
                  <a:pt x="631154" y="41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5469" y="5043062"/>
            <a:ext cx="74930" cy="58419"/>
          </a:xfrm>
          <a:custGeom>
            <a:avLst/>
            <a:gdLst/>
            <a:ahLst/>
            <a:cxnLst/>
            <a:rect l="l" t="t" r="r" b="b"/>
            <a:pathLst>
              <a:path w="74929" h="58420">
                <a:moveTo>
                  <a:pt x="0" y="0"/>
                </a:moveTo>
                <a:lnTo>
                  <a:pt x="0" y="58340"/>
                </a:lnTo>
                <a:lnTo>
                  <a:pt x="74662" y="58340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21422" y="5036017"/>
            <a:ext cx="64963" cy="111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52032" y="5050268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27611" y="5039068"/>
            <a:ext cx="43815" cy="53975"/>
          </a:xfrm>
          <a:custGeom>
            <a:avLst/>
            <a:gdLst/>
            <a:ahLst/>
            <a:cxnLst/>
            <a:rect l="l" t="t" r="r" b="b"/>
            <a:pathLst>
              <a:path w="43814" h="53975">
                <a:moveTo>
                  <a:pt x="29517" y="0"/>
                </a:moveTo>
                <a:lnTo>
                  <a:pt x="34900" y="9918"/>
                </a:lnTo>
                <a:lnTo>
                  <a:pt x="39067" y="20401"/>
                </a:lnTo>
                <a:lnTo>
                  <a:pt x="42019" y="31449"/>
                </a:lnTo>
                <a:lnTo>
                  <a:pt x="43755" y="43060"/>
                </a:lnTo>
                <a:lnTo>
                  <a:pt x="12501" y="53652"/>
                </a:lnTo>
                <a:lnTo>
                  <a:pt x="11655" y="43690"/>
                </a:lnTo>
                <a:lnTo>
                  <a:pt x="9289" y="32903"/>
                </a:lnTo>
                <a:lnTo>
                  <a:pt x="5404" y="21291"/>
                </a:lnTo>
                <a:lnTo>
                  <a:pt x="0" y="8855"/>
                </a:lnTo>
                <a:lnTo>
                  <a:pt x="2951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52032" y="500442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15469" y="4953467"/>
            <a:ext cx="74930" cy="55880"/>
          </a:xfrm>
          <a:custGeom>
            <a:avLst/>
            <a:gdLst/>
            <a:ahLst/>
            <a:cxnLst/>
            <a:rect l="l" t="t" r="r" b="b"/>
            <a:pathLst>
              <a:path w="74929" h="55879">
                <a:moveTo>
                  <a:pt x="0" y="0"/>
                </a:moveTo>
                <a:lnTo>
                  <a:pt x="0" y="55388"/>
                </a:lnTo>
                <a:lnTo>
                  <a:pt x="74662" y="55388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52032" y="4958676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88755" y="4920303"/>
            <a:ext cx="322580" cy="226695"/>
          </a:xfrm>
          <a:custGeom>
            <a:avLst/>
            <a:gdLst/>
            <a:ahLst/>
            <a:cxnLst/>
            <a:rect l="l" t="t" r="r" b="b"/>
            <a:pathLst>
              <a:path w="322579" h="226695">
                <a:moveTo>
                  <a:pt x="32295" y="0"/>
                </a:moveTo>
                <a:lnTo>
                  <a:pt x="286494" y="0"/>
                </a:lnTo>
                <a:lnTo>
                  <a:pt x="286494" y="168597"/>
                </a:lnTo>
                <a:lnTo>
                  <a:pt x="216867" y="168597"/>
                </a:lnTo>
                <a:lnTo>
                  <a:pt x="241827" y="173263"/>
                </a:lnTo>
                <a:lnTo>
                  <a:pt x="267741" y="179449"/>
                </a:lnTo>
                <a:lnTo>
                  <a:pt x="294611" y="187154"/>
                </a:lnTo>
                <a:lnTo>
                  <a:pt x="322436" y="196378"/>
                </a:lnTo>
                <a:lnTo>
                  <a:pt x="300037" y="226590"/>
                </a:lnTo>
                <a:lnTo>
                  <a:pt x="268924" y="215543"/>
                </a:lnTo>
                <a:lnTo>
                  <a:pt x="239309" y="206883"/>
                </a:lnTo>
                <a:lnTo>
                  <a:pt x="211191" y="200610"/>
                </a:lnTo>
                <a:lnTo>
                  <a:pt x="184571" y="196725"/>
                </a:lnTo>
                <a:lnTo>
                  <a:pt x="201240" y="168597"/>
                </a:lnTo>
                <a:lnTo>
                  <a:pt x="116160" y="168597"/>
                </a:lnTo>
                <a:lnTo>
                  <a:pt x="138906" y="194468"/>
                </a:lnTo>
                <a:lnTo>
                  <a:pt x="109106" y="205429"/>
                </a:lnTo>
                <a:lnTo>
                  <a:pt x="78916" y="214176"/>
                </a:lnTo>
                <a:lnTo>
                  <a:pt x="48335" y="220708"/>
                </a:lnTo>
                <a:lnTo>
                  <a:pt x="17363" y="225028"/>
                </a:lnTo>
                <a:lnTo>
                  <a:pt x="0" y="192732"/>
                </a:lnTo>
                <a:lnTo>
                  <a:pt x="31069" y="189075"/>
                </a:lnTo>
                <a:lnTo>
                  <a:pt x="59859" y="183833"/>
                </a:lnTo>
                <a:lnTo>
                  <a:pt x="86371" y="177007"/>
                </a:lnTo>
                <a:lnTo>
                  <a:pt x="110604" y="168597"/>
                </a:lnTo>
                <a:lnTo>
                  <a:pt x="32295" y="168597"/>
                </a:lnTo>
                <a:lnTo>
                  <a:pt x="3229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15469" y="4868387"/>
            <a:ext cx="74930" cy="51435"/>
          </a:xfrm>
          <a:custGeom>
            <a:avLst/>
            <a:gdLst/>
            <a:ahLst/>
            <a:cxnLst/>
            <a:rect l="l" t="t" r="r" b="b"/>
            <a:pathLst>
              <a:path w="74929" h="51435">
                <a:moveTo>
                  <a:pt x="0" y="0"/>
                </a:moveTo>
                <a:lnTo>
                  <a:pt x="0" y="50874"/>
                </a:lnTo>
                <a:lnTo>
                  <a:pt x="74662" y="50874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71999" y="486873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557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48968" y="4834182"/>
            <a:ext cx="204470" cy="301625"/>
          </a:xfrm>
          <a:custGeom>
            <a:avLst/>
            <a:gdLst/>
            <a:ahLst/>
            <a:cxnLst/>
            <a:rect l="l" t="t" r="r" b="b"/>
            <a:pathLst>
              <a:path w="204470" h="301625">
                <a:moveTo>
                  <a:pt x="31080" y="0"/>
                </a:moveTo>
                <a:lnTo>
                  <a:pt x="176758" y="0"/>
                </a:lnTo>
                <a:lnTo>
                  <a:pt x="176758" y="267220"/>
                </a:lnTo>
                <a:lnTo>
                  <a:pt x="203844" y="267220"/>
                </a:lnTo>
                <a:lnTo>
                  <a:pt x="203844" y="301252"/>
                </a:lnTo>
                <a:lnTo>
                  <a:pt x="0" y="301252"/>
                </a:lnTo>
                <a:lnTo>
                  <a:pt x="0" y="267220"/>
                </a:lnTo>
                <a:lnTo>
                  <a:pt x="31080" y="267220"/>
                </a:lnTo>
                <a:lnTo>
                  <a:pt x="3108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41018" y="4830362"/>
            <a:ext cx="216535" cy="76835"/>
          </a:xfrm>
          <a:custGeom>
            <a:avLst/>
            <a:gdLst/>
            <a:ahLst/>
            <a:cxnLst/>
            <a:rect l="l" t="t" r="r" b="b"/>
            <a:pathLst>
              <a:path w="216535" h="76835">
                <a:moveTo>
                  <a:pt x="0" y="0"/>
                </a:moveTo>
                <a:lnTo>
                  <a:pt x="216520" y="0"/>
                </a:lnTo>
                <a:lnTo>
                  <a:pt x="216520" y="76745"/>
                </a:lnTo>
                <a:lnTo>
                  <a:pt x="0" y="767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26383" y="4818902"/>
            <a:ext cx="147955" cy="324485"/>
          </a:xfrm>
          <a:custGeom>
            <a:avLst/>
            <a:gdLst/>
            <a:ahLst/>
            <a:cxnLst/>
            <a:rect l="l" t="t" r="r" b="b"/>
            <a:pathLst>
              <a:path w="147954" h="324485">
                <a:moveTo>
                  <a:pt x="72578" y="0"/>
                </a:moveTo>
                <a:lnTo>
                  <a:pt x="106610" y="17884"/>
                </a:lnTo>
                <a:lnTo>
                  <a:pt x="94890" y="40467"/>
                </a:lnTo>
                <a:lnTo>
                  <a:pt x="83170" y="59946"/>
                </a:lnTo>
                <a:lnTo>
                  <a:pt x="71449" y="76322"/>
                </a:lnTo>
                <a:lnTo>
                  <a:pt x="59729" y="89594"/>
                </a:lnTo>
                <a:lnTo>
                  <a:pt x="64707" y="93530"/>
                </a:lnTo>
                <a:lnTo>
                  <a:pt x="70379" y="99607"/>
                </a:lnTo>
                <a:lnTo>
                  <a:pt x="76745" y="107826"/>
                </a:lnTo>
                <a:lnTo>
                  <a:pt x="86599" y="92329"/>
                </a:lnTo>
                <a:lnTo>
                  <a:pt x="95150" y="77787"/>
                </a:lnTo>
                <a:lnTo>
                  <a:pt x="102399" y="64200"/>
                </a:lnTo>
                <a:lnTo>
                  <a:pt x="108346" y="51568"/>
                </a:lnTo>
                <a:lnTo>
                  <a:pt x="139774" y="71884"/>
                </a:lnTo>
                <a:lnTo>
                  <a:pt x="124939" y="96930"/>
                </a:lnTo>
                <a:lnTo>
                  <a:pt x="107348" y="122237"/>
                </a:lnTo>
                <a:lnTo>
                  <a:pt x="87000" y="147804"/>
                </a:lnTo>
                <a:lnTo>
                  <a:pt x="63896" y="173632"/>
                </a:lnTo>
                <a:lnTo>
                  <a:pt x="75031" y="171885"/>
                </a:lnTo>
                <a:lnTo>
                  <a:pt x="85166" y="170116"/>
                </a:lnTo>
                <a:lnTo>
                  <a:pt x="94304" y="168326"/>
                </a:lnTo>
                <a:lnTo>
                  <a:pt x="102443" y="166513"/>
                </a:lnTo>
                <a:lnTo>
                  <a:pt x="100591" y="160494"/>
                </a:lnTo>
                <a:lnTo>
                  <a:pt x="97118" y="154070"/>
                </a:lnTo>
                <a:lnTo>
                  <a:pt x="92025" y="147240"/>
                </a:lnTo>
                <a:lnTo>
                  <a:pt x="122237" y="134044"/>
                </a:lnTo>
                <a:lnTo>
                  <a:pt x="131331" y="149432"/>
                </a:lnTo>
                <a:lnTo>
                  <a:pt x="138645" y="165732"/>
                </a:lnTo>
                <a:lnTo>
                  <a:pt x="144180" y="182943"/>
                </a:lnTo>
                <a:lnTo>
                  <a:pt x="147935" y="201066"/>
                </a:lnTo>
                <a:lnTo>
                  <a:pt x="115813" y="212700"/>
                </a:lnTo>
                <a:lnTo>
                  <a:pt x="115234" y="207722"/>
                </a:lnTo>
                <a:lnTo>
                  <a:pt x="114308" y="202397"/>
                </a:lnTo>
                <a:lnTo>
                  <a:pt x="113034" y="196725"/>
                </a:lnTo>
                <a:lnTo>
                  <a:pt x="106321" y="198346"/>
                </a:lnTo>
                <a:lnTo>
                  <a:pt x="100880" y="199504"/>
                </a:lnTo>
                <a:lnTo>
                  <a:pt x="96713" y="200198"/>
                </a:lnTo>
                <a:lnTo>
                  <a:pt x="96713" y="323998"/>
                </a:lnTo>
                <a:lnTo>
                  <a:pt x="60424" y="323998"/>
                </a:lnTo>
                <a:lnTo>
                  <a:pt x="60424" y="206970"/>
                </a:lnTo>
                <a:lnTo>
                  <a:pt x="47097" y="209216"/>
                </a:lnTo>
                <a:lnTo>
                  <a:pt x="35421" y="211094"/>
                </a:lnTo>
                <a:lnTo>
                  <a:pt x="25393" y="212602"/>
                </a:lnTo>
                <a:lnTo>
                  <a:pt x="17016" y="213742"/>
                </a:lnTo>
                <a:lnTo>
                  <a:pt x="4167" y="180057"/>
                </a:lnTo>
                <a:lnTo>
                  <a:pt x="11807" y="179246"/>
                </a:lnTo>
                <a:lnTo>
                  <a:pt x="17536" y="178378"/>
                </a:lnTo>
                <a:lnTo>
                  <a:pt x="46425" y="149096"/>
                </a:lnTo>
                <a:lnTo>
                  <a:pt x="55388" y="137690"/>
                </a:lnTo>
                <a:lnTo>
                  <a:pt x="42355" y="121814"/>
                </a:lnTo>
                <a:lnTo>
                  <a:pt x="28779" y="107522"/>
                </a:lnTo>
                <a:lnTo>
                  <a:pt x="14661" y="94814"/>
                </a:lnTo>
                <a:lnTo>
                  <a:pt x="0" y="83691"/>
                </a:lnTo>
                <a:lnTo>
                  <a:pt x="20315" y="55909"/>
                </a:lnTo>
                <a:lnTo>
                  <a:pt x="27260" y="61003"/>
                </a:lnTo>
                <a:lnTo>
                  <a:pt x="31948" y="64649"/>
                </a:lnTo>
                <a:lnTo>
                  <a:pt x="34379" y="66848"/>
                </a:lnTo>
                <a:lnTo>
                  <a:pt x="46273" y="51992"/>
                </a:lnTo>
                <a:lnTo>
                  <a:pt x="56604" y="35898"/>
                </a:lnTo>
                <a:lnTo>
                  <a:pt x="65372" y="18567"/>
                </a:lnTo>
                <a:lnTo>
                  <a:pt x="72578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96757" y="4731187"/>
            <a:ext cx="2573655" cy="954405"/>
          </a:xfrm>
          <a:custGeom>
            <a:avLst/>
            <a:gdLst/>
            <a:ahLst/>
            <a:cxnLst/>
            <a:rect l="l" t="t" r="r" b="b"/>
            <a:pathLst>
              <a:path w="2573654" h="954404">
                <a:moveTo>
                  <a:pt x="0" y="0"/>
                </a:moveTo>
                <a:lnTo>
                  <a:pt x="2573494" y="0"/>
                </a:lnTo>
                <a:lnTo>
                  <a:pt x="2573494" y="954107"/>
                </a:lnTo>
                <a:lnTo>
                  <a:pt x="0" y="954107"/>
                </a:lnTo>
                <a:lnTo>
                  <a:pt x="0" y="0"/>
                </a:lnTo>
                <a:close/>
              </a:path>
            </a:pathLst>
          </a:custGeom>
          <a:ln w="6032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16296" y="4828032"/>
            <a:ext cx="1054608" cy="3444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09001" y="4820117"/>
            <a:ext cx="1038225" cy="328295"/>
          </a:xfrm>
          <a:custGeom>
            <a:avLst/>
            <a:gdLst/>
            <a:ahLst/>
            <a:cxnLst/>
            <a:rect l="l" t="t" r="r" b="b"/>
            <a:pathLst>
              <a:path w="1038225" h="328295">
                <a:moveTo>
                  <a:pt x="892299" y="248815"/>
                </a:moveTo>
                <a:lnTo>
                  <a:pt x="854967" y="248815"/>
                </a:lnTo>
                <a:lnTo>
                  <a:pt x="854967" y="322783"/>
                </a:lnTo>
                <a:lnTo>
                  <a:pt x="892299" y="322783"/>
                </a:lnTo>
                <a:lnTo>
                  <a:pt x="892299" y="248815"/>
                </a:lnTo>
                <a:close/>
              </a:path>
              <a:path w="1038225" h="328295">
                <a:moveTo>
                  <a:pt x="932060" y="240654"/>
                </a:moveTo>
                <a:lnTo>
                  <a:pt x="814685" y="240654"/>
                </a:lnTo>
                <a:lnTo>
                  <a:pt x="794196" y="255327"/>
                </a:lnTo>
                <a:lnTo>
                  <a:pt x="770061" y="268089"/>
                </a:lnTo>
                <a:lnTo>
                  <a:pt x="742280" y="278941"/>
                </a:lnTo>
                <a:lnTo>
                  <a:pt x="710853" y="287883"/>
                </a:lnTo>
                <a:lnTo>
                  <a:pt x="731168" y="319657"/>
                </a:lnTo>
                <a:lnTo>
                  <a:pt x="775683" y="304074"/>
                </a:lnTo>
                <a:lnTo>
                  <a:pt x="819465" y="280818"/>
                </a:lnTo>
                <a:lnTo>
                  <a:pt x="854967" y="248815"/>
                </a:lnTo>
                <a:lnTo>
                  <a:pt x="892299" y="248815"/>
                </a:lnTo>
                <a:lnTo>
                  <a:pt x="892299" y="246733"/>
                </a:lnTo>
                <a:lnTo>
                  <a:pt x="940087" y="246733"/>
                </a:lnTo>
                <a:lnTo>
                  <a:pt x="932060" y="240654"/>
                </a:lnTo>
                <a:close/>
              </a:path>
              <a:path w="1038225" h="328295">
                <a:moveTo>
                  <a:pt x="940087" y="246733"/>
                </a:moveTo>
                <a:lnTo>
                  <a:pt x="892299" y="246733"/>
                </a:lnTo>
                <a:lnTo>
                  <a:pt x="912017" y="268675"/>
                </a:lnTo>
                <a:lnTo>
                  <a:pt x="939744" y="288144"/>
                </a:lnTo>
                <a:lnTo>
                  <a:pt x="975480" y="305138"/>
                </a:lnTo>
                <a:lnTo>
                  <a:pt x="1019224" y="319657"/>
                </a:lnTo>
                <a:lnTo>
                  <a:pt x="1037629" y="287883"/>
                </a:lnTo>
                <a:lnTo>
                  <a:pt x="1006028" y="280309"/>
                </a:lnTo>
                <a:lnTo>
                  <a:pt x="977899" y="269912"/>
                </a:lnTo>
                <a:lnTo>
                  <a:pt x="953244" y="256694"/>
                </a:lnTo>
                <a:lnTo>
                  <a:pt x="940087" y="246733"/>
                </a:lnTo>
                <a:close/>
              </a:path>
              <a:path w="1038225" h="328295">
                <a:moveTo>
                  <a:pt x="1027385" y="206449"/>
                </a:moveTo>
                <a:lnTo>
                  <a:pt x="719014" y="206449"/>
                </a:lnTo>
                <a:lnTo>
                  <a:pt x="719014" y="240654"/>
                </a:lnTo>
                <a:lnTo>
                  <a:pt x="1027385" y="240654"/>
                </a:lnTo>
                <a:lnTo>
                  <a:pt x="1027385" y="206449"/>
                </a:lnTo>
                <a:close/>
              </a:path>
              <a:path w="1038225" h="328295">
                <a:moveTo>
                  <a:pt x="892299" y="187002"/>
                </a:moveTo>
                <a:lnTo>
                  <a:pt x="854967" y="187002"/>
                </a:lnTo>
                <a:lnTo>
                  <a:pt x="854967" y="206449"/>
                </a:lnTo>
                <a:lnTo>
                  <a:pt x="892299" y="206449"/>
                </a:lnTo>
                <a:lnTo>
                  <a:pt x="892299" y="187002"/>
                </a:lnTo>
                <a:close/>
              </a:path>
              <a:path w="1038225" h="328295">
                <a:moveTo>
                  <a:pt x="923206" y="178147"/>
                </a:moveTo>
                <a:lnTo>
                  <a:pt x="793328" y="178147"/>
                </a:lnTo>
                <a:lnTo>
                  <a:pt x="794833" y="183356"/>
                </a:lnTo>
                <a:lnTo>
                  <a:pt x="795933" y="189028"/>
                </a:lnTo>
                <a:lnTo>
                  <a:pt x="796627" y="195163"/>
                </a:lnTo>
                <a:lnTo>
                  <a:pt x="826839" y="186655"/>
                </a:lnTo>
                <a:lnTo>
                  <a:pt x="825103" y="179189"/>
                </a:lnTo>
                <a:lnTo>
                  <a:pt x="923206" y="179189"/>
                </a:lnTo>
                <a:lnTo>
                  <a:pt x="923206" y="178147"/>
                </a:lnTo>
                <a:close/>
              </a:path>
              <a:path w="1038225" h="328295">
                <a:moveTo>
                  <a:pt x="1029349" y="178147"/>
                </a:moveTo>
                <a:lnTo>
                  <a:pt x="998214" y="178147"/>
                </a:lnTo>
                <a:lnTo>
                  <a:pt x="999604" y="183356"/>
                </a:lnTo>
                <a:lnTo>
                  <a:pt x="1000704" y="189028"/>
                </a:lnTo>
                <a:lnTo>
                  <a:pt x="1001514" y="195163"/>
                </a:lnTo>
                <a:lnTo>
                  <a:pt x="1031726" y="186655"/>
                </a:lnTo>
                <a:lnTo>
                  <a:pt x="1029349" y="178147"/>
                </a:lnTo>
                <a:close/>
              </a:path>
              <a:path w="1038225" h="328295">
                <a:moveTo>
                  <a:pt x="731168" y="55736"/>
                </a:moveTo>
                <a:lnTo>
                  <a:pt x="710853" y="82823"/>
                </a:lnTo>
                <a:lnTo>
                  <a:pt x="722594" y="91927"/>
                </a:lnTo>
                <a:lnTo>
                  <a:pt x="733685" y="101532"/>
                </a:lnTo>
                <a:lnTo>
                  <a:pt x="744125" y="111635"/>
                </a:lnTo>
                <a:lnTo>
                  <a:pt x="753913" y="122237"/>
                </a:lnTo>
                <a:lnTo>
                  <a:pt x="747196" y="132058"/>
                </a:lnTo>
                <a:lnTo>
                  <a:pt x="720402" y="159569"/>
                </a:lnTo>
                <a:lnTo>
                  <a:pt x="717624" y="159915"/>
                </a:lnTo>
                <a:lnTo>
                  <a:pt x="731862" y="189781"/>
                </a:lnTo>
                <a:lnTo>
                  <a:pt x="761900" y="184355"/>
                </a:lnTo>
                <a:lnTo>
                  <a:pt x="793328" y="178147"/>
                </a:lnTo>
                <a:lnTo>
                  <a:pt x="923206" y="178147"/>
                </a:lnTo>
                <a:lnTo>
                  <a:pt x="923206" y="175889"/>
                </a:lnTo>
                <a:lnTo>
                  <a:pt x="824061" y="175889"/>
                </a:lnTo>
                <a:lnTo>
                  <a:pt x="820729" y="165689"/>
                </a:lnTo>
                <a:lnTo>
                  <a:pt x="816465" y="154880"/>
                </a:lnTo>
                <a:lnTo>
                  <a:pt x="816307" y="154533"/>
                </a:lnTo>
                <a:lnTo>
                  <a:pt x="765721" y="154533"/>
                </a:lnTo>
                <a:lnTo>
                  <a:pt x="781057" y="135683"/>
                </a:lnTo>
                <a:lnTo>
                  <a:pt x="795281" y="115856"/>
                </a:lnTo>
                <a:lnTo>
                  <a:pt x="808532" y="94858"/>
                </a:lnTo>
                <a:lnTo>
                  <a:pt x="809907" y="92373"/>
                </a:lnTo>
                <a:lnTo>
                  <a:pt x="772144" y="92373"/>
                </a:lnTo>
                <a:lnTo>
                  <a:pt x="770177" y="90173"/>
                </a:lnTo>
                <a:lnTo>
                  <a:pt x="766936" y="87106"/>
                </a:lnTo>
                <a:lnTo>
                  <a:pt x="762421" y="83171"/>
                </a:lnTo>
                <a:lnTo>
                  <a:pt x="773816" y="66708"/>
                </a:lnTo>
                <a:lnTo>
                  <a:pt x="775798" y="63549"/>
                </a:lnTo>
                <a:lnTo>
                  <a:pt x="740717" y="63549"/>
                </a:lnTo>
                <a:lnTo>
                  <a:pt x="735855" y="59498"/>
                </a:lnTo>
                <a:lnTo>
                  <a:pt x="732673" y="56893"/>
                </a:lnTo>
                <a:lnTo>
                  <a:pt x="731168" y="55736"/>
                </a:lnTo>
                <a:close/>
              </a:path>
              <a:path w="1038225" h="328295">
                <a:moveTo>
                  <a:pt x="1023737" y="161305"/>
                </a:moveTo>
                <a:lnTo>
                  <a:pt x="923206" y="161305"/>
                </a:lnTo>
                <a:lnTo>
                  <a:pt x="936749" y="189781"/>
                </a:lnTo>
                <a:lnTo>
                  <a:pt x="949120" y="187686"/>
                </a:lnTo>
                <a:lnTo>
                  <a:pt x="963488" y="185049"/>
                </a:lnTo>
                <a:lnTo>
                  <a:pt x="998214" y="178147"/>
                </a:lnTo>
                <a:lnTo>
                  <a:pt x="1029349" y="178147"/>
                </a:lnTo>
                <a:lnTo>
                  <a:pt x="1027960" y="173177"/>
                </a:lnTo>
                <a:lnTo>
                  <a:pt x="1023737" y="161305"/>
                </a:lnTo>
                <a:close/>
              </a:path>
              <a:path w="1038225" h="328295">
                <a:moveTo>
                  <a:pt x="923206" y="32296"/>
                </a:moveTo>
                <a:lnTo>
                  <a:pt x="824061" y="32296"/>
                </a:lnTo>
                <a:lnTo>
                  <a:pt x="824061" y="175889"/>
                </a:lnTo>
                <a:lnTo>
                  <a:pt x="923206" y="175889"/>
                </a:lnTo>
                <a:lnTo>
                  <a:pt x="923206" y="161305"/>
                </a:lnTo>
                <a:lnTo>
                  <a:pt x="1023737" y="161305"/>
                </a:lnTo>
                <a:lnTo>
                  <a:pt x="1023242" y="159915"/>
                </a:lnTo>
                <a:lnTo>
                  <a:pt x="923206" y="159915"/>
                </a:lnTo>
                <a:lnTo>
                  <a:pt x="923206" y="144983"/>
                </a:lnTo>
                <a:lnTo>
                  <a:pt x="859482" y="144983"/>
                </a:lnTo>
                <a:lnTo>
                  <a:pt x="859482" y="123626"/>
                </a:lnTo>
                <a:lnTo>
                  <a:pt x="923206" y="123626"/>
                </a:lnTo>
                <a:lnTo>
                  <a:pt x="923206" y="89594"/>
                </a:lnTo>
                <a:lnTo>
                  <a:pt x="859482" y="89594"/>
                </a:lnTo>
                <a:lnTo>
                  <a:pt x="859482" y="66502"/>
                </a:lnTo>
                <a:lnTo>
                  <a:pt x="923206" y="66502"/>
                </a:lnTo>
                <a:lnTo>
                  <a:pt x="923206" y="32296"/>
                </a:lnTo>
                <a:close/>
              </a:path>
              <a:path w="1038225" h="328295">
                <a:moveTo>
                  <a:pt x="972864" y="88379"/>
                </a:moveTo>
                <a:lnTo>
                  <a:pt x="923206" y="88379"/>
                </a:lnTo>
                <a:lnTo>
                  <a:pt x="932636" y="96225"/>
                </a:lnTo>
                <a:lnTo>
                  <a:pt x="941654" y="104484"/>
                </a:lnTo>
                <a:lnTo>
                  <a:pt x="950260" y="113154"/>
                </a:lnTo>
                <a:lnTo>
                  <a:pt x="958453" y="122237"/>
                </a:lnTo>
                <a:lnTo>
                  <a:pt x="953309" y="129910"/>
                </a:lnTo>
                <a:lnTo>
                  <a:pt x="925521" y="159684"/>
                </a:lnTo>
                <a:lnTo>
                  <a:pt x="923206" y="159915"/>
                </a:lnTo>
                <a:lnTo>
                  <a:pt x="1023242" y="159915"/>
                </a:lnTo>
                <a:lnTo>
                  <a:pt x="1023088" y="159481"/>
                </a:lnTo>
                <a:lnTo>
                  <a:pt x="1020961" y="154533"/>
                </a:lnTo>
                <a:lnTo>
                  <a:pt x="970433" y="154533"/>
                </a:lnTo>
                <a:lnTo>
                  <a:pt x="985626" y="135683"/>
                </a:lnTo>
                <a:lnTo>
                  <a:pt x="1000125" y="115249"/>
                </a:lnTo>
                <a:lnTo>
                  <a:pt x="1013929" y="93230"/>
                </a:lnTo>
                <a:lnTo>
                  <a:pt x="1014405" y="92373"/>
                </a:lnTo>
                <a:lnTo>
                  <a:pt x="976510" y="92373"/>
                </a:lnTo>
                <a:lnTo>
                  <a:pt x="973617" y="89132"/>
                </a:lnTo>
                <a:lnTo>
                  <a:pt x="972864" y="88379"/>
                </a:lnTo>
                <a:close/>
              </a:path>
              <a:path w="1038225" h="328295">
                <a:moveTo>
                  <a:pt x="805135" y="131439"/>
                </a:moveTo>
                <a:lnTo>
                  <a:pt x="779959" y="142900"/>
                </a:lnTo>
                <a:lnTo>
                  <a:pt x="781579" y="145677"/>
                </a:lnTo>
                <a:lnTo>
                  <a:pt x="782968" y="148513"/>
                </a:lnTo>
                <a:lnTo>
                  <a:pt x="784125" y="151408"/>
                </a:lnTo>
                <a:lnTo>
                  <a:pt x="775792" y="153028"/>
                </a:lnTo>
                <a:lnTo>
                  <a:pt x="769656" y="154070"/>
                </a:lnTo>
                <a:lnTo>
                  <a:pt x="765721" y="154533"/>
                </a:lnTo>
                <a:lnTo>
                  <a:pt x="816307" y="154533"/>
                </a:lnTo>
                <a:lnTo>
                  <a:pt x="811266" y="143464"/>
                </a:lnTo>
                <a:lnTo>
                  <a:pt x="805135" y="131439"/>
                </a:lnTo>
                <a:close/>
              </a:path>
              <a:path w="1038225" h="328295">
                <a:moveTo>
                  <a:pt x="1010022" y="131439"/>
                </a:moveTo>
                <a:lnTo>
                  <a:pt x="984671" y="142900"/>
                </a:lnTo>
                <a:lnTo>
                  <a:pt x="986292" y="145677"/>
                </a:lnTo>
                <a:lnTo>
                  <a:pt x="987739" y="148513"/>
                </a:lnTo>
                <a:lnTo>
                  <a:pt x="989012" y="151408"/>
                </a:lnTo>
                <a:lnTo>
                  <a:pt x="980678" y="153028"/>
                </a:lnTo>
                <a:lnTo>
                  <a:pt x="974484" y="154070"/>
                </a:lnTo>
                <a:lnTo>
                  <a:pt x="970433" y="154533"/>
                </a:lnTo>
                <a:lnTo>
                  <a:pt x="1020961" y="154533"/>
                </a:lnTo>
                <a:lnTo>
                  <a:pt x="1017108" y="145569"/>
                </a:lnTo>
                <a:lnTo>
                  <a:pt x="1010022" y="131439"/>
                </a:lnTo>
                <a:close/>
              </a:path>
              <a:path w="1038225" h="328295">
                <a:moveTo>
                  <a:pt x="923206" y="123626"/>
                </a:moveTo>
                <a:lnTo>
                  <a:pt x="887610" y="123626"/>
                </a:lnTo>
                <a:lnTo>
                  <a:pt x="887610" y="144983"/>
                </a:lnTo>
                <a:lnTo>
                  <a:pt x="923206" y="144983"/>
                </a:lnTo>
                <a:lnTo>
                  <a:pt x="923206" y="123626"/>
                </a:lnTo>
                <a:close/>
              </a:path>
              <a:path w="1038225" h="328295">
                <a:moveTo>
                  <a:pt x="789508" y="57472"/>
                </a:moveTo>
                <a:lnTo>
                  <a:pt x="784516" y="67988"/>
                </a:lnTo>
                <a:lnTo>
                  <a:pt x="779958" y="77310"/>
                </a:lnTo>
                <a:lnTo>
                  <a:pt x="775834" y="85438"/>
                </a:lnTo>
                <a:lnTo>
                  <a:pt x="772144" y="92373"/>
                </a:lnTo>
                <a:lnTo>
                  <a:pt x="809907" y="92373"/>
                </a:lnTo>
                <a:lnTo>
                  <a:pt x="820762" y="72751"/>
                </a:lnTo>
                <a:lnTo>
                  <a:pt x="789508" y="57472"/>
                </a:lnTo>
                <a:close/>
              </a:path>
              <a:path w="1038225" h="328295">
                <a:moveTo>
                  <a:pt x="995784" y="54695"/>
                </a:moveTo>
                <a:lnTo>
                  <a:pt x="990672" y="65253"/>
                </a:lnTo>
                <a:lnTo>
                  <a:pt x="985756" y="75053"/>
                </a:lnTo>
                <a:lnTo>
                  <a:pt x="981036" y="84092"/>
                </a:lnTo>
                <a:lnTo>
                  <a:pt x="976510" y="92373"/>
                </a:lnTo>
                <a:lnTo>
                  <a:pt x="1014405" y="92373"/>
                </a:lnTo>
                <a:lnTo>
                  <a:pt x="1027038" y="69627"/>
                </a:lnTo>
                <a:lnTo>
                  <a:pt x="995784" y="54695"/>
                </a:lnTo>
                <a:close/>
              </a:path>
              <a:path w="1038225" h="328295">
                <a:moveTo>
                  <a:pt x="923206" y="66502"/>
                </a:moveTo>
                <a:lnTo>
                  <a:pt x="887610" y="66502"/>
                </a:lnTo>
                <a:lnTo>
                  <a:pt x="887610" y="89594"/>
                </a:lnTo>
                <a:lnTo>
                  <a:pt x="923206" y="89594"/>
                </a:lnTo>
                <a:lnTo>
                  <a:pt x="923206" y="88379"/>
                </a:lnTo>
                <a:lnTo>
                  <a:pt x="972864" y="88379"/>
                </a:lnTo>
                <a:lnTo>
                  <a:pt x="970549" y="86064"/>
                </a:lnTo>
                <a:lnTo>
                  <a:pt x="967308" y="83171"/>
                </a:lnTo>
                <a:lnTo>
                  <a:pt x="974512" y="72751"/>
                </a:lnTo>
                <a:lnTo>
                  <a:pt x="923206" y="72751"/>
                </a:lnTo>
                <a:lnTo>
                  <a:pt x="923206" y="66502"/>
                </a:lnTo>
                <a:close/>
              </a:path>
              <a:path w="1038225" h="328295">
                <a:moveTo>
                  <a:pt x="936054" y="55736"/>
                </a:moveTo>
                <a:lnTo>
                  <a:pt x="923206" y="72751"/>
                </a:lnTo>
                <a:lnTo>
                  <a:pt x="974512" y="72751"/>
                </a:lnTo>
                <a:lnTo>
                  <a:pt x="978692" y="66708"/>
                </a:lnTo>
                <a:lnTo>
                  <a:pt x="980667" y="63549"/>
                </a:lnTo>
                <a:lnTo>
                  <a:pt x="945603" y="63549"/>
                </a:lnTo>
                <a:lnTo>
                  <a:pt x="940742" y="59498"/>
                </a:lnTo>
                <a:lnTo>
                  <a:pt x="937559" y="56893"/>
                </a:lnTo>
                <a:lnTo>
                  <a:pt x="936054" y="55736"/>
                </a:lnTo>
                <a:close/>
              </a:path>
              <a:path w="1038225" h="328295">
                <a:moveTo>
                  <a:pt x="768846" y="2430"/>
                </a:moveTo>
                <a:lnTo>
                  <a:pt x="763311" y="18361"/>
                </a:lnTo>
                <a:lnTo>
                  <a:pt x="756778" y="33858"/>
                </a:lnTo>
                <a:lnTo>
                  <a:pt x="749246" y="48921"/>
                </a:lnTo>
                <a:lnTo>
                  <a:pt x="740717" y="63549"/>
                </a:lnTo>
                <a:lnTo>
                  <a:pt x="775798" y="63549"/>
                </a:lnTo>
                <a:lnTo>
                  <a:pt x="784212" y="50137"/>
                </a:lnTo>
                <a:lnTo>
                  <a:pt x="793610" y="33457"/>
                </a:lnTo>
                <a:lnTo>
                  <a:pt x="802010" y="16668"/>
                </a:lnTo>
                <a:lnTo>
                  <a:pt x="768846" y="2430"/>
                </a:lnTo>
                <a:close/>
              </a:path>
              <a:path w="1038225" h="328295">
                <a:moveTo>
                  <a:pt x="973733" y="2430"/>
                </a:moveTo>
                <a:lnTo>
                  <a:pt x="968198" y="18361"/>
                </a:lnTo>
                <a:lnTo>
                  <a:pt x="961665" y="33858"/>
                </a:lnTo>
                <a:lnTo>
                  <a:pt x="954134" y="48921"/>
                </a:lnTo>
                <a:lnTo>
                  <a:pt x="945603" y="63549"/>
                </a:lnTo>
                <a:lnTo>
                  <a:pt x="980667" y="63549"/>
                </a:lnTo>
                <a:lnTo>
                  <a:pt x="989055" y="50137"/>
                </a:lnTo>
                <a:lnTo>
                  <a:pt x="998399" y="33457"/>
                </a:lnTo>
                <a:lnTo>
                  <a:pt x="1006722" y="16668"/>
                </a:lnTo>
                <a:lnTo>
                  <a:pt x="973733" y="2430"/>
                </a:lnTo>
                <a:close/>
              </a:path>
              <a:path w="1038225" h="328295">
                <a:moveTo>
                  <a:pt x="863823" y="0"/>
                </a:moveTo>
                <a:lnTo>
                  <a:pt x="861674" y="5274"/>
                </a:lnTo>
                <a:lnTo>
                  <a:pt x="858701" y="12415"/>
                </a:lnTo>
                <a:lnTo>
                  <a:pt x="854902" y="21422"/>
                </a:lnTo>
                <a:lnTo>
                  <a:pt x="850280" y="32296"/>
                </a:lnTo>
                <a:lnTo>
                  <a:pt x="886569" y="32296"/>
                </a:lnTo>
                <a:lnTo>
                  <a:pt x="890193" y="25057"/>
                </a:lnTo>
                <a:lnTo>
                  <a:pt x="893254" y="18796"/>
                </a:lnTo>
                <a:lnTo>
                  <a:pt x="895750" y="13511"/>
                </a:lnTo>
                <a:lnTo>
                  <a:pt x="897681" y="9202"/>
                </a:lnTo>
                <a:lnTo>
                  <a:pt x="863823" y="0"/>
                </a:lnTo>
                <a:close/>
              </a:path>
              <a:path w="1038225" h="328295">
                <a:moveTo>
                  <a:pt x="533747" y="277291"/>
                </a:moveTo>
                <a:lnTo>
                  <a:pt x="497631" y="277291"/>
                </a:lnTo>
                <a:lnTo>
                  <a:pt x="497631" y="322783"/>
                </a:lnTo>
                <a:lnTo>
                  <a:pt x="533747" y="322783"/>
                </a:lnTo>
                <a:lnTo>
                  <a:pt x="533747" y="277291"/>
                </a:lnTo>
                <a:close/>
              </a:path>
              <a:path w="1038225" h="328295">
                <a:moveTo>
                  <a:pt x="670744" y="247079"/>
                </a:moveTo>
                <a:lnTo>
                  <a:pt x="363935" y="247079"/>
                </a:lnTo>
                <a:lnTo>
                  <a:pt x="363935" y="277291"/>
                </a:lnTo>
                <a:lnTo>
                  <a:pt x="670744" y="277291"/>
                </a:lnTo>
                <a:lnTo>
                  <a:pt x="670744" y="247079"/>
                </a:lnTo>
                <a:close/>
              </a:path>
              <a:path w="1038225" h="328295">
                <a:moveTo>
                  <a:pt x="533747" y="229716"/>
                </a:moveTo>
                <a:lnTo>
                  <a:pt x="497631" y="229716"/>
                </a:lnTo>
                <a:lnTo>
                  <a:pt x="497631" y="247079"/>
                </a:lnTo>
                <a:lnTo>
                  <a:pt x="533747" y="247079"/>
                </a:lnTo>
                <a:lnTo>
                  <a:pt x="533747" y="229716"/>
                </a:lnTo>
                <a:close/>
              </a:path>
              <a:path w="1038225" h="328295">
                <a:moveTo>
                  <a:pt x="631329" y="108347"/>
                </a:moveTo>
                <a:lnTo>
                  <a:pt x="400397" y="108347"/>
                </a:lnTo>
                <a:lnTo>
                  <a:pt x="400397" y="229716"/>
                </a:lnTo>
                <a:lnTo>
                  <a:pt x="631329" y="229716"/>
                </a:lnTo>
                <a:lnTo>
                  <a:pt x="631329" y="200545"/>
                </a:lnTo>
                <a:lnTo>
                  <a:pt x="437381" y="200545"/>
                </a:lnTo>
                <a:lnTo>
                  <a:pt x="437381" y="183009"/>
                </a:lnTo>
                <a:lnTo>
                  <a:pt x="631329" y="183009"/>
                </a:lnTo>
                <a:lnTo>
                  <a:pt x="631329" y="154533"/>
                </a:lnTo>
                <a:lnTo>
                  <a:pt x="437381" y="154533"/>
                </a:lnTo>
                <a:lnTo>
                  <a:pt x="437381" y="137518"/>
                </a:lnTo>
                <a:lnTo>
                  <a:pt x="631329" y="137518"/>
                </a:lnTo>
                <a:lnTo>
                  <a:pt x="631329" y="108347"/>
                </a:lnTo>
                <a:close/>
              </a:path>
              <a:path w="1038225" h="328295">
                <a:moveTo>
                  <a:pt x="533747" y="183009"/>
                </a:moveTo>
                <a:lnTo>
                  <a:pt x="497631" y="183009"/>
                </a:lnTo>
                <a:lnTo>
                  <a:pt x="497631" y="200545"/>
                </a:lnTo>
                <a:lnTo>
                  <a:pt x="533747" y="200545"/>
                </a:lnTo>
                <a:lnTo>
                  <a:pt x="533747" y="183009"/>
                </a:lnTo>
                <a:close/>
              </a:path>
              <a:path w="1038225" h="328295">
                <a:moveTo>
                  <a:pt x="631329" y="183009"/>
                </a:moveTo>
                <a:lnTo>
                  <a:pt x="593998" y="183009"/>
                </a:lnTo>
                <a:lnTo>
                  <a:pt x="593998" y="200545"/>
                </a:lnTo>
                <a:lnTo>
                  <a:pt x="631329" y="200545"/>
                </a:lnTo>
                <a:lnTo>
                  <a:pt x="631329" y="183009"/>
                </a:lnTo>
                <a:close/>
              </a:path>
              <a:path w="1038225" h="328295">
                <a:moveTo>
                  <a:pt x="533747" y="137518"/>
                </a:moveTo>
                <a:lnTo>
                  <a:pt x="497631" y="137518"/>
                </a:lnTo>
                <a:lnTo>
                  <a:pt x="497631" y="154533"/>
                </a:lnTo>
                <a:lnTo>
                  <a:pt x="533747" y="154533"/>
                </a:lnTo>
                <a:lnTo>
                  <a:pt x="533747" y="137518"/>
                </a:lnTo>
                <a:close/>
              </a:path>
              <a:path w="1038225" h="328295">
                <a:moveTo>
                  <a:pt x="631329" y="137518"/>
                </a:moveTo>
                <a:lnTo>
                  <a:pt x="593998" y="137518"/>
                </a:lnTo>
                <a:lnTo>
                  <a:pt x="593998" y="154533"/>
                </a:lnTo>
                <a:lnTo>
                  <a:pt x="631329" y="154533"/>
                </a:lnTo>
                <a:lnTo>
                  <a:pt x="631329" y="137518"/>
                </a:lnTo>
                <a:close/>
              </a:path>
              <a:path w="1038225" h="328295">
                <a:moveTo>
                  <a:pt x="533747" y="93414"/>
                </a:moveTo>
                <a:lnTo>
                  <a:pt x="497631" y="93414"/>
                </a:lnTo>
                <a:lnTo>
                  <a:pt x="497631" y="108347"/>
                </a:lnTo>
                <a:lnTo>
                  <a:pt x="533747" y="108347"/>
                </a:lnTo>
                <a:lnTo>
                  <a:pt x="533747" y="93414"/>
                </a:lnTo>
                <a:close/>
              </a:path>
              <a:path w="1038225" h="328295">
                <a:moveTo>
                  <a:pt x="616743" y="63897"/>
                </a:moveTo>
                <a:lnTo>
                  <a:pt x="416892" y="63897"/>
                </a:lnTo>
                <a:lnTo>
                  <a:pt x="416892" y="93414"/>
                </a:lnTo>
                <a:lnTo>
                  <a:pt x="616743" y="93414"/>
                </a:lnTo>
                <a:lnTo>
                  <a:pt x="616743" y="63897"/>
                </a:lnTo>
                <a:close/>
              </a:path>
              <a:path w="1038225" h="328295">
                <a:moveTo>
                  <a:pt x="664319" y="11633"/>
                </a:moveTo>
                <a:lnTo>
                  <a:pt x="369143" y="11633"/>
                </a:lnTo>
                <a:lnTo>
                  <a:pt x="369143" y="86296"/>
                </a:lnTo>
                <a:lnTo>
                  <a:pt x="406474" y="86296"/>
                </a:lnTo>
                <a:lnTo>
                  <a:pt x="406474" y="41151"/>
                </a:lnTo>
                <a:lnTo>
                  <a:pt x="664319" y="41151"/>
                </a:lnTo>
                <a:lnTo>
                  <a:pt x="664319" y="11633"/>
                </a:lnTo>
                <a:close/>
              </a:path>
              <a:path w="1038225" h="328295">
                <a:moveTo>
                  <a:pt x="664319" y="41151"/>
                </a:moveTo>
                <a:lnTo>
                  <a:pt x="626988" y="41151"/>
                </a:lnTo>
                <a:lnTo>
                  <a:pt x="626988" y="86296"/>
                </a:lnTo>
                <a:lnTo>
                  <a:pt x="664319" y="86296"/>
                </a:lnTo>
                <a:lnTo>
                  <a:pt x="664319" y="41151"/>
                </a:lnTo>
                <a:close/>
              </a:path>
              <a:path w="1038225" h="328295">
                <a:moveTo>
                  <a:pt x="533747" y="49311"/>
                </a:moveTo>
                <a:lnTo>
                  <a:pt x="497631" y="49311"/>
                </a:lnTo>
                <a:lnTo>
                  <a:pt x="497631" y="63897"/>
                </a:lnTo>
                <a:lnTo>
                  <a:pt x="533747" y="63897"/>
                </a:lnTo>
                <a:lnTo>
                  <a:pt x="533747" y="49311"/>
                </a:lnTo>
                <a:close/>
              </a:path>
              <a:path w="1038225" h="328295">
                <a:moveTo>
                  <a:pt x="148629" y="237182"/>
                </a:moveTo>
                <a:lnTo>
                  <a:pt x="105742" y="237182"/>
                </a:lnTo>
                <a:lnTo>
                  <a:pt x="87478" y="255641"/>
                </a:lnTo>
                <a:lnTo>
                  <a:pt x="63767" y="271258"/>
                </a:lnTo>
                <a:lnTo>
                  <a:pt x="34607" y="284031"/>
                </a:lnTo>
                <a:lnTo>
                  <a:pt x="0" y="293960"/>
                </a:lnTo>
                <a:lnTo>
                  <a:pt x="19968" y="327818"/>
                </a:lnTo>
                <a:lnTo>
                  <a:pt x="65318" y="310563"/>
                </a:lnTo>
                <a:lnTo>
                  <a:pt x="101879" y="289706"/>
                </a:lnTo>
                <a:lnTo>
                  <a:pt x="129649" y="265245"/>
                </a:lnTo>
                <a:lnTo>
                  <a:pt x="148629" y="237182"/>
                </a:lnTo>
                <a:close/>
              </a:path>
              <a:path w="1038225" h="328295">
                <a:moveTo>
                  <a:pt x="198462" y="237182"/>
                </a:moveTo>
                <a:lnTo>
                  <a:pt x="154359" y="237182"/>
                </a:lnTo>
                <a:lnTo>
                  <a:pt x="182618" y="269934"/>
                </a:lnTo>
                <a:lnTo>
                  <a:pt x="216520" y="295957"/>
                </a:lnTo>
                <a:lnTo>
                  <a:pt x="256065" y="315252"/>
                </a:lnTo>
                <a:lnTo>
                  <a:pt x="301252" y="327818"/>
                </a:lnTo>
                <a:lnTo>
                  <a:pt x="322610" y="293613"/>
                </a:lnTo>
                <a:lnTo>
                  <a:pt x="287959" y="287612"/>
                </a:lnTo>
                <a:lnTo>
                  <a:pt x="255717" y="276206"/>
                </a:lnTo>
                <a:lnTo>
                  <a:pt x="225885" y="259396"/>
                </a:lnTo>
                <a:lnTo>
                  <a:pt x="198462" y="237182"/>
                </a:lnTo>
                <a:close/>
              </a:path>
              <a:path w="1038225" h="328295">
                <a:moveTo>
                  <a:pt x="312713" y="204019"/>
                </a:moveTo>
                <a:lnTo>
                  <a:pt x="10071" y="204019"/>
                </a:lnTo>
                <a:lnTo>
                  <a:pt x="10071" y="237182"/>
                </a:lnTo>
                <a:lnTo>
                  <a:pt x="312713" y="237182"/>
                </a:lnTo>
                <a:lnTo>
                  <a:pt x="312713" y="204019"/>
                </a:lnTo>
                <a:close/>
              </a:path>
              <a:path w="1038225" h="328295">
                <a:moveTo>
                  <a:pt x="166514" y="163910"/>
                </a:moveTo>
                <a:lnTo>
                  <a:pt x="130919" y="163910"/>
                </a:lnTo>
                <a:lnTo>
                  <a:pt x="129801" y="175402"/>
                </a:lnTo>
                <a:lnTo>
                  <a:pt x="128184" y="185917"/>
                </a:lnTo>
                <a:lnTo>
                  <a:pt x="126068" y="195456"/>
                </a:lnTo>
                <a:lnTo>
                  <a:pt x="123452" y="204019"/>
                </a:lnTo>
                <a:lnTo>
                  <a:pt x="160784" y="204019"/>
                </a:lnTo>
                <a:lnTo>
                  <a:pt x="162900" y="194024"/>
                </a:lnTo>
                <a:lnTo>
                  <a:pt x="164561" y="184007"/>
                </a:lnTo>
                <a:lnTo>
                  <a:pt x="165765" y="173969"/>
                </a:lnTo>
                <a:lnTo>
                  <a:pt x="166514" y="163910"/>
                </a:lnTo>
                <a:close/>
              </a:path>
              <a:path w="1038225" h="328295">
                <a:moveTo>
                  <a:pt x="74315" y="28996"/>
                </a:moveTo>
                <a:lnTo>
                  <a:pt x="38547" y="28996"/>
                </a:lnTo>
                <a:lnTo>
                  <a:pt x="38547" y="163910"/>
                </a:lnTo>
                <a:lnTo>
                  <a:pt x="233362" y="163910"/>
                </a:lnTo>
                <a:lnTo>
                  <a:pt x="233362" y="204019"/>
                </a:lnTo>
                <a:lnTo>
                  <a:pt x="268784" y="204019"/>
                </a:lnTo>
                <a:lnTo>
                  <a:pt x="268784" y="130746"/>
                </a:lnTo>
                <a:lnTo>
                  <a:pt x="74315" y="130746"/>
                </a:lnTo>
                <a:lnTo>
                  <a:pt x="74315" y="28996"/>
                </a:lnTo>
                <a:close/>
              </a:path>
              <a:path w="1038225" h="328295">
                <a:moveTo>
                  <a:pt x="255761" y="9550"/>
                </a:moveTo>
                <a:lnTo>
                  <a:pt x="96019" y="9550"/>
                </a:lnTo>
                <a:lnTo>
                  <a:pt x="96019" y="110083"/>
                </a:lnTo>
                <a:lnTo>
                  <a:pt x="255761" y="110083"/>
                </a:lnTo>
                <a:lnTo>
                  <a:pt x="255761" y="77092"/>
                </a:lnTo>
                <a:lnTo>
                  <a:pt x="131960" y="77092"/>
                </a:lnTo>
                <a:lnTo>
                  <a:pt x="131960" y="42539"/>
                </a:lnTo>
                <a:lnTo>
                  <a:pt x="255761" y="42539"/>
                </a:lnTo>
                <a:lnTo>
                  <a:pt x="255761" y="9550"/>
                </a:lnTo>
                <a:close/>
              </a:path>
              <a:path w="1038225" h="328295">
                <a:moveTo>
                  <a:pt x="255761" y="42539"/>
                </a:moveTo>
                <a:lnTo>
                  <a:pt x="219819" y="42539"/>
                </a:lnTo>
                <a:lnTo>
                  <a:pt x="219819" y="77092"/>
                </a:lnTo>
                <a:lnTo>
                  <a:pt x="255761" y="77092"/>
                </a:lnTo>
                <a:lnTo>
                  <a:pt x="255761" y="42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19853" y="5007120"/>
            <a:ext cx="327025" cy="135890"/>
          </a:xfrm>
          <a:custGeom>
            <a:avLst/>
            <a:gdLst/>
            <a:ahLst/>
            <a:cxnLst/>
            <a:rect l="l" t="t" r="r" b="b"/>
            <a:pathLst>
              <a:path w="327025" h="135889">
                <a:moveTo>
                  <a:pt x="144115" y="0"/>
                </a:moveTo>
                <a:lnTo>
                  <a:pt x="181446" y="0"/>
                </a:lnTo>
                <a:lnTo>
                  <a:pt x="181446" y="19446"/>
                </a:lnTo>
                <a:lnTo>
                  <a:pt x="316532" y="19446"/>
                </a:lnTo>
                <a:lnTo>
                  <a:pt x="316532" y="53652"/>
                </a:lnTo>
                <a:lnTo>
                  <a:pt x="221208" y="53652"/>
                </a:lnTo>
                <a:lnTo>
                  <a:pt x="242391" y="69691"/>
                </a:lnTo>
                <a:lnTo>
                  <a:pt x="267047" y="82909"/>
                </a:lnTo>
                <a:lnTo>
                  <a:pt x="295175" y="93305"/>
                </a:lnTo>
                <a:lnTo>
                  <a:pt x="326776" y="100880"/>
                </a:lnTo>
                <a:lnTo>
                  <a:pt x="308371" y="132655"/>
                </a:lnTo>
                <a:lnTo>
                  <a:pt x="264627" y="118135"/>
                </a:lnTo>
                <a:lnTo>
                  <a:pt x="228891" y="101141"/>
                </a:lnTo>
                <a:lnTo>
                  <a:pt x="201164" y="81672"/>
                </a:lnTo>
                <a:lnTo>
                  <a:pt x="181446" y="59729"/>
                </a:lnTo>
                <a:lnTo>
                  <a:pt x="181446" y="135780"/>
                </a:lnTo>
                <a:lnTo>
                  <a:pt x="144115" y="135780"/>
                </a:lnTo>
                <a:lnTo>
                  <a:pt x="144115" y="61813"/>
                </a:lnTo>
                <a:lnTo>
                  <a:pt x="132530" y="73761"/>
                </a:lnTo>
                <a:lnTo>
                  <a:pt x="96279" y="101922"/>
                </a:lnTo>
                <a:lnTo>
                  <a:pt x="44205" y="124809"/>
                </a:lnTo>
                <a:lnTo>
                  <a:pt x="20315" y="132655"/>
                </a:lnTo>
                <a:lnTo>
                  <a:pt x="0" y="100880"/>
                </a:lnTo>
                <a:lnTo>
                  <a:pt x="31427" y="91938"/>
                </a:lnTo>
                <a:lnTo>
                  <a:pt x="59208" y="81086"/>
                </a:lnTo>
                <a:lnTo>
                  <a:pt x="83343" y="68324"/>
                </a:lnTo>
                <a:lnTo>
                  <a:pt x="103832" y="53652"/>
                </a:lnTo>
                <a:lnTo>
                  <a:pt x="8160" y="53652"/>
                </a:lnTo>
                <a:lnTo>
                  <a:pt x="8160" y="19446"/>
                </a:lnTo>
                <a:lnTo>
                  <a:pt x="144115" y="19446"/>
                </a:lnTo>
                <a:lnTo>
                  <a:pt x="14411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42748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46382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69785" y="4984027"/>
            <a:ext cx="73025" cy="40640"/>
          </a:xfrm>
          <a:custGeom>
            <a:avLst/>
            <a:gdLst/>
            <a:ahLst/>
            <a:cxnLst/>
            <a:rect l="l" t="t" r="r" b="b"/>
            <a:pathLst>
              <a:path w="73025" h="40639">
                <a:moveTo>
                  <a:pt x="5729" y="0"/>
                </a:moveTo>
                <a:lnTo>
                  <a:pt x="4981" y="10059"/>
                </a:lnTo>
                <a:lnTo>
                  <a:pt x="3776" y="20098"/>
                </a:lnTo>
                <a:lnTo>
                  <a:pt x="2116" y="30114"/>
                </a:lnTo>
                <a:lnTo>
                  <a:pt x="0" y="40109"/>
                </a:lnTo>
                <a:lnTo>
                  <a:pt x="72578" y="40109"/>
                </a:lnTo>
                <a:lnTo>
                  <a:pt x="72578" y="0"/>
                </a:lnTo>
                <a:lnTo>
                  <a:pt x="5729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42748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46382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68483" y="4943744"/>
            <a:ext cx="28575" cy="21590"/>
          </a:xfrm>
          <a:custGeom>
            <a:avLst/>
            <a:gdLst/>
            <a:ahLst/>
            <a:cxnLst/>
            <a:rect l="l" t="t" r="r" b="b"/>
            <a:pathLst>
              <a:path w="28575" h="21589">
                <a:moveTo>
                  <a:pt x="0" y="0"/>
                </a:moveTo>
                <a:lnTo>
                  <a:pt x="0" y="21356"/>
                </a:lnTo>
                <a:lnTo>
                  <a:pt x="28128" y="21356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2206" y="4908496"/>
            <a:ext cx="35560" cy="71755"/>
          </a:xfrm>
          <a:custGeom>
            <a:avLst/>
            <a:gdLst/>
            <a:ahLst/>
            <a:cxnLst/>
            <a:rect l="l" t="t" r="r" b="b"/>
            <a:pathLst>
              <a:path w="35560" h="71754">
                <a:moveTo>
                  <a:pt x="0" y="0"/>
                </a:moveTo>
                <a:lnTo>
                  <a:pt x="0" y="71536"/>
                </a:lnTo>
                <a:lnTo>
                  <a:pt x="2315" y="71305"/>
                </a:lnTo>
                <a:lnTo>
                  <a:pt x="30103" y="41530"/>
                </a:lnTo>
                <a:lnTo>
                  <a:pt x="35247" y="33858"/>
                </a:lnTo>
                <a:lnTo>
                  <a:pt x="27054" y="24775"/>
                </a:lnTo>
                <a:lnTo>
                  <a:pt x="18448" y="16104"/>
                </a:lnTo>
                <a:lnTo>
                  <a:pt x="9430" y="784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68483" y="4886619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0" y="0"/>
                </a:moveTo>
                <a:lnTo>
                  <a:pt x="0" y="23093"/>
                </a:lnTo>
                <a:lnTo>
                  <a:pt x="28128" y="23093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72935" y="4869429"/>
            <a:ext cx="307340" cy="273685"/>
          </a:xfrm>
          <a:custGeom>
            <a:avLst/>
            <a:gdLst/>
            <a:ahLst/>
            <a:cxnLst/>
            <a:rect l="l" t="t" r="r" b="b"/>
            <a:pathLst>
              <a:path w="307339" h="273685">
                <a:moveTo>
                  <a:pt x="133697" y="0"/>
                </a:moveTo>
                <a:lnTo>
                  <a:pt x="169812" y="0"/>
                </a:lnTo>
                <a:lnTo>
                  <a:pt x="169812" y="14585"/>
                </a:lnTo>
                <a:lnTo>
                  <a:pt x="252809" y="14585"/>
                </a:lnTo>
                <a:lnTo>
                  <a:pt x="252809" y="44102"/>
                </a:lnTo>
                <a:lnTo>
                  <a:pt x="169812" y="44102"/>
                </a:lnTo>
                <a:lnTo>
                  <a:pt x="169812" y="59035"/>
                </a:lnTo>
                <a:lnTo>
                  <a:pt x="267394" y="59035"/>
                </a:lnTo>
                <a:lnTo>
                  <a:pt x="267394" y="180404"/>
                </a:lnTo>
                <a:lnTo>
                  <a:pt x="169812" y="180404"/>
                </a:lnTo>
                <a:lnTo>
                  <a:pt x="169812" y="197767"/>
                </a:lnTo>
                <a:lnTo>
                  <a:pt x="306809" y="197767"/>
                </a:lnTo>
                <a:lnTo>
                  <a:pt x="306809" y="227979"/>
                </a:lnTo>
                <a:lnTo>
                  <a:pt x="169812" y="227979"/>
                </a:lnTo>
                <a:lnTo>
                  <a:pt x="169812" y="273471"/>
                </a:lnTo>
                <a:lnTo>
                  <a:pt x="133697" y="273471"/>
                </a:lnTo>
                <a:lnTo>
                  <a:pt x="133697" y="227979"/>
                </a:lnTo>
                <a:lnTo>
                  <a:pt x="0" y="227979"/>
                </a:lnTo>
                <a:lnTo>
                  <a:pt x="0" y="197767"/>
                </a:lnTo>
                <a:lnTo>
                  <a:pt x="133697" y="197767"/>
                </a:lnTo>
                <a:lnTo>
                  <a:pt x="133697" y="180404"/>
                </a:lnTo>
                <a:lnTo>
                  <a:pt x="36462" y="180404"/>
                </a:lnTo>
                <a:lnTo>
                  <a:pt x="36462" y="59035"/>
                </a:lnTo>
                <a:lnTo>
                  <a:pt x="133697" y="59035"/>
                </a:lnTo>
                <a:lnTo>
                  <a:pt x="133697" y="44102"/>
                </a:lnTo>
                <a:lnTo>
                  <a:pt x="52957" y="44102"/>
                </a:lnTo>
                <a:lnTo>
                  <a:pt x="52957" y="14585"/>
                </a:lnTo>
                <a:lnTo>
                  <a:pt x="133697" y="14585"/>
                </a:lnTo>
                <a:lnTo>
                  <a:pt x="13369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40962" y="4862658"/>
            <a:ext cx="88265" cy="34925"/>
          </a:xfrm>
          <a:custGeom>
            <a:avLst/>
            <a:gdLst/>
            <a:ahLst/>
            <a:cxnLst/>
            <a:rect l="l" t="t" r="r" b="b"/>
            <a:pathLst>
              <a:path w="88264" h="34925">
                <a:moveTo>
                  <a:pt x="0" y="0"/>
                </a:moveTo>
                <a:lnTo>
                  <a:pt x="0" y="34552"/>
                </a:lnTo>
                <a:lnTo>
                  <a:pt x="87858" y="34552"/>
                </a:lnTo>
                <a:lnTo>
                  <a:pt x="8785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09001" y="4849114"/>
            <a:ext cx="323215" cy="299085"/>
          </a:xfrm>
          <a:custGeom>
            <a:avLst/>
            <a:gdLst/>
            <a:ahLst/>
            <a:cxnLst/>
            <a:rect l="l" t="t" r="r" b="b"/>
            <a:pathLst>
              <a:path w="323214" h="299085">
                <a:moveTo>
                  <a:pt x="38546" y="0"/>
                </a:moveTo>
                <a:lnTo>
                  <a:pt x="74314" y="0"/>
                </a:lnTo>
                <a:lnTo>
                  <a:pt x="74314" y="101748"/>
                </a:lnTo>
                <a:lnTo>
                  <a:pt x="268783" y="101748"/>
                </a:lnTo>
                <a:lnTo>
                  <a:pt x="268783" y="175021"/>
                </a:lnTo>
                <a:lnTo>
                  <a:pt x="312712" y="175021"/>
                </a:lnTo>
                <a:lnTo>
                  <a:pt x="312712" y="208185"/>
                </a:lnTo>
                <a:lnTo>
                  <a:pt x="198462" y="208185"/>
                </a:lnTo>
                <a:lnTo>
                  <a:pt x="225885" y="230399"/>
                </a:lnTo>
                <a:lnTo>
                  <a:pt x="255717" y="247209"/>
                </a:lnTo>
                <a:lnTo>
                  <a:pt x="287959" y="258615"/>
                </a:lnTo>
                <a:lnTo>
                  <a:pt x="322609" y="264616"/>
                </a:lnTo>
                <a:lnTo>
                  <a:pt x="301252" y="298822"/>
                </a:lnTo>
                <a:lnTo>
                  <a:pt x="256064" y="286255"/>
                </a:lnTo>
                <a:lnTo>
                  <a:pt x="216520" y="266960"/>
                </a:lnTo>
                <a:lnTo>
                  <a:pt x="182618" y="240937"/>
                </a:lnTo>
                <a:lnTo>
                  <a:pt x="154359" y="208185"/>
                </a:lnTo>
                <a:lnTo>
                  <a:pt x="148629" y="208185"/>
                </a:lnTo>
                <a:lnTo>
                  <a:pt x="129649" y="236249"/>
                </a:lnTo>
                <a:lnTo>
                  <a:pt x="101879" y="260709"/>
                </a:lnTo>
                <a:lnTo>
                  <a:pt x="65318" y="281567"/>
                </a:lnTo>
                <a:lnTo>
                  <a:pt x="19967" y="298822"/>
                </a:lnTo>
                <a:lnTo>
                  <a:pt x="0" y="264963"/>
                </a:lnTo>
                <a:lnTo>
                  <a:pt x="34607" y="255034"/>
                </a:lnTo>
                <a:lnTo>
                  <a:pt x="63766" y="242261"/>
                </a:lnTo>
                <a:lnTo>
                  <a:pt x="87478" y="226645"/>
                </a:lnTo>
                <a:lnTo>
                  <a:pt x="105742" y="208185"/>
                </a:lnTo>
                <a:lnTo>
                  <a:pt x="10070" y="208185"/>
                </a:lnTo>
                <a:lnTo>
                  <a:pt x="10070" y="175021"/>
                </a:lnTo>
                <a:lnTo>
                  <a:pt x="123452" y="175021"/>
                </a:lnTo>
                <a:lnTo>
                  <a:pt x="126068" y="166459"/>
                </a:lnTo>
                <a:lnTo>
                  <a:pt x="128184" y="156920"/>
                </a:lnTo>
                <a:lnTo>
                  <a:pt x="129801" y="146404"/>
                </a:lnTo>
                <a:lnTo>
                  <a:pt x="130919" y="134912"/>
                </a:lnTo>
                <a:lnTo>
                  <a:pt x="38546" y="134912"/>
                </a:lnTo>
                <a:lnTo>
                  <a:pt x="3854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78144" y="4831751"/>
            <a:ext cx="295275" cy="74930"/>
          </a:xfrm>
          <a:custGeom>
            <a:avLst/>
            <a:gdLst/>
            <a:ahLst/>
            <a:cxnLst/>
            <a:rect l="l" t="t" r="r" b="b"/>
            <a:pathLst>
              <a:path w="295275" h="74929">
                <a:moveTo>
                  <a:pt x="0" y="0"/>
                </a:moveTo>
                <a:lnTo>
                  <a:pt x="295175" y="0"/>
                </a:lnTo>
                <a:lnTo>
                  <a:pt x="295175" y="74662"/>
                </a:lnTo>
                <a:lnTo>
                  <a:pt x="257844" y="74662"/>
                </a:lnTo>
                <a:lnTo>
                  <a:pt x="257844" y="29517"/>
                </a:lnTo>
                <a:lnTo>
                  <a:pt x="37331" y="29517"/>
                </a:lnTo>
                <a:lnTo>
                  <a:pt x="37331" y="74662"/>
                </a:lnTo>
                <a:lnTo>
                  <a:pt x="0" y="746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05020" y="4829667"/>
            <a:ext cx="160020" cy="100965"/>
          </a:xfrm>
          <a:custGeom>
            <a:avLst/>
            <a:gdLst/>
            <a:ahLst/>
            <a:cxnLst/>
            <a:rect l="l" t="t" r="r" b="b"/>
            <a:pathLst>
              <a:path w="160020" h="100964">
                <a:moveTo>
                  <a:pt x="0" y="0"/>
                </a:moveTo>
                <a:lnTo>
                  <a:pt x="159742" y="0"/>
                </a:lnTo>
                <a:lnTo>
                  <a:pt x="159742" y="100533"/>
                </a:lnTo>
                <a:lnTo>
                  <a:pt x="0" y="1005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19853" y="4820118"/>
            <a:ext cx="321310" cy="195580"/>
          </a:xfrm>
          <a:custGeom>
            <a:avLst/>
            <a:gdLst/>
            <a:ahLst/>
            <a:cxnLst/>
            <a:rect l="l" t="t" r="r" b="b"/>
            <a:pathLst>
              <a:path w="321310" h="195579">
                <a:moveTo>
                  <a:pt x="152970" y="0"/>
                </a:moveTo>
                <a:lnTo>
                  <a:pt x="186828" y="9202"/>
                </a:lnTo>
                <a:lnTo>
                  <a:pt x="184897" y="13510"/>
                </a:lnTo>
                <a:lnTo>
                  <a:pt x="182401" y="18795"/>
                </a:lnTo>
                <a:lnTo>
                  <a:pt x="179340" y="25057"/>
                </a:lnTo>
                <a:lnTo>
                  <a:pt x="175716" y="32295"/>
                </a:lnTo>
                <a:lnTo>
                  <a:pt x="212352" y="32295"/>
                </a:lnTo>
                <a:lnTo>
                  <a:pt x="212352" y="72752"/>
                </a:lnTo>
                <a:lnTo>
                  <a:pt x="225201" y="55736"/>
                </a:lnTo>
                <a:lnTo>
                  <a:pt x="226706" y="56893"/>
                </a:lnTo>
                <a:lnTo>
                  <a:pt x="229889" y="59498"/>
                </a:lnTo>
                <a:lnTo>
                  <a:pt x="234751" y="63549"/>
                </a:lnTo>
                <a:lnTo>
                  <a:pt x="243281" y="48920"/>
                </a:lnTo>
                <a:lnTo>
                  <a:pt x="250812" y="33858"/>
                </a:lnTo>
                <a:lnTo>
                  <a:pt x="257345" y="18361"/>
                </a:lnTo>
                <a:lnTo>
                  <a:pt x="262880" y="2430"/>
                </a:lnTo>
                <a:lnTo>
                  <a:pt x="295870" y="16668"/>
                </a:lnTo>
                <a:lnTo>
                  <a:pt x="287546" y="33456"/>
                </a:lnTo>
                <a:lnTo>
                  <a:pt x="278203" y="50136"/>
                </a:lnTo>
                <a:lnTo>
                  <a:pt x="267839" y="66707"/>
                </a:lnTo>
                <a:lnTo>
                  <a:pt x="256455" y="83170"/>
                </a:lnTo>
                <a:lnTo>
                  <a:pt x="259696" y="86063"/>
                </a:lnTo>
                <a:lnTo>
                  <a:pt x="262764" y="89131"/>
                </a:lnTo>
                <a:lnTo>
                  <a:pt x="265658" y="92372"/>
                </a:lnTo>
                <a:lnTo>
                  <a:pt x="270183" y="84092"/>
                </a:lnTo>
                <a:lnTo>
                  <a:pt x="274904" y="75052"/>
                </a:lnTo>
                <a:lnTo>
                  <a:pt x="279820" y="65253"/>
                </a:lnTo>
                <a:lnTo>
                  <a:pt x="284931" y="54694"/>
                </a:lnTo>
                <a:lnTo>
                  <a:pt x="316185" y="69626"/>
                </a:lnTo>
                <a:lnTo>
                  <a:pt x="303076" y="93229"/>
                </a:lnTo>
                <a:lnTo>
                  <a:pt x="289272" y="115248"/>
                </a:lnTo>
                <a:lnTo>
                  <a:pt x="274773" y="135683"/>
                </a:lnTo>
                <a:lnTo>
                  <a:pt x="259581" y="154533"/>
                </a:lnTo>
                <a:lnTo>
                  <a:pt x="263632" y="154070"/>
                </a:lnTo>
                <a:lnTo>
                  <a:pt x="269825" y="153028"/>
                </a:lnTo>
                <a:lnTo>
                  <a:pt x="278159" y="151407"/>
                </a:lnTo>
                <a:lnTo>
                  <a:pt x="276886" y="148513"/>
                </a:lnTo>
                <a:lnTo>
                  <a:pt x="275439" y="145677"/>
                </a:lnTo>
                <a:lnTo>
                  <a:pt x="273818" y="142899"/>
                </a:lnTo>
                <a:lnTo>
                  <a:pt x="299169" y="131439"/>
                </a:lnTo>
                <a:lnTo>
                  <a:pt x="306255" y="145569"/>
                </a:lnTo>
                <a:lnTo>
                  <a:pt x="312235" y="159481"/>
                </a:lnTo>
                <a:lnTo>
                  <a:pt x="317107" y="173176"/>
                </a:lnTo>
                <a:lnTo>
                  <a:pt x="320873" y="186655"/>
                </a:lnTo>
                <a:lnTo>
                  <a:pt x="290661" y="195163"/>
                </a:lnTo>
                <a:lnTo>
                  <a:pt x="289850" y="189028"/>
                </a:lnTo>
                <a:lnTo>
                  <a:pt x="288751" y="183356"/>
                </a:lnTo>
                <a:lnTo>
                  <a:pt x="287362" y="178147"/>
                </a:lnTo>
                <a:lnTo>
                  <a:pt x="269000" y="181869"/>
                </a:lnTo>
                <a:lnTo>
                  <a:pt x="252635" y="185049"/>
                </a:lnTo>
                <a:lnTo>
                  <a:pt x="238267" y="187686"/>
                </a:lnTo>
                <a:lnTo>
                  <a:pt x="225896" y="189780"/>
                </a:lnTo>
                <a:lnTo>
                  <a:pt x="212352" y="161304"/>
                </a:lnTo>
                <a:lnTo>
                  <a:pt x="212352" y="179188"/>
                </a:lnTo>
                <a:lnTo>
                  <a:pt x="114250" y="179188"/>
                </a:lnTo>
                <a:lnTo>
                  <a:pt x="115986" y="186655"/>
                </a:lnTo>
                <a:lnTo>
                  <a:pt x="85774" y="195163"/>
                </a:lnTo>
                <a:lnTo>
                  <a:pt x="85080" y="189028"/>
                </a:lnTo>
                <a:lnTo>
                  <a:pt x="83980" y="183356"/>
                </a:lnTo>
                <a:lnTo>
                  <a:pt x="82475" y="178147"/>
                </a:lnTo>
                <a:lnTo>
                  <a:pt x="66588" y="181348"/>
                </a:lnTo>
                <a:lnTo>
                  <a:pt x="51048" y="184354"/>
                </a:lnTo>
                <a:lnTo>
                  <a:pt x="35855" y="187165"/>
                </a:lnTo>
                <a:lnTo>
                  <a:pt x="21009" y="189780"/>
                </a:lnTo>
                <a:lnTo>
                  <a:pt x="6771" y="159915"/>
                </a:lnTo>
                <a:lnTo>
                  <a:pt x="9549" y="159568"/>
                </a:lnTo>
                <a:lnTo>
                  <a:pt x="13253" y="158758"/>
                </a:lnTo>
                <a:lnTo>
                  <a:pt x="43061" y="122237"/>
                </a:lnTo>
                <a:lnTo>
                  <a:pt x="33272" y="111634"/>
                </a:lnTo>
                <a:lnTo>
                  <a:pt x="22832" y="101531"/>
                </a:lnTo>
                <a:lnTo>
                  <a:pt x="11741" y="91927"/>
                </a:lnTo>
                <a:lnTo>
                  <a:pt x="0" y="82822"/>
                </a:lnTo>
                <a:lnTo>
                  <a:pt x="20315" y="55736"/>
                </a:lnTo>
                <a:lnTo>
                  <a:pt x="21819" y="56893"/>
                </a:lnTo>
                <a:lnTo>
                  <a:pt x="25003" y="59498"/>
                </a:lnTo>
                <a:lnTo>
                  <a:pt x="29864" y="63549"/>
                </a:lnTo>
                <a:lnTo>
                  <a:pt x="38394" y="48920"/>
                </a:lnTo>
                <a:lnTo>
                  <a:pt x="45925" y="33858"/>
                </a:lnTo>
                <a:lnTo>
                  <a:pt x="52458" y="18361"/>
                </a:lnTo>
                <a:lnTo>
                  <a:pt x="57993" y="2430"/>
                </a:lnTo>
                <a:lnTo>
                  <a:pt x="91157" y="16668"/>
                </a:lnTo>
                <a:lnTo>
                  <a:pt x="82757" y="33456"/>
                </a:lnTo>
                <a:lnTo>
                  <a:pt x="73359" y="50136"/>
                </a:lnTo>
                <a:lnTo>
                  <a:pt x="62963" y="66707"/>
                </a:lnTo>
                <a:lnTo>
                  <a:pt x="51568" y="83170"/>
                </a:lnTo>
                <a:lnTo>
                  <a:pt x="56083" y="87105"/>
                </a:lnTo>
                <a:lnTo>
                  <a:pt x="59324" y="90173"/>
                </a:lnTo>
                <a:lnTo>
                  <a:pt x="61292" y="92372"/>
                </a:lnTo>
                <a:lnTo>
                  <a:pt x="64982" y="85438"/>
                </a:lnTo>
                <a:lnTo>
                  <a:pt x="69105" y="77309"/>
                </a:lnTo>
                <a:lnTo>
                  <a:pt x="73663" y="67988"/>
                </a:lnTo>
                <a:lnTo>
                  <a:pt x="78655" y="57472"/>
                </a:lnTo>
                <a:lnTo>
                  <a:pt x="109909" y="72752"/>
                </a:lnTo>
                <a:lnTo>
                  <a:pt x="97679" y="94857"/>
                </a:lnTo>
                <a:lnTo>
                  <a:pt x="84428" y="115856"/>
                </a:lnTo>
                <a:lnTo>
                  <a:pt x="70158" y="135748"/>
                </a:lnTo>
                <a:lnTo>
                  <a:pt x="54868" y="154533"/>
                </a:lnTo>
                <a:lnTo>
                  <a:pt x="58803" y="154070"/>
                </a:lnTo>
                <a:lnTo>
                  <a:pt x="64938" y="153028"/>
                </a:lnTo>
                <a:lnTo>
                  <a:pt x="73273" y="151407"/>
                </a:lnTo>
                <a:lnTo>
                  <a:pt x="72115" y="148513"/>
                </a:lnTo>
                <a:lnTo>
                  <a:pt x="70726" y="145677"/>
                </a:lnTo>
                <a:lnTo>
                  <a:pt x="69105" y="142899"/>
                </a:lnTo>
                <a:lnTo>
                  <a:pt x="94282" y="131439"/>
                </a:lnTo>
                <a:lnTo>
                  <a:pt x="100414" y="143463"/>
                </a:lnTo>
                <a:lnTo>
                  <a:pt x="105612" y="154880"/>
                </a:lnTo>
                <a:lnTo>
                  <a:pt x="109877" y="165689"/>
                </a:lnTo>
                <a:lnTo>
                  <a:pt x="113208" y="175889"/>
                </a:lnTo>
                <a:lnTo>
                  <a:pt x="113208" y="32295"/>
                </a:lnTo>
                <a:lnTo>
                  <a:pt x="139427" y="32295"/>
                </a:lnTo>
                <a:lnTo>
                  <a:pt x="144050" y="21421"/>
                </a:lnTo>
                <a:lnTo>
                  <a:pt x="147848" y="12414"/>
                </a:lnTo>
                <a:lnTo>
                  <a:pt x="150821" y="5274"/>
                </a:lnTo>
                <a:lnTo>
                  <a:pt x="15297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36080" y="4824984"/>
            <a:ext cx="1051559" cy="3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29925" y="4816819"/>
            <a:ext cx="1033780" cy="327025"/>
          </a:xfrm>
          <a:custGeom>
            <a:avLst/>
            <a:gdLst/>
            <a:ahLst/>
            <a:cxnLst/>
            <a:rect l="l" t="t" r="r" b="b"/>
            <a:pathLst>
              <a:path w="1033779" h="327025">
                <a:moveTo>
                  <a:pt x="100533" y="204886"/>
                </a:moveTo>
                <a:lnTo>
                  <a:pt x="11979" y="204886"/>
                </a:lnTo>
                <a:lnTo>
                  <a:pt x="11979" y="326081"/>
                </a:lnTo>
                <a:lnTo>
                  <a:pt x="45839" y="326081"/>
                </a:lnTo>
                <a:lnTo>
                  <a:pt x="45839" y="310107"/>
                </a:lnTo>
                <a:lnTo>
                  <a:pt x="100533" y="310107"/>
                </a:lnTo>
                <a:lnTo>
                  <a:pt x="100533" y="288056"/>
                </a:lnTo>
                <a:lnTo>
                  <a:pt x="140269" y="288056"/>
                </a:lnTo>
                <a:lnTo>
                  <a:pt x="149497" y="281198"/>
                </a:lnTo>
                <a:lnTo>
                  <a:pt x="154902" y="276943"/>
                </a:lnTo>
                <a:lnTo>
                  <a:pt x="45839" y="276943"/>
                </a:lnTo>
                <a:lnTo>
                  <a:pt x="45839" y="237876"/>
                </a:lnTo>
                <a:lnTo>
                  <a:pt x="100533" y="237876"/>
                </a:lnTo>
                <a:lnTo>
                  <a:pt x="100533" y="204886"/>
                </a:lnTo>
                <a:close/>
              </a:path>
              <a:path w="1033779" h="327025">
                <a:moveTo>
                  <a:pt x="147587" y="288403"/>
                </a:moveTo>
                <a:lnTo>
                  <a:pt x="159221" y="326081"/>
                </a:lnTo>
                <a:lnTo>
                  <a:pt x="179189" y="326081"/>
                </a:lnTo>
                <a:lnTo>
                  <a:pt x="194306" y="323900"/>
                </a:lnTo>
                <a:lnTo>
                  <a:pt x="205104" y="317356"/>
                </a:lnTo>
                <a:lnTo>
                  <a:pt x="211582" y="306450"/>
                </a:lnTo>
                <a:lnTo>
                  <a:pt x="213742" y="291181"/>
                </a:lnTo>
                <a:lnTo>
                  <a:pt x="213742" y="290835"/>
                </a:lnTo>
                <a:lnTo>
                  <a:pt x="160088" y="290835"/>
                </a:lnTo>
                <a:lnTo>
                  <a:pt x="154185" y="290023"/>
                </a:lnTo>
                <a:lnTo>
                  <a:pt x="147587" y="288403"/>
                </a:lnTo>
                <a:close/>
              </a:path>
              <a:path w="1033779" h="327025">
                <a:moveTo>
                  <a:pt x="226416" y="287014"/>
                </a:moveTo>
                <a:lnTo>
                  <a:pt x="238224" y="326081"/>
                </a:lnTo>
                <a:lnTo>
                  <a:pt x="264095" y="326081"/>
                </a:lnTo>
                <a:lnTo>
                  <a:pt x="279819" y="323509"/>
                </a:lnTo>
                <a:lnTo>
                  <a:pt x="291051" y="315794"/>
                </a:lnTo>
                <a:lnTo>
                  <a:pt x="297791" y="302934"/>
                </a:lnTo>
                <a:lnTo>
                  <a:pt x="299517" y="289097"/>
                </a:lnTo>
                <a:lnTo>
                  <a:pt x="253851" y="289097"/>
                </a:lnTo>
                <a:lnTo>
                  <a:pt x="247774" y="288967"/>
                </a:lnTo>
                <a:lnTo>
                  <a:pt x="241175" y="288576"/>
                </a:lnTo>
                <a:lnTo>
                  <a:pt x="234056" y="287925"/>
                </a:lnTo>
                <a:lnTo>
                  <a:pt x="226416" y="287014"/>
                </a:lnTo>
                <a:close/>
              </a:path>
              <a:path w="1033779" h="327025">
                <a:moveTo>
                  <a:pt x="100533" y="310107"/>
                </a:moveTo>
                <a:lnTo>
                  <a:pt x="66848" y="310107"/>
                </a:lnTo>
                <a:lnTo>
                  <a:pt x="66848" y="324345"/>
                </a:lnTo>
                <a:lnTo>
                  <a:pt x="100533" y="324345"/>
                </a:lnTo>
                <a:lnTo>
                  <a:pt x="100533" y="310107"/>
                </a:lnTo>
                <a:close/>
              </a:path>
              <a:path w="1033779" h="327025">
                <a:moveTo>
                  <a:pt x="140269" y="288056"/>
                </a:moveTo>
                <a:lnTo>
                  <a:pt x="100533" y="288056"/>
                </a:lnTo>
                <a:lnTo>
                  <a:pt x="117375" y="304378"/>
                </a:lnTo>
                <a:lnTo>
                  <a:pt x="133523" y="293070"/>
                </a:lnTo>
                <a:lnTo>
                  <a:pt x="140269" y="288056"/>
                </a:lnTo>
                <a:close/>
              </a:path>
              <a:path w="1033779" h="327025">
                <a:moveTo>
                  <a:pt x="213742" y="255760"/>
                </a:moveTo>
                <a:lnTo>
                  <a:pt x="180925" y="255760"/>
                </a:lnTo>
                <a:lnTo>
                  <a:pt x="180925" y="287072"/>
                </a:lnTo>
                <a:lnTo>
                  <a:pt x="175715" y="290835"/>
                </a:lnTo>
                <a:lnTo>
                  <a:pt x="213742" y="290835"/>
                </a:lnTo>
                <a:lnTo>
                  <a:pt x="213742" y="255760"/>
                </a:lnTo>
                <a:close/>
              </a:path>
              <a:path w="1033779" h="327025">
                <a:moveTo>
                  <a:pt x="300037" y="203497"/>
                </a:moveTo>
                <a:lnTo>
                  <a:pt x="266352" y="203497"/>
                </a:lnTo>
                <a:lnTo>
                  <a:pt x="266352" y="285220"/>
                </a:lnTo>
                <a:lnTo>
                  <a:pt x="262185" y="289097"/>
                </a:lnTo>
                <a:lnTo>
                  <a:pt x="299517" y="289097"/>
                </a:lnTo>
                <a:lnTo>
                  <a:pt x="300001" y="285220"/>
                </a:lnTo>
                <a:lnTo>
                  <a:pt x="300037" y="203497"/>
                </a:lnTo>
                <a:close/>
              </a:path>
              <a:path w="1033779" h="327025">
                <a:moveTo>
                  <a:pt x="100533" y="237876"/>
                </a:moveTo>
                <a:lnTo>
                  <a:pt x="66848" y="237876"/>
                </a:lnTo>
                <a:lnTo>
                  <a:pt x="66848" y="276943"/>
                </a:lnTo>
                <a:lnTo>
                  <a:pt x="154902" y="276943"/>
                </a:lnTo>
                <a:lnTo>
                  <a:pt x="157550" y="274859"/>
                </a:lnTo>
                <a:lnTo>
                  <a:pt x="100533" y="274859"/>
                </a:lnTo>
                <a:lnTo>
                  <a:pt x="100533" y="237876"/>
                </a:lnTo>
                <a:close/>
              </a:path>
              <a:path w="1033779" h="327025">
                <a:moveTo>
                  <a:pt x="213742" y="226937"/>
                </a:moveTo>
                <a:lnTo>
                  <a:pt x="167728" y="226937"/>
                </a:lnTo>
                <a:lnTo>
                  <a:pt x="149465" y="241848"/>
                </a:lnTo>
                <a:lnTo>
                  <a:pt x="132177" y="254805"/>
                </a:lnTo>
                <a:lnTo>
                  <a:pt x="115867" y="265809"/>
                </a:lnTo>
                <a:lnTo>
                  <a:pt x="100533" y="274859"/>
                </a:lnTo>
                <a:lnTo>
                  <a:pt x="157550" y="274859"/>
                </a:lnTo>
                <a:lnTo>
                  <a:pt x="165298" y="268761"/>
                </a:lnTo>
                <a:lnTo>
                  <a:pt x="180925" y="255760"/>
                </a:lnTo>
                <a:lnTo>
                  <a:pt x="213742" y="255760"/>
                </a:lnTo>
                <a:lnTo>
                  <a:pt x="213742" y="226937"/>
                </a:lnTo>
                <a:close/>
              </a:path>
              <a:path w="1033779" h="327025">
                <a:moveTo>
                  <a:pt x="213742" y="42019"/>
                </a:moveTo>
                <a:lnTo>
                  <a:pt x="118764" y="42019"/>
                </a:lnTo>
                <a:lnTo>
                  <a:pt x="118764" y="201935"/>
                </a:lnTo>
                <a:lnTo>
                  <a:pt x="105220" y="204191"/>
                </a:lnTo>
                <a:lnTo>
                  <a:pt x="111298" y="239265"/>
                </a:lnTo>
                <a:lnTo>
                  <a:pt x="167728" y="226937"/>
                </a:lnTo>
                <a:lnTo>
                  <a:pt x="213742" y="226937"/>
                </a:lnTo>
                <a:lnTo>
                  <a:pt x="213742" y="225027"/>
                </a:lnTo>
                <a:lnTo>
                  <a:pt x="219167" y="219460"/>
                </a:lnTo>
                <a:lnTo>
                  <a:pt x="224333" y="213871"/>
                </a:lnTo>
                <a:lnTo>
                  <a:pt x="229238" y="208261"/>
                </a:lnTo>
                <a:lnTo>
                  <a:pt x="233883" y="202628"/>
                </a:lnTo>
                <a:lnTo>
                  <a:pt x="231385" y="196725"/>
                </a:lnTo>
                <a:lnTo>
                  <a:pt x="151408" y="196725"/>
                </a:lnTo>
                <a:lnTo>
                  <a:pt x="151408" y="176062"/>
                </a:lnTo>
                <a:lnTo>
                  <a:pt x="213742" y="176062"/>
                </a:lnTo>
                <a:lnTo>
                  <a:pt x="213742" y="144114"/>
                </a:lnTo>
                <a:lnTo>
                  <a:pt x="151408" y="144114"/>
                </a:lnTo>
                <a:lnTo>
                  <a:pt x="151408" y="125535"/>
                </a:lnTo>
                <a:lnTo>
                  <a:pt x="213742" y="125535"/>
                </a:lnTo>
                <a:lnTo>
                  <a:pt x="213742" y="93587"/>
                </a:lnTo>
                <a:lnTo>
                  <a:pt x="151408" y="93587"/>
                </a:lnTo>
                <a:lnTo>
                  <a:pt x="151408" y="75008"/>
                </a:lnTo>
                <a:lnTo>
                  <a:pt x="213742" y="75008"/>
                </a:lnTo>
                <a:lnTo>
                  <a:pt x="213742" y="42019"/>
                </a:lnTo>
                <a:close/>
              </a:path>
              <a:path w="1033779" h="327025">
                <a:moveTo>
                  <a:pt x="245342" y="133349"/>
                </a:moveTo>
                <a:lnTo>
                  <a:pt x="219298" y="148976"/>
                </a:lnTo>
                <a:lnTo>
                  <a:pt x="227610" y="166057"/>
                </a:lnTo>
                <a:lnTo>
                  <a:pt x="234317" y="183616"/>
                </a:lnTo>
                <a:lnTo>
                  <a:pt x="239417" y="201652"/>
                </a:lnTo>
                <a:lnTo>
                  <a:pt x="242911" y="220165"/>
                </a:lnTo>
                <a:lnTo>
                  <a:pt x="266352" y="203497"/>
                </a:lnTo>
                <a:lnTo>
                  <a:pt x="300037" y="203497"/>
                </a:lnTo>
                <a:lnTo>
                  <a:pt x="300037" y="185959"/>
                </a:lnTo>
                <a:lnTo>
                  <a:pt x="266352" y="185959"/>
                </a:lnTo>
                <a:lnTo>
                  <a:pt x="262825" y="173295"/>
                </a:lnTo>
                <a:lnTo>
                  <a:pt x="258147" y="160305"/>
                </a:lnTo>
                <a:lnTo>
                  <a:pt x="252320" y="146990"/>
                </a:lnTo>
                <a:lnTo>
                  <a:pt x="245342" y="133349"/>
                </a:lnTo>
                <a:close/>
              </a:path>
              <a:path w="1033779" h="327025">
                <a:moveTo>
                  <a:pt x="213742" y="176062"/>
                </a:moveTo>
                <a:lnTo>
                  <a:pt x="180925" y="176062"/>
                </a:lnTo>
                <a:lnTo>
                  <a:pt x="180925" y="191689"/>
                </a:lnTo>
                <a:lnTo>
                  <a:pt x="151408" y="196725"/>
                </a:lnTo>
                <a:lnTo>
                  <a:pt x="231385" y="196725"/>
                </a:lnTo>
                <a:lnTo>
                  <a:pt x="224407" y="180230"/>
                </a:lnTo>
                <a:lnTo>
                  <a:pt x="213742" y="180230"/>
                </a:lnTo>
                <a:lnTo>
                  <a:pt x="213742" y="176062"/>
                </a:lnTo>
                <a:close/>
              </a:path>
              <a:path w="1033779" h="327025">
                <a:moveTo>
                  <a:pt x="100533" y="157485"/>
                </a:moveTo>
                <a:lnTo>
                  <a:pt x="11633" y="157485"/>
                </a:lnTo>
                <a:lnTo>
                  <a:pt x="11633" y="190648"/>
                </a:lnTo>
                <a:lnTo>
                  <a:pt x="100533" y="190648"/>
                </a:lnTo>
                <a:lnTo>
                  <a:pt x="100533" y="157485"/>
                </a:lnTo>
                <a:close/>
              </a:path>
              <a:path w="1033779" h="327025">
                <a:moveTo>
                  <a:pt x="300037" y="116681"/>
                </a:moveTo>
                <a:lnTo>
                  <a:pt x="266352" y="116681"/>
                </a:lnTo>
                <a:lnTo>
                  <a:pt x="266352" y="185959"/>
                </a:lnTo>
                <a:lnTo>
                  <a:pt x="300037" y="185959"/>
                </a:lnTo>
                <a:lnTo>
                  <a:pt x="300037" y="116681"/>
                </a:lnTo>
                <a:close/>
              </a:path>
              <a:path w="1033779" h="327025">
                <a:moveTo>
                  <a:pt x="220513" y="171028"/>
                </a:moveTo>
                <a:lnTo>
                  <a:pt x="218776" y="173690"/>
                </a:lnTo>
                <a:lnTo>
                  <a:pt x="216519" y="176757"/>
                </a:lnTo>
                <a:lnTo>
                  <a:pt x="213742" y="180230"/>
                </a:lnTo>
                <a:lnTo>
                  <a:pt x="224407" y="180230"/>
                </a:lnTo>
                <a:lnTo>
                  <a:pt x="220513" y="171028"/>
                </a:lnTo>
                <a:close/>
              </a:path>
              <a:path w="1033779" h="327025">
                <a:moveTo>
                  <a:pt x="213742" y="125535"/>
                </a:moveTo>
                <a:lnTo>
                  <a:pt x="180925" y="125535"/>
                </a:lnTo>
                <a:lnTo>
                  <a:pt x="180925" y="144114"/>
                </a:lnTo>
                <a:lnTo>
                  <a:pt x="213742" y="144114"/>
                </a:lnTo>
                <a:lnTo>
                  <a:pt x="213742" y="125535"/>
                </a:lnTo>
                <a:close/>
              </a:path>
              <a:path w="1033779" h="327025">
                <a:moveTo>
                  <a:pt x="100533" y="110256"/>
                </a:moveTo>
                <a:lnTo>
                  <a:pt x="11633" y="110256"/>
                </a:lnTo>
                <a:lnTo>
                  <a:pt x="11633" y="143247"/>
                </a:lnTo>
                <a:lnTo>
                  <a:pt x="100533" y="143247"/>
                </a:lnTo>
                <a:lnTo>
                  <a:pt x="100533" y="110256"/>
                </a:lnTo>
                <a:close/>
              </a:path>
              <a:path w="1033779" h="327025">
                <a:moveTo>
                  <a:pt x="318963" y="79697"/>
                </a:moveTo>
                <a:lnTo>
                  <a:pt x="221555" y="79697"/>
                </a:lnTo>
                <a:lnTo>
                  <a:pt x="221555" y="116681"/>
                </a:lnTo>
                <a:lnTo>
                  <a:pt x="318963" y="116681"/>
                </a:lnTo>
                <a:lnTo>
                  <a:pt x="318963" y="79697"/>
                </a:lnTo>
                <a:close/>
              </a:path>
              <a:path w="1033779" h="327025">
                <a:moveTo>
                  <a:pt x="213742" y="75008"/>
                </a:moveTo>
                <a:lnTo>
                  <a:pt x="180925" y="75008"/>
                </a:lnTo>
                <a:lnTo>
                  <a:pt x="180925" y="93587"/>
                </a:lnTo>
                <a:lnTo>
                  <a:pt x="213742" y="93587"/>
                </a:lnTo>
                <a:lnTo>
                  <a:pt x="213742" y="75008"/>
                </a:lnTo>
                <a:close/>
              </a:path>
              <a:path w="1033779" h="327025">
                <a:moveTo>
                  <a:pt x="108866" y="58339"/>
                </a:moveTo>
                <a:lnTo>
                  <a:pt x="0" y="58339"/>
                </a:lnTo>
                <a:lnTo>
                  <a:pt x="0" y="91330"/>
                </a:lnTo>
                <a:lnTo>
                  <a:pt x="108866" y="91330"/>
                </a:lnTo>
                <a:lnTo>
                  <a:pt x="108866" y="58339"/>
                </a:lnTo>
                <a:close/>
              </a:path>
              <a:path w="1033779" h="327025">
                <a:moveTo>
                  <a:pt x="300037" y="5728"/>
                </a:moveTo>
                <a:lnTo>
                  <a:pt x="266352" y="5728"/>
                </a:lnTo>
                <a:lnTo>
                  <a:pt x="266352" y="79697"/>
                </a:lnTo>
                <a:lnTo>
                  <a:pt x="300037" y="79697"/>
                </a:lnTo>
                <a:lnTo>
                  <a:pt x="300037" y="5728"/>
                </a:lnTo>
                <a:close/>
              </a:path>
              <a:path w="1033779" h="327025">
                <a:moveTo>
                  <a:pt x="100533" y="16320"/>
                </a:moveTo>
                <a:lnTo>
                  <a:pt x="11633" y="16320"/>
                </a:lnTo>
                <a:lnTo>
                  <a:pt x="11633" y="49484"/>
                </a:lnTo>
                <a:lnTo>
                  <a:pt x="100533" y="49484"/>
                </a:lnTo>
                <a:lnTo>
                  <a:pt x="100533" y="16320"/>
                </a:lnTo>
                <a:close/>
              </a:path>
              <a:path w="1033779" h="327025">
                <a:moveTo>
                  <a:pt x="157485" y="3646"/>
                </a:moveTo>
                <a:lnTo>
                  <a:pt x="155162" y="11839"/>
                </a:lnTo>
                <a:lnTo>
                  <a:pt x="152188" y="20965"/>
                </a:lnTo>
                <a:lnTo>
                  <a:pt x="148564" y="31025"/>
                </a:lnTo>
                <a:lnTo>
                  <a:pt x="144288" y="42019"/>
                </a:lnTo>
                <a:lnTo>
                  <a:pt x="179536" y="42019"/>
                </a:lnTo>
                <a:lnTo>
                  <a:pt x="182900" y="36223"/>
                </a:lnTo>
                <a:lnTo>
                  <a:pt x="186221" y="29777"/>
                </a:lnTo>
                <a:lnTo>
                  <a:pt x="189498" y="22680"/>
                </a:lnTo>
                <a:lnTo>
                  <a:pt x="192732" y="14931"/>
                </a:lnTo>
                <a:lnTo>
                  <a:pt x="157485" y="3646"/>
                </a:lnTo>
                <a:close/>
              </a:path>
              <a:path w="1033779" h="327025">
                <a:moveTo>
                  <a:pt x="440505" y="289445"/>
                </a:moveTo>
                <a:lnTo>
                  <a:pt x="451966" y="326081"/>
                </a:lnTo>
                <a:lnTo>
                  <a:pt x="496416" y="326081"/>
                </a:lnTo>
                <a:lnTo>
                  <a:pt x="512444" y="323433"/>
                </a:lnTo>
                <a:lnTo>
                  <a:pt x="523892" y="315490"/>
                </a:lnTo>
                <a:lnTo>
                  <a:pt x="530762" y="302250"/>
                </a:lnTo>
                <a:lnTo>
                  <a:pt x="532022" y="292050"/>
                </a:lnTo>
                <a:lnTo>
                  <a:pt x="483219" y="292050"/>
                </a:lnTo>
                <a:lnTo>
                  <a:pt x="472997" y="291887"/>
                </a:lnTo>
                <a:lnTo>
                  <a:pt x="462470" y="291399"/>
                </a:lnTo>
                <a:lnTo>
                  <a:pt x="451640" y="290585"/>
                </a:lnTo>
                <a:lnTo>
                  <a:pt x="440505" y="289445"/>
                </a:lnTo>
                <a:close/>
              </a:path>
              <a:path w="1033779" h="327025">
                <a:moveTo>
                  <a:pt x="441200" y="205233"/>
                </a:moveTo>
                <a:lnTo>
                  <a:pt x="422795" y="228261"/>
                </a:lnTo>
                <a:lnTo>
                  <a:pt x="401785" y="248554"/>
                </a:lnTo>
                <a:lnTo>
                  <a:pt x="378172" y="266113"/>
                </a:lnTo>
                <a:lnTo>
                  <a:pt x="351953" y="280937"/>
                </a:lnTo>
                <a:lnTo>
                  <a:pt x="379735" y="309065"/>
                </a:lnTo>
                <a:lnTo>
                  <a:pt x="405529" y="293623"/>
                </a:lnTo>
                <a:lnTo>
                  <a:pt x="429610" y="275251"/>
                </a:lnTo>
                <a:lnTo>
                  <a:pt x="451976" y="253948"/>
                </a:lnTo>
                <a:lnTo>
                  <a:pt x="472627" y="229716"/>
                </a:lnTo>
                <a:lnTo>
                  <a:pt x="441200" y="205233"/>
                </a:lnTo>
                <a:close/>
              </a:path>
              <a:path w="1033779" h="327025">
                <a:moveTo>
                  <a:pt x="586011" y="205233"/>
                </a:moveTo>
                <a:lnTo>
                  <a:pt x="555104" y="229716"/>
                </a:lnTo>
                <a:lnTo>
                  <a:pt x="580281" y="244897"/>
                </a:lnTo>
                <a:lnTo>
                  <a:pt x="603374" y="263183"/>
                </a:lnTo>
                <a:lnTo>
                  <a:pt x="624383" y="284572"/>
                </a:lnTo>
                <a:lnTo>
                  <a:pt x="643309" y="309065"/>
                </a:lnTo>
                <a:lnTo>
                  <a:pt x="674216" y="280937"/>
                </a:lnTo>
                <a:lnTo>
                  <a:pt x="656071" y="259667"/>
                </a:lnTo>
                <a:lnTo>
                  <a:pt x="635321" y="239960"/>
                </a:lnTo>
                <a:lnTo>
                  <a:pt x="611968" y="221815"/>
                </a:lnTo>
                <a:lnTo>
                  <a:pt x="586011" y="205233"/>
                </a:lnTo>
                <a:close/>
              </a:path>
              <a:path w="1033779" h="327025">
                <a:moveTo>
                  <a:pt x="533052" y="192384"/>
                </a:moveTo>
                <a:lnTo>
                  <a:pt x="495721" y="192384"/>
                </a:lnTo>
                <a:lnTo>
                  <a:pt x="495721" y="287651"/>
                </a:lnTo>
                <a:lnTo>
                  <a:pt x="491554" y="292050"/>
                </a:lnTo>
                <a:lnTo>
                  <a:pt x="532022" y="292050"/>
                </a:lnTo>
                <a:lnTo>
                  <a:pt x="532946" y="284572"/>
                </a:lnTo>
                <a:lnTo>
                  <a:pt x="533052" y="192384"/>
                </a:lnTo>
                <a:close/>
              </a:path>
              <a:path w="1033779" h="327025">
                <a:moveTo>
                  <a:pt x="645392" y="158178"/>
                </a:moveTo>
                <a:lnTo>
                  <a:pt x="382512" y="158178"/>
                </a:lnTo>
                <a:lnTo>
                  <a:pt x="382512" y="192384"/>
                </a:lnTo>
                <a:lnTo>
                  <a:pt x="645392" y="192384"/>
                </a:lnTo>
                <a:lnTo>
                  <a:pt x="645392" y="158178"/>
                </a:lnTo>
                <a:close/>
              </a:path>
              <a:path w="1033779" h="327025">
                <a:moveTo>
                  <a:pt x="854447" y="292397"/>
                </a:moveTo>
                <a:lnTo>
                  <a:pt x="863301" y="326429"/>
                </a:lnTo>
                <a:lnTo>
                  <a:pt x="891430" y="326429"/>
                </a:lnTo>
                <a:lnTo>
                  <a:pt x="907155" y="323716"/>
                </a:lnTo>
                <a:lnTo>
                  <a:pt x="918387" y="315577"/>
                </a:lnTo>
                <a:lnTo>
                  <a:pt x="925126" y="302012"/>
                </a:lnTo>
                <a:lnTo>
                  <a:pt x="925976" y="294827"/>
                </a:lnTo>
                <a:lnTo>
                  <a:pt x="887957" y="294827"/>
                </a:lnTo>
                <a:lnTo>
                  <a:pt x="879612" y="294676"/>
                </a:lnTo>
                <a:lnTo>
                  <a:pt x="871245" y="294220"/>
                </a:lnTo>
                <a:lnTo>
                  <a:pt x="862857" y="293460"/>
                </a:lnTo>
                <a:lnTo>
                  <a:pt x="854447" y="292397"/>
                </a:lnTo>
                <a:close/>
              </a:path>
              <a:path w="1033779" h="327025">
                <a:moveTo>
                  <a:pt x="940221" y="292397"/>
                </a:moveTo>
                <a:lnTo>
                  <a:pt x="949076" y="326429"/>
                </a:lnTo>
                <a:lnTo>
                  <a:pt x="977205" y="326429"/>
                </a:lnTo>
                <a:lnTo>
                  <a:pt x="992929" y="323716"/>
                </a:lnTo>
                <a:lnTo>
                  <a:pt x="1004161" y="315577"/>
                </a:lnTo>
                <a:lnTo>
                  <a:pt x="1010901" y="302012"/>
                </a:lnTo>
                <a:lnTo>
                  <a:pt x="1011750" y="294827"/>
                </a:lnTo>
                <a:lnTo>
                  <a:pt x="973559" y="294827"/>
                </a:lnTo>
                <a:lnTo>
                  <a:pt x="965224" y="294676"/>
                </a:lnTo>
                <a:lnTo>
                  <a:pt x="956890" y="294220"/>
                </a:lnTo>
                <a:lnTo>
                  <a:pt x="948556" y="293460"/>
                </a:lnTo>
                <a:lnTo>
                  <a:pt x="940221" y="292397"/>
                </a:lnTo>
                <a:close/>
              </a:path>
              <a:path w="1033779" h="327025">
                <a:moveTo>
                  <a:pt x="796800" y="261664"/>
                </a:moveTo>
                <a:lnTo>
                  <a:pt x="762768" y="261664"/>
                </a:lnTo>
                <a:lnTo>
                  <a:pt x="762768" y="326081"/>
                </a:lnTo>
                <a:lnTo>
                  <a:pt x="796800" y="326081"/>
                </a:lnTo>
                <a:lnTo>
                  <a:pt x="796800" y="261664"/>
                </a:lnTo>
                <a:close/>
              </a:path>
              <a:path w="1033779" h="327025">
                <a:moveTo>
                  <a:pt x="927373" y="237181"/>
                </a:moveTo>
                <a:lnTo>
                  <a:pt x="897854" y="237181"/>
                </a:lnTo>
                <a:lnTo>
                  <a:pt x="897854" y="291412"/>
                </a:lnTo>
                <a:lnTo>
                  <a:pt x="894556" y="294827"/>
                </a:lnTo>
                <a:lnTo>
                  <a:pt x="925976" y="294827"/>
                </a:lnTo>
                <a:lnTo>
                  <a:pt x="927373" y="283020"/>
                </a:lnTo>
                <a:lnTo>
                  <a:pt x="927373" y="237181"/>
                </a:lnTo>
                <a:close/>
              </a:path>
              <a:path w="1033779" h="327025">
                <a:moveTo>
                  <a:pt x="1013147" y="237181"/>
                </a:moveTo>
                <a:lnTo>
                  <a:pt x="983628" y="237181"/>
                </a:lnTo>
                <a:lnTo>
                  <a:pt x="983628" y="291412"/>
                </a:lnTo>
                <a:lnTo>
                  <a:pt x="980272" y="294827"/>
                </a:lnTo>
                <a:lnTo>
                  <a:pt x="1011750" y="294827"/>
                </a:lnTo>
                <a:lnTo>
                  <a:pt x="1013147" y="283020"/>
                </a:lnTo>
                <a:lnTo>
                  <a:pt x="1013147" y="237181"/>
                </a:lnTo>
                <a:close/>
              </a:path>
              <a:path w="1033779" h="327025">
                <a:moveTo>
                  <a:pt x="883964" y="203843"/>
                </a:moveTo>
                <a:lnTo>
                  <a:pt x="874989" y="218928"/>
                </a:lnTo>
                <a:lnTo>
                  <a:pt x="865602" y="231886"/>
                </a:lnTo>
                <a:lnTo>
                  <a:pt x="855802" y="242716"/>
                </a:lnTo>
                <a:lnTo>
                  <a:pt x="845591" y="251419"/>
                </a:lnTo>
                <a:lnTo>
                  <a:pt x="865559" y="274859"/>
                </a:lnTo>
                <a:lnTo>
                  <a:pt x="876954" y="264366"/>
                </a:lnTo>
                <a:lnTo>
                  <a:pt x="886134" y="254588"/>
                </a:lnTo>
                <a:lnTo>
                  <a:pt x="893101" y="245526"/>
                </a:lnTo>
                <a:lnTo>
                  <a:pt x="897854" y="237181"/>
                </a:lnTo>
                <a:lnTo>
                  <a:pt x="927373" y="237181"/>
                </a:lnTo>
                <a:lnTo>
                  <a:pt x="927373" y="215825"/>
                </a:lnTo>
                <a:lnTo>
                  <a:pt x="897854" y="215825"/>
                </a:lnTo>
                <a:lnTo>
                  <a:pt x="883964" y="203843"/>
                </a:lnTo>
                <a:close/>
              </a:path>
              <a:path w="1033779" h="327025">
                <a:moveTo>
                  <a:pt x="969738" y="203843"/>
                </a:moveTo>
                <a:lnTo>
                  <a:pt x="960764" y="218928"/>
                </a:lnTo>
                <a:lnTo>
                  <a:pt x="951377" y="231886"/>
                </a:lnTo>
                <a:lnTo>
                  <a:pt x="941577" y="242716"/>
                </a:lnTo>
                <a:lnTo>
                  <a:pt x="931365" y="251419"/>
                </a:lnTo>
                <a:lnTo>
                  <a:pt x="951160" y="274859"/>
                </a:lnTo>
                <a:lnTo>
                  <a:pt x="962565" y="264366"/>
                </a:lnTo>
                <a:lnTo>
                  <a:pt x="971778" y="254588"/>
                </a:lnTo>
                <a:lnTo>
                  <a:pt x="978800" y="245526"/>
                </a:lnTo>
                <a:lnTo>
                  <a:pt x="983628" y="237181"/>
                </a:lnTo>
                <a:lnTo>
                  <a:pt x="1013147" y="237181"/>
                </a:lnTo>
                <a:lnTo>
                  <a:pt x="1013147" y="215825"/>
                </a:lnTo>
                <a:lnTo>
                  <a:pt x="983628" y="215825"/>
                </a:lnTo>
                <a:lnTo>
                  <a:pt x="969738" y="203843"/>
                </a:lnTo>
                <a:close/>
              </a:path>
              <a:path w="1033779" h="327025">
                <a:moveTo>
                  <a:pt x="842812" y="228673"/>
                </a:moveTo>
                <a:lnTo>
                  <a:pt x="707205" y="228673"/>
                </a:lnTo>
                <a:lnTo>
                  <a:pt x="707205" y="261664"/>
                </a:lnTo>
                <a:lnTo>
                  <a:pt x="842812" y="261664"/>
                </a:lnTo>
                <a:lnTo>
                  <a:pt x="842812" y="228673"/>
                </a:lnTo>
                <a:close/>
              </a:path>
              <a:path w="1033779" h="327025">
                <a:moveTo>
                  <a:pt x="796800" y="212352"/>
                </a:moveTo>
                <a:lnTo>
                  <a:pt x="762768" y="212352"/>
                </a:lnTo>
                <a:lnTo>
                  <a:pt x="762768" y="228673"/>
                </a:lnTo>
                <a:lnTo>
                  <a:pt x="796800" y="228673"/>
                </a:lnTo>
                <a:lnTo>
                  <a:pt x="796800" y="212352"/>
                </a:lnTo>
                <a:close/>
              </a:path>
              <a:path w="1033779" h="327025">
                <a:moveTo>
                  <a:pt x="927373" y="175369"/>
                </a:moveTo>
                <a:lnTo>
                  <a:pt x="897854" y="175369"/>
                </a:lnTo>
                <a:lnTo>
                  <a:pt x="897854" y="215825"/>
                </a:lnTo>
                <a:lnTo>
                  <a:pt x="927373" y="215825"/>
                </a:lnTo>
                <a:lnTo>
                  <a:pt x="927373" y="175369"/>
                </a:lnTo>
                <a:close/>
              </a:path>
              <a:path w="1033779" h="327025">
                <a:moveTo>
                  <a:pt x="1013147" y="175369"/>
                </a:moveTo>
                <a:lnTo>
                  <a:pt x="983628" y="175369"/>
                </a:lnTo>
                <a:lnTo>
                  <a:pt x="983628" y="215825"/>
                </a:lnTo>
                <a:lnTo>
                  <a:pt x="1013147" y="215825"/>
                </a:lnTo>
                <a:lnTo>
                  <a:pt x="1013147" y="175369"/>
                </a:lnTo>
                <a:close/>
              </a:path>
              <a:path w="1033779" h="327025">
                <a:moveTo>
                  <a:pt x="882575" y="144114"/>
                </a:moveTo>
                <a:lnTo>
                  <a:pt x="875152" y="155346"/>
                </a:lnTo>
                <a:lnTo>
                  <a:pt x="865212" y="166296"/>
                </a:lnTo>
                <a:lnTo>
                  <a:pt x="852754" y="176963"/>
                </a:lnTo>
                <a:lnTo>
                  <a:pt x="837778" y="187349"/>
                </a:lnTo>
                <a:lnTo>
                  <a:pt x="855141" y="214783"/>
                </a:lnTo>
                <a:lnTo>
                  <a:pt x="868749" y="204376"/>
                </a:lnTo>
                <a:lnTo>
                  <a:pt x="880404" y="194338"/>
                </a:lnTo>
                <a:lnTo>
                  <a:pt x="890106" y="184669"/>
                </a:lnTo>
                <a:lnTo>
                  <a:pt x="897854" y="175369"/>
                </a:lnTo>
                <a:lnTo>
                  <a:pt x="927373" y="175369"/>
                </a:lnTo>
                <a:lnTo>
                  <a:pt x="927373" y="162172"/>
                </a:lnTo>
                <a:lnTo>
                  <a:pt x="897854" y="162172"/>
                </a:lnTo>
                <a:lnTo>
                  <a:pt x="882575" y="144114"/>
                </a:lnTo>
                <a:close/>
              </a:path>
              <a:path w="1033779" h="327025">
                <a:moveTo>
                  <a:pt x="968349" y="144114"/>
                </a:moveTo>
                <a:lnTo>
                  <a:pt x="960015" y="157755"/>
                </a:lnTo>
                <a:lnTo>
                  <a:pt x="950813" y="169508"/>
                </a:lnTo>
                <a:lnTo>
                  <a:pt x="940742" y="179372"/>
                </a:lnTo>
                <a:lnTo>
                  <a:pt x="929803" y="187349"/>
                </a:lnTo>
                <a:lnTo>
                  <a:pt x="947339" y="212699"/>
                </a:lnTo>
                <a:lnTo>
                  <a:pt x="957551" y="204636"/>
                </a:lnTo>
                <a:lnTo>
                  <a:pt x="967004" y="195727"/>
                </a:lnTo>
                <a:lnTo>
                  <a:pt x="975696" y="185971"/>
                </a:lnTo>
                <a:lnTo>
                  <a:pt x="983628" y="175369"/>
                </a:lnTo>
                <a:lnTo>
                  <a:pt x="1013147" y="175369"/>
                </a:lnTo>
                <a:lnTo>
                  <a:pt x="1013147" y="162172"/>
                </a:lnTo>
                <a:lnTo>
                  <a:pt x="983628" y="162172"/>
                </a:lnTo>
                <a:lnTo>
                  <a:pt x="968349" y="144114"/>
                </a:lnTo>
                <a:close/>
              </a:path>
              <a:path w="1033779" h="327025">
                <a:moveTo>
                  <a:pt x="833437" y="83169"/>
                </a:moveTo>
                <a:lnTo>
                  <a:pt x="724743" y="83169"/>
                </a:lnTo>
                <a:lnTo>
                  <a:pt x="724743" y="212352"/>
                </a:lnTo>
                <a:lnTo>
                  <a:pt x="833437" y="212352"/>
                </a:lnTo>
                <a:lnTo>
                  <a:pt x="833437" y="178841"/>
                </a:lnTo>
                <a:lnTo>
                  <a:pt x="758080" y="178841"/>
                </a:lnTo>
                <a:lnTo>
                  <a:pt x="758080" y="163214"/>
                </a:lnTo>
                <a:lnTo>
                  <a:pt x="833437" y="163214"/>
                </a:lnTo>
                <a:lnTo>
                  <a:pt x="833437" y="132307"/>
                </a:lnTo>
                <a:lnTo>
                  <a:pt x="758080" y="132307"/>
                </a:lnTo>
                <a:lnTo>
                  <a:pt x="758080" y="116681"/>
                </a:lnTo>
                <a:lnTo>
                  <a:pt x="833437" y="116681"/>
                </a:lnTo>
                <a:lnTo>
                  <a:pt x="833437" y="109561"/>
                </a:lnTo>
                <a:lnTo>
                  <a:pt x="927373" y="109561"/>
                </a:lnTo>
                <a:lnTo>
                  <a:pt x="927373" y="105568"/>
                </a:lnTo>
                <a:lnTo>
                  <a:pt x="872677" y="105568"/>
                </a:lnTo>
                <a:lnTo>
                  <a:pt x="887143" y="93555"/>
                </a:lnTo>
                <a:lnTo>
                  <a:pt x="888579" y="92198"/>
                </a:lnTo>
                <a:lnTo>
                  <a:pt x="833437" y="92198"/>
                </a:lnTo>
                <a:lnTo>
                  <a:pt x="833437" y="83169"/>
                </a:lnTo>
                <a:close/>
              </a:path>
              <a:path w="1033779" h="327025">
                <a:moveTo>
                  <a:pt x="833437" y="163214"/>
                </a:moveTo>
                <a:lnTo>
                  <a:pt x="800100" y="163214"/>
                </a:lnTo>
                <a:lnTo>
                  <a:pt x="800100" y="178841"/>
                </a:lnTo>
                <a:lnTo>
                  <a:pt x="833437" y="178841"/>
                </a:lnTo>
                <a:lnTo>
                  <a:pt x="833437" y="163214"/>
                </a:lnTo>
                <a:close/>
              </a:path>
              <a:path w="1033779" h="327025">
                <a:moveTo>
                  <a:pt x="927373" y="119458"/>
                </a:moveTo>
                <a:lnTo>
                  <a:pt x="852709" y="119458"/>
                </a:lnTo>
                <a:lnTo>
                  <a:pt x="852709" y="137690"/>
                </a:lnTo>
                <a:lnTo>
                  <a:pt x="897854" y="137690"/>
                </a:lnTo>
                <a:lnTo>
                  <a:pt x="897854" y="162172"/>
                </a:lnTo>
                <a:lnTo>
                  <a:pt x="927373" y="162172"/>
                </a:lnTo>
                <a:lnTo>
                  <a:pt x="927373" y="119458"/>
                </a:lnTo>
                <a:close/>
              </a:path>
              <a:path w="1033779" h="327025">
                <a:moveTo>
                  <a:pt x="970945" y="50873"/>
                </a:moveTo>
                <a:lnTo>
                  <a:pt x="927025" y="50873"/>
                </a:lnTo>
                <a:lnTo>
                  <a:pt x="939982" y="66989"/>
                </a:lnTo>
                <a:lnTo>
                  <a:pt x="953851" y="81476"/>
                </a:lnTo>
                <a:lnTo>
                  <a:pt x="968631" y="94336"/>
                </a:lnTo>
                <a:lnTo>
                  <a:pt x="984323" y="105568"/>
                </a:lnTo>
                <a:lnTo>
                  <a:pt x="935880" y="105568"/>
                </a:lnTo>
                <a:lnTo>
                  <a:pt x="935880" y="137690"/>
                </a:lnTo>
                <a:lnTo>
                  <a:pt x="983628" y="137690"/>
                </a:lnTo>
                <a:lnTo>
                  <a:pt x="983628" y="162172"/>
                </a:lnTo>
                <a:lnTo>
                  <a:pt x="1013147" y="162172"/>
                </a:lnTo>
                <a:lnTo>
                  <a:pt x="1013147" y="122758"/>
                </a:lnTo>
                <a:lnTo>
                  <a:pt x="1018931" y="122758"/>
                </a:lnTo>
                <a:lnTo>
                  <a:pt x="1033635" y="94628"/>
                </a:lnTo>
                <a:lnTo>
                  <a:pt x="1007687" y="81042"/>
                </a:lnTo>
                <a:lnTo>
                  <a:pt x="984540" y="64243"/>
                </a:lnTo>
                <a:lnTo>
                  <a:pt x="970945" y="50873"/>
                </a:lnTo>
                <a:close/>
              </a:path>
              <a:path w="1033779" h="327025">
                <a:moveTo>
                  <a:pt x="833437" y="116681"/>
                </a:moveTo>
                <a:lnTo>
                  <a:pt x="800100" y="116681"/>
                </a:lnTo>
                <a:lnTo>
                  <a:pt x="800100" y="132307"/>
                </a:lnTo>
                <a:lnTo>
                  <a:pt x="833437" y="132307"/>
                </a:lnTo>
                <a:lnTo>
                  <a:pt x="833437" y="116681"/>
                </a:lnTo>
                <a:close/>
              </a:path>
              <a:path w="1033779" h="327025">
                <a:moveTo>
                  <a:pt x="927373" y="109561"/>
                </a:moveTo>
                <a:lnTo>
                  <a:pt x="833437" y="109561"/>
                </a:lnTo>
                <a:lnTo>
                  <a:pt x="843507" y="125188"/>
                </a:lnTo>
                <a:lnTo>
                  <a:pt x="852709" y="119458"/>
                </a:lnTo>
                <a:lnTo>
                  <a:pt x="927373" y="119458"/>
                </a:lnTo>
                <a:lnTo>
                  <a:pt x="927373" y="109561"/>
                </a:lnTo>
                <a:close/>
              </a:path>
              <a:path w="1033779" h="327025">
                <a:moveTo>
                  <a:pt x="1018931" y="122758"/>
                </a:moveTo>
                <a:lnTo>
                  <a:pt x="1013147" y="122758"/>
                </a:lnTo>
                <a:lnTo>
                  <a:pt x="1017661" y="125188"/>
                </a:lnTo>
                <a:lnTo>
                  <a:pt x="1018931" y="122758"/>
                </a:lnTo>
                <a:close/>
              </a:path>
              <a:path w="1033779" h="327025">
                <a:moveTo>
                  <a:pt x="917127" y="0"/>
                </a:moveTo>
                <a:lnTo>
                  <a:pt x="902911" y="26467"/>
                </a:lnTo>
                <a:lnTo>
                  <a:pt x="884224" y="50656"/>
                </a:lnTo>
                <a:lnTo>
                  <a:pt x="861066" y="72566"/>
                </a:lnTo>
                <a:lnTo>
                  <a:pt x="833437" y="92198"/>
                </a:lnTo>
                <a:lnTo>
                  <a:pt x="888579" y="92198"/>
                </a:lnTo>
                <a:lnTo>
                  <a:pt x="901023" y="80434"/>
                </a:lnTo>
                <a:lnTo>
                  <a:pt x="914317" y="66207"/>
                </a:lnTo>
                <a:lnTo>
                  <a:pt x="927025" y="50873"/>
                </a:lnTo>
                <a:lnTo>
                  <a:pt x="970945" y="50873"/>
                </a:lnTo>
                <a:lnTo>
                  <a:pt x="964192" y="44232"/>
                </a:lnTo>
                <a:lnTo>
                  <a:pt x="946645" y="21009"/>
                </a:lnTo>
                <a:lnTo>
                  <a:pt x="951506" y="11459"/>
                </a:lnTo>
                <a:lnTo>
                  <a:pt x="917127" y="0"/>
                </a:lnTo>
                <a:close/>
              </a:path>
              <a:path w="1033779" h="327025">
                <a:moveTo>
                  <a:pt x="796800" y="65459"/>
                </a:moveTo>
                <a:lnTo>
                  <a:pt x="762768" y="65459"/>
                </a:lnTo>
                <a:lnTo>
                  <a:pt x="762768" y="83169"/>
                </a:lnTo>
                <a:lnTo>
                  <a:pt x="796800" y="83169"/>
                </a:lnTo>
                <a:lnTo>
                  <a:pt x="796800" y="65459"/>
                </a:lnTo>
                <a:close/>
              </a:path>
              <a:path w="1033779" h="327025">
                <a:moveTo>
                  <a:pt x="842812" y="32294"/>
                </a:moveTo>
                <a:lnTo>
                  <a:pt x="712936" y="32294"/>
                </a:lnTo>
                <a:lnTo>
                  <a:pt x="712936" y="65459"/>
                </a:lnTo>
                <a:lnTo>
                  <a:pt x="842812" y="65459"/>
                </a:lnTo>
                <a:lnTo>
                  <a:pt x="842812" y="32294"/>
                </a:lnTo>
                <a:close/>
              </a:path>
              <a:path w="1033779" h="327025">
                <a:moveTo>
                  <a:pt x="796800" y="5728"/>
                </a:moveTo>
                <a:lnTo>
                  <a:pt x="762768" y="5728"/>
                </a:lnTo>
                <a:lnTo>
                  <a:pt x="762768" y="32294"/>
                </a:lnTo>
                <a:lnTo>
                  <a:pt x="796800" y="32294"/>
                </a:lnTo>
                <a:lnTo>
                  <a:pt x="796800" y="5728"/>
                </a:lnTo>
                <a:close/>
              </a:path>
              <a:path w="1033779" h="327025">
                <a:moveTo>
                  <a:pt x="603721" y="98102"/>
                </a:moveTo>
                <a:lnTo>
                  <a:pt x="424185" y="98102"/>
                </a:lnTo>
                <a:lnTo>
                  <a:pt x="424185" y="132307"/>
                </a:lnTo>
                <a:lnTo>
                  <a:pt x="603721" y="132307"/>
                </a:lnTo>
                <a:lnTo>
                  <a:pt x="603721" y="98102"/>
                </a:lnTo>
                <a:close/>
              </a:path>
              <a:path w="1033779" h="327025">
                <a:moveTo>
                  <a:pt x="661714" y="40281"/>
                </a:moveTo>
                <a:lnTo>
                  <a:pt x="366191" y="40281"/>
                </a:lnTo>
                <a:lnTo>
                  <a:pt x="366191" y="115986"/>
                </a:lnTo>
                <a:lnTo>
                  <a:pt x="403522" y="115986"/>
                </a:lnTo>
                <a:lnTo>
                  <a:pt x="403522" y="74662"/>
                </a:lnTo>
                <a:lnTo>
                  <a:pt x="661714" y="74662"/>
                </a:lnTo>
                <a:lnTo>
                  <a:pt x="661714" y="40281"/>
                </a:lnTo>
                <a:close/>
              </a:path>
              <a:path w="1033779" h="327025">
                <a:moveTo>
                  <a:pt x="661714" y="74662"/>
                </a:moveTo>
                <a:lnTo>
                  <a:pt x="624382" y="74662"/>
                </a:lnTo>
                <a:lnTo>
                  <a:pt x="624382" y="115986"/>
                </a:lnTo>
                <a:lnTo>
                  <a:pt x="661714" y="115986"/>
                </a:lnTo>
                <a:lnTo>
                  <a:pt x="661714" y="74662"/>
                </a:lnTo>
                <a:close/>
              </a:path>
              <a:path w="1033779" h="327025">
                <a:moveTo>
                  <a:pt x="533052" y="5034"/>
                </a:moveTo>
                <a:lnTo>
                  <a:pt x="495026" y="5034"/>
                </a:lnTo>
                <a:lnTo>
                  <a:pt x="495026" y="40281"/>
                </a:lnTo>
                <a:lnTo>
                  <a:pt x="533052" y="40281"/>
                </a:lnTo>
                <a:lnTo>
                  <a:pt x="533052" y="5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75764" y="50546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78679" y="5015702"/>
            <a:ext cx="131812" cy="1165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75529" y="5015702"/>
            <a:ext cx="133374" cy="1165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81333" y="49928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88006" y="4980033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12438" y="4974998"/>
            <a:ext cx="262890" cy="168275"/>
          </a:xfrm>
          <a:custGeom>
            <a:avLst/>
            <a:gdLst/>
            <a:ahLst/>
            <a:cxnLst/>
            <a:rect l="l" t="t" r="r" b="b"/>
            <a:pathLst>
              <a:path w="262890" h="168275">
                <a:moveTo>
                  <a:pt x="0" y="0"/>
                </a:moveTo>
                <a:lnTo>
                  <a:pt x="262879" y="0"/>
                </a:lnTo>
                <a:lnTo>
                  <a:pt x="262879" y="34205"/>
                </a:lnTo>
                <a:lnTo>
                  <a:pt x="150539" y="34205"/>
                </a:lnTo>
                <a:lnTo>
                  <a:pt x="150539" y="125536"/>
                </a:lnTo>
                <a:lnTo>
                  <a:pt x="148249" y="144071"/>
                </a:lnTo>
                <a:lnTo>
                  <a:pt x="141380" y="157311"/>
                </a:lnTo>
                <a:lnTo>
                  <a:pt x="129931" y="165254"/>
                </a:lnTo>
                <a:lnTo>
                  <a:pt x="113902" y="167902"/>
                </a:lnTo>
                <a:lnTo>
                  <a:pt x="69452" y="167902"/>
                </a:lnTo>
                <a:lnTo>
                  <a:pt x="57993" y="131266"/>
                </a:lnTo>
                <a:lnTo>
                  <a:pt x="69127" y="132405"/>
                </a:lnTo>
                <a:lnTo>
                  <a:pt x="79957" y="133219"/>
                </a:lnTo>
                <a:lnTo>
                  <a:pt x="90484" y="133708"/>
                </a:lnTo>
                <a:lnTo>
                  <a:pt x="100706" y="133870"/>
                </a:lnTo>
                <a:lnTo>
                  <a:pt x="109041" y="133870"/>
                </a:lnTo>
                <a:lnTo>
                  <a:pt x="113208" y="129472"/>
                </a:lnTo>
                <a:lnTo>
                  <a:pt x="113208" y="120674"/>
                </a:lnTo>
                <a:lnTo>
                  <a:pt x="113208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41559" y="49743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81333" y="49423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88006" y="4933500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41559" y="49270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54110" y="4914921"/>
            <a:ext cx="179705" cy="34290"/>
          </a:xfrm>
          <a:custGeom>
            <a:avLst/>
            <a:gdLst/>
            <a:ahLst/>
            <a:cxnLst/>
            <a:rect l="l" t="t" r="r" b="b"/>
            <a:pathLst>
              <a:path w="179704" h="34289">
                <a:moveTo>
                  <a:pt x="0" y="0"/>
                </a:moveTo>
                <a:lnTo>
                  <a:pt x="179536" y="0"/>
                </a:lnTo>
                <a:lnTo>
                  <a:pt x="179536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81333" y="48918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9925" y="48751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41559" y="48331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949223" y="48225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096117" y="48218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5247"/>
                </a:lnTo>
                <a:lnTo>
                  <a:pt x="295523" y="35247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5247"/>
                </a:lnTo>
                <a:lnTo>
                  <a:pt x="128835" y="35247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41906" y="48204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2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37132" y="4816818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209921" y="0"/>
                </a:moveTo>
                <a:lnTo>
                  <a:pt x="244301" y="11459"/>
                </a:lnTo>
                <a:lnTo>
                  <a:pt x="239439" y="21009"/>
                </a:lnTo>
                <a:lnTo>
                  <a:pt x="256987" y="44232"/>
                </a:lnTo>
                <a:lnTo>
                  <a:pt x="277334" y="64244"/>
                </a:lnTo>
                <a:lnTo>
                  <a:pt x="300482" y="81043"/>
                </a:lnTo>
                <a:lnTo>
                  <a:pt x="326429" y="94629"/>
                </a:lnTo>
                <a:lnTo>
                  <a:pt x="310455" y="125189"/>
                </a:lnTo>
                <a:lnTo>
                  <a:pt x="305940" y="122758"/>
                </a:lnTo>
                <a:lnTo>
                  <a:pt x="305940" y="283021"/>
                </a:lnTo>
                <a:lnTo>
                  <a:pt x="303694" y="302012"/>
                </a:lnTo>
                <a:lnTo>
                  <a:pt x="296955" y="315577"/>
                </a:lnTo>
                <a:lnTo>
                  <a:pt x="285723" y="323716"/>
                </a:lnTo>
                <a:lnTo>
                  <a:pt x="269998" y="326429"/>
                </a:lnTo>
                <a:lnTo>
                  <a:pt x="241870" y="326429"/>
                </a:lnTo>
                <a:lnTo>
                  <a:pt x="233015" y="292397"/>
                </a:lnTo>
                <a:lnTo>
                  <a:pt x="241349" y="293461"/>
                </a:lnTo>
                <a:lnTo>
                  <a:pt x="249683" y="294220"/>
                </a:lnTo>
                <a:lnTo>
                  <a:pt x="258018" y="294676"/>
                </a:lnTo>
                <a:lnTo>
                  <a:pt x="266352" y="294828"/>
                </a:lnTo>
                <a:lnTo>
                  <a:pt x="273066" y="294828"/>
                </a:lnTo>
                <a:lnTo>
                  <a:pt x="276423" y="291413"/>
                </a:lnTo>
                <a:lnTo>
                  <a:pt x="276423" y="284584"/>
                </a:lnTo>
                <a:lnTo>
                  <a:pt x="276423" y="237182"/>
                </a:lnTo>
                <a:lnTo>
                  <a:pt x="271594" y="245527"/>
                </a:lnTo>
                <a:lnTo>
                  <a:pt x="264572" y="254589"/>
                </a:lnTo>
                <a:lnTo>
                  <a:pt x="255359" y="264366"/>
                </a:lnTo>
                <a:lnTo>
                  <a:pt x="243954" y="274860"/>
                </a:lnTo>
                <a:lnTo>
                  <a:pt x="224159" y="251420"/>
                </a:lnTo>
                <a:lnTo>
                  <a:pt x="234371" y="242716"/>
                </a:lnTo>
                <a:lnTo>
                  <a:pt x="244171" y="231886"/>
                </a:lnTo>
                <a:lnTo>
                  <a:pt x="253558" y="218929"/>
                </a:lnTo>
                <a:lnTo>
                  <a:pt x="262532" y="203844"/>
                </a:lnTo>
                <a:lnTo>
                  <a:pt x="276423" y="215825"/>
                </a:lnTo>
                <a:lnTo>
                  <a:pt x="276423" y="175369"/>
                </a:lnTo>
                <a:lnTo>
                  <a:pt x="268490" y="185971"/>
                </a:lnTo>
                <a:lnTo>
                  <a:pt x="259798" y="195727"/>
                </a:lnTo>
                <a:lnTo>
                  <a:pt x="250345" y="204637"/>
                </a:lnTo>
                <a:lnTo>
                  <a:pt x="240134" y="212700"/>
                </a:lnTo>
                <a:lnTo>
                  <a:pt x="222597" y="187349"/>
                </a:lnTo>
                <a:lnTo>
                  <a:pt x="233536" y="179373"/>
                </a:lnTo>
                <a:lnTo>
                  <a:pt x="243606" y="169509"/>
                </a:lnTo>
                <a:lnTo>
                  <a:pt x="252809" y="157756"/>
                </a:lnTo>
                <a:lnTo>
                  <a:pt x="261143" y="144115"/>
                </a:lnTo>
                <a:lnTo>
                  <a:pt x="276423" y="162173"/>
                </a:lnTo>
                <a:lnTo>
                  <a:pt x="276423" y="137690"/>
                </a:lnTo>
                <a:lnTo>
                  <a:pt x="228674" y="137690"/>
                </a:lnTo>
                <a:lnTo>
                  <a:pt x="228674" y="105568"/>
                </a:lnTo>
                <a:lnTo>
                  <a:pt x="277117" y="105568"/>
                </a:lnTo>
                <a:lnTo>
                  <a:pt x="261425" y="94336"/>
                </a:lnTo>
                <a:lnTo>
                  <a:pt x="246645" y="81477"/>
                </a:lnTo>
                <a:lnTo>
                  <a:pt x="232776" y="66989"/>
                </a:lnTo>
                <a:lnTo>
                  <a:pt x="219819" y="50874"/>
                </a:lnTo>
                <a:lnTo>
                  <a:pt x="207111" y="66208"/>
                </a:lnTo>
                <a:lnTo>
                  <a:pt x="193817" y="80435"/>
                </a:lnTo>
                <a:lnTo>
                  <a:pt x="179937" y="93555"/>
                </a:lnTo>
                <a:lnTo>
                  <a:pt x="165471" y="105568"/>
                </a:lnTo>
                <a:lnTo>
                  <a:pt x="220166" y="105568"/>
                </a:lnTo>
                <a:lnTo>
                  <a:pt x="220166" y="283021"/>
                </a:lnTo>
                <a:lnTo>
                  <a:pt x="217919" y="302012"/>
                </a:lnTo>
                <a:lnTo>
                  <a:pt x="211180" y="315577"/>
                </a:lnTo>
                <a:lnTo>
                  <a:pt x="199948" y="323716"/>
                </a:lnTo>
                <a:lnTo>
                  <a:pt x="184224" y="326429"/>
                </a:lnTo>
                <a:lnTo>
                  <a:pt x="156095" y="326429"/>
                </a:lnTo>
                <a:lnTo>
                  <a:pt x="147240" y="292397"/>
                </a:lnTo>
                <a:lnTo>
                  <a:pt x="155650" y="293461"/>
                </a:lnTo>
                <a:lnTo>
                  <a:pt x="164039" y="294220"/>
                </a:lnTo>
                <a:lnTo>
                  <a:pt x="172406" y="294676"/>
                </a:lnTo>
                <a:lnTo>
                  <a:pt x="180751" y="294828"/>
                </a:lnTo>
                <a:lnTo>
                  <a:pt x="187349" y="294828"/>
                </a:lnTo>
                <a:lnTo>
                  <a:pt x="190648" y="291413"/>
                </a:lnTo>
                <a:lnTo>
                  <a:pt x="190648" y="284584"/>
                </a:lnTo>
                <a:lnTo>
                  <a:pt x="190648" y="237182"/>
                </a:lnTo>
                <a:lnTo>
                  <a:pt x="185895" y="245527"/>
                </a:lnTo>
                <a:lnTo>
                  <a:pt x="178928" y="254589"/>
                </a:lnTo>
                <a:lnTo>
                  <a:pt x="169747" y="264366"/>
                </a:lnTo>
                <a:lnTo>
                  <a:pt x="158353" y="274860"/>
                </a:lnTo>
                <a:lnTo>
                  <a:pt x="138385" y="251420"/>
                </a:lnTo>
                <a:lnTo>
                  <a:pt x="148597" y="242716"/>
                </a:lnTo>
                <a:lnTo>
                  <a:pt x="158396" y="231886"/>
                </a:lnTo>
                <a:lnTo>
                  <a:pt x="167783" y="218929"/>
                </a:lnTo>
                <a:lnTo>
                  <a:pt x="176758" y="203844"/>
                </a:lnTo>
                <a:lnTo>
                  <a:pt x="190648" y="215825"/>
                </a:lnTo>
                <a:lnTo>
                  <a:pt x="190648" y="175369"/>
                </a:lnTo>
                <a:lnTo>
                  <a:pt x="182900" y="184669"/>
                </a:lnTo>
                <a:lnTo>
                  <a:pt x="173198" y="194338"/>
                </a:lnTo>
                <a:lnTo>
                  <a:pt x="161543" y="204376"/>
                </a:lnTo>
                <a:lnTo>
                  <a:pt x="147935" y="214783"/>
                </a:lnTo>
                <a:lnTo>
                  <a:pt x="130571" y="187349"/>
                </a:lnTo>
                <a:lnTo>
                  <a:pt x="145547" y="176964"/>
                </a:lnTo>
                <a:lnTo>
                  <a:pt x="158005" y="166296"/>
                </a:lnTo>
                <a:lnTo>
                  <a:pt x="167946" y="155347"/>
                </a:lnTo>
                <a:lnTo>
                  <a:pt x="175369" y="144115"/>
                </a:lnTo>
                <a:lnTo>
                  <a:pt x="190648" y="162173"/>
                </a:lnTo>
                <a:lnTo>
                  <a:pt x="190648" y="137690"/>
                </a:lnTo>
                <a:lnTo>
                  <a:pt x="145504" y="137690"/>
                </a:lnTo>
                <a:lnTo>
                  <a:pt x="145504" y="119459"/>
                </a:lnTo>
                <a:lnTo>
                  <a:pt x="136301" y="125189"/>
                </a:lnTo>
                <a:lnTo>
                  <a:pt x="126231" y="109562"/>
                </a:lnTo>
                <a:lnTo>
                  <a:pt x="126231" y="212352"/>
                </a:lnTo>
                <a:lnTo>
                  <a:pt x="89594" y="212352"/>
                </a:lnTo>
                <a:lnTo>
                  <a:pt x="89594" y="228674"/>
                </a:lnTo>
                <a:lnTo>
                  <a:pt x="135607" y="228674"/>
                </a:lnTo>
                <a:lnTo>
                  <a:pt x="135607" y="261664"/>
                </a:lnTo>
                <a:lnTo>
                  <a:pt x="89594" y="261664"/>
                </a:lnTo>
                <a:lnTo>
                  <a:pt x="89594" y="326082"/>
                </a:lnTo>
                <a:lnTo>
                  <a:pt x="55562" y="326082"/>
                </a:lnTo>
                <a:lnTo>
                  <a:pt x="55562" y="261664"/>
                </a:lnTo>
                <a:lnTo>
                  <a:pt x="0" y="261664"/>
                </a:lnTo>
                <a:lnTo>
                  <a:pt x="0" y="228674"/>
                </a:lnTo>
                <a:lnTo>
                  <a:pt x="55562" y="228674"/>
                </a:lnTo>
                <a:lnTo>
                  <a:pt x="55562" y="212352"/>
                </a:lnTo>
                <a:lnTo>
                  <a:pt x="17536" y="212352"/>
                </a:lnTo>
                <a:lnTo>
                  <a:pt x="17536" y="83170"/>
                </a:lnTo>
                <a:lnTo>
                  <a:pt x="55562" y="83170"/>
                </a:lnTo>
                <a:lnTo>
                  <a:pt x="55562" y="65459"/>
                </a:lnTo>
                <a:lnTo>
                  <a:pt x="5729" y="65459"/>
                </a:lnTo>
                <a:lnTo>
                  <a:pt x="5729" y="32295"/>
                </a:lnTo>
                <a:lnTo>
                  <a:pt x="55562" y="32295"/>
                </a:lnTo>
                <a:lnTo>
                  <a:pt x="55562" y="5729"/>
                </a:lnTo>
                <a:lnTo>
                  <a:pt x="89594" y="5729"/>
                </a:lnTo>
                <a:lnTo>
                  <a:pt x="89594" y="32295"/>
                </a:lnTo>
                <a:lnTo>
                  <a:pt x="135607" y="32295"/>
                </a:lnTo>
                <a:lnTo>
                  <a:pt x="135607" y="65459"/>
                </a:lnTo>
                <a:lnTo>
                  <a:pt x="89594" y="65459"/>
                </a:lnTo>
                <a:lnTo>
                  <a:pt x="89594" y="83170"/>
                </a:lnTo>
                <a:lnTo>
                  <a:pt x="126231" y="83170"/>
                </a:lnTo>
                <a:lnTo>
                  <a:pt x="126231" y="92199"/>
                </a:lnTo>
                <a:lnTo>
                  <a:pt x="153860" y="72567"/>
                </a:lnTo>
                <a:lnTo>
                  <a:pt x="177018" y="50657"/>
                </a:lnTo>
                <a:lnTo>
                  <a:pt x="195705" y="26468"/>
                </a:lnTo>
                <a:lnTo>
                  <a:pt x="209921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00220" y="5242268"/>
            <a:ext cx="1067635" cy="3569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36080" y="5257800"/>
            <a:ext cx="1054607" cy="3444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29925" y="5251396"/>
            <a:ext cx="1038860" cy="327660"/>
          </a:xfrm>
          <a:custGeom>
            <a:avLst/>
            <a:gdLst/>
            <a:ahLst/>
            <a:cxnLst/>
            <a:rect l="l" t="t" r="r" b="b"/>
            <a:pathLst>
              <a:path w="1038859" h="327660">
                <a:moveTo>
                  <a:pt x="100533" y="202109"/>
                </a:moveTo>
                <a:lnTo>
                  <a:pt x="11979" y="202109"/>
                </a:lnTo>
                <a:lnTo>
                  <a:pt x="11979" y="323303"/>
                </a:lnTo>
                <a:lnTo>
                  <a:pt x="45839" y="323303"/>
                </a:lnTo>
                <a:lnTo>
                  <a:pt x="45839" y="307329"/>
                </a:lnTo>
                <a:lnTo>
                  <a:pt x="100533" y="307329"/>
                </a:lnTo>
                <a:lnTo>
                  <a:pt x="100533" y="285278"/>
                </a:lnTo>
                <a:lnTo>
                  <a:pt x="140269" y="285278"/>
                </a:lnTo>
                <a:lnTo>
                  <a:pt x="149497" y="278420"/>
                </a:lnTo>
                <a:lnTo>
                  <a:pt x="154902" y="274166"/>
                </a:lnTo>
                <a:lnTo>
                  <a:pt x="45839" y="274166"/>
                </a:lnTo>
                <a:lnTo>
                  <a:pt x="45839" y="235098"/>
                </a:lnTo>
                <a:lnTo>
                  <a:pt x="100533" y="235098"/>
                </a:lnTo>
                <a:lnTo>
                  <a:pt x="100533" y="202109"/>
                </a:lnTo>
                <a:close/>
              </a:path>
              <a:path w="1038859" h="327660">
                <a:moveTo>
                  <a:pt x="147587" y="285625"/>
                </a:moveTo>
                <a:lnTo>
                  <a:pt x="159221" y="323303"/>
                </a:lnTo>
                <a:lnTo>
                  <a:pt x="179189" y="323303"/>
                </a:lnTo>
                <a:lnTo>
                  <a:pt x="194306" y="321122"/>
                </a:lnTo>
                <a:lnTo>
                  <a:pt x="205104" y="314578"/>
                </a:lnTo>
                <a:lnTo>
                  <a:pt x="211582" y="303672"/>
                </a:lnTo>
                <a:lnTo>
                  <a:pt x="213742" y="288404"/>
                </a:lnTo>
                <a:lnTo>
                  <a:pt x="213742" y="288056"/>
                </a:lnTo>
                <a:lnTo>
                  <a:pt x="160088" y="288056"/>
                </a:lnTo>
                <a:lnTo>
                  <a:pt x="154185" y="287246"/>
                </a:lnTo>
                <a:lnTo>
                  <a:pt x="147587" y="285625"/>
                </a:lnTo>
                <a:close/>
              </a:path>
              <a:path w="1038859" h="327660">
                <a:moveTo>
                  <a:pt x="226416" y="284237"/>
                </a:moveTo>
                <a:lnTo>
                  <a:pt x="238224" y="323303"/>
                </a:lnTo>
                <a:lnTo>
                  <a:pt x="264095" y="323303"/>
                </a:lnTo>
                <a:lnTo>
                  <a:pt x="279819" y="320732"/>
                </a:lnTo>
                <a:lnTo>
                  <a:pt x="291051" y="313016"/>
                </a:lnTo>
                <a:lnTo>
                  <a:pt x="297791" y="300157"/>
                </a:lnTo>
                <a:lnTo>
                  <a:pt x="299517" y="286320"/>
                </a:lnTo>
                <a:lnTo>
                  <a:pt x="253851" y="286320"/>
                </a:lnTo>
                <a:lnTo>
                  <a:pt x="247774" y="286189"/>
                </a:lnTo>
                <a:lnTo>
                  <a:pt x="241175" y="285799"/>
                </a:lnTo>
                <a:lnTo>
                  <a:pt x="234056" y="285148"/>
                </a:lnTo>
                <a:lnTo>
                  <a:pt x="226416" y="284237"/>
                </a:lnTo>
                <a:close/>
              </a:path>
              <a:path w="1038859" h="327660">
                <a:moveTo>
                  <a:pt x="100533" y="307329"/>
                </a:moveTo>
                <a:lnTo>
                  <a:pt x="66848" y="307329"/>
                </a:lnTo>
                <a:lnTo>
                  <a:pt x="66848" y="321567"/>
                </a:lnTo>
                <a:lnTo>
                  <a:pt x="100533" y="321567"/>
                </a:lnTo>
                <a:lnTo>
                  <a:pt x="100533" y="307329"/>
                </a:lnTo>
                <a:close/>
              </a:path>
              <a:path w="1038859" h="327660">
                <a:moveTo>
                  <a:pt x="140269" y="285278"/>
                </a:moveTo>
                <a:lnTo>
                  <a:pt x="100533" y="285278"/>
                </a:lnTo>
                <a:lnTo>
                  <a:pt x="117375" y="301599"/>
                </a:lnTo>
                <a:lnTo>
                  <a:pt x="133523" y="290292"/>
                </a:lnTo>
                <a:lnTo>
                  <a:pt x="140269" y="285278"/>
                </a:lnTo>
                <a:close/>
              </a:path>
              <a:path w="1038859" h="327660">
                <a:moveTo>
                  <a:pt x="213742" y="252982"/>
                </a:moveTo>
                <a:lnTo>
                  <a:pt x="180925" y="252982"/>
                </a:lnTo>
                <a:lnTo>
                  <a:pt x="180925" y="284294"/>
                </a:lnTo>
                <a:lnTo>
                  <a:pt x="175715" y="288056"/>
                </a:lnTo>
                <a:lnTo>
                  <a:pt x="213742" y="288056"/>
                </a:lnTo>
                <a:lnTo>
                  <a:pt x="213742" y="252982"/>
                </a:lnTo>
                <a:close/>
              </a:path>
              <a:path w="1038859" h="327660">
                <a:moveTo>
                  <a:pt x="300037" y="200719"/>
                </a:moveTo>
                <a:lnTo>
                  <a:pt x="266352" y="200719"/>
                </a:lnTo>
                <a:lnTo>
                  <a:pt x="266352" y="282442"/>
                </a:lnTo>
                <a:lnTo>
                  <a:pt x="262185" y="286320"/>
                </a:lnTo>
                <a:lnTo>
                  <a:pt x="299517" y="286320"/>
                </a:lnTo>
                <a:lnTo>
                  <a:pt x="300001" y="282442"/>
                </a:lnTo>
                <a:lnTo>
                  <a:pt x="300037" y="200719"/>
                </a:lnTo>
                <a:close/>
              </a:path>
              <a:path w="1038859" h="327660">
                <a:moveTo>
                  <a:pt x="100533" y="235098"/>
                </a:moveTo>
                <a:lnTo>
                  <a:pt x="66848" y="235098"/>
                </a:lnTo>
                <a:lnTo>
                  <a:pt x="66848" y="274166"/>
                </a:lnTo>
                <a:lnTo>
                  <a:pt x="154902" y="274166"/>
                </a:lnTo>
                <a:lnTo>
                  <a:pt x="157550" y="272082"/>
                </a:lnTo>
                <a:lnTo>
                  <a:pt x="100533" y="272082"/>
                </a:lnTo>
                <a:lnTo>
                  <a:pt x="100533" y="235098"/>
                </a:lnTo>
                <a:close/>
              </a:path>
              <a:path w="1038859" h="327660">
                <a:moveTo>
                  <a:pt x="213742" y="224160"/>
                </a:moveTo>
                <a:lnTo>
                  <a:pt x="167728" y="224160"/>
                </a:lnTo>
                <a:lnTo>
                  <a:pt x="149465" y="239070"/>
                </a:lnTo>
                <a:lnTo>
                  <a:pt x="132177" y="252028"/>
                </a:lnTo>
                <a:lnTo>
                  <a:pt x="115867" y="263032"/>
                </a:lnTo>
                <a:lnTo>
                  <a:pt x="100533" y="272082"/>
                </a:lnTo>
                <a:lnTo>
                  <a:pt x="157550" y="272082"/>
                </a:lnTo>
                <a:lnTo>
                  <a:pt x="165298" y="265983"/>
                </a:lnTo>
                <a:lnTo>
                  <a:pt x="180925" y="252982"/>
                </a:lnTo>
                <a:lnTo>
                  <a:pt x="213742" y="252982"/>
                </a:lnTo>
                <a:lnTo>
                  <a:pt x="213742" y="224160"/>
                </a:lnTo>
                <a:close/>
              </a:path>
              <a:path w="1038859" h="327660">
                <a:moveTo>
                  <a:pt x="213742" y="39240"/>
                </a:moveTo>
                <a:lnTo>
                  <a:pt x="118764" y="39240"/>
                </a:lnTo>
                <a:lnTo>
                  <a:pt x="118764" y="199156"/>
                </a:lnTo>
                <a:lnTo>
                  <a:pt x="105220" y="201414"/>
                </a:lnTo>
                <a:lnTo>
                  <a:pt x="111298" y="236487"/>
                </a:lnTo>
                <a:lnTo>
                  <a:pt x="167728" y="224160"/>
                </a:lnTo>
                <a:lnTo>
                  <a:pt x="213742" y="224160"/>
                </a:lnTo>
                <a:lnTo>
                  <a:pt x="213742" y="222249"/>
                </a:lnTo>
                <a:lnTo>
                  <a:pt x="219167" y="216683"/>
                </a:lnTo>
                <a:lnTo>
                  <a:pt x="224333" y="211094"/>
                </a:lnTo>
                <a:lnTo>
                  <a:pt x="229238" y="205483"/>
                </a:lnTo>
                <a:lnTo>
                  <a:pt x="233883" y="199851"/>
                </a:lnTo>
                <a:lnTo>
                  <a:pt x="231385" y="193948"/>
                </a:lnTo>
                <a:lnTo>
                  <a:pt x="151408" y="193948"/>
                </a:lnTo>
                <a:lnTo>
                  <a:pt x="151408" y="173285"/>
                </a:lnTo>
                <a:lnTo>
                  <a:pt x="213742" y="173285"/>
                </a:lnTo>
                <a:lnTo>
                  <a:pt x="213742" y="141337"/>
                </a:lnTo>
                <a:lnTo>
                  <a:pt x="151408" y="141337"/>
                </a:lnTo>
                <a:lnTo>
                  <a:pt x="151408" y="122758"/>
                </a:lnTo>
                <a:lnTo>
                  <a:pt x="213742" y="122758"/>
                </a:lnTo>
                <a:lnTo>
                  <a:pt x="213742" y="90810"/>
                </a:lnTo>
                <a:lnTo>
                  <a:pt x="151408" y="90810"/>
                </a:lnTo>
                <a:lnTo>
                  <a:pt x="151408" y="72231"/>
                </a:lnTo>
                <a:lnTo>
                  <a:pt x="213742" y="72231"/>
                </a:lnTo>
                <a:lnTo>
                  <a:pt x="213742" y="39240"/>
                </a:lnTo>
                <a:close/>
              </a:path>
              <a:path w="1038859" h="327660">
                <a:moveTo>
                  <a:pt x="245342" y="130572"/>
                </a:moveTo>
                <a:lnTo>
                  <a:pt x="219298" y="146198"/>
                </a:lnTo>
                <a:lnTo>
                  <a:pt x="227610" y="163280"/>
                </a:lnTo>
                <a:lnTo>
                  <a:pt x="234317" y="180838"/>
                </a:lnTo>
                <a:lnTo>
                  <a:pt x="239417" y="198874"/>
                </a:lnTo>
                <a:lnTo>
                  <a:pt x="242911" y="217388"/>
                </a:lnTo>
                <a:lnTo>
                  <a:pt x="266352" y="200719"/>
                </a:lnTo>
                <a:lnTo>
                  <a:pt x="300037" y="200719"/>
                </a:lnTo>
                <a:lnTo>
                  <a:pt x="300037" y="183182"/>
                </a:lnTo>
                <a:lnTo>
                  <a:pt x="266352" y="183182"/>
                </a:lnTo>
                <a:lnTo>
                  <a:pt x="262825" y="170518"/>
                </a:lnTo>
                <a:lnTo>
                  <a:pt x="258147" y="157528"/>
                </a:lnTo>
                <a:lnTo>
                  <a:pt x="252320" y="144213"/>
                </a:lnTo>
                <a:lnTo>
                  <a:pt x="245342" y="130572"/>
                </a:lnTo>
                <a:close/>
              </a:path>
              <a:path w="1038859" h="327660">
                <a:moveTo>
                  <a:pt x="213742" y="173285"/>
                </a:moveTo>
                <a:lnTo>
                  <a:pt x="180925" y="173285"/>
                </a:lnTo>
                <a:lnTo>
                  <a:pt x="180925" y="188912"/>
                </a:lnTo>
                <a:lnTo>
                  <a:pt x="151408" y="193948"/>
                </a:lnTo>
                <a:lnTo>
                  <a:pt x="231385" y="193948"/>
                </a:lnTo>
                <a:lnTo>
                  <a:pt x="224407" y="177453"/>
                </a:lnTo>
                <a:lnTo>
                  <a:pt x="213742" y="177453"/>
                </a:lnTo>
                <a:lnTo>
                  <a:pt x="213742" y="173285"/>
                </a:lnTo>
                <a:close/>
              </a:path>
              <a:path w="1038859" h="327660">
                <a:moveTo>
                  <a:pt x="100533" y="154706"/>
                </a:moveTo>
                <a:lnTo>
                  <a:pt x="11633" y="154706"/>
                </a:lnTo>
                <a:lnTo>
                  <a:pt x="11633" y="187871"/>
                </a:lnTo>
                <a:lnTo>
                  <a:pt x="100533" y="187871"/>
                </a:lnTo>
                <a:lnTo>
                  <a:pt x="100533" y="154706"/>
                </a:lnTo>
                <a:close/>
              </a:path>
              <a:path w="1038859" h="327660">
                <a:moveTo>
                  <a:pt x="300037" y="113903"/>
                </a:moveTo>
                <a:lnTo>
                  <a:pt x="266352" y="113903"/>
                </a:lnTo>
                <a:lnTo>
                  <a:pt x="266352" y="183182"/>
                </a:lnTo>
                <a:lnTo>
                  <a:pt x="300037" y="183182"/>
                </a:lnTo>
                <a:lnTo>
                  <a:pt x="300037" y="113903"/>
                </a:lnTo>
                <a:close/>
              </a:path>
              <a:path w="1038859" h="327660">
                <a:moveTo>
                  <a:pt x="220513" y="168249"/>
                </a:moveTo>
                <a:lnTo>
                  <a:pt x="218776" y="170912"/>
                </a:lnTo>
                <a:lnTo>
                  <a:pt x="216519" y="173979"/>
                </a:lnTo>
                <a:lnTo>
                  <a:pt x="213742" y="177453"/>
                </a:lnTo>
                <a:lnTo>
                  <a:pt x="224407" y="177453"/>
                </a:lnTo>
                <a:lnTo>
                  <a:pt x="220513" y="168249"/>
                </a:lnTo>
                <a:close/>
              </a:path>
              <a:path w="1038859" h="327660">
                <a:moveTo>
                  <a:pt x="213742" y="122758"/>
                </a:moveTo>
                <a:lnTo>
                  <a:pt x="180925" y="122758"/>
                </a:lnTo>
                <a:lnTo>
                  <a:pt x="180925" y="141337"/>
                </a:lnTo>
                <a:lnTo>
                  <a:pt x="213742" y="141337"/>
                </a:lnTo>
                <a:lnTo>
                  <a:pt x="213742" y="122758"/>
                </a:lnTo>
                <a:close/>
              </a:path>
              <a:path w="1038859" h="327660">
                <a:moveTo>
                  <a:pt x="100533" y="107478"/>
                </a:moveTo>
                <a:lnTo>
                  <a:pt x="11633" y="107478"/>
                </a:lnTo>
                <a:lnTo>
                  <a:pt x="11633" y="140468"/>
                </a:lnTo>
                <a:lnTo>
                  <a:pt x="100533" y="140468"/>
                </a:lnTo>
                <a:lnTo>
                  <a:pt x="100533" y="107478"/>
                </a:lnTo>
                <a:close/>
              </a:path>
              <a:path w="1038859" h="327660">
                <a:moveTo>
                  <a:pt x="318963" y="76918"/>
                </a:moveTo>
                <a:lnTo>
                  <a:pt x="221555" y="76918"/>
                </a:lnTo>
                <a:lnTo>
                  <a:pt x="221555" y="113903"/>
                </a:lnTo>
                <a:lnTo>
                  <a:pt x="318963" y="113903"/>
                </a:lnTo>
                <a:lnTo>
                  <a:pt x="318963" y="76918"/>
                </a:lnTo>
                <a:close/>
              </a:path>
              <a:path w="1038859" h="327660">
                <a:moveTo>
                  <a:pt x="213742" y="72231"/>
                </a:moveTo>
                <a:lnTo>
                  <a:pt x="180925" y="72231"/>
                </a:lnTo>
                <a:lnTo>
                  <a:pt x="180925" y="90810"/>
                </a:lnTo>
                <a:lnTo>
                  <a:pt x="213742" y="90810"/>
                </a:lnTo>
                <a:lnTo>
                  <a:pt x="213742" y="72231"/>
                </a:lnTo>
                <a:close/>
              </a:path>
              <a:path w="1038859" h="327660">
                <a:moveTo>
                  <a:pt x="108866" y="55562"/>
                </a:moveTo>
                <a:lnTo>
                  <a:pt x="0" y="55562"/>
                </a:lnTo>
                <a:lnTo>
                  <a:pt x="0" y="88553"/>
                </a:lnTo>
                <a:lnTo>
                  <a:pt x="108866" y="88553"/>
                </a:lnTo>
                <a:lnTo>
                  <a:pt x="108866" y="55562"/>
                </a:lnTo>
                <a:close/>
              </a:path>
              <a:path w="1038859" h="327660">
                <a:moveTo>
                  <a:pt x="300037" y="2951"/>
                </a:moveTo>
                <a:lnTo>
                  <a:pt x="266352" y="2951"/>
                </a:lnTo>
                <a:lnTo>
                  <a:pt x="266352" y="76918"/>
                </a:lnTo>
                <a:lnTo>
                  <a:pt x="300037" y="76918"/>
                </a:lnTo>
                <a:lnTo>
                  <a:pt x="300037" y="2951"/>
                </a:lnTo>
                <a:close/>
              </a:path>
              <a:path w="1038859" h="327660">
                <a:moveTo>
                  <a:pt x="100533" y="13543"/>
                </a:moveTo>
                <a:lnTo>
                  <a:pt x="11633" y="13543"/>
                </a:lnTo>
                <a:lnTo>
                  <a:pt x="11633" y="46706"/>
                </a:lnTo>
                <a:lnTo>
                  <a:pt x="100533" y="46706"/>
                </a:lnTo>
                <a:lnTo>
                  <a:pt x="100533" y="13543"/>
                </a:lnTo>
                <a:close/>
              </a:path>
              <a:path w="1038859" h="327660">
                <a:moveTo>
                  <a:pt x="157485" y="868"/>
                </a:moveTo>
                <a:lnTo>
                  <a:pt x="155162" y="9061"/>
                </a:lnTo>
                <a:lnTo>
                  <a:pt x="152188" y="18188"/>
                </a:lnTo>
                <a:lnTo>
                  <a:pt x="148564" y="28247"/>
                </a:lnTo>
                <a:lnTo>
                  <a:pt x="144288" y="39240"/>
                </a:lnTo>
                <a:lnTo>
                  <a:pt x="179536" y="39240"/>
                </a:lnTo>
                <a:lnTo>
                  <a:pt x="182900" y="33445"/>
                </a:lnTo>
                <a:lnTo>
                  <a:pt x="186221" y="26999"/>
                </a:lnTo>
                <a:lnTo>
                  <a:pt x="189498" y="19902"/>
                </a:lnTo>
                <a:lnTo>
                  <a:pt x="192732" y="12153"/>
                </a:lnTo>
                <a:lnTo>
                  <a:pt x="157485" y="868"/>
                </a:lnTo>
                <a:close/>
              </a:path>
              <a:path w="1038859" h="327660">
                <a:moveTo>
                  <a:pt x="1006375" y="171202"/>
                </a:moveTo>
                <a:lnTo>
                  <a:pt x="845244" y="171202"/>
                </a:lnTo>
                <a:lnTo>
                  <a:pt x="845244" y="323998"/>
                </a:lnTo>
                <a:lnTo>
                  <a:pt x="881533" y="323998"/>
                </a:lnTo>
                <a:lnTo>
                  <a:pt x="881533" y="306288"/>
                </a:lnTo>
                <a:lnTo>
                  <a:pt x="1006375" y="306288"/>
                </a:lnTo>
                <a:lnTo>
                  <a:pt x="1006375" y="270694"/>
                </a:lnTo>
                <a:lnTo>
                  <a:pt x="881533" y="270694"/>
                </a:lnTo>
                <a:lnTo>
                  <a:pt x="881533" y="206622"/>
                </a:lnTo>
                <a:lnTo>
                  <a:pt x="1006375" y="206622"/>
                </a:lnTo>
                <a:lnTo>
                  <a:pt x="1006375" y="171202"/>
                </a:lnTo>
                <a:close/>
              </a:path>
              <a:path w="1038859" h="327660">
                <a:moveTo>
                  <a:pt x="1006375" y="306288"/>
                </a:moveTo>
                <a:lnTo>
                  <a:pt x="970085" y="306288"/>
                </a:lnTo>
                <a:lnTo>
                  <a:pt x="970085" y="323998"/>
                </a:lnTo>
                <a:lnTo>
                  <a:pt x="1006375" y="323998"/>
                </a:lnTo>
                <a:lnTo>
                  <a:pt x="1006375" y="306288"/>
                </a:lnTo>
                <a:close/>
              </a:path>
              <a:path w="1038859" h="327660">
                <a:moveTo>
                  <a:pt x="1006375" y="206622"/>
                </a:moveTo>
                <a:lnTo>
                  <a:pt x="970085" y="206622"/>
                </a:lnTo>
                <a:lnTo>
                  <a:pt x="970085" y="270694"/>
                </a:lnTo>
                <a:lnTo>
                  <a:pt x="1006375" y="270694"/>
                </a:lnTo>
                <a:lnTo>
                  <a:pt x="1006375" y="206622"/>
                </a:lnTo>
                <a:close/>
              </a:path>
              <a:path w="1038859" h="327660">
                <a:moveTo>
                  <a:pt x="565086" y="243606"/>
                </a:moveTo>
                <a:lnTo>
                  <a:pt x="439811" y="243606"/>
                </a:lnTo>
                <a:lnTo>
                  <a:pt x="448438" y="246200"/>
                </a:lnTo>
                <a:lnTo>
                  <a:pt x="459214" y="249814"/>
                </a:lnTo>
                <a:lnTo>
                  <a:pt x="472139" y="254448"/>
                </a:lnTo>
                <a:lnTo>
                  <a:pt x="487213" y="260102"/>
                </a:lnTo>
                <a:lnTo>
                  <a:pt x="460756" y="271670"/>
                </a:lnTo>
                <a:lnTo>
                  <a:pt x="429827" y="281198"/>
                </a:lnTo>
                <a:lnTo>
                  <a:pt x="394428" y="288686"/>
                </a:lnTo>
                <a:lnTo>
                  <a:pt x="354557" y="294134"/>
                </a:lnTo>
                <a:lnTo>
                  <a:pt x="371920" y="327298"/>
                </a:lnTo>
                <a:lnTo>
                  <a:pt x="419355" y="319364"/>
                </a:lnTo>
                <a:lnTo>
                  <a:pt x="461471" y="308067"/>
                </a:lnTo>
                <a:lnTo>
                  <a:pt x="498271" y="293406"/>
                </a:lnTo>
                <a:lnTo>
                  <a:pt x="529753" y="275381"/>
                </a:lnTo>
                <a:lnTo>
                  <a:pt x="629067" y="275381"/>
                </a:lnTo>
                <a:lnTo>
                  <a:pt x="612098" y="267828"/>
                </a:lnTo>
                <a:lnTo>
                  <a:pt x="586759" y="257258"/>
                </a:lnTo>
                <a:lnTo>
                  <a:pt x="561875" y="247600"/>
                </a:lnTo>
                <a:lnTo>
                  <a:pt x="565086" y="243606"/>
                </a:lnTo>
                <a:close/>
              </a:path>
              <a:path w="1038859" h="327660">
                <a:moveTo>
                  <a:pt x="629067" y="275381"/>
                </a:moveTo>
                <a:lnTo>
                  <a:pt x="529753" y="275381"/>
                </a:lnTo>
                <a:lnTo>
                  <a:pt x="557242" y="286103"/>
                </a:lnTo>
                <a:lnTo>
                  <a:pt x="584838" y="297780"/>
                </a:lnTo>
                <a:lnTo>
                  <a:pt x="612543" y="310412"/>
                </a:lnTo>
                <a:lnTo>
                  <a:pt x="640356" y="323998"/>
                </a:lnTo>
                <a:lnTo>
                  <a:pt x="664145" y="291703"/>
                </a:lnTo>
                <a:lnTo>
                  <a:pt x="637893" y="279310"/>
                </a:lnTo>
                <a:lnTo>
                  <a:pt x="629067" y="275381"/>
                </a:lnTo>
                <a:close/>
              </a:path>
              <a:path w="1038859" h="327660">
                <a:moveTo>
                  <a:pt x="482178" y="172243"/>
                </a:moveTo>
                <a:lnTo>
                  <a:pt x="440505" y="172243"/>
                </a:lnTo>
                <a:lnTo>
                  <a:pt x="433332" y="184962"/>
                </a:lnTo>
                <a:lnTo>
                  <a:pt x="423967" y="199851"/>
                </a:lnTo>
                <a:lnTo>
                  <a:pt x="412410" y="216910"/>
                </a:lnTo>
                <a:lnTo>
                  <a:pt x="398660" y="236141"/>
                </a:lnTo>
                <a:lnTo>
                  <a:pt x="430262" y="256108"/>
                </a:lnTo>
                <a:lnTo>
                  <a:pt x="435008" y="250436"/>
                </a:lnTo>
                <a:lnTo>
                  <a:pt x="438232" y="246200"/>
                </a:lnTo>
                <a:lnTo>
                  <a:pt x="439811" y="243606"/>
                </a:lnTo>
                <a:lnTo>
                  <a:pt x="565086" y="243606"/>
                </a:lnTo>
                <a:lnTo>
                  <a:pt x="572761" y="234057"/>
                </a:lnTo>
                <a:lnTo>
                  <a:pt x="524197" y="234057"/>
                </a:lnTo>
                <a:lnTo>
                  <a:pt x="505629" y="228012"/>
                </a:lnTo>
                <a:lnTo>
                  <a:pt x="488298" y="222727"/>
                </a:lnTo>
                <a:lnTo>
                  <a:pt x="472205" y="218202"/>
                </a:lnTo>
                <a:lnTo>
                  <a:pt x="457348" y="214436"/>
                </a:lnTo>
                <a:lnTo>
                  <a:pt x="461114" y="208609"/>
                </a:lnTo>
                <a:lnTo>
                  <a:pt x="466507" y="199634"/>
                </a:lnTo>
                <a:lnTo>
                  <a:pt x="473529" y="187512"/>
                </a:lnTo>
                <a:lnTo>
                  <a:pt x="482178" y="172243"/>
                </a:lnTo>
                <a:close/>
              </a:path>
              <a:path w="1038859" h="327660">
                <a:moveTo>
                  <a:pt x="601290" y="172243"/>
                </a:moveTo>
                <a:lnTo>
                  <a:pt x="560833" y="172243"/>
                </a:lnTo>
                <a:lnTo>
                  <a:pt x="554832" y="189650"/>
                </a:lnTo>
                <a:lnTo>
                  <a:pt x="546725" y="205754"/>
                </a:lnTo>
                <a:lnTo>
                  <a:pt x="536514" y="220556"/>
                </a:lnTo>
                <a:lnTo>
                  <a:pt x="524197" y="234057"/>
                </a:lnTo>
                <a:lnTo>
                  <a:pt x="572761" y="234057"/>
                </a:lnTo>
                <a:lnTo>
                  <a:pt x="575342" y="230844"/>
                </a:lnTo>
                <a:lnTo>
                  <a:pt x="586400" y="212700"/>
                </a:lnTo>
                <a:lnTo>
                  <a:pt x="595050" y="193166"/>
                </a:lnTo>
                <a:lnTo>
                  <a:pt x="601290" y="172243"/>
                </a:lnTo>
                <a:close/>
              </a:path>
              <a:path w="1038859" h="327660">
                <a:moveTo>
                  <a:pt x="668486" y="135954"/>
                </a:moveTo>
                <a:lnTo>
                  <a:pt x="359766" y="135954"/>
                </a:lnTo>
                <a:lnTo>
                  <a:pt x="359766" y="172243"/>
                </a:lnTo>
                <a:lnTo>
                  <a:pt x="668486" y="172243"/>
                </a:lnTo>
                <a:lnTo>
                  <a:pt x="668486" y="135954"/>
                </a:lnTo>
                <a:close/>
              </a:path>
              <a:path w="1038859" h="327660">
                <a:moveTo>
                  <a:pt x="480094" y="82649"/>
                </a:moveTo>
                <a:lnTo>
                  <a:pt x="475612" y="96203"/>
                </a:lnTo>
                <a:lnTo>
                  <a:pt x="470675" y="109605"/>
                </a:lnTo>
                <a:lnTo>
                  <a:pt x="465281" y="122856"/>
                </a:lnTo>
                <a:lnTo>
                  <a:pt x="459432" y="135954"/>
                </a:lnTo>
                <a:lnTo>
                  <a:pt x="499193" y="135954"/>
                </a:lnTo>
                <a:lnTo>
                  <a:pt x="503209" y="126448"/>
                </a:lnTo>
                <a:lnTo>
                  <a:pt x="507268" y="116160"/>
                </a:lnTo>
                <a:lnTo>
                  <a:pt x="511370" y="105091"/>
                </a:lnTo>
                <a:lnTo>
                  <a:pt x="515515" y="93240"/>
                </a:lnTo>
                <a:lnTo>
                  <a:pt x="480094" y="82649"/>
                </a:lnTo>
                <a:close/>
              </a:path>
              <a:path w="1038859" h="327660">
                <a:moveTo>
                  <a:pt x="661714" y="35247"/>
                </a:moveTo>
                <a:lnTo>
                  <a:pt x="366191" y="35247"/>
                </a:lnTo>
                <a:lnTo>
                  <a:pt x="366191" y="113209"/>
                </a:lnTo>
                <a:lnTo>
                  <a:pt x="403522" y="113209"/>
                </a:lnTo>
                <a:lnTo>
                  <a:pt x="403522" y="71884"/>
                </a:lnTo>
                <a:lnTo>
                  <a:pt x="661714" y="71884"/>
                </a:lnTo>
                <a:lnTo>
                  <a:pt x="661714" y="35247"/>
                </a:lnTo>
                <a:close/>
              </a:path>
              <a:path w="1038859" h="327660">
                <a:moveTo>
                  <a:pt x="661714" y="71884"/>
                </a:moveTo>
                <a:lnTo>
                  <a:pt x="624382" y="71884"/>
                </a:lnTo>
                <a:lnTo>
                  <a:pt x="624382" y="113209"/>
                </a:lnTo>
                <a:lnTo>
                  <a:pt x="661714" y="113209"/>
                </a:lnTo>
                <a:lnTo>
                  <a:pt x="661714" y="71884"/>
                </a:lnTo>
                <a:close/>
              </a:path>
              <a:path w="1038859" h="327660">
                <a:moveTo>
                  <a:pt x="533052" y="2256"/>
                </a:moveTo>
                <a:lnTo>
                  <a:pt x="495026" y="2256"/>
                </a:lnTo>
                <a:lnTo>
                  <a:pt x="495026" y="35247"/>
                </a:lnTo>
                <a:lnTo>
                  <a:pt x="533052" y="35247"/>
                </a:lnTo>
                <a:lnTo>
                  <a:pt x="533052" y="2256"/>
                </a:lnTo>
                <a:close/>
              </a:path>
              <a:path w="1038859" h="327660">
                <a:moveTo>
                  <a:pt x="725437" y="64418"/>
                </a:moveTo>
                <a:lnTo>
                  <a:pt x="721411" y="92503"/>
                </a:lnTo>
                <a:lnTo>
                  <a:pt x="716278" y="116855"/>
                </a:lnTo>
                <a:lnTo>
                  <a:pt x="710038" y="137473"/>
                </a:lnTo>
                <a:lnTo>
                  <a:pt x="702691" y="154359"/>
                </a:lnTo>
                <a:lnTo>
                  <a:pt x="733945" y="166861"/>
                </a:lnTo>
                <a:lnTo>
                  <a:pt x="740793" y="148445"/>
                </a:lnTo>
                <a:lnTo>
                  <a:pt x="746750" y="126361"/>
                </a:lnTo>
                <a:lnTo>
                  <a:pt x="751818" y="100609"/>
                </a:lnTo>
                <a:lnTo>
                  <a:pt x="755996" y="71189"/>
                </a:lnTo>
                <a:lnTo>
                  <a:pt x="725437" y="64418"/>
                </a:lnTo>
                <a:close/>
              </a:path>
              <a:path w="1038859" h="327660">
                <a:moveTo>
                  <a:pt x="1030922" y="133870"/>
                </a:moveTo>
                <a:lnTo>
                  <a:pt x="987797" y="133870"/>
                </a:lnTo>
                <a:lnTo>
                  <a:pt x="992029" y="141011"/>
                </a:lnTo>
                <a:lnTo>
                  <a:pt x="996218" y="148890"/>
                </a:lnTo>
                <a:lnTo>
                  <a:pt x="1000363" y="157506"/>
                </a:lnTo>
                <a:lnTo>
                  <a:pt x="1004465" y="166861"/>
                </a:lnTo>
                <a:lnTo>
                  <a:pt x="1038670" y="147587"/>
                </a:lnTo>
                <a:lnTo>
                  <a:pt x="1030922" y="133870"/>
                </a:lnTo>
                <a:close/>
              </a:path>
              <a:path w="1038859" h="327660">
                <a:moveTo>
                  <a:pt x="902195" y="0"/>
                </a:moveTo>
                <a:lnTo>
                  <a:pt x="873849" y="65242"/>
                </a:lnTo>
                <a:lnTo>
                  <a:pt x="839166" y="118938"/>
                </a:lnTo>
                <a:lnTo>
                  <a:pt x="813989" y="122063"/>
                </a:lnTo>
                <a:lnTo>
                  <a:pt x="824235" y="157311"/>
                </a:lnTo>
                <a:lnTo>
                  <a:pt x="871701" y="151288"/>
                </a:lnTo>
                <a:lnTo>
                  <a:pt x="914784" y="145374"/>
                </a:lnTo>
                <a:lnTo>
                  <a:pt x="953482" y="139568"/>
                </a:lnTo>
                <a:lnTo>
                  <a:pt x="987797" y="133870"/>
                </a:lnTo>
                <a:lnTo>
                  <a:pt x="1030922" y="133870"/>
                </a:lnTo>
                <a:lnTo>
                  <a:pt x="1022371" y="118732"/>
                </a:lnTo>
                <a:lnTo>
                  <a:pt x="1019831" y="114945"/>
                </a:lnTo>
                <a:lnTo>
                  <a:pt x="881533" y="114945"/>
                </a:lnTo>
                <a:lnTo>
                  <a:pt x="895315" y="97115"/>
                </a:lnTo>
                <a:lnTo>
                  <a:pt x="910096" y="74879"/>
                </a:lnTo>
                <a:lnTo>
                  <a:pt x="925875" y="48237"/>
                </a:lnTo>
                <a:lnTo>
                  <a:pt x="942652" y="17189"/>
                </a:lnTo>
                <a:lnTo>
                  <a:pt x="902195" y="0"/>
                </a:lnTo>
                <a:close/>
              </a:path>
              <a:path w="1038859" h="327660">
                <a:moveTo>
                  <a:pt x="827533" y="54867"/>
                </a:moveTo>
                <a:lnTo>
                  <a:pt x="800100" y="67716"/>
                </a:lnTo>
                <a:lnTo>
                  <a:pt x="804744" y="79002"/>
                </a:lnTo>
                <a:lnTo>
                  <a:pt x="808607" y="90983"/>
                </a:lnTo>
                <a:lnTo>
                  <a:pt x="811689" y="103658"/>
                </a:lnTo>
                <a:lnTo>
                  <a:pt x="813989" y="117027"/>
                </a:lnTo>
                <a:lnTo>
                  <a:pt x="843855" y="104006"/>
                </a:lnTo>
                <a:lnTo>
                  <a:pt x="841516" y="93523"/>
                </a:lnTo>
                <a:lnTo>
                  <a:pt x="838038" y="81911"/>
                </a:lnTo>
                <a:lnTo>
                  <a:pt x="833371" y="69008"/>
                </a:lnTo>
                <a:lnTo>
                  <a:pt x="827533" y="54867"/>
                </a:lnTo>
                <a:close/>
              </a:path>
              <a:path w="1038859" h="327660">
                <a:moveTo>
                  <a:pt x="965398" y="47401"/>
                </a:moveTo>
                <a:lnTo>
                  <a:pt x="935532" y="70147"/>
                </a:lnTo>
                <a:lnTo>
                  <a:pt x="942934" y="77374"/>
                </a:lnTo>
                <a:lnTo>
                  <a:pt x="950378" y="85166"/>
                </a:lnTo>
                <a:lnTo>
                  <a:pt x="957912" y="93577"/>
                </a:lnTo>
                <a:lnTo>
                  <a:pt x="965398" y="102443"/>
                </a:lnTo>
                <a:lnTo>
                  <a:pt x="943097" y="106284"/>
                </a:lnTo>
                <a:lnTo>
                  <a:pt x="921686" y="109649"/>
                </a:lnTo>
                <a:lnTo>
                  <a:pt x="901164" y="112535"/>
                </a:lnTo>
                <a:lnTo>
                  <a:pt x="881533" y="114945"/>
                </a:lnTo>
                <a:lnTo>
                  <a:pt x="1019831" y="114945"/>
                </a:lnTo>
                <a:lnTo>
                  <a:pt x="1004725" y="92415"/>
                </a:lnTo>
                <a:lnTo>
                  <a:pt x="985734" y="68639"/>
                </a:lnTo>
                <a:lnTo>
                  <a:pt x="965398" y="47401"/>
                </a:lnTo>
                <a:close/>
              </a:path>
              <a:path w="1038859" h="327660">
                <a:moveTo>
                  <a:pt x="796453" y="2951"/>
                </a:moveTo>
                <a:lnTo>
                  <a:pt x="760163" y="2951"/>
                </a:lnTo>
                <a:lnTo>
                  <a:pt x="760163" y="323303"/>
                </a:lnTo>
                <a:lnTo>
                  <a:pt x="796453" y="323303"/>
                </a:lnTo>
                <a:lnTo>
                  <a:pt x="796453" y="2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75764" y="54864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11459" y="5458019"/>
            <a:ext cx="88900" cy="64135"/>
          </a:xfrm>
          <a:custGeom>
            <a:avLst/>
            <a:gdLst/>
            <a:ahLst/>
            <a:cxnLst/>
            <a:rect l="l" t="t" r="r" b="b"/>
            <a:pathLst>
              <a:path w="88900" h="64135">
                <a:moveTo>
                  <a:pt x="0" y="0"/>
                </a:moveTo>
                <a:lnTo>
                  <a:pt x="0" y="64070"/>
                </a:lnTo>
                <a:lnTo>
                  <a:pt x="88552" y="64070"/>
                </a:lnTo>
                <a:lnTo>
                  <a:pt x="8855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81333" y="54246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180924" y="5417290"/>
            <a:ext cx="116185" cy="7451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75170" y="5422598"/>
            <a:ext cx="161290" cy="153035"/>
          </a:xfrm>
          <a:custGeom>
            <a:avLst/>
            <a:gdLst/>
            <a:ahLst/>
            <a:cxnLst/>
            <a:rect l="l" t="t" r="r" b="b"/>
            <a:pathLst>
              <a:path w="161290" h="153035">
                <a:moveTo>
                  <a:pt x="0" y="0"/>
                </a:moveTo>
                <a:lnTo>
                  <a:pt x="161131" y="0"/>
                </a:lnTo>
                <a:lnTo>
                  <a:pt x="161131" y="152796"/>
                </a:lnTo>
                <a:lnTo>
                  <a:pt x="124841" y="152796"/>
                </a:lnTo>
                <a:lnTo>
                  <a:pt x="124841" y="135086"/>
                </a:lnTo>
                <a:lnTo>
                  <a:pt x="36289" y="135086"/>
                </a:lnTo>
                <a:lnTo>
                  <a:pt x="36289" y="152796"/>
                </a:lnTo>
                <a:lnTo>
                  <a:pt x="0" y="1527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41559" y="54061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881333" y="53741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741559" y="53588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084483" y="5334046"/>
            <a:ext cx="314325" cy="245110"/>
          </a:xfrm>
          <a:custGeom>
            <a:avLst/>
            <a:gdLst/>
            <a:ahLst/>
            <a:cxnLst/>
            <a:rect l="l" t="t" r="r" b="b"/>
            <a:pathLst>
              <a:path w="314325" h="245110">
                <a:moveTo>
                  <a:pt x="125536" y="0"/>
                </a:moveTo>
                <a:lnTo>
                  <a:pt x="160957" y="10591"/>
                </a:lnTo>
                <a:lnTo>
                  <a:pt x="156812" y="22442"/>
                </a:lnTo>
                <a:lnTo>
                  <a:pt x="152709" y="33511"/>
                </a:lnTo>
                <a:lnTo>
                  <a:pt x="148651" y="43798"/>
                </a:lnTo>
                <a:lnTo>
                  <a:pt x="144635" y="53305"/>
                </a:lnTo>
                <a:lnTo>
                  <a:pt x="313927" y="53305"/>
                </a:lnTo>
                <a:lnTo>
                  <a:pt x="313927" y="89594"/>
                </a:lnTo>
                <a:lnTo>
                  <a:pt x="246732" y="89594"/>
                </a:lnTo>
                <a:lnTo>
                  <a:pt x="240492" y="110517"/>
                </a:lnTo>
                <a:lnTo>
                  <a:pt x="231843" y="130050"/>
                </a:lnTo>
                <a:lnTo>
                  <a:pt x="220784" y="148195"/>
                </a:lnTo>
                <a:lnTo>
                  <a:pt x="207317" y="164951"/>
                </a:lnTo>
                <a:lnTo>
                  <a:pt x="232201" y="174609"/>
                </a:lnTo>
                <a:lnTo>
                  <a:pt x="257540" y="185179"/>
                </a:lnTo>
                <a:lnTo>
                  <a:pt x="283336" y="196660"/>
                </a:lnTo>
                <a:lnTo>
                  <a:pt x="309587" y="209053"/>
                </a:lnTo>
                <a:lnTo>
                  <a:pt x="285799" y="241349"/>
                </a:lnTo>
                <a:lnTo>
                  <a:pt x="257985" y="227762"/>
                </a:lnTo>
                <a:lnTo>
                  <a:pt x="230280" y="215131"/>
                </a:lnTo>
                <a:lnTo>
                  <a:pt x="202683" y="203454"/>
                </a:lnTo>
                <a:lnTo>
                  <a:pt x="175195" y="192732"/>
                </a:lnTo>
                <a:lnTo>
                  <a:pt x="143713" y="210757"/>
                </a:lnTo>
                <a:lnTo>
                  <a:pt x="106914" y="225418"/>
                </a:lnTo>
                <a:lnTo>
                  <a:pt x="64797" y="236715"/>
                </a:lnTo>
                <a:lnTo>
                  <a:pt x="17363" y="244648"/>
                </a:lnTo>
                <a:lnTo>
                  <a:pt x="0" y="211484"/>
                </a:lnTo>
                <a:lnTo>
                  <a:pt x="39870" y="206037"/>
                </a:lnTo>
                <a:lnTo>
                  <a:pt x="75269" y="198549"/>
                </a:lnTo>
                <a:lnTo>
                  <a:pt x="106198" y="189021"/>
                </a:lnTo>
                <a:lnTo>
                  <a:pt x="132655" y="177452"/>
                </a:lnTo>
                <a:lnTo>
                  <a:pt x="117581" y="171798"/>
                </a:lnTo>
                <a:lnTo>
                  <a:pt x="104657" y="167165"/>
                </a:lnTo>
                <a:lnTo>
                  <a:pt x="93880" y="163551"/>
                </a:lnTo>
                <a:lnTo>
                  <a:pt x="85253" y="160957"/>
                </a:lnTo>
                <a:lnTo>
                  <a:pt x="83633" y="163619"/>
                </a:lnTo>
                <a:lnTo>
                  <a:pt x="80449" y="167787"/>
                </a:lnTo>
                <a:lnTo>
                  <a:pt x="75703" y="173459"/>
                </a:lnTo>
                <a:lnTo>
                  <a:pt x="44102" y="153491"/>
                </a:lnTo>
                <a:lnTo>
                  <a:pt x="57852" y="134261"/>
                </a:lnTo>
                <a:lnTo>
                  <a:pt x="69409" y="117202"/>
                </a:lnTo>
                <a:lnTo>
                  <a:pt x="78774" y="102313"/>
                </a:lnTo>
                <a:lnTo>
                  <a:pt x="85948" y="89594"/>
                </a:lnTo>
                <a:lnTo>
                  <a:pt x="5208" y="89594"/>
                </a:lnTo>
                <a:lnTo>
                  <a:pt x="5208" y="53305"/>
                </a:lnTo>
                <a:lnTo>
                  <a:pt x="104874" y="53305"/>
                </a:lnTo>
                <a:lnTo>
                  <a:pt x="110723" y="40206"/>
                </a:lnTo>
                <a:lnTo>
                  <a:pt x="116116" y="26956"/>
                </a:lnTo>
                <a:lnTo>
                  <a:pt x="121054" y="13554"/>
                </a:lnTo>
                <a:lnTo>
                  <a:pt x="12553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81333" y="53236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26267" y="5309465"/>
            <a:ext cx="66005" cy="1151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29925" y="53069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530025" y="5306264"/>
            <a:ext cx="43815" cy="62230"/>
          </a:xfrm>
          <a:custGeom>
            <a:avLst/>
            <a:gdLst/>
            <a:ahLst/>
            <a:cxnLst/>
            <a:rect l="l" t="t" r="r" b="b"/>
            <a:pathLst>
              <a:path w="43815" h="62229">
                <a:moveTo>
                  <a:pt x="27434" y="0"/>
                </a:moveTo>
                <a:lnTo>
                  <a:pt x="33272" y="14140"/>
                </a:lnTo>
                <a:lnTo>
                  <a:pt x="37938" y="27043"/>
                </a:lnTo>
                <a:lnTo>
                  <a:pt x="41433" y="38709"/>
                </a:lnTo>
                <a:lnTo>
                  <a:pt x="43755" y="49138"/>
                </a:lnTo>
                <a:lnTo>
                  <a:pt x="13890" y="62160"/>
                </a:lnTo>
                <a:lnTo>
                  <a:pt x="11590" y="48790"/>
                </a:lnTo>
                <a:lnTo>
                  <a:pt x="8508" y="36115"/>
                </a:lnTo>
                <a:lnTo>
                  <a:pt x="4644" y="24134"/>
                </a:lnTo>
                <a:lnTo>
                  <a:pt x="0" y="12848"/>
                </a:lnTo>
                <a:lnTo>
                  <a:pt x="27434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41559" y="52649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90090" y="5254348"/>
            <a:ext cx="36830" cy="320675"/>
          </a:xfrm>
          <a:custGeom>
            <a:avLst/>
            <a:gdLst/>
            <a:ahLst/>
            <a:cxnLst/>
            <a:rect l="l" t="t" r="r" b="b"/>
            <a:pathLst>
              <a:path w="36829" h="320675">
                <a:moveTo>
                  <a:pt x="0" y="0"/>
                </a:moveTo>
                <a:lnTo>
                  <a:pt x="36289" y="0"/>
                </a:lnTo>
                <a:lnTo>
                  <a:pt x="36289" y="320352"/>
                </a:lnTo>
                <a:lnTo>
                  <a:pt x="0" y="3203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949223" y="52543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96117" y="52536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2990"/>
                </a:lnTo>
                <a:lnTo>
                  <a:pt x="295523" y="32990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2990"/>
                </a:lnTo>
                <a:lnTo>
                  <a:pt x="128835" y="32990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741906" y="52522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1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37566" y="5245046"/>
            <a:ext cx="237380" cy="1795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09">
            <a:extLst>
              <a:ext uri="{FF2B5EF4-FFF2-40B4-BE49-F238E27FC236}">
                <a16:creationId xmlns:a16="http://schemas.microsoft.com/office/drawing/2014/main" id="{EFB0535F-D3A1-3943-98AE-068653E3EB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8CBAD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AB2EC8E-D049-2E4B-BD66-5A781CBA3A81}"/>
              </a:ext>
            </a:extLst>
          </p:cNvPr>
          <p:cNvGrpSpPr/>
          <p:nvPr/>
        </p:nvGrpSpPr>
        <p:grpSpPr>
          <a:xfrm>
            <a:off x="4174933" y="1987657"/>
            <a:ext cx="4148427" cy="2799767"/>
            <a:chOff x="4174933" y="1987657"/>
            <a:chExt cx="4148427" cy="2799767"/>
          </a:xfrm>
        </p:grpSpPr>
        <p:sp>
          <p:nvSpPr>
            <p:cNvPr id="157" name="직사각형 21">
              <a:extLst>
                <a:ext uri="{FF2B5EF4-FFF2-40B4-BE49-F238E27FC236}">
                  <a16:creationId xmlns:a16="http://schemas.microsoft.com/office/drawing/2014/main" id="{0AA696A0-DB14-0C41-A477-FFDD1AF9FACB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59" name="직사각형 26">
              <a:extLst>
                <a:ext uri="{FF2B5EF4-FFF2-40B4-BE49-F238E27FC236}">
                  <a16:creationId xmlns:a16="http://schemas.microsoft.com/office/drawing/2014/main" id="{33137926-50A4-4946-9AA2-7774586F600F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0" name="직사각형 27">
              <a:extLst>
                <a:ext uri="{FF2B5EF4-FFF2-40B4-BE49-F238E27FC236}">
                  <a16:creationId xmlns:a16="http://schemas.microsoft.com/office/drawing/2014/main" id="{07FC4B60-958D-5640-A978-9FBB6FA2935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9094916-9A95-E14C-A901-055EE6E2224C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專案介紹</a:t>
              </a:r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545E4607-007F-054F-AF6D-91A9602A65A5}"/>
              </a:ext>
            </a:extLst>
          </p:cNvPr>
          <p:cNvGrpSpPr/>
          <p:nvPr/>
        </p:nvGrpSpPr>
        <p:grpSpPr>
          <a:xfrm>
            <a:off x="4337675" y="2130646"/>
            <a:ext cx="4148427" cy="2799767"/>
            <a:chOff x="4174933" y="1987657"/>
            <a:chExt cx="4148427" cy="2799767"/>
          </a:xfrm>
        </p:grpSpPr>
        <p:sp>
          <p:nvSpPr>
            <p:cNvPr id="163" name="직사각형 21">
              <a:extLst>
                <a:ext uri="{FF2B5EF4-FFF2-40B4-BE49-F238E27FC236}">
                  <a16:creationId xmlns:a16="http://schemas.microsoft.com/office/drawing/2014/main" id="{62FE82E6-B33C-DD49-8278-1372BA31AABF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4" name="직사각형 26">
              <a:extLst>
                <a:ext uri="{FF2B5EF4-FFF2-40B4-BE49-F238E27FC236}">
                  <a16:creationId xmlns:a16="http://schemas.microsoft.com/office/drawing/2014/main" id="{C952C69D-2E6F-4948-A0BB-9AFE6DFB689E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5" name="직사각형 27">
              <a:extLst>
                <a:ext uri="{FF2B5EF4-FFF2-40B4-BE49-F238E27FC236}">
                  <a16:creationId xmlns:a16="http://schemas.microsoft.com/office/drawing/2014/main" id="{5014EAE2-62B9-4E4B-8D4C-6FEAC9C3B18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6C382BEE-9466-7149-977F-CD25DC54A25C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專案介紹</a:t>
              </a:r>
            </a:p>
          </p:txBody>
        </p:sp>
      </p:grp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54EFC040-6C1B-864A-832C-08C5B65A72FF}"/>
              </a:ext>
            </a:extLst>
          </p:cNvPr>
          <p:cNvGrpSpPr/>
          <p:nvPr/>
        </p:nvGrpSpPr>
        <p:grpSpPr>
          <a:xfrm>
            <a:off x="4467728" y="2283021"/>
            <a:ext cx="4148427" cy="2799767"/>
            <a:chOff x="4174933" y="1987657"/>
            <a:chExt cx="4148427" cy="2799767"/>
          </a:xfrm>
        </p:grpSpPr>
        <p:sp>
          <p:nvSpPr>
            <p:cNvPr id="168" name="직사각형 21">
              <a:extLst>
                <a:ext uri="{FF2B5EF4-FFF2-40B4-BE49-F238E27FC236}">
                  <a16:creationId xmlns:a16="http://schemas.microsoft.com/office/drawing/2014/main" id="{A1170525-82AA-5447-8577-2BBE8222DF8F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9" name="직사각형 26">
              <a:extLst>
                <a:ext uri="{FF2B5EF4-FFF2-40B4-BE49-F238E27FC236}">
                  <a16:creationId xmlns:a16="http://schemas.microsoft.com/office/drawing/2014/main" id="{BA290A6F-50C3-3143-BFAD-72611396C13A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0" name="직사각형 27">
              <a:extLst>
                <a:ext uri="{FF2B5EF4-FFF2-40B4-BE49-F238E27FC236}">
                  <a16:creationId xmlns:a16="http://schemas.microsoft.com/office/drawing/2014/main" id="{084BD3D5-46AE-D441-9803-E2515CAB7E4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E03C678-0A51-574F-BBE5-3D59D46E9999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專案介紹</a:t>
              </a:r>
            </a:p>
          </p:txBody>
        </p:sp>
      </p:grpSp>
      <p:sp>
        <p:nvSpPr>
          <p:cNvPr id="172" name="직사각형 26">
            <a:extLst>
              <a:ext uri="{FF2B5EF4-FFF2-40B4-BE49-F238E27FC236}">
                <a16:creationId xmlns:a16="http://schemas.microsoft.com/office/drawing/2014/main" id="{BDA478B0-6ECE-C64D-9E78-34A6E894CD00}"/>
              </a:ext>
            </a:extLst>
          </p:cNvPr>
          <p:cNvSpPr/>
          <p:nvPr/>
        </p:nvSpPr>
        <p:spPr>
          <a:xfrm>
            <a:off x="5263418" y="4418929"/>
            <a:ext cx="1167827" cy="50384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OK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4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72" grpId="0" animBg="1"/>
      <p:bldP spid="17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F91E3B97-14B1-214F-A7DB-17043D2E6B12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D7E64CC8-C121-984B-B658-343274ED4C33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10">
              <a:extLst>
                <a:ext uri="{FF2B5EF4-FFF2-40B4-BE49-F238E27FC236}">
                  <a16:creationId xmlns:a16="http://schemas.microsoft.com/office/drawing/2014/main" id="{EF0A01C4-B271-5148-942F-BD27756D7FAB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31FD6186-4C15-8F4E-B9FB-701A4D9C4059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</a:t>
              </a:r>
              <a:r>
                <a:rPr lang="zh-CN" altLang="en-US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使用</a:t>
              </a:r>
              <a:r>
                <a:rPr lang="en-US" altLang="zh-CN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Git</a:t>
              </a:r>
              <a:r>
                <a:rPr lang="zh-CN" altLang="en-US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管理程式版本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4" name="직사각형 1">
              <a:extLst>
                <a:ext uri="{FF2B5EF4-FFF2-40B4-BE49-F238E27FC236}">
                  <a16:creationId xmlns:a16="http://schemas.microsoft.com/office/drawing/2014/main" id="{660F1271-72DD-5C4F-BE4B-DDA0CF2EDC69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額外技術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13">
              <a:extLst>
                <a:ext uri="{FF2B5EF4-FFF2-40B4-BE49-F238E27FC236}">
                  <a16:creationId xmlns:a16="http://schemas.microsoft.com/office/drawing/2014/main" id="{F5861AC7-CD84-304B-A50B-246C8D915398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14">
              <a:extLst>
                <a:ext uri="{FF2B5EF4-FFF2-40B4-BE49-F238E27FC236}">
                  <a16:creationId xmlns:a16="http://schemas.microsoft.com/office/drawing/2014/main" id="{951C090E-CFD5-2040-90A9-4A017375289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15">
              <a:extLst>
                <a:ext uri="{FF2B5EF4-FFF2-40B4-BE49-F238E27FC236}">
                  <a16:creationId xmlns:a16="http://schemas.microsoft.com/office/drawing/2014/main" id="{0E744C21-3A98-A74C-89A5-7F6BD96AC714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A7D47EDA-A96A-AF4B-B281-21B27EBB57D1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8">
              <a:extLst>
                <a:ext uri="{FF2B5EF4-FFF2-40B4-BE49-F238E27FC236}">
                  <a16:creationId xmlns:a16="http://schemas.microsoft.com/office/drawing/2014/main" id="{E9F2BF0D-0DCE-C24C-927E-65B96DB27C06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C6AE032-3636-1F4B-BFF3-4C9AFEE94116}"/>
              </a:ext>
            </a:extLst>
          </p:cNvPr>
          <p:cNvGrpSpPr>
            <a:grpSpLocks noChangeAspect="1"/>
          </p:cNvGrpSpPr>
          <p:nvPr/>
        </p:nvGrpSpPr>
        <p:grpSpPr>
          <a:xfrm>
            <a:off x="2363106" y="1549701"/>
            <a:ext cx="7848600" cy="4662599"/>
            <a:chOff x="2330449" y="1650398"/>
            <a:chExt cx="7880351" cy="4674201"/>
          </a:xfrm>
        </p:grpSpPr>
        <p:sp>
          <p:nvSpPr>
            <p:cNvPr id="13" name="직사각형 4">
              <a:extLst>
                <a:ext uri="{FF2B5EF4-FFF2-40B4-BE49-F238E27FC236}">
                  <a16:creationId xmlns:a16="http://schemas.microsoft.com/office/drawing/2014/main" id="{1BF42760-999B-A644-8B7A-2DCB57C114E0}"/>
                </a:ext>
              </a:extLst>
            </p:cNvPr>
            <p:cNvSpPr/>
            <p:nvPr/>
          </p:nvSpPr>
          <p:spPr>
            <a:xfrm>
              <a:off x="2330449" y="1650398"/>
              <a:ext cx="7880351" cy="4674201"/>
            </a:xfrm>
            <a:prstGeom prst="roundRect">
              <a:avLst>
                <a:gd name="adj" fmla="val 309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F141B34C-B8E8-254E-8D81-574C3ED844F1}"/>
                </a:ext>
              </a:extLst>
            </p:cNvPr>
            <p:cNvSpPr/>
            <p:nvPr/>
          </p:nvSpPr>
          <p:spPr>
            <a:xfrm>
              <a:off x="2504205" y="2196521"/>
              <a:ext cx="7560647" cy="3952463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3">
              <a:extLst>
                <a:ext uri="{FF2B5EF4-FFF2-40B4-BE49-F238E27FC236}">
                  <a16:creationId xmlns:a16="http://schemas.microsoft.com/office/drawing/2014/main" id="{E77B3251-FB37-5943-B3C7-43D90A4C4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0439" y="1865177"/>
              <a:ext cx="153055" cy="15305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4">
              <a:extLst>
                <a:ext uri="{FF2B5EF4-FFF2-40B4-BE49-F238E27FC236}">
                  <a16:creationId xmlns:a16="http://schemas.microsoft.com/office/drawing/2014/main" id="{7EF09209-4818-DE4A-AA0D-CD2056E52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6568" y="1865177"/>
              <a:ext cx="153055" cy="153055"/>
            </a:xfrm>
            <a:prstGeom prst="ellipse">
              <a:avLst/>
            </a:prstGeom>
            <a:solidFill>
              <a:srgbClr val="FB5D74"/>
            </a:solidFill>
            <a:ln w="1270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5">
              <a:extLst>
                <a:ext uri="{FF2B5EF4-FFF2-40B4-BE49-F238E27FC236}">
                  <a16:creationId xmlns:a16="http://schemas.microsoft.com/office/drawing/2014/main" id="{2F42FBB5-BCCC-364F-84E9-E649FED2E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2697" y="1865177"/>
              <a:ext cx="153055" cy="15305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946BA534-5346-EB45-89A4-756A3328C80F}"/>
                </a:ext>
              </a:extLst>
            </p:cNvPr>
            <p:cNvSpPr/>
            <p:nvPr/>
          </p:nvSpPr>
          <p:spPr>
            <a:xfrm>
              <a:off x="2557782" y="2266831"/>
              <a:ext cx="7474414" cy="3869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4A38804C-52F0-8E4C-81FB-EC88A7FB157E}"/>
              </a:ext>
            </a:extLst>
          </p:cNvPr>
          <p:cNvSpPr/>
          <p:nvPr/>
        </p:nvSpPr>
        <p:spPr>
          <a:xfrm>
            <a:off x="3571867" y="1633708"/>
            <a:ext cx="5255777" cy="3671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A9BE21-06CF-FD43-96DD-3EFA8F007E3E}"/>
              </a:ext>
            </a:extLst>
          </p:cNvPr>
          <p:cNvSpPr/>
          <p:nvPr/>
        </p:nvSpPr>
        <p:spPr>
          <a:xfrm>
            <a:off x="3830637" y="1626057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NG-KWAN-LOK</a:t>
            </a:r>
            <a:r>
              <a:rPr lang="en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/</a:t>
            </a:r>
            <a:r>
              <a:rPr lang="en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BuddyCityWeb</a:t>
            </a:r>
            <a:endParaRPr lang="en" altLang="zh-TW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897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6808" y="2167127"/>
            <a:ext cx="2353056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249088" y="121003"/>
                </a:moveTo>
                <a:lnTo>
                  <a:pt x="71023" y="121003"/>
                </a:lnTo>
                <a:lnTo>
                  <a:pt x="0" y="405099"/>
                </a:lnTo>
                <a:lnTo>
                  <a:pt x="2320112" y="405099"/>
                </a:lnTo>
                <a:lnTo>
                  <a:pt x="2249088" y="121003"/>
                </a:lnTo>
                <a:close/>
              </a:path>
              <a:path w="2320290" h="405130">
                <a:moveTo>
                  <a:pt x="2080736" y="0"/>
                </a:moveTo>
                <a:lnTo>
                  <a:pt x="238762" y="0"/>
                </a:lnTo>
                <a:lnTo>
                  <a:pt x="186196" y="7947"/>
                </a:lnTo>
                <a:lnTo>
                  <a:pt x="139928" y="30189"/>
                </a:lnTo>
                <a:lnTo>
                  <a:pt x="102357" y="64328"/>
                </a:lnTo>
                <a:lnTo>
                  <a:pt x="75883" y="107963"/>
                </a:lnTo>
                <a:lnTo>
                  <a:pt x="73249" y="121003"/>
                </a:lnTo>
                <a:lnTo>
                  <a:pt x="2246247" y="121003"/>
                </a:lnTo>
                <a:lnTo>
                  <a:pt x="2217140" y="64328"/>
                </a:lnTo>
                <a:lnTo>
                  <a:pt x="2179570" y="30189"/>
                </a:lnTo>
                <a:lnTo>
                  <a:pt x="2133302" y="7947"/>
                </a:lnTo>
                <a:lnTo>
                  <a:pt x="208073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A1017487-254B-1748-8536-5C00AA18E3FE}"/>
              </a:ext>
            </a:extLst>
          </p:cNvPr>
          <p:cNvGrpSpPr/>
          <p:nvPr/>
        </p:nvGrpSpPr>
        <p:grpSpPr>
          <a:xfrm>
            <a:off x="3042080" y="2180686"/>
            <a:ext cx="5864176" cy="1059337"/>
            <a:chOff x="3042080" y="2180686"/>
            <a:chExt cx="5864176" cy="1059337"/>
          </a:xfrm>
        </p:grpSpPr>
        <p:sp>
          <p:nvSpPr>
            <p:cNvPr id="6" name="object 6"/>
            <p:cNvSpPr/>
            <p:nvPr/>
          </p:nvSpPr>
          <p:spPr>
            <a:xfrm>
              <a:off x="3084576" y="2221992"/>
              <a:ext cx="5821680" cy="1018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2080" y="2180686"/>
              <a:ext cx="5798820" cy="994410"/>
            </a:xfrm>
            <a:custGeom>
              <a:avLst/>
              <a:gdLst/>
              <a:ahLst/>
              <a:cxnLst/>
              <a:rect l="l" t="t" r="r" b="b"/>
              <a:pathLst>
                <a:path w="5798820" h="994410">
                  <a:moveTo>
                    <a:pt x="2249088" y="121003"/>
                  </a:moveTo>
                  <a:lnTo>
                    <a:pt x="71023" y="121003"/>
                  </a:lnTo>
                  <a:lnTo>
                    <a:pt x="0" y="405099"/>
                  </a:lnTo>
                  <a:lnTo>
                    <a:pt x="0" y="994333"/>
                  </a:lnTo>
                  <a:lnTo>
                    <a:pt x="5798808" y="994333"/>
                  </a:lnTo>
                  <a:lnTo>
                    <a:pt x="5798808" y="503307"/>
                  </a:lnTo>
                  <a:lnTo>
                    <a:pt x="5791090" y="465080"/>
                  </a:lnTo>
                  <a:lnTo>
                    <a:pt x="5770043" y="433863"/>
                  </a:lnTo>
                  <a:lnTo>
                    <a:pt x="5738827" y="412817"/>
                  </a:lnTo>
                  <a:lnTo>
                    <a:pt x="5700600" y="405099"/>
                  </a:lnTo>
                  <a:lnTo>
                    <a:pt x="2320112" y="405099"/>
                  </a:lnTo>
                  <a:lnTo>
                    <a:pt x="2249088" y="121003"/>
                  </a:lnTo>
                  <a:close/>
                </a:path>
                <a:path w="5798820" h="994410">
                  <a:moveTo>
                    <a:pt x="2080736" y="0"/>
                  </a:moveTo>
                  <a:lnTo>
                    <a:pt x="238761" y="0"/>
                  </a:lnTo>
                  <a:lnTo>
                    <a:pt x="186195" y="7947"/>
                  </a:lnTo>
                  <a:lnTo>
                    <a:pt x="139927" y="30189"/>
                  </a:lnTo>
                  <a:lnTo>
                    <a:pt x="102356" y="64328"/>
                  </a:lnTo>
                  <a:lnTo>
                    <a:pt x="75882" y="107963"/>
                  </a:lnTo>
                  <a:lnTo>
                    <a:pt x="73249" y="121003"/>
                  </a:lnTo>
                  <a:lnTo>
                    <a:pt x="2246247" y="121003"/>
                  </a:lnTo>
                  <a:lnTo>
                    <a:pt x="2217140" y="64328"/>
                  </a:lnTo>
                  <a:lnTo>
                    <a:pt x="2179570" y="30189"/>
                  </a:lnTo>
                  <a:lnTo>
                    <a:pt x="2133302" y="7947"/>
                  </a:lnTo>
                  <a:lnTo>
                    <a:pt x="20807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2080" y="2180686"/>
            <a:ext cx="5798820" cy="994410"/>
          </a:xfrm>
          <a:custGeom>
            <a:avLst/>
            <a:gdLst/>
            <a:ahLst/>
            <a:cxnLst/>
            <a:rect l="l" t="t" r="r" b="b"/>
            <a:pathLst>
              <a:path w="5798820" h="99441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5659479" y="405099"/>
                </a:lnTo>
                <a:lnTo>
                  <a:pt x="5700601" y="405099"/>
                </a:lnTo>
                <a:lnTo>
                  <a:pt x="5738828" y="412816"/>
                </a:lnTo>
                <a:lnTo>
                  <a:pt x="5770044" y="433863"/>
                </a:lnTo>
                <a:lnTo>
                  <a:pt x="5791091" y="465080"/>
                </a:lnTo>
                <a:lnTo>
                  <a:pt x="5798809" y="503307"/>
                </a:lnTo>
                <a:lnTo>
                  <a:pt x="5798809" y="994334"/>
                </a:lnTo>
                <a:lnTo>
                  <a:pt x="5659479" y="994334"/>
                </a:lnTo>
                <a:lnTo>
                  <a:pt x="1061850" y="994334"/>
                </a:lnTo>
                <a:lnTo>
                  <a:pt x="0" y="994334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3437716" y="0"/>
                </a:moveTo>
                <a:lnTo>
                  <a:pt x="166947" y="0"/>
                </a:lnTo>
                <a:lnTo>
                  <a:pt x="122566" y="5963"/>
                </a:lnTo>
                <a:lnTo>
                  <a:pt x="82685" y="22793"/>
                </a:lnTo>
                <a:lnTo>
                  <a:pt x="48897" y="48898"/>
                </a:lnTo>
                <a:lnTo>
                  <a:pt x="22793" y="82686"/>
                </a:lnTo>
                <a:lnTo>
                  <a:pt x="5963" y="122567"/>
                </a:lnTo>
                <a:lnTo>
                  <a:pt x="0" y="166949"/>
                </a:lnTo>
                <a:lnTo>
                  <a:pt x="5963" y="211331"/>
                </a:lnTo>
                <a:lnTo>
                  <a:pt x="22793" y="251212"/>
                </a:lnTo>
                <a:lnTo>
                  <a:pt x="48897" y="285001"/>
                </a:lnTo>
                <a:lnTo>
                  <a:pt x="82685" y="311105"/>
                </a:lnTo>
                <a:lnTo>
                  <a:pt x="122566" y="327935"/>
                </a:lnTo>
                <a:lnTo>
                  <a:pt x="166947" y="333899"/>
                </a:lnTo>
                <a:lnTo>
                  <a:pt x="3437716" y="333899"/>
                </a:lnTo>
                <a:lnTo>
                  <a:pt x="3482097" y="327935"/>
                </a:lnTo>
                <a:lnTo>
                  <a:pt x="3521978" y="311105"/>
                </a:lnTo>
                <a:lnTo>
                  <a:pt x="3555766" y="285001"/>
                </a:lnTo>
                <a:lnTo>
                  <a:pt x="3581870" y="251212"/>
                </a:lnTo>
                <a:lnTo>
                  <a:pt x="3598700" y="211331"/>
                </a:lnTo>
                <a:lnTo>
                  <a:pt x="3604663" y="166949"/>
                </a:lnTo>
                <a:lnTo>
                  <a:pt x="3598700" y="122567"/>
                </a:lnTo>
                <a:lnTo>
                  <a:pt x="3581870" y="82686"/>
                </a:lnTo>
                <a:lnTo>
                  <a:pt x="3555766" y="48898"/>
                </a:lnTo>
                <a:lnTo>
                  <a:pt x="3521978" y="22793"/>
                </a:lnTo>
                <a:lnTo>
                  <a:pt x="3482097" y="5963"/>
                </a:lnTo>
                <a:lnTo>
                  <a:pt x="3437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0" y="166950"/>
                </a:moveTo>
                <a:lnTo>
                  <a:pt x="5963" y="122568"/>
                </a:lnTo>
                <a:lnTo>
                  <a:pt x="22793" y="82687"/>
                </a:lnTo>
                <a:lnTo>
                  <a:pt x="48898" y="48898"/>
                </a:lnTo>
                <a:lnTo>
                  <a:pt x="82686" y="22793"/>
                </a:lnTo>
                <a:lnTo>
                  <a:pt x="122566" y="5963"/>
                </a:lnTo>
                <a:lnTo>
                  <a:pt x="166948" y="0"/>
                </a:lnTo>
                <a:lnTo>
                  <a:pt x="3437717" y="0"/>
                </a:lnTo>
                <a:lnTo>
                  <a:pt x="3482098" y="5963"/>
                </a:lnTo>
                <a:lnTo>
                  <a:pt x="3521978" y="22793"/>
                </a:lnTo>
                <a:lnTo>
                  <a:pt x="3555767" y="48898"/>
                </a:lnTo>
                <a:lnTo>
                  <a:pt x="3581871" y="82687"/>
                </a:lnTo>
                <a:lnTo>
                  <a:pt x="3598701" y="122568"/>
                </a:lnTo>
                <a:lnTo>
                  <a:pt x="3604665" y="166950"/>
                </a:lnTo>
                <a:lnTo>
                  <a:pt x="3598701" y="211331"/>
                </a:lnTo>
                <a:lnTo>
                  <a:pt x="3581871" y="251212"/>
                </a:lnTo>
                <a:lnTo>
                  <a:pt x="3555767" y="285001"/>
                </a:lnTo>
                <a:lnTo>
                  <a:pt x="3521978" y="311106"/>
                </a:lnTo>
                <a:lnTo>
                  <a:pt x="3482098" y="327936"/>
                </a:lnTo>
                <a:lnTo>
                  <a:pt x="3437717" y="333900"/>
                </a:lnTo>
                <a:lnTo>
                  <a:pt x="166948" y="333900"/>
                </a:lnTo>
                <a:lnTo>
                  <a:pt x="122566" y="327936"/>
                </a:lnTo>
                <a:lnTo>
                  <a:pt x="82686" y="311106"/>
                </a:lnTo>
                <a:lnTo>
                  <a:pt x="48898" y="285001"/>
                </a:lnTo>
                <a:lnTo>
                  <a:pt x="22793" y="251212"/>
                </a:lnTo>
                <a:lnTo>
                  <a:pt x="5963" y="211331"/>
                </a:lnTo>
                <a:lnTo>
                  <a:pt x="0" y="16695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11381" y="2750820"/>
            <a:ext cx="1398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15E4D"/>
                </a:solidFill>
                <a:latin typeface="Malgun Gothic"/>
                <a:cs typeface="Malgun Gothic"/>
              </a:rPr>
              <a:t>ＢＵＤＤＹ-INFO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63374" y="2740040"/>
            <a:ext cx="232009" cy="232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363374" y="2740040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09" h="232410">
                <a:moveTo>
                  <a:pt x="0" y="88620"/>
                </a:moveTo>
                <a:lnTo>
                  <a:pt x="79469" y="75376"/>
                </a:lnTo>
                <a:lnTo>
                  <a:pt x="116005" y="0"/>
                </a:lnTo>
                <a:lnTo>
                  <a:pt x="152541" y="75376"/>
                </a:lnTo>
                <a:lnTo>
                  <a:pt x="232010" y="88620"/>
                </a:lnTo>
                <a:lnTo>
                  <a:pt x="175121" y="148448"/>
                </a:lnTo>
                <a:lnTo>
                  <a:pt x="187700" y="232010"/>
                </a:lnTo>
                <a:lnTo>
                  <a:pt x="116005" y="193609"/>
                </a:lnTo>
                <a:lnTo>
                  <a:pt x="44309" y="232010"/>
                </a:lnTo>
                <a:lnTo>
                  <a:pt x="56888" y="148448"/>
                </a:lnTo>
                <a:lnTo>
                  <a:pt x="0" y="8862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9264" y="2764754"/>
            <a:ext cx="182586" cy="182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480" y="2764754"/>
            <a:ext cx="182586" cy="1825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7694" y="2764754"/>
            <a:ext cx="182586" cy="1825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6460" y="3510483"/>
            <a:ext cx="7879080" cy="1016000"/>
          </a:xfrm>
          <a:custGeom>
            <a:avLst/>
            <a:gdLst/>
            <a:ahLst/>
            <a:cxnLst/>
            <a:rect l="l" t="t" r="r" b="b"/>
            <a:pathLst>
              <a:path w="7879080" h="1016000">
                <a:moveTo>
                  <a:pt x="0" y="0"/>
                </a:moveTo>
                <a:lnTo>
                  <a:pt x="7879080" y="0"/>
                </a:lnTo>
                <a:lnTo>
                  <a:pt x="7879080" y="1015663"/>
                </a:lnTo>
                <a:lnTo>
                  <a:pt x="0" y="1015663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1720" y="3675888"/>
            <a:ext cx="7534656" cy="7223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4277" y="3660705"/>
            <a:ext cx="7520305" cy="706120"/>
          </a:xfrm>
          <a:custGeom>
            <a:avLst/>
            <a:gdLst/>
            <a:ahLst/>
            <a:cxnLst/>
            <a:rect l="l" t="t" r="r" b="b"/>
            <a:pathLst>
              <a:path w="7520305" h="706120">
                <a:moveTo>
                  <a:pt x="1028029" y="561082"/>
                </a:moveTo>
                <a:lnTo>
                  <a:pt x="986387" y="581397"/>
                </a:lnTo>
                <a:lnTo>
                  <a:pt x="940637" y="599479"/>
                </a:lnTo>
                <a:lnTo>
                  <a:pt x="890780" y="615330"/>
                </a:lnTo>
                <a:lnTo>
                  <a:pt x="836815" y="628947"/>
                </a:lnTo>
                <a:lnTo>
                  <a:pt x="778742" y="640332"/>
                </a:lnTo>
                <a:lnTo>
                  <a:pt x="818182" y="705817"/>
                </a:lnTo>
                <a:lnTo>
                  <a:pt x="875317" y="695072"/>
                </a:lnTo>
                <a:lnTo>
                  <a:pt x="929743" y="680993"/>
                </a:lnTo>
                <a:lnTo>
                  <a:pt x="981461" y="663580"/>
                </a:lnTo>
                <a:lnTo>
                  <a:pt x="1030470" y="642833"/>
                </a:lnTo>
                <a:lnTo>
                  <a:pt x="1076770" y="618752"/>
                </a:lnTo>
                <a:lnTo>
                  <a:pt x="1028029" y="561082"/>
                </a:lnTo>
                <a:close/>
              </a:path>
              <a:path w="7520305" h="706120">
                <a:moveTo>
                  <a:pt x="1205506" y="555500"/>
                </a:moveTo>
                <a:lnTo>
                  <a:pt x="1165696" y="617264"/>
                </a:lnTo>
                <a:lnTo>
                  <a:pt x="1213335" y="625598"/>
                </a:lnTo>
                <a:lnTo>
                  <a:pt x="1260707" y="638100"/>
                </a:lnTo>
                <a:lnTo>
                  <a:pt x="1307811" y="654769"/>
                </a:lnTo>
                <a:lnTo>
                  <a:pt x="1354647" y="675604"/>
                </a:lnTo>
                <a:lnTo>
                  <a:pt x="1401216" y="700608"/>
                </a:lnTo>
                <a:lnTo>
                  <a:pt x="1452933" y="644053"/>
                </a:lnTo>
                <a:lnTo>
                  <a:pt x="1406007" y="619675"/>
                </a:lnTo>
                <a:lnTo>
                  <a:pt x="1357802" y="598631"/>
                </a:lnTo>
                <a:lnTo>
                  <a:pt x="1308317" y="580920"/>
                </a:lnTo>
                <a:lnTo>
                  <a:pt x="1257552" y="566543"/>
                </a:lnTo>
                <a:lnTo>
                  <a:pt x="1205506" y="555500"/>
                </a:lnTo>
                <a:close/>
              </a:path>
              <a:path w="7520305" h="706120">
                <a:moveTo>
                  <a:pt x="3723678" y="28277"/>
                </a:moveTo>
                <a:lnTo>
                  <a:pt x="3469182" y="28277"/>
                </a:lnTo>
                <a:lnTo>
                  <a:pt x="3469182" y="426764"/>
                </a:lnTo>
                <a:lnTo>
                  <a:pt x="3466295" y="479435"/>
                </a:lnTo>
                <a:lnTo>
                  <a:pt x="3457633" y="528503"/>
                </a:lnTo>
                <a:lnTo>
                  <a:pt x="3443197" y="573970"/>
                </a:lnTo>
                <a:lnTo>
                  <a:pt x="3422986" y="615836"/>
                </a:lnTo>
                <a:lnTo>
                  <a:pt x="3397001" y="654099"/>
                </a:lnTo>
                <a:lnTo>
                  <a:pt x="3471415" y="699491"/>
                </a:lnTo>
                <a:lnTo>
                  <a:pt x="3496046" y="659873"/>
                </a:lnTo>
                <a:lnTo>
                  <a:pt x="3515765" y="616624"/>
                </a:lnTo>
                <a:lnTo>
                  <a:pt x="3530573" y="569743"/>
                </a:lnTo>
                <a:lnTo>
                  <a:pt x="3540470" y="519231"/>
                </a:lnTo>
                <a:lnTo>
                  <a:pt x="3545456" y="465087"/>
                </a:lnTo>
                <a:lnTo>
                  <a:pt x="3723678" y="465087"/>
                </a:lnTo>
                <a:lnTo>
                  <a:pt x="3723678" y="391789"/>
                </a:lnTo>
                <a:lnTo>
                  <a:pt x="3545456" y="391789"/>
                </a:lnTo>
                <a:lnTo>
                  <a:pt x="3545456" y="281284"/>
                </a:lnTo>
                <a:lnTo>
                  <a:pt x="3723678" y="281284"/>
                </a:lnTo>
                <a:lnTo>
                  <a:pt x="3723678" y="207987"/>
                </a:lnTo>
                <a:lnTo>
                  <a:pt x="3545456" y="207987"/>
                </a:lnTo>
                <a:lnTo>
                  <a:pt x="3545456" y="102320"/>
                </a:lnTo>
                <a:lnTo>
                  <a:pt x="3723678" y="102320"/>
                </a:lnTo>
                <a:lnTo>
                  <a:pt x="3723678" y="28277"/>
                </a:lnTo>
                <a:close/>
              </a:path>
              <a:path w="7520305" h="706120">
                <a:moveTo>
                  <a:pt x="3565177" y="615776"/>
                </a:moveTo>
                <a:lnTo>
                  <a:pt x="3588245" y="693539"/>
                </a:lnTo>
                <a:lnTo>
                  <a:pt x="3643683" y="693539"/>
                </a:lnTo>
                <a:lnTo>
                  <a:pt x="3678681" y="688446"/>
                </a:lnTo>
                <a:lnTo>
                  <a:pt x="3703679" y="673168"/>
                </a:lnTo>
                <a:lnTo>
                  <a:pt x="3718678" y="647704"/>
                </a:lnTo>
                <a:lnTo>
                  <a:pt x="3722738" y="618752"/>
                </a:lnTo>
                <a:lnTo>
                  <a:pt x="3610197" y="618752"/>
                </a:lnTo>
                <a:lnTo>
                  <a:pt x="3600965" y="618566"/>
                </a:lnTo>
                <a:lnTo>
                  <a:pt x="3590382" y="618008"/>
                </a:lnTo>
                <a:lnTo>
                  <a:pt x="3578455" y="617078"/>
                </a:lnTo>
                <a:lnTo>
                  <a:pt x="3565177" y="615776"/>
                </a:lnTo>
                <a:close/>
              </a:path>
              <a:path w="7520305" h="706120">
                <a:moveTo>
                  <a:pt x="3183432" y="519781"/>
                </a:moveTo>
                <a:lnTo>
                  <a:pt x="3147016" y="556594"/>
                </a:lnTo>
                <a:lnTo>
                  <a:pt x="3112181" y="587034"/>
                </a:lnTo>
                <a:lnTo>
                  <a:pt x="3078927" y="611102"/>
                </a:lnTo>
                <a:lnTo>
                  <a:pt x="3047255" y="628798"/>
                </a:lnTo>
                <a:lnTo>
                  <a:pt x="3101205" y="690562"/>
                </a:lnTo>
                <a:lnTo>
                  <a:pt x="3134482" y="669866"/>
                </a:lnTo>
                <a:lnTo>
                  <a:pt x="3169572" y="642379"/>
                </a:lnTo>
                <a:lnTo>
                  <a:pt x="3206477" y="608102"/>
                </a:lnTo>
                <a:lnTo>
                  <a:pt x="3245196" y="567034"/>
                </a:lnTo>
                <a:lnTo>
                  <a:pt x="3183432" y="519781"/>
                </a:lnTo>
                <a:close/>
              </a:path>
              <a:path w="7520305" h="706120">
                <a:moveTo>
                  <a:pt x="3330027" y="519781"/>
                </a:moveTo>
                <a:lnTo>
                  <a:pt x="3268264" y="569267"/>
                </a:lnTo>
                <a:lnTo>
                  <a:pt x="3295169" y="584917"/>
                </a:lnTo>
                <a:lnTo>
                  <a:pt x="3319331" y="603219"/>
                </a:lnTo>
                <a:lnTo>
                  <a:pt x="3340748" y="624171"/>
                </a:lnTo>
                <a:lnTo>
                  <a:pt x="3359421" y="647774"/>
                </a:lnTo>
                <a:lnTo>
                  <a:pt x="3423418" y="590847"/>
                </a:lnTo>
                <a:lnTo>
                  <a:pt x="3400977" y="568964"/>
                </a:lnTo>
                <a:lnTo>
                  <a:pt x="3377932" y="549826"/>
                </a:lnTo>
                <a:lnTo>
                  <a:pt x="3354282" y="533432"/>
                </a:lnTo>
                <a:lnTo>
                  <a:pt x="3330027" y="519781"/>
                </a:lnTo>
                <a:close/>
              </a:path>
              <a:path w="7520305" h="706120">
                <a:moveTo>
                  <a:pt x="3723678" y="465087"/>
                </a:moveTo>
                <a:lnTo>
                  <a:pt x="3647776" y="465087"/>
                </a:lnTo>
                <a:lnTo>
                  <a:pt x="3647776" y="596056"/>
                </a:lnTo>
                <a:lnTo>
                  <a:pt x="3646381" y="605660"/>
                </a:lnTo>
                <a:lnTo>
                  <a:pt x="3642195" y="612520"/>
                </a:lnTo>
                <a:lnTo>
                  <a:pt x="3635218" y="616636"/>
                </a:lnTo>
                <a:lnTo>
                  <a:pt x="3625449" y="618008"/>
                </a:lnTo>
                <a:lnTo>
                  <a:pt x="3610197" y="618752"/>
                </a:lnTo>
                <a:lnTo>
                  <a:pt x="3722738" y="618752"/>
                </a:lnTo>
                <a:lnTo>
                  <a:pt x="3723612" y="612520"/>
                </a:lnTo>
                <a:lnTo>
                  <a:pt x="3723678" y="465087"/>
                </a:lnTo>
                <a:close/>
              </a:path>
              <a:path w="7520305" h="706120">
                <a:moveTo>
                  <a:pt x="3450950" y="433090"/>
                </a:moveTo>
                <a:lnTo>
                  <a:pt x="3067719" y="433090"/>
                </a:lnTo>
                <a:lnTo>
                  <a:pt x="3067719" y="503783"/>
                </a:lnTo>
                <a:lnTo>
                  <a:pt x="3450950" y="503783"/>
                </a:lnTo>
                <a:lnTo>
                  <a:pt x="3450950" y="433090"/>
                </a:lnTo>
                <a:close/>
              </a:path>
              <a:path w="7520305" h="706120">
                <a:moveTo>
                  <a:pt x="3208733" y="150315"/>
                </a:moveTo>
                <a:lnTo>
                  <a:pt x="3132458" y="150315"/>
                </a:lnTo>
                <a:lnTo>
                  <a:pt x="3132458" y="433090"/>
                </a:lnTo>
                <a:lnTo>
                  <a:pt x="3208733" y="433090"/>
                </a:lnTo>
                <a:lnTo>
                  <a:pt x="3208733" y="384348"/>
                </a:lnTo>
                <a:lnTo>
                  <a:pt x="3394024" y="384348"/>
                </a:lnTo>
                <a:lnTo>
                  <a:pt x="3394024" y="315516"/>
                </a:lnTo>
                <a:lnTo>
                  <a:pt x="3208733" y="315516"/>
                </a:lnTo>
                <a:lnTo>
                  <a:pt x="3208733" y="267519"/>
                </a:lnTo>
                <a:lnTo>
                  <a:pt x="3394024" y="267519"/>
                </a:lnTo>
                <a:lnTo>
                  <a:pt x="3394024" y="198313"/>
                </a:lnTo>
                <a:lnTo>
                  <a:pt x="3208733" y="198313"/>
                </a:lnTo>
                <a:lnTo>
                  <a:pt x="3208733" y="150315"/>
                </a:lnTo>
                <a:close/>
              </a:path>
              <a:path w="7520305" h="706120">
                <a:moveTo>
                  <a:pt x="3394024" y="384348"/>
                </a:moveTo>
                <a:lnTo>
                  <a:pt x="3317749" y="384348"/>
                </a:lnTo>
                <a:lnTo>
                  <a:pt x="3317749" y="433090"/>
                </a:lnTo>
                <a:lnTo>
                  <a:pt x="3394024" y="433090"/>
                </a:lnTo>
                <a:lnTo>
                  <a:pt x="3394024" y="384348"/>
                </a:lnTo>
                <a:close/>
              </a:path>
              <a:path w="7520305" h="706120">
                <a:moveTo>
                  <a:pt x="3723678" y="281284"/>
                </a:moveTo>
                <a:lnTo>
                  <a:pt x="3647776" y="281284"/>
                </a:lnTo>
                <a:lnTo>
                  <a:pt x="3647776" y="391789"/>
                </a:lnTo>
                <a:lnTo>
                  <a:pt x="3723678" y="391789"/>
                </a:lnTo>
                <a:lnTo>
                  <a:pt x="3723678" y="281284"/>
                </a:lnTo>
                <a:close/>
              </a:path>
              <a:path w="7520305" h="706120">
                <a:moveTo>
                  <a:pt x="3394024" y="267519"/>
                </a:moveTo>
                <a:lnTo>
                  <a:pt x="3317749" y="267519"/>
                </a:lnTo>
                <a:lnTo>
                  <a:pt x="3317749" y="315516"/>
                </a:lnTo>
                <a:lnTo>
                  <a:pt x="3394024" y="315516"/>
                </a:lnTo>
                <a:lnTo>
                  <a:pt x="3394024" y="267519"/>
                </a:lnTo>
                <a:close/>
              </a:path>
              <a:path w="7520305" h="706120">
                <a:moveTo>
                  <a:pt x="3723678" y="102320"/>
                </a:moveTo>
                <a:lnTo>
                  <a:pt x="3647776" y="102320"/>
                </a:lnTo>
                <a:lnTo>
                  <a:pt x="3647776" y="207987"/>
                </a:lnTo>
                <a:lnTo>
                  <a:pt x="3723678" y="207987"/>
                </a:lnTo>
                <a:lnTo>
                  <a:pt x="3723678" y="102320"/>
                </a:lnTo>
                <a:close/>
              </a:path>
              <a:path w="7520305" h="706120">
                <a:moveTo>
                  <a:pt x="3394024" y="150315"/>
                </a:moveTo>
                <a:lnTo>
                  <a:pt x="3317749" y="150315"/>
                </a:lnTo>
                <a:lnTo>
                  <a:pt x="3317749" y="198313"/>
                </a:lnTo>
                <a:lnTo>
                  <a:pt x="3394024" y="198313"/>
                </a:lnTo>
                <a:lnTo>
                  <a:pt x="3394024" y="150315"/>
                </a:lnTo>
                <a:close/>
              </a:path>
              <a:path w="7520305" h="706120">
                <a:moveTo>
                  <a:pt x="3445742" y="79250"/>
                </a:moveTo>
                <a:lnTo>
                  <a:pt x="3073671" y="79250"/>
                </a:lnTo>
                <a:lnTo>
                  <a:pt x="3073671" y="150315"/>
                </a:lnTo>
                <a:lnTo>
                  <a:pt x="3445742" y="150315"/>
                </a:lnTo>
                <a:lnTo>
                  <a:pt x="3445742" y="79250"/>
                </a:lnTo>
                <a:close/>
              </a:path>
              <a:path w="7520305" h="706120">
                <a:moveTo>
                  <a:pt x="3208733" y="7813"/>
                </a:moveTo>
                <a:lnTo>
                  <a:pt x="3132458" y="7813"/>
                </a:lnTo>
                <a:lnTo>
                  <a:pt x="3132458" y="79250"/>
                </a:lnTo>
                <a:lnTo>
                  <a:pt x="3208733" y="79250"/>
                </a:lnTo>
                <a:lnTo>
                  <a:pt x="3208733" y="7813"/>
                </a:lnTo>
                <a:close/>
              </a:path>
              <a:path w="7520305" h="706120">
                <a:moveTo>
                  <a:pt x="3394024" y="7813"/>
                </a:moveTo>
                <a:lnTo>
                  <a:pt x="3317749" y="7813"/>
                </a:lnTo>
                <a:lnTo>
                  <a:pt x="3317749" y="79250"/>
                </a:lnTo>
                <a:lnTo>
                  <a:pt x="3394024" y="79250"/>
                </a:lnTo>
                <a:lnTo>
                  <a:pt x="3394024" y="7813"/>
                </a:lnTo>
                <a:close/>
              </a:path>
              <a:path w="7520305" h="706120">
                <a:moveTo>
                  <a:pt x="6458983" y="652238"/>
                </a:moveTo>
                <a:lnTo>
                  <a:pt x="6356447" y="652238"/>
                </a:lnTo>
                <a:lnTo>
                  <a:pt x="6400723" y="702096"/>
                </a:lnTo>
                <a:lnTo>
                  <a:pt x="6445403" y="666532"/>
                </a:lnTo>
                <a:lnTo>
                  <a:pt x="6458983" y="652238"/>
                </a:lnTo>
                <a:close/>
              </a:path>
              <a:path w="7520305" h="706120">
                <a:moveTo>
                  <a:pt x="6356447" y="434578"/>
                </a:moveTo>
                <a:lnTo>
                  <a:pt x="6140274" y="434578"/>
                </a:lnTo>
                <a:lnTo>
                  <a:pt x="6140274" y="694283"/>
                </a:lnTo>
                <a:lnTo>
                  <a:pt x="6216177" y="694283"/>
                </a:lnTo>
                <a:lnTo>
                  <a:pt x="6216177" y="660053"/>
                </a:lnTo>
                <a:lnTo>
                  <a:pt x="6356447" y="660053"/>
                </a:lnTo>
                <a:lnTo>
                  <a:pt x="6356447" y="652238"/>
                </a:lnTo>
                <a:lnTo>
                  <a:pt x="6458983" y="652238"/>
                </a:lnTo>
                <a:lnTo>
                  <a:pt x="6478424" y="631775"/>
                </a:lnTo>
                <a:lnTo>
                  <a:pt x="6356447" y="631775"/>
                </a:lnTo>
                <a:lnTo>
                  <a:pt x="6356447" y="588987"/>
                </a:lnTo>
                <a:lnTo>
                  <a:pt x="6216177" y="588987"/>
                </a:lnTo>
                <a:lnTo>
                  <a:pt x="6216177" y="505272"/>
                </a:lnTo>
                <a:lnTo>
                  <a:pt x="6356447" y="505272"/>
                </a:lnTo>
                <a:lnTo>
                  <a:pt x="6356447" y="434578"/>
                </a:lnTo>
                <a:close/>
              </a:path>
              <a:path w="7520305" h="706120">
                <a:moveTo>
                  <a:pt x="6356447" y="660053"/>
                </a:moveTo>
                <a:lnTo>
                  <a:pt x="6280174" y="660053"/>
                </a:lnTo>
                <a:lnTo>
                  <a:pt x="6280174" y="694283"/>
                </a:lnTo>
                <a:lnTo>
                  <a:pt x="6356447" y="694283"/>
                </a:lnTo>
                <a:lnTo>
                  <a:pt x="6356447" y="660053"/>
                </a:lnTo>
                <a:close/>
              </a:path>
              <a:path w="7520305" h="706120">
                <a:moveTo>
                  <a:pt x="6658940" y="440531"/>
                </a:moveTo>
                <a:lnTo>
                  <a:pt x="6582666" y="440531"/>
                </a:lnTo>
                <a:lnTo>
                  <a:pt x="6582709" y="597126"/>
                </a:lnTo>
                <a:lnTo>
                  <a:pt x="6587526" y="633426"/>
                </a:lnTo>
                <a:lnTo>
                  <a:pt x="6602107" y="659587"/>
                </a:lnTo>
                <a:lnTo>
                  <a:pt x="6626407" y="675284"/>
                </a:lnTo>
                <a:lnTo>
                  <a:pt x="6660428" y="680516"/>
                </a:lnTo>
                <a:lnTo>
                  <a:pt x="6701729" y="680516"/>
                </a:lnTo>
                <a:lnTo>
                  <a:pt x="6742470" y="673633"/>
                </a:lnTo>
                <a:lnTo>
                  <a:pt x="6777817" y="636007"/>
                </a:lnTo>
                <a:lnTo>
                  <a:pt x="6788711" y="602753"/>
                </a:lnTo>
                <a:lnTo>
                  <a:pt x="6677916" y="602753"/>
                </a:lnTo>
                <a:lnTo>
                  <a:pt x="6669614" y="601660"/>
                </a:lnTo>
                <a:lnTo>
                  <a:pt x="6663684" y="598382"/>
                </a:lnTo>
                <a:lnTo>
                  <a:pt x="6660126" y="592917"/>
                </a:lnTo>
                <a:lnTo>
                  <a:pt x="6658940" y="585266"/>
                </a:lnTo>
                <a:lnTo>
                  <a:pt x="6658940" y="440531"/>
                </a:lnTo>
                <a:close/>
              </a:path>
              <a:path w="7520305" h="706120">
                <a:moveTo>
                  <a:pt x="6546947" y="440531"/>
                </a:moveTo>
                <a:lnTo>
                  <a:pt x="6473277" y="440531"/>
                </a:lnTo>
                <a:lnTo>
                  <a:pt x="6467889" y="487828"/>
                </a:lnTo>
                <a:lnTo>
                  <a:pt x="6453513" y="530601"/>
                </a:lnTo>
                <a:lnTo>
                  <a:pt x="6430147" y="568850"/>
                </a:lnTo>
                <a:lnTo>
                  <a:pt x="6397792" y="602575"/>
                </a:lnTo>
                <a:lnTo>
                  <a:pt x="6356447" y="631775"/>
                </a:lnTo>
                <a:lnTo>
                  <a:pt x="6478424" y="631775"/>
                </a:lnTo>
                <a:lnTo>
                  <a:pt x="6510391" y="586662"/>
                </a:lnTo>
                <a:lnTo>
                  <a:pt x="6530700" y="542354"/>
                </a:lnTo>
                <a:lnTo>
                  <a:pt x="6542886" y="495133"/>
                </a:lnTo>
                <a:lnTo>
                  <a:pt x="6546947" y="444996"/>
                </a:lnTo>
                <a:lnTo>
                  <a:pt x="6546947" y="440531"/>
                </a:lnTo>
                <a:close/>
              </a:path>
              <a:path w="7520305" h="706120">
                <a:moveTo>
                  <a:pt x="6727774" y="519781"/>
                </a:moveTo>
                <a:lnTo>
                  <a:pt x="6721564" y="568023"/>
                </a:lnTo>
                <a:lnTo>
                  <a:pt x="6701728" y="601346"/>
                </a:lnTo>
                <a:lnTo>
                  <a:pt x="6693170" y="602753"/>
                </a:lnTo>
                <a:lnTo>
                  <a:pt x="6788711" y="602753"/>
                </a:lnTo>
                <a:lnTo>
                  <a:pt x="6793816" y="582801"/>
                </a:lnTo>
                <a:lnTo>
                  <a:pt x="6800698" y="546571"/>
                </a:lnTo>
                <a:lnTo>
                  <a:pt x="6727774" y="519781"/>
                </a:lnTo>
                <a:close/>
              </a:path>
              <a:path w="7520305" h="706120">
                <a:moveTo>
                  <a:pt x="6356447" y="505272"/>
                </a:moveTo>
                <a:lnTo>
                  <a:pt x="6280174" y="505272"/>
                </a:lnTo>
                <a:lnTo>
                  <a:pt x="6280174" y="588987"/>
                </a:lnTo>
                <a:lnTo>
                  <a:pt x="6356447" y="588987"/>
                </a:lnTo>
                <a:lnTo>
                  <a:pt x="6356447" y="505272"/>
                </a:lnTo>
                <a:close/>
              </a:path>
              <a:path w="7520305" h="706120">
                <a:moveTo>
                  <a:pt x="6484439" y="268263"/>
                </a:moveTo>
                <a:lnTo>
                  <a:pt x="6408166" y="268263"/>
                </a:lnTo>
                <a:lnTo>
                  <a:pt x="6408166" y="440531"/>
                </a:lnTo>
                <a:lnTo>
                  <a:pt x="6735215" y="440531"/>
                </a:lnTo>
                <a:lnTo>
                  <a:pt x="6735215" y="367605"/>
                </a:lnTo>
                <a:lnTo>
                  <a:pt x="6484439" y="367605"/>
                </a:lnTo>
                <a:lnTo>
                  <a:pt x="6484439" y="268263"/>
                </a:lnTo>
                <a:close/>
              </a:path>
              <a:path w="7520305" h="706120">
                <a:moveTo>
                  <a:pt x="6356447" y="333002"/>
                </a:moveTo>
                <a:lnTo>
                  <a:pt x="6139530" y="333002"/>
                </a:lnTo>
                <a:lnTo>
                  <a:pt x="6139530" y="404068"/>
                </a:lnTo>
                <a:lnTo>
                  <a:pt x="6356447" y="404068"/>
                </a:lnTo>
                <a:lnTo>
                  <a:pt x="6356447" y="333002"/>
                </a:lnTo>
                <a:close/>
              </a:path>
              <a:path w="7520305" h="706120">
                <a:moveTo>
                  <a:pt x="6735215" y="258588"/>
                </a:moveTo>
                <a:lnTo>
                  <a:pt x="6658940" y="258588"/>
                </a:lnTo>
                <a:lnTo>
                  <a:pt x="6658940" y="367605"/>
                </a:lnTo>
                <a:lnTo>
                  <a:pt x="6735215" y="367605"/>
                </a:lnTo>
                <a:lnTo>
                  <a:pt x="6735215" y="258588"/>
                </a:lnTo>
                <a:close/>
              </a:path>
              <a:path w="7520305" h="706120">
                <a:moveTo>
                  <a:pt x="6356447" y="231800"/>
                </a:moveTo>
                <a:lnTo>
                  <a:pt x="6139530" y="231800"/>
                </a:lnTo>
                <a:lnTo>
                  <a:pt x="6139530" y="302493"/>
                </a:lnTo>
                <a:lnTo>
                  <a:pt x="6356447" y="302493"/>
                </a:lnTo>
                <a:lnTo>
                  <a:pt x="6356447" y="231800"/>
                </a:lnTo>
                <a:close/>
              </a:path>
              <a:path w="7520305" h="706120">
                <a:moveTo>
                  <a:pt x="6458767" y="27533"/>
                </a:moveTo>
                <a:lnTo>
                  <a:pt x="6442698" y="77995"/>
                </a:lnTo>
                <a:lnTo>
                  <a:pt x="6420164" y="126318"/>
                </a:lnTo>
                <a:lnTo>
                  <a:pt x="6391166" y="172501"/>
                </a:lnTo>
                <a:lnTo>
                  <a:pt x="6355703" y="216545"/>
                </a:lnTo>
                <a:lnTo>
                  <a:pt x="6383237" y="292818"/>
                </a:lnTo>
                <a:lnTo>
                  <a:pt x="6388004" y="288354"/>
                </a:lnTo>
                <a:lnTo>
                  <a:pt x="6393748" y="282773"/>
                </a:lnTo>
                <a:lnTo>
                  <a:pt x="6400468" y="276076"/>
                </a:lnTo>
                <a:lnTo>
                  <a:pt x="6408166" y="268263"/>
                </a:lnTo>
                <a:lnTo>
                  <a:pt x="6484439" y="268263"/>
                </a:lnTo>
                <a:lnTo>
                  <a:pt x="6484439" y="258588"/>
                </a:lnTo>
                <a:lnTo>
                  <a:pt x="6735215" y="258588"/>
                </a:lnTo>
                <a:lnTo>
                  <a:pt x="6735215" y="256357"/>
                </a:lnTo>
                <a:lnTo>
                  <a:pt x="6780170" y="256357"/>
                </a:lnTo>
                <a:lnTo>
                  <a:pt x="6799211" y="202778"/>
                </a:lnTo>
                <a:lnTo>
                  <a:pt x="6783006" y="185291"/>
                </a:lnTo>
                <a:lnTo>
                  <a:pt x="6471417" y="185291"/>
                </a:lnTo>
                <a:lnTo>
                  <a:pt x="6490020" y="153293"/>
                </a:lnTo>
                <a:lnTo>
                  <a:pt x="6506019" y="121667"/>
                </a:lnTo>
                <a:lnTo>
                  <a:pt x="6519414" y="90413"/>
                </a:lnTo>
                <a:lnTo>
                  <a:pt x="6530204" y="59531"/>
                </a:lnTo>
                <a:lnTo>
                  <a:pt x="6458767" y="27533"/>
                </a:lnTo>
                <a:close/>
              </a:path>
              <a:path w="7520305" h="706120">
                <a:moveTo>
                  <a:pt x="6780170" y="256357"/>
                </a:moveTo>
                <a:lnTo>
                  <a:pt x="6735215" y="256357"/>
                </a:lnTo>
                <a:lnTo>
                  <a:pt x="6740982" y="263658"/>
                </a:lnTo>
                <a:lnTo>
                  <a:pt x="6748237" y="272169"/>
                </a:lnTo>
                <a:lnTo>
                  <a:pt x="6756981" y="281889"/>
                </a:lnTo>
                <a:lnTo>
                  <a:pt x="6767212" y="292818"/>
                </a:lnTo>
                <a:lnTo>
                  <a:pt x="6780170" y="256357"/>
                </a:lnTo>
                <a:close/>
              </a:path>
              <a:path w="7520305" h="706120">
                <a:moveTo>
                  <a:pt x="6366493" y="129108"/>
                </a:moveTo>
                <a:lnTo>
                  <a:pt x="6114229" y="129108"/>
                </a:lnTo>
                <a:lnTo>
                  <a:pt x="6114229" y="199801"/>
                </a:lnTo>
                <a:lnTo>
                  <a:pt x="6366493" y="199801"/>
                </a:lnTo>
                <a:lnTo>
                  <a:pt x="6366493" y="129108"/>
                </a:lnTo>
                <a:close/>
              </a:path>
              <a:path w="7520305" h="706120">
                <a:moveTo>
                  <a:pt x="6698752" y="28277"/>
                </a:moveTo>
                <a:lnTo>
                  <a:pt x="6540994" y="28277"/>
                </a:lnTo>
                <a:lnTo>
                  <a:pt x="6540994" y="101575"/>
                </a:lnTo>
                <a:lnTo>
                  <a:pt x="6643686" y="101575"/>
                </a:lnTo>
                <a:lnTo>
                  <a:pt x="6650499" y="119225"/>
                </a:lnTo>
                <a:lnTo>
                  <a:pt x="6659777" y="139061"/>
                </a:lnTo>
                <a:lnTo>
                  <a:pt x="6671521" y="161083"/>
                </a:lnTo>
                <a:lnTo>
                  <a:pt x="6685729" y="185291"/>
                </a:lnTo>
                <a:lnTo>
                  <a:pt x="6783006" y="185291"/>
                </a:lnTo>
                <a:lnTo>
                  <a:pt x="6763632" y="164385"/>
                </a:lnTo>
                <a:lnTo>
                  <a:pt x="6735029" y="122504"/>
                </a:lnTo>
                <a:lnTo>
                  <a:pt x="6713402" y="77135"/>
                </a:lnTo>
                <a:lnTo>
                  <a:pt x="6698752" y="28277"/>
                </a:lnTo>
                <a:close/>
              </a:path>
              <a:path w="7520305" h="706120">
                <a:moveTo>
                  <a:pt x="6356447" y="30510"/>
                </a:moveTo>
                <a:lnTo>
                  <a:pt x="6139530" y="30510"/>
                </a:lnTo>
                <a:lnTo>
                  <a:pt x="6139530" y="101575"/>
                </a:lnTo>
                <a:lnTo>
                  <a:pt x="6356447" y="101575"/>
                </a:lnTo>
                <a:lnTo>
                  <a:pt x="6356447" y="30510"/>
                </a:lnTo>
                <a:close/>
              </a:path>
              <a:path w="7520305" h="706120">
                <a:moveTo>
                  <a:pt x="2578446" y="434578"/>
                </a:moveTo>
                <a:lnTo>
                  <a:pt x="2333995" y="434578"/>
                </a:lnTo>
                <a:lnTo>
                  <a:pt x="2333995" y="694283"/>
                </a:lnTo>
                <a:lnTo>
                  <a:pt x="2410270" y="694283"/>
                </a:lnTo>
                <a:lnTo>
                  <a:pt x="2410270" y="660053"/>
                </a:lnTo>
                <a:lnTo>
                  <a:pt x="2578446" y="660053"/>
                </a:lnTo>
                <a:lnTo>
                  <a:pt x="2578446" y="588987"/>
                </a:lnTo>
                <a:lnTo>
                  <a:pt x="2410270" y="588987"/>
                </a:lnTo>
                <a:lnTo>
                  <a:pt x="2410270" y="505272"/>
                </a:lnTo>
                <a:lnTo>
                  <a:pt x="2578446" y="505272"/>
                </a:lnTo>
                <a:lnTo>
                  <a:pt x="2578446" y="434578"/>
                </a:lnTo>
                <a:close/>
              </a:path>
              <a:path w="7520305" h="706120">
                <a:moveTo>
                  <a:pt x="2578446" y="660053"/>
                </a:moveTo>
                <a:lnTo>
                  <a:pt x="2502171" y="660053"/>
                </a:lnTo>
                <a:lnTo>
                  <a:pt x="2502171" y="690562"/>
                </a:lnTo>
                <a:lnTo>
                  <a:pt x="2578446" y="690562"/>
                </a:lnTo>
                <a:lnTo>
                  <a:pt x="2578446" y="660053"/>
                </a:lnTo>
                <a:close/>
              </a:path>
              <a:path w="7520305" h="706120">
                <a:moveTo>
                  <a:pt x="2578446" y="505272"/>
                </a:moveTo>
                <a:lnTo>
                  <a:pt x="2502171" y="505272"/>
                </a:lnTo>
                <a:lnTo>
                  <a:pt x="2502171" y="588987"/>
                </a:lnTo>
                <a:lnTo>
                  <a:pt x="2578446" y="588987"/>
                </a:lnTo>
                <a:lnTo>
                  <a:pt x="2578446" y="505272"/>
                </a:lnTo>
                <a:close/>
              </a:path>
              <a:path w="7520305" h="706120">
                <a:moveTo>
                  <a:pt x="1949898" y="636240"/>
                </a:moveTo>
                <a:lnTo>
                  <a:pt x="1793006" y="636240"/>
                </a:lnTo>
                <a:lnTo>
                  <a:pt x="1834677" y="698747"/>
                </a:lnTo>
                <a:lnTo>
                  <a:pt x="1882233" y="676376"/>
                </a:lnTo>
                <a:lnTo>
                  <a:pt x="1925928" y="652053"/>
                </a:lnTo>
                <a:lnTo>
                  <a:pt x="1949898" y="636240"/>
                </a:lnTo>
                <a:close/>
              </a:path>
              <a:path w="7520305" h="706120">
                <a:moveTo>
                  <a:pt x="2142629" y="597545"/>
                </a:moveTo>
                <a:lnTo>
                  <a:pt x="2001737" y="597545"/>
                </a:lnTo>
                <a:lnTo>
                  <a:pt x="2043827" y="631217"/>
                </a:lnTo>
                <a:lnTo>
                  <a:pt x="2088987" y="659308"/>
                </a:lnTo>
                <a:lnTo>
                  <a:pt x="2137217" y="681818"/>
                </a:lnTo>
                <a:lnTo>
                  <a:pt x="2188517" y="698747"/>
                </a:lnTo>
                <a:lnTo>
                  <a:pt x="2233165" y="630287"/>
                </a:lnTo>
                <a:lnTo>
                  <a:pt x="2186447" y="616311"/>
                </a:lnTo>
                <a:lnTo>
                  <a:pt x="2142629" y="597545"/>
                </a:lnTo>
                <a:close/>
              </a:path>
              <a:path w="7520305" h="706120">
                <a:moveTo>
                  <a:pt x="1793006" y="434578"/>
                </a:moveTo>
                <a:lnTo>
                  <a:pt x="1565671" y="434578"/>
                </a:lnTo>
                <a:lnTo>
                  <a:pt x="1565671" y="694283"/>
                </a:lnTo>
                <a:lnTo>
                  <a:pt x="1641946" y="694283"/>
                </a:lnTo>
                <a:lnTo>
                  <a:pt x="1641946" y="660053"/>
                </a:lnTo>
                <a:lnTo>
                  <a:pt x="1793006" y="660053"/>
                </a:lnTo>
                <a:lnTo>
                  <a:pt x="1793006" y="636240"/>
                </a:lnTo>
                <a:lnTo>
                  <a:pt x="1949898" y="636240"/>
                </a:lnTo>
                <a:lnTo>
                  <a:pt x="1962308" y="628054"/>
                </a:lnTo>
                <a:lnTo>
                  <a:pt x="1793006" y="628054"/>
                </a:lnTo>
                <a:lnTo>
                  <a:pt x="1793006" y="588987"/>
                </a:lnTo>
                <a:lnTo>
                  <a:pt x="1641946" y="588987"/>
                </a:lnTo>
                <a:lnTo>
                  <a:pt x="1641946" y="505272"/>
                </a:lnTo>
                <a:lnTo>
                  <a:pt x="1793006" y="505272"/>
                </a:lnTo>
                <a:lnTo>
                  <a:pt x="1793006" y="434578"/>
                </a:lnTo>
                <a:close/>
              </a:path>
              <a:path w="7520305" h="706120">
                <a:moveTo>
                  <a:pt x="1793006" y="660053"/>
                </a:moveTo>
                <a:lnTo>
                  <a:pt x="1716731" y="660053"/>
                </a:lnTo>
                <a:lnTo>
                  <a:pt x="1716731" y="690562"/>
                </a:lnTo>
                <a:lnTo>
                  <a:pt x="1793006" y="690562"/>
                </a:lnTo>
                <a:lnTo>
                  <a:pt x="1793006" y="660053"/>
                </a:lnTo>
                <a:close/>
              </a:path>
              <a:path w="7520305" h="706120">
                <a:moveTo>
                  <a:pt x="1945182" y="387325"/>
                </a:moveTo>
                <a:lnTo>
                  <a:pt x="1866676" y="387325"/>
                </a:lnTo>
                <a:lnTo>
                  <a:pt x="1882303" y="429974"/>
                </a:lnTo>
                <a:lnTo>
                  <a:pt x="1901650" y="470482"/>
                </a:lnTo>
                <a:lnTo>
                  <a:pt x="1924719" y="508852"/>
                </a:lnTo>
                <a:lnTo>
                  <a:pt x="1951508" y="545082"/>
                </a:lnTo>
                <a:lnTo>
                  <a:pt x="1920812" y="566732"/>
                </a:lnTo>
                <a:lnTo>
                  <a:pt x="1884163" y="587777"/>
                </a:lnTo>
                <a:lnTo>
                  <a:pt x="1841561" y="608218"/>
                </a:lnTo>
                <a:lnTo>
                  <a:pt x="1793006" y="628054"/>
                </a:lnTo>
                <a:lnTo>
                  <a:pt x="1962308" y="628054"/>
                </a:lnTo>
                <a:lnTo>
                  <a:pt x="1965762" y="625775"/>
                </a:lnTo>
                <a:lnTo>
                  <a:pt x="2001737" y="597545"/>
                </a:lnTo>
                <a:lnTo>
                  <a:pt x="2142629" y="597545"/>
                </a:lnTo>
                <a:lnTo>
                  <a:pt x="2141542" y="597079"/>
                </a:lnTo>
                <a:lnTo>
                  <a:pt x="2098452" y="572592"/>
                </a:lnTo>
                <a:lnTo>
                  <a:pt x="2057176" y="542850"/>
                </a:lnTo>
                <a:lnTo>
                  <a:pt x="2084918" y="508852"/>
                </a:lnTo>
                <a:lnTo>
                  <a:pt x="2096114" y="492993"/>
                </a:lnTo>
                <a:lnTo>
                  <a:pt x="2005458" y="492993"/>
                </a:lnTo>
                <a:lnTo>
                  <a:pt x="1986343" y="468529"/>
                </a:lnTo>
                <a:lnTo>
                  <a:pt x="1969925" y="442763"/>
                </a:lnTo>
                <a:lnTo>
                  <a:pt x="1956205" y="415695"/>
                </a:lnTo>
                <a:lnTo>
                  <a:pt x="1945182" y="387325"/>
                </a:lnTo>
                <a:close/>
              </a:path>
              <a:path w="7520305" h="706120">
                <a:moveTo>
                  <a:pt x="1793006" y="505272"/>
                </a:moveTo>
                <a:lnTo>
                  <a:pt x="1716731" y="505272"/>
                </a:lnTo>
                <a:lnTo>
                  <a:pt x="1716731" y="588987"/>
                </a:lnTo>
                <a:lnTo>
                  <a:pt x="1793006" y="588987"/>
                </a:lnTo>
                <a:lnTo>
                  <a:pt x="1793006" y="505272"/>
                </a:lnTo>
                <a:close/>
              </a:path>
              <a:path w="7520305" h="706120">
                <a:moveTo>
                  <a:pt x="2159495" y="308074"/>
                </a:moveTo>
                <a:lnTo>
                  <a:pt x="1826492" y="308074"/>
                </a:lnTo>
                <a:lnTo>
                  <a:pt x="1826492" y="387325"/>
                </a:lnTo>
                <a:lnTo>
                  <a:pt x="2074663" y="387325"/>
                </a:lnTo>
                <a:lnTo>
                  <a:pt x="2057919" y="418207"/>
                </a:lnTo>
                <a:lnTo>
                  <a:pt x="2040804" y="446112"/>
                </a:lnTo>
                <a:lnTo>
                  <a:pt x="2023317" y="471041"/>
                </a:lnTo>
                <a:lnTo>
                  <a:pt x="2005458" y="492993"/>
                </a:lnTo>
                <a:lnTo>
                  <a:pt x="2096114" y="492993"/>
                </a:lnTo>
                <a:lnTo>
                  <a:pt x="2111219" y="471599"/>
                </a:lnTo>
                <a:lnTo>
                  <a:pt x="2136078" y="431090"/>
                </a:lnTo>
                <a:lnTo>
                  <a:pt x="2159495" y="387325"/>
                </a:lnTo>
                <a:lnTo>
                  <a:pt x="2159495" y="308074"/>
                </a:lnTo>
                <a:close/>
              </a:path>
              <a:path w="7520305" h="706120">
                <a:moveTo>
                  <a:pt x="1793006" y="333002"/>
                </a:moveTo>
                <a:lnTo>
                  <a:pt x="1564927" y="333002"/>
                </a:lnTo>
                <a:lnTo>
                  <a:pt x="1564927" y="404068"/>
                </a:lnTo>
                <a:lnTo>
                  <a:pt x="1793006" y="404068"/>
                </a:lnTo>
                <a:lnTo>
                  <a:pt x="1793006" y="333002"/>
                </a:lnTo>
                <a:close/>
              </a:path>
              <a:path w="7520305" h="706120">
                <a:moveTo>
                  <a:pt x="5925218" y="407045"/>
                </a:moveTo>
                <a:lnTo>
                  <a:pt x="5455666" y="407045"/>
                </a:lnTo>
                <a:lnTo>
                  <a:pt x="5455666" y="694283"/>
                </a:lnTo>
                <a:lnTo>
                  <a:pt x="5533428" y="694283"/>
                </a:lnTo>
                <a:lnTo>
                  <a:pt x="5533428" y="655587"/>
                </a:lnTo>
                <a:lnTo>
                  <a:pt x="5925218" y="655587"/>
                </a:lnTo>
                <a:lnTo>
                  <a:pt x="5925218" y="582289"/>
                </a:lnTo>
                <a:lnTo>
                  <a:pt x="5533428" y="582289"/>
                </a:lnTo>
                <a:lnTo>
                  <a:pt x="5533428" y="480343"/>
                </a:lnTo>
                <a:lnTo>
                  <a:pt x="5925218" y="480343"/>
                </a:lnTo>
                <a:lnTo>
                  <a:pt x="5925218" y="407045"/>
                </a:lnTo>
                <a:close/>
              </a:path>
              <a:path w="7520305" h="706120">
                <a:moveTo>
                  <a:pt x="5925218" y="655587"/>
                </a:moveTo>
                <a:lnTo>
                  <a:pt x="5847455" y="655587"/>
                </a:lnTo>
                <a:lnTo>
                  <a:pt x="5847455" y="694283"/>
                </a:lnTo>
                <a:lnTo>
                  <a:pt x="5925218" y="694283"/>
                </a:lnTo>
                <a:lnTo>
                  <a:pt x="5925218" y="655587"/>
                </a:lnTo>
                <a:close/>
              </a:path>
              <a:path w="7520305" h="706120">
                <a:moveTo>
                  <a:pt x="5925218" y="480343"/>
                </a:moveTo>
                <a:lnTo>
                  <a:pt x="5847455" y="480343"/>
                </a:lnTo>
                <a:lnTo>
                  <a:pt x="5847455" y="582289"/>
                </a:lnTo>
                <a:lnTo>
                  <a:pt x="5925218" y="582289"/>
                </a:lnTo>
                <a:lnTo>
                  <a:pt x="5925218" y="480343"/>
                </a:lnTo>
                <a:close/>
              </a:path>
              <a:path w="7520305" h="706120">
                <a:moveTo>
                  <a:pt x="193475" y="443508"/>
                </a:moveTo>
                <a:lnTo>
                  <a:pt x="120178" y="443508"/>
                </a:lnTo>
                <a:lnTo>
                  <a:pt x="120178" y="694283"/>
                </a:lnTo>
                <a:lnTo>
                  <a:pt x="193475" y="694283"/>
                </a:lnTo>
                <a:lnTo>
                  <a:pt x="193475" y="443508"/>
                </a:lnTo>
                <a:close/>
              </a:path>
              <a:path w="7520305" h="706120">
                <a:moveTo>
                  <a:pt x="45020" y="478854"/>
                </a:moveTo>
                <a:lnTo>
                  <a:pt x="39322" y="532595"/>
                </a:lnTo>
                <a:lnTo>
                  <a:pt x="30788" y="581824"/>
                </a:lnTo>
                <a:lnTo>
                  <a:pt x="19416" y="626543"/>
                </a:lnTo>
                <a:lnTo>
                  <a:pt x="5208" y="666749"/>
                </a:lnTo>
                <a:lnTo>
                  <a:pt x="68460" y="689818"/>
                </a:lnTo>
                <a:lnTo>
                  <a:pt x="83366" y="644332"/>
                </a:lnTo>
                <a:lnTo>
                  <a:pt x="94970" y="596800"/>
                </a:lnTo>
                <a:lnTo>
                  <a:pt x="103272" y="547222"/>
                </a:lnTo>
                <a:lnTo>
                  <a:pt x="108272" y="495597"/>
                </a:lnTo>
                <a:lnTo>
                  <a:pt x="45020" y="478854"/>
                </a:lnTo>
                <a:close/>
              </a:path>
              <a:path w="7520305" h="706120">
                <a:moveTo>
                  <a:pt x="254495" y="471784"/>
                </a:moveTo>
                <a:lnTo>
                  <a:pt x="202778" y="490761"/>
                </a:lnTo>
                <a:lnTo>
                  <a:pt x="212428" y="520828"/>
                </a:lnTo>
                <a:lnTo>
                  <a:pt x="219800" y="553733"/>
                </a:lnTo>
                <a:lnTo>
                  <a:pt x="224893" y="589475"/>
                </a:lnTo>
                <a:lnTo>
                  <a:pt x="227707" y="628054"/>
                </a:lnTo>
                <a:lnTo>
                  <a:pt x="284261" y="607590"/>
                </a:lnTo>
                <a:lnTo>
                  <a:pt x="280587" y="569244"/>
                </a:lnTo>
                <a:lnTo>
                  <a:pt x="274401" y="533827"/>
                </a:lnTo>
                <a:lnTo>
                  <a:pt x="265704" y="501341"/>
                </a:lnTo>
                <a:lnTo>
                  <a:pt x="254495" y="471784"/>
                </a:lnTo>
                <a:close/>
              </a:path>
              <a:path w="7520305" h="706120">
                <a:moveTo>
                  <a:pt x="43531" y="119806"/>
                </a:moveTo>
                <a:lnTo>
                  <a:pt x="0" y="179337"/>
                </a:lnTo>
                <a:lnTo>
                  <a:pt x="30672" y="202429"/>
                </a:lnTo>
                <a:lnTo>
                  <a:pt x="60181" y="228916"/>
                </a:lnTo>
                <a:lnTo>
                  <a:pt x="88528" y="258798"/>
                </a:lnTo>
                <a:lnTo>
                  <a:pt x="115713" y="292075"/>
                </a:lnTo>
                <a:lnTo>
                  <a:pt x="98017" y="316562"/>
                </a:lnTo>
                <a:lnTo>
                  <a:pt x="61367" y="361768"/>
                </a:lnTo>
                <a:lnTo>
                  <a:pt x="22881" y="385000"/>
                </a:lnTo>
                <a:lnTo>
                  <a:pt x="8929" y="385837"/>
                </a:lnTo>
                <a:lnTo>
                  <a:pt x="33486" y="458019"/>
                </a:lnTo>
                <a:lnTo>
                  <a:pt x="51461" y="455437"/>
                </a:lnTo>
                <a:lnTo>
                  <a:pt x="71902" y="452158"/>
                </a:lnTo>
                <a:lnTo>
                  <a:pt x="94808" y="448182"/>
                </a:lnTo>
                <a:lnTo>
                  <a:pt x="120178" y="443508"/>
                </a:lnTo>
                <a:lnTo>
                  <a:pt x="193475" y="443508"/>
                </a:lnTo>
                <a:lnTo>
                  <a:pt x="193475" y="427508"/>
                </a:lnTo>
                <a:lnTo>
                  <a:pt x="216171" y="421556"/>
                </a:lnTo>
                <a:lnTo>
                  <a:pt x="278374" y="421556"/>
                </a:lnTo>
                <a:lnTo>
                  <a:pt x="274168" y="398743"/>
                </a:lnTo>
                <a:lnTo>
                  <a:pt x="267292" y="373559"/>
                </a:lnTo>
                <a:lnTo>
                  <a:pt x="130224" y="373559"/>
                </a:lnTo>
                <a:lnTo>
                  <a:pt x="160570" y="339998"/>
                </a:lnTo>
                <a:lnTo>
                  <a:pt x="190291" y="302121"/>
                </a:lnTo>
                <a:lnTo>
                  <a:pt x="219387" y="259928"/>
                </a:lnTo>
                <a:lnTo>
                  <a:pt x="240250" y="225846"/>
                </a:lnTo>
                <a:lnTo>
                  <a:pt x="158501" y="225846"/>
                </a:lnTo>
                <a:lnTo>
                  <a:pt x="148687" y="214196"/>
                </a:lnTo>
                <a:lnTo>
                  <a:pt x="139711" y="204173"/>
                </a:lnTo>
                <a:lnTo>
                  <a:pt x="131572" y="195778"/>
                </a:lnTo>
                <a:lnTo>
                  <a:pt x="124270" y="189011"/>
                </a:lnTo>
                <a:lnTo>
                  <a:pt x="154129" y="153874"/>
                </a:lnTo>
                <a:lnTo>
                  <a:pt x="161807" y="143247"/>
                </a:lnTo>
                <a:lnTo>
                  <a:pt x="73668" y="143247"/>
                </a:lnTo>
                <a:lnTo>
                  <a:pt x="67599" y="137596"/>
                </a:lnTo>
                <a:lnTo>
                  <a:pt x="60553" y="131805"/>
                </a:lnTo>
                <a:lnTo>
                  <a:pt x="52531" y="125876"/>
                </a:lnTo>
                <a:lnTo>
                  <a:pt x="43531" y="119806"/>
                </a:lnTo>
                <a:close/>
              </a:path>
              <a:path w="7520305" h="706120">
                <a:moveTo>
                  <a:pt x="278374" y="421556"/>
                </a:moveTo>
                <a:lnTo>
                  <a:pt x="216171" y="421556"/>
                </a:lnTo>
                <a:lnTo>
                  <a:pt x="218428" y="429276"/>
                </a:lnTo>
                <a:lnTo>
                  <a:pt x="220358" y="437555"/>
                </a:lnTo>
                <a:lnTo>
                  <a:pt x="221962" y="446391"/>
                </a:lnTo>
                <a:lnTo>
                  <a:pt x="223241" y="455786"/>
                </a:lnTo>
                <a:lnTo>
                  <a:pt x="280912" y="435322"/>
                </a:lnTo>
                <a:lnTo>
                  <a:pt x="278374" y="421556"/>
                </a:lnTo>
                <a:close/>
              </a:path>
              <a:path w="7520305" h="706120">
                <a:moveTo>
                  <a:pt x="237752" y="301005"/>
                </a:moveTo>
                <a:lnTo>
                  <a:pt x="184174" y="324073"/>
                </a:lnTo>
                <a:lnTo>
                  <a:pt x="188895" y="332305"/>
                </a:lnTo>
                <a:lnTo>
                  <a:pt x="193011" y="341002"/>
                </a:lnTo>
                <a:lnTo>
                  <a:pt x="196522" y="350164"/>
                </a:lnTo>
                <a:lnTo>
                  <a:pt x="199429" y="359792"/>
                </a:lnTo>
                <a:lnTo>
                  <a:pt x="185755" y="363303"/>
                </a:lnTo>
                <a:lnTo>
                  <a:pt x="169663" y="366768"/>
                </a:lnTo>
                <a:lnTo>
                  <a:pt x="151153" y="370186"/>
                </a:lnTo>
                <a:lnTo>
                  <a:pt x="130224" y="373559"/>
                </a:lnTo>
                <a:lnTo>
                  <a:pt x="267292" y="373559"/>
                </a:lnTo>
                <a:lnTo>
                  <a:pt x="264727" y="364164"/>
                </a:lnTo>
                <a:lnTo>
                  <a:pt x="252589" y="331584"/>
                </a:lnTo>
                <a:lnTo>
                  <a:pt x="237752" y="301005"/>
                </a:lnTo>
                <a:close/>
              </a:path>
              <a:path w="7520305" h="706120">
                <a:moveTo>
                  <a:pt x="211707" y="122039"/>
                </a:moveTo>
                <a:lnTo>
                  <a:pt x="200987" y="146386"/>
                </a:lnTo>
                <a:lnTo>
                  <a:pt x="188545" y="171803"/>
                </a:lnTo>
                <a:lnTo>
                  <a:pt x="174383" y="198290"/>
                </a:lnTo>
                <a:lnTo>
                  <a:pt x="158501" y="225846"/>
                </a:lnTo>
                <a:lnTo>
                  <a:pt x="240250" y="225846"/>
                </a:lnTo>
                <a:lnTo>
                  <a:pt x="247857" y="213419"/>
                </a:lnTo>
                <a:lnTo>
                  <a:pt x="275703" y="162594"/>
                </a:lnTo>
                <a:lnTo>
                  <a:pt x="211707" y="122039"/>
                </a:lnTo>
                <a:close/>
              </a:path>
              <a:path w="7520305" h="706120">
                <a:moveTo>
                  <a:pt x="154781" y="0"/>
                </a:moveTo>
                <a:lnTo>
                  <a:pt x="138968" y="40625"/>
                </a:lnTo>
                <a:lnTo>
                  <a:pt x="120178" y="78041"/>
                </a:lnTo>
                <a:lnTo>
                  <a:pt x="98412" y="112249"/>
                </a:lnTo>
                <a:lnTo>
                  <a:pt x="73668" y="143247"/>
                </a:lnTo>
                <a:lnTo>
                  <a:pt x="161807" y="143247"/>
                </a:lnTo>
                <a:lnTo>
                  <a:pt x="180825" y="116923"/>
                </a:lnTo>
                <a:lnTo>
                  <a:pt x="204417" y="78041"/>
                </a:lnTo>
                <a:lnTo>
                  <a:pt x="224730" y="37579"/>
                </a:lnTo>
                <a:lnTo>
                  <a:pt x="154781" y="0"/>
                </a:lnTo>
                <a:close/>
              </a:path>
              <a:path w="7520305" h="706120">
                <a:moveTo>
                  <a:pt x="1353219" y="148084"/>
                </a:moveTo>
                <a:lnTo>
                  <a:pt x="882921" y="148084"/>
                </a:lnTo>
                <a:lnTo>
                  <a:pt x="882921" y="548059"/>
                </a:lnTo>
                <a:lnTo>
                  <a:pt x="1353219" y="548059"/>
                </a:lnTo>
                <a:lnTo>
                  <a:pt x="1353219" y="479598"/>
                </a:lnTo>
                <a:lnTo>
                  <a:pt x="960685" y="479598"/>
                </a:lnTo>
                <a:lnTo>
                  <a:pt x="960685" y="436065"/>
                </a:lnTo>
                <a:lnTo>
                  <a:pt x="1353219" y="436065"/>
                </a:lnTo>
                <a:lnTo>
                  <a:pt x="1353219" y="369093"/>
                </a:lnTo>
                <a:lnTo>
                  <a:pt x="960685" y="369093"/>
                </a:lnTo>
                <a:lnTo>
                  <a:pt x="960685" y="326306"/>
                </a:lnTo>
                <a:lnTo>
                  <a:pt x="1353219" y="326306"/>
                </a:lnTo>
                <a:lnTo>
                  <a:pt x="1353219" y="259332"/>
                </a:lnTo>
                <a:lnTo>
                  <a:pt x="960685" y="259332"/>
                </a:lnTo>
                <a:lnTo>
                  <a:pt x="960685" y="216545"/>
                </a:lnTo>
                <a:lnTo>
                  <a:pt x="1353219" y="216545"/>
                </a:lnTo>
                <a:lnTo>
                  <a:pt x="1353219" y="148084"/>
                </a:lnTo>
                <a:close/>
              </a:path>
              <a:path w="7520305" h="706120">
                <a:moveTo>
                  <a:pt x="1353219" y="436065"/>
                </a:moveTo>
                <a:lnTo>
                  <a:pt x="1275455" y="436065"/>
                </a:lnTo>
                <a:lnTo>
                  <a:pt x="1275455" y="479598"/>
                </a:lnTo>
                <a:lnTo>
                  <a:pt x="1353219" y="479598"/>
                </a:lnTo>
                <a:lnTo>
                  <a:pt x="1353219" y="436065"/>
                </a:lnTo>
                <a:close/>
              </a:path>
              <a:path w="7520305" h="706120">
                <a:moveTo>
                  <a:pt x="1353219" y="326306"/>
                </a:moveTo>
                <a:lnTo>
                  <a:pt x="1275455" y="326306"/>
                </a:lnTo>
                <a:lnTo>
                  <a:pt x="1275455" y="369093"/>
                </a:lnTo>
                <a:lnTo>
                  <a:pt x="1353219" y="369093"/>
                </a:lnTo>
                <a:lnTo>
                  <a:pt x="1353219" y="326306"/>
                </a:lnTo>
                <a:close/>
              </a:path>
              <a:path w="7520305" h="706120">
                <a:moveTo>
                  <a:pt x="1353219" y="216545"/>
                </a:moveTo>
                <a:lnTo>
                  <a:pt x="1275455" y="216545"/>
                </a:lnTo>
                <a:lnTo>
                  <a:pt x="1275455" y="259332"/>
                </a:lnTo>
                <a:lnTo>
                  <a:pt x="1353219" y="259332"/>
                </a:lnTo>
                <a:lnTo>
                  <a:pt x="1353219" y="216545"/>
                </a:lnTo>
                <a:close/>
              </a:path>
              <a:path w="7520305" h="706120">
                <a:moveTo>
                  <a:pt x="1171276" y="96738"/>
                </a:moveTo>
                <a:lnTo>
                  <a:pt x="1082724" y="96738"/>
                </a:lnTo>
                <a:lnTo>
                  <a:pt x="1078654" y="107342"/>
                </a:lnTo>
                <a:lnTo>
                  <a:pt x="1073515" y="119434"/>
                </a:lnTo>
                <a:lnTo>
                  <a:pt x="1067306" y="133015"/>
                </a:lnTo>
                <a:lnTo>
                  <a:pt x="1060028" y="148084"/>
                </a:lnTo>
                <a:lnTo>
                  <a:pt x="1148952" y="148084"/>
                </a:lnTo>
                <a:lnTo>
                  <a:pt x="1155510" y="133433"/>
                </a:lnTo>
                <a:lnTo>
                  <a:pt x="1161417" y="119992"/>
                </a:lnTo>
                <a:lnTo>
                  <a:pt x="1166672" y="107760"/>
                </a:lnTo>
                <a:lnTo>
                  <a:pt x="1171276" y="96738"/>
                </a:lnTo>
                <a:close/>
              </a:path>
              <a:path w="7520305" h="706120">
                <a:moveTo>
                  <a:pt x="1439912" y="28277"/>
                </a:moveTo>
                <a:lnTo>
                  <a:pt x="796974" y="28277"/>
                </a:lnTo>
                <a:lnTo>
                  <a:pt x="796974" y="96738"/>
                </a:lnTo>
                <a:lnTo>
                  <a:pt x="1439912" y="96738"/>
                </a:lnTo>
                <a:lnTo>
                  <a:pt x="1439912" y="28277"/>
                </a:lnTo>
                <a:close/>
              </a:path>
              <a:path w="7520305" h="706120">
                <a:moveTo>
                  <a:pt x="5120190" y="650750"/>
                </a:moveTo>
                <a:lnTo>
                  <a:pt x="5024436" y="650750"/>
                </a:lnTo>
                <a:lnTo>
                  <a:pt x="5077270" y="698003"/>
                </a:lnTo>
                <a:lnTo>
                  <a:pt x="5097501" y="677284"/>
                </a:lnTo>
                <a:lnTo>
                  <a:pt x="5115779" y="656425"/>
                </a:lnTo>
                <a:lnTo>
                  <a:pt x="5120190" y="650750"/>
                </a:lnTo>
                <a:close/>
              </a:path>
              <a:path w="7520305" h="706120">
                <a:moveTo>
                  <a:pt x="5247327" y="614287"/>
                </a:moveTo>
                <a:lnTo>
                  <a:pt x="5146475" y="614287"/>
                </a:lnTo>
                <a:lnTo>
                  <a:pt x="5163195" y="634868"/>
                </a:lnTo>
                <a:lnTo>
                  <a:pt x="5182844" y="655680"/>
                </a:lnTo>
                <a:lnTo>
                  <a:pt x="5205425" y="676725"/>
                </a:lnTo>
                <a:lnTo>
                  <a:pt x="5230935" y="698003"/>
                </a:lnTo>
                <a:lnTo>
                  <a:pt x="5281164" y="644053"/>
                </a:lnTo>
                <a:lnTo>
                  <a:pt x="5251863" y="618660"/>
                </a:lnTo>
                <a:lnTo>
                  <a:pt x="5247327" y="614287"/>
                </a:lnTo>
                <a:close/>
              </a:path>
              <a:path w="7520305" h="706120">
                <a:moveTo>
                  <a:pt x="5240237" y="26045"/>
                </a:moveTo>
                <a:lnTo>
                  <a:pt x="4948161" y="26045"/>
                </a:lnTo>
                <a:lnTo>
                  <a:pt x="4948161" y="694283"/>
                </a:lnTo>
                <a:lnTo>
                  <a:pt x="5024436" y="694283"/>
                </a:lnTo>
                <a:lnTo>
                  <a:pt x="5024436" y="650750"/>
                </a:lnTo>
                <a:lnTo>
                  <a:pt x="5120190" y="650750"/>
                </a:lnTo>
                <a:lnTo>
                  <a:pt x="5130602" y="637357"/>
                </a:lnTo>
                <a:lnTo>
                  <a:pt x="5024436" y="637357"/>
                </a:lnTo>
                <a:lnTo>
                  <a:pt x="5024436" y="353838"/>
                </a:lnTo>
                <a:lnTo>
                  <a:pt x="5244275" y="353838"/>
                </a:lnTo>
                <a:lnTo>
                  <a:pt x="5246011" y="343302"/>
                </a:lnTo>
                <a:lnTo>
                  <a:pt x="5251771" y="280541"/>
                </a:lnTo>
                <a:lnTo>
                  <a:pt x="5024436" y="280541"/>
                </a:lnTo>
                <a:lnTo>
                  <a:pt x="5024436" y="99343"/>
                </a:lnTo>
                <a:lnTo>
                  <a:pt x="5236697" y="99343"/>
                </a:lnTo>
                <a:lnTo>
                  <a:pt x="5239237" y="66507"/>
                </a:lnTo>
                <a:lnTo>
                  <a:pt x="5240237" y="26045"/>
                </a:lnTo>
                <a:close/>
              </a:path>
              <a:path w="7520305" h="706120">
                <a:moveTo>
                  <a:pt x="5111501" y="353838"/>
                </a:moveTo>
                <a:lnTo>
                  <a:pt x="5041179" y="353838"/>
                </a:lnTo>
                <a:lnTo>
                  <a:pt x="5051504" y="409324"/>
                </a:lnTo>
                <a:lnTo>
                  <a:pt x="5064992" y="460065"/>
                </a:lnTo>
                <a:lnTo>
                  <a:pt x="5081642" y="506062"/>
                </a:lnTo>
                <a:lnTo>
                  <a:pt x="5101455" y="547315"/>
                </a:lnTo>
                <a:lnTo>
                  <a:pt x="5085339" y="570383"/>
                </a:lnTo>
                <a:lnTo>
                  <a:pt x="5067131" y="593080"/>
                </a:lnTo>
                <a:lnTo>
                  <a:pt x="5046829" y="615404"/>
                </a:lnTo>
                <a:lnTo>
                  <a:pt x="5024436" y="637357"/>
                </a:lnTo>
                <a:lnTo>
                  <a:pt x="5130602" y="637357"/>
                </a:lnTo>
                <a:lnTo>
                  <a:pt x="5132104" y="635426"/>
                </a:lnTo>
                <a:lnTo>
                  <a:pt x="5146475" y="614287"/>
                </a:lnTo>
                <a:lnTo>
                  <a:pt x="5247327" y="614287"/>
                </a:lnTo>
                <a:lnTo>
                  <a:pt x="5226098" y="593824"/>
                </a:lnTo>
                <a:lnTo>
                  <a:pt x="5203867" y="569546"/>
                </a:lnTo>
                <a:lnTo>
                  <a:pt x="5185171" y="545826"/>
                </a:lnTo>
                <a:lnTo>
                  <a:pt x="5206051" y="502473"/>
                </a:lnTo>
                <a:lnTo>
                  <a:pt x="5217201" y="471040"/>
                </a:lnTo>
                <a:lnTo>
                  <a:pt x="5141266" y="471040"/>
                </a:lnTo>
                <a:lnTo>
                  <a:pt x="5132150" y="447251"/>
                </a:lnTo>
                <a:lnTo>
                  <a:pt x="5124150" y="419788"/>
                </a:lnTo>
                <a:lnTo>
                  <a:pt x="5117267" y="388650"/>
                </a:lnTo>
                <a:lnTo>
                  <a:pt x="5111501" y="353838"/>
                </a:lnTo>
                <a:close/>
              </a:path>
              <a:path w="7520305" h="706120">
                <a:moveTo>
                  <a:pt x="5244275" y="353838"/>
                </a:moveTo>
                <a:lnTo>
                  <a:pt x="5171032" y="353838"/>
                </a:lnTo>
                <a:lnTo>
                  <a:pt x="5167916" y="384046"/>
                </a:lnTo>
                <a:lnTo>
                  <a:pt x="5161916" y="413649"/>
                </a:lnTo>
                <a:lnTo>
                  <a:pt x="5153032" y="442647"/>
                </a:lnTo>
                <a:lnTo>
                  <a:pt x="5141266" y="471040"/>
                </a:lnTo>
                <a:lnTo>
                  <a:pt x="5217201" y="471040"/>
                </a:lnTo>
                <a:lnTo>
                  <a:pt x="5223151" y="454267"/>
                </a:lnTo>
                <a:lnTo>
                  <a:pt x="5236471" y="401210"/>
                </a:lnTo>
                <a:lnTo>
                  <a:pt x="5244275" y="353838"/>
                </a:lnTo>
                <a:close/>
              </a:path>
              <a:path w="7520305" h="706120">
                <a:moveTo>
                  <a:pt x="5060527" y="162594"/>
                </a:moveTo>
                <a:lnTo>
                  <a:pt x="5076526" y="241101"/>
                </a:lnTo>
                <a:lnTo>
                  <a:pt x="5118593" y="246682"/>
                </a:lnTo>
                <a:lnTo>
                  <a:pt x="5131220" y="247054"/>
                </a:lnTo>
                <a:lnTo>
                  <a:pt x="5137918" y="247054"/>
                </a:lnTo>
                <a:lnTo>
                  <a:pt x="5194658" y="229753"/>
                </a:lnTo>
                <a:lnTo>
                  <a:pt x="5224237" y="177849"/>
                </a:lnTo>
                <a:lnTo>
                  <a:pt x="5225045" y="173757"/>
                </a:lnTo>
                <a:lnTo>
                  <a:pt x="5115220" y="173757"/>
                </a:lnTo>
                <a:lnTo>
                  <a:pt x="5103430" y="173059"/>
                </a:lnTo>
                <a:lnTo>
                  <a:pt x="5090385" y="170966"/>
                </a:lnTo>
                <a:lnTo>
                  <a:pt x="5076084" y="167478"/>
                </a:lnTo>
                <a:lnTo>
                  <a:pt x="5060527" y="162594"/>
                </a:lnTo>
                <a:close/>
              </a:path>
              <a:path w="7520305" h="706120">
                <a:moveTo>
                  <a:pt x="5236697" y="99343"/>
                </a:moveTo>
                <a:lnTo>
                  <a:pt x="5159498" y="99343"/>
                </a:lnTo>
                <a:lnTo>
                  <a:pt x="5158125" y="120411"/>
                </a:lnTo>
                <a:lnTo>
                  <a:pt x="5155870" y="137480"/>
                </a:lnTo>
                <a:lnTo>
                  <a:pt x="5129453" y="172873"/>
                </a:lnTo>
                <a:lnTo>
                  <a:pt x="5120430" y="173757"/>
                </a:lnTo>
                <a:lnTo>
                  <a:pt x="5225045" y="173757"/>
                </a:lnTo>
                <a:lnTo>
                  <a:pt x="5231237" y="142409"/>
                </a:lnTo>
                <a:lnTo>
                  <a:pt x="5236237" y="105295"/>
                </a:lnTo>
                <a:lnTo>
                  <a:pt x="5236697" y="99343"/>
                </a:lnTo>
                <a:close/>
              </a:path>
              <a:path w="7520305" h="706120">
                <a:moveTo>
                  <a:pt x="2578446" y="333002"/>
                </a:moveTo>
                <a:lnTo>
                  <a:pt x="2333252" y="333002"/>
                </a:lnTo>
                <a:lnTo>
                  <a:pt x="2333252" y="404068"/>
                </a:lnTo>
                <a:lnTo>
                  <a:pt x="2578446" y="404068"/>
                </a:lnTo>
                <a:lnTo>
                  <a:pt x="2578446" y="333002"/>
                </a:lnTo>
                <a:close/>
              </a:path>
              <a:path w="7520305" h="706120">
                <a:moveTo>
                  <a:pt x="7519911" y="28277"/>
                </a:moveTo>
                <a:lnTo>
                  <a:pt x="7221510" y="28277"/>
                </a:lnTo>
                <a:lnTo>
                  <a:pt x="7221510" y="380999"/>
                </a:lnTo>
                <a:lnTo>
                  <a:pt x="7219255" y="427357"/>
                </a:lnTo>
                <a:lnTo>
                  <a:pt x="7212487" y="469320"/>
                </a:lnTo>
                <a:lnTo>
                  <a:pt x="7201209" y="506887"/>
                </a:lnTo>
                <a:lnTo>
                  <a:pt x="7165188" y="569976"/>
                </a:lnTo>
                <a:lnTo>
                  <a:pt x="7111610" y="623462"/>
                </a:lnTo>
                <a:lnTo>
                  <a:pt x="7078263" y="647030"/>
                </a:lnTo>
                <a:lnTo>
                  <a:pt x="7137422" y="701352"/>
                </a:lnTo>
                <a:lnTo>
                  <a:pt x="7179012" y="667090"/>
                </a:lnTo>
                <a:lnTo>
                  <a:pt x="7214234" y="630783"/>
                </a:lnTo>
                <a:lnTo>
                  <a:pt x="7243091" y="592428"/>
                </a:lnTo>
                <a:lnTo>
                  <a:pt x="7265580" y="552028"/>
                </a:lnTo>
                <a:lnTo>
                  <a:pt x="7281703" y="509581"/>
                </a:lnTo>
                <a:lnTo>
                  <a:pt x="7291459" y="465087"/>
                </a:lnTo>
                <a:lnTo>
                  <a:pt x="7519911" y="465087"/>
                </a:lnTo>
                <a:lnTo>
                  <a:pt x="7519911" y="391789"/>
                </a:lnTo>
                <a:lnTo>
                  <a:pt x="7298529" y="391789"/>
                </a:lnTo>
                <a:lnTo>
                  <a:pt x="7298529" y="282028"/>
                </a:lnTo>
                <a:lnTo>
                  <a:pt x="7519911" y="282028"/>
                </a:lnTo>
                <a:lnTo>
                  <a:pt x="7519911" y="209104"/>
                </a:lnTo>
                <a:lnTo>
                  <a:pt x="7298529" y="209104"/>
                </a:lnTo>
                <a:lnTo>
                  <a:pt x="7298529" y="102320"/>
                </a:lnTo>
                <a:lnTo>
                  <a:pt x="7519911" y="102320"/>
                </a:lnTo>
                <a:lnTo>
                  <a:pt x="7519911" y="28277"/>
                </a:lnTo>
                <a:close/>
              </a:path>
              <a:path w="7520305" h="706120">
                <a:moveTo>
                  <a:pt x="7333504" y="613544"/>
                </a:moveTo>
                <a:lnTo>
                  <a:pt x="7356200" y="693539"/>
                </a:lnTo>
                <a:lnTo>
                  <a:pt x="7438428" y="693539"/>
                </a:lnTo>
                <a:lnTo>
                  <a:pt x="7474076" y="688446"/>
                </a:lnTo>
                <a:lnTo>
                  <a:pt x="7499540" y="673168"/>
                </a:lnTo>
                <a:lnTo>
                  <a:pt x="7514818" y="647704"/>
                </a:lnTo>
                <a:lnTo>
                  <a:pt x="7519273" y="616520"/>
                </a:lnTo>
                <a:lnTo>
                  <a:pt x="7389686" y="616520"/>
                </a:lnTo>
                <a:lnTo>
                  <a:pt x="7374594" y="616334"/>
                </a:lnTo>
                <a:lnTo>
                  <a:pt x="7360195" y="615776"/>
                </a:lnTo>
                <a:lnTo>
                  <a:pt x="7346503" y="614846"/>
                </a:lnTo>
                <a:lnTo>
                  <a:pt x="7333504" y="613544"/>
                </a:lnTo>
                <a:close/>
              </a:path>
              <a:path w="7520305" h="706120">
                <a:moveTo>
                  <a:pt x="7519911" y="465087"/>
                </a:moveTo>
                <a:lnTo>
                  <a:pt x="7444008" y="465087"/>
                </a:lnTo>
                <a:lnTo>
                  <a:pt x="7443894" y="592428"/>
                </a:lnTo>
                <a:lnTo>
                  <a:pt x="7442566" y="602172"/>
                </a:lnTo>
                <a:lnTo>
                  <a:pt x="7438241" y="609730"/>
                </a:lnTo>
                <a:lnTo>
                  <a:pt x="7431032" y="614264"/>
                </a:lnTo>
                <a:lnTo>
                  <a:pt x="7420926" y="615776"/>
                </a:lnTo>
                <a:lnTo>
                  <a:pt x="7389686" y="616520"/>
                </a:lnTo>
                <a:lnTo>
                  <a:pt x="7519273" y="616520"/>
                </a:lnTo>
                <a:lnTo>
                  <a:pt x="7519911" y="612056"/>
                </a:lnTo>
                <a:lnTo>
                  <a:pt x="7519911" y="465087"/>
                </a:lnTo>
                <a:close/>
              </a:path>
              <a:path w="7520305" h="706120">
                <a:moveTo>
                  <a:pt x="7154910" y="59531"/>
                </a:moveTo>
                <a:lnTo>
                  <a:pt x="6908227" y="59531"/>
                </a:lnTo>
                <a:lnTo>
                  <a:pt x="6908227" y="583034"/>
                </a:lnTo>
                <a:lnTo>
                  <a:pt x="6985246" y="583034"/>
                </a:lnTo>
                <a:lnTo>
                  <a:pt x="6985246" y="528340"/>
                </a:lnTo>
                <a:lnTo>
                  <a:pt x="7154910" y="528340"/>
                </a:lnTo>
                <a:lnTo>
                  <a:pt x="7154910" y="450576"/>
                </a:lnTo>
                <a:lnTo>
                  <a:pt x="6985246" y="450576"/>
                </a:lnTo>
                <a:lnTo>
                  <a:pt x="6985246" y="330770"/>
                </a:lnTo>
                <a:lnTo>
                  <a:pt x="7154910" y="330770"/>
                </a:lnTo>
                <a:lnTo>
                  <a:pt x="7154910" y="252263"/>
                </a:lnTo>
                <a:lnTo>
                  <a:pt x="6985246" y="252263"/>
                </a:lnTo>
                <a:lnTo>
                  <a:pt x="6985246" y="138038"/>
                </a:lnTo>
                <a:lnTo>
                  <a:pt x="7154910" y="138038"/>
                </a:lnTo>
                <a:lnTo>
                  <a:pt x="7154910" y="59531"/>
                </a:lnTo>
                <a:close/>
              </a:path>
              <a:path w="7520305" h="706120">
                <a:moveTo>
                  <a:pt x="7154910" y="528340"/>
                </a:moveTo>
                <a:lnTo>
                  <a:pt x="7078263" y="528340"/>
                </a:lnTo>
                <a:lnTo>
                  <a:pt x="7078263" y="567778"/>
                </a:lnTo>
                <a:lnTo>
                  <a:pt x="7154910" y="567778"/>
                </a:lnTo>
                <a:lnTo>
                  <a:pt x="7154910" y="528340"/>
                </a:lnTo>
                <a:close/>
              </a:path>
              <a:path w="7520305" h="706120">
                <a:moveTo>
                  <a:pt x="7154910" y="330770"/>
                </a:moveTo>
                <a:lnTo>
                  <a:pt x="7078263" y="330770"/>
                </a:lnTo>
                <a:lnTo>
                  <a:pt x="7078263" y="450576"/>
                </a:lnTo>
                <a:lnTo>
                  <a:pt x="7154910" y="450576"/>
                </a:lnTo>
                <a:lnTo>
                  <a:pt x="7154910" y="330770"/>
                </a:lnTo>
                <a:close/>
              </a:path>
              <a:path w="7520305" h="706120">
                <a:moveTo>
                  <a:pt x="7519911" y="282028"/>
                </a:moveTo>
                <a:lnTo>
                  <a:pt x="7444008" y="282028"/>
                </a:lnTo>
                <a:lnTo>
                  <a:pt x="7444008" y="391789"/>
                </a:lnTo>
                <a:lnTo>
                  <a:pt x="7519911" y="391789"/>
                </a:lnTo>
                <a:lnTo>
                  <a:pt x="7519911" y="282028"/>
                </a:lnTo>
                <a:close/>
              </a:path>
              <a:path w="7520305" h="706120">
                <a:moveTo>
                  <a:pt x="7154910" y="138038"/>
                </a:moveTo>
                <a:lnTo>
                  <a:pt x="7078263" y="138038"/>
                </a:lnTo>
                <a:lnTo>
                  <a:pt x="7078263" y="252263"/>
                </a:lnTo>
                <a:lnTo>
                  <a:pt x="7154910" y="252263"/>
                </a:lnTo>
                <a:lnTo>
                  <a:pt x="7154910" y="138038"/>
                </a:lnTo>
                <a:close/>
              </a:path>
              <a:path w="7520305" h="706120">
                <a:moveTo>
                  <a:pt x="7519911" y="102320"/>
                </a:moveTo>
                <a:lnTo>
                  <a:pt x="7444008" y="102320"/>
                </a:lnTo>
                <a:lnTo>
                  <a:pt x="7444008" y="209104"/>
                </a:lnTo>
                <a:lnTo>
                  <a:pt x="7519911" y="209104"/>
                </a:lnTo>
                <a:lnTo>
                  <a:pt x="7519911" y="102320"/>
                </a:lnTo>
                <a:close/>
              </a:path>
              <a:path w="7520305" h="706120">
                <a:moveTo>
                  <a:pt x="686469" y="30510"/>
                </a:moveTo>
                <a:lnTo>
                  <a:pt x="290958" y="30510"/>
                </a:lnTo>
                <a:lnTo>
                  <a:pt x="290958" y="694283"/>
                </a:lnTo>
                <a:lnTo>
                  <a:pt x="364256" y="694283"/>
                </a:lnTo>
                <a:lnTo>
                  <a:pt x="364256" y="102320"/>
                </a:lnTo>
                <a:lnTo>
                  <a:pt x="686469" y="102320"/>
                </a:lnTo>
                <a:lnTo>
                  <a:pt x="686469" y="30510"/>
                </a:lnTo>
                <a:close/>
              </a:path>
              <a:path w="7520305" h="706120">
                <a:moveTo>
                  <a:pt x="513455" y="615776"/>
                </a:moveTo>
                <a:lnTo>
                  <a:pt x="537269" y="694283"/>
                </a:lnTo>
                <a:lnTo>
                  <a:pt x="603497" y="694283"/>
                </a:lnTo>
                <a:lnTo>
                  <a:pt x="652226" y="682144"/>
                </a:lnTo>
                <a:lnTo>
                  <a:pt x="680934" y="646750"/>
                </a:lnTo>
                <a:lnTo>
                  <a:pt x="685966" y="618752"/>
                </a:lnTo>
                <a:lnTo>
                  <a:pt x="566662" y="618752"/>
                </a:lnTo>
                <a:lnTo>
                  <a:pt x="552175" y="618566"/>
                </a:lnTo>
                <a:lnTo>
                  <a:pt x="538478" y="618008"/>
                </a:lnTo>
                <a:lnTo>
                  <a:pt x="525571" y="617078"/>
                </a:lnTo>
                <a:lnTo>
                  <a:pt x="513455" y="615776"/>
                </a:lnTo>
                <a:close/>
              </a:path>
              <a:path w="7520305" h="706120">
                <a:moveTo>
                  <a:pt x="686469" y="102320"/>
                </a:moveTo>
                <a:lnTo>
                  <a:pt x="613915" y="102320"/>
                </a:lnTo>
                <a:lnTo>
                  <a:pt x="613915" y="605235"/>
                </a:lnTo>
                <a:lnTo>
                  <a:pt x="610938" y="611311"/>
                </a:lnTo>
                <a:lnTo>
                  <a:pt x="566662" y="618752"/>
                </a:lnTo>
                <a:lnTo>
                  <a:pt x="685966" y="618752"/>
                </a:lnTo>
                <a:lnTo>
                  <a:pt x="686469" y="612056"/>
                </a:lnTo>
                <a:lnTo>
                  <a:pt x="686469" y="102320"/>
                </a:lnTo>
                <a:close/>
              </a:path>
              <a:path w="7520305" h="706120">
                <a:moveTo>
                  <a:pt x="475505" y="434578"/>
                </a:moveTo>
                <a:lnTo>
                  <a:pt x="402207" y="434578"/>
                </a:lnTo>
                <a:lnTo>
                  <a:pt x="402207" y="496341"/>
                </a:lnTo>
                <a:lnTo>
                  <a:pt x="406881" y="526293"/>
                </a:lnTo>
                <a:lnTo>
                  <a:pt x="420904" y="547687"/>
                </a:lnTo>
                <a:lnTo>
                  <a:pt x="444275" y="560524"/>
                </a:lnTo>
                <a:lnTo>
                  <a:pt x="476994" y="564803"/>
                </a:lnTo>
                <a:lnTo>
                  <a:pt x="580429" y="564803"/>
                </a:lnTo>
                <a:lnTo>
                  <a:pt x="580429" y="492993"/>
                </a:lnTo>
                <a:lnTo>
                  <a:pt x="495969" y="492993"/>
                </a:lnTo>
                <a:lnTo>
                  <a:pt x="487016" y="491714"/>
                </a:lnTo>
                <a:lnTo>
                  <a:pt x="480621" y="487877"/>
                </a:lnTo>
                <a:lnTo>
                  <a:pt x="476784" y="481482"/>
                </a:lnTo>
                <a:lnTo>
                  <a:pt x="475505" y="472528"/>
                </a:lnTo>
                <a:lnTo>
                  <a:pt x="475505" y="434578"/>
                </a:lnTo>
                <a:close/>
              </a:path>
              <a:path w="7520305" h="706120">
                <a:moveTo>
                  <a:pt x="600520" y="363513"/>
                </a:moveTo>
                <a:lnTo>
                  <a:pt x="379511" y="363513"/>
                </a:lnTo>
                <a:lnTo>
                  <a:pt x="379511" y="434578"/>
                </a:lnTo>
                <a:lnTo>
                  <a:pt x="600520" y="434578"/>
                </a:lnTo>
                <a:lnTo>
                  <a:pt x="600520" y="363513"/>
                </a:lnTo>
                <a:close/>
              </a:path>
              <a:path w="7520305" h="706120">
                <a:moveTo>
                  <a:pt x="525734" y="311050"/>
                </a:moveTo>
                <a:lnTo>
                  <a:pt x="453924" y="311050"/>
                </a:lnTo>
                <a:lnTo>
                  <a:pt x="453924" y="363513"/>
                </a:lnTo>
                <a:lnTo>
                  <a:pt x="525734" y="363513"/>
                </a:lnTo>
                <a:lnTo>
                  <a:pt x="525734" y="311050"/>
                </a:lnTo>
                <a:close/>
              </a:path>
              <a:path w="7520305" h="706120">
                <a:moveTo>
                  <a:pt x="600520" y="225102"/>
                </a:moveTo>
                <a:lnTo>
                  <a:pt x="378767" y="225102"/>
                </a:lnTo>
                <a:lnTo>
                  <a:pt x="378767" y="295795"/>
                </a:lnTo>
                <a:lnTo>
                  <a:pt x="600520" y="295795"/>
                </a:lnTo>
                <a:lnTo>
                  <a:pt x="600520" y="225102"/>
                </a:lnTo>
                <a:close/>
              </a:path>
              <a:path w="7520305" h="706120">
                <a:moveTo>
                  <a:pt x="437182" y="110505"/>
                </a:moveTo>
                <a:lnTo>
                  <a:pt x="378767" y="142502"/>
                </a:lnTo>
                <a:lnTo>
                  <a:pt x="392696" y="160362"/>
                </a:lnTo>
                <a:lnTo>
                  <a:pt x="405091" y="180082"/>
                </a:lnTo>
                <a:lnTo>
                  <a:pt x="415951" y="201662"/>
                </a:lnTo>
                <a:lnTo>
                  <a:pt x="425276" y="225102"/>
                </a:lnTo>
                <a:lnTo>
                  <a:pt x="435693" y="225102"/>
                </a:lnTo>
                <a:lnTo>
                  <a:pt x="490015" y="195337"/>
                </a:lnTo>
                <a:lnTo>
                  <a:pt x="478900" y="170640"/>
                </a:lnTo>
                <a:lnTo>
                  <a:pt x="466389" y="148270"/>
                </a:lnTo>
                <a:lnTo>
                  <a:pt x="452483" y="128225"/>
                </a:lnTo>
                <a:lnTo>
                  <a:pt x="437182" y="110505"/>
                </a:lnTo>
                <a:close/>
              </a:path>
              <a:path w="7520305" h="706120">
                <a:moveTo>
                  <a:pt x="537269" y="111249"/>
                </a:moveTo>
                <a:lnTo>
                  <a:pt x="527642" y="141666"/>
                </a:lnTo>
                <a:lnTo>
                  <a:pt x="515875" y="170780"/>
                </a:lnTo>
                <a:lnTo>
                  <a:pt x="501969" y="198592"/>
                </a:lnTo>
                <a:lnTo>
                  <a:pt x="485923" y="225102"/>
                </a:lnTo>
                <a:lnTo>
                  <a:pt x="562197" y="225102"/>
                </a:lnTo>
                <a:lnTo>
                  <a:pt x="572871" y="207010"/>
                </a:lnTo>
                <a:lnTo>
                  <a:pt x="582940" y="187337"/>
                </a:lnTo>
                <a:lnTo>
                  <a:pt x="592405" y="166083"/>
                </a:lnTo>
                <a:lnTo>
                  <a:pt x="601264" y="143247"/>
                </a:lnTo>
                <a:lnTo>
                  <a:pt x="537269" y="111249"/>
                </a:lnTo>
                <a:close/>
              </a:path>
              <a:path w="7520305" h="706120">
                <a:moveTo>
                  <a:pt x="4798961" y="554756"/>
                </a:moveTo>
                <a:lnTo>
                  <a:pt x="4722686" y="554756"/>
                </a:lnTo>
                <a:lnTo>
                  <a:pt x="4722686" y="694283"/>
                </a:lnTo>
                <a:lnTo>
                  <a:pt x="4798961" y="694283"/>
                </a:lnTo>
                <a:lnTo>
                  <a:pt x="4798961" y="554756"/>
                </a:lnTo>
                <a:close/>
              </a:path>
              <a:path w="7520305" h="706120">
                <a:moveTo>
                  <a:pt x="4915419" y="484063"/>
                </a:moveTo>
                <a:lnTo>
                  <a:pt x="4603252" y="484063"/>
                </a:lnTo>
                <a:lnTo>
                  <a:pt x="4603252" y="554756"/>
                </a:lnTo>
                <a:lnTo>
                  <a:pt x="4915419" y="554756"/>
                </a:lnTo>
                <a:lnTo>
                  <a:pt x="4915419" y="484063"/>
                </a:lnTo>
                <a:close/>
              </a:path>
              <a:path w="7520305" h="706120">
                <a:moveTo>
                  <a:pt x="4798961" y="425276"/>
                </a:moveTo>
                <a:lnTo>
                  <a:pt x="4722686" y="425276"/>
                </a:lnTo>
                <a:lnTo>
                  <a:pt x="4722686" y="484063"/>
                </a:lnTo>
                <a:lnTo>
                  <a:pt x="4798961" y="484063"/>
                </a:lnTo>
                <a:lnTo>
                  <a:pt x="4798961" y="425276"/>
                </a:lnTo>
                <a:close/>
              </a:path>
              <a:path w="7520305" h="706120">
                <a:moveTo>
                  <a:pt x="4931418" y="354582"/>
                </a:moveTo>
                <a:lnTo>
                  <a:pt x="4589486" y="354582"/>
                </a:lnTo>
                <a:lnTo>
                  <a:pt x="4589486" y="425276"/>
                </a:lnTo>
                <a:lnTo>
                  <a:pt x="4931418" y="425276"/>
                </a:lnTo>
                <a:lnTo>
                  <a:pt x="4931418" y="354582"/>
                </a:lnTo>
                <a:close/>
              </a:path>
              <a:path w="7520305" h="706120">
                <a:moveTo>
                  <a:pt x="4705944" y="275332"/>
                </a:moveTo>
                <a:lnTo>
                  <a:pt x="4687712" y="275332"/>
                </a:lnTo>
                <a:lnTo>
                  <a:pt x="4635995" y="301749"/>
                </a:lnTo>
                <a:lnTo>
                  <a:pt x="4643931" y="313190"/>
                </a:lnTo>
                <a:lnTo>
                  <a:pt x="4651994" y="325747"/>
                </a:lnTo>
                <a:lnTo>
                  <a:pt x="4660272" y="339560"/>
                </a:lnTo>
                <a:lnTo>
                  <a:pt x="4668737" y="354582"/>
                </a:lnTo>
                <a:lnTo>
                  <a:pt x="4744267" y="354582"/>
                </a:lnTo>
                <a:lnTo>
                  <a:pt x="4736151" y="333444"/>
                </a:lnTo>
                <a:lnTo>
                  <a:pt x="4727035" y="313143"/>
                </a:lnTo>
                <a:lnTo>
                  <a:pt x="4716990" y="293819"/>
                </a:lnTo>
                <a:lnTo>
                  <a:pt x="4705944" y="275332"/>
                </a:lnTo>
                <a:close/>
              </a:path>
              <a:path w="7520305" h="706120">
                <a:moveTo>
                  <a:pt x="4829470" y="275332"/>
                </a:moveTo>
                <a:lnTo>
                  <a:pt x="4814216" y="275332"/>
                </a:lnTo>
                <a:lnTo>
                  <a:pt x="4806380" y="294795"/>
                </a:lnTo>
                <a:lnTo>
                  <a:pt x="4797008" y="314492"/>
                </a:lnTo>
                <a:lnTo>
                  <a:pt x="4786101" y="334421"/>
                </a:lnTo>
                <a:lnTo>
                  <a:pt x="4773660" y="354582"/>
                </a:lnTo>
                <a:lnTo>
                  <a:pt x="4852168" y="354582"/>
                </a:lnTo>
                <a:lnTo>
                  <a:pt x="4860213" y="342956"/>
                </a:lnTo>
                <a:lnTo>
                  <a:pt x="4867980" y="330398"/>
                </a:lnTo>
                <a:lnTo>
                  <a:pt x="4875468" y="316911"/>
                </a:lnTo>
                <a:lnTo>
                  <a:pt x="4882677" y="302493"/>
                </a:lnTo>
                <a:lnTo>
                  <a:pt x="4829470" y="275332"/>
                </a:lnTo>
                <a:close/>
              </a:path>
              <a:path w="7520305" h="706120">
                <a:moveTo>
                  <a:pt x="4931418" y="204266"/>
                </a:moveTo>
                <a:lnTo>
                  <a:pt x="4589486" y="204266"/>
                </a:lnTo>
                <a:lnTo>
                  <a:pt x="4589486" y="275332"/>
                </a:lnTo>
                <a:lnTo>
                  <a:pt x="4931418" y="275332"/>
                </a:lnTo>
                <a:lnTo>
                  <a:pt x="4931418" y="204266"/>
                </a:lnTo>
                <a:close/>
              </a:path>
              <a:path w="7520305" h="706120">
                <a:moveTo>
                  <a:pt x="4798961" y="147340"/>
                </a:moveTo>
                <a:lnTo>
                  <a:pt x="4722686" y="147340"/>
                </a:lnTo>
                <a:lnTo>
                  <a:pt x="4722686" y="204266"/>
                </a:lnTo>
                <a:lnTo>
                  <a:pt x="4798961" y="204266"/>
                </a:lnTo>
                <a:lnTo>
                  <a:pt x="4798961" y="147340"/>
                </a:lnTo>
                <a:close/>
              </a:path>
              <a:path w="7520305" h="706120">
                <a:moveTo>
                  <a:pt x="4915419" y="76274"/>
                </a:moveTo>
                <a:lnTo>
                  <a:pt x="4603252" y="76274"/>
                </a:lnTo>
                <a:lnTo>
                  <a:pt x="4603252" y="147340"/>
                </a:lnTo>
                <a:lnTo>
                  <a:pt x="4915419" y="147340"/>
                </a:lnTo>
                <a:lnTo>
                  <a:pt x="4915419" y="76274"/>
                </a:lnTo>
                <a:close/>
              </a:path>
              <a:path w="7520305" h="706120">
                <a:moveTo>
                  <a:pt x="4798961" y="6325"/>
                </a:moveTo>
                <a:lnTo>
                  <a:pt x="4722686" y="6325"/>
                </a:lnTo>
                <a:lnTo>
                  <a:pt x="4722686" y="76274"/>
                </a:lnTo>
                <a:lnTo>
                  <a:pt x="4798961" y="76274"/>
                </a:lnTo>
                <a:lnTo>
                  <a:pt x="4798961" y="6325"/>
                </a:lnTo>
                <a:close/>
              </a:path>
              <a:path w="7520305" h="706120">
                <a:moveTo>
                  <a:pt x="2578446" y="231800"/>
                </a:moveTo>
                <a:lnTo>
                  <a:pt x="2333252" y="231800"/>
                </a:lnTo>
                <a:lnTo>
                  <a:pt x="2333252" y="302493"/>
                </a:lnTo>
                <a:lnTo>
                  <a:pt x="2578446" y="302493"/>
                </a:lnTo>
                <a:lnTo>
                  <a:pt x="2578446" y="231800"/>
                </a:lnTo>
                <a:close/>
              </a:path>
              <a:path w="7520305" h="706120">
                <a:moveTo>
                  <a:pt x="1793006" y="231800"/>
                </a:moveTo>
                <a:lnTo>
                  <a:pt x="1564927" y="231800"/>
                </a:lnTo>
                <a:lnTo>
                  <a:pt x="1564927" y="302493"/>
                </a:lnTo>
                <a:lnTo>
                  <a:pt x="1793006" y="302493"/>
                </a:lnTo>
                <a:lnTo>
                  <a:pt x="1793006" y="231800"/>
                </a:lnTo>
                <a:close/>
              </a:path>
              <a:path w="7520305" h="706120">
                <a:moveTo>
                  <a:pt x="4204765" y="463599"/>
                </a:moveTo>
                <a:lnTo>
                  <a:pt x="4125514" y="463599"/>
                </a:lnTo>
                <a:lnTo>
                  <a:pt x="4125514" y="696516"/>
                </a:lnTo>
                <a:lnTo>
                  <a:pt x="4204765" y="696516"/>
                </a:lnTo>
                <a:lnTo>
                  <a:pt x="4204765" y="463599"/>
                </a:lnTo>
                <a:close/>
              </a:path>
              <a:path w="7520305" h="706120">
                <a:moveTo>
                  <a:pt x="4467447" y="140270"/>
                </a:moveTo>
                <a:lnTo>
                  <a:pt x="3862461" y="140270"/>
                </a:lnTo>
                <a:lnTo>
                  <a:pt x="3862461" y="463599"/>
                </a:lnTo>
                <a:lnTo>
                  <a:pt x="4467447" y="463599"/>
                </a:lnTo>
                <a:lnTo>
                  <a:pt x="4467447" y="385837"/>
                </a:lnTo>
                <a:lnTo>
                  <a:pt x="3940967" y="385837"/>
                </a:lnTo>
                <a:lnTo>
                  <a:pt x="3940967" y="218033"/>
                </a:lnTo>
                <a:lnTo>
                  <a:pt x="4467447" y="218033"/>
                </a:lnTo>
                <a:lnTo>
                  <a:pt x="4467447" y="140270"/>
                </a:lnTo>
                <a:close/>
              </a:path>
              <a:path w="7520305" h="706120">
                <a:moveTo>
                  <a:pt x="4204765" y="218033"/>
                </a:moveTo>
                <a:lnTo>
                  <a:pt x="4125514" y="218033"/>
                </a:lnTo>
                <a:lnTo>
                  <a:pt x="4125514" y="385837"/>
                </a:lnTo>
                <a:lnTo>
                  <a:pt x="4204765" y="385837"/>
                </a:lnTo>
                <a:lnTo>
                  <a:pt x="4204765" y="218033"/>
                </a:lnTo>
                <a:close/>
              </a:path>
              <a:path w="7520305" h="706120">
                <a:moveTo>
                  <a:pt x="4467447" y="218033"/>
                </a:moveTo>
                <a:lnTo>
                  <a:pt x="4388939" y="218033"/>
                </a:lnTo>
                <a:lnTo>
                  <a:pt x="4388939" y="385837"/>
                </a:lnTo>
                <a:lnTo>
                  <a:pt x="4467447" y="385837"/>
                </a:lnTo>
                <a:lnTo>
                  <a:pt x="4467447" y="218033"/>
                </a:lnTo>
                <a:close/>
              </a:path>
              <a:path w="7520305" h="706120">
                <a:moveTo>
                  <a:pt x="4204765" y="6325"/>
                </a:moveTo>
                <a:lnTo>
                  <a:pt x="4125514" y="6325"/>
                </a:lnTo>
                <a:lnTo>
                  <a:pt x="4125514" y="140270"/>
                </a:lnTo>
                <a:lnTo>
                  <a:pt x="4204765" y="140270"/>
                </a:lnTo>
                <a:lnTo>
                  <a:pt x="4204765" y="6325"/>
                </a:lnTo>
                <a:close/>
              </a:path>
              <a:path w="7520305" h="706120">
                <a:moveTo>
                  <a:pt x="2818432" y="338584"/>
                </a:moveTo>
                <a:lnTo>
                  <a:pt x="2741413" y="338584"/>
                </a:lnTo>
                <a:lnTo>
                  <a:pt x="2741413" y="694283"/>
                </a:lnTo>
                <a:lnTo>
                  <a:pt x="2818432" y="694283"/>
                </a:lnTo>
                <a:lnTo>
                  <a:pt x="2818432" y="338584"/>
                </a:lnTo>
                <a:close/>
              </a:path>
              <a:path w="7520305" h="706120">
                <a:moveTo>
                  <a:pt x="2973957" y="262309"/>
                </a:moveTo>
                <a:lnTo>
                  <a:pt x="2597421" y="262309"/>
                </a:lnTo>
                <a:lnTo>
                  <a:pt x="2597421" y="338584"/>
                </a:lnTo>
                <a:lnTo>
                  <a:pt x="2973957" y="338584"/>
                </a:lnTo>
                <a:lnTo>
                  <a:pt x="2973957" y="262309"/>
                </a:lnTo>
                <a:close/>
              </a:path>
              <a:path w="7520305" h="706120">
                <a:moveTo>
                  <a:pt x="2818432" y="7813"/>
                </a:moveTo>
                <a:lnTo>
                  <a:pt x="2741413" y="7813"/>
                </a:lnTo>
                <a:lnTo>
                  <a:pt x="2741413" y="262309"/>
                </a:lnTo>
                <a:lnTo>
                  <a:pt x="2818432" y="262309"/>
                </a:lnTo>
                <a:lnTo>
                  <a:pt x="2818432" y="7813"/>
                </a:lnTo>
                <a:close/>
              </a:path>
              <a:path w="7520305" h="706120">
                <a:moveTo>
                  <a:pt x="2605980" y="129108"/>
                </a:moveTo>
                <a:lnTo>
                  <a:pt x="2307951" y="129108"/>
                </a:lnTo>
                <a:lnTo>
                  <a:pt x="2307951" y="199801"/>
                </a:lnTo>
                <a:lnTo>
                  <a:pt x="2605980" y="199801"/>
                </a:lnTo>
                <a:lnTo>
                  <a:pt x="2605980" y="129108"/>
                </a:lnTo>
                <a:close/>
              </a:path>
              <a:path w="7520305" h="706120">
                <a:moveTo>
                  <a:pt x="2578446" y="30510"/>
                </a:moveTo>
                <a:lnTo>
                  <a:pt x="2333252" y="30510"/>
                </a:lnTo>
                <a:lnTo>
                  <a:pt x="2333252" y="101575"/>
                </a:lnTo>
                <a:lnTo>
                  <a:pt x="2578446" y="101575"/>
                </a:lnTo>
                <a:lnTo>
                  <a:pt x="2578446" y="30510"/>
                </a:lnTo>
                <a:close/>
              </a:path>
              <a:path w="7520305" h="706120">
                <a:moveTo>
                  <a:pt x="2113730" y="29766"/>
                </a:moveTo>
                <a:lnTo>
                  <a:pt x="1878210" y="29766"/>
                </a:lnTo>
                <a:lnTo>
                  <a:pt x="1878210" y="122783"/>
                </a:lnTo>
                <a:lnTo>
                  <a:pt x="1873699" y="161432"/>
                </a:lnTo>
                <a:lnTo>
                  <a:pt x="1860164" y="194778"/>
                </a:lnTo>
                <a:lnTo>
                  <a:pt x="1837608" y="222823"/>
                </a:lnTo>
                <a:lnTo>
                  <a:pt x="1806028" y="245565"/>
                </a:lnTo>
                <a:lnTo>
                  <a:pt x="1865932" y="296539"/>
                </a:lnTo>
                <a:lnTo>
                  <a:pt x="1904673" y="261286"/>
                </a:lnTo>
                <a:lnTo>
                  <a:pt x="1932346" y="221754"/>
                </a:lnTo>
                <a:lnTo>
                  <a:pt x="1948949" y="177942"/>
                </a:lnTo>
                <a:lnTo>
                  <a:pt x="1954484" y="129852"/>
                </a:lnTo>
                <a:lnTo>
                  <a:pt x="1954484" y="109016"/>
                </a:lnTo>
                <a:lnTo>
                  <a:pt x="2113730" y="109016"/>
                </a:lnTo>
                <a:lnTo>
                  <a:pt x="2113730" y="29766"/>
                </a:lnTo>
                <a:close/>
              </a:path>
              <a:path w="7520305" h="706120">
                <a:moveTo>
                  <a:pt x="2113730" y="109016"/>
                </a:moveTo>
                <a:lnTo>
                  <a:pt x="2037455" y="109016"/>
                </a:lnTo>
                <a:lnTo>
                  <a:pt x="2037455" y="215800"/>
                </a:lnTo>
                <a:lnTo>
                  <a:pt x="2040688" y="240055"/>
                </a:lnTo>
                <a:lnTo>
                  <a:pt x="2050385" y="257379"/>
                </a:lnTo>
                <a:lnTo>
                  <a:pt x="2066547" y="267774"/>
                </a:lnTo>
                <a:lnTo>
                  <a:pt x="2089174" y="271238"/>
                </a:lnTo>
                <a:lnTo>
                  <a:pt x="2149449" y="271238"/>
                </a:lnTo>
                <a:lnTo>
                  <a:pt x="2193469" y="257112"/>
                </a:lnTo>
                <a:lnTo>
                  <a:pt x="2214375" y="210731"/>
                </a:lnTo>
                <a:lnTo>
                  <a:pt x="2215378" y="202034"/>
                </a:lnTo>
                <a:lnTo>
                  <a:pt x="2117079" y="202034"/>
                </a:lnTo>
                <a:lnTo>
                  <a:pt x="2113730" y="196949"/>
                </a:lnTo>
                <a:lnTo>
                  <a:pt x="2113730" y="109016"/>
                </a:lnTo>
                <a:close/>
              </a:path>
              <a:path w="7520305" h="706120">
                <a:moveTo>
                  <a:pt x="2142751" y="132085"/>
                </a:moveTo>
                <a:lnTo>
                  <a:pt x="2143403" y="140689"/>
                </a:lnTo>
                <a:lnTo>
                  <a:pt x="2143868" y="148642"/>
                </a:lnTo>
                <a:lnTo>
                  <a:pt x="2144147" y="155943"/>
                </a:lnTo>
                <a:lnTo>
                  <a:pt x="2144240" y="162594"/>
                </a:lnTo>
                <a:lnTo>
                  <a:pt x="2143472" y="179849"/>
                </a:lnTo>
                <a:lnTo>
                  <a:pt x="2141170" y="192174"/>
                </a:lnTo>
                <a:lnTo>
                  <a:pt x="2137333" y="199569"/>
                </a:lnTo>
                <a:lnTo>
                  <a:pt x="2131961" y="202034"/>
                </a:lnTo>
                <a:lnTo>
                  <a:pt x="2215378" y="202034"/>
                </a:lnTo>
                <a:lnTo>
                  <a:pt x="2217305" y="185326"/>
                </a:lnTo>
                <a:lnTo>
                  <a:pt x="2218282" y="154781"/>
                </a:lnTo>
                <a:lnTo>
                  <a:pt x="2142751" y="132085"/>
                </a:lnTo>
                <a:close/>
              </a:path>
              <a:path w="7520305" h="706120">
                <a:moveTo>
                  <a:pt x="1820167" y="129108"/>
                </a:moveTo>
                <a:lnTo>
                  <a:pt x="1539998" y="129108"/>
                </a:lnTo>
                <a:lnTo>
                  <a:pt x="1539998" y="199801"/>
                </a:lnTo>
                <a:lnTo>
                  <a:pt x="1820167" y="199801"/>
                </a:lnTo>
                <a:lnTo>
                  <a:pt x="1820167" y="129108"/>
                </a:lnTo>
                <a:close/>
              </a:path>
              <a:path w="7520305" h="706120">
                <a:moveTo>
                  <a:pt x="1793006" y="30510"/>
                </a:moveTo>
                <a:lnTo>
                  <a:pt x="1564927" y="30510"/>
                </a:lnTo>
                <a:lnTo>
                  <a:pt x="1564927" y="101575"/>
                </a:lnTo>
                <a:lnTo>
                  <a:pt x="1793006" y="101575"/>
                </a:lnTo>
                <a:lnTo>
                  <a:pt x="1793006" y="30510"/>
                </a:lnTo>
                <a:close/>
              </a:path>
              <a:path w="7520305" h="706120">
                <a:moveTo>
                  <a:pt x="6023444" y="280541"/>
                </a:moveTo>
                <a:lnTo>
                  <a:pt x="5357439" y="280541"/>
                </a:lnTo>
                <a:lnTo>
                  <a:pt x="5357439" y="353838"/>
                </a:lnTo>
                <a:lnTo>
                  <a:pt x="6023444" y="353838"/>
                </a:lnTo>
                <a:lnTo>
                  <a:pt x="6023444" y="280541"/>
                </a:lnTo>
                <a:close/>
              </a:path>
              <a:path w="7520305" h="706120">
                <a:moveTo>
                  <a:pt x="5733229" y="177105"/>
                </a:moveTo>
                <a:lnTo>
                  <a:pt x="5655467" y="177105"/>
                </a:lnTo>
                <a:lnTo>
                  <a:pt x="5655467" y="280541"/>
                </a:lnTo>
                <a:lnTo>
                  <a:pt x="5733229" y="280541"/>
                </a:lnTo>
                <a:lnTo>
                  <a:pt x="5733229" y="177105"/>
                </a:lnTo>
                <a:close/>
              </a:path>
              <a:path w="7520305" h="706120">
                <a:moveTo>
                  <a:pt x="5495476" y="16743"/>
                </a:moveTo>
                <a:lnTo>
                  <a:pt x="5481799" y="59471"/>
                </a:lnTo>
                <a:lnTo>
                  <a:pt x="5463389" y="100444"/>
                </a:lnTo>
                <a:lnTo>
                  <a:pt x="5440246" y="139660"/>
                </a:lnTo>
                <a:lnTo>
                  <a:pt x="5412371" y="177120"/>
                </a:lnTo>
                <a:lnTo>
                  <a:pt x="5379763" y="212824"/>
                </a:lnTo>
                <a:lnTo>
                  <a:pt x="5445248" y="261565"/>
                </a:lnTo>
                <a:lnTo>
                  <a:pt x="5465479" y="239962"/>
                </a:lnTo>
                <a:lnTo>
                  <a:pt x="5483012" y="218684"/>
                </a:lnTo>
                <a:lnTo>
                  <a:pt x="5497849" y="197732"/>
                </a:lnTo>
                <a:lnTo>
                  <a:pt x="5509987" y="177105"/>
                </a:lnTo>
                <a:lnTo>
                  <a:pt x="5954240" y="177105"/>
                </a:lnTo>
                <a:lnTo>
                  <a:pt x="5954240" y="103807"/>
                </a:lnTo>
                <a:lnTo>
                  <a:pt x="5548683" y="103807"/>
                </a:lnTo>
                <a:lnTo>
                  <a:pt x="5555659" y="88180"/>
                </a:lnTo>
                <a:lnTo>
                  <a:pt x="5561705" y="72553"/>
                </a:lnTo>
                <a:lnTo>
                  <a:pt x="5566821" y="56927"/>
                </a:lnTo>
                <a:lnTo>
                  <a:pt x="5571007" y="41300"/>
                </a:lnTo>
                <a:lnTo>
                  <a:pt x="5495476" y="16743"/>
                </a:lnTo>
                <a:close/>
              </a:path>
              <a:path w="7520305" h="706120">
                <a:moveTo>
                  <a:pt x="5733229" y="6325"/>
                </a:moveTo>
                <a:lnTo>
                  <a:pt x="5655467" y="6325"/>
                </a:lnTo>
                <a:lnTo>
                  <a:pt x="5655467" y="103807"/>
                </a:lnTo>
                <a:lnTo>
                  <a:pt x="5733229" y="103807"/>
                </a:lnTo>
                <a:lnTo>
                  <a:pt x="5733229" y="63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3020" y="4221787"/>
            <a:ext cx="298450" cy="144780"/>
          </a:xfrm>
          <a:custGeom>
            <a:avLst/>
            <a:gdLst/>
            <a:ahLst/>
            <a:cxnLst/>
            <a:rect l="l" t="t" r="r" b="b"/>
            <a:pathLst>
              <a:path w="298450" h="144779">
                <a:moveTo>
                  <a:pt x="249287" y="0"/>
                </a:moveTo>
                <a:lnTo>
                  <a:pt x="298028" y="57670"/>
                </a:lnTo>
                <a:lnTo>
                  <a:pt x="251727" y="81751"/>
                </a:lnTo>
                <a:lnTo>
                  <a:pt x="202718" y="102497"/>
                </a:lnTo>
                <a:lnTo>
                  <a:pt x="151000" y="119910"/>
                </a:lnTo>
                <a:lnTo>
                  <a:pt x="96574" y="133989"/>
                </a:lnTo>
                <a:lnTo>
                  <a:pt x="39439" y="144735"/>
                </a:lnTo>
                <a:lnTo>
                  <a:pt x="0" y="79250"/>
                </a:lnTo>
                <a:lnTo>
                  <a:pt x="58072" y="67865"/>
                </a:lnTo>
                <a:lnTo>
                  <a:pt x="112037" y="54247"/>
                </a:lnTo>
                <a:lnTo>
                  <a:pt x="161895" y="38397"/>
                </a:lnTo>
                <a:lnTo>
                  <a:pt x="207644" y="20315"/>
                </a:lnTo>
                <a:lnTo>
                  <a:pt x="249287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9973" y="4216206"/>
            <a:ext cx="287655" cy="145415"/>
          </a:xfrm>
          <a:custGeom>
            <a:avLst/>
            <a:gdLst/>
            <a:ahLst/>
            <a:cxnLst/>
            <a:rect l="l" t="t" r="r" b="b"/>
            <a:pathLst>
              <a:path w="287654" h="145414">
                <a:moveTo>
                  <a:pt x="39811" y="0"/>
                </a:moveTo>
                <a:lnTo>
                  <a:pt x="91856" y="11043"/>
                </a:lnTo>
                <a:lnTo>
                  <a:pt x="142621" y="25419"/>
                </a:lnTo>
                <a:lnTo>
                  <a:pt x="192107" y="43130"/>
                </a:lnTo>
                <a:lnTo>
                  <a:pt x="240312" y="64174"/>
                </a:lnTo>
                <a:lnTo>
                  <a:pt x="287238" y="88552"/>
                </a:lnTo>
                <a:lnTo>
                  <a:pt x="235520" y="145107"/>
                </a:lnTo>
                <a:lnTo>
                  <a:pt x="188952" y="120104"/>
                </a:lnTo>
                <a:lnTo>
                  <a:pt x="142116" y="99268"/>
                </a:lnTo>
                <a:lnTo>
                  <a:pt x="95012" y="82599"/>
                </a:lnTo>
                <a:lnTo>
                  <a:pt x="47639" y="70098"/>
                </a:lnTo>
                <a:lnTo>
                  <a:pt x="0" y="61763"/>
                </a:lnTo>
                <a:lnTo>
                  <a:pt x="3981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5183" y="4174137"/>
            <a:ext cx="388862" cy="183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30455" y="4165976"/>
            <a:ext cx="64135" cy="83820"/>
          </a:xfrm>
          <a:custGeom>
            <a:avLst/>
            <a:gdLst/>
            <a:ahLst/>
            <a:cxnLst/>
            <a:rect l="l" t="t" r="r" b="b"/>
            <a:pathLst>
              <a:path w="64134" h="83820">
                <a:moveTo>
                  <a:pt x="0" y="0"/>
                </a:moveTo>
                <a:lnTo>
                  <a:pt x="0" y="83715"/>
                </a:lnTo>
                <a:lnTo>
                  <a:pt x="63996" y="83715"/>
                </a:lnTo>
                <a:lnTo>
                  <a:pt x="6399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4548" y="4165976"/>
            <a:ext cx="92075" cy="83820"/>
          </a:xfrm>
          <a:custGeom>
            <a:avLst/>
            <a:gdLst/>
            <a:ahLst/>
            <a:cxnLst/>
            <a:rect l="l" t="t" r="r" b="b"/>
            <a:pathLst>
              <a:path w="92075" h="83820">
                <a:moveTo>
                  <a:pt x="0" y="0"/>
                </a:moveTo>
                <a:lnTo>
                  <a:pt x="0" y="83715"/>
                </a:lnTo>
                <a:lnTo>
                  <a:pt x="91901" y="83715"/>
                </a:lnTo>
                <a:lnTo>
                  <a:pt x="919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6224" y="4165976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20">
                <a:moveTo>
                  <a:pt x="0" y="0"/>
                </a:moveTo>
                <a:lnTo>
                  <a:pt x="0" y="83715"/>
                </a:lnTo>
                <a:lnTo>
                  <a:pt x="74785" y="83715"/>
                </a:lnTo>
                <a:lnTo>
                  <a:pt x="7478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47707" y="4141048"/>
            <a:ext cx="314325" cy="102235"/>
          </a:xfrm>
          <a:custGeom>
            <a:avLst/>
            <a:gdLst/>
            <a:ahLst/>
            <a:cxnLst/>
            <a:rect l="l" t="t" r="r" b="b"/>
            <a:pathLst>
              <a:path w="314325" h="102235">
                <a:moveTo>
                  <a:pt x="0" y="0"/>
                </a:moveTo>
                <a:lnTo>
                  <a:pt x="0" y="101947"/>
                </a:lnTo>
                <a:lnTo>
                  <a:pt x="314026" y="101947"/>
                </a:lnTo>
                <a:lnTo>
                  <a:pt x="31402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3136" y="4133209"/>
            <a:ext cx="115763" cy="223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0705" y="4126140"/>
            <a:ext cx="94183" cy="1689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4962" y="4096772"/>
            <a:ext cx="314960" cy="43815"/>
          </a:xfrm>
          <a:custGeom>
            <a:avLst/>
            <a:gdLst/>
            <a:ahLst/>
            <a:cxnLst/>
            <a:rect l="l" t="t" r="r" b="b"/>
            <a:pathLst>
              <a:path w="314960" h="43814">
                <a:moveTo>
                  <a:pt x="0" y="0"/>
                </a:moveTo>
                <a:lnTo>
                  <a:pt x="0" y="43532"/>
                </a:lnTo>
                <a:lnTo>
                  <a:pt x="314770" y="43532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8274" y="4095283"/>
            <a:ext cx="244475" cy="259715"/>
          </a:xfrm>
          <a:custGeom>
            <a:avLst/>
            <a:gdLst/>
            <a:ahLst/>
            <a:cxnLst/>
            <a:rect l="l" t="t" r="r" b="b"/>
            <a:pathLst>
              <a:path w="244475" h="259714">
                <a:moveTo>
                  <a:pt x="0" y="0"/>
                </a:moveTo>
                <a:lnTo>
                  <a:pt x="244449" y="0"/>
                </a:lnTo>
                <a:lnTo>
                  <a:pt x="244449" y="255984"/>
                </a:lnTo>
                <a:lnTo>
                  <a:pt x="168174" y="255984"/>
                </a:lnTo>
                <a:lnTo>
                  <a:pt x="168174" y="225474"/>
                </a:lnTo>
                <a:lnTo>
                  <a:pt x="76273" y="225474"/>
                </a:lnTo>
                <a:lnTo>
                  <a:pt x="76273" y="259705"/>
                </a:lnTo>
                <a:lnTo>
                  <a:pt x="0" y="2597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69943" y="4067750"/>
            <a:ext cx="469900" cy="287655"/>
          </a:xfrm>
          <a:custGeom>
            <a:avLst/>
            <a:gdLst/>
            <a:ahLst/>
            <a:cxnLst/>
            <a:rect l="l" t="t" r="r" b="b"/>
            <a:pathLst>
              <a:path w="469900" h="287654">
                <a:moveTo>
                  <a:pt x="0" y="0"/>
                </a:moveTo>
                <a:lnTo>
                  <a:pt x="469553" y="0"/>
                </a:lnTo>
                <a:lnTo>
                  <a:pt x="469553" y="287238"/>
                </a:lnTo>
                <a:lnTo>
                  <a:pt x="391789" y="287238"/>
                </a:lnTo>
                <a:lnTo>
                  <a:pt x="391789" y="248542"/>
                </a:lnTo>
                <a:lnTo>
                  <a:pt x="77763" y="248542"/>
                </a:lnTo>
                <a:lnTo>
                  <a:pt x="77763" y="287238"/>
                </a:lnTo>
                <a:lnTo>
                  <a:pt x="0" y="287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53110" y="4041680"/>
            <a:ext cx="142180" cy="1183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23011" y="4045053"/>
            <a:ext cx="109220" cy="48895"/>
          </a:xfrm>
          <a:custGeom>
            <a:avLst/>
            <a:gdLst/>
            <a:ahLst/>
            <a:cxnLst/>
            <a:rect l="l" t="t" r="r" b="b"/>
            <a:pathLst>
              <a:path w="109220" h="48895">
                <a:moveTo>
                  <a:pt x="0" y="0"/>
                </a:moveTo>
                <a:lnTo>
                  <a:pt x="0" y="48741"/>
                </a:lnTo>
                <a:lnTo>
                  <a:pt x="109016" y="48741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19428" y="4008194"/>
            <a:ext cx="72231" cy="1299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38714" y="4014544"/>
            <a:ext cx="77470" cy="283845"/>
          </a:xfrm>
          <a:custGeom>
            <a:avLst/>
            <a:gdLst/>
            <a:ahLst/>
            <a:cxnLst/>
            <a:rect l="l" t="t" r="r" b="b"/>
            <a:pathLst>
              <a:path w="77470" h="283845">
                <a:moveTo>
                  <a:pt x="0" y="0"/>
                </a:moveTo>
                <a:lnTo>
                  <a:pt x="0" y="283517"/>
                </a:lnTo>
                <a:lnTo>
                  <a:pt x="22394" y="261565"/>
                </a:lnTo>
                <a:lnTo>
                  <a:pt x="42695" y="239241"/>
                </a:lnTo>
                <a:lnTo>
                  <a:pt x="60904" y="216544"/>
                </a:lnTo>
                <a:lnTo>
                  <a:pt x="77019" y="193476"/>
                </a:lnTo>
                <a:lnTo>
                  <a:pt x="57206" y="152223"/>
                </a:lnTo>
                <a:lnTo>
                  <a:pt x="40556" y="106226"/>
                </a:lnTo>
                <a:lnTo>
                  <a:pt x="27068" y="55484"/>
                </a:lnTo>
                <a:lnTo>
                  <a:pt x="1674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3809" y="3993708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7530" y="3993708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9204" y="3993708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99523" y="3991475"/>
            <a:ext cx="93345" cy="120014"/>
          </a:xfrm>
          <a:custGeom>
            <a:avLst/>
            <a:gdLst/>
            <a:ahLst/>
            <a:cxnLst/>
            <a:rect l="l" t="t" r="r" b="b"/>
            <a:pathLst>
              <a:path w="93345" h="120014">
                <a:moveTo>
                  <a:pt x="0" y="0"/>
                </a:moveTo>
                <a:lnTo>
                  <a:pt x="0" y="119806"/>
                </a:lnTo>
                <a:lnTo>
                  <a:pt x="93018" y="119806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4962" y="398701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93789" y="3971756"/>
            <a:ext cx="221615" cy="254000"/>
          </a:xfrm>
          <a:custGeom>
            <a:avLst/>
            <a:gdLst/>
            <a:ahLst/>
            <a:cxnLst/>
            <a:rect l="l" t="t" r="r" b="b"/>
            <a:pathLst>
              <a:path w="221614" h="254000">
                <a:moveTo>
                  <a:pt x="74414" y="0"/>
                </a:moveTo>
                <a:lnTo>
                  <a:pt x="146223" y="0"/>
                </a:lnTo>
                <a:lnTo>
                  <a:pt x="146223" y="52461"/>
                </a:lnTo>
                <a:lnTo>
                  <a:pt x="221009" y="52461"/>
                </a:lnTo>
                <a:lnTo>
                  <a:pt x="221009" y="123527"/>
                </a:lnTo>
                <a:lnTo>
                  <a:pt x="95994" y="123527"/>
                </a:lnTo>
                <a:lnTo>
                  <a:pt x="95994" y="161478"/>
                </a:lnTo>
                <a:lnTo>
                  <a:pt x="97273" y="170431"/>
                </a:lnTo>
                <a:lnTo>
                  <a:pt x="101110" y="176826"/>
                </a:lnTo>
                <a:lnTo>
                  <a:pt x="107505" y="180663"/>
                </a:lnTo>
                <a:lnTo>
                  <a:pt x="116458" y="181942"/>
                </a:lnTo>
                <a:lnTo>
                  <a:pt x="200918" y="181942"/>
                </a:lnTo>
                <a:lnTo>
                  <a:pt x="200918" y="253751"/>
                </a:lnTo>
                <a:lnTo>
                  <a:pt x="97482" y="253751"/>
                </a:lnTo>
                <a:lnTo>
                  <a:pt x="64763" y="249473"/>
                </a:lnTo>
                <a:lnTo>
                  <a:pt x="41392" y="236636"/>
                </a:lnTo>
                <a:lnTo>
                  <a:pt x="27370" y="215242"/>
                </a:lnTo>
                <a:lnTo>
                  <a:pt x="22696" y="185290"/>
                </a:lnTo>
                <a:lnTo>
                  <a:pt x="22696" y="123527"/>
                </a:lnTo>
                <a:lnTo>
                  <a:pt x="0" y="123527"/>
                </a:lnTo>
                <a:lnTo>
                  <a:pt x="0" y="52461"/>
                </a:lnTo>
                <a:lnTo>
                  <a:pt x="74414" y="52461"/>
                </a:lnTo>
                <a:lnTo>
                  <a:pt x="74414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9949" y="3968779"/>
            <a:ext cx="668020" cy="391160"/>
          </a:xfrm>
          <a:custGeom>
            <a:avLst/>
            <a:gdLst/>
            <a:ahLst/>
            <a:cxnLst/>
            <a:rect l="l" t="t" r="r" b="b"/>
            <a:pathLst>
              <a:path w="668020" h="391160">
                <a:moveTo>
                  <a:pt x="260821" y="0"/>
                </a:moveTo>
                <a:lnTo>
                  <a:pt x="593824" y="0"/>
                </a:lnTo>
                <a:lnTo>
                  <a:pt x="593824" y="79250"/>
                </a:lnTo>
                <a:lnTo>
                  <a:pt x="570407" y="123015"/>
                </a:lnTo>
                <a:lnTo>
                  <a:pt x="545548" y="163524"/>
                </a:lnTo>
                <a:lnTo>
                  <a:pt x="519247" y="200778"/>
                </a:lnTo>
                <a:lnTo>
                  <a:pt x="491505" y="234776"/>
                </a:lnTo>
                <a:lnTo>
                  <a:pt x="532781" y="264518"/>
                </a:lnTo>
                <a:lnTo>
                  <a:pt x="575872" y="289005"/>
                </a:lnTo>
                <a:lnTo>
                  <a:pt x="620776" y="308236"/>
                </a:lnTo>
                <a:lnTo>
                  <a:pt x="667494" y="322212"/>
                </a:lnTo>
                <a:lnTo>
                  <a:pt x="622846" y="390673"/>
                </a:lnTo>
                <a:lnTo>
                  <a:pt x="571546" y="373744"/>
                </a:lnTo>
                <a:lnTo>
                  <a:pt x="523316" y="351234"/>
                </a:lnTo>
                <a:lnTo>
                  <a:pt x="478156" y="323143"/>
                </a:lnTo>
                <a:lnTo>
                  <a:pt x="436067" y="289470"/>
                </a:lnTo>
                <a:lnTo>
                  <a:pt x="400092" y="317701"/>
                </a:lnTo>
                <a:lnTo>
                  <a:pt x="360257" y="343978"/>
                </a:lnTo>
                <a:lnTo>
                  <a:pt x="316562" y="368303"/>
                </a:lnTo>
                <a:lnTo>
                  <a:pt x="269007" y="390673"/>
                </a:lnTo>
                <a:lnTo>
                  <a:pt x="227335" y="328165"/>
                </a:lnTo>
                <a:lnTo>
                  <a:pt x="227335" y="382488"/>
                </a:lnTo>
                <a:lnTo>
                  <a:pt x="151060" y="382488"/>
                </a:lnTo>
                <a:lnTo>
                  <a:pt x="151060" y="351978"/>
                </a:lnTo>
                <a:lnTo>
                  <a:pt x="76274" y="351978"/>
                </a:lnTo>
                <a:lnTo>
                  <a:pt x="76274" y="386208"/>
                </a:lnTo>
                <a:lnTo>
                  <a:pt x="0" y="386208"/>
                </a:lnTo>
                <a:lnTo>
                  <a:pt x="0" y="126503"/>
                </a:lnTo>
                <a:lnTo>
                  <a:pt x="227335" y="126503"/>
                </a:lnTo>
                <a:lnTo>
                  <a:pt x="227335" y="319980"/>
                </a:lnTo>
                <a:lnTo>
                  <a:pt x="275889" y="300144"/>
                </a:lnTo>
                <a:lnTo>
                  <a:pt x="318492" y="279703"/>
                </a:lnTo>
                <a:lnTo>
                  <a:pt x="355141" y="258658"/>
                </a:lnTo>
                <a:lnTo>
                  <a:pt x="385837" y="237008"/>
                </a:lnTo>
                <a:lnTo>
                  <a:pt x="359048" y="200778"/>
                </a:lnTo>
                <a:lnTo>
                  <a:pt x="335979" y="162408"/>
                </a:lnTo>
                <a:lnTo>
                  <a:pt x="316632" y="121899"/>
                </a:lnTo>
                <a:lnTo>
                  <a:pt x="301005" y="79250"/>
                </a:lnTo>
                <a:lnTo>
                  <a:pt x="260821" y="79250"/>
                </a:lnTo>
                <a:lnTo>
                  <a:pt x="26082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12807" y="3942734"/>
            <a:ext cx="146050" cy="109855"/>
          </a:xfrm>
          <a:custGeom>
            <a:avLst/>
            <a:gdLst/>
            <a:ahLst/>
            <a:cxnLst/>
            <a:rect l="l" t="t" r="r" b="b"/>
            <a:pathLst>
              <a:path w="146050" h="109854">
                <a:moveTo>
                  <a:pt x="0" y="0"/>
                </a:moveTo>
                <a:lnTo>
                  <a:pt x="0" y="109760"/>
                </a:lnTo>
                <a:lnTo>
                  <a:pt x="145479" y="109760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59735" y="3941990"/>
            <a:ext cx="102870" cy="111125"/>
          </a:xfrm>
          <a:custGeom>
            <a:avLst/>
            <a:gdLst/>
            <a:ahLst/>
            <a:cxnLst/>
            <a:rect l="l" t="t" r="r" b="b"/>
            <a:pathLst>
              <a:path w="102870" h="111125">
                <a:moveTo>
                  <a:pt x="0" y="0"/>
                </a:moveTo>
                <a:lnTo>
                  <a:pt x="0" y="110504"/>
                </a:lnTo>
                <a:lnTo>
                  <a:pt x="102318" y="110504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13871" y="3929687"/>
            <a:ext cx="120972" cy="9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23011" y="3928223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7"/>
                </a:lnTo>
                <a:lnTo>
                  <a:pt x="109016" y="47997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98717" y="3919294"/>
            <a:ext cx="174625" cy="109220"/>
          </a:xfrm>
          <a:custGeom>
            <a:avLst/>
            <a:gdLst/>
            <a:ahLst/>
            <a:cxnLst/>
            <a:rect l="l" t="t" r="r" b="b"/>
            <a:pathLst>
              <a:path w="174625" h="109220">
                <a:moveTo>
                  <a:pt x="0" y="0"/>
                </a:moveTo>
                <a:lnTo>
                  <a:pt x="0" y="109016"/>
                </a:lnTo>
                <a:lnTo>
                  <a:pt x="174501" y="109016"/>
                </a:lnTo>
                <a:lnTo>
                  <a:pt x="1745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53809" y="389250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47530" y="389250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79204" y="389250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19043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4" h="168275">
                <a:moveTo>
                  <a:pt x="0" y="0"/>
                </a:moveTo>
                <a:lnTo>
                  <a:pt x="0" y="167803"/>
                </a:lnTo>
                <a:lnTo>
                  <a:pt x="184175" y="167803"/>
                </a:lnTo>
                <a:lnTo>
                  <a:pt x="18417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55245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5" h="168275">
                <a:moveTo>
                  <a:pt x="0" y="0"/>
                </a:moveTo>
                <a:lnTo>
                  <a:pt x="0" y="167803"/>
                </a:lnTo>
                <a:lnTo>
                  <a:pt x="184547" y="167803"/>
                </a:lnTo>
                <a:lnTo>
                  <a:pt x="18454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4962" y="387725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3011" y="3811022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6"/>
                </a:lnTo>
                <a:lnTo>
                  <a:pt x="109016" y="47996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299523" y="3798743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5" h="114300">
                <a:moveTo>
                  <a:pt x="0" y="0"/>
                </a:moveTo>
                <a:lnTo>
                  <a:pt x="0" y="114225"/>
                </a:lnTo>
                <a:lnTo>
                  <a:pt x="93018" y="114225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28508" y="3789814"/>
            <a:ext cx="252729" cy="71120"/>
          </a:xfrm>
          <a:custGeom>
            <a:avLst/>
            <a:gdLst/>
            <a:ahLst/>
            <a:cxnLst/>
            <a:rect l="l" t="t" r="r" b="b"/>
            <a:pathLst>
              <a:path w="252729" h="71120">
                <a:moveTo>
                  <a:pt x="0" y="0"/>
                </a:moveTo>
                <a:lnTo>
                  <a:pt x="252263" y="0"/>
                </a:lnTo>
                <a:lnTo>
                  <a:pt x="25226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22229" y="3789814"/>
            <a:ext cx="298450" cy="71120"/>
          </a:xfrm>
          <a:custGeom>
            <a:avLst/>
            <a:gdLst/>
            <a:ahLst/>
            <a:cxnLst/>
            <a:rect l="l" t="t" r="r" b="b"/>
            <a:pathLst>
              <a:path w="298450" h="71120">
                <a:moveTo>
                  <a:pt x="0" y="0"/>
                </a:moveTo>
                <a:lnTo>
                  <a:pt x="298028" y="0"/>
                </a:lnTo>
                <a:lnTo>
                  <a:pt x="298028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4275" y="3789814"/>
            <a:ext cx="280670" cy="71120"/>
          </a:xfrm>
          <a:custGeom>
            <a:avLst/>
            <a:gdLst/>
            <a:ahLst/>
            <a:cxnLst/>
            <a:rect l="l" t="t" r="r" b="b"/>
            <a:pathLst>
              <a:path w="280670" h="71120">
                <a:moveTo>
                  <a:pt x="0" y="0"/>
                </a:moveTo>
                <a:lnTo>
                  <a:pt x="280169" y="0"/>
                </a:lnTo>
                <a:lnTo>
                  <a:pt x="28016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6695" y="3764860"/>
            <a:ext cx="235198" cy="1979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612807" y="3763024"/>
            <a:ext cx="146050" cy="107314"/>
          </a:xfrm>
          <a:custGeom>
            <a:avLst/>
            <a:gdLst/>
            <a:ahLst/>
            <a:cxnLst/>
            <a:rect l="l" t="t" r="r" b="b"/>
            <a:pathLst>
              <a:path w="146050" h="107314">
                <a:moveTo>
                  <a:pt x="0" y="0"/>
                </a:moveTo>
                <a:lnTo>
                  <a:pt x="0" y="106784"/>
                </a:lnTo>
                <a:lnTo>
                  <a:pt x="145479" y="106784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59735" y="3763024"/>
            <a:ext cx="102870" cy="106045"/>
          </a:xfrm>
          <a:custGeom>
            <a:avLst/>
            <a:gdLst/>
            <a:ahLst/>
            <a:cxnLst/>
            <a:rect l="l" t="t" r="r" b="b"/>
            <a:pathLst>
              <a:path w="102870" h="106045">
                <a:moveTo>
                  <a:pt x="0" y="0"/>
                </a:moveTo>
                <a:lnTo>
                  <a:pt x="0" y="105667"/>
                </a:lnTo>
                <a:lnTo>
                  <a:pt x="102318" y="105667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22506" y="3720236"/>
            <a:ext cx="247015" cy="523875"/>
          </a:xfrm>
          <a:custGeom>
            <a:avLst/>
            <a:gdLst/>
            <a:ahLst/>
            <a:cxnLst/>
            <a:rect l="l" t="t" r="r" b="b"/>
            <a:pathLst>
              <a:path w="247015" h="523875">
                <a:moveTo>
                  <a:pt x="0" y="0"/>
                </a:moveTo>
                <a:lnTo>
                  <a:pt x="246682" y="0"/>
                </a:lnTo>
                <a:lnTo>
                  <a:pt x="246682" y="508247"/>
                </a:lnTo>
                <a:lnTo>
                  <a:pt x="170036" y="508247"/>
                </a:lnTo>
                <a:lnTo>
                  <a:pt x="170036" y="468808"/>
                </a:lnTo>
                <a:lnTo>
                  <a:pt x="77017" y="468808"/>
                </a:lnTo>
                <a:lnTo>
                  <a:pt x="77017" y="523502"/>
                </a:lnTo>
                <a:lnTo>
                  <a:pt x="0" y="5235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3809" y="369121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47530" y="369121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79204" y="369121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05236" y="3691215"/>
            <a:ext cx="395605" cy="664210"/>
          </a:xfrm>
          <a:custGeom>
            <a:avLst/>
            <a:gdLst/>
            <a:ahLst/>
            <a:cxnLst/>
            <a:rect l="l" t="t" r="r" b="b"/>
            <a:pathLst>
              <a:path w="395605" h="664210">
                <a:moveTo>
                  <a:pt x="0" y="0"/>
                </a:moveTo>
                <a:lnTo>
                  <a:pt x="395510" y="0"/>
                </a:lnTo>
                <a:lnTo>
                  <a:pt x="395510" y="581545"/>
                </a:lnTo>
                <a:lnTo>
                  <a:pt x="383058" y="630310"/>
                </a:lnTo>
                <a:lnTo>
                  <a:pt x="347095" y="658378"/>
                </a:lnTo>
                <a:lnTo>
                  <a:pt x="312539" y="663773"/>
                </a:lnTo>
                <a:lnTo>
                  <a:pt x="246310" y="663773"/>
                </a:lnTo>
                <a:lnTo>
                  <a:pt x="222498" y="585266"/>
                </a:lnTo>
                <a:lnTo>
                  <a:pt x="234613" y="586568"/>
                </a:lnTo>
                <a:lnTo>
                  <a:pt x="247519" y="587499"/>
                </a:lnTo>
                <a:lnTo>
                  <a:pt x="261216" y="588057"/>
                </a:lnTo>
                <a:lnTo>
                  <a:pt x="275704" y="588243"/>
                </a:lnTo>
                <a:lnTo>
                  <a:pt x="289121" y="587964"/>
                </a:lnTo>
                <a:lnTo>
                  <a:pt x="322957" y="574724"/>
                </a:lnTo>
                <a:lnTo>
                  <a:pt x="322957" y="565546"/>
                </a:lnTo>
                <a:lnTo>
                  <a:pt x="322957" y="71809"/>
                </a:lnTo>
                <a:lnTo>
                  <a:pt x="73297" y="71809"/>
                </a:lnTo>
                <a:lnTo>
                  <a:pt x="73297" y="663773"/>
                </a:lnTo>
                <a:lnTo>
                  <a:pt x="0" y="6637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20306" y="3690470"/>
            <a:ext cx="412750" cy="267335"/>
          </a:xfrm>
          <a:custGeom>
            <a:avLst/>
            <a:gdLst/>
            <a:ahLst/>
            <a:cxnLst/>
            <a:rect l="l" t="t" r="r" b="b"/>
            <a:pathLst>
              <a:path w="412750" h="267335">
                <a:moveTo>
                  <a:pt x="72181" y="0"/>
                </a:moveTo>
                <a:lnTo>
                  <a:pt x="307701" y="0"/>
                </a:lnTo>
                <a:lnTo>
                  <a:pt x="307701" y="157013"/>
                </a:lnTo>
                <a:lnTo>
                  <a:pt x="307701" y="167183"/>
                </a:lnTo>
                <a:lnTo>
                  <a:pt x="311050" y="172268"/>
                </a:lnTo>
                <a:lnTo>
                  <a:pt x="317747" y="172268"/>
                </a:lnTo>
                <a:lnTo>
                  <a:pt x="325932" y="172268"/>
                </a:lnTo>
                <a:lnTo>
                  <a:pt x="331305" y="169803"/>
                </a:lnTo>
                <a:lnTo>
                  <a:pt x="335142" y="162408"/>
                </a:lnTo>
                <a:lnTo>
                  <a:pt x="337444" y="150083"/>
                </a:lnTo>
                <a:lnTo>
                  <a:pt x="338212" y="132829"/>
                </a:lnTo>
                <a:lnTo>
                  <a:pt x="338119" y="126178"/>
                </a:lnTo>
                <a:lnTo>
                  <a:pt x="337840" y="118876"/>
                </a:lnTo>
                <a:lnTo>
                  <a:pt x="337375" y="110923"/>
                </a:lnTo>
                <a:lnTo>
                  <a:pt x="336723" y="102319"/>
                </a:lnTo>
                <a:lnTo>
                  <a:pt x="412253" y="125015"/>
                </a:lnTo>
                <a:lnTo>
                  <a:pt x="408347" y="180965"/>
                </a:lnTo>
                <a:lnTo>
                  <a:pt x="387441" y="227346"/>
                </a:lnTo>
                <a:lnTo>
                  <a:pt x="343420" y="241473"/>
                </a:lnTo>
                <a:lnTo>
                  <a:pt x="283145" y="241473"/>
                </a:lnTo>
                <a:lnTo>
                  <a:pt x="260518" y="238008"/>
                </a:lnTo>
                <a:lnTo>
                  <a:pt x="244356" y="227613"/>
                </a:lnTo>
                <a:lnTo>
                  <a:pt x="234659" y="210289"/>
                </a:lnTo>
                <a:lnTo>
                  <a:pt x="231427" y="186035"/>
                </a:lnTo>
                <a:lnTo>
                  <a:pt x="231427" y="79250"/>
                </a:lnTo>
                <a:lnTo>
                  <a:pt x="148455" y="79250"/>
                </a:lnTo>
                <a:lnTo>
                  <a:pt x="148455" y="100086"/>
                </a:lnTo>
                <a:lnTo>
                  <a:pt x="142920" y="148177"/>
                </a:lnTo>
                <a:lnTo>
                  <a:pt x="126317" y="191988"/>
                </a:lnTo>
                <a:lnTo>
                  <a:pt x="98644" y="231520"/>
                </a:lnTo>
                <a:lnTo>
                  <a:pt x="59903" y="266774"/>
                </a:lnTo>
                <a:lnTo>
                  <a:pt x="0" y="215800"/>
                </a:lnTo>
                <a:lnTo>
                  <a:pt x="31579" y="193057"/>
                </a:lnTo>
                <a:lnTo>
                  <a:pt x="54135" y="165013"/>
                </a:lnTo>
                <a:lnTo>
                  <a:pt x="67670" y="131666"/>
                </a:lnTo>
                <a:lnTo>
                  <a:pt x="72181" y="9301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92542" y="3688982"/>
            <a:ext cx="441959" cy="673100"/>
          </a:xfrm>
          <a:custGeom>
            <a:avLst/>
            <a:gdLst/>
            <a:ahLst/>
            <a:cxnLst/>
            <a:rect l="l" t="t" r="r" b="b"/>
            <a:pathLst>
              <a:path w="441959" h="673100">
                <a:moveTo>
                  <a:pt x="143245" y="0"/>
                </a:moveTo>
                <a:lnTo>
                  <a:pt x="441646" y="0"/>
                </a:lnTo>
                <a:lnTo>
                  <a:pt x="441646" y="583778"/>
                </a:lnTo>
                <a:lnTo>
                  <a:pt x="436553" y="619427"/>
                </a:lnTo>
                <a:lnTo>
                  <a:pt x="421275" y="644890"/>
                </a:lnTo>
                <a:lnTo>
                  <a:pt x="395812" y="660168"/>
                </a:lnTo>
                <a:lnTo>
                  <a:pt x="360163" y="665261"/>
                </a:lnTo>
                <a:lnTo>
                  <a:pt x="277935" y="665261"/>
                </a:lnTo>
                <a:lnTo>
                  <a:pt x="255239" y="585266"/>
                </a:lnTo>
                <a:lnTo>
                  <a:pt x="268238" y="586568"/>
                </a:lnTo>
                <a:lnTo>
                  <a:pt x="281935" y="587499"/>
                </a:lnTo>
                <a:lnTo>
                  <a:pt x="296329" y="588057"/>
                </a:lnTo>
                <a:lnTo>
                  <a:pt x="311421" y="588243"/>
                </a:lnTo>
                <a:lnTo>
                  <a:pt x="342676" y="587499"/>
                </a:lnTo>
                <a:lnTo>
                  <a:pt x="352768" y="585987"/>
                </a:lnTo>
                <a:lnTo>
                  <a:pt x="359977" y="581452"/>
                </a:lnTo>
                <a:lnTo>
                  <a:pt x="364302" y="573895"/>
                </a:lnTo>
                <a:lnTo>
                  <a:pt x="365744" y="563314"/>
                </a:lnTo>
                <a:lnTo>
                  <a:pt x="365744" y="436810"/>
                </a:lnTo>
                <a:lnTo>
                  <a:pt x="213196" y="436810"/>
                </a:lnTo>
                <a:lnTo>
                  <a:pt x="203439" y="481303"/>
                </a:lnTo>
                <a:lnTo>
                  <a:pt x="187316" y="523750"/>
                </a:lnTo>
                <a:lnTo>
                  <a:pt x="164826" y="564151"/>
                </a:lnTo>
                <a:lnTo>
                  <a:pt x="135970" y="602505"/>
                </a:lnTo>
                <a:lnTo>
                  <a:pt x="100747" y="638813"/>
                </a:lnTo>
                <a:lnTo>
                  <a:pt x="59159" y="673075"/>
                </a:lnTo>
                <a:lnTo>
                  <a:pt x="0" y="618752"/>
                </a:lnTo>
                <a:lnTo>
                  <a:pt x="33346" y="595184"/>
                </a:lnTo>
                <a:lnTo>
                  <a:pt x="62321" y="569500"/>
                </a:lnTo>
                <a:lnTo>
                  <a:pt x="107156" y="511782"/>
                </a:lnTo>
                <a:lnTo>
                  <a:pt x="134223" y="441042"/>
                </a:lnTo>
                <a:lnTo>
                  <a:pt x="140990" y="399080"/>
                </a:lnTo>
                <a:lnTo>
                  <a:pt x="143245" y="352722"/>
                </a:lnTo>
                <a:lnTo>
                  <a:pt x="143245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11278" y="3688982"/>
            <a:ext cx="327025" cy="671830"/>
          </a:xfrm>
          <a:custGeom>
            <a:avLst/>
            <a:gdLst/>
            <a:ahLst/>
            <a:cxnLst/>
            <a:rect l="l" t="t" r="r" b="b"/>
            <a:pathLst>
              <a:path w="327025" h="671829">
                <a:moveTo>
                  <a:pt x="72181" y="0"/>
                </a:moveTo>
                <a:lnTo>
                  <a:pt x="326678" y="0"/>
                </a:lnTo>
                <a:lnTo>
                  <a:pt x="326678" y="583778"/>
                </a:lnTo>
                <a:lnTo>
                  <a:pt x="321678" y="619427"/>
                </a:lnTo>
                <a:lnTo>
                  <a:pt x="306678" y="644890"/>
                </a:lnTo>
                <a:lnTo>
                  <a:pt x="281680" y="660168"/>
                </a:lnTo>
                <a:lnTo>
                  <a:pt x="246682" y="665261"/>
                </a:lnTo>
                <a:lnTo>
                  <a:pt x="191244" y="665261"/>
                </a:lnTo>
                <a:lnTo>
                  <a:pt x="168175" y="587499"/>
                </a:lnTo>
                <a:lnTo>
                  <a:pt x="181453" y="588801"/>
                </a:lnTo>
                <a:lnTo>
                  <a:pt x="193383" y="589731"/>
                </a:lnTo>
                <a:lnTo>
                  <a:pt x="203964" y="590289"/>
                </a:lnTo>
                <a:lnTo>
                  <a:pt x="213196" y="590475"/>
                </a:lnTo>
                <a:lnTo>
                  <a:pt x="228451" y="589731"/>
                </a:lnTo>
                <a:lnTo>
                  <a:pt x="238218" y="588359"/>
                </a:lnTo>
                <a:lnTo>
                  <a:pt x="245194" y="584243"/>
                </a:lnTo>
                <a:lnTo>
                  <a:pt x="249380" y="577383"/>
                </a:lnTo>
                <a:lnTo>
                  <a:pt x="250775" y="567779"/>
                </a:lnTo>
                <a:lnTo>
                  <a:pt x="250775" y="436810"/>
                </a:lnTo>
                <a:lnTo>
                  <a:pt x="148456" y="436810"/>
                </a:lnTo>
                <a:lnTo>
                  <a:pt x="143470" y="490954"/>
                </a:lnTo>
                <a:lnTo>
                  <a:pt x="133573" y="541466"/>
                </a:lnTo>
                <a:lnTo>
                  <a:pt x="118765" y="588347"/>
                </a:lnTo>
                <a:lnTo>
                  <a:pt x="99045" y="631596"/>
                </a:lnTo>
                <a:lnTo>
                  <a:pt x="74414" y="671214"/>
                </a:lnTo>
                <a:lnTo>
                  <a:pt x="0" y="625822"/>
                </a:lnTo>
                <a:lnTo>
                  <a:pt x="25985" y="587558"/>
                </a:lnTo>
                <a:lnTo>
                  <a:pt x="46196" y="545693"/>
                </a:lnTo>
                <a:lnTo>
                  <a:pt x="60632" y="500226"/>
                </a:lnTo>
                <a:lnTo>
                  <a:pt x="69294" y="451157"/>
                </a:lnTo>
                <a:lnTo>
                  <a:pt x="72181" y="39848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11252" y="3688982"/>
            <a:ext cx="643255" cy="520065"/>
          </a:xfrm>
          <a:custGeom>
            <a:avLst/>
            <a:gdLst/>
            <a:ahLst/>
            <a:cxnLst/>
            <a:rect l="l" t="t" r="r" b="b"/>
            <a:pathLst>
              <a:path w="643254" h="520064">
                <a:moveTo>
                  <a:pt x="0" y="0"/>
                </a:moveTo>
                <a:lnTo>
                  <a:pt x="642937" y="0"/>
                </a:lnTo>
                <a:lnTo>
                  <a:pt x="642937" y="68461"/>
                </a:lnTo>
                <a:lnTo>
                  <a:pt x="374302" y="68461"/>
                </a:lnTo>
                <a:lnTo>
                  <a:pt x="369698" y="79483"/>
                </a:lnTo>
                <a:lnTo>
                  <a:pt x="364442" y="91715"/>
                </a:lnTo>
                <a:lnTo>
                  <a:pt x="358536" y="105156"/>
                </a:lnTo>
                <a:lnTo>
                  <a:pt x="351978" y="119806"/>
                </a:lnTo>
                <a:lnTo>
                  <a:pt x="556245" y="119806"/>
                </a:lnTo>
                <a:lnTo>
                  <a:pt x="556245" y="519782"/>
                </a:lnTo>
                <a:lnTo>
                  <a:pt x="85948" y="519782"/>
                </a:lnTo>
                <a:lnTo>
                  <a:pt x="85948" y="119806"/>
                </a:lnTo>
                <a:lnTo>
                  <a:pt x="263053" y="119806"/>
                </a:lnTo>
                <a:lnTo>
                  <a:pt x="270332" y="104737"/>
                </a:lnTo>
                <a:lnTo>
                  <a:pt x="276541" y="91157"/>
                </a:lnTo>
                <a:lnTo>
                  <a:pt x="281680" y="79064"/>
                </a:lnTo>
                <a:lnTo>
                  <a:pt x="285749" y="68461"/>
                </a:lnTo>
                <a:lnTo>
                  <a:pt x="0" y="684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4553" y="3688238"/>
            <a:ext cx="661035" cy="675005"/>
          </a:xfrm>
          <a:custGeom>
            <a:avLst/>
            <a:gdLst/>
            <a:ahLst/>
            <a:cxnLst/>
            <a:rect l="l" t="t" r="r" b="b"/>
            <a:pathLst>
              <a:path w="661034" h="675004">
                <a:moveTo>
                  <a:pt x="318491" y="0"/>
                </a:moveTo>
                <a:lnTo>
                  <a:pt x="389929" y="31998"/>
                </a:lnTo>
                <a:lnTo>
                  <a:pt x="379139" y="62879"/>
                </a:lnTo>
                <a:lnTo>
                  <a:pt x="365744" y="94133"/>
                </a:lnTo>
                <a:lnTo>
                  <a:pt x="349745" y="125759"/>
                </a:lnTo>
                <a:lnTo>
                  <a:pt x="331142" y="157757"/>
                </a:lnTo>
                <a:lnTo>
                  <a:pt x="545453" y="157757"/>
                </a:lnTo>
                <a:lnTo>
                  <a:pt x="531245" y="133549"/>
                </a:lnTo>
                <a:lnTo>
                  <a:pt x="519502" y="111528"/>
                </a:lnTo>
                <a:lnTo>
                  <a:pt x="510223" y="91692"/>
                </a:lnTo>
                <a:lnTo>
                  <a:pt x="503410" y="74042"/>
                </a:lnTo>
                <a:lnTo>
                  <a:pt x="400719" y="74042"/>
                </a:lnTo>
                <a:lnTo>
                  <a:pt x="400719" y="744"/>
                </a:lnTo>
                <a:lnTo>
                  <a:pt x="558476" y="744"/>
                </a:lnTo>
                <a:lnTo>
                  <a:pt x="573126" y="49601"/>
                </a:lnTo>
                <a:lnTo>
                  <a:pt x="594753" y="94970"/>
                </a:lnTo>
                <a:lnTo>
                  <a:pt x="623356" y="136852"/>
                </a:lnTo>
                <a:lnTo>
                  <a:pt x="658935" y="175245"/>
                </a:lnTo>
                <a:lnTo>
                  <a:pt x="626938" y="265286"/>
                </a:lnTo>
                <a:lnTo>
                  <a:pt x="616705" y="254356"/>
                </a:lnTo>
                <a:lnTo>
                  <a:pt x="607962" y="244636"/>
                </a:lnTo>
                <a:lnTo>
                  <a:pt x="600706" y="236125"/>
                </a:lnTo>
                <a:lnTo>
                  <a:pt x="594939" y="228823"/>
                </a:lnTo>
                <a:lnTo>
                  <a:pt x="594939" y="412998"/>
                </a:lnTo>
                <a:lnTo>
                  <a:pt x="518665" y="412998"/>
                </a:lnTo>
                <a:lnTo>
                  <a:pt x="518665" y="557733"/>
                </a:lnTo>
                <a:lnTo>
                  <a:pt x="519851" y="565384"/>
                </a:lnTo>
                <a:lnTo>
                  <a:pt x="523409" y="570848"/>
                </a:lnTo>
                <a:lnTo>
                  <a:pt x="529338" y="574127"/>
                </a:lnTo>
                <a:lnTo>
                  <a:pt x="537640" y="575220"/>
                </a:lnTo>
                <a:lnTo>
                  <a:pt x="552895" y="575220"/>
                </a:lnTo>
                <a:lnTo>
                  <a:pt x="581289" y="540490"/>
                </a:lnTo>
                <a:lnTo>
                  <a:pt x="587498" y="492248"/>
                </a:lnTo>
                <a:lnTo>
                  <a:pt x="660424" y="519038"/>
                </a:lnTo>
                <a:lnTo>
                  <a:pt x="645913" y="585080"/>
                </a:lnTo>
                <a:lnTo>
                  <a:pt x="628426" y="625450"/>
                </a:lnTo>
                <a:lnTo>
                  <a:pt x="583637" y="651262"/>
                </a:lnTo>
                <a:lnTo>
                  <a:pt x="561453" y="652983"/>
                </a:lnTo>
                <a:lnTo>
                  <a:pt x="520153" y="652983"/>
                </a:lnTo>
                <a:lnTo>
                  <a:pt x="486132" y="647751"/>
                </a:lnTo>
                <a:lnTo>
                  <a:pt x="461831" y="632054"/>
                </a:lnTo>
                <a:lnTo>
                  <a:pt x="447250" y="605893"/>
                </a:lnTo>
                <a:lnTo>
                  <a:pt x="442390" y="569267"/>
                </a:lnTo>
                <a:lnTo>
                  <a:pt x="442390" y="412998"/>
                </a:lnTo>
                <a:lnTo>
                  <a:pt x="406671" y="412998"/>
                </a:lnTo>
                <a:lnTo>
                  <a:pt x="406671" y="417462"/>
                </a:lnTo>
                <a:lnTo>
                  <a:pt x="402610" y="467599"/>
                </a:lnTo>
                <a:lnTo>
                  <a:pt x="390424" y="514821"/>
                </a:lnTo>
                <a:lnTo>
                  <a:pt x="370115" y="559128"/>
                </a:lnTo>
                <a:lnTo>
                  <a:pt x="341683" y="600521"/>
                </a:lnTo>
                <a:lnTo>
                  <a:pt x="305128" y="638999"/>
                </a:lnTo>
                <a:lnTo>
                  <a:pt x="260449" y="674563"/>
                </a:lnTo>
                <a:lnTo>
                  <a:pt x="216171" y="624705"/>
                </a:lnTo>
                <a:lnTo>
                  <a:pt x="216171" y="666749"/>
                </a:lnTo>
                <a:lnTo>
                  <a:pt x="139898" y="666749"/>
                </a:lnTo>
                <a:lnTo>
                  <a:pt x="139898" y="632519"/>
                </a:lnTo>
                <a:lnTo>
                  <a:pt x="75901" y="632519"/>
                </a:lnTo>
                <a:lnTo>
                  <a:pt x="75901" y="666749"/>
                </a:lnTo>
                <a:lnTo>
                  <a:pt x="0" y="666749"/>
                </a:lnTo>
                <a:lnTo>
                  <a:pt x="0" y="407044"/>
                </a:lnTo>
                <a:lnTo>
                  <a:pt x="216171" y="407044"/>
                </a:lnTo>
                <a:lnTo>
                  <a:pt x="216171" y="604242"/>
                </a:lnTo>
                <a:lnTo>
                  <a:pt x="257516" y="575042"/>
                </a:lnTo>
                <a:lnTo>
                  <a:pt x="289871" y="541317"/>
                </a:lnTo>
                <a:lnTo>
                  <a:pt x="313237" y="503068"/>
                </a:lnTo>
                <a:lnTo>
                  <a:pt x="327615" y="460295"/>
                </a:lnTo>
                <a:lnTo>
                  <a:pt x="333002" y="412998"/>
                </a:lnTo>
                <a:lnTo>
                  <a:pt x="267889" y="412998"/>
                </a:lnTo>
                <a:lnTo>
                  <a:pt x="267889" y="240729"/>
                </a:lnTo>
                <a:lnTo>
                  <a:pt x="260192" y="248542"/>
                </a:lnTo>
                <a:lnTo>
                  <a:pt x="253471" y="255240"/>
                </a:lnTo>
                <a:lnTo>
                  <a:pt x="247728" y="260821"/>
                </a:lnTo>
                <a:lnTo>
                  <a:pt x="242961" y="265286"/>
                </a:lnTo>
                <a:lnTo>
                  <a:pt x="215428" y="189011"/>
                </a:lnTo>
                <a:lnTo>
                  <a:pt x="250891" y="144967"/>
                </a:lnTo>
                <a:lnTo>
                  <a:pt x="279889" y="98784"/>
                </a:lnTo>
                <a:lnTo>
                  <a:pt x="302422" y="50461"/>
                </a:lnTo>
                <a:lnTo>
                  <a:pt x="3184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2440" y="3686750"/>
            <a:ext cx="333375" cy="672465"/>
          </a:xfrm>
          <a:custGeom>
            <a:avLst/>
            <a:gdLst/>
            <a:ahLst/>
            <a:cxnLst/>
            <a:rect l="l" t="t" r="r" b="b"/>
            <a:pathLst>
              <a:path w="333375" h="672464">
                <a:moveTo>
                  <a:pt x="0" y="0"/>
                </a:moveTo>
                <a:lnTo>
                  <a:pt x="292074" y="0"/>
                </a:lnTo>
                <a:lnTo>
                  <a:pt x="291074" y="40462"/>
                </a:lnTo>
                <a:lnTo>
                  <a:pt x="288075" y="79250"/>
                </a:lnTo>
                <a:lnTo>
                  <a:pt x="276076" y="151804"/>
                </a:lnTo>
                <a:lnTo>
                  <a:pt x="246496" y="203708"/>
                </a:lnTo>
                <a:lnTo>
                  <a:pt x="189755" y="221009"/>
                </a:lnTo>
                <a:lnTo>
                  <a:pt x="183057" y="221009"/>
                </a:lnTo>
                <a:lnTo>
                  <a:pt x="143083" y="217661"/>
                </a:lnTo>
                <a:lnTo>
                  <a:pt x="112364" y="136549"/>
                </a:lnTo>
                <a:lnTo>
                  <a:pt x="127921" y="141433"/>
                </a:lnTo>
                <a:lnTo>
                  <a:pt x="142223" y="144921"/>
                </a:lnTo>
                <a:lnTo>
                  <a:pt x="181290" y="146828"/>
                </a:lnTo>
                <a:lnTo>
                  <a:pt x="207707" y="111435"/>
                </a:lnTo>
                <a:lnTo>
                  <a:pt x="211335" y="73297"/>
                </a:lnTo>
                <a:lnTo>
                  <a:pt x="76273" y="73297"/>
                </a:lnTo>
                <a:lnTo>
                  <a:pt x="76273" y="254496"/>
                </a:lnTo>
                <a:lnTo>
                  <a:pt x="303608" y="254496"/>
                </a:lnTo>
                <a:lnTo>
                  <a:pt x="297849" y="317256"/>
                </a:lnTo>
                <a:lnTo>
                  <a:pt x="288309" y="375165"/>
                </a:lnTo>
                <a:lnTo>
                  <a:pt x="274989" y="428223"/>
                </a:lnTo>
                <a:lnTo>
                  <a:pt x="257889" y="476428"/>
                </a:lnTo>
                <a:lnTo>
                  <a:pt x="237008" y="519782"/>
                </a:lnTo>
                <a:lnTo>
                  <a:pt x="255705" y="543501"/>
                </a:lnTo>
                <a:lnTo>
                  <a:pt x="277936" y="567779"/>
                </a:lnTo>
                <a:lnTo>
                  <a:pt x="303702" y="592614"/>
                </a:lnTo>
                <a:lnTo>
                  <a:pt x="333002" y="618008"/>
                </a:lnTo>
                <a:lnTo>
                  <a:pt x="282773" y="671958"/>
                </a:lnTo>
                <a:lnTo>
                  <a:pt x="257263" y="650681"/>
                </a:lnTo>
                <a:lnTo>
                  <a:pt x="234683" y="629635"/>
                </a:lnTo>
                <a:lnTo>
                  <a:pt x="215033" y="608823"/>
                </a:lnTo>
                <a:lnTo>
                  <a:pt x="198313" y="588243"/>
                </a:lnTo>
                <a:lnTo>
                  <a:pt x="183941" y="609381"/>
                </a:lnTo>
                <a:lnTo>
                  <a:pt x="167616" y="630380"/>
                </a:lnTo>
                <a:lnTo>
                  <a:pt x="149339" y="651239"/>
                </a:lnTo>
                <a:lnTo>
                  <a:pt x="129108" y="671958"/>
                </a:lnTo>
                <a:lnTo>
                  <a:pt x="76273" y="624706"/>
                </a:lnTo>
                <a:lnTo>
                  <a:pt x="76273" y="668238"/>
                </a:lnTo>
                <a:lnTo>
                  <a:pt x="0" y="668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81997" y="3668518"/>
            <a:ext cx="383540" cy="496570"/>
          </a:xfrm>
          <a:custGeom>
            <a:avLst/>
            <a:gdLst/>
            <a:ahLst/>
            <a:cxnLst/>
            <a:rect l="l" t="t" r="r" b="b"/>
            <a:pathLst>
              <a:path w="383539" h="496570">
                <a:moveTo>
                  <a:pt x="64739" y="0"/>
                </a:moveTo>
                <a:lnTo>
                  <a:pt x="141014" y="0"/>
                </a:lnTo>
                <a:lnTo>
                  <a:pt x="141014" y="71437"/>
                </a:lnTo>
                <a:lnTo>
                  <a:pt x="250031" y="71437"/>
                </a:lnTo>
                <a:lnTo>
                  <a:pt x="250031" y="0"/>
                </a:lnTo>
                <a:lnTo>
                  <a:pt x="326304" y="0"/>
                </a:lnTo>
                <a:lnTo>
                  <a:pt x="326304" y="71437"/>
                </a:lnTo>
                <a:lnTo>
                  <a:pt x="378023" y="71437"/>
                </a:lnTo>
                <a:lnTo>
                  <a:pt x="378023" y="142503"/>
                </a:lnTo>
                <a:lnTo>
                  <a:pt x="326304" y="142503"/>
                </a:lnTo>
                <a:lnTo>
                  <a:pt x="326304" y="425276"/>
                </a:lnTo>
                <a:lnTo>
                  <a:pt x="383231" y="425276"/>
                </a:lnTo>
                <a:lnTo>
                  <a:pt x="383231" y="495969"/>
                </a:lnTo>
                <a:lnTo>
                  <a:pt x="0" y="495969"/>
                </a:lnTo>
                <a:lnTo>
                  <a:pt x="0" y="425276"/>
                </a:lnTo>
                <a:lnTo>
                  <a:pt x="64739" y="425276"/>
                </a:lnTo>
                <a:lnTo>
                  <a:pt x="64739" y="142503"/>
                </a:lnTo>
                <a:lnTo>
                  <a:pt x="5952" y="142503"/>
                </a:lnTo>
                <a:lnTo>
                  <a:pt x="5952" y="71437"/>
                </a:lnTo>
                <a:lnTo>
                  <a:pt x="64739" y="71437"/>
                </a:lnTo>
                <a:lnTo>
                  <a:pt x="64739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11699" y="3668518"/>
            <a:ext cx="376555" cy="687070"/>
          </a:xfrm>
          <a:custGeom>
            <a:avLst/>
            <a:gdLst/>
            <a:ahLst/>
            <a:cxnLst/>
            <a:rect l="l" t="t" r="r" b="b"/>
            <a:pathLst>
              <a:path w="376554" h="687070">
                <a:moveTo>
                  <a:pt x="143991" y="0"/>
                </a:moveTo>
                <a:lnTo>
                  <a:pt x="221010" y="0"/>
                </a:lnTo>
                <a:lnTo>
                  <a:pt x="221010" y="254496"/>
                </a:lnTo>
                <a:lnTo>
                  <a:pt x="376535" y="254496"/>
                </a:lnTo>
                <a:lnTo>
                  <a:pt x="376535" y="330770"/>
                </a:lnTo>
                <a:lnTo>
                  <a:pt x="221010" y="330770"/>
                </a:lnTo>
                <a:lnTo>
                  <a:pt x="221010" y="686469"/>
                </a:lnTo>
                <a:lnTo>
                  <a:pt x="143991" y="686469"/>
                </a:lnTo>
                <a:lnTo>
                  <a:pt x="143991" y="330770"/>
                </a:lnTo>
                <a:lnTo>
                  <a:pt x="0" y="330770"/>
                </a:lnTo>
                <a:lnTo>
                  <a:pt x="0" y="254496"/>
                </a:lnTo>
                <a:lnTo>
                  <a:pt x="143991" y="254496"/>
                </a:lnTo>
                <a:lnTo>
                  <a:pt x="1439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71716" y="3667030"/>
            <a:ext cx="666115" cy="347980"/>
          </a:xfrm>
          <a:custGeom>
            <a:avLst/>
            <a:gdLst/>
            <a:ahLst/>
            <a:cxnLst/>
            <a:rect l="l" t="t" r="r" b="b"/>
            <a:pathLst>
              <a:path w="666115" h="347979">
                <a:moveTo>
                  <a:pt x="298028" y="0"/>
                </a:moveTo>
                <a:lnTo>
                  <a:pt x="375791" y="0"/>
                </a:lnTo>
                <a:lnTo>
                  <a:pt x="375791" y="97482"/>
                </a:lnTo>
                <a:lnTo>
                  <a:pt x="596800" y="97482"/>
                </a:lnTo>
                <a:lnTo>
                  <a:pt x="596800" y="170780"/>
                </a:lnTo>
                <a:lnTo>
                  <a:pt x="375791" y="170780"/>
                </a:lnTo>
                <a:lnTo>
                  <a:pt x="375791" y="274215"/>
                </a:lnTo>
                <a:lnTo>
                  <a:pt x="666005" y="274215"/>
                </a:lnTo>
                <a:lnTo>
                  <a:pt x="666005" y="347513"/>
                </a:lnTo>
                <a:lnTo>
                  <a:pt x="0" y="347513"/>
                </a:lnTo>
                <a:lnTo>
                  <a:pt x="0" y="274215"/>
                </a:lnTo>
                <a:lnTo>
                  <a:pt x="298028" y="274215"/>
                </a:lnTo>
                <a:lnTo>
                  <a:pt x="298028" y="170780"/>
                </a:lnTo>
                <a:lnTo>
                  <a:pt x="152549" y="170780"/>
                </a:lnTo>
                <a:lnTo>
                  <a:pt x="140410" y="191406"/>
                </a:lnTo>
                <a:lnTo>
                  <a:pt x="125573" y="212359"/>
                </a:lnTo>
                <a:lnTo>
                  <a:pt x="108040" y="233636"/>
                </a:lnTo>
                <a:lnTo>
                  <a:pt x="87809" y="255240"/>
                </a:lnTo>
                <a:lnTo>
                  <a:pt x="22324" y="206498"/>
                </a:lnTo>
                <a:lnTo>
                  <a:pt x="54932" y="170795"/>
                </a:lnTo>
                <a:lnTo>
                  <a:pt x="82808" y="133335"/>
                </a:lnTo>
                <a:lnTo>
                  <a:pt x="105951" y="94118"/>
                </a:lnTo>
                <a:lnTo>
                  <a:pt x="124361" y="53146"/>
                </a:lnTo>
                <a:lnTo>
                  <a:pt x="138038" y="10417"/>
                </a:lnTo>
                <a:lnTo>
                  <a:pt x="213568" y="34974"/>
                </a:lnTo>
                <a:lnTo>
                  <a:pt x="209382" y="50601"/>
                </a:lnTo>
                <a:lnTo>
                  <a:pt x="204266" y="66228"/>
                </a:lnTo>
                <a:lnTo>
                  <a:pt x="198220" y="81855"/>
                </a:lnTo>
                <a:lnTo>
                  <a:pt x="191244" y="97482"/>
                </a:lnTo>
                <a:lnTo>
                  <a:pt x="298028" y="97482"/>
                </a:lnTo>
                <a:lnTo>
                  <a:pt x="298028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03764" y="3667030"/>
            <a:ext cx="342265" cy="688340"/>
          </a:xfrm>
          <a:custGeom>
            <a:avLst/>
            <a:gdLst/>
            <a:ahLst/>
            <a:cxnLst/>
            <a:rect l="l" t="t" r="r" b="b"/>
            <a:pathLst>
              <a:path w="342265" h="688339">
                <a:moveTo>
                  <a:pt x="133201" y="0"/>
                </a:moveTo>
                <a:lnTo>
                  <a:pt x="209475" y="0"/>
                </a:lnTo>
                <a:lnTo>
                  <a:pt x="209475" y="69949"/>
                </a:lnTo>
                <a:lnTo>
                  <a:pt x="325932" y="69949"/>
                </a:lnTo>
                <a:lnTo>
                  <a:pt x="325932" y="141014"/>
                </a:lnTo>
                <a:lnTo>
                  <a:pt x="209475" y="141014"/>
                </a:lnTo>
                <a:lnTo>
                  <a:pt x="209475" y="197941"/>
                </a:lnTo>
                <a:lnTo>
                  <a:pt x="341932" y="197941"/>
                </a:lnTo>
                <a:lnTo>
                  <a:pt x="341932" y="269006"/>
                </a:lnTo>
                <a:lnTo>
                  <a:pt x="239985" y="269006"/>
                </a:lnTo>
                <a:lnTo>
                  <a:pt x="293190" y="296167"/>
                </a:lnTo>
                <a:lnTo>
                  <a:pt x="285981" y="310585"/>
                </a:lnTo>
                <a:lnTo>
                  <a:pt x="278494" y="324073"/>
                </a:lnTo>
                <a:lnTo>
                  <a:pt x="270727" y="336630"/>
                </a:lnTo>
                <a:lnTo>
                  <a:pt x="262681" y="348257"/>
                </a:lnTo>
                <a:lnTo>
                  <a:pt x="341932" y="348257"/>
                </a:lnTo>
                <a:lnTo>
                  <a:pt x="341932" y="418951"/>
                </a:lnTo>
                <a:lnTo>
                  <a:pt x="209475" y="418951"/>
                </a:lnTo>
                <a:lnTo>
                  <a:pt x="209475" y="477738"/>
                </a:lnTo>
                <a:lnTo>
                  <a:pt x="325932" y="477738"/>
                </a:lnTo>
                <a:lnTo>
                  <a:pt x="325932" y="548431"/>
                </a:lnTo>
                <a:lnTo>
                  <a:pt x="209475" y="548431"/>
                </a:lnTo>
                <a:lnTo>
                  <a:pt x="209475" y="687957"/>
                </a:lnTo>
                <a:lnTo>
                  <a:pt x="133201" y="687957"/>
                </a:lnTo>
                <a:lnTo>
                  <a:pt x="133201" y="548431"/>
                </a:lnTo>
                <a:lnTo>
                  <a:pt x="13766" y="548431"/>
                </a:lnTo>
                <a:lnTo>
                  <a:pt x="13766" y="477738"/>
                </a:lnTo>
                <a:lnTo>
                  <a:pt x="133201" y="477738"/>
                </a:lnTo>
                <a:lnTo>
                  <a:pt x="133201" y="418951"/>
                </a:lnTo>
                <a:lnTo>
                  <a:pt x="0" y="418951"/>
                </a:lnTo>
                <a:lnTo>
                  <a:pt x="0" y="348257"/>
                </a:lnTo>
                <a:lnTo>
                  <a:pt x="79250" y="348257"/>
                </a:lnTo>
                <a:lnTo>
                  <a:pt x="70786" y="333235"/>
                </a:lnTo>
                <a:lnTo>
                  <a:pt x="62507" y="319422"/>
                </a:lnTo>
                <a:lnTo>
                  <a:pt x="54415" y="306818"/>
                </a:lnTo>
                <a:lnTo>
                  <a:pt x="46508" y="295423"/>
                </a:lnTo>
                <a:lnTo>
                  <a:pt x="98226" y="269006"/>
                </a:lnTo>
                <a:lnTo>
                  <a:pt x="0" y="269006"/>
                </a:lnTo>
                <a:lnTo>
                  <a:pt x="0" y="197941"/>
                </a:lnTo>
                <a:lnTo>
                  <a:pt x="133201" y="197941"/>
                </a:lnTo>
                <a:lnTo>
                  <a:pt x="133201" y="141014"/>
                </a:lnTo>
                <a:lnTo>
                  <a:pt x="13766" y="141014"/>
                </a:lnTo>
                <a:lnTo>
                  <a:pt x="13766" y="69949"/>
                </a:lnTo>
                <a:lnTo>
                  <a:pt x="133201" y="69949"/>
                </a:lnTo>
                <a:lnTo>
                  <a:pt x="13320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76738" y="3667030"/>
            <a:ext cx="605155" cy="690245"/>
          </a:xfrm>
          <a:custGeom>
            <a:avLst/>
            <a:gdLst/>
            <a:ahLst/>
            <a:cxnLst/>
            <a:rect l="l" t="t" r="r" b="b"/>
            <a:pathLst>
              <a:path w="605154" h="690245">
                <a:moveTo>
                  <a:pt x="263053" y="0"/>
                </a:moveTo>
                <a:lnTo>
                  <a:pt x="342304" y="0"/>
                </a:lnTo>
                <a:lnTo>
                  <a:pt x="342304" y="133945"/>
                </a:lnTo>
                <a:lnTo>
                  <a:pt x="604986" y="133945"/>
                </a:lnTo>
                <a:lnTo>
                  <a:pt x="604986" y="457274"/>
                </a:lnTo>
                <a:lnTo>
                  <a:pt x="342304" y="457274"/>
                </a:lnTo>
                <a:lnTo>
                  <a:pt x="342304" y="690190"/>
                </a:lnTo>
                <a:lnTo>
                  <a:pt x="263053" y="690190"/>
                </a:lnTo>
                <a:lnTo>
                  <a:pt x="263053" y="457274"/>
                </a:lnTo>
                <a:lnTo>
                  <a:pt x="0" y="457274"/>
                </a:lnTo>
                <a:lnTo>
                  <a:pt x="0" y="133945"/>
                </a:lnTo>
                <a:lnTo>
                  <a:pt x="263053" y="133945"/>
                </a:lnTo>
                <a:lnTo>
                  <a:pt x="263053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14277" y="3660705"/>
            <a:ext cx="281305" cy="694690"/>
          </a:xfrm>
          <a:custGeom>
            <a:avLst/>
            <a:gdLst/>
            <a:ahLst/>
            <a:cxnLst/>
            <a:rect l="l" t="t" r="r" b="b"/>
            <a:pathLst>
              <a:path w="281305" h="694689">
                <a:moveTo>
                  <a:pt x="154781" y="0"/>
                </a:moveTo>
                <a:lnTo>
                  <a:pt x="224730" y="37579"/>
                </a:lnTo>
                <a:lnTo>
                  <a:pt x="204359" y="78157"/>
                </a:lnTo>
                <a:lnTo>
                  <a:pt x="180826" y="116923"/>
                </a:lnTo>
                <a:lnTo>
                  <a:pt x="154130" y="153874"/>
                </a:lnTo>
                <a:lnTo>
                  <a:pt x="124271" y="189011"/>
                </a:lnTo>
                <a:lnTo>
                  <a:pt x="131573" y="195778"/>
                </a:lnTo>
                <a:lnTo>
                  <a:pt x="139712" y="204173"/>
                </a:lnTo>
                <a:lnTo>
                  <a:pt x="148688" y="214196"/>
                </a:lnTo>
                <a:lnTo>
                  <a:pt x="158501" y="225846"/>
                </a:lnTo>
                <a:lnTo>
                  <a:pt x="174384" y="198290"/>
                </a:lnTo>
                <a:lnTo>
                  <a:pt x="188546" y="171803"/>
                </a:lnTo>
                <a:lnTo>
                  <a:pt x="200987" y="146386"/>
                </a:lnTo>
                <a:lnTo>
                  <a:pt x="211708" y="122038"/>
                </a:lnTo>
                <a:lnTo>
                  <a:pt x="275704" y="162594"/>
                </a:lnTo>
                <a:lnTo>
                  <a:pt x="247858" y="213419"/>
                </a:lnTo>
                <a:lnTo>
                  <a:pt x="219387" y="259928"/>
                </a:lnTo>
                <a:lnTo>
                  <a:pt x="190291" y="302121"/>
                </a:lnTo>
                <a:lnTo>
                  <a:pt x="160570" y="339997"/>
                </a:lnTo>
                <a:lnTo>
                  <a:pt x="130224" y="373558"/>
                </a:lnTo>
                <a:lnTo>
                  <a:pt x="151153" y="370186"/>
                </a:lnTo>
                <a:lnTo>
                  <a:pt x="169664" y="366768"/>
                </a:lnTo>
                <a:lnTo>
                  <a:pt x="185756" y="363303"/>
                </a:lnTo>
                <a:lnTo>
                  <a:pt x="199429" y="359792"/>
                </a:lnTo>
                <a:lnTo>
                  <a:pt x="196522" y="350164"/>
                </a:lnTo>
                <a:lnTo>
                  <a:pt x="193011" y="341002"/>
                </a:lnTo>
                <a:lnTo>
                  <a:pt x="188895" y="332305"/>
                </a:lnTo>
                <a:lnTo>
                  <a:pt x="184174" y="324073"/>
                </a:lnTo>
                <a:lnTo>
                  <a:pt x="237752" y="301004"/>
                </a:lnTo>
                <a:lnTo>
                  <a:pt x="252589" y="331584"/>
                </a:lnTo>
                <a:lnTo>
                  <a:pt x="264728" y="364163"/>
                </a:lnTo>
                <a:lnTo>
                  <a:pt x="274169" y="398743"/>
                </a:lnTo>
                <a:lnTo>
                  <a:pt x="280913" y="435322"/>
                </a:lnTo>
                <a:lnTo>
                  <a:pt x="223242" y="455786"/>
                </a:lnTo>
                <a:lnTo>
                  <a:pt x="221963" y="446391"/>
                </a:lnTo>
                <a:lnTo>
                  <a:pt x="220358" y="437554"/>
                </a:lnTo>
                <a:lnTo>
                  <a:pt x="218428" y="429276"/>
                </a:lnTo>
                <a:lnTo>
                  <a:pt x="216172" y="421555"/>
                </a:lnTo>
                <a:lnTo>
                  <a:pt x="193476" y="427508"/>
                </a:lnTo>
                <a:lnTo>
                  <a:pt x="193476" y="694283"/>
                </a:lnTo>
                <a:lnTo>
                  <a:pt x="120178" y="694283"/>
                </a:lnTo>
                <a:lnTo>
                  <a:pt x="120178" y="443507"/>
                </a:lnTo>
                <a:lnTo>
                  <a:pt x="94808" y="448181"/>
                </a:lnTo>
                <a:lnTo>
                  <a:pt x="71902" y="452158"/>
                </a:lnTo>
                <a:lnTo>
                  <a:pt x="51462" y="455437"/>
                </a:lnTo>
                <a:lnTo>
                  <a:pt x="33486" y="458018"/>
                </a:lnTo>
                <a:lnTo>
                  <a:pt x="8929" y="385836"/>
                </a:lnTo>
                <a:lnTo>
                  <a:pt x="15208" y="385627"/>
                </a:lnTo>
                <a:lnTo>
                  <a:pt x="22882" y="384999"/>
                </a:lnTo>
                <a:lnTo>
                  <a:pt x="61368" y="361768"/>
                </a:lnTo>
                <a:lnTo>
                  <a:pt x="98017" y="316562"/>
                </a:lnTo>
                <a:lnTo>
                  <a:pt x="115713" y="292075"/>
                </a:lnTo>
                <a:lnTo>
                  <a:pt x="88529" y="258798"/>
                </a:lnTo>
                <a:lnTo>
                  <a:pt x="60182" y="228916"/>
                </a:lnTo>
                <a:lnTo>
                  <a:pt x="30672" y="202429"/>
                </a:lnTo>
                <a:lnTo>
                  <a:pt x="0" y="179337"/>
                </a:lnTo>
                <a:lnTo>
                  <a:pt x="43532" y="119806"/>
                </a:lnTo>
                <a:lnTo>
                  <a:pt x="52531" y="125875"/>
                </a:lnTo>
                <a:lnTo>
                  <a:pt x="60554" y="131805"/>
                </a:lnTo>
                <a:lnTo>
                  <a:pt x="67600" y="137596"/>
                </a:lnTo>
                <a:lnTo>
                  <a:pt x="73669" y="143247"/>
                </a:lnTo>
                <a:lnTo>
                  <a:pt x="98412" y="112248"/>
                </a:lnTo>
                <a:lnTo>
                  <a:pt x="120178" y="78041"/>
                </a:lnTo>
                <a:lnTo>
                  <a:pt x="138968" y="40625"/>
                </a:lnTo>
                <a:lnTo>
                  <a:pt x="1547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21747" y="4731187"/>
            <a:ext cx="1076960" cy="523240"/>
          </a:xfrm>
          <a:custGeom>
            <a:avLst/>
            <a:gdLst/>
            <a:ahLst/>
            <a:cxnLst/>
            <a:rect l="l" t="t" r="r" b="b"/>
            <a:pathLst>
              <a:path w="1076960" h="523239">
                <a:moveTo>
                  <a:pt x="0" y="0"/>
                </a:moveTo>
                <a:lnTo>
                  <a:pt x="1076425" y="0"/>
                </a:lnTo>
                <a:lnTo>
                  <a:pt x="1076425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26384" y="4818901"/>
            <a:ext cx="685165" cy="328295"/>
          </a:xfrm>
          <a:custGeom>
            <a:avLst/>
            <a:gdLst/>
            <a:ahLst/>
            <a:cxnLst/>
            <a:rect l="l" t="t" r="r" b="b"/>
            <a:pathLst>
              <a:path w="685164" h="328295">
                <a:moveTo>
                  <a:pt x="96713" y="206970"/>
                </a:moveTo>
                <a:lnTo>
                  <a:pt x="60424" y="206970"/>
                </a:lnTo>
                <a:lnTo>
                  <a:pt x="60424" y="323998"/>
                </a:lnTo>
                <a:lnTo>
                  <a:pt x="96713" y="323998"/>
                </a:lnTo>
                <a:lnTo>
                  <a:pt x="96713" y="206970"/>
                </a:lnTo>
                <a:close/>
              </a:path>
              <a:path w="685164" h="328295">
                <a:moveTo>
                  <a:pt x="21009" y="223465"/>
                </a:moveTo>
                <a:lnTo>
                  <a:pt x="18285" y="247741"/>
                </a:lnTo>
                <a:lnTo>
                  <a:pt x="14107" y="270563"/>
                </a:lnTo>
                <a:lnTo>
                  <a:pt x="8475" y="291931"/>
                </a:lnTo>
                <a:lnTo>
                  <a:pt x="1389" y="311844"/>
                </a:lnTo>
                <a:lnTo>
                  <a:pt x="34032" y="322610"/>
                </a:lnTo>
                <a:lnTo>
                  <a:pt x="40922" y="301665"/>
                </a:lnTo>
                <a:lnTo>
                  <a:pt x="46489" y="279462"/>
                </a:lnTo>
                <a:lnTo>
                  <a:pt x="50733" y="256000"/>
                </a:lnTo>
                <a:lnTo>
                  <a:pt x="53652" y="231279"/>
                </a:lnTo>
                <a:lnTo>
                  <a:pt x="21009" y="223465"/>
                </a:lnTo>
                <a:close/>
              </a:path>
              <a:path w="685164" h="328295">
                <a:moveTo>
                  <a:pt x="326429" y="282501"/>
                </a:moveTo>
                <a:lnTo>
                  <a:pt x="122584" y="282501"/>
                </a:lnTo>
                <a:lnTo>
                  <a:pt x="122584" y="316533"/>
                </a:lnTo>
                <a:lnTo>
                  <a:pt x="326429" y="316533"/>
                </a:lnTo>
                <a:lnTo>
                  <a:pt x="326429" y="282501"/>
                </a:lnTo>
                <a:close/>
              </a:path>
              <a:path w="685164" h="328295">
                <a:moveTo>
                  <a:pt x="299342" y="15280"/>
                </a:moveTo>
                <a:lnTo>
                  <a:pt x="153664" y="15280"/>
                </a:lnTo>
                <a:lnTo>
                  <a:pt x="153664" y="282501"/>
                </a:lnTo>
                <a:lnTo>
                  <a:pt x="189086" y="282501"/>
                </a:lnTo>
                <a:lnTo>
                  <a:pt x="189086" y="224160"/>
                </a:lnTo>
                <a:lnTo>
                  <a:pt x="299342" y="224160"/>
                </a:lnTo>
                <a:lnTo>
                  <a:pt x="299342" y="189955"/>
                </a:lnTo>
                <a:lnTo>
                  <a:pt x="189086" y="189955"/>
                </a:lnTo>
                <a:lnTo>
                  <a:pt x="189086" y="134565"/>
                </a:lnTo>
                <a:lnTo>
                  <a:pt x="299342" y="134565"/>
                </a:lnTo>
                <a:lnTo>
                  <a:pt x="299342" y="100360"/>
                </a:lnTo>
                <a:lnTo>
                  <a:pt x="189086" y="100360"/>
                </a:lnTo>
                <a:lnTo>
                  <a:pt x="189086" y="49485"/>
                </a:lnTo>
                <a:lnTo>
                  <a:pt x="299342" y="49485"/>
                </a:lnTo>
                <a:lnTo>
                  <a:pt x="299342" y="15280"/>
                </a:lnTo>
                <a:close/>
              </a:path>
              <a:path w="685164" h="328295">
                <a:moveTo>
                  <a:pt x="299342" y="224160"/>
                </a:moveTo>
                <a:lnTo>
                  <a:pt x="263748" y="224160"/>
                </a:lnTo>
                <a:lnTo>
                  <a:pt x="263748" y="282501"/>
                </a:lnTo>
                <a:lnTo>
                  <a:pt x="299342" y="282501"/>
                </a:lnTo>
                <a:lnTo>
                  <a:pt x="299342" y="224160"/>
                </a:lnTo>
                <a:close/>
              </a:path>
              <a:path w="685164" h="328295">
                <a:moveTo>
                  <a:pt x="130745" y="220167"/>
                </a:moveTo>
                <a:lnTo>
                  <a:pt x="101227" y="229021"/>
                </a:lnTo>
                <a:lnTo>
                  <a:pt x="106631" y="241458"/>
                </a:lnTo>
                <a:lnTo>
                  <a:pt x="110516" y="253070"/>
                </a:lnTo>
                <a:lnTo>
                  <a:pt x="112882" y="263857"/>
                </a:lnTo>
                <a:lnTo>
                  <a:pt x="113729" y="273819"/>
                </a:lnTo>
                <a:lnTo>
                  <a:pt x="144983" y="263227"/>
                </a:lnTo>
                <a:lnTo>
                  <a:pt x="143246" y="251616"/>
                </a:lnTo>
                <a:lnTo>
                  <a:pt x="140294" y="240568"/>
                </a:lnTo>
                <a:lnTo>
                  <a:pt x="136127" y="230085"/>
                </a:lnTo>
                <a:lnTo>
                  <a:pt x="130745" y="220167"/>
                </a:lnTo>
                <a:close/>
              </a:path>
              <a:path w="685164" h="328295">
                <a:moveTo>
                  <a:pt x="20314" y="55910"/>
                </a:moveTo>
                <a:lnTo>
                  <a:pt x="0" y="83691"/>
                </a:lnTo>
                <a:lnTo>
                  <a:pt x="14661" y="94814"/>
                </a:lnTo>
                <a:lnTo>
                  <a:pt x="28779" y="107522"/>
                </a:lnTo>
                <a:lnTo>
                  <a:pt x="42355" y="121814"/>
                </a:lnTo>
                <a:lnTo>
                  <a:pt x="55388" y="137690"/>
                </a:lnTo>
                <a:lnTo>
                  <a:pt x="46424" y="149096"/>
                </a:lnTo>
                <a:lnTo>
                  <a:pt x="17536" y="178379"/>
                </a:lnTo>
                <a:lnTo>
                  <a:pt x="4166" y="180058"/>
                </a:lnTo>
                <a:lnTo>
                  <a:pt x="17015" y="213742"/>
                </a:lnTo>
                <a:lnTo>
                  <a:pt x="25393" y="212602"/>
                </a:lnTo>
                <a:lnTo>
                  <a:pt x="35420" y="211094"/>
                </a:lnTo>
                <a:lnTo>
                  <a:pt x="60424" y="206970"/>
                </a:lnTo>
                <a:lnTo>
                  <a:pt x="96713" y="206970"/>
                </a:lnTo>
                <a:lnTo>
                  <a:pt x="96713" y="200198"/>
                </a:lnTo>
                <a:lnTo>
                  <a:pt x="100879" y="199504"/>
                </a:lnTo>
                <a:lnTo>
                  <a:pt x="106320" y="198347"/>
                </a:lnTo>
                <a:lnTo>
                  <a:pt x="113035" y="196726"/>
                </a:lnTo>
                <a:lnTo>
                  <a:pt x="147035" y="196726"/>
                </a:lnTo>
                <a:lnTo>
                  <a:pt x="144179" y="182944"/>
                </a:lnTo>
                <a:lnTo>
                  <a:pt x="141185" y="173633"/>
                </a:lnTo>
                <a:lnTo>
                  <a:pt x="63896" y="173633"/>
                </a:lnTo>
                <a:lnTo>
                  <a:pt x="87000" y="147805"/>
                </a:lnTo>
                <a:lnTo>
                  <a:pt x="107348" y="122237"/>
                </a:lnTo>
                <a:lnTo>
                  <a:pt x="117365" y="107826"/>
                </a:lnTo>
                <a:lnTo>
                  <a:pt x="76746" y="107826"/>
                </a:lnTo>
                <a:lnTo>
                  <a:pt x="70378" y="99607"/>
                </a:lnTo>
                <a:lnTo>
                  <a:pt x="64706" y="93530"/>
                </a:lnTo>
                <a:lnTo>
                  <a:pt x="59729" y="89594"/>
                </a:lnTo>
                <a:lnTo>
                  <a:pt x="71449" y="76322"/>
                </a:lnTo>
                <a:lnTo>
                  <a:pt x="78229" y="66848"/>
                </a:lnTo>
                <a:lnTo>
                  <a:pt x="34378" y="66848"/>
                </a:lnTo>
                <a:lnTo>
                  <a:pt x="31948" y="64649"/>
                </a:lnTo>
                <a:lnTo>
                  <a:pt x="27260" y="61003"/>
                </a:lnTo>
                <a:lnTo>
                  <a:pt x="20314" y="55910"/>
                </a:lnTo>
                <a:close/>
              </a:path>
              <a:path w="685164" h="328295">
                <a:moveTo>
                  <a:pt x="147035" y="196726"/>
                </a:moveTo>
                <a:lnTo>
                  <a:pt x="113035" y="196726"/>
                </a:lnTo>
                <a:lnTo>
                  <a:pt x="114307" y="202398"/>
                </a:lnTo>
                <a:lnTo>
                  <a:pt x="115233" y="207722"/>
                </a:lnTo>
                <a:lnTo>
                  <a:pt x="115812" y="212700"/>
                </a:lnTo>
                <a:lnTo>
                  <a:pt x="147934" y="201067"/>
                </a:lnTo>
                <a:lnTo>
                  <a:pt x="147035" y="196726"/>
                </a:lnTo>
                <a:close/>
              </a:path>
              <a:path w="685164" h="328295">
                <a:moveTo>
                  <a:pt x="299342" y="134565"/>
                </a:moveTo>
                <a:lnTo>
                  <a:pt x="263748" y="134565"/>
                </a:lnTo>
                <a:lnTo>
                  <a:pt x="263748" y="189955"/>
                </a:lnTo>
                <a:lnTo>
                  <a:pt x="299342" y="189955"/>
                </a:lnTo>
                <a:lnTo>
                  <a:pt x="299342" y="134565"/>
                </a:lnTo>
                <a:close/>
              </a:path>
              <a:path w="685164" h="328295">
                <a:moveTo>
                  <a:pt x="122237" y="134044"/>
                </a:moveTo>
                <a:lnTo>
                  <a:pt x="92025" y="147241"/>
                </a:lnTo>
                <a:lnTo>
                  <a:pt x="97118" y="154070"/>
                </a:lnTo>
                <a:lnTo>
                  <a:pt x="100591" y="160494"/>
                </a:lnTo>
                <a:lnTo>
                  <a:pt x="63896" y="173633"/>
                </a:lnTo>
                <a:lnTo>
                  <a:pt x="141185" y="173633"/>
                </a:lnTo>
                <a:lnTo>
                  <a:pt x="138645" y="165732"/>
                </a:lnTo>
                <a:lnTo>
                  <a:pt x="131331" y="149432"/>
                </a:lnTo>
                <a:lnTo>
                  <a:pt x="122237" y="134044"/>
                </a:lnTo>
                <a:close/>
              </a:path>
              <a:path w="685164" h="328295">
                <a:moveTo>
                  <a:pt x="108346" y="51569"/>
                </a:moveTo>
                <a:lnTo>
                  <a:pt x="102399" y="64201"/>
                </a:lnTo>
                <a:lnTo>
                  <a:pt x="95150" y="77787"/>
                </a:lnTo>
                <a:lnTo>
                  <a:pt x="86599" y="92329"/>
                </a:lnTo>
                <a:lnTo>
                  <a:pt x="76746" y="107826"/>
                </a:lnTo>
                <a:lnTo>
                  <a:pt x="117365" y="107826"/>
                </a:lnTo>
                <a:lnTo>
                  <a:pt x="124939" y="96931"/>
                </a:lnTo>
                <a:lnTo>
                  <a:pt x="139773" y="71884"/>
                </a:lnTo>
                <a:lnTo>
                  <a:pt x="108346" y="51569"/>
                </a:lnTo>
                <a:close/>
              </a:path>
              <a:path w="685164" h="328295">
                <a:moveTo>
                  <a:pt x="299342" y="49485"/>
                </a:moveTo>
                <a:lnTo>
                  <a:pt x="263748" y="49485"/>
                </a:lnTo>
                <a:lnTo>
                  <a:pt x="263748" y="100360"/>
                </a:lnTo>
                <a:lnTo>
                  <a:pt x="299342" y="100360"/>
                </a:lnTo>
                <a:lnTo>
                  <a:pt x="299342" y="49485"/>
                </a:lnTo>
                <a:close/>
              </a:path>
              <a:path w="685164" h="328295">
                <a:moveTo>
                  <a:pt x="72577" y="0"/>
                </a:moveTo>
                <a:lnTo>
                  <a:pt x="65372" y="18567"/>
                </a:lnTo>
                <a:lnTo>
                  <a:pt x="56603" y="35898"/>
                </a:lnTo>
                <a:lnTo>
                  <a:pt x="46272" y="51992"/>
                </a:lnTo>
                <a:lnTo>
                  <a:pt x="34378" y="66848"/>
                </a:lnTo>
                <a:lnTo>
                  <a:pt x="78229" y="66848"/>
                </a:lnTo>
                <a:lnTo>
                  <a:pt x="83169" y="59946"/>
                </a:lnTo>
                <a:lnTo>
                  <a:pt x="94889" y="40467"/>
                </a:lnTo>
                <a:lnTo>
                  <a:pt x="106610" y="17884"/>
                </a:lnTo>
                <a:lnTo>
                  <a:pt x="72577" y="0"/>
                </a:lnTo>
                <a:close/>
              </a:path>
              <a:path w="685164" h="328295">
                <a:moveTo>
                  <a:pt x="579239" y="269999"/>
                </a:moveTo>
                <a:lnTo>
                  <a:pt x="563612" y="269999"/>
                </a:lnTo>
                <a:lnTo>
                  <a:pt x="546943" y="298127"/>
                </a:lnTo>
                <a:lnTo>
                  <a:pt x="573563" y="302012"/>
                </a:lnTo>
                <a:lnTo>
                  <a:pt x="601680" y="308285"/>
                </a:lnTo>
                <a:lnTo>
                  <a:pt x="631295" y="316945"/>
                </a:lnTo>
                <a:lnTo>
                  <a:pt x="662409" y="327992"/>
                </a:lnTo>
                <a:lnTo>
                  <a:pt x="684806" y="297780"/>
                </a:lnTo>
                <a:lnTo>
                  <a:pt x="656982" y="288556"/>
                </a:lnTo>
                <a:lnTo>
                  <a:pt x="630113" y="280851"/>
                </a:lnTo>
                <a:lnTo>
                  <a:pt x="604198" y="274665"/>
                </a:lnTo>
                <a:lnTo>
                  <a:pt x="579239" y="269999"/>
                </a:lnTo>
                <a:close/>
              </a:path>
              <a:path w="685164" h="328295">
                <a:moveTo>
                  <a:pt x="478532" y="269999"/>
                </a:moveTo>
                <a:lnTo>
                  <a:pt x="472975" y="269999"/>
                </a:lnTo>
                <a:lnTo>
                  <a:pt x="448743" y="278409"/>
                </a:lnTo>
                <a:lnTo>
                  <a:pt x="422231" y="285235"/>
                </a:lnTo>
                <a:lnTo>
                  <a:pt x="393440" y="290477"/>
                </a:lnTo>
                <a:lnTo>
                  <a:pt x="362371" y="294134"/>
                </a:lnTo>
                <a:lnTo>
                  <a:pt x="379735" y="326429"/>
                </a:lnTo>
                <a:lnTo>
                  <a:pt x="410706" y="322110"/>
                </a:lnTo>
                <a:lnTo>
                  <a:pt x="441287" y="315577"/>
                </a:lnTo>
                <a:lnTo>
                  <a:pt x="471477" y="306831"/>
                </a:lnTo>
                <a:lnTo>
                  <a:pt x="501277" y="295870"/>
                </a:lnTo>
                <a:lnTo>
                  <a:pt x="478532" y="269999"/>
                </a:lnTo>
                <a:close/>
              </a:path>
              <a:path w="685164" h="328295">
                <a:moveTo>
                  <a:pt x="648865" y="101401"/>
                </a:moveTo>
                <a:lnTo>
                  <a:pt x="394666" y="101401"/>
                </a:lnTo>
                <a:lnTo>
                  <a:pt x="394666" y="269999"/>
                </a:lnTo>
                <a:lnTo>
                  <a:pt x="648865" y="269999"/>
                </a:lnTo>
                <a:lnTo>
                  <a:pt x="648865" y="239787"/>
                </a:lnTo>
                <a:lnTo>
                  <a:pt x="431998" y="239787"/>
                </a:lnTo>
                <a:lnTo>
                  <a:pt x="431998" y="222944"/>
                </a:lnTo>
                <a:lnTo>
                  <a:pt x="648865" y="222944"/>
                </a:lnTo>
                <a:lnTo>
                  <a:pt x="648865" y="193948"/>
                </a:lnTo>
                <a:lnTo>
                  <a:pt x="431998" y="193948"/>
                </a:lnTo>
                <a:lnTo>
                  <a:pt x="431998" y="177105"/>
                </a:lnTo>
                <a:lnTo>
                  <a:pt x="648865" y="177105"/>
                </a:lnTo>
                <a:lnTo>
                  <a:pt x="648865" y="147935"/>
                </a:lnTo>
                <a:lnTo>
                  <a:pt x="431998" y="147935"/>
                </a:lnTo>
                <a:lnTo>
                  <a:pt x="431998" y="131613"/>
                </a:lnTo>
                <a:lnTo>
                  <a:pt x="648865" y="131613"/>
                </a:lnTo>
                <a:lnTo>
                  <a:pt x="648865" y="101401"/>
                </a:lnTo>
                <a:close/>
              </a:path>
              <a:path w="685164" h="328295">
                <a:moveTo>
                  <a:pt x="648865" y="222944"/>
                </a:moveTo>
                <a:lnTo>
                  <a:pt x="611534" y="222944"/>
                </a:lnTo>
                <a:lnTo>
                  <a:pt x="611534" y="239787"/>
                </a:lnTo>
                <a:lnTo>
                  <a:pt x="648865" y="239787"/>
                </a:lnTo>
                <a:lnTo>
                  <a:pt x="648865" y="222944"/>
                </a:lnTo>
                <a:close/>
              </a:path>
              <a:path w="685164" h="328295">
                <a:moveTo>
                  <a:pt x="648865" y="177105"/>
                </a:moveTo>
                <a:lnTo>
                  <a:pt x="611534" y="177105"/>
                </a:lnTo>
                <a:lnTo>
                  <a:pt x="611534" y="193948"/>
                </a:lnTo>
                <a:lnTo>
                  <a:pt x="648865" y="193948"/>
                </a:lnTo>
                <a:lnTo>
                  <a:pt x="648865" y="177105"/>
                </a:lnTo>
                <a:close/>
              </a:path>
              <a:path w="685164" h="328295">
                <a:moveTo>
                  <a:pt x="648865" y="131613"/>
                </a:moveTo>
                <a:lnTo>
                  <a:pt x="611534" y="131613"/>
                </a:lnTo>
                <a:lnTo>
                  <a:pt x="611534" y="147935"/>
                </a:lnTo>
                <a:lnTo>
                  <a:pt x="648865" y="147935"/>
                </a:lnTo>
                <a:lnTo>
                  <a:pt x="648865" y="131613"/>
                </a:lnTo>
                <a:close/>
              </a:path>
              <a:path w="685164" h="328295">
                <a:moveTo>
                  <a:pt x="631154" y="11460"/>
                </a:moveTo>
                <a:lnTo>
                  <a:pt x="414634" y="11460"/>
                </a:lnTo>
                <a:lnTo>
                  <a:pt x="414634" y="88205"/>
                </a:lnTo>
                <a:lnTo>
                  <a:pt x="631154" y="88205"/>
                </a:lnTo>
                <a:lnTo>
                  <a:pt x="631154" y="57993"/>
                </a:lnTo>
                <a:lnTo>
                  <a:pt x="451966" y="57993"/>
                </a:lnTo>
                <a:lnTo>
                  <a:pt x="451966" y="41672"/>
                </a:lnTo>
                <a:lnTo>
                  <a:pt x="631154" y="41672"/>
                </a:lnTo>
                <a:lnTo>
                  <a:pt x="631154" y="11460"/>
                </a:lnTo>
                <a:close/>
              </a:path>
              <a:path w="685164" h="328295">
                <a:moveTo>
                  <a:pt x="631154" y="41672"/>
                </a:moveTo>
                <a:lnTo>
                  <a:pt x="593824" y="41672"/>
                </a:lnTo>
                <a:lnTo>
                  <a:pt x="593824" y="57993"/>
                </a:lnTo>
                <a:lnTo>
                  <a:pt x="631154" y="57993"/>
                </a:lnTo>
                <a:lnTo>
                  <a:pt x="631154" y="41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5469" y="5043062"/>
            <a:ext cx="74930" cy="58419"/>
          </a:xfrm>
          <a:custGeom>
            <a:avLst/>
            <a:gdLst/>
            <a:ahLst/>
            <a:cxnLst/>
            <a:rect l="l" t="t" r="r" b="b"/>
            <a:pathLst>
              <a:path w="74929" h="58420">
                <a:moveTo>
                  <a:pt x="0" y="0"/>
                </a:moveTo>
                <a:lnTo>
                  <a:pt x="0" y="58340"/>
                </a:lnTo>
                <a:lnTo>
                  <a:pt x="74662" y="58340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21422" y="5036017"/>
            <a:ext cx="64963" cy="111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52032" y="5050268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27611" y="5039068"/>
            <a:ext cx="43815" cy="53975"/>
          </a:xfrm>
          <a:custGeom>
            <a:avLst/>
            <a:gdLst/>
            <a:ahLst/>
            <a:cxnLst/>
            <a:rect l="l" t="t" r="r" b="b"/>
            <a:pathLst>
              <a:path w="43814" h="53975">
                <a:moveTo>
                  <a:pt x="29517" y="0"/>
                </a:moveTo>
                <a:lnTo>
                  <a:pt x="34900" y="9918"/>
                </a:lnTo>
                <a:lnTo>
                  <a:pt x="39067" y="20401"/>
                </a:lnTo>
                <a:lnTo>
                  <a:pt x="42019" y="31449"/>
                </a:lnTo>
                <a:lnTo>
                  <a:pt x="43755" y="43060"/>
                </a:lnTo>
                <a:lnTo>
                  <a:pt x="12501" y="53652"/>
                </a:lnTo>
                <a:lnTo>
                  <a:pt x="11655" y="43690"/>
                </a:lnTo>
                <a:lnTo>
                  <a:pt x="9289" y="32903"/>
                </a:lnTo>
                <a:lnTo>
                  <a:pt x="5404" y="21291"/>
                </a:lnTo>
                <a:lnTo>
                  <a:pt x="0" y="8855"/>
                </a:lnTo>
                <a:lnTo>
                  <a:pt x="2951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52032" y="500442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15469" y="4953467"/>
            <a:ext cx="74930" cy="55880"/>
          </a:xfrm>
          <a:custGeom>
            <a:avLst/>
            <a:gdLst/>
            <a:ahLst/>
            <a:cxnLst/>
            <a:rect l="l" t="t" r="r" b="b"/>
            <a:pathLst>
              <a:path w="74929" h="55879">
                <a:moveTo>
                  <a:pt x="0" y="0"/>
                </a:moveTo>
                <a:lnTo>
                  <a:pt x="0" y="55388"/>
                </a:lnTo>
                <a:lnTo>
                  <a:pt x="74662" y="55388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52032" y="4958676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88755" y="4920303"/>
            <a:ext cx="322580" cy="226695"/>
          </a:xfrm>
          <a:custGeom>
            <a:avLst/>
            <a:gdLst/>
            <a:ahLst/>
            <a:cxnLst/>
            <a:rect l="l" t="t" r="r" b="b"/>
            <a:pathLst>
              <a:path w="322579" h="226695">
                <a:moveTo>
                  <a:pt x="32295" y="0"/>
                </a:moveTo>
                <a:lnTo>
                  <a:pt x="286494" y="0"/>
                </a:lnTo>
                <a:lnTo>
                  <a:pt x="286494" y="168597"/>
                </a:lnTo>
                <a:lnTo>
                  <a:pt x="216867" y="168597"/>
                </a:lnTo>
                <a:lnTo>
                  <a:pt x="241827" y="173263"/>
                </a:lnTo>
                <a:lnTo>
                  <a:pt x="267741" y="179449"/>
                </a:lnTo>
                <a:lnTo>
                  <a:pt x="294611" y="187154"/>
                </a:lnTo>
                <a:lnTo>
                  <a:pt x="322436" y="196378"/>
                </a:lnTo>
                <a:lnTo>
                  <a:pt x="300037" y="226590"/>
                </a:lnTo>
                <a:lnTo>
                  <a:pt x="268924" y="215543"/>
                </a:lnTo>
                <a:lnTo>
                  <a:pt x="239309" y="206883"/>
                </a:lnTo>
                <a:lnTo>
                  <a:pt x="211191" y="200610"/>
                </a:lnTo>
                <a:lnTo>
                  <a:pt x="184571" y="196725"/>
                </a:lnTo>
                <a:lnTo>
                  <a:pt x="201240" y="168597"/>
                </a:lnTo>
                <a:lnTo>
                  <a:pt x="116160" y="168597"/>
                </a:lnTo>
                <a:lnTo>
                  <a:pt x="138906" y="194468"/>
                </a:lnTo>
                <a:lnTo>
                  <a:pt x="109106" y="205429"/>
                </a:lnTo>
                <a:lnTo>
                  <a:pt x="78916" y="214176"/>
                </a:lnTo>
                <a:lnTo>
                  <a:pt x="48335" y="220708"/>
                </a:lnTo>
                <a:lnTo>
                  <a:pt x="17363" y="225028"/>
                </a:lnTo>
                <a:lnTo>
                  <a:pt x="0" y="192732"/>
                </a:lnTo>
                <a:lnTo>
                  <a:pt x="31069" y="189075"/>
                </a:lnTo>
                <a:lnTo>
                  <a:pt x="59859" y="183833"/>
                </a:lnTo>
                <a:lnTo>
                  <a:pt x="86371" y="177007"/>
                </a:lnTo>
                <a:lnTo>
                  <a:pt x="110604" y="168597"/>
                </a:lnTo>
                <a:lnTo>
                  <a:pt x="32295" y="168597"/>
                </a:lnTo>
                <a:lnTo>
                  <a:pt x="3229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15469" y="4868387"/>
            <a:ext cx="74930" cy="51435"/>
          </a:xfrm>
          <a:custGeom>
            <a:avLst/>
            <a:gdLst/>
            <a:ahLst/>
            <a:cxnLst/>
            <a:rect l="l" t="t" r="r" b="b"/>
            <a:pathLst>
              <a:path w="74929" h="51435">
                <a:moveTo>
                  <a:pt x="0" y="0"/>
                </a:moveTo>
                <a:lnTo>
                  <a:pt x="0" y="50874"/>
                </a:lnTo>
                <a:lnTo>
                  <a:pt x="74662" y="50874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71999" y="486873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557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48968" y="4834182"/>
            <a:ext cx="204470" cy="301625"/>
          </a:xfrm>
          <a:custGeom>
            <a:avLst/>
            <a:gdLst/>
            <a:ahLst/>
            <a:cxnLst/>
            <a:rect l="l" t="t" r="r" b="b"/>
            <a:pathLst>
              <a:path w="204470" h="301625">
                <a:moveTo>
                  <a:pt x="31080" y="0"/>
                </a:moveTo>
                <a:lnTo>
                  <a:pt x="176758" y="0"/>
                </a:lnTo>
                <a:lnTo>
                  <a:pt x="176758" y="267220"/>
                </a:lnTo>
                <a:lnTo>
                  <a:pt x="203844" y="267220"/>
                </a:lnTo>
                <a:lnTo>
                  <a:pt x="203844" y="301252"/>
                </a:lnTo>
                <a:lnTo>
                  <a:pt x="0" y="301252"/>
                </a:lnTo>
                <a:lnTo>
                  <a:pt x="0" y="267220"/>
                </a:lnTo>
                <a:lnTo>
                  <a:pt x="31080" y="267220"/>
                </a:lnTo>
                <a:lnTo>
                  <a:pt x="3108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41018" y="4830362"/>
            <a:ext cx="216535" cy="76835"/>
          </a:xfrm>
          <a:custGeom>
            <a:avLst/>
            <a:gdLst/>
            <a:ahLst/>
            <a:cxnLst/>
            <a:rect l="l" t="t" r="r" b="b"/>
            <a:pathLst>
              <a:path w="216535" h="76835">
                <a:moveTo>
                  <a:pt x="0" y="0"/>
                </a:moveTo>
                <a:lnTo>
                  <a:pt x="216520" y="0"/>
                </a:lnTo>
                <a:lnTo>
                  <a:pt x="216520" y="76745"/>
                </a:lnTo>
                <a:lnTo>
                  <a:pt x="0" y="767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26383" y="4818902"/>
            <a:ext cx="147955" cy="324485"/>
          </a:xfrm>
          <a:custGeom>
            <a:avLst/>
            <a:gdLst/>
            <a:ahLst/>
            <a:cxnLst/>
            <a:rect l="l" t="t" r="r" b="b"/>
            <a:pathLst>
              <a:path w="147954" h="324485">
                <a:moveTo>
                  <a:pt x="72578" y="0"/>
                </a:moveTo>
                <a:lnTo>
                  <a:pt x="106610" y="17884"/>
                </a:lnTo>
                <a:lnTo>
                  <a:pt x="94890" y="40467"/>
                </a:lnTo>
                <a:lnTo>
                  <a:pt x="83170" y="59946"/>
                </a:lnTo>
                <a:lnTo>
                  <a:pt x="71449" y="76322"/>
                </a:lnTo>
                <a:lnTo>
                  <a:pt x="59729" y="89594"/>
                </a:lnTo>
                <a:lnTo>
                  <a:pt x="64707" y="93530"/>
                </a:lnTo>
                <a:lnTo>
                  <a:pt x="70379" y="99607"/>
                </a:lnTo>
                <a:lnTo>
                  <a:pt x="76745" y="107826"/>
                </a:lnTo>
                <a:lnTo>
                  <a:pt x="86599" y="92329"/>
                </a:lnTo>
                <a:lnTo>
                  <a:pt x="95150" y="77787"/>
                </a:lnTo>
                <a:lnTo>
                  <a:pt x="102399" y="64200"/>
                </a:lnTo>
                <a:lnTo>
                  <a:pt x="108346" y="51568"/>
                </a:lnTo>
                <a:lnTo>
                  <a:pt x="139774" y="71884"/>
                </a:lnTo>
                <a:lnTo>
                  <a:pt x="124939" y="96930"/>
                </a:lnTo>
                <a:lnTo>
                  <a:pt x="107348" y="122237"/>
                </a:lnTo>
                <a:lnTo>
                  <a:pt x="87000" y="147804"/>
                </a:lnTo>
                <a:lnTo>
                  <a:pt x="63896" y="173632"/>
                </a:lnTo>
                <a:lnTo>
                  <a:pt x="75031" y="171885"/>
                </a:lnTo>
                <a:lnTo>
                  <a:pt x="85166" y="170116"/>
                </a:lnTo>
                <a:lnTo>
                  <a:pt x="94304" y="168326"/>
                </a:lnTo>
                <a:lnTo>
                  <a:pt x="102443" y="166513"/>
                </a:lnTo>
                <a:lnTo>
                  <a:pt x="100591" y="160494"/>
                </a:lnTo>
                <a:lnTo>
                  <a:pt x="97118" y="154070"/>
                </a:lnTo>
                <a:lnTo>
                  <a:pt x="92025" y="147240"/>
                </a:lnTo>
                <a:lnTo>
                  <a:pt x="122237" y="134044"/>
                </a:lnTo>
                <a:lnTo>
                  <a:pt x="131331" y="149432"/>
                </a:lnTo>
                <a:lnTo>
                  <a:pt x="138645" y="165732"/>
                </a:lnTo>
                <a:lnTo>
                  <a:pt x="144180" y="182943"/>
                </a:lnTo>
                <a:lnTo>
                  <a:pt x="147935" y="201066"/>
                </a:lnTo>
                <a:lnTo>
                  <a:pt x="115813" y="212700"/>
                </a:lnTo>
                <a:lnTo>
                  <a:pt x="115234" y="207722"/>
                </a:lnTo>
                <a:lnTo>
                  <a:pt x="114308" y="202397"/>
                </a:lnTo>
                <a:lnTo>
                  <a:pt x="113034" y="196725"/>
                </a:lnTo>
                <a:lnTo>
                  <a:pt x="106321" y="198346"/>
                </a:lnTo>
                <a:lnTo>
                  <a:pt x="100880" y="199504"/>
                </a:lnTo>
                <a:lnTo>
                  <a:pt x="96713" y="200198"/>
                </a:lnTo>
                <a:lnTo>
                  <a:pt x="96713" y="323998"/>
                </a:lnTo>
                <a:lnTo>
                  <a:pt x="60424" y="323998"/>
                </a:lnTo>
                <a:lnTo>
                  <a:pt x="60424" y="206970"/>
                </a:lnTo>
                <a:lnTo>
                  <a:pt x="47097" y="209216"/>
                </a:lnTo>
                <a:lnTo>
                  <a:pt x="35421" y="211094"/>
                </a:lnTo>
                <a:lnTo>
                  <a:pt x="25393" y="212602"/>
                </a:lnTo>
                <a:lnTo>
                  <a:pt x="17016" y="213742"/>
                </a:lnTo>
                <a:lnTo>
                  <a:pt x="4167" y="180057"/>
                </a:lnTo>
                <a:lnTo>
                  <a:pt x="11807" y="179246"/>
                </a:lnTo>
                <a:lnTo>
                  <a:pt x="17536" y="178378"/>
                </a:lnTo>
                <a:lnTo>
                  <a:pt x="46425" y="149096"/>
                </a:lnTo>
                <a:lnTo>
                  <a:pt x="55388" y="137690"/>
                </a:lnTo>
                <a:lnTo>
                  <a:pt x="42355" y="121814"/>
                </a:lnTo>
                <a:lnTo>
                  <a:pt x="28779" y="107522"/>
                </a:lnTo>
                <a:lnTo>
                  <a:pt x="14661" y="94814"/>
                </a:lnTo>
                <a:lnTo>
                  <a:pt x="0" y="83691"/>
                </a:lnTo>
                <a:lnTo>
                  <a:pt x="20315" y="55909"/>
                </a:lnTo>
                <a:lnTo>
                  <a:pt x="27260" y="61003"/>
                </a:lnTo>
                <a:lnTo>
                  <a:pt x="31948" y="64649"/>
                </a:lnTo>
                <a:lnTo>
                  <a:pt x="34379" y="66848"/>
                </a:lnTo>
                <a:lnTo>
                  <a:pt x="46273" y="51992"/>
                </a:lnTo>
                <a:lnTo>
                  <a:pt x="56604" y="35898"/>
                </a:lnTo>
                <a:lnTo>
                  <a:pt x="65372" y="18567"/>
                </a:lnTo>
                <a:lnTo>
                  <a:pt x="72578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96757" y="4731187"/>
            <a:ext cx="2573655" cy="954405"/>
          </a:xfrm>
          <a:custGeom>
            <a:avLst/>
            <a:gdLst/>
            <a:ahLst/>
            <a:cxnLst/>
            <a:rect l="l" t="t" r="r" b="b"/>
            <a:pathLst>
              <a:path w="2573654" h="954404">
                <a:moveTo>
                  <a:pt x="0" y="0"/>
                </a:moveTo>
                <a:lnTo>
                  <a:pt x="2573494" y="0"/>
                </a:lnTo>
                <a:lnTo>
                  <a:pt x="2573494" y="954107"/>
                </a:lnTo>
                <a:lnTo>
                  <a:pt x="0" y="954107"/>
                </a:lnTo>
                <a:lnTo>
                  <a:pt x="0" y="0"/>
                </a:lnTo>
                <a:close/>
              </a:path>
            </a:pathLst>
          </a:custGeom>
          <a:ln w="6032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16296" y="4828032"/>
            <a:ext cx="1054608" cy="3444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09001" y="4820117"/>
            <a:ext cx="1038225" cy="328295"/>
          </a:xfrm>
          <a:custGeom>
            <a:avLst/>
            <a:gdLst/>
            <a:ahLst/>
            <a:cxnLst/>
            <a:rect l="l" t="t" r="r" b="b"/>
            <a:pathLst>
              <a:path w="1038225" h="328295">
                <a:moveTo>
                  <a:pt x="892299" y="248815"/>
                </a:moveTo>
                <a:lnTo>
                  <a:pt x="854967" y="248815"/>
                </a:lnTo>
                <a:lnTo>
                  <a:pt x="854967" y="322783"/>
                </a:lnTo>
                <a:lnTo>
                  <a:pt x="892299" y="322783"/>
                </a:lnTo>
                <a:lnTo>
                  <a:pt x="892299" y="248815"/>
                </a:lnTo>
                <a:close/>
              </a:path>
              <a:path w="1038225" h="328295">
                <a:moveTo>
                  <a:pt x="932060" y="240654"/>
                </a:moveTo>
                <a:lnTo>
                  <a:pt x="814685" y="240654"/>
                </a:lnTo>
                <a:lnTo>
                  <a:pt x="794196" y="255327"/>
                </a:lnTo>
                <a:lnTo>
                  <a:pt x="770061" y="268089"/>
                </a:lnTo>
                <a:lnTo>
                  <a:pt x="742280" y="278941"/>
                </a:lnTo>
                <a:lnTo>
                  <a:pt x="710853" y="287883"/>
                </a:lnTo>
                <a:lnTo>
                  <a:pt x="731168" y="319657"/>
                </a:lnTo>
                <a:lnTo>
                  <a:pt x="775683" y="304074"/>
                </a:lnTo>
                <a:lnTo>
                  <a:pt x="819465" y="280818"/>
                </a:lnTo>
                <a:lnTo>
                  <a:pt x="854967" y="248815"/>
                </a:lnTo>
                <a:lnTo>
                  <a:pt x="892299" y="248815"/>
                </a:lnTo>
                <a:lnTo>
                  <a:pt x="892299" y="246733"/>
                </a:lnTo>
                <a:lnTo>
                  <a:pt x="940087" y="246733"/>
                </a:lnTo>
                <a:lnTo>
                  <a:pt x="932060" y="240654"/>
                </a:lnTo>
                <a:close/>
              </a:path>
              <a:path w="1038225" h="328295">
                <a:moveTo>
                  <a:pt x="940087" y="246733"/>
                </a:moveTo>
                <a:lnTo>
                  <a:pt x="892299" y="246733"/>
                </a:lnTo>
                <a:lnTo>
                  <a:pt x="912017" y="268675"/>
                </a:lnTo>
                <a:lnTo>
                  <a:pt x="939744" y="288144"/>
                </a:lnTo>
                <a:lnTo>
                  <a:pt x="975480" y="305138"/>
                </a:lnTo>
                <a:lnTo>
                  <a:pt x="1019224" y="319657"/>
                </a:lnTo>
                <a:lnTo>
                  <a:pt x="1037629" y="287883"/>
                </a:lnTo>
                <a:lnTo>
                  <a:pt x="1006028" y="280309"/>
                </a:lnTo>
                <a:lnTo>
                  <a:pt x="977899" y="269912"/>
                </a:lnTo>
                <a:lnTo>
                  <a:pt x="953244" y="256694"/>
                </a:lnTo>
                <a:lnTo>
                  <a:pt x="940087" y="246733"/>
                </a:lnTo>
                <a:close/>
              </a:path>
              <a:path w="1038225" h="328295">
                <a:moveTo>
                  <a:pt x="1027385" y="206449"/>
                </a:moveTo>
                <a:lnTo>
                  <a:pt x="719014" y="206449"/>
                </a:lnTo>
                <a:lnTo>
                  <a:pt x="719014" y="240654"/>
                </a:lnTo>
                <a:lnTo>
                  <a:pt x="1027385" y="240654"/>
                </a:lnTo>
                <a:lnTo>
                  <a:pt x="1027385" y="206449"/>
                </a:lnTo>
                <a:close/>
              </a:path>
              <a:path w="1038225" h="328295">
                <a:moveTo>
                  <a:pt x="892299" y="187002"/>
                </a:moveTo>
                <a:lnTo>
                  <a:pt x="854967" y="187002"/>
                </a:lnTo>
                <a:lnTo>
                  <a:pt x="854967" y="206449"/>
                </a:lnTo>
                <a:lnTo>
                  <a:pt x="892299" y="206449"/>
                </a:lnTo>
                <a:lnTo>
                  <a:pt x="892299" y="187002"/>
                </a:lnTo>
                <a:close/>
              </a:path>
              <a:path w="1038225" h="328295">
                <a:moveTo>
                  <a:pt x="923206" y="178147"/>
                </a:moveTo>
                <a:lnTo>
                  <a:pt x="793328" y="178147"/>
                </a:lnTo>
                <a:lnTo>
                  <a:pt x="794833" y="183356"/>
                </a:lnTo>
                <a:lnTo>
                  <a:pt x="795933" y="189028"/>
                </a:lnTo>
                <a:lnTo>
                  <a:pt x="796627" y="195163"/>
                </a:lnTo>
                <a:lnTo>
                  <a:pt x="826839" y="186655"/>
                </a:lnTo>
                <a:lnTo>
                  <a:pt x="825103" y="179189"/>
                </a:lnTo>
                <a:lnTo>
                  <a:pt x="923206" y="179189"/>
                </a:lnTo>
                <a:lnTo>
                  <a:pt x="923206" y="178147"/>
                </a:lnTo>
                <a:close/>
              </a:path>
              <a:path w="1038225" h="328295">
                <a:moveTo>
                  <a:pt x="1029349" y="178147"/>
                </a:moveTo>
                <a:lnTo>
                  <a:pt x="998214" y="178147"/>
                </a:lnTo>
                <a:lnTo>
                  <a:pt x="999604" y="183356"/>
                </a:lnTo>
                <a:lnTo>
                  <a:pt x="1000704" y="189028"/>
                </a:lnTo>
                <a:lnTo>
                  <a:pt x="1001514" y="195163"/>
                </a:lnTo>
                <a:lnTo>
                  <a:pt x="1031726" y="186655"/>
                </a:lnTo>
                <a:lnTo>
                  <a:pt x="1029349" y="178147"/>
                </a:lnTo>
                <a:close/>
              </a:path>
              <a:path w="1038225" h="328295">
                <a:moveTo>
                  <a:pt x="731168" y="55736"/>
                </a:moveTo>
                <a:lnTo>
                  <a:pt x="710853" y="82823"/>
                </a:lnTo>
                <a:lnTo>
                  <a:pt x="722594" y="91927"/>
                </a:lnTo>
                <a:lnTo>
                  <a:pt x="733685" y="101532"/>
                </a:lnTo>
                <a:lnTo>
                  <a:pt x="744125" y="111635"/>
                </a:lnTo>
                <a:lnTo>
                  <a:pt x="753913" y="122237"/>
                </a:lnTo>
                <a:lnTo>
                  <a:pt x="747196" y="132058"/>
                </a:lnTo>
                <a:lnTo>
                  <a:pt x="720402" y="159569"/>
                </a:lnTo>
                <a:lnTo>
                  <a:pt x="717624" y="159915"/>
                </a:lnTo>
                <a:lnTo>
                  <a:pt x="731862" y="189781"/>
                </a:lnTo>
                <a:lnTo>
                  <a:pt x="761900" y="184355"/>
                </a:lnTo>
                <a:lnTo>
                  <a:pt x="793328" y="178147"/>
                </a:lnTo>
                <a:lnTo>
                  <a:pt x="923206" y="178147"/>
                </a:lnTo>
                <a:lnTo>
                  <a:pt x="923206" y="175889"/>
                </a:lnTo>
                <a:lnTo>
                  <a:pt x="824061" y="175889"/>
                </a:lnTo>
                <a:lnTo>
                  <a:pt x="820729" y="165689"/>
                </a:lnTo>
                <a:lnTo>
                  <a:pt x="816465" y="154880"/>
                </a:lnTo>
                <a:lnTo>
                  <a:pt x="816307" y="154533"/>
                </a:lnTo>
                <a:lnTo>
                  <a:pt x="765721" y="154533"/>
                </a:lnTo>
                <a:lnTo>
                  <a:pt x="781057" y="135683"/>
                </a:lnTo>
                <a:lnTo>
                  <a:pt x="795281" y="115856"/>
                </a:lnTo>
                <a:lnTo>
                  <a:pt x="808532" y="94858"/>
                </a:lnTo>
                <a:lnTo>
                  <a:pt x="809907" y="92373"/>
                </a:lnTo>
                <a:lnTo>
                  <a:pt x="772144" y="92373"/>
                </a:lnTo>
                <a:lnTo>
                  <a:pt x="770177" y="90173"/>
                </a:lnTo>
                <a:lnTo>
                  <a:pt x="766936" y="87106"/>
                </a:lnTo>
                <a:lnTo>
                  <a:pt x="762421" y="83171"/>
                </a:lnTo>
                <a:lnTo>
                  <a:pt x="773816" y="66708"/>
                </a:lnTo>
                <a:lnTo>
                  <a:pt x="775798" y="63549"/>
                </a:lnTo>
                <a:lnTo>
                  <a:pt x="740717" y="63549"/>
                </a:lnTo>
                <a:lnTo>
                  <a:pt x="735855" y="59498"/>
                </a:lnTo>
                <a:lnTo>
                  <a:pt x="732673" y="56893"/>
                </a:lnTo>
                <a:lnTo>
                  <a:pt x="731168" y="55736"/>
                </a:lnTo>
                <a:close/>
              </a:path>
              <a:path w="1038225" h="328295">
                <a:moveTo>
                  <a:pt x="1023737" y="161305"/>
                </a:moveTo>
                <a:lnTo>
                  <a:pt x="923206" y="161305"/>
                </a:lnTo>
                <a:lnTo>
                  <a:pt x="936749" y="189781"/>
                </a:lnTo>
                <a:lnTo>
                  <a:pt x="949120" y="187686"/>
                </a:lnTo>
                <a:lnTo>
                  <a:pt x="963488" y="185049"/>
                </a:lnTo>
                <a:lnTo>
                  <a:pt x="998214" y="178147"/>
                </a:lnTo>
                <a:lnTo>
                  <a:pt x="1029349" y="178147"/>
                </a:lnTo>
                <a:lnTo>
                  <a:pt x="1027960" y="173177"/>
                </a:lnTo>
                <a:lnTo>
                  <a:pt x="1023737" y="161305"/>
                </a:lnTo>
                <a:close/>
              </a:path>
              <a:path w="1038225" h="328295">
                <a:moveTo>
                  <a:pt x="923206" y="32296"/>
                </a:moveTo>
                <a:lnTo>
                  <a:pt x="824061" y="32296"/>
                </a:lnTo>
                <a:lnTo>
                  <a:pt x="824061" y="175889"/>
                </a:lnTo>
                <a:lnTo>
                  <a:pt x="923206" y="175889"/>
                </a:lnTo>
                <a:lnTo>
                  <a:pt x="923206" y="161305"/>
                </a:lnTo>
                <a:lnTo>
                  <a:pt x="1023737" y="161305"/>
                </a:lnTo>
                <a:lnTo>
                  <a:pt x="1023242" y="159915"/>
                </a:lnTo>
                <a:lnTo>
                  <a:pt x="923206" y="159915"/>
                </a:lnTo>
                <a:lnTo>
                  <a:pt x="923206" y="144983"/>
                </a:lnTo>
                <a:lnTo>
                  <a:pt x="859482" y="144983"/>
                </a:lnTo>
                <a:lnTo>
                  <a:pt x="859482" y="123626"/>
                </a:lnTo>
                <a:lnTo>
                  <a:pt x="923206" y="123626"/>
                </a:lnTo>
                <a:lnTo>
                  <a:pt x="923206" y="89594"/>
                </a:lnTo>
                <a:lnTo>
                  <a:pt x="859482" y="89594"/>
                </a:lnTo>
                <a:lnTo>
                  <a:pt x="859482" y="66502"/>
                </a:lnTo>
                <a:lnTo>
                  <a:pt x="923206" y="66502"/>
                </a:lnTo>
                <a:lnTo>
                  <a:pt x="923206" y="32296"/>
                </a:lnTo>
                <a:close/>
              </a:path>
              <a:path w="1038225" h="328295">
                <a:moveTo>
                  <a:pt x="972864" y="88379"/>
                </a:moveTo>
                <a:lnTo>
                  <a:pt x="923206" y="88379"/>
                </a:lnTo>
                <a:lnTo>
                  <a:pt x="932636" y="96225"/>
                </a:lnTo>
                <a:lnTo>
                  <a:pt x="941654" y="104484"/>
                </a:lnTo>
                <a:lnTo>
                  <a:pt x="950260" y="113154"/>
                </a:lnTo>
                <a:lnTo>
                  <a:pt x="958453" y="122237"/>
                </a:lnTo>
                <a:lnTo>
                  <a:pt x="953309" y="129910"/>
                </a:lnTo>
                <a:lnTo>
                  <a:pt x="925521" y="159684"/>
                </a:lnTo>
                <a:lnTo>
                  <a:pt x="923206" y="159915"/>
                </a:lnTo>
                <a:lnTo>
                  <a:pt x="1023242" y="159915"/>
                </a:lnTo>
                <a:lnTo>
                  <a:pt x="1023088" y="159481"/>
                </a:lnTo>
                <a:lnTo>
                  <a:pt x="1020961" y="154533"/>
                </a:lnTo>
                <a:lnTo>
                  <a:pt x="970433" y="154533"/>
                </a:lnTo>
                <a:lnTo>
                  <a:pt x="985626" y="135683"/>
                </a:lnTo>
                <a:lnTo>
                  <a:pt x="1000125" y="115249"/>
                </a:lnTo>
                <a:lnTo>
                  <a:pt x="1013929" y="93230"/>
                </a:lnTo>
                <a:lnTo>
                  <a:pt x="1014405" y="92373"/>
                </a:lnTo>
                <a:lnTo>
                  <a:pt x="976510" y="92373"/>
                </a:lnTo>
                <a:lnTo>
                  <a:pt x="973617" y="89132"/>
                </a:lnTo>
                <a:lnTo>
                  <a:pt x="972864" y="88379"/>
                </a:lnTo>
                <a:close/>
              </a:path>
              <a:path w="1038225" h="328295">
                <a:moveTo>
                  <a:pt x="805135" y="131439"/>
                </a:moveTo>
                <a:lnTo>
                  <a:pt x="779959" y="142900"/>
                </a:lnTo>
                <a:lnTo>
                  <a:pt x="781579" y="145677"/>
                </a:lnTo>
                <a:lnTo>
                  <a:pt x="782968" y="148513"/>
                </a:lnTo>
                <a:lnTo>
                  <a:pt x="784125" y="151408"/>
                </a:lnTo>
                <a:lnTo>
                  <a:pt x="775792" y="153028"/>
                </a:lnTo>
                <a:lnTo>
                  <a:pt x="769656" y="154070"/>
                </a:lnTo>
                <a:lnTo>
                  <a:pt x="765721" y="154533"/>
                </a:lnTo>
                <a:lnTo>
                  <a:pt x="816307" y="154533"/>
                </a:lnTo>
                <a:lnTo>
                  <a:pt x="811266" y="143464"/>
                </a:lnTo>
                <a:lnTo>
                  <a:pt x="805135" y="131439"/>
                </a:lnTo>
                <a:close/>
              </a:path>
              <a:path w="1038225" h="328295">
                <a:moveTo>
                  <a:pt x="1010022" y="131439"/>
                </a:moveTo>
                <a:lnTo>
                  <a:pt x="984671" y="142900"/>
                </a:lnTo>
                <a:lnTo>
                  <a:pt x="986292" y="145677"/>
                </a:lnTo>
                <a:lnTo>
                  <a:pt x="987739" y="148513"/>
                </a:lnTo>
                <a:lnTo>
                  <a:pt x="989012" y="151408"/>
                </a:lnTo>
                <a:lnTo>
                  <a:pt x="980678" y="153028"/>
                </a:lnTo>
                <a:lnTo>
                  <a:pt x="974484" y="154070"/>
                </a:lnTo>
                <a:lnTo>
                  <a:pt x="970433" y="154533"/>
                </a:lnTo>
                <a:lnTo>
                  <a:pt x="1020961" y="154533"/>
                </a:lnTo>
                <a:lnTo>
                  <a:pt x="1017108" y="145569"/>
                </a:lnTo>
                <a:lnTo>
                  <a:pt x="1010022" y="131439"/>
                </a:lnTo>
                <a:close/>
              </a:path>
              <a:path w="1038225" h="328295">
                <a:moveTo>
                  <a:pt x="923206" y="123626"/>
                </a:moveTo>
                <a:lnTo>
                  <a:pt x="887610" y="123626"/>
                </a:lnTo>
                <a:lnTo>
                  <a:pt x="887610" y="144983"/>
                </a:lnTo>
                <a:lnTo>
                  <a:pt x="923206" y="144983"/>
                </a:lnTo>
                <a:lnTo>
                  <a:pt x="923206" y="123626"/>
                </a:lnTo>
                <a:close/>
              </a:path>
              <a:path w="1038225" h="328295">
                <a:moveTo>
                  <a:pt x="789508" y="57472"/>
                </a:moveTo>
                <a:lnTo>
                  <a:pt x="784516" y="67988"/>
                </a:lnTo>
                <a:lnTo>
                  <a:pt x="779958" y="77310"/>
                </a:lnTo>
                <a:lnTo>
                  <a:pt x="775834" y="85438"/>
                </a:lnTo>
                <a:lnTo>
                  <a:pt x="772144" y="92373"/>
                </a:lnTo>
                <a:lnTo>
                  <a:pt x="809907" y="92373"/>
                </a:lnTo>
                <a:lnTo>
                  <a:pt x="820762" y="72751"/>
                </a:lnTo>
                <a:lnTo>
                  <a:pt x="789508" y="57472"/>
                </a:lnTo>
                <a:close/>
              </a:path>
              <a:path w="1038225" h="328295">
                <a:moveTo>
                  <a:pt x="995784" y="54695"/>
                </a:moveTo>
                <a:lnTo>
                  <a:pt x="990672" y="65253"/>
                </a:lnTo>
                <a:lnTo>
                  <a:pt x="985756" y="75053"/>
                </a:lnTo>
                <a:lnTo>
                  <a:pt x="981036" y="84092"/>
                </a:lnTo>
                <a:lnTo>
                  <a:pt x="976510" y="92373"/>
                </a:lnTo>
                <a:lnTo>
                  <a:pt x="1014405" y="92373"/>
                </a:lnTo>
                <a:lnTo>
                  <a:pt x="1027038" y="69627"/>
                </a:lnTo>
                <a:lnTo>
                  <a:pt x="995784" y="54695"/>
                </a:lnTo>
                <a:close/>
              </a:path>
              <a:path w="1038225" h="328295">
                <a:moveTo>
                  <a:pt x="923206" y="66502"/>
                </a:moveTo>
                <a:lnTo>
                  <a:pt x="887610" y="66502"/>
                </a:lnTo>
                <a:lnTo>
                  <a:pt x="887610" y="89594"/>
                </a:lnTo>
                <a:lnTo>
                  <a:pt x="923206" y="89594"/>
                </a:lnTo>
                <a:lnTo>
                  <a:pt x="923206" y="88379"/>
                </a:lnTo>
                <a:lnTo>
                  <a:pt x="972864" y="88379"/>
                </a:lnTo>
                <a:lnTo>
                  <a:pt x="970549" y="86064"/>
                </a:lnTo>
                <a:lnTo>
                  <a:pt x="967308" y="83171"/>
                </a:lnTo>
                <a:lnTo>
                  <a:pt x="974512" y="72751"/>
                </a:lnTo>
                <a:lnTo>
                  <a:pt x="923206" y="72751"/>
                </a:lnTo>
                <a:lnTo>
                  <a:pt x="923206" y="66502"/>
                </a:lnTo>
                <a:close/>
              </a:path>
              <a:path w="1038225" h="328295">
                <a:moveTo>
                  <a:pt x="936054" y="55736"/>
                </a:moveTo>
                <a:lnTo>
                  <a:pt x="923206" y="72751"/>
                </a:lnTo>
                <a:lnTo>
                  <a:pt x="974512" y="72751"/>
                </a:lnTo>
                <a:lnTo>
                  <a:pt x="978692" y="66708"/>
                </a:lnTo>
                <a:lnTo>
                  <a:pt x="980667" y="63549"/>
                </a:lnTo>
                <a:lnTo>
                  <a:pt x="945603" y="63549"/>
                </a:lnTo>
                <a:lnTo>
                  <a:pt x="940742" y="59498"/>
                </a:lnTo>
                <a:lnTo>
                  <a:pt x="937559" y="56893"/>
                </a:lnTo>
                <a:lnTo>
                  <a:pt x="936054" y="55736"/>
                </a:lnTo>
                <a:close/>
              </a:path>
              <a:path w="1038225" h="328295">
                <a:moveTo>
                  <a:pt x="768846" y="2430"/>
                </a:moveTo>
                <a:lnTo>
                  <a:pt x="763311" y="18361"/>
                </a:lnTo>
                <a:lnTo>
                  <a:pt x="756778" y="33858"/>
                </a:lnTo>
                <a:lnTo>
                  <a:pt x="749246" y="48921"/>
                </a:lnTo>
                <a:lnTo>
                  <a:pt x="740717" y="63549"/>
                </a:lnTo>
                <a:lnTo>
                  <a:pt x="775798" y="63549"/>
                </a:lnTo>
                <a:lnTo>
                  <a:pt x="784212" y="50137"/>
                </a:lnTo>
                <a:lnTo>
                  <a:pt x="793610" y="33457"/>
                </a:lnTo>
                <a:lnTo>
                  <a:pt x="802010" y="16668"/>
                </a:lnTo>
                <a:lnTo>
                  <a:pt x="768846" y="2430"/>
                </a:lnTo>
                <a:close/>
              </a:path>
              <a:path w="1038225" h="328295">
                <a:moveTo>
                  <a:pt x="973733" y="2430"/>
                </a:moveTo>
                <a:lnTo>
                  <a:pt x="968198" y="18361"/>
                </a:lnTo>
                <a:lnTo>
                  <a:pt x="961665" y="33858"/>
                </a:lnTo>
                <a:lnTo>
                  <a:pt x="954134" y="48921"/>
                </a:lnTo>
                <a:lnTo>
                  <a:pt x="945603" y="63549"/>
                </a:lnTo>
                <a:lnTo>
                  <a:pt x="980667" y="63549"/>
                </a:lnTo>
                <a:lnTo>
                  <a:pt x="989055" y="50137"/>
                </a:lnTo>
                <a:lnTo>
                  <a:pt x="998399" y="33457"/>
                </a:lnTo>
                <a:lnTo>
                  <a:pt x="1006722" y="16668"/>
                </a:lnTo>
                <a:lnTo>
                  <a:pt x="973733" y="2430"/>
                </a:lnTo>
                <a:close/>
              </a:path>
              <a:path w="1038225" h="328295">
                <a:moveTo>
                  <a:pt x="863823" y="0"/>
                </a:moveTo>
                <a:lnTo>
                  <a:pt x="861674" y="5274"/>
                </a:lnTo>
                <a:lnTo>
                  <a:pt x="858701" y="12415"/>
                </a:lnTo>
                <a:lnTo>
                  <a:pt x="854902" y="21422"/>
                </a:lnTo>
                <a:lnTo>
                  <a:pt x="850280" y="32296"/>
                </a:lnTo>
                <a:lnTo>
                  <a:pt x="886569" y="32296"/>
                </a:lnTo>
                <a:lnTo>
                  <a:pt x="890193" y="25057"/>
                </a:lnTo>
                <a:lnTo>
                  <a:pt x="893254" y="18796"/>
                </a:lnTo>
                <a:lnTo>
                  <a:pt x="895750" y="13511"/>
                </a:lnTo>
                <a:lnTo>
                  <a:pt x="897681" y="9202"/>
                </a:lnTo>
                <a:lnTo>
                  <a:pt x="863823" y="0"/>
                </a:lnTo>
                <a:close/>
              </a:path>
              <a:path w="1038225" h="328295">
                <a:moveTo>
                  <a:pt x="533747" y="277291"/>
                </a:moveTo>
                <a:lnTo>
                  <a:pt x="497631" y="277291"/>
                </a:lnTo>
                <a:lnTo>
                  <a:pt x="497631" y="322783"/>
                </a:lnTo>
                <a:lnTo>
                  <a:pt x="533747" y="322783"/>
                </a:lnTo>
                <a:lnTo>
                  <a:pt x="533747" y="277291"/>
                </a:lnTo>
                <a:close/>
              </a:path>
              <a:path w="1038225" h="328295">
                <a:moveTo>
                  <a:pt x="670744" y="247079"/>
                </a:moveTo>
                <a:lnTo>
                  <a:pt x="363935" y="247079"/>
                </a:lnTo>
                <a:lnTo>
                  <a:pt x="363935" y="277291"/>
                </a:lnTo>
                <a:lnTo>
                  <a:pt x="670744" y="277291"/>
                </a:lnTo>
                <a:lnTo>
                  <a:pt x="670744" y="247079"/>
                </a:lnTo>
                <a:close/>
              </a:path>
              <a:path w="1038225" h="328295">
                <a:moveTo>
                  <a:pt x="533747" y="229716"/>
                </a:moveTo>
                <a:lnTo>
                  <a:pt x="497631" y="229716"/>
                </a:lnTo>
                <a:lnTo>
                  <a:pt x="497631" y="247079"/>
                </a:lnTo>
                <a:lnTo>
                  <a:pt x="533747" y="247079"/>
                </a:lnTo>
                <a:lnTo>
                  <a:pt x="533747" y="229716"/>
                </a:lnTo>
                <a:close/>
              </a:path>
              <a:path w="1038225" h="328295">
                <a:moveTo>
                  <a:pt x="631329" y="108347"/>
                </a:moveTo>
                <a:lnTo>
                  <a:pt x="400397" y="108347"/>
                </a:lnTo>
                <a:lnTo>
                  <a:pt x="400397" y="229716"/>
                </a:lnTo>
                <a:lnTo>
                  <a:pt x="631329" y="229716"/>
                </a:lnTo>
                <a:lnTo>
                  <a:pt x="631329" y="200545"/>
                </a:lnTo>
                <a:lnTo>
                  <a:pt x="437381" y="200545"/>
                </a:lnTo>
                <a:lnTo>
                  <a:pt x="437381" y="183009"/>
                </a:lnTo>
                <a:lnTo>
                  <a:pt x="631329" y="183009"/>
                </a:lnTo>
                <a:lnTo>
                  <a:pt x="631329" y="154533"/>
                </a:lnTo>
                <a:lnTo>
                  <a:pt x="437381" y="154533"/>
                </a:lnTo>
                <a:lnTo>
                  <a:pt x="437381" y="137518"/>
                </a:lnTo>
                <a:lnTo>
                  <a:pt x="631329" y="137518"/>
                </a:lnTo>
                <a:lnTo>
                  <a:pt x="631329" y="108347"/>
                </a:lnTo>
                <a:close/>
              </a:path>
              <a:path w="1038225" h="328295">
                <a:moveTo>
                  <a:pt x="533747" y="183009"/>
                </a:moveTo>
                <a:lnTo>
                  <a:pt x="497631" y="183009"/>
                </a:lnTo>
                <a:lnTo>
                  <a:pt x="497631" y="200545"/>
                </a:lnTo>
                <a:lnTo>
                  <a:pt x="533747" y="200545"/>
                </a:lnTo>
                <a:lnTo>
                  <a:pt x="533747" y="183009"/>
                </a:lnTo>
                <a:close/>
              </a:path>
              <a:path w="1038225" h="328295">
                <a:moveTo>
                  <a:pt x="631329" y="183009"/>
                </a:moveTo>
                <a:lnTo>
                  <a:pt x="593998" y="183009"/>
                </a:lnTo>
                <a:lnTo>
                  <a:pt x="593998" y="200545"/>
                </a:lnTo>
                <a:lnTo>
                  <a:pt x="631329" y="200545"/>
                </a:lnTo>
                <a:lnTo>
                  <a:pt x="631329" y="183009"/>
                </a:lnTo>
                <a:close/>
              </a:path>
              <a:path w="1038225" h="328295">
                <a:moveTo>
                  <a:pt x="533747" y="137518"/>
                </a:moveTo>
                <a:lnTo>
                  <a:pt x="497631" y="137518"/>
                </a:lnTo>
                <a:lnTo>
                  <a:pt x="497631" y="154533"/>
                </a:lnTo>
                <a:lnTo>
                  <a:pt x="533747" y="154533"/>
                </a:lnTo>
                <a:lnTo>
                  <a:pt x="533747" y="137518"/>
                </a:lnTo>
                <a:close/>
              </a:path>
              <a:path w="1038225" h="328295">
                <a:moveTo>
                  <a:pt x="631329" y="137518"/>
                </a:moveTo>
                <a:lnTo>
                  <a:pt x="593998" y="137518"/>
                </a:lnTo>
                <a:lnTo>
                  <a:pt x="593998" y="154533"/>
                </a:lnTo>
                <a:lnTo>
                  <a:pt x="631329" y="154533"/>
                </a:lnTo>
                <a:lnTo>
                  <a:pt x="631329" y="137518"/>
                </a:lnTo>
                <a:close/>
              </a:path>
              <a:path w="1038225" h="328295">
                <a:moveTo>
                  <a:pt x="533747" y="93414"/>
                </a:moveTo>
                <a:lnTo>
                  <a:pt x="497631" y="93414"/>
                </a:lnTo>
                <a:lnTo>
                  <a:pt x="497631" y="108347"/>
                </a:lnTo>
                <a:lnTo>
                  <a:pt x="533747" y="108347"/>
                </a:lnTo>
                <a:lnTo>
                  <a:pt x="533747" y="93414"/>
                </a:lnTo>
                <a:close/>
              </a:path>
              <a:path w="1038225" h="328295">
                <a:moveTo>
                  <a:pt x="616743" y="63897"/>
                </a:moveTo>
                <a:lnTo>
                  <a:pt x="416892" y="63897"/>
                </a:lnTo>
                <a:lnTo>
                  <a:pt x="416892" y="93414"/>
                </a:lnTo>
                <a:lnTo>
                  <a:pt x="616743" y="93414"/>
                </a:lnTo>
                <a:lnTo>
                  <a:pt x="616743" y="63897"/>
                </a:lnTo>
                <a:close/>
              </a:path>
              <a:path w="1038225" h="328295">
                <a:moveTo>
                  <a:pt x="664319" y="11633"/>
                </a:moveTo>
                <a:lnTo>
                  <a:pt x="369143" y="11633"/>
                </a:lnTo>
                <a:lnTo>
                  <a:pt x="369143" y="86296"/>
                </a:lnTo>
                <a:lnTo>
                  <a:pt x="406474" y="86296"/>
                </a:lnTo>
                <a:lnTo>
                  <a:pt x="406474" y="41151"/>
                </a:lnTo>
                <a:lnTo>
                  <a:pt x="664319" y="41151"/>
                </a:lnTo>
                <a:lnTo>
                  <a:pt x="664319" y="11633"/>
                </a:lnTo>
                <a:close/>
              </a:path>
              <a:path w="1038225" h="328295">
                <a:moveTo>
                  <a:pt x="664319" y="41151"/>
                </a:moveTo>
                <a:lnTo>
                  <a:pt x="626988" y="41151"/>
                </a:lnTo>
                <a:lnTo>
                  <a:pt x="626988" y="86296"/>
                </a:lnTo>
                <a:lnTo>
                  <a:pt x="664319" y="86296"/>
                </a:lnTo>
                <a:lnTo>
                  <a:pt x="664319" y="41151"/>
                </a:lnTo>
                <a:close/>
              </a:path>
              <a:path w="1038225" h="328295">
                <a:moveTo>
                  <a:pt x="533747" y="49311"/>
                </a:moveTo>
                <a:lnTo>
                  <a:pt x="497631" y="49311"/>
                </a:lnTo>
                <a:lnTo>
                  <a:pt x="497631" y="63897"/>
                </a:lnTo>
                <a:lnTo>
                  <a:pt x="533747" y="63897"/>
                </a:lnTo>
                <a:lnTo>
                  <a:pt x="533747" y="49311"/>
                </a:lnTo>
                <a:close/>
              </a:path>
              <a:path w="1038225" h="328295">
                <a:moveTo>
                  <a:pt x="148629" y="237182"/>
                </a:moveTo>
                <a:lnTo>
                  <a:pt x="105742" y="237182"/>
                </a:lnTo>
                <a:lnTo>
                  <a:pt x="87478" y="255641"/>
                </a:lnTo>
                <a:lnTo>
                  <a:pt x="63767" y="271258"/>
                </a:lnTo>
                <a:lnTo>
                  <a:pt x="34607" y="284031"/>
                </a:lnTo>
                <a:lnTo>
                  <a:pt x="0" y="293960"/>
                </a:lnTo>
                <a:lnTo>
                  <a:pt x="19968" y="327818"/>
                </a:lnTo>
                <a:lnTo>
                  <a:pt x="65318" y="310563"/>
                </a:lnTo>
                <a:lnTo>
                  <a:pt x="101879" y="289706"/>
                </a:lnTo>
                <a:lnTo>
                  <a:pt x="129649" y="265245"/>
                </a:lnTo>
                <a:lnTo>
                  <a:pt x="148629" y="237182"/>
                </a:lnTo>
                <a:close/>
              </a:path>
              <a:path w="1038225" h="328295">
                <a:moveTo>
                  <a:pt x="198462" y="237182"/>
                </a:moveTo>
                <a:lnTo>
                  <a:pt x="154359" y="237182"/>
                </a:lnTo>
                <a:lnTo>
                  <a:pt x="182618" y="269934"/>
                </a:lnTo>
                <a:lnTo>
                  <a:pt x="216520" y="295957"/>
                </a:lnTo>
                <a:lnTo>
                  <a:pt x="256065" y="315252"/>
                </a:lnTo>
                <a:lnTo>
                  <a:pt x="301252" y="327818"/>
                </a:lnTo>
                <a:lnTo>
                  <a:pt x="322610" y="293613"/>
                </a:lnTo>
                <a:lnTo>
                  <a:pt x="287959" y="287612"/>
                </a:lnTo>
                <a:lnTo>
                  <a:pt x="255717" y="276206"/>
                </a:lnTo>
                <a:lnTo>
                  <a:pt x="225885" y="259396"/>
                </a:lnTo>
                <a:lnTo>
                  <a:pt x="198462" y="237182"/>
                </a:lnTo>
                <a:close/>
              </a:path>
              <a:path w="1038225" h="328295">
                <a:moveTo>
                  <a:pt x="312713" y="204019"/>
                </a:moveTo>
                <a:lnTo>
                  <a:pt x="10071" y="204019"/>
                </a:lnTo>
                <a:lnTo>
                  <a:pt x="10071" y="237182"/>
                </a:lnTo>
                <a:lnTo>
                  <a:pt x="312713" y="237182"/>
                </a:lnTo>
                <a:lnTo>
                  <a:pt x="312713" y="204019"/>
                </a:lnTo>
                <a:close/>
              </a:path>
              <a:path w="1038225" h="328295">
                <a:moveTo>
                  <a:pt x="166514" y="163910"/>
                </a:moveTo>
                <a:lnTo>
                  <a:pt x="130919" y="163910"/>
                </a:lnTo>
                <a:lnTo>
                  <a:pt x="129801" y="175402"/>
                </a:lnTo>
                <a:lnTo>
                  <a:pt x="128184" y="185917"/>
                </a:lnTo>
                <a:lnTo>
                  <a:pt x="126068" y="195456"/>
                </a:lnTo>
                <a:lnTo>
                  <a:pt x="123452" y="204019"/>
                </a:lnTo>
                <a:lnTo>
                  <a:pt x="160784" y="204019"/>
                </a:lnTo>
                <a:lnTo>
                  <a:pt x="162900" y="194024"/>
                </a:lnTo>
                <a:lnTo>
                  <a:pt x="164561" y="184007"/>
                </a:lnTo>
                <a:lnTo>
                  <a:pt x="165765" y="173969"/>
                </a:lnTo>
                <a:lnTo>
                  <a:pt x="166514" y="163910"/>
                </a:lnTo>
                <a:close/>
              </a:path>
              <a:path w="1038225" h="328295">
                <a:moveTo>
                  <a:pt x="74315" y="28996"/>
                </a:moveTo>
                <a:lnTo>
                  <a:pt x="38547" y="28996"/>
                </a:lnTo>
                <a:lnTo>
                  <a:pt x="38547" y="163910"/>
                </a:lnTo>
                <a:lnTo>
                  <a:pt x="233362" y="163910"/>
                </a:lnTo>
                <a:lnTo>
                  <a:pt x="233362" y="204019"/>
                </a:lnTo>
                <a:lnTo>
                  <a:pt x="268784" y="204019"/>
                </a:lnTo>
                <a:lnTo>
                  <a:pt x="268784" y="130746"/>
                </a:lnTo>
                <a:lnTo>
                  <a:pt x="74315" y="130746"/>
                </a:lnTo>
                <a:lnTo>
                  <a:pt x="74315" y="28996"/>
                </a:lnTo>
                <a:close/>
              </a:path>
              <a:path w="1038225" h="328295">
                <a:moveTo>
                  <a:pt x="255761" y="9550"/>
                </a:moveTo>
                <a:lnTo>
                  <a:pt x="96019" y="9550"/>
                </a:lnTo>
                <a:lnTo>
                  <a:pt x="96019" y="110083"/>
                </a:lnTo>
                <a:lnTo>
                  <a:pt x="255761" y="110083"/>
                </a:lnTo>
                <a:lnTo>
                  <a:pt x="255761" y="77092"/>
                </a:lnTo>
                <a:lnTo>
                  <a:pt x="131960" y="77092"/>
                </a:lnTo>
                <a:lnTo>
                  <a:pt x="131960" y="42539"/>
                </a:lnTo>
                <a:lnTo>
                  <a:pt x="255761" y="42539"/>
                </a:lnTo>
                <a:lnTo>
                  <a:pt x="255761" y="9550"/>
                </a:lnTo>
                <a:close/>
              </a:path>
              <a:path w="1038225" h="328295">
                <a:moveTo>
                  <a:pt x="255761" y="42539"/>
                </a:moveTo>
                <a:lnTo>
                  <a:pt x="219819" y="42539"/>
                </a:lnTo>
                <a:lnTo>
                  <a:pt x="219819" y="77092"/>
                </a:lnTo>
                <a:lnTo>
                  <a:pt x="255761" y="77092"/>
                </a:lnTo>
                <a:lnTo>
                  <a:pt x="255761" y="42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19853" y="5007120"/>
            <a:ext cx="327025" cy="135890"/>
          </a:xfrm>
          <a:custGeom>
            <a:avLst/>
            <a:gdLst/>
            <a:ahLst/>
            <a:cxnLst/>
            <a:rect l="l" t="t" r="r" b="b"/>
            <a:pathLst>
              <a:path w="327025" h="135889">
                <a:moveTo>
                  <a:pt x="144115" y="0"/>
                </a:moveTo>
                <a:lnTo>
                  <a:pt x="181446" y="0"/>
                </a:lnTo>
                <a:lnTo>
                  <a:pt x="181446" y="19446"/>
                </a:lnTo>
                <a:lnTo>
                  <a:pt x="316532" y="19446"/>
                </a:lnTo>
                <a:lnTo>
                  <a:pt x="316532" y="53652"/>
                </a:lnTo>
                <a:lnTo>
                  <a:pt x="221208" y="53652"/>
                </a:lnTo>
                <a:lnTo>
                  <a:pt x="242391" y="69691"/>
                </a:lnTo>
                <a:lnTo>
                  <a:pt x="267047" y="82909"/>
                </a:lnTo>
                <a:lnTo>
                  <a:pt x="295175" y="93305"/>
                </a:lnTo>
                <a:lnTo>
                  <a:pt x="326776" y="100880"/>
                </a:lnTo>
                <a:lnTo>
                  <a:pt x="308371" y="132655"/>
                </a:lnTo>
                <a:lnTo>
                  <a:pt x="264627" y="118135"/>
                </a:lnTo>
                <a:lnTo>
                  <a:pt x="228891" y="101141"/>
                </a:lnTo>
                <a:lnTo>
                  <a:pt x="201164" y="81672"/>
                </a:lnTo>
                <a:lnTo>
                  <a:pt x="181446" y="59729"/>
                </a:lnTo>
                <a:lnTo>
                  <a:pt x="181446" y="135780"/>
                </a:lnTo>
                <a:lnTo>
                  <a:pt x="144115" y="135780"/>
                </a:lnTo>
                <a:lnTo>
                  <a:pt x="144115" y="61813"/>
                </a:lnTo>
                <a:lnTo>
                  <a:pt x="132530" y="73761"/>
                </a:lnTo>
                <a:lnTo>
                  <a:pt x="96279" y="101922"/>
                </a:lnTo>
                <a:lnTo>
                  <a:pt x="44205" y="124809"/>
                </a:lnTo>
                <a:lnTo>
                  <a:pt x="20315" y="132655"/>
                </a:lnTo>
                <a:lnTo>
                  <a:pt x="0" y="100880"/>
                </a:lnTo>
                <a:lnTo>
                  <a:pt x="31427" y="91938"/>
                </a:lnTo>
                <a:lnTo>
                  <a:pt x="59208" y="81086"/>
                </a:lnTo>
                <a:lnTo>
                  <a:pt x="83343" y="68324"/>
                </a:lnTo>
                <a:lnTo>
                  <a:pt x="103832" y="53652"/>
                </a:lnTo>
                <a:lnTo>
                  <a:pt x="8160" y="53652"/>
                </a:lnTo>
                <a:lnTo>
                  <a:pt x="8160" y="19446"/>
                </a:lnTo>
                <a:lnTo>
                  <a:pt x="144115" y="19446"/>
                </a:lnTo>
                <a:lnTo>
                  <a:pt x="14411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42748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46382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69785" y="4984027"/>
            <a:ext cx="73025" cy="40640"/>
          </a:xfrm>
          <a:custGeom>
            <a:avLst/>
            <a:gdLst/>
            <a:ahLst/>
            <a:cxnLst/>
            <a:rect l="l" t="t" r="r" b="b"/>
            <a:pathLst>
              <a:path w="73025" h="40639">
                <a:moveTo>
                  <a:pt x="5729" y="0"/>
                </a:moveTo>
                <a:lnTo>
                  <a:pt x="4981" y="10059"/>
                </a:lnTo>
                <a:lnTo>
                  <a:pt x="3776" y="20098"/>
                </a:lnTo>
                <a:lnTo>
                  <a:pt x="2116" y="30114"/>
                </a:lnTo>
                <a:lnTo>
                  <a:pt x="0" y="40109"/>
                </a:lnTo>
                <a:lnTo>
                  <a:pt x="72578" y="40109"/>
                </a:lnTo>
                <a:lnTo>
                  <a:pt x="72578" y="0"/>
                </a:lnTo>
                <a:lnTo>
                  <a:pt x="5729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42748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46382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68483" y="4943744"/>
            <a:ext cx="28575" cy="21590"/>
          </a:xfrm>
          <a:custGeom>
            <a:avLst/>
            <a:gdLst/>
            <a:ahLst/>
            <a:cxnLst/>
            <a:rect l="l" t="t" r="r" b="b"/>
            <a:pathLst>
              <a:path w="28575" h="21589">
                <a:moveTo>
                  <a:pt x="0" y="0"/>
                </a:moveTo>
                <a:lnTo>
                  <a:pt x="0" y="21356"/>
                </a:lnTo>
                <a:lnTo>
                  <a:pt x="28128" y="21356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2206" y="4908496"/>
            <a:ext cx="35560" cy="71755"/>
          </a:xfrm>
          <a:custGeom>
            <a:avLst/>
            <a:gdLst/>
            <a:ahLst/>
            <a:cxnLst/>
            <a:rect l="l" t="t" r="r" b="b"/>
            <a:pathLst>
              <a:path w="35560" h="71754">
                <a:moveTo>
                  <a:pt x="0" y="0"/>
                </a:moveTo>
                <a:lnTo>
                  <a:pt x="0" y="71536"/>
                </a:lnTo>
                <a:lnTo>
                  <a:pt x="2315" y="71305"/>
                </a:lnTo>
                <a:lnTo>
                  <a:pt x="30103" y="41530"/>
                </a:lnTo>
                <a:lnTo>
                  <a:pt x="35247" y="33858"/>
                </a:lnTo>
                <a:lnTo>
                  <a:pt x="27054" y="24775"/>
                </a:lnTo>
                <a:lnTo>
                  <a:pt x="18448" y="16104"/>
                </a:lnTo>
                <a:lnTo>
                  <a:pt x="9430" y="784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68483" y="4886619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0" y="0"/>
                </a:moveTo>
                <a:lnTo>
                  <a:pt x="0" y="23093"/>
                </a:lnTo>
                <a:lnTo>
                  <a:pt x="28128" y="23093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72935" y="4869429"/>
            <a:ext cx="307340" cy="273685"/>
          </a:xfrm>
          <a:custGeom>
            <a:avLst/>
            <a:gdLst/>
            <a:ahLst/>
            <a:cxnLst/>
            <a:rect l="l" t="t" r="r" b="b"/>
            <a:pathLst>
              <a:path w="307339" h="273685">
                <a:moveTo>
                  <a:pt x="133697" y="0"/>
                </a:moveTo>
                <a:lnTo>
                  <a:pt x="169812" y="0"/>
                </a:lnTo>
                <a:lnTo>
                  <a:pt x="169812" y="14585"/>
                </a:lnTo>
                <a:lnTo>
                  <a:pt x="252809" y="14585"/>
                </a:lnTo>
                <a:lnTo>
                  <a:pt x="252809" y="44102"/>
                </a:lnTo>
                <a:lnTo>
                  <a:pt x="169812" y="44102"/>
                </a:lnTo>
                <a:lnTo>
                  <a:pt x="169812" y="59035"/>
                </a:lnTo>
                <a:lnTo>
                  <a:pt x="267394" y="59035"/>
                </a:lnTo>
                <a:lnTo>
                  <a:pt x="267394" y="180404"/>
                </a:lnTo>
                <a:lnTo>
                  <a:pt x="169812" y="180404"/>
                </a:lnTo>
                <a:lnTo>
                  <a:pt x="169812" y="197767"/>
                </a:lnTo>
                <a:lnTo>
                  <a:pt x="306809" y="197767"/>
                </a:lnTo>
                <a:lnTo>
                  <a:pt x="306809" y="227979"/>
                </a:lnTo>
                <a:lnTo>
                  <a:pt x="169812" y="227979"/>
                </a:lnTo>
                <a:lnTo>
                  <a:pt x="169812" y="273471"/>
                </a:lnTo>
                <a:lnTo>
                  <a:pt x="133697" y="273471"/>
                </a:lnTo>
                <a:lnTo>
                  <a:pt x="133697" y="227979"/>
                </a:lnTo>
                <a:lnTo>
                  <a:pt x="0" y="227979"/>
                </a:lnTo>
                <a:lnTo>
                  <a:pt x="0" y="197767"/>
                </a:lnTo>
                <a:lnTo>
                  <a:pt x="133697" y="197767"/>
                </a:lnTo>
                <a:lnTo>
                  <a:pt x="133697" y="180404"/>
                </a:lnTo>
                <a:lnTo>
                  <a:pt x="36462" y="180404"/>
                </a:lnTo>
                <a:lnTo>
                  <a:pt x="36462" y="59035"/>
                </a:lnTo>
                <a:lnTo>
                  <a:pt x="133697" y="59035"/>
                </a:lnTo>
                <a:lnTo>
                  <a:pt x="133697" y="44102"/>
                </a:lnTo>
                <a:lnTo>
                  <a:pt x="52957" y="44102"/>
                </a:lnTo>
                <a:lnTo>
                  <a:pt x="52957" y="14585"/>
                </a:lnTo>
                <a:lnTo>
                  <a:pt x="133697" y="14585"/>
                </a:lnTo>
                <a:lnTo>
                  <a:pt x="13369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40962" y="4862658"/>
            <a:ext cx="88265" cy="34925"/>
          </a:xfrm>
          <a:custGeom>
            <a:avLst/>
            <a:gdLst/>
            <a:ahLst/>
            <a:cxnLst/>
            <a:rect l="l" t="t" r="r" b="b"/>
            <a:pathLst>
              <a:path w="88264" h="34925">
                <a:moveTo>
                  <a:pt x="0" y="0"/>
                </a:moveTo>
                <a:lnTo>
                  <a:pt x="0" y="34552"/>
                </a:lnTo>
                <a:lnTo>
                  <a:pt x="87858" y="34552"/>
                </a:lnTo>
                <a:lnTo>
                  <a:pt x="8785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09001" y="4849114"/>
            <a:ext cx="323215" cy="299085"/>
          </a:xfrm>
          <a:custGeom>
            <a:avLst/>
            <a:gdLst/>
            <a:ahLst/>
            <a:cxnLst/>
            <a:rect l="l" t="t" r="r" b="b"/>
            <a:pathLst>
              <a:path w="323214" h="299085">
                <a:moveTo>
                  <a:pt x="38546" y="0"/>
                </a:moveTo>
                <a:lnTo>
                  <a:pt x="74314" y="0"/>
                </a:lnTo>
                <a:lnTo>
                  <a:pt x="74314" y="101748"/>
                </a:lnTo>
                <a:lnTo>
                  <a:pt x="268783" y="101748"/>
                </a:lnTo>
                <a:lnTo>
                  <a:pt x="268783" y="175021"/>
                </a:lnTo>
                <a:lnTo>
                  <a:pt x="312712" y="175021"/>
                </a:lnTo>
                <a:lnTo>
                  <a:pt x="312712" y="208185"/>
                </a:lnTo>
                <a:lnTo>
                  <a:pt x="198462" y="208185"/>
                </a:lnTo>
                <a:lnTo>
                  <a:pt x="225885" y="230399"/>
                </a:lnTo>
                <a:lnTo>
                  <a:pt x="255717" y="247209"/>
                </a:lnTo>
                <a:lnTo>
                  <a:pt x="287959" y="258615"/>
                </a:lnTo>
                <a:lnTo>
                  <a:pt x="322609" y="264616"/>
                </a:lnTo>
                <a:lnTo>
                  <a:pt x="301252" y="298822"/>
                </a:lnTo>
                <a:lnTo>
                  <a:pt x="256064" y="286255"/>
                </a:lnTo>
                <a:lnTo>
                  <a:pt x="216520" y="266960"/>
                </a:lnTo>
                <a:lnTo>
                  <a:pt x="182618" y="240937"/>
                </a:lnTo>
                <a:lnTo>
                  <a:pt x="154359" y="208185"/>
                </a:lnTo>
                <a:lnTo>
                  <a:pt x="148629" y="208185"/>
                </a:lnTo>
                <a:lnTo>
                  <a:pt x="129649" y="236249"/>
                </a:lnTo>
                <a:lnTo>
                  <a:pt x="101879" y="260709"/>
                </a:lnTo>
                <a:lnTo>
                  <a:pt x="65318" y="281567"/>
                </a:lnTo>
                <a:lnTo>
                  <a:pt x="19967" y="298822"/>
                </a:lnTo>
                <a:lnTo>
                  <a:pt x="0" y="264963"/>
                </a:lnTo>
                <a:lnTo>
                  <a:pt x="34607" y="255034"/>
                </a:lnTo>
                <a:lnTo>
                  <a:pt x="63766" y="242261"/>
                </a:lnTo>
                <a:lnTo>
                  <a:pt x="87478" y="226645"/>
                </a:lnTo>
                <a:lnTo>
                  <a:pt x="105742" y="208185"/>
                </a:lnTo>
                <a:lnTo>
                  <a:pt x="10070" y="208185"/>
                </a:lnTo>
                <a:lnTo>
                  <a:pt x="10070" y="175021"/>
                </a:lnTo>
                <a:lnTo>
                  <a:pt x="123452" y="175021"/>
                </a:lnTo>
                <a:lnTo>
                  <a:pt x="126068" y="166459"/>
                </a:lnTo>
                <a:lnTo>
                  <a:pt x="128184" y="156920"/>
                </a:lnTo>
                <a:lnTo>
                  <a:pt x="129801" y="146404"/>
                </a:lnTo>
                <a:lnTo>
                  <a:pt x="130919" y="134912"/>
                </a:lnTo>
                <a:lnTo>
                  <a:pt x="38546" y="134912"/>
                </a:lnTo>
                <a:lnTo>
                  <a:pt x="3854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78144" y="4831751"/>
            <a:ext cx="295275" cy="74930"/>
          </a:xfrm>
          <a:custGeom>
            <a:avLst/>
            <a:gdLst/>
            <a:ahLst/>
            <a:cxnLst/>
            <a:rect l="l" t="t" r="r" b="b"/>
            <a:pathLst>
              <a:path w="295275" h="74929">
                <a:moveTo>
                  <a:pt x="0" y="0"/>
                </a:moveTo>
                <a:lnTo>
                  <a:pt x="295175" y="0"/>
                </a:lnTo>
                <a:lnTo>
                  <a:pt x="295175" y="74662"/>
                </a:lnTo>
                <a:lnTo>
                  <a:pt x="257844" y="74662"/>
                </a:lnTo>
                <a:lnTo>
                  <a:pt x="257844" y="29517"/>
                </a:lnTo>
                <a:lnTo>
                  <a:pt x="37331" y="29517"/>
                </a:lnTo>
                <a:lnTo>
                  <a:pt x="37331" y="74662"/>
                </a:lnTo>
                <a:lnTo>
                  <a:pt x="0" y="746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05020" y="4829667"/>
            <a:ext cx="160020" cy="100965"/>
          </a:xfrm>
          <a:custGeom>
            <a:avLst/>
            <a:gdLst/>
            <a:ahLst/>
            <a:cxnLst/>
            <a:rect l="l" t="t" r="r" b="b"/>
            <a:pathLst>
              <a:path w="160020" h="100964">
                <a:moveTo>
                  <a:pt x="0" y="0"/>
                </a:moveTo>
                <a:lnTo>
                  <a:pt x="159742" y="0"/>
                </a:lnTo>
                <a:lnTo>
                  <a:pt x="159742" y="100533"/>
                </a:lnTo>
                <a:lnTo>
                  <a:pt x="0" y="1005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19853" y="4820118"/>
            <a:ext cx="321310" cy="195580"/>
          </a:xfrm>
          <a:custGeom>
            <a:avLst/>
            <a:gdLst/>
            <a:ahLst/>
            <a:cxnLst/>
            <a:rect l="l" t="t" r="r" b="b"/>
            <a:pathLst>
              <a:path w="321310" h="195579">
                <a:moveTo>
                  <a:pt x="152970" y="0"/>
                </a:moveTo>
                <a:lnTo>
                  <a:pt x="186828" y="9202"/>
                </a:lnTo>
                <a:lnTo>
                  <a:pt x="184897" y="13510"/>
                </a:lnTo>
                <a:lnTo>
                  <a:pt x="182401" y="18795"/>
                </a:lnTo>
                <a:lnTo>
                  <a:pt x="179340" y="25057"/>
                </a:lnTo>
                <a:lnTo>
                  <a:pt x="175716" y="32295"/>
                </a:lnTo>
                <a:lnTo>
                  <a:pt x="212352" y="32295"/>
                </a:lnTo>
                <a:lnTo>
                  <a:pt x="212352" y="72752"/>
                </a:lnTo>
                <a:lnTo>
                  <a:pt x="225201" y="55736"/>
                </a:lnTo>
                <a:lnTo>
                  <a:pt x="226706" y="56893"/>
                </a:lnTo>
                <a:lnTo>
                  <a:pt x="229889" y="59498"/>
                </a:lnTo>
                <a:lnTo>
                  <a:pt x="234751" y="63549"/>
                </a:lnTo>
                <a:lnTo>
                  <a:pt x="243281" y="48920"/>
                </a:lnTo>
                <a:lnTo>
                  <a:pt x="250812" y="33858"/>
                </a:lnTo>
                <a:lnTo>
                  <a:pt x="257345" y="18361"/>
                </a:lnTo>
                <a:lnTo>
                  <a:pt x="262880" y="2430"/>
                </a:lnTo>
                <a:lnTo>
                  <a:pt x="295870" y="16668"/>
                </a:lnTo>
                <a:lnTo>
                  <a:pt x="287546" y="33456"/>
                </a:lnTo>
                <a:lnTo>
                  <a:pt x="278203" y="50136"/>
                </a:lnTo>
                <a:lnTo>
                  <a:pt x="267839" y="66707"/>
                </a:lnTo>
                <a:lnTo>
                  <a:pt x="256455" y="83170"/>
                </a:lnTo>
                <a:lnTo>
                  <a:pt x="259696" y="86063"/>
                </a:lnTo>
                <a:lnTo>
                  <a:pt x="262764" y="89131"/>
                </a:lnTo>
                <a:lnTo>
                  <a:pt x="265658" y="92372"/>
                </a:lnTo>
                <a:lnTo>
                  <a:pt x="270183" y="84092"/>
                </a:lnTo>
                <a:lnTo>
                  <a:pt x="274904" y="75052"/>
                </a:lnTo>
                <a:lnTo>
                  <a:pt x="279820" y="65253"/>
                </a:lnTo>
                <a:lnTo>
                  <a:pt x="284931" y="54694"/>
                </a:lnTo>
                <a:lnTo>
                  <a:pt x="316185" y="69626"/>
                </a:lnTo>
                <a:lnTo>
                  <a:pt x="303076" y="93229"/>
                </a:lnTo>
                <a:lnTo>
                  <a:pt x="289272" y="115248"/>
                </a:lnTo>
                <a:lnTo>
                  <a:pt x="274773" y="135683"/>
                </a:lnTo>
                <a:lnTo>
                  <a:pt x="259581" y="154533"/>
                </a:lnTo>
                <a:lnTo>
                  <a:pt x="263632" y="154070"/>
                </a:lnTo>
                <a:lnTo>
                  <a:pt x="269825" y="153028"/>
                </a:lnTo>
                <a:lnTo>
                  <a:pt x="278159" y="151407"/>
                </a:lnTo>
                <a:lnTo>
                  <a:pt x="276886" y="148513"/>
                </a:lnTo>
                <a:lnTo>
                  <a:pt x="275439" y="145677"/>
                </a:lnTo>
                <a:lnTo>
                  <a:pt x="273818" y="142899"/>
                </a:lnTo>
                <a:lnTo>
                  <a:pt x="299169" y="131439"/>
                </a:lnTo>
                <a:lnTo>
                  <a:pt x="306255" y="145569"/>
                </a:lnTo>
                <a:lnTo>
                  <a:pt x="312235" y="159481"/>
                </a:lnTo>
                <a:lnTo>
                  <a:pt x="317107" y="173176"/>
                </a:lnTo>
                <a:lnTo>
                  <a:pt x="320873" y="186655"/>
                </a:lnTo>
                <a:lnTo>
                  <a:pt x="290661" y="195163"/>
                </a:lnTo>
                <a:lnTo>
                  <a:pt x="289850" y="189028"/>
                </a:lnTo>
                <a:lnTo>
                  <a:pt x="288751" y="183356"/>
                </a:lnTo>
                <a:lnTo>
                  <a:pt x="287362" y="178147"/>
                </a:lnTo>
                <a:lnTo>
                  <a:pt x="269000" y="181869"/>
                </a:lnTo>
                <a:lnTo>
                  <a:pt x="252635" y="185049"/>
                </a:lnTo>
                <a:lnTo>
                  <a:pt x="238267" y="187686"/>
                </a:lnTo>
                <a:lnTo>
                  <a:pt x="225896" y="189780"/>
                </a:lnTo>
                <a:lnTo>
                  <a:pt x="212352" y="161304"/>
                </a:lnTo>
                <a:lnTo>
                  <a:pt x="212352" y="179188"/>
                </a:lnTo>
                <a:lnTo>
                  <a:pt x="114250" y="179188"/>
                </a:lnTo>
                <a:lnTo>
                  <a:pt x="115986" y="186655"/>
                </a:lnTo>
                <a:lnTo>
                  <a:pt x="85774" y="195163"/>
                </a:lnTo>
                <a:lnTo>
                  <a:pt x="85080" y="189028"/>
                </a:lnTo>
                <a:lnTo>
                  <a:pt x="83980" y="183356"/>
                </a:lnTo>
                <a:lnTo>
                  <a:pt x="82475" y="178147"/>
                </a:lnTo>
                <a:lnTo>
                  <a:pt x="66588" y="181348"/>
                </a:lnTo>
                <a:lnTo>
                  <a:pt x="51048" y="184354"/>
                </a:lnTo>
                <a:lnTo>
                  <a:pt x="35855" y="187165"/>
                </a:lnTo>
                <a:lnTo>
                  <a:pt x="21009" y="189780"/>
                </a:lnTo>
                <a:lnTo>
                  <a:pt x="6771" y="159915"/>
                </a:lnTo>
                <a:lnTo>
                  <a:pt x="9549" y="159568"/>
                </a:lnTo>
                <a:lnTo>
                  <a:pt x="13253" y="158758"/>
                </a:lnTo>
                <a:lnTo>
                  <a:pt x="43061" y="122237"/>
                </a:lnTo>
                <a:lnTo>
                  <a:pt x="33272" y="111634"/>
                </a:lnTo>
                <a:lnTo>
                  <a:pt x="22832" y="101531"/>
                </a:lnTo>
                <a:lnTo>
                  <a:pt x="11741" y="91927"/>
                </a:lnTo>
                <a:lnTo>
                  <a:pt x="0" y="82822"/>
                </a:lnTo>
                <a:lnTo>
                  <a:pt x="20315" y="55736"/>
                </a:lnTo>
                <a:lnTo>
                  <a:pt x="21819" y="56893"/>
                </a:lnTo>
                <a:lnTo>
                  <a:pt x="25003" y="59498"/>
                </a:lnTo>
                <a:lnTo>
                  <a:pt x="29864" y="63549"/>
                </a:lnTo>
                <a:lnTo>
                  <a:pt x="38394" y="48920"/>
                </a:lnTo>
                <a:lnTo>
                  <a:pt x="45925" y="33858"/>
                </a:lnTo>
                <a:lnTo>
                  <a:pt x="52458" y="18361"/>
                </a:lnTo>
                <a:lnTo>
                  <a:pt x="57993" y="2430"/>
                </a:lnTo>
                <a:lnTo>
                  <a:pt x="91157" y="16668"/>
                </a:lnTo>
                <a:lnTo>
                  <a:pt x="82757" y="33456"/>
                </a:lnTo>
                <a:lnTo>
                  <a:pt x="73359" y="50136"/>
                </a:lnTo>
                <a:lnTo>
                  <a:pt x="62963" y="66707"/>
                </a:lnTo>
                <a:lnTo>
                  <a:pt x="51568" y="83170"/>
                </a:lnTo>
                <a:lnTo>
                  <a:pt x="56083" y="87105"/>
                </a:lnTo>
                <a:lnTo>
                  <a:pt x="59324" y="90173"/>
                </a:lnTo>
                <a:lnTo>
                  <a:pt x="61292" y="92372"/>
                </a:lnTo>
                <a:lnTo>
                  <a:pt x="64982" y="85438"/>
                </a:lnTo>
                <a:lnTo>
                  <a:pt x="69105" y="77309"/>
                </a:lnTo>
                <a:lnTo>
                  <a:pt x="73663" y="67988"/>
                </a:lnTo>
                <a:lnTo>
                  <a:pt x="78655" y="57472"/>
                </a:lnTo>
                <a:lnTo>
                  <a:pt x="109909" y="72752"/>
                </a:lnTo>
                <a:lnTo>
                  <a:pt x="97679" y="94857"/>
                </a:lnTo>
                <a:lnTo>
                  <a:pt x="84428" y="115856"/>
                </a:lnTo>
                <a:lnTo>
                  <a:pt x="70158" y="135748"/>
                </a:lnTo>
                <a:lnTo>
                  <a:pt x="54868" y="154533"/>
                </a:lnTo>
                <a:lnTo>
                  <a:pt x="58803" y="154070"/>
                </a:lnTo>
                <a:lnTo>
                  <a:pt x="64938" y="153028"/>
                </a:lnTo>
                <a:lnTo>
                  <a:pt x="73273" y="151407"/>
                </a:lnTo>
                <a:lnTo>
                  <a:pt x="72115" y="148513"/>
                </a:lnTo>
                <a:lnTo>
                  <a:pt x="70726" y="145677"/>
                </a:lnTo>
                <a:lnTo>
                  <a:pt x="69105" y="142899"/>
                </a:lnTo>
                <a:lnTo>
                  <a:pt x="94282" y="131439"/>
                </a:lnTo>
                <a:lnTo>
                  <a:pt x="100414" y="143463"/>
                </a:lnTo>
                <a:lnTo>
                  <a:pt x="105612" y="154880"/>
                </a:lnTo>
                <a:lnTo>
                  <a:pt x="109877" y="165689"/>
                </a:lnTo>
                <a:lnTo>
                  <a:pt x="113208" y="175889"/>
                </a:lnTo>
                <a:lnTo>
                  <a:pt x="113208" y="32295"/>
                </a:lnTo>
                <a:lnTo>
                  <a:pt x="139427" y="32295"/>
                </a:lnTo>
                <a:lnTo>
                  <a:pt x="144050" y="21421"/>
                </a:lnTo>
                <a:lnTo>
                  <a:pt x="147848" y="12414"/>
                </a:lnTo>
                <a:lnTo>
                  <a:pt x="150821" y="5274"/>
                </a:lnTo>
                <a:lnTo>
                  <a:pt x="15297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36080" y="4824984"/>
            <a:ext cx="1051559" cy="3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29925" y="4816819"/>
            <a:ext cx="1033780" cy="327025"/>
          </a:xfrm>
          <a:custGeom>
            <a:avLst/>
            <a:gdLst/>
            <a:ahLst/>
            <a:cxnLst/>
            <a:rect l="l" t="t" r="r" b="b"/>
            <a:pathLst>
              <a:path w="1033779" h="327025">
                <a:moveTo>
                  <a:pt x="100533" y="204886"/>
                </a:moveTo>
                <a:lnTo>
                  <a:pt x="11979" y="204886"/>
                </a:lnTo>
                <a:lnTo>
                  <a:pt x="11979" y="326081"/>
                </a:lnTo>
                <a:lnTo>
                  <a:pt x="45839" y="326081"/>
                </a:lnTo>
                <a:lnTo>
                  <a:pt x="45839" y="310107"/>
                </a:lnTo>
                <a:lnTo>
                  <a:pt x="100533" y="310107"/>
                </a:lnTo>
                <a:lnTo>
                  <a:pt x="100533" y="288056"/>
                </a:lnTo>
                <a:lnTo>
                  <a:pt x="140269" y="288056"/>
                </a:lnTo>
                <a:lnTo>
                  <a:pt x="149497" y="281198"/>
                </a:lnTo>
                <a:lnTo>
                  <a:pt x="154902" y="276943"/>
                </a:lnTo>
                <a:lnTo>
                  <a:pt x="45839" y="276943"/>
                </a:lnTo>
                <a:lnTo>
                  <a:pt x="45839" y="237876"/>
                </a:lnTo>
                <a:lnTo>
                  <a:pt x="100533" y="237876"/>
                </a:lnTo>
                <a:lnTo>
                  <a:pt x="100533" y="204886"/>
                </a:lnTo>
                <a:close/>
              </a:path>
              <a:path w="1033779" h="327025">
                <a:moveTo>
                  <a:pt x="147587" y="288403"/>
                </a:moveTo>
                <a:lnTo>
                  <a:pt x="159221" y="326081"/>
                </a:lnTo>
                <a:lnTo>
                  <a:pt x="179189" y="326081"/>
                </a:lnTo>
                <a:lnTo>
                  <a:pt x="194306" y="323900"/>
                </a:lnTo>
                <a:lnTo>
                  <a:pt x="205104" y="317356"/>
                </a:lnTo>
                <a:lnTo>
                  <a:pt x="211582" y="306450"/>
                </a:lnTo>
                <a:lnTo>
                  <a:pt x="213742" y="291181"/>
                </a:lnTo>
                <a:lnTo>
                  <a:pt x="213742" y="290835"/>
                </a:lnTo>
                <a:lnTo>
                  <a:pt x="160088" y="290835"/>
                </a:lnTo>
                <a:lnTo>
                  <a:pt x="154185" y="290023"/>
                </a:lnTo>
                <a:lnTo>
                  <a:pt x="147587" y="288403"/>
                </a:lnTo>
                <a:close/>
              </a:path>
              <a:path w="1033779" h="327025">
                <a:moveTo>
                  <a:pt x="226416" y="287014"/>
                </a:moveTo>
                <a:lnTo>
                  <a:pt x="238224" y="326081"/>
                </a:lnTo>
                <a:lnTo>
                  <a:pt x="264095" y="326081"/>
                </a:lnTo>
                <a:lnTo>
                  <a:pt x="279819" y="323509"/>
                </a:lnTo>
                <a:lnTo>
                  <a:pt x="291051" y="315794"/>
                </a:lnTo>
                <a:lnTo>
                  <a:pt x="297791" y="302934"/>
                </a:lnTo>
                <a:lnTo>
                  <a:pt x="299517" y="289097"/>
                </a:lnTo>
                <a:lnTo>
                  <a:pt x="253851" y="289097"/>
                </a:lnTo>
                <a:lnTo>
                  <a:pt x="247774" y="288967"/>
                </a:lnTo>
                <a:lnTo>
                  <a:pt x="241175" y="288576"/>
                </a:lnTo>
                <a:lnTo>
                  <a:pt x="234056" y="287925"/>
                </a:lnTo>
                <a:lnTo>
                  <a:pt x="226416" y="287014"/>
                </a:lnTo>
                <a:close/>
              </a:path>
              <a:path w="1033779" h="327025">
                <a:moveTo>
                  <a:pt x="100533" y="310107"/>
                </a:moveTo>
                <a:lnTo>
                  <a:pt x="66848" y="310107"/>
                </a:lnTo>
                <a:lnTo>
                  <a:pt x="66848" y="324345"/>
                </a:lnTo>
                <a:lnTo>
                  <a:pt x="100533" y="324345"/>
                </a:lnTo>
                <a:lnTo>
                  <a:pt x="100533" y="310107"/>
                </a:lnTo>
                <a:close/>
              </a:path>
              <a:path w="1033779" h="327025">
                <a:moveTo>
                  <a:pt x="140269" y="288056"/>
                </a:moveTo>
                <a:lnTo>
                  <a:pt x="100533" y="288056"/>
                </a:lnTo>
                <a:lnTo>
                  <a:pt x="117375" y="304378"/>
                </a:lnTo>
                <a:lnTo>
                  <a:pt x="133523" y="293070"/>
                </a:lnTo>
                <a:lnTo>
                  <a:pt x="140269" y="288056"/>
                </a:lnTo>
                <a:close/>
              </a:path>
              <a:path w="1033779" h="327025">
                <a:moveTo>
                  <a:pt x="213742" y="255760"/>
                </a:moveTo>
                <a:lnTo>
                  <a:pt x="180925" y="255760"/>
                </a:lnTo>
                <a:lnTo>
                  <a:pt x="180925" y="287072"/>
                </a:lnTo>
                <a:lnTo>
                  <a:pt x="175715" y="290835"/>
                </a:lnTo>
                <a:lnTo>
                  <a:pt x="213742" y="290835"/>
                </a:lnTo>
                <a:lnTo>
                  <a:pt x="213742" y="255760"/>
                </a:lnTo>
                <a:close/>
              </a:path>
              <a:path w="1033779" h="327025">
                <a:moveTo>
                  <a:pt x="300037" y="203497"/>
                </a:moveTo>
                <a:lnTo>
                  <a:pt x="266352" y="203497"/>
                </a:lnTo>
                <a:lnTo>
                  <a:pt x="266352" y="285220"/>
                </a:lnTo>
                <a:lnTo>
                  <a:pt x="262185" y="289097"/>
                </a:lnTo>
                <a:lnTo>
                  <a:pt x="299517" y="289097"/>
                </a:lnTo>
                <a:lnTo>
                  <a:pt x="300001" y="285220"/>
                </a:lnTo>
                <a:lnTo>
                  <a:pt x="300037" y="203497"/>
                </a:lnTo>
                <a:close/>
              </a:path>
              <a:path w="1033779" h="327025">
                <a:moveTo>
                  <a:pt x="100533" y="237876"/>
                </a:moveTo>
                <a:lnTo>
                  <a:pt x="66848" y="237876"/>
                </a:lnTo>
                <a:lnTo>
                  <a:pt x="66848" y="276943"/>
                </a:lnTo>
                <a:lnTo>
                  <a:pt x="154902" y="276943"/>
                </a:lnTo>
                <a:lnTo>
                  <a:pt x="157550" y="274859"/>
                </a:lnTo>
                <a:lnTo>
                  <a:pt x="100533" y="274859"/>
                </a:lnTo>
                <a:lnTo>
                  <a:pt x="100533" y="237876"/>
                </a:lnTo>
                <a:close/>
              </a:path>
              <a:path w="1033779" h="327025">
                <a:moveTo>
                  <a:pt x="213742" y="226937"/>
                </a:moveTo>
                <a:lnTo>
                  <a:pt x="167728" y="226937"/>
                </a:lnTo>
                <a:lnTo>
                  <a:pt x="149465" y="241848"/>
                </a:lnTo>
                <a:lnTo>
                  <a:pt x="132177" y="254805"/>
                </a:lnTo>
                <a:lnTo>
                  <a:pt x="115867" y="265809"/>
                </a:lnTo>
                <a:lnTo>
                  <a:pt x="100533" y="274859"/>
                </a:lnTo>
                <a:lnTo>
                  <a:pt x="157550" y="274859"/>
                </a:lnTo>
                <a:lnTo>
                  <a:pt x="165298" y="268761"/>
                </a:lnTo>
                <a:lnTo>
                  <a:pt x="180925" y="255760"/>
                </a:lnTo>
                <a:lnTo>
                  <a:pt x="213742" y="255760"/>
                </a:lnTo>
                <a:lnTo>
                  <a:pt x="213742" y="226937"/>
                </a:lnTo>
                <a:close/>
              </a:path>
              <a:path w="1033779" h="327025">
                <a:moveTo>
                  <a:pt x="213742" y="42019"/>
                </a:moveTo>
                <a:lnTo>
                  <a:pt x="118764" y="42019"/>
                </a:lnTo>
                <a:lnTo>
                  <a:pt x="118764" y="201935"/>
                </a:lnTo>
                <a:lnTo>
                  <a:pt x="105220" y="204191"/>
                </a:lnTo>
                <a:lnTo>
                  <a:pt x="111298" y="239265"/>
                </a:lnTo>
                <a:lnTo>
                  <a:pt x="167728" y="226937"/>
                </a:lnTo>
                <a:lnTo>
                  <a:pt x="213742" y="226937"/>
                </a:lnTo>
                <a:lnTo>
                  <a:pt x="213742" y="225027"/>
                </a:lnTo>
                <a:lnTo>
                  <a:pt x="219167" y="219460"/>
                </a:lnTo>
                <a:lnTo>
                  <a:pt x="224333" y="213871"/>
                </a:lnTo>
                <a:lnTo>
                  <a:pt x="229238" y="208261"/>
                </a:lnTo>
                <a:lnTo>
                  <a:pt x="233883" y="202628"/>
                </a:lnTo>
                <a:lnTo>
                  <a:pt x="231385" y="196725"/>
                </a:lnTo>
                <a:lnTo>
                  <a:pt x="151408" y="196725"/>
                </a:lnTo>
                <a:lnTo>
                  <a:pt x="151408" y="176062"/>
                </a:lnTo>
                <a:lnTo>
                  <a:pt x="213742" y="176062"/>
                </a:lnTo>
                <a:lnTo>
                  <a:pt x="213742" y="144114"/>
                </a:lnTo>
                <a:lnTo>
                  <a:pt x="151408" y="144114"/>
                </a:lnTo>
                <a:lnTo>
                  <a:pt x="151408" y="125535"/>
                </a:lnTo>
                <a:lnTo>
                  <a:pt x="213742" y="125535"/>
                </a:lnTo>
                <a:lnTo>
                  <a:pt x="213742" y="93587"/>
                </a:lnTo>
                <a:lnTo>
                  <a:pt x="151408" y="93587"/>
                </a:lnTo>
                <a:lnTo>
                  <a:pt x="151408" y="75008"/>
                </a:lnTo>
                <a:lnTo>
                  <a:pt x="213742" y="75008"/>
                </a:lnTo>
                <a:lnTo>
                  <a:pt x="213742" y="42019"/>
                </a:lnTo>
                <a:close/>
              </a:path>
              <a:path w="1033779" h="327025">
                <a:moveTo>
                  <a:pt x="245342" y="133349"/>
                </a:moveTo>
                <a:lnTo>
                  <a:pt x="219298" y="148976"/>
                </a:lnTo>
                <a:lnTo>
                  <a:pt x="227610" y="166057"/>
                </a:lnTo>
                <a:lnTo>
                  <a:pt x="234317" y="183616"/>
                </a:lnTo>
                <a:lnTo>
                  <a:pt x="239417" y="201652"/>
                </a:lnTo>
                <a:lnTo>
                  <a:pt x="242911" y="220165"/>
                </a:lnTo>
                <a:lnTo>
                  <a:pt x="266352" y="203497"/>
                </a:lnTo>
                <a:lnTo>
                  <a:pt x="300037" y="203497"/>
                </a:lnTo>
                <a:lnTo>
                  <a:pt x="300037" y="185959"/>
                </a:lnTo>
                <a:lnTo>
                  <a:pt x="266352" y="185959"/>
                </a:lnTo>
                <a:lnTo>
                  <a:pt x="262825" y="173295"/>
                </a:lnTo>
                <a:lnTo>
                  <a:pt x="258147" y="160305"/>
                </a:lnTo>
                <a:lnTo>
                  <a:pt x="252320" y="146990"/>
                </a:lnTo>
                <a:lnTo>
                  <a:pt x="245342" y="133349"/>
                </a:lnTo>
                <a:close/>
              </a:path>
              <a:path w="1033779" h="327025">
                <a:moveTo>
                  <a:pt x="213742" y="176062"/>
                </a:moveTo>
                <a:lnTo>
                  <a:pt x="180925" y="176062"/>
                </a:lnTo>
                <a:lnTo>
                  <a:pt x="180925" y="191689"/>
                </a:lnTo>
                <a:lnTo>
                  <a:pt x="151408" y="196725"/>
                </a:lnTo>
                <a:lnTo>
                  <a:pt x="231385" y="196725"/>
                </a:lnTo>
                <a:lnTo>
                  <a:pt x="224407" y="180230"/>
                </a:lnTo>
                <a:lnTo>
                  <a:pt x="213742" y="180230"/>
                </a:lnTo>
                <a:lnTo>
                  <a:pt x="213742" y="176062"/>
                </a:lnTo>
                <a:close/>
              </a:path>
              <a:path w="1033779" h="327025">
                <a:moveTo>
                  <a:pt x="100533" y="157485"/>
                </a:moveTo>
                <a:lnTo>
                  <a:pt x="11633" y="157485"/>
                </a:lnTo>
                <a:lnTo>
                  <a:pt x="11633" y="190648"/>
                </a:lnTo>
                <a:lnTo>
                  <a:pt x="100533" y="190648"/>
                </a:lnTo>
                <a:lnTo>
                  <a:pt x="100533" y="157485"/>
                </a:lnTo>
                <a:close/>
              </a:path>
              <a:path w="1033779" h="327025">
                <a:moveTo>
                  <a:pt x="300037" y="116681"/>
                </a:moveTo>
                <a:lnTo>
                  <a:pt x="266352" y="116681"/>
                </a:lnTo>
                <a:lnTo>
                  <a:pt x="266352" y="185959"/>
                </a:lnTo>
                <a:lnTo>
                  <a:pt x="300037" y="185959"/>
                </a:lnTo>
                <a:lnTo>
                  <a:pt x="300037" y="116681"/>
                </a:lnTo>
                <a:close/>
              </a:path>
              <a:path w="1033779" h="327025">
                <a:moveTo>
                  <a:pt x="220513" y="171028"/>
                </a:moveTo>
                <a:lnTo>
                  <a:pt x="218776" y="173690"/>
                </a:lnTo>
                <a:lnTo>
                  <a:pt x="216519" y="176757"/>
                </a:lnTo>
                <a:lnTo>
                  <a:pt x="213742" y="180230"/>
                </a:lnTo>
                <a:lnTo>
                  <a:pt x="224407" y="180230"/>
                </a:lnTo>
                <a:lnTo>
                  <a:pt x="220513" y="171028"/>
                </a:lnTo>
                <a:close/>
              </a:path>
              <a:path w="1033779" h="327025">
                <a:moveTo>
                  <a:pt x="213742" y="125535"/>
                </a:moveTo>
                <a:lnTo>
                  <a:pt x="180925" y="125535"/>
                </a:lnTo>
                <a:lnTo>
                  <a:pt x="180925" y="144114"/>
                </a:lnTo>
                <a:lnTo>
                  <a:pt x="213742" y="144114"/>
                </a:lnTo>
                <a:lnTo>
                  <a:pt x="213742" y="125535"/>
                </a:lnTo>
                <a:close/>
              </a:path>
              <a:path w="1033779" h="327025">
                <a:moveTo>
                  <a:pt x="100533" y="110256"/>
                </a:moveTo>
                <a:lnTo>
                  <a:pt x="11633" y="110256"/>
                </a:lnTo>
                <a:lnTo>
                  <a:pt x="11633" y="143247"/>
                </a:lnTo>
                <a:lnTo>
                  <a:pt x="100533" y="143247"/>
                </a:lnTo>
                <a:lnTo>
                  <a:pt x="100533" y="110256"/>
                </a:lnTo>
                <a:close/>
              </a:path>
              <a:path w="1033779" h="327025">
                <a:moveTo>
                  <a:pt x="318963" y="79697"/>
                </a:moveTo>
                <a:lnTo>
                  <a:pt x="221555" y="79697"/>
                </a:lnTo>
                <a:lnTo>
                  <a:pt x="221555" y="116681"/>
                </a:lnTo>
                <a:lnTo>
                  <a:pt x="318963" y="116681"/>
                </a:lnTo>
                <a:lnTo>
                  <a:pt x="318963" y="79697"/>
                </a:lnTo>
                <a:close/>
              </a:path>
              <a:path w="1033779" h="327025">
                <a:moveTo>
                  <a:pt x="213742" y="75008"/>
                </a:moveTo>
                <a:lnTo>
                  <a:pt x="180925" y="75008"/>
                </a:lnTo>
                <a:lnTo>
                  <a:pt x="180925" y="93587"/>
                </a:lnTo>
                <a:lnTo>
                  <a:pt x="213742" y="93587"/>
                </a:lnTo>
                <a:lnTo>
                  <a:pt x="213742" y="75008"/>
                </a:lnTo>
                <a:close/>
              </a:path>
              <a:path w="1033779" h="327025">
                <a:moveTo>
                  <a:pt x="108866" y="58339"/>
                </a:moveTo>
                <a:lnTo>
                  <a:pt x="0" y="58339"/>
                </a:lnTo>
                <a:lnTo>
                  <a:pt x="0" y="91330"/>
                </a:lnTo>
                <a:lnTo>
                  <a:pt x="108866" y="91330"/>
                </a:lnTo>
                <a:lnTo>
                  <a:pt x="108866" y="58339"/>
                </a:lnTo>
                <a:close/>
              </a:path>
              <a:path w="1033779" h="327025">
                <a:moveTo>
                  <a:pt x="300037" y="5728"/>
                </a:moveTo>
                <a:lnTo>
                  <a:pt x="266352" y="5728"/>
                </a:lnTo>
                <a:lnTo>
                  <a:pt x="266352" y="79697"/>
                </a:lnTo>
                <a:lnTo>
                  <a:pt x="300037" y="79697"/>
                </a:lnTo>
                <a:lnTo>
                  <a:pt x="300037" y="5728"/>
                </a:lnTo>
                <a:close/>
              </a:path>
              <a:path w="1033779" h="327025">
                <a:moveTo>
                  <a:pt x="100533" y="16320"/>
                </a:moveTo>
                <a:lnTo>
                  <a:pt x="11633" y="16320"/>
                </a:lnTo>
                <a:lnTo>
                  <a:pt x="11633" y="49484"/>
                </a:lnTo>
                <a:lnTo>
                  <a:pt x="100533" y="49484"/>
                </a:lnTo>
                <a:lnTo>
                  <a:pt x="100533" y="16320"/>
                </a:lnTo>
                <a:close/>
              </a:path>
              <a:path w="1033779" h="327025">
                <a:moveTo>
                  <a:pt x="157485" y="3646"/>
                </a:moveTo>
                <a:lnTo>
                  <a:pt x="155162" y="11839"/>
                </a:lnTo>
                <a:lnTo>
                  <a:pt x="152188" y="20965"/>
                </a:lnTo>
                <a:lnTo>
                  <a:pt x="148564" y="31025"/>
                </a:lnTo>
                <a:lnTo>
                  <a:pt x="144288" y="42019"/>
                </a:lnTo>
                <a:lnTo>
                  <a:pt x="179536" y="42019"/>
                </a:lnTo>
                <a:lnTo>
                  <a:pt x="182900" y="36223"/>
                </a:lnTo>
                <a:lnTo>
                  <a:pt x="186221" y="29777"/>
                </a:lnTo>
                <a:lnTo>
                  <a:pt x="189498" y="22680"/>
                </a:lnTo>
                <a:lnTo>
                  <a:pt x="192732" y="14931"/>
                </a:lnTo>
                <a:lnTo>
                  <a:pt x="157485" y="3646"/>
                </a:lnTo>
                <a:close/>
              </a:path>
              <a:path w="1033779" h="327025">
                <a:moveTo>
                  <a:pt x="440505" y="289445"/>
                </a:moveTo>
                <a:lnTo>
                  <a:pt x="451966" y="326081"/>
                </a:lnTo>
                <a:lnTo>
                  <a:pt x="496416" y="326081"/>
                </a:lnTo>
                <a:lnTo>
                  <a:pt x="512444" y="323433"/>
                </a:lnTo>
                <a:lnTo>
                  <a:pt x="523892" y="315490"/>
                </a:lnTo>
                <a:lnTo>
                  <a:pt x="530762" y="302250"/>
                </a:lnTo>
                <a:lnTo>
                  <a:pt x="532022" y="292050"/>
                </a:lnTo>
                <a:lnTo>
                  <a:pt x="483219" y="292050"/>
                </a:lnTo>
                <a:lnTo>
                  <a:pt x="472997" y="291887"/>
                </a:lnTo>
                <a:lnTo>
                  <a:pt x="462470" y="291399"/>
                </a:lnTo>
                <a:lnTo>
                  <a:pt x="451640" y="290585"/>
                </a:lnTo>
                <a:lnTo>
                  <a:pt x="440505" y="289445"/>
                </a:lnTo>
                <a:close/>
              </a:path>
              <a:path w="1033779" h="327025">
                <a:moveTo>
                  <a:pt x="441200" y="205233"/>
                </a:moveTo>
                <a:lnTo>
                  <a:pt x="422795" y="228261"/>
                </a:lnTo>
                <a:lnTo>
                  <a:pt x="401785" y="248554"/>
                </a:lnTo>
                <a:lnTo>
                  <a:pt x="378172" y="266113"/>
                </a:lnTo>
                <a:lnTo>
                  <a:pt x="351953" y="280937"/>
                </a:lnTo>
                <a:lnTo>
                  <a:pt x="379735" y="309065"/>
                </a:lnTo>
                <a:lnTo>
                  <a:pt x="405529" y="293623"/>
                </a:lnTo>
                <a:lnTo>
                  <a:pt x="429610" y="275251"/>
                </a:lnTo>
                <a:lnTo>
                  <a:pt x="451976" y="253948"/>
                </a:lnTo>
                <a:lnTo>
                  <a:pt x="472627" y="229716"/>
                </a:lnTo>
                <a:lnTo>
                  <a:pt x="441200" y="205233"/>
                </a:lnTo>
                <a:close/>
              </a:path>
              <a:path w="1033779" h="327025">
                <a:moveTo>
                  <a:pt x="586011" y="205233"/>
                </a:moveTo>
                <a:lnTo>
                  <a:pt x="555104" y="229716"/>
                </a:lnTo>
                <a:lnTo>
                  <a:pt x="580281" y="244897"/>
                </a:lnTo>
                <a:lnTo>
                  <a:pt x="603374" y="263183"/>
                </a:lnTo>
                <a:lnTo>
                  <a:pt x="624383" y="284572"/>
                </a:lnTo>
                <a:lnTo>
                  <a:pt x="643309" y="309065"/>
                </a:lnTo>
                <a:lnTo>
                  <a:pt x="674216" y="280937"/>
                </a:lnTo>
                <a:lnTo>
                  <a:pt x="656071" y="259667"/>
                </a:lnTo>
                <a:lnTo>
                  <a:pt x="635321" y="239960"/>
                </a:lnTo>
                <a:lnTo>
                  <a:pt x="611968" y="221815"/>
                </a:lnTo>
                <a:lnTo>
                  <a:pt x="586011" y="205233"/>
                </a:lnTo>
                <a:close/>
              </a:path>
              <a:path w="1033779" h="327025">
                <a:moveTo>
                  <a:pt x="533052" y="192384"/>
                </a:moveTo>
                <a:lnTo>
                  <a:pt x="495721" y="192384"/>
                </a:lnTo>
                <a:lnTo>
                  <a:pt x="495721" y="287651"/>
                </a:lnTo>
                <a:lnTo>
                  <a:pt x="491554" y="292050"/>
                </a:lnTo>
                <a:lnTo>
                  <a:pt x="532022" y="292050"/>
                </a:lnTo>
                <a:lnTo>
                  <a:pt x="532946" y="284572"/>
                </a:lnTo>
                <a:lnTo>
                  <a:pt x="533052" y="192384"/>
                </a:lnTo>
                <a:close/>
              </a:path>
              <a:path w="1033779" h="327025">
                <a:moveTo>
                  <a:pt x="645392" y="158178"/>
                </a:moveTo>
                <a:lnTo>
                  <a:pt x="382512" y="158178"/>
                </a:lnTo>
                <a:lnTo>
                  <a:pt x="382512" y="192384"/>
                </a:lnTo>
                <a:lnTo>
                  <a:pt x="645392" y="192384"/>
                </a:lnTo>
                <a:lnTo>
                  <a:pt x="645392" y="158178"/>
                </a:lnTo>
                <a:close/>
              </a:path>
              <a:path w="1033779" h="327025">
                <a:moveTo>
                  <a:pt x="854447" y="292397"/>
                </a:moveTo>
                <a:lnTo>
                  <a:pt x="863301" y="326429"/>
                </a:lnTo>
                <a:lnTo>
                  <a:pt x="891430" y="326429"/>
                </a:lnTo>
                <a:lnTo>
                  <a:pt x="907155" y="323716"/>
                </a:lnTo>
                <a:lnTo>
                  <a:pt x="918387" y="315577"/>
                </a:lnTo>
                <a:lnTo>
                  <a:pt x="925126" y="302012"/>
                </a:lnTo>
                <a:lnTo>
                  <a:pt x="925976" y="294827"/>
                </a:lnTo>
                <a:lnTo>
                  <a:pt x="887957" y="294827"/>
                </a:lnTo>
                <a:lnTo>
                  <a:pt x="879612" y="294676"/>
                </a:lnTo>
                <a:lnTo>
                  <a:pt x="871245" y="294220"/>
                </a:lnTo>
                <a:lnTo>
                  <a:pt x="862857" y="293460"/>
                </a:lnTo>
                <a:lnTo>
                  <a:pt x="854447" y="292397"/>
                </a:lnTo>
                <a:close/>
              </a:path>
              <a:path w="1033779" h="327025">
                <a:moveTo>
                  <a:pt x="940221" y="292397"/>
                </a:moveTo>
                <a:lnTo>
                  <a:pt x="949076" y="326429"/>
                </a:lnTo>
                <a:lnTo>
                  <a:pt x="977205" y="326429"/>
                </a:lnTo>
                <a:lnTo>
                  <a:pt x="992929" y="323716"/>
                </a:lnTo>
                <a:lnTo>
                  <a:pt x="1004161" y="315577"/>
                </a:lnTo>
                <a:lnTo>
                  <a:pt x="1010901" y="302012"/>
                </a:lnTo>
                <a:lnTo>
                  <a:pt x="1011750" y="294827"/>
                </a:lnTo>
                <a:lnTo>
                  <a:pt x="973559" y="294827"/>
                </a:lnTo>
                <a:lnTo>
                  <a:pt x="965224" y="294676"/>
                </a:lnTo>
                <a:lnTo>
                  <a:pt x="956890" y="294220"/>
                </a:lnTo>
                <a:lnTo>
                  <a:pt x="948556" y="293460"/>
                </a:lnTo>
                <a:lnTo>
                  <a:pt x="940221" y="292397"/>
                </a:lnTo>
                <a:close/>
              </a:path>
              <a:path w="1033779" h="327025">
                <a:moveTo>
                  <a:pt x="796800" y="261664"/>
                </a:moveTo>
                <a:lnTo>
                  <a:pt x="762768" y="261664"/>
                </a:lnTo>
                <a:lnTo>
                  <a:pt x="762768" y="326081"/>
                </a:lnTo>
                <a:lnTo>
                  <a:pt x="796800" y="326081"/>
                </a:lnTo>
                <a:lnTo>
                  <a:pt x="796800" y="261664"/>
                </a:lnTo>
                <a:close/>
              </a:path>
              <a:path w="1033779" h="327025">
                <a:moveTo>
                  <a:pt x="927373" y="237181"/>
                </a:moveTo>
                <a:lnTo>
                  <a:pt x="897854" y="237181"/>
                </a:lnTo>
                <a:lnTo>
                  <a:pt x="897854" y="291412"/>
                </a:lnTo>
                <a:lnTo>
                  <a:pt x="894556" y="294827"/>
                </a:lnTo>
                <a:lnTo>
                  <a:pt x="925976" y="294827"/>
                </a:lnTo>
                <a:lnTo>
                  <a:pt x="927373" y="283020"/>
                </a:lnTo>
                <a:lnTo>
                  <a:pt x="927373" y="237181"/>
                </a:lnTo>
                <a:close/>
              </a:path>
              <a:path w="1033779" h="327025">
                <a:moveTo>
                  <a:pt x="1013147" y="237181"/>
                </a:moveTo>
                <a:lnTo>
                  <a:pt x="983628" y="237181"/>
                </a:lnTo>
                <a:lnTo>
                  <a:pt x="983628" y="291412"/>
                </a:lnTo>
                <a:lnTo>
                  <a:pt x="980272" y="294827"/>
                </a:lnTo>
                <a:lnTo>
                  <a:pt x="1011750" y="294827"/>
                </a:lnTo>
                <a:lnTo>
                  <a:pt x="1013147" y="283020"/>
                </a:lnTo>
                <a:lnTo>
                  <a:pt x="1013147" y="237181"/>
                </a:lnTo>
                <a:close/>
              </a:path>
              <a:path w="1033779" h="327025">
                <a:moveTo>
                  <a:pt x="883964" y="203843"/>
                </a:moveTo>
                <a:lnTo>
                  <a:pt x="874989" y="218928"/>
                </a:lnTo>
                <a:lnTo>
                  <a:pt x="865602" y="231886"/>
                </a:lnTo>
                <a:lnTo>
                  <a:pt x="855802" y="242716"/>
                </a:lnTo>
                <a:lnTo>
                  <a:pt x="845591" y="251419"/>
                </a:lnTo>
                <a:lnTo>
                  <a:pt x="865559" y="274859"/>
                </a:lnTo>
                <a:lnTo>
                  <a:pt x="876954" y="264366"/>
                </a:lnTo>
                <a:lnTo>
                  <a:pt x="886134" y="254588"/>
                </a:lnTo>
                <a:lnTo>
                  <a:pt x="893101" y="245526"/>
                </a:lnTo>
                <a:lnTo>
                  <a:pt x="897854" y="237181"/>
                </a:lnTo>
                <a:lnTo>
                  <a:pt x="927373" y="237181"/>
                </a:lnTo>
                <a:lnTo>
                  <a:pt x="927373" y="215825"/>
                </a:lnTo>
                <a:lnTo>
                  <a:pt x="897854" y="215825"/>
                </a:lnTo>
                <a:lnTo>
                  <a:pt x="883964" y="203843"/>
                </a:lnTo>
                <a:close/>
              </a:path>
              <a:path w="1033779" h="327025">
                <a:moveTo>
                  <a:pt x="969738" y="203843"/>
                </a:moveTo>
                <a:lnTo>
                  <a:pt x="960764" y="218928"/>
                </a:lnTo>
                <a:lnTo>
                  <a:pt x="951377" y="231886"/>
                </a:lnTo>
                <a:lnTo>
                  <a:pt x="941577" y="242716"/>
                </a:lnTo>
                <a:lnTo>
                  <a:pt x="931365" y="251419"/>
                </a:lnTo>
                <a:lnTo>
                  <a:pt x="951160" y="274859"/>
                </a:lnTo>
                <a:lnTo>
                  <a:pt x="962565" y="264366"/>
                </a:lnTo>
                <a:lnTo>
                  <a:pt x="971778" y="254588"/>
                </a:lnTo>
                <a:lnTo>
                  <a:pt x="978800" y="245526"/>
                </a:lnTo>
                <a:lnTo>
                  <a:pt x="983628" y="237181"/>
                </a:lnTo>
                <a:lnTo>
                  <a:pt x="1013147" y="237181"/>
                </a:lnTo>
                <a:lnTo>
                  <a:pt x="1013147" y="215825"/>
                </a:lnTo>
                <a:lnTo>
                  <a:pt x="983628" y="215825"/>
                </a:lnTo>
                <a:lnTo>
                  <a:pt x="969738" y="203843"/>
                </a:lnTo>
                <a:close/>
              </a:path>
              <a:path w="1033779" h="327025">
                <a:moveTo>
                  <a:pt x="842812" y="228673"/>
                </a:moveTo>
                <a:lnTo>
                  <a:pt x="707205" y="228673"/>
                </a:lnTo>
                <a:lnTo>
                  <a:pt x="707205" y="261664"/>
                </a:lnTo>
                <a:lnTo>
                  <a:pt x="842812" y="261664"/>
                </a:lnTo>
                <a:lnTo>
                  <a:pt x="842812" y="228673"/>
                </a:lnTo>
                <a:close/>
              </a:path>
              <a:path w="1033779" h="327025">
                <a:moveTo>
                  <a:pt x="796800" y="212352"/>
                </a:moveTo>
                <a:lnTo>
                  <a:pt x="762768" y="212352"/>
                </a:lnTo>
                <a:lnTo>
                  <a:pt x="762768" y="228673"/>
                </a:lnTo>
                <a:lnTo>
                  <a:pt x="796800" y="228673"/>
                </a:lnTo>
                <a:lnTo>
                  <a:pt x="796800" y="212352"/>
                </a:lnTo>
                <a:close/>
              </a:path>
              <a:path w="1033779" h="327025">
                <a:moveTo>
                  <a:pt x="927373" y="175369"/>
                </a:moveTo>
                <a:lnTo>
                  <a:pt x="897854" y="175369"/>
                </a:lnTo>
                <a:lnTo>
                  <a:pt x="897854" y="215825"/>
                </a:lnTo>
                <a:lnTo>
                  <a:pt x="927373" y="215825"/>
                </a:lnTo>
                <a:lnTo>
                  <a:pt x="927373" y="175369"/>
                </a:lnTo>
                <a:close/>
              </a:path>
              <a:path w="1033779" h="327025">
                <a:moveTo>
                  <a:pt x="1013147" y="175369"/>
                </a:moveTo>
                <a:lnTo>
                  <a:pt x="983628" y="175369"/>
                </a:lnTo>
                <a:lnTo>
                  <a:pt x="983628" y="215825"/>
                </a:lnTo>
                <a:lnTo>
                  <a:pt x="1013147" y="215825"/>
                </a:lnTo>
                <a:lnTo>
                  <a:pt x="1013147" y="175369"/>
                </a:lnTo>
                <a:close/>
              </a:path>
              <a:path w="1033779" h="327025">
                <a:moveTo>
                  <a:pt x="882575" y="144114"/>
                </a:moveTo>
                <a:lnTo>
                  <a:pt x="875152" y="155346"/>
                </a:lnTo>
                <a:lnTo>
                  <a:pt x="865212" y="166296"/>
                </a:lnTo>
                <a:lnTo>
                  <a:pt x="852754" y="176963"/>
                </a:lnTo>
                <a:lnTo>
                  <a:pt x="837778" y="187349"/>
                </a:lnTo>
                <a:lnTo>
                  <a:pt x="855141" y="214783"/>
                </a:lnTo>
                <a:lnTo>
                  <a:pt x="868749" y="204376"/>
                </a:lnTo>
                <a:lnTo>
                  <a:pt x="880404" y="194338"/>
                </a:lnTo>
                <a:lnTo>
                  <a:pt x="890106" y="184669"/>
                </a:lnTo>
                <a:lnTo>
                  <a:pt x="897854" y="175369"/>
                </a:lnTo>
                <a:lnTo>
                  <a:pt x="927373" y="175369"/>
                </a:lnTo>
                <a:lnTo>
                  <a:pt x="927373" y="162172"/>
                </a:lnTo>
                <a:lnTo>
                  <a:pt x="897854" y="162172"/>
                </a:lnTo>
                <a:lnTo>
                  <a:pt x="882575" y="144114"/>
                </a:lnTo>
                <a:close/>
              </a:path>
              <a:path w="1033779" h="327025">
                <a:moveTo>
                  <a:pt x="968349" y="144114"/>
                </a:moveTo>
                <a:lnTo>
                  <a:pt x="960015" y="157755"/>
                </a:lnTo>
                <a:lnTo>
                  <a:pt x="950813" y="169508"/>
                </a:lnTo>
                <a:lnTo>
                  <a:pt x="940742" y="179372"/>
                </a:lnTo>
                <a:lnTo>
                  <a:pt x="929803" y="187349"/>
                </a:lnTo>
                <a:lnTo>
                  <a:pt x="947339" y="212699"/>
                </a:lnTo>
                <a:lnTo>
                  <a:pt x="957551" y="204636"/>
                </a:lnTo>
                <a:lnTo>
                  <a:pt x="967004" y="195727"/>
                </a:lnTo>
                <a:lnTo>
                  <a:pt x="975696" y="185971"/>
                </a:lnTo>
                <a:lnTo>
                  <a:pt x="983628" y="175369"/>
                </a:lnTo>
                <a:lnTo>
                  <a:pt x="1013147" y="175369"/>
                </a:lnTo>
                <a:lnTo>
                  <a:pt x="1013147" y="162172"/>
                </a:lnTo>
                <a:lnTo>
                  <a:pt x="983628" y="162172"/>
                </a:lnTo>
                <a:lnTo>
                  <a:pt x="968349" y="144114"/>
                </a:lnTo>
                <a:close/>
              </a:path>
              <a:path w="1033779" h="327025">
                <a:moveTo>
                  <a:pt x="833437" y="83169"/>
                </a:moveTo>
                <a:lnTo>
                  <a:pt x="724743" y="83169"/>
                </a:lnTo>
                <a:lnTo>
                  <a:pt x="724743" y="212352"/>
                </a:lnTo>
                <a:lnTo>
                  <a:pt x="833437" y="212352"/>
                </a:lnTo>
                <a:lnTo>
                  <a:pt x="833437" y="178841"/>
                </a:lnTo>
                <a:lnTo>
                  <a:pt x="758080" y="178841"/>
                </a:lnTo>
                <a:lnTo>
                  <a:pt x="758080" y="163214"/>
                </a:lnTo>
                <a:lnTo>
                  <a:pt x="833437" y="163214"/>
                </a:lnTo>
                <a:lnTo>
                  <a:pt x="833437" y="132307"/>
                </a:lnTo>
                <a:lnTo>
                  <a:pt x="758080" y="132307"/>
                </a:lnTo>
                <a:lnTo>
                  <a:pt x="758080" y="116681"/>
                </a:lnTo>
                <a:lnTo>
                  <a:pt x="833437" y="116681"/>
                </a:lnTo>
                <a:lnTo>
                  <a:pt x="833437" y="109561"/>
                </a:lnTo>
                <a:lnTo>
                  <a:pt x="927373" y="109561"/>
                </a:lnTo>
                <a:lnTo>
                  <a:pt x="927373" y="105568"/>
                </a:lnTo>
                <a:lnTo>
                  <a:pt x="872677" y="105568"/>
                </a:lnTo>
                <a:lnTo>
                  <a:pt x="887143" y="93555"/>
                </a:lnTo>
                <a:lnTo>
                  <a:pt x="888579" y="92198"/>
                </a:lnTo>
                <a:lnTo>
                  <a:pt x="833437" y="92198"/>
                </a:lnTo>
                <a:lnTo>
                  <a:pt x="833437" y="83169"/>
                </a:lnTo>
                <a:close/>
              </a:path>
              <a:path w="1033779" h="327025">
                <a:moveTo>
                  <a:pt x="833437" y="163214"/>
                </a:moveTo>
                <a:lnTo>
                  <a:pt x="800100" y="163214"/>
                </a:lnTo>
                <a:lnTo>
                  <a:pt x="800100" y="178841"/>
                </a:lnTo>
                <a:lnTo>
                  <a:pt x="833437" y="178841"/>
                </a:lnTo>
                <a:lnTo>
                  <a:pt x="833437" y="163214"/>
                </a:lnTo>
                <a:close/>
              </a:path>
              <a:path w="1033779" h="327025">
                <a:moveTo>
                  <a:pt x="927373" y="119458"/>
                </a:moveTo>
                <a:lnTo>
                  <a:pt x="852709" y="119458"/>
                </a:lnTo>
                <a:lnTo>
                  <a:pt x="852709" y="137690"/>
                </a:lnTo>
                <a:lnTo>
                  <a:pt x="897854" y="137690"/>
                </a:lnTo>
                <a:lnTo>
                  <a:pt x="897854" y="162172"/>
                </a:lnTo>
                <a:lnTo>
                  <a:pt x="927373" y="162172"/>
                </a:lnTo>
                <a:lnTo>
                  <a:pt x="927373" y="119458"/>
                </a:lnTo>
                <a:close/>
              </a:path>
              <a:path w="1033779" h="327025">
                <a:moveTo>
                  <a:pt x="970945" y="50873"/>
                </a:moveTo>
                <a:lnTo>
                  <a:pt x="927025" y="50873"/>
                </a:lnTo>
                <a:lnTo>
                  <a:pt x="939982" y="66989"/>
                </a:lnTo>
                <a:lnTo>
                  <a:pt x="953851" y="81476"/>
                </a:lnTo>
                <a:lnTo>
                  <a:pt x="968631" y="94336"/>
                </a:lnTo>
                <a:lnTo>
                  <a:pt x="984323" y="105568"/>
                </a:lnTo>
                <a:lnTo>
                  <a:pt x="935880" y="105568"/>
                </a:lnTo>
                <a:lnTo>
                  <a:pt x="935880" y="137690"/>
                </a:lnTo>
                <a:lnTo>
                  <a:pt x="983628" y="137690"/>
                </a:lnTo>
                <a:lnTo>
                  <a:pt x="983628" y="162172"/>
                </a:lnTo>
                <a:lnTo>
                  <a:pt x="1013147" y="162172"/>
                </a:lnTo>
                <a:lnTo>
                  <a:pt x="1013147" y="122758"/>
                </a:lnTo>
                <a:lnTo>
                  <a:pt x="1018931" y="122758"/>
                </a:lnTo>
                <a:lnTo>
                  <a:pt x="1033635" y="94628"/>
                </a:lnTo>
                <a:lnTo>
                  <a:pt x="1007687" y="81042"/>
                </a:lnTo>
                <a:lnTo>
                  <a:pt x="984540" y="64243"/>
                </a:lnTo>
                <a:lnTo>
                  <a:pt x="970945" y="50873"/>
                </a:lnTo>
                <a:close/>
              </a:path>
              <a:path w="1033779" h="327025">
                <a:moveTo>
                  <a:pt x="833437" y="116681"/>
                </a:moveTo>
                <a:lnTo>
                  <a:pt x="800100" y="116681"/>
                </a:lnTo>
                <a:lnTo>
                  <a:pt x="800100" y="132307"/>
                </a:lnTo>
                <a:lnTo>
                  <a:pt x="833437" y="132307"/>
                </a:lnTo>
                <a:lnTo>
                  <a:pt x="833437" y="116681"/>
                </a:lnTo>
                <a:close/>
              </a:path>
              <a:path w="1033779" h="327025">
                <a:moveTo>
                  <a:pt x="927373" y="109561"/>
                </a:moveTo>
                <a:lnTo>
                  <a:pt x="833437" y="109561"/>
                </a:lnTo>
                <a:lnTo>
                  <a:pt x="843507" y="125188"/>
                </a:lnTo>
                <a:lnTo>
                  <a:pt x="852709" y="119458"/>
                </a:lnTo>
                <a:lnTo>
                  <a:pt x="927373" y="119458"/>
                </a:lnTo>
                <a:lnTo>
                  <a:pt x="927373" y="109561"/>
                </a:lnTo>
                <a:close/>
              </a:path>
              <a:path w="1033779" h="327025">
                <a:moveTo>
                  <a:pt x="1018931" y="122758"/>
                </a:moveTo>
                <a:lnTo>
                  <a:pt x="1013147" y="122758"/>
                </a:lnTo>
                <a:lnTo>
                  <a:pt x="1017661" y="125188"/>
                </a:lnTo>
                <a:lnTo>
                  <a:pt x="1018931" y="122758"/>
                </a:lnTo>
                <a:close/>
              </a:path>
              <a:path w="1033779" h="327025">
                <a:moveTo>
                  <a:pt x="917127" y="0"/>
                </a:moveTo>
                <a:lnTo>
                  <a:pt x="902911" y="26467"/>
                </a:lnTo>
                <a:lnTo>
                  <a:pt x="884224" y="50656"/>
                </a:lnTo>
                <a:lnTo>
                  <a:pt x="861066" y="72566"/>
                </a:lnTo>
                <a:lnTo>
                  <a:pt x="833437" y="92198"/>
                </a:lnTo>
                <a:lnTo>
                  <a:pt x="888579" y="92198"/>
                </a:lnTo>
                <a:lnTo>
                  <a:pt x="901023" y="80434"/>
                </a:lnTo>
                <a:lnTo>
                  <a:pt x="914317" y="66207"/>
                </a:lnTo>
                <a:lnTo>
                  <a:pt x="927025" y="50873"/>
                </a:lnTo>
                <a:lnTo>
                  <a:pt x="970945" y="50873"/>
                </a:lnTo>
                <a:lnTo>
                  <a:pt x="964192" y="44232"/>
                </a:lnTo>
                <a:lnTo>
                  <a:pt x="946645" y="21009"/>
                </a:lnTo>
                <a:lnTo>
                  <a:pt x="951506" y="11459"/>
                </a:lnTo>
                <a:lnTo>
                  <a:pt x="917127" y="0"/>
                </a:lnTo>
                <a:close/>
              </a:path>
              <a:path w="1033779" h="327025">
                <a:moveTo>
                  <a:pt x="796800" y="65459"/>
                </a:moveTo>
                <a:lnTo>
                  <a:pt x="762768" y="65459"/>
                </a:lnTo>
                <a:lnTo>
                  <a:pt x="762768" y="83169"/>
                </a:lnTo>
                <a:lnTo>
                  <a:pt x="796800" y="83169"/>
                </a:lnTo>
                <a:lnTo>
                  <a:pt x="796800" y="65459"/>
                </a:lnTo>
                <a:close/>
              </a:path>
              <a:path w="1033779" h="327025">
                <a:moveTo>
                  <a:pt x="842812" y="32294"/>
                </a:moveTo>
                <a:lnTo>
                  <a:pt x="712936" y="32294"/>
                </a:lnTo>
                <a:lnTo>
                  <a:pt x="712936" y="65459"/>
                </a:lnTo>
                <a:lnTo>
                  <a:pt x="842812" y="65459"/>
                </a:lnTo>
                <a:lnTo>
                  <a:pt x="842812" y="32294"/>
                </a:lnTo>
                <a:close/>
              </a:path>
              <a:path w="1033779" h="327025">
                <a:moveTo>
                  <a:pt x="796800" y="5728"/>
                </a:moveTo>
                <a:lnTo>
                  <a:pt x="762768" y="5728"/>
                </a:lnTo>
                <a:lnTo>
                  <a:pt x="762768" y="32294"/>
                </a:lnTo>
                <a:lnTo>
                  <a:pt x="796800" y="32294"/>
                </a:lnTo>
                <a:lnTo>
                  <a:pt x="796800" y="5728"/>
                </a:lnTo>
                <a:close/>
              </a:path>
              <a:path w="1033779" h="327025">
                <a:moveTo>
                  <a:pt x="603721" y="98102"/>
                </a:moveTo>
                <a:lnTo>
                  <a:pt x="424185" y="98102"/>
                </a:lnTo>
                <a:lnTo>
                  <a:pt x="424185" y="132307"/>
                </a:lnTo>
                <a:lnTo>
                  <a:pt x="603721" y="132307"/>
                </a:lnTo>
                <a:lnTo>
                  <a:pt x="603721" y="98102"/>
                </a:lnTo>
                <a:close/>
              </a:path>
              <a:path w="1033779" h="327025">
                <a:moveTo>
                  <a:pt x="661714" y="40281"/>
                </a:moveTo>
                <a:lnTo>
                  <a:pt x="366191" y="40281"/>
                </a:lnTo>
                <a:lnTo>
                  <a:pt x="366191" y="115986"/>
                </a:lnTo>
                <a:lnTo>
                  <a:pt x="403522" y="115986"/>
                </a:lnTo>
                <a:lnTo>
                  <a:pt x="403522" y="74662"/>
                </a:lnTo>
                <a:lnTo>
                  <a:pt x="661714" y="74662"/>
                </a:lnTo>
                <a:lnTo>
                  <a:pt x="661714" y="40281"/>
                </a:lnTo>
                <a:close/>
              </a:path>
              <a:path w="1033779" h="327025">
                <a:moveTo>
                  <a:pt x="661714" y="74662"/>
                </a:moveTo>
                <a:lnTo>
                  <a:pt x="624382" y="74662"/>
                </a:lnTo>
                <a:lnTo>
                  <a:pt x="624382" y="115986"/>
                </a:lnTo>
                <a:lnTo>
                  <a:pt x="661714" y="115986"/>
                </a:lnTo>
                <a:lnTo>
                  <a:pt x="661714" y="74662"/>
                </a:lnTo>
                <a:close/>
              </a:path>
              <a:path w="1033779" h="327025">
                <a:moveTo>
                  <a:pt x="533052" y="5034"/>
                </a:moveTo>
                <a:lnTo>
                  <a:pt x="495026" y="5034"/>
                </a:lnTo>
                <a:lnTo>
                  <a:pt x="495026" y="40281"/>
                </a:lnTo>
                <a:lnTo>
                  <a:pt x="533052" y="40281"/>
                </a:lnTo>
                <a:lnTo>
                  <a:pt x="533052" y="5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75764" y="50546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78679" y="5015702"/>
            <a:ext cx="131812" cy="1165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75529" y="5015702"/>
            <a:ext cx="133374" cy="1165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81333" y="49928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88006" y="4980033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12438" y="4974998"/>
            <a:ext cx="262890" cy="168275"/>
          </a:xfrm>
          <a:custGeom>
            <a:avLst/>
            <a:gdLst/>
            <a:ahLst/>
            <a:cxnLst/>
            <a:rect l="l" t="t" r="r" b="b"/>
            <a:pathLst>
              <a:path w="262890" h="168275">
                <a:moveTo>
                  <a:pt x="0" y="0"/>
                </a:moveTo>
                <a:lnTo>
                  <a:pt x="262879" y="0"/>
                </a:lnTo>
                <a:lnTo>
                  <a:pt x="262879" y="34205"/>
                </a:lnTo>
                <a:lnTo>
                  <a:pt x="150539" y="34205"/>
                </a:lnTo>
                <a:lnTo>
                  <a:pt x="150539" y="125536"/>
                </a:lnTo>
                <a:lnTo>
                  <a:pt x="148249" y="144071"/>
                </a:lnTo>
                <a:lnTo>
                  <a:pt x="141380" y="157311"/>
                </a:lnTo>
                <a:lnTo>
                  <a:pt x="129931" y="165254"/>
                </a:lnTo>
                <a:lnTo>
                  <a:pt x="113902" y="167902"/>
                </a:lnTo>
                <a:lnTo>
                  <a:pt x="69452" y="167902"/>
                </a:lnTo>
                <a:lnTo>
                  <a:pt x="57993" y="131266"/>
                </a:lnTo>
                <a:lnTo>
                  <a:pt x="69127" y="132405"/>
                </a:lnTo>
                <a:lnTo>
                  <a:pt x="79957" y="133219"/>
                </a:lnTo>
                <a:lnTo>
                  <a:pt x="90484" y="133708"/>
                </a:lnTo>
                <a:lnTo>
                  <a:pt x="100706" y="133870"/>
                </a:lnTo>
                <a:lnTo>
                  <a:pt x="109041" y="133870"/>
                </a:lnTo>
                <a:lnTo>
                  <a:pt x="113208" y="129472"/>
                </a:lnTo>
                <a:lnTo>
                  <a:pt x="113208" y="120674"/>
                </a:lnTo>
                <a:lnTo>
                  <a:pt x="113208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41559" y="49743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81333" y="49423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88006" y="4933500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41559" y="49270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54110" y="4914921"/>
            <a:ext cx="179705" cy="34290"/>
          </a:xfrm>
          <a:custGeom>
            <a:avLst/>
            <a:gdLst/>
            <a:ahLst/>
            <a:cxnLst/>
            <a:rect l="l" t="t" r="r" b="b"/>
            <a:pathLst>
              <a:path w="179704" h="34289">
                <a:moveTo>
                  <a:pt x="0" y="0"/>
                </a:moveTo>
                <a:lnTo>
                  <a:pt x="179536" y="0"/>
                </a:lnTo>
                <a:lnTo>
                  <a:pt x="179536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81333" y="48918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9925" y="48751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41559" y="48331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949223" y="48225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096117" y="48218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5247"/>
                </a:lnTo>
                <a:lnTo>
                  <a:pt x="295523" y="35247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5247"/>
                </a:lnTo>
                <a:lnTo>
                  <a:pt x="128835" y="35247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41906" y="48204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2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37132" y="4816818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209921" y="0"/>
                </a:moveTo>
                <a:lnTo>
                  <a:pt x="244301" y="11459"/>
                </a:lnTo>
                <a:lnTo>
                  <a:pt x="239439" y="21009"/>
                </a:lnTo>
                <a:lnTo>
                  <a:pt x="256987" y="44232"/>
                </a:lnTo>
                <a:lnTo>
                  <a:pt x="277334" y="64244"/>
                </a:lnTo>
                <a:lnTo>
                  <a:pt x="300482" y="81043"/>
                </a:lnTo>
                <a:lnTo>
                  <a:pt x="326429" y="94629"/>
                </a:lnTo>
                <a:lnTo>
                  <a:pt x="310455" y="125189"/>
                </a:lnTo>
                <a:lnTo>
                  <a:pt x="305940" y="122758"/>
                </a:lnTo>
                <a:lnTo>
                  <a:pt x="305940" y="283021"/>
                </a:lnTo>
                <a:lnTo>
                  <a:pt x="303694" y="302012"/>
                </a:lnTo>
                <a:lnTo>
                  <a:pt x="296955" y="315577"/>
                </a:lnTo>
                <a:lnTo>
                  <a:pt x="285723" y="323716"/>
                </a:lnTo>
                <a:lnTo>
                  <a:pt x="269998" y="326429"/>
                </a:lnTo>
                <a:lnTo>
                  <a:pt x="241870" y="326429"/>
                </a:lnTo>
                <a:lnTo>
                  <a:pt x="233015" y="292397"/>
                </a:lnTo>
                <a:lnTo>
                  <a:pt x="241349" y="293461"/>
                </a:lnTo>
                <a:lnTo>
                  <a:pt x="249683" y="294220"/>
                </a:lnTo>
                <a:lnTo>
                  <a:pt x="258018" y="294676"/>
                </a:lnTo>
                <a:lnTo>
                  <a:pt x="266352" y="294828"/>
                </a:lnTo>
                <a:lnTo>
                  <a:pt x="273066" y="294828"/>
                </a:lnTo>
                <a:lnTo>
                  <a:pt x="276423" y="291413"/>
                </a:lnTo>
                <a:lnTo>
                  <a:pt x="276423" y="284584"/>
                </a:lnTo>
                <a:lnTo>
                  <a:pt x="276423" y="237182"/>
                </a:lnTo>
                <a:lnTo>
                  <a:pt x="271594" y="245527"/>
                </a:lnTo>
                <a:lnTo>
                  <a:pt x="264572" y="254589"/>
                </a:lnTo>
                <a:lnTo>
                  <a:pt x="255359" y="264366"/>
                </a:lnTo>
                <a:lnTo>
                  <a:pt x="243954" y="274860"/>
                </a:lnTo>
                <a:lnTo>
                  <a:pt x="224159" y="251420"/>
                </a:lnTo>
                <a:lnTo>
                  <a:pt x="234371" y="242716"/>
                </a:lnTo>
                <a:lnTo>
                  <a:pt x="244171" y="231886"/>
                </a:lnTo>
                <a:lnTo>
                  <a:pt x="253558" y="218929"/>
                </a:lnTo>
                <a:lnTo>
                  <a:pt x="262532" y="203844"/>
                </a:lnTo>
                <a:lnTo>
                  <a:pt x="276423" y="215825"/>
                </a:lnTo>
                <a:lnTo>
                  <a:pt x="276423" y="175369"/>
                </a:lnTo>
                <a:lnTo>
                  <a:pt x="268490" y="185971"/>
                </a:lnTo>
                <a:lnTo>
                  <a:pt x="259798" y="195727"/>
                </a:lnTo>
                <a:lnTo>
                  <a:pt x="250345" y="204637"/>
                </a:lnTo>
                <a:lnTo>
                  <a:pt x="240134" y="212700"/>
                </a:lnTo>
                <a:lnTo>
                  <a:pt x="222597" y="187349"/>
                </a:lnTo>
                <a:lnTo>
                  <a:pt x="233536" y="179373"/>
                </a:lnTo>
                <a:lnTo>
                  <a:pt x="243606" y="169509"/>
                </a:lnTo>
                <a:lnTo>
                  <a:pt x="252809" y="157756"/>
                </a:lnTo>
                <a:lnTo>
                  <a:pt x="261143" y="144115"/>
                </a:lnTo>
                <a:lnTo>
                  <a:pt x="276423" y="162173"/>
                </a:lnTo>
                <a:lnTo>
                  <a:pt x="276423" y="137690"/>
                </a:lnTo>
                <a:lnTo>
                  <a:pt x="228674" y="137690"/>
                </a:lnTo>
                <a:lnTo>
                  <a:pt x="228674" y="105568"/>
                </a:lnTo>
                <a:lnTo>
                  <a:pt x="277117" y="105568"/>
                </a:lnTo>
                <a:lnTo>
                  <a:pt x="261425" y="94336"/>
                </a:lnTo>
                <a:lnTo>
                  <a:pt x="246645" y="81477"/>
                </a:lnTo>
                <a:lnTo>
                  <a:pt x="232776" y="66989"/>
                </a:lnTo>
                <a:lnTo>
                  <a:pt x="219819" y="50874"/>
                </a:lnTo>
                <a:lnTo>
                  <a:pt x="207111" y="66208"/>
                </a:lnTo>
                <a:lnTo>
                  <a:pt x="193817" y="80435"/>
                </a:lnTo>
                <a:lnTo>
                  <a:pt x="179937" y="93555"/>
                </a:lnTo>
                <a:lnTo>
                  <a:pt x="165471" y="105568"/>
                </a:lnTo>
                <a:lnTo>
                  <a:pt x="220166" y="105568"/>
                </a:lnTo>
                <a:lnTo>
                  <a:pt x="220166" y="283021"/>
                </a:lnTo>
                <a:lnTo>
                  <a:pt x="217919" y="302012"/>
                </a:lnTo>
                <a:lnTo>
                  <a:pt x="211180" y="315577"/>
                </a:lnTo>
                <a:lnTo>
                  <a:pt x="199948" y="323716"/>
                </a:lnTo>
                <a:lnTo>
                  <a:pt x="184224" y="326429"/>
                </a:lnTo>
                <a:lnTo>
                  <a:pt x="156095" y="326429"/>
                </a:lnTo>
                <a:lnTo>
                  <a:pt x="147240" y="292397"/>
                </a:lnTo>
                <a:lnTo>
                  <a:pt x="155650" y="293461"/>
                </a:lnTo>
                <a:lnTo>
                  <a:pt x="164039" y="294220"/>
                </a:lnTo>
                <a:lnTo>
                  <a:pt x="172406" y="294676"/>
                </a:lnTo>
                <a:lnTo>
                  <a:pt x="180751" y="294828"/>
                </a:lnTo>
                <a:lnTo>
                  <a:pt x="187349" y="294828"/>
                </a:lnTo>
                <a:lnTo>
                  <a:pt x="190648" y="291413"/>
                </a:lnTo>
                <a:lnTo>
                  <a:pt x="190648" y="284584"/>
                </a:lnTo>
                <a:lnTo>
                  <a:pt x="190648" y="237182"/>
                </a:lnTo>
                <a:lnTo>
                  <a:pt x="185895" y="245527"/>
                </a:lnTo>
                <a:lnTo>
                  <a:pt x="178928" y="254589"/>
                </a:lnTo>
                <a:lnTo>
                  <a:pt x="169747" y="264366"/>
                </a:lnTo>
                <a:lnTo>
                  <a:pt x="158353" y="274860"/>
                </a:lnTo>
                <a:lnTo>
                  <a:pt x="138385" y="251420"/>
                </a:lnTo>
                <a:lnTo>
                  <a:pt x="148597" y="242716"/>
                </a:lnTo>
                <a:lnTo>
                  <a:pt x="158396" y="231886"/>
                </a:lnTo>
                <a:lnTo>
                  <a:pt x="167783" y="218929"/>
                </a:lnTo>
                <a:lnTo>
                  <a:pt x="176758" y="203844"/>
                </a:lnTo>
                <a:lnTo>
                  <a:pt x="190648" y="215825"/>
                </a:lnTo>
                <a:lnTo>
                  <a:pt x="190648" y="175369"/>
                </a:lnTo>
                <a:lnTo>
                  <a:pt x="182900" y="184669"/>
                </a:lnTo>
                <a:lnTo>
                  <a:pt x="173198" y="194338"/>
                </a:lnTo>
                <a:lnTo>
                  <a:pt x="161543" y="204376"/>
                </a:lnTo>
                <a:lnTo>
                  <a:pt x="147935" y="214783"/>
                </a:lnTo>
                <a:lnTo>
                  <a:pt x="130571" y="187349"/>
                </a:lnTo>
                <a:lnTo>
                  <a:pt x="145547" y="176964"/>
                </a:lnTo>
                <a:lnTo>
                  <a:pt x="158005" y="166296"/>
                </a:lnTo>
                <a:lnTo>
                  <a:pt x="167946" y="155347"/>
                </a:lnTo>
                <a:lnTo>
                  <a:pt x="175369" y="144115"/>
                </a:lnTo>
                <a:lnTo>
                  <a:pt x="190648" y="162173"/>
                </a:lnTo>
                <a:lnTo>
                  <a:pt x="190648" y="137690"/>
                </a:lnTo>
                <a:lnTo>
                  <a:pt x="145504" y="137690"/>
                </a:lnTo>
                <a:lnTo>
                  <a:pt x="145504" y="119459"/>
                </a:lnTo>
                <a:lnTo>
                  <a:pt x="136301" y="125189"/>
                </a:lnTo>
                <a:lnTo>
                  <a:pt x="126231" y="109562"/>
                </a:lnTo>
                <a:lnTo>
                  <a:pt x="126231" y="212352"/>
                </a:lnTo>
                <a:lnTo>
                  <a:pt x="89594" y="212352"/>
                </a:lnTo>
                <a:lnTo>
                  <a:pt x="89594" y="228674"/>
                </a:lnTo>
                <a:lnTo>
                  <a:pt x="135607" y="228674"/>
                </a:lnTo>
                <a:lnTo>
                  <a:pt x="135607" y="261664"/>
                </a:lnTo>
                <a:lnTo>
                  <a:pt x="89594" y="261664"/>
                </a:lnTo>
                <a:lnTo>
                  <a:pt x="89594" y="326082"/>
                </a:lnTo>
                <a:lnTo>
                  <a:pt x="55562" y="326082"/>
                </a:lnTo>
                <a:lnTo>
                  <a:pt x="55562" y="261664"/>
                </a:lnTo>
                <a:lnTo>
                  <a:pt x="0" y="261664"/>
                </a:lnTo>
                <a:lnTo>
                  <a:pt x="0" y="228674"/>
                </a:lnTo>
                <a:lnTo>
                  <a:pt x="55562" y="228674"/>
                </a:lnTo>
                <a:lnTo>
                  <a:pt x="55562" y="212352"/>
                </a:lnTo>
                <a:lnTo>
                  <a:pt x="17536" y="212352"/>
                </a:lnTo>
                <a:lnTo>
                  <a:pt x="17536" y="83170"/>
                </a:lnTo>
                <a:lnTo>
                  <a:pt x="55562" y="83170"/>
                </a:lnTo>
                <a:lnTo>
                  <a:pt x="55562" y="65459"/>
                </a:lnTo>
                <a:lnTo>
                  <a:pt x="5729" y="65459"/>
                </a:lnTo>
                <a:lnTo>
                  <a:pt x="5729" y="32295"/>
                </a:lnTo>
                <a:lnTo>
                  <a:pt x="55562" y="32295"/>
                </a:lnTo>
                <a:lnTo>
                  <a:pt x="55562" y="5729"/>
                </a:lnTo>
                <a:lnTo>
                  <a:pt x="89594" y="5729"/>
                </a:lnTo>
                <a:lnTo>
                  <a:pt x="89594" y="32295"/>
                </a:lnTo>
                <a:lnTo>
                  <a:pt x="135607" y="32295"/>
                </a:lnTo>
                <a:lnTo>
                  <a:pt x="135607" y="65459"/>
                </a:lnTo>
                <a:lnTo>
                  <a:pt x="89594" y="65459"/>
                </a:lnTo>
                <a:lnTo>
                  <a:pt x="89594" y="83170"/>
                </a:lnTo>
                <a:lnTo>
                  <a:pt x="126231" y="83170"/>
                </a:lnTo>
                <a:lnTo>
                  <a:pt x="126231" y="92199"/>
                </a:lnTo>
                <a:lnTo>
                  <a:pt x="153860" y="72567"/>
                </a:lnTo>
                <a:lnTo>
                  <a:pt x="177018" y="50657"/>
                </a:lnTo>
                <a:lnTo>
                  <a:pt x="195705" y="26468"/>
                </a:lnTo>
                <a:lnTo>
                  <a:pt x="209921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00220" y="5242268"/>
            <a:ext cx="1067635" cy="3569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36080" y="5257800"/>
            <a:ext cx="1054607" cy="3444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29925" y="5251396"/>
            <a:ext cx="1038860" cy="327660"/>
          </a:xfrm>
          <a:custGeom>
            <a:avLst/>
            <a:gdLst/>
            <a:ahLst/>
            <a:cxnLst/>
            <a:rect l="l" t="t" r="r" b="b"/>
            <a:pathLst>
              <a:path w="1038859" h="327660">
                <a:moveTo>
                  <a:pt x="100533" y="202109"/>
                </a:moveTo>
                <a:lnTo>
                  <a:pt x="11979" y="202109"/>
                </a:lnTo>
                <a:lnTo>
                  <a:pt x="11979" y="323303"/>
                </a:lnTo>
                <a:lnTo>
                  <a:pt x="45839" y="323303"/>
                </a:lnTo>
                <a:lnTo>
                  <a:pt x="45839" y="307329"/>
                </a:lnTo>
                <a:lnTo>
                  <a:pt x="100533" y="307329"/>
                </a:lnTo>
                <a:lnTo>
                  <a:pt x="100533" y="285278"/>
                </a:lnTo>
                <a:lnTo>
                  <a:pt x="140269" y="285278"/>
                </a:lnTo>
                <a:lnTo>
                  <a:pt x="149497" y="278420"/>
                </a:lnTo>
                <a:lnTo>
                  <a:pt x="154902" y="274166"/>
                </a:lnTo>
                <a:lnTo>
                  <a:pt x="45839" y="274166"/>
                </a:lnTo>
                <a:lnTo>
                  <a:pt x="45839" y="235098"/>
                </a:lnTo>
                <a:lnTo>
                  <a:pt x="100533" y="235098"/>
                </a:lnTo>
                <a:lnTo>
                  <a:pt x="100533" y="202109"/>
                </a:lnTo>
                <a:close/>
              </a:path>
              <a:path w="1038859" h="327660">
                <a:moveTo>
                  <a:pt x="147587" y="285625"/>
                </a:moveTo>
                <a:lnTo>
                  <a:pt x="159221" y="323303"/>
                </a:lnTo>
                <a:lnTo>
                  <a:pt x="179189" y="323303"/>
                </a:lnTo>
                <a:lnTo>
                  <a:pt x="194306" y="321122"/>
                </a:lnTo>
                <a:lnTo>
                  <a:pt x="205104" y="314578"/>
                </a:lnTo>
                <a:lnTo>
                  <a:pt x="211582" y="303672"/>
                </a:lnTo>
                <a:lnTo>
                  <a:pt x="213742" y="288404"/>
                </a:lnTo>
                <a:lnTo>
                  <a:pt x="213742" y="288056"/>
                </a:lnTo>
                <a:lnTo>
                  <a:pt x="160088" y="288056"/>
                </a:lnTo>
                <a:lnTo>
                  <a:pt x="154185" y="287246"/>
                </a:lnTo>
                <a:lnTo>
                  <a:pt x="147587" y="285625"/>
                </a:lnTo>
                <a:close/>
              </a:path>
              <a:path w="1038859" h="327660">
                <a:moveTo>
                  <a:pt x="226416" y="284237"/>
                </a:moveTo>
                <a:lnTo>
                  <a:pt x="238224" y="323303"/>
                </a:lnTo>
                <a:lnTo>
                  <a:pt x="264095" y="323303"/>
                </a:lnTo>
                <a:lnTo>
                  <a:pt x="279819" y="320732"/>
                </a:lnTo>
                <a:lnTo>
                  <a:pt x="291051" y="313016"/>
                </a:lnTo>
                <a:lnTo>
                  <a:pt x="297791" y="300157"/>
                </a:lnTo>
                <a:lnTo>
                  <a:pt x="299517" y="286320"/>
                </a:lnTo>
                <a:lnTo>
                  <a:pt x="253851" y="286320"/>
                </a:lnTo>
                <a:lnTo>
                  <a:pt x="247774" y="286189"/>
                </a:lnTo>
                <a:lnTo>
                  <a:pt x="241175" y="285799"/>
                </a:lnTo>
                <a:lnTo>
                  <a:pt x="234056" y="285148"/>
                </a:lnTo>
                <a:lnTo>
                  <a:pt x="226416" y="284237"/>
                </a:lnTo>
                <a:close/>
              </a:path>
              <a:path w="1038859" h="327660">
                <a:moveTo>
                  <a:pt x="100533" y="307329"/>
                </a:moveTo>
                <a:lnTo>
                  <a:pt x="66848" y="307329"/>
                </a:lnTo>
                <a:lnTo>
                  <a:pt x="66848" y="321567"/>
                </a:lnTo>
                <a:lnTo>
                  <a:pt x="100533" y="321567"/>
                </a:lnTo>
                <a:lnTo>
                  <a:pt x="100533" y="307329"/>
                </a:lnTo>
                <a:close/>
              </a:path>
              <a:path w="1038859" h="327660">
                <a:moveTo>
                  <a:pt x="140269" y="285278"/>
                </a:moveTo>
                <a:lnTo>
                  <a:pt x="100533" y="285278"/>
                </a:lnTo>
                <a:lnTo>
                  <a:pt x="117375" y="301599"/>
                </a:lnTo>
                <a:lnTo>
                  <a:pt x="133523" y="290292"/>
                </a:lnTo>
                <a:lnTo>
                  <a:pt x="140269" y="285278"/>
                </a:lnTo>
                <a:close/>
              </a:path>
              <a:path w="1038859" h="327660">
                <a:moveTo>
                  <a:pt x="213742" y="252982"/>
                </a:moveTo>
                <a:lnTo>
                  <a:pt x="180925" y="252982"/>
                </a:lnTo>
                <a:lnTo>
                  <a:pt x="180925" y="284294"/>
                </a:lnTo>
                <a:lnTo>
                  <a:pt x="175715" y="288056"/>
                </a:lnTo>
                <a:lnTo>
                  <a:pt x="213742" y="288056"/>
                </a:lnTo>
                <a:lnTo>
                  <a:pt x="213742" y="252982"/>
                </a:lnTo>
                <a:close/>
              </a:path>
              <a:path w="1038859" h="327660">
                <a:moveTo>
                  <a:pt x="300037" y="200719"/>
                </a:moveTo>
                <a:lnTo>
                  <a:pt x="266352" y="200719"/>
                </a:lnTo>
                <a:lnTo>
                  <a:pt x="266352" y="282442"/>
                </a:lnTo>
                <a:lnTo>
                  <a:pt x="262185" y="286320"/>
                </a:lnTo>
                <a:lnTo>
                  <a:pt x="299517" y="286320"/>
                </a:lnTo>
                <a:lnTo>
                  <a:pt x="300001" y="282442"/>
                </a:lnTo>
                <a:lnTo>
                  <a:pt x="300037" y="200719"/>
                </a:lnTo>
                <a:close/>
              </a:path>
              <a:path w="1038859" h="327660">
                <a:moveTo>
                  <a:pt x="100533" y="235098"/>
                </a:moveTo>
                <a:lnTo>
                  <a:pt x="66848" y="235098"/>
                </a:lnTo>
                <a:lnTo>
                  <a:pt x="66848" y="274166"/>
                </a:lnTo>
                <a:lnTo>
                  <a:pt x="154902" y="274166"/>
                </a:lnTo>
                <a:lnTo>
                  <a:pt x="157550" y="272082"/>
                </a:lnTo>
                <a:lnTo>
                  <a:pt x="100533" y="272082"/>
                </a:lnTo>
                <a:lnTo>
                  <a:pt x="100533" y="235098"/>
                </a:lnTo>
                <a:close/>
              </a:path>
              <a:path w="1038859" h="327660">
                <a:moveTo>
                  <a:pt x="213742" y="224160"/>
                </a:moveTo>
                <a:lnTo>
                  <a:pt x="167728" y="224160"/>
                </a:lnTo>
                <a:lnTo>
                  <a:pt x="149465" y="239070"/>
                </a:lnTo>
                <a:lnTo>
                  <a:pt x="132177" y="252028"/>
                </a:lnTo>
                <a:lnTo>
                  <a:pt x="115867" y="263032"/>
                </a:lnTo>
                <a:lnTo>
                  <a:pt x="100533" y="272082"/>
                </a:lnTo>
                <a:lnTo>
                  <a:pt x="157550" y="272082"/>
                </a:lnTo>
                <a:lnTo>
                  <a:pt x="165298" y="265983"/>
                </a:lnTo>
                <a:lnTo>
                  <a:pt x="180925" y="252982"/>
                </a:lnTo>
                <a:lnTo>
                  <a:pt x="213742" y="252982"/>
                </a:lnTo>
                <a:lnTo>
                  <a:pt x="213742" y="224160"/>
                </a:lnTo>
                <a:close/>
              </a:path>
              <a:path w="1038859" h="327660">
                <a:moveTo>
                  <a:pt x="213742" y="39240"/>
                </a:moveTo>
                <a:lnTo>
                  <a:pt x="118764" y="39240"/>
                </a:lnTo>
                <a:lnTo>
                  <a:pt x="118764" y="199156"/>
                </a:lnTo>
                <a:lnTo>
                  <a:pt x="105220" y="201414"/>
                </a:lnTo>
                <a:lnTo>
                  <a:pt x="111298" y="236487"/>
                </a:lnTo>
                <a:lnTo>
                  <a:pt x="167728" y="224160"/>
                </a:lnTo>
                <a:lnTo>
                  <a:pt x="213742" y="224160"/>
                </a:lnTo>
                <a:lnTo>
                  <a:pt x="213742" y="222249"/>
                </a:lnTo>
                <a:lnTo>
                  <a:pt x="219167" y="216683"/>
                </a:lnTo>
                <a:lnTo>
                  <a:pt x="224333" y="211094"/>
                </a:lnTo>
                <a:lnTo>
                  <a:pt x="229238" y="205483"/>
                </a:lnTo>
                <a:lnTo>
                  <a:pt x="233883" y="199851"/>
                </a:lnTo>
                <a:lnTo>
                  <a:pt x="231385" y="193948"/>
                </a:lnTo>
                <a:lnTo>
                  <a:pt x="151408" y="193948"/>
                </a:lnTo>
                <a:lnTo>
                  <a:pt x="151408" y="173285"/>
                </a:lnTo>
                <a:lnTo>
                  <a:pt x="213742" y="173285"/>
                </a:lnTo>
                <a:lnTo>
                  <a:pt x="213742" y="141337"/>
                </a:lnTo>
                <a:lnTo>
                  <a:pt x="151408" y="141337"/>
                </a:lnTo>
                <a:lnTo>
                  <a:pt x="151408" y="122758"/>
                </a:lnTo>
                <a:lnTo>
                  <a:pt x="213742" y="122758"/>
                </a:lnTo>
                <a:lnTo>
                  <a:pt x="213742" y="90810"/>
                </a:lnTo>
                <a:lnTo>
                  <a:pt x="151408" y="90810"/>
                </a:lnTo>
                <a:lnTo>
                  <a:pt x="151408" y="72231"/>
                </a:lnTo>
                <a:lnTo>
                  <a:pt x="213742" y="72231"/>
                </a:lnTo>
                <a:lnTo>
                  <a:pt x="213742" y="39240"/>
                </a:lnTo>
                <a:close/>
              </a:path>
              <a:path w="1038859" h="327660">
                <a:moveTo>
                  <a:pt x="245342" y="130572"/>
                </a:moveTo>
                <a:lnTo>
                  <a:pt x="219298" y="146198"/>
                </a:lnTo>
                <a:lnTo>
                  <a:pt x="227610" y="163280"/>
                </a:lnTo>
                <a:lnTo>
                  <a:pt x="234317" y="180838"/>
                </a:lnTo>
                <a:lnTo>
                  <a:pt x="239417" y="198874"/>
                </a:lnTo>
                <a:lnTo>
                  <a:pt x="242911" y="217388"/>
                </a:lnTo>
                <a:lnTo>
                  <a:pt x="266352" y="200719"/>
                </a:lnTo>
                <a:lnTo>
                  <a:pt x="300037" y="200719"/>
                </a:lnTo>
                <a:lnTo>
                  <a:pt x="300037" y="183182"/>
                </a:lnTo>
                <a:lnTo>
                  <a:pt x="266352" y="183182"/>
                </a:lnTo>
                <a:lnTo>
                  <a:pt x="262825" y="170518"/>
                </a:lnTo>
                <a:lnTo>
                  <a:pt x="258147" y="157528"/>
                </a:lnTo>
                <a:lnTo>
                  <a:pt x="252320" y="144213"/>
                </a:lnTo>
                <a:lnTo>
                  <a:pt x="245342" y="130572"/>
                </a:lnTo>
                <a:close/>
              </a:path>
              <a:path w="1038859" h="327660">
                <a:moveTo>
                  <a:pt x="213742" y="173285"/>
                </a:moveTo>
                <a:lnTo>
                  <a:pt x="180925" y="173285"/>
                </a:lnTo>
                <a:lnTo>
                  <a:pt x="180925" y="188912"/>
                </a:lnTo>
                <a:lnTo>
                  <a:pt x="151408" y="193948"/>
                </a:lnTo>
                <a:lnTo>
                  <a:pt x="231385" y="193948"/>
                </a:lnTo>
                <a:lnTo>
                  <a:pt x="224407" y="177453"/>
                </a:lnTo>
                <a:lnTo>
                  <a:pt x="213742" y="177453"/>
                </a:lnTo>
                <a:lnTo>
                  <a:pt x="213742" y="173285"/>
                </a:lnTo>
                <a:close/>
              </a:path>
              <a:path w="1038859" h="327660">
                <a:moveTo>
                  <a:pt x="100533" y="154706"/>
                </a:moveTo>
                <a:lnTo>
                  <a:pt x="11633" y="154706"/>
                </a:lnTo>
                <a:lnTo>
                  <a:pt x="11633" y="187871"/>
                </a:lnTo>
                <a:lnTo>
                  <a:pt x="100533" y="187871"/>
                </a:lnTo>
                <a:lnTo>
                  <a:pt x="100533" y="154706"/>
                </a:lnTo>
                <a:close/>
              </a:path>
              <a:path w="1038859" h="327660">
                <a:moveTo>
                  <a:pt x="300037" y="113903"/>
                </a:moveTo>
                <a:lnTo>
                  <a:pt x="266352" y="113903"/>
                </a:lnTo>
                <a:lnTo>
                  <a:pt x="266352" y="183182"/>
                </a:lnTo>
                <a:lnTo>
                  <a:pt x="300037" y="183182"/>
                </a:lnTo>
                <a:lnTo>
                  <a:pt x="300037" y="113903"/>
                </a:lnTo>
                <a:close/>
              </a:path>
              <a:path w="1038859" h="327660">
                <a:moveTo>
                  <a:pt x="220513" y="168249"/>
                </a:moveTo>
                <a:lnTo>
                  <a:pt x="218776" y="170912"/>
                </a:lnTo>
                <a:lnTo>
                  <a:pt x="216519" y="173979"/>
                </a:lnTo>
                <a:lnTo>
                  <a:pt x="213742" y="177453"/>
                </a:lnTo>
                <a:lnTo>
                  <a:pt x="224407" y="177453"/>
                </a:lnTo>
                <a:lnTo>
                  <a:pt x="220513" y="168249"/>
                </a:lnTo>
                <a:close/>
              </a:path>
              <a:path w="1038859" h="327660">
                <a:moveTo>
                  <a:pt x="213742" y="122758"/>
                </a:moveTo>
                <a:lnTo>
                  <a:pt x="180925" y="122758"/>
                </a:lnTo>
                <a:lnTo>
                  <a:pt x="180925" y="141337"/>
                </a:lnTo>
                <a:lnTo>
                  <a:pt x="213742" y="141337"/>
                </a:lnTo>
                <a:lnTo>
                  <a:pt x="213742" y="122758"/>
                </a:lnTo>
                <a:close/>
              </a:path>
              <a:path w="1038859" h="327660">
                <a:moveTo>
                  <a:pt x="100533" y="107478"/>
                </a:moveTo>
                <a:lnTo>
                  <a:pt x="11633" y="107478"/>
                </a:lnTo>
                <a:lnTo>
                  <a:pt x="11633" y="140468"/>
                </a:lnTo>
                <a:lnTo>
                  <a:pt x="100533" y="140468"/>
                </a:lnTo>
                <a:lnTo>
                  <a:pt x="100533" y="107478"/>
                </a:lnTo>
                <a:close/>
              </a:path>
              <a:path w="1038859" h="327660">
                <a:moveTo>
                  <a:pt x="318963" y="76918"/>
                </a:moveTo>
                <a:lnTo>
                  <a:pt x="221555" y="76918"/>
                </a:lnTo>
                <a:lnTo>
                  <a:pt x="221555" y="113903"/>
                </a:lnTo>
                <a:lnTo>
                  <a:pt x="318963" y="113903"/>
                </a:lnTo>
                <a:lnTo>
                  <a:pt x="318963" y="76918"/>
                </a:lnTo>
                <a:close/>
              </a:path>
              <a:path w="1038859" h="327660">
                <a:moveTo>
                  <a:pt x="213742" y="72231"/>
                </a:moveTo>
                <a:lnTo>
                  <a:pt x="180925" y="72231"/>
                </a:lnTo>
                <a:lnTo>
                  <a:pt x="180925" y="90810"/>
                </a:lnTo>
                <a:lnTo>
                  <a:pt x="213742" y="90810"/>
                </a:lnTo>
                <a:lnTo>
                  <a:pt x="213742" y="72231"/>
                </a:lnTo>
                <a:close/>
              </a:path>
              <a:path w="1038859" h="327660">
                <a:moveTo>
                  <a:pt x="108866" y="55562"/>
                </a:moveTo>
                <a:lnTo>
                  <a:pt x="0" y="55562"/>
                </a:lnTo>
                <a:lnTo>
                  <a:pt x="0" y="88553"/>
                </a:lnTo>
                <a:lnTo>
                  <a:pt x="108866" y="88553"/>
                </a:lnTo>
                <a:lnTo>
                  <a:pt x="108866" y="55562"/>
                </a:lnTo>
                <a:close/>
              </a:path>
              <a:path w="1038859" h="327660">
                <a:moveTo>
                  <a:pt x="300037" y="2951"/>
                </a:moveTo>
                <a:lnTo>
                  <a:pt x="266352" y="2951"/>
                </a:lnTo>
                <a:lnTo>
                  <a:pt x="266352" y="76918"/>
                </a:lnTo>
                <a:lnTo>
                  <a:pt x="300037" y="76918"/>
                </a:lnTo>
                <a:lnTo>
                  <a:pt x="300037" y="2951"/>
                </a:lnTo>
                <a:close/>
              </a:path>
              <a:path w="1038859" h="327660">
                <a:moveTo>
                  <a:pt x="100533" y="13543"/>
                </a:moveTo>
                <a:lnTo>
                  <a:pt x="11633" y="13543"/>
                </a:lnTo>
                <a:lnTo>
                  <a:pt x="11633" y="46706"/>
                </a:lnTo>
                <a:lnTo>
                  <a:pt x="100533" y="46706"/>
                </a:lnTo>
                <a:lnTo>
                  <a:pt x="100533" y="13543"/>
                </a:lnTo>
                <a:close/>
              </a:path>
              <a:path w="1038859" h="327660">
                <a:moveTo>
                  <a:pt x="157485" y="868"/>
                </a:moveTo>
                <a:lnTo>
                  <a:pt x="155162" y="9061"/>
                </a:lnTo>
                <a:lnTo>
                  <a:pt x="152188" y="18188"/>
                </a:lnTo>
                <a:lnTo>
                  <a:pt x="148564" y="28247"/>
                </a:lnTo>
                <a:lnTo>
                  <a:pt x="144288" y="39240"/>
                </a:lnTo>
                <a:lnTo>
                  <a:pt x="179536" y="39240"/>
                </a:lnTo>
                <a:lnTo>
                  <a:pt x="182900" y="33445"/>
                </a:lnTo>
                <a:lnTo>
                  <a:pt x="186221" y="26999"/>
                </a:lnTo>
                <a:lnTo>
                  <a:pt x="189498" y="19902"/>
                </a:lnTo>
                <a:lnTo>
                  <a:pt x="192732" y="12153"/>
                </a:lnTo>
                <a:lnTo>
                  <a:pt x="157485" y="868"/>
                </a:lnTo>
                <a:close/>
              </a:path>
              <a:path w="1038859" h="327660">
                <a:moveTo>
                  <a:pt x="1006375" y="171202"/>
                </a:moveTo>
                <a:lnTo>
                  <a:pt x="845244" y="171202"/>
                </a:lnTo>
                <a:lnTo>
                  <a:pt x="845244" y="323998"/>
                </a:lnTo>
                <a:lnTo>
                  <a:pt x="881533" y="323998"/>
                </a:lnTo>
                <a:lnTo>
                  <a:pt x="881533" y="306288"/>
                </a:lnTo>
                <a:lnTo>
                  <a:pt x="1006375" y="306288"/>
                </a:lnTo>
                <a:lnTo>
                  <a:pt x="1006375" y="270694"/>
                </a:lnTo>
                <a:lnTo>
                  <a:pt x="881533" y="270694"/>
                </a:lnTo>
                <a:lnTo>
                  <a:pt x="881533" y="206622"/>
                </a:lnTo>
                <a:lnTo>
                  <a:pt x="1006375" y="206622"/>
                </a:lnTo>
                <a:lnTo>
                  <a:pt x="1006375" y="171202"/>
                </a:lnTo>
                <a:close/>
              </a:path>
              <a:path w="1038859" h="327660">
                <a:moveTo>
                  <a:pt x="1006375" y="306288"/>
                </a:moveTo>
                <a:lnTo>
                  <a:pt x="970085" y="306288"/>
                </a:lnTo>
                <a:lnTo>
                  <a:pt x="970085" y="323998"/>
                </a:lnTo>
                <a:lnTo>
                  <a:pt x="1006375" y="323998"/>
                </a:lnTo>
                <a:lnTo>
                  <a:pt x="1006375" y="306288"/>
                </a:lnTo>
                <a:close/>
              </a:path>
              <a:path w="1038859" h="327660">
                <a:moveTo>
                  <a:pt x="1006375" y="206622"/>
                </a:moveTo>
                <a:lnTo>
                  <a:pt x="970085" y="206622"/>
                </a:lnTo>
                <a:lnTo>
                  <a:pt x="970085" y="270694"/>
                </a:lnTo>
                <a:lnTo>
                  <a:pt x="1006375" y="270694"/>
                </a:lnTo>
                <a:lnTo>
                  <a:pt x="1006375" y="206622"/>
                </a:lnTo>
                <a:close/>
              </a:path>
              <a:path w="1038859" h="327660">
                <a:moveTo>
                  <a:pt x="565086" y="243606"/>
                </a:moveTo>
                <a:lnTo>
                  <a:pt x="439811" y="243606"/>
                </a:lnTo>
                <a:lnTo>
                  <a:pt x="448438" y="246200"/>
                </a:lnTo>
                <a:lnTo>
                  <a:pt x="459214" y="249814"/>
                </a:lnTo>
                <a:lnTo>
                  <a:pt x="472139" y="254448"/>
                </a:lnTo>
                <a:lnTo>
                  <a:pt x="487213" y="260102"/>
                </a:lnTo>
                <a:lnTo>
                  <a:pt x="460756" y="271670"/>
                </a:lnTo>
                <a:lnTo>
                  <a:pt x="429827" y="281198"/>
                </a:lnTo>
                <a:lnTo>
                  <a:pt x="394428" y="288686"/>
                </a:lnTo>
                <a:lnTo>
                  <a:pt x="354557" y="294134"/>
                </a:lnTo>
                <a:lnTo>
                  <a:pt x="371920" y="327298"/>
                </a:lnTo>
                <a:lnTo>
                  <a:pt x="419355" y="319364"/>
                </a:lnTo>
                <a:lnTo>
                  <a:pt x="461471" y="308067"/>
                </a:lnTo>
                <a:lnTo>
                  <a:pt x="498271" y="293406"/>
                </a:lnTo>
                <a:lnTo>
                  <a:pt x="529753" y="275381"/>
                </a:lnTo>
                <a:lnTo>
                  <a:pt x="629067" y="275381"/>
                </a:lnTo>
                <a:lnTo>
                  <a:pt x="612098" y="267828"/>
                </a:lnTo>
                <a:lnTo>
                  <a:pt x="586759" y="257258"/>
                </a:lnTo>
                <a:lnTo>
                  <a:pt x="561875" y="247600"/>
                </a:lnTo>
                <a:lnTo>
                  <a:pt x="565086" y="243606"/>
                </a:lnTo>
                <a:close/>
              </a:path>
              <a:path w="1038859" h="327660">
                <a:moveTo>
                  <a:pt x="629067" y="275381"/>
                </a:moveTo>
                <a:lnTo>
                  <a:pt x="529753" y="275381"/>
                </a:lnTo>
                <a:lnTo>
                  <a:pt x="557242" y="286103"/>
                </a:lnTo>
                <a:lnTo>
                  <a:pt x="584838" y="297780"/>
                </a:lnTo>
                <a:lnTo>
                  <a:pt x="612543" y="310412"/>
                </a:lnTo>
                <a:lnTo>
                  <a:pt x="640356" y="323998"/>
                </a:lnTo>
                <a:lnTo>
                  <a:pt x="664145" y="291703"/>
                </a:lnTo>
                <a:lnTo>
                  <a:pt x="637893" y="279310"/>
                </a:lnTo>
                <a:lnTo>
                  <a:pt x="629067" y="275381"/>
                </a:lnTo>
                <a:close/>
              </a:path>
              <a:path w="1038859" h="327660">
                <a:moveTo>
                  <a:pt x="482178" y="172243"/>
                </a:moveTo>
                <a:lnTo>
                  <a:pt x="440505" y="172243"/>
                </a:lnTo>
                <a:lnTo>
                  <a:pt x="433332" y="184962"/>
                </a:lnTo>
                <a:lnTo>
                  <a:pt x="423967" y="199851"/>
                </a:lnTo>
                <a:lnTo>
                  <a:pt x="412410" y="216910"/>
                </a:lnTo>
                <a:lnTo>
                  <a:pt x="398660" y="236141"/>
                </a:lnTo>
                <a:lnTo>
                  <a:pt x="430262" y="256108"/>
                </a:lnTo>
                <a:lnTo>
                  <a:pt x="435008" y="250436"/>
                </a:lnTo>
                <a:lnTo>
                  <a:pt x="438232" y="246200"/>
                </a:lnTo>
                <a:lnTo>
                  <a:pt x="439811" y="243606"/>
                </a:lnTo>
                <a:lnTo>
                  <a:pt x="565086" y="243606"/>
                </a:lnTo>
                <a:lnTo>
                  <a:pt x="572761" y="234057"/>
                </a:lnTo>
                <a:lnTo>
                  <a:pt x="524197" y="234057"/>
                </a:lnTo>
                <a:lnTo>
                  <a:pt x="505629" y="228012"/>
                </a:lnTo>
                <a:lnTo>
                  <a:pt x="488298" y="222727"/>
                </a:lnTo>
                <a:lnTo>
                  <a:pt x="472205" y="218202"/>
                </a:lnTo>
                <a:lnTo>
                  <a:pt x="457348" y="214436"/>
                </a:lnTo>
                <a:lnTo>
                  <a:pt x="461114" y="208609"/>
                </a:lnTo>
                <a:lnTo>
                  <a:pt x="466507" y="199634"/>
                </a:lnTo>
                <a:lnTo>
                  <a:pt x="473529" y="187512"/>
                </a:lnTo>
                <a:lnTo>
                  <a:pt x="482178" y="172243"/>
                </a:lnTo>
                <a:close/>
              </a:path>
              <a:path w="1038859" h="327660">
                <a:moveTo>
                  <a:pt x="601290" y="172243"/>
                </a:moveTo>
                <a:lnTo>
                  <a:pt x="560833" y="172243"/>
                </a:lnTo>
                <a:lnTo>
                  <a:pt x="554832" y="189650"/>
                </a:lnTo>
                <a:lnTo>
                  <a:pt x="546725" y="205754"/>
                </a:lnTo>
                <a:lnTo>
                  <a:pt x="536514" y="220556"/>
                </a:lnTo>
                <a:lnTo>
                  <a:pt x="524197" y="234057"/>
                </a:lnTo>
                <a:lnTo>
                  <a:pt x="572761" y="234057"/>
                </a:lnTo>
                <a:lnTo>
                  <a:pt x="575342" y="230844"/>
                </a:lnTo>
                <a:lnTo>
                  <a:pt x="586400" y="212700"/>
                </a:lnTo>
                <a:lnTo>
                  <a:pt x="595050" y="193166"/>
                </a:lnTo>
                <a:lnTo>
                  <a:pt x="601290" y="172243"/>
                </a:lnTo>
                <a:close/>
              </a:path>
              <a:path w="1038859" h="327660">
                <a:moveTo>
                  <a:pt x="668486" y="135954"/>
                </a:moveTo>
                <a:lnTo>
                  <a:pt x="359766" y="135954"/>
                </a:lnTo>
                <a:lnTo>
                  <a:pt x="359766" y="172243"/>
                </a:lnTo>
                <a:lnTo>
                  <a:pt x="668486" y="172243"/>
                </a:lnTo>
                <a:lnTo>
                  <a:pt x="668486" y="135954"/>
                </a:lnTo>
                <a:close/>
              </a:path>
              <a:path w="1038859" h="327660">
                <a:moveTo>
                  <a:pt x="480094" y="82649"/>
                </a:moveTo>
                <a:lnTo>
                  <a:pt x="475612" y="96203"/>
                </a:lnTo>
                <a:lnTo>
                  <a:pt x="470675" y="109605"/>
                </a:lnTo>
                <a:lnTo>
                  <a:pt x="465281" y="122856"/>
                </a:lnTo>
                <a:lnTo>
                  <a:pt x="459432" y="135954"/>
                </a:lnTo>
                <a:lnTo>
                  <a:pt x="499193" y="135954"/>
                </a:lnTo>
                <a:lnTo>
                  <a:pt x="503209" y="126448"/>
                </a:lnTo>
                <a:lnTo>
                  <a:pt x="507268" y="116160"/>
                </a:lnTo>
                <a:lnTo>
                  <a:pt x="511370" y="105091"/>
                </a:lnTo>
                <a:lnTo>
                  <a:pt x="515515" y="93240"/>
                </a:lnTo>
                <a:lnTo>
                  <a:pt x="480094" y="82649"/>
                </a:lnTo>
                <a:close/>
              </a:path>
              <a:path w="1038859" h="327660">
                <a:moveTo>
                  <a:pt x="661714" y="35247"/>
                </a:moveTo>
                <a:lnTo>
                  <a:pt x="366191" y="35247"/>
                </a:lnTo>
                <a:lnTo>
                  <a:pt x="366191" y="113209"/>
                </a:lnTo>
                <a:lnTo>
                  <a:pt x="403522" y="113209"/>
                </a:lnTo>
                <a:lnTo>
                  <a:pt x="403522" y="71884"/>
                </a:lnTo>
                <a:lnTo>
                  <a:pt x="661714" y="71884"/>
                </a:lnTo>
                <a:lnTo>
                  <a:pt x="661714" y="35247"/>
                </a:lnTo>
                <a:close/>
              </a:path>
              <a:path w="1038859" h="327660">
                <a:moveTo>
                  <a:pt x="661714" y="71884"/>
                </a:moveTo>
                <a:lnTo>
                  <a:pt x="624382" y="71884"/>
                </a:lnTo>
                <a:lnTo>
                  <a:pt x="624382" y="113209"/>
                </a:lnTo>
                <a:lnTo>
                  <a:pt x="661714" y="113209"/>
                </a:lnTo>
                <a:lnTo>
                  <a:pt x="661714" y="71884"/>
                </a:lnTo>
                <a:close/>
              </a:path>
              <a:path w="1038859" h="327660">
                <a:moveTo>
                  <a:pt x="533052" y="2256"/>
                </a:moveTo>
                <a:lnTo>
                  <a:pt x="495026" y="2256"/>
                </a:lnTo>
                <a:lnTo>
                  <a:pt x="495026" y="35247"/>
                </a:lnTo>
                <a:lnTo>
                  <a:pt x="533052" y="35247"/>
                </a:lnTo>
                <a:lnTo>
                  <a:pt x="533052" y="2256"/>
                </a:lnTo>
                <a:close/>
              </a:path>
              <a:path w="1038859" h="327660">
                <a:moveTo>
                  <a:pt x="725437" y="64418"/>
                </a:moveTo>
                <a:lnTo>
                  <a:pt x="721411" y="92503"/>
                </a:lnTo>
                <a:lnTo>
                  <a:pt x="716278" y="116855"/>
                </a:lnTo>
                <a:lnTo>
                  <a:pt x="710038" y="137473"/>
                </a:lnTo>
                <a:lnTo>
                  <a:pt x="702691" y="154359"/>
                </a:lnTo>
                <a:lnTo>
                  <a:pt x="733945" y="166861"/>
                </a:lnTo>
                <a:lnTo>
                  <a:pt x="740793" y="148445"/>
                </a:lnTo>
                <a:lnTo>
                  <a:pt x="746750" y="126361"/>
                </a:lnTo>
                <a:lnTo>
                  <a:pt x="751818" y="100609"/>
                </a:lnTo>
                <a:lnTo>
                  <a:pt x="755996" y="71189"/>
                </a:lnTo>
                <a:lnTo>
                  <a:pt x="725437" y="64418"/>
                </a:lnTo>
                <a:close/>
              </a:path>
              <a:path w="1038859" h="327660">
                <a:moveTo>
                  <a:pt x="1030922" y="133870"/>
                </a:moveTo>
                <a:lnTo>
                  <a:pt x="987797" y="133870"/>
                </a:lnTo>
                <a:lnTo>
                  <a:pt x="992029" y="141011"/>
                </a:lnTo>
                <a:lnTo>
                  <a:pt x="996218" y="148890"/>
                </a:lnTo>
                <a:lnTo>
                  <a:pt x="1000363" y="157506"/>
                </a:lnTo>
                <a:lnTo>
                  <a:pt x="1004465" y="166861"/>
                </a:lnTo>
                <a:lnTo>
                  <a:pt x="1038670" y="147587"/>
                </a:lnTo>
                <a:lnTo>
                  <a:pt x="1030922" y="133870"/>
                </a:lnTo>
                <a:close/>
              </a:path>
              <a:path w="1038859" h="327660">
                <a:moveTo>
                  <a:pt x="902195" y="0"/>
                </a:moveTo>
                <a:lnTo>
                  <a:pt x="873849" y="65242"/>
                </a:lnTo>
                <a:lnTo>
                  <a:pt x="839166" y="118938"/>
                </a:lnTo>
                <a:lnTo>
                  <a:pt x="813989" y="122063"/>
                </a:lnTo>
                <a:lnTo>
                  <a:pt x="824235" y="157311"/>
                </a:lnTo>
                <a:lnTo>
                  <a:pt x="871701" y="151288"/>
                </a:lnTo>
                <a:lnTo>
                  <a:pt x="914784" y="145374"/>
                </a:lnTo>
                <a:lnTo>
                  <a:pt x="953482" y="139568"/>
                </a:lnTo>
                <a:lnTo>
                  <a:pt x="987797" y="133870"/>
                </a:lnTo>
                <a:lnTo>
                  <a:pt x="1030922" y="133870"/>
                </a:lnTo>
                <a:lnTo>
                  <a:pt x="1022371" y="118732"/>
                </a:lnTo>
                <a:lnTo>
                  <a:pt x="1019831" y="114945"/>
                </a:lnTo>
                <a:lnTo>
                  <a:pt x="881533" y="114945"/>
                </a:lnTo>
                <a:lnTo>
                  <a:pt x="895315" y="97115"/>
                </a:lnTo>
                <a:lnTo>
                  <a:pt x="910096" y="74879"/>
                </a:lnTo>
                <a:lnTo>
                  <a:pt x="925875" y="48237"/>
                </a:lnTo>
                <a:lnTo>
                  <a:pt x="942652" y="17189"/>
                </a:lnTo>
                <a:lnTo>
                  <a:pt x="902195" y="0"/>
                </a:lnTo>
                <a:close/>
              </a:path>
              <a:path w="1038859" h="327660">
                <a:moveTo>
                  <a:pt x="827533" y="54867"/>
                </a:moveTo>
                <a:lnTo>
                  <a:pt x="800100" y="67716"/>
                </a:lnTo>
                <a:lnTo>
                  <a:pt x="804744" y="79002"/>
                </a:lnTo>
                <a:lnTo>
                  <a:pt x="808607" y="90983"/>
                </a:lnTo>
                <a:lnTo>
                  <a:pt x="811689" y="103658"/>
                </a:lnTo>
                <a:lnTo>
                  <a:pt x="813989" y="117027"/>
                </a:lnTo>
                <a:lnTo>
                  <a:pt x="843855" y="104006"/>
                </a:lnTo>
                <a:lnTo>
                  <a:pt x="841516" y="93523"/>
                </a:lnTo>
                <a:lnTo>
                  <a:pt x="838038" y="81911"/>
                </a:lnTo>
                <a:lnTo>
                  <a:pt x="833371" y="69008"/>
                </a:lnTo>
                <a:lnTo>
                  <a:pt x="827533" y="54867"/>
                </a:lnTo>
                <a:close/>
              </a:path>
              <a:path w="1038859" h="327660">
                <a:moveTo>
                  <a:pt x="965398" y="47401"/>
                </a:moveTo>
                <a:lnTo>
                  <a:pt x="935532" y="70147"/>
                </a:lnTo>
                <a:lnTo>
                  <a:pt x="942934" y="77374"/>
                </a:lnTo>
                <a:lnTo>
                  <a:pt x="950378" y="85166"/>
                </a:lnTo>
                <a:lnTo>
                  <a:pt x="957912" y="93577"/>
                </a:lnTo>
                <a:lnTo>
                  <a:pt x="965398" y="102443"/>
                </a:lnTo>
                <a:lnTo>
                  <a:pt x="943097" y="106284"/>
                </a:lnTo>
                <a:lnTo>
                  <a:pt x="921686" y="109649"/>
                </a:lnTo>
                <a:lnTo>
                  <a:pt x="901164" y="112535"/>
                </a:lnTo>
                <a:lnTo>
                  <a:pt x="881533" y="114945"/>
                </a:lnTo>
                <a:lnTo>
                  <a:pt x="1019831" y="114945"/>
                </a:lnTo>
                <a:lnTo>
                  <a:pt x="1004725" y="92415"/>
                </a:lnTo>
                <a:lnTo>
                  <a:pt x="985734" y="68639"/>
                </a:lnTo>
                <a:lnTo>
                  <a:pt x="965398" y="47401"/>
                </a:lnTo>
                <a:close/>
              </a:path>
              <a:path w="1038859" h="327660">
                <a:moveTo>
                  <a:pt x="796453" y="2951"/>
                </a:moveTo>
                <a:lnTo>
                  <a:pt x="760163" y="2951"/>
                </a:lnTo>
                <a:lnTo>
                  <a:pt x="760163" y="323303"/>
                </a:lnTo>
                <a:lnTo>
                  <a:pt x="796453" y="323303"/>
                </a:lnTo>
                <a:lnTo>
                  <a:pt x="796453" y="2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75764" y="54864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11459" y="5458019"/>
            <a:ext cx="88900" cy="64135"/>
          </a:xfrm>
          <a:custGeom>
            <a:avLst/>
            <a:gdLst/>
            <a:ahLst/>
            <a:cxnLst/>
            <a:rect l="l" t="t" r="r" b="b"/>
            <a:pathLst>
              <a:path w="88900" h="64135">
                <a:moveTo>
                  <a:pt x="0" y="0"/>
                </a:moveTo>
                <a:lnTo>
                  <a:pt x="0" y="64070"/>
                </a:lnTo>
                <a:lnTo>
                  <a:pt x="88552" y="64070"/>
                </a:lnTo>
                <a:lnTo>
                  <a:pt x="8855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81333" y="54246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180924" y="5417290"/>
            <a:ext cx="116185" cy="7451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75170" y="5422598"/>
            <a:ext cx="161290" cy="153035"/>
          </a:xfrm>
          <a:custGeom>
            <a:avLst/>
            <a:gdLst/>
            <a:ahLst/>
            <a:cxnLst/>
            <a:rect l="l" t="t" r="r" b="b"/>
            <a:pathLst>
              <a:path w="161290" h="153035">
                <a:moveTo>
                  <a:pt x="0" y="0"/>
                </a:moveTo>
                <a:lnTo>
                  <a:pt x="161131" y="0"/>
                </a:lnTo>
                <a:lnTo>
                  <a:pt x="161131" y="152796"/>
                </a:lnTo>
                <a:lnTo>
                  <a:pt x="124841" y="152796"/>
                </a:lnTo>
                <a:lnTo>
                  <a:pt x="124841" y="135086"/>
                </a:lnTo>
                <a:lnTo>
                  <a:pt x="36289" y="135086"/>
                </a:lnTo>
                <a:lnTo>
                  <a:pt x="36289" y="152796"/>
                </a:lnTo>
                <a:lnTo>
                  <a:pt x="0" y="1527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41559" y="54061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881333" y="53741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741559" y="53588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084483" y="5334046"/>
            <a:ext cx="314325" cy="245110"/>
          </a:xfrm>
          <a:custGeom>
            <a:avLst/>
            <a:gdLst/>
            <a:ahLst/>
            <a:cxnLst/>
            <a:rect l="l" t="t" r="r" b="b"/>
            <a:pathLst>
              <a:path w="314325" h="245110">
                <a:moveTo>
                  <a:pt x="125536" y="0"/>
                </a:moveTo>
                <a:lnTo>
                  <a:pt x="160957" y="10591"/>
                </a:lnTo>
                <a:lnTo>
                  <a:pt x="156812" y="22442"/>
                </a:lnTo>
                <a:lnTo>
                  <a:pt x="152709" y="33511"/>
                </a:lnTo>
                <a:lnTo>
                  <a:pt x="148651" y="43798"/>
                </a:lnTo>
                <a:lnTo>
                  <a:pt x="144635" y="53305"/>
                </a:lnTo>
                <a:lnTo>
                  <a:pt x="313927" y="53305"/>
                </a:lnTo>
                <a:lnTo>
                  <a:pt x="313927" y="89594"/>
                </a:lnTo>
                <a:lnTo>
                  <a:pt x="246732" y="89594"/>
                </a:lnTo>
                <a:lnTo>
                  <a:pt x="240492" y="110517"/>
                </a:lnTo>
                <a:lnTo>
                  <a:pt x="231843" y="130050"/>
                </a:lnTo>
                <a:lnTo>
                  <a:pt x="220784" y="148195"/>
                </a:lnTo>
                <a:lnTo>
                  <a:pt x="207317" y="164951"/>
                </a:lnTo>
                <a:lnTo>
                  <a:pt x="232201" y="174609"/>
                </a:lnTo>
                <a:lnTo>
                  <a:pt x="257540" y="185179"/>
                </a:lnTo>
                <a:lnTo>
                  <a:pt x="283336" y="196660"/>
                </a:lnTo>
                <a:lnTo>
                  <a:pt x="309587" y="209053"/>
                </a:lnTo>
                <a:lnTo>
                  <a:pt x="285799" y="241349"/>
                </a:lnTo>
                <a:lnTo>
                  <a:pt x="257985" y="227762"/>
                </a:lnTo>
                <a:lnTo>
                  <a:pt x="230280" y="215131"/>
                </a:lnTo>
                <a:lnTo>
                  <a:pt x="202683" y="203454"/>
                </a:lnTo>
                <a:lnTo>
                  <a:pt x="175195" y="192732"/>
                </a:lnTo>
                <a:lnTo>
                  <a:pt x="143713" y="210757"/>
                </a:lnTo>
                <a:lnTo>
                  <a:pt x="106914" y="225418"/>
                </a:lnTo>
                <a:lnTo>
                  <a:pt x="64797" y="236715"/>
                </a:lnTo>
                <a:lnTo>
                  <a:pt x="17363" y="244648"/>
                </a:lnTo>
                <a:lnTo>
                  <a:pt x="0" y="211484"/>
                </a:lnTo>
                <a:lnTo>
                  <a:pt x="39870" y="206037"/>
                </a:lnTo>
                <a:lnTo>
                  <a:pt x="75269" y="198549"/>
                </a:lnTo>
                <a:lnTo>
                  <a:pt x="106198" y="189021"/>
                </a:lnTo>
                <a:lnTo>
                  <a:pt x="132655" y="177452"/>
                </a:lnTo>
                <a:lnTo>
                  <a:pt x="117581" y="171798"/>
                </a:lnTo>
                <a:lnTo>
                  <a:pt x="104657" y="167165"/>
                </a:lnTo>
                <a:lnTo>
                  <a:pt x="93880" y="163551"/>
                </a:lnTo>
                <a:lnTo>
                  <a:pt x="85253" y="160957"/>
                </a:lnTo>
                <a:lnTo>
                  <a:pt x="83633" y="163619"/>
                </a:lnTo>
                <a:lnTo>
                  <a:pt x="80449" y="167787"/>
                </a:lnTo>
                <a:lnTo>
                  <a:pt x="75703" y="173459"/>
                </a:lnTo>
                <a:lnTo>
                  <a:pt x="44102" y="153491"/>
                </a:lnTo>
                <a:lnTo>
                  <a:pt x="57852" y="134261"/>
                </a:lnTo>
                <a:lnTo>
                  <a:pt x="69409" y="117202"/>
                </a:lnTo>
                <a:lnTo>
                  <a:pt x="78774" y="102313"/>
                </a:lnTo>
                <a:lnTo>
                  <a:pt x="85948" y="89594"/>
                </a:lnTo>
                <a:lnTo>
                  <a:pt x="5208" y="89594"/>
                </a:lnTo>
                <a:lnTo>
                  <a:pt x="5208" y="53305"/>
                </a:lnTo>
                <a:lnTo>
                  <a:pt x="104874" y="53305"/>
                </a:lnTo>
                <a:lnTo>
                  <a:pt x="110723" y="40206"/>
                </a:lnTo>
                <a:lnTo>
                  <a:pt x="116116" y="26956"/>
                </a:lnTo>
                <a:lnTo>
                  <a:pt x="121054" y="13554"/>
                </a:lnTo>
                <a:lnTo>
                  <a:pt x="12553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81333" y="53236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26267" y="5309465"/>
            <a:ext cx="66005" cy="1151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29925" y="53069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530025" y="5306264"/>
            <a:ext cx="43815" cy="62230"/>
          </a:xfrm>
          <a:custGeom>
            <a:avLst/>
            <a:gdLst/>
            <a:ahLst/>
            <a:cxnLst/>
            <a:rect l="l" t="t" r="r" b="b"/>
            <a:pathLst>
              <a:path w="43815" h="62229">
                <a:moveTo>
                  <a:pt x="27434" y="0"/>
                </a:moveTo>
                <a:lnTo>
                  <a:pt x="33272" y="14140"/>
                </a:lnTo>
                <a:lnTo>
                  <a:pt x="37938" y="27043"/>
                </a:lnTo>
                <a:lnTo>
                  <a:pt x="41433" y="38709"/>
                </a:lnTo>
                <a:lnTo>
                  <a:pt x="43755" y="49138"/>
                </a:lnTo>
                <a:lnTo>
                  <a:pt x="13890" y="62160"/>
                </a:lnTo>
                <a:lnTo>
                  <a:pt x="11590" y="48790"/>
                </a:lnTo>
                <a:lnTo>
                  <a:pt x="8508" y="36115"/>
                </a:lnTo>
                <a:lnTo>
                  <a:pt x="4644" y="24134"/>
                </a:lnTo>
                <a:lnTo>
                  <a:pt x="0" y="12848"/>
                </a:lnTo>
                <a:lnTo>
                  <a:pt x="27434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41559" y="52649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90090" y="5254348"/>
            <a:ext cx="36830" cy="320675"/>
          </a:xfrm>
          <a:custGeom>
            <a:avLst/>
            <a:gdLst/>
            <a:ahLst/>
            <a:cxnLst/>
            <a:rect l="l" t="t" r="r" b="b"/>
            <a:pathLst>
              <a:path w="36829" h="320675">
                <a:moveTo>
                  <a:pt x="0" y="0"/>
                </a:moveTo>
                <a:lnTo>
                  <a:pt x="36289" y="0"/>
                </a:lnTo>
                <a:lnTo>
                  <a:pt x="36289" y="320352"/>
                </a:lnTo>
                <a:lnTo>
                  <a:pt x="0" y="3203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949223" y="52543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96117" y="52536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2990"/>
                </a:lnTo>
                <a:lnTo>
                  <a:pt x="295523" y="32990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2990"/>
                </a:lnTo>
                <a:lnTo>
                  <a:pt x="128835" y="32990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741906" y="52522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1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37566" y="5245046"/>
            <a:ext cx="237380" cy="1795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09">
            <a:extLst>
              <a:ext uri="{FF2B5EF4-FFF2-40B4-BE49-F238E27FC236}">
                <a16:creationId xmlns:a16="http://schemas.microsoft.com/office/drawing/2014/main" id="{EFB0535F-D3A1-3943-98AE-068653E3EB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8CBAD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AB2EC8E-D049-2E4B-BD66-5A781CBA3A81}"/>
              </a:ext>
            </a:extLst>
          </p:cNvPr>
          <p:cNvGrpSpPr/>
          <p:nvPr/>
        </p:nvGrpSpPr>
        <p:grpSpPr>
          <a:xfrm>
            <a:off x="4174933" y="1987657"/>
            <a:ext cx="4148427" cy="2799767"/>
            <a:chOff x="4174933" y="1987657"/>
            <a:chExt cx="4148427" cy="2799767"/>
          </a:xfrm>
        </p:grpSpPr>
        <p:sp>
          <p:nvSpPr>
            <p:cNvPr id="157" name="직사각형 21">
              <a:extLst>
                <a:ext uri="{FF2B5EF4-FFF2-40B4-BE49-F238E27FC236}">
                  <a16:creationId xmlns:a16="http://schemas.microsoft.com/office/drawing/2014/main" id="{0AA696A0-DB14-0C41-A477-FFDD1AF9FACB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59" name="직사각형 26">
              <a:extLst>
                <a:ext uri="{FF2B5EF4-FFF2-40B4-BE49-F238E27FC236}">
                  <a16:creationId xmlns:a16="http://schemas.microsoft.com/office/drawing/2014/main" id="{33137926-50A4-4946-9AA2-7774586F600F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0" name="직사각형 27">
              <a:extLst>
                <a:ext uri="{FF2B5EF4-FFF2-40B4-BE49-F238E27FC236}">
                  <a16:creationId xmlns:a16="http://schemas.microsoft.com/office/drawing/2014/main" id="{07FC4B60-958D-5640-A978-9FBB6FA2935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9094916-9A95-E14C-A901-055EE6E2224C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版權聲明</a:t>
              </a:r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545E4607-007F-054F-AF6D-91A9602A65A5}"/>
              </a:ext>
            </a:extLst>
          </p:cNvPr>
          <p:cNvGrpSpPr/>
          <p:nvPr/>
        </p:nvGrpSpPr>
        <p:grpSpPr>
          <a:xfrm>
            <a:off x="4320933" y="2149185"/>
            <a:ext cx="4148427" cy="2799767"/>
            <a:chOff x="4174933" y="1987657"/>
            <a:chExt cx="4148427" cy="2799767"/>
          </a:xfrm>
        </p:grpSpPr>
        <p:sp>
          <p:nvSpPr>
            <p:cNvPr id="163" name="직사각형 21">
              <a:extLst>
                <a:ext uri="{FF2B5EF4-FFF2-40B4-BE49-F238E27FC236}">
                  <a16:creationId xmlns:a16="http://schemas.microsoft.com/office/drawing/2014/main" id="{62FE82E6-B33C-DD49-8278-1372BA31AABF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4" name="직사각형 26">
              <a:extLst>
                <a:ext uri="{FF2B5EF4-FFF2-40B4-BE49-F238E27FC236}">
                  <a16:creationId xmlns:a16="http://schemas.microsoft.com/office/drawing/2014/main" id="{C952C69D-2E6F-4948-A0BB-9AFE6DFB689E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5" name="직사각형 27">
              <a:extLst>
                <a:ext uri="{FF2B5EF4-FFF2-40B4-BE49-F238E27FC236}">
                  <a16:creationId xmlns:a16="http://schemas.microsoft.com/office/drawing/2014/main" id="{5014EAE2-62B9-4E4B-8D4C-6FEAC9C3B18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6C382BEE-9466-7149-977F-CD25DC54A25C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版權聲明</a:t>
              </a:r>
            </a:p>
          </p:txBody>
        </p:sp>
      </p:grp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54EFC040-6C1B-864A-832C-08C5B65A72FF}"/>
              </a:ext>
            </a:extLst>
          </p:cNvPr>
          <p:cNvGrpSpPr/>
          <p:nvPr/>
        </p:nvGrpSpPr>
        <p:grpSpPr>
          <a:xfrm>
            <a:off x="4456830" y="2283021"/>
            <a:ext cx="4148427" cy="2799767"/>
            <a:chOff x="4174933" y="1987657"/>
            <a:chExt cx="4148427" cy="2799767"/>
          </a:xfrm>
        </p:grpSpPr>
        <p:sp>
          <p:nvSpPr>
            <p:cNvPr id="168" name="직사각형 21">
              <a:extLst>
                <a:ext uri="{FF2B5EF4-FFF2-40B4-BE49-F238E27FC236}">
                  <a16:creationId xmlns:a16="http://schemas.microsoft.com/office/drawing/2014/main" id="{A1170525-82AA-5447-8577-2BBE8222DF8F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9" name="직사각형 26">
              <a:extLst>
                <a:ext uri="{FF2B5EF4-FFF2-40B4-BE49-F238E27FC236}">
                  <a16:creationId xmlns:a16="http://schemas.microsoft.com/office/drawing/2014/main" id="{BA290A6F-50C3-3143-BFAD-72611396C13A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0" name="직사각형 27">
              <a:extLst>
                <a:ext uri="{FF2B5EF4-FFF2-40B4-BE49-F238E27FC236}">
                  <a16:creationId xmlns:a16="http://schemas.microsoft.com/office/drawing/2014/main" id="{084BD3D5-46AE-D441-9803-E2515CAB7E4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E03C678-0A51-574F-BBE5-3D59D46E9999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版權聲明</a:t>
              </a:r>
            </a:p>
          </p:txBody>
        </p: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96EED181-889E-594C-BE4F-6522A53F1A2A}"/>
              </a:ext>
            </a:extLst>
          </p:cNvPr>
          <p:cNvGrpSpPr/>
          <p:nvPr/>
        </p:nvGrpSpPr>
        <p:grpSpPr>
          <a:xfrm>
            <a:off x="2215628" y="831093"/>
            <a:ext cx="7922220" cy="4688006"/>
            <a:chOff x="2113320" y="566422"/>
            <a:chExt cx="7922220" cy="4688006"/>
          </a:xfrm>
        </p:grpSpPr>
        <p:sp>
          <p:nvSpPr>
            <p:cNvPr id="174" name="직사각형 21">
              <a:extLst>
                <a:ext uri="{FF2B5EF4-FFF2-40B4-BE49-F238E27FC236}">
                  <a16:creationId xmlns:a16="http://schemas.microsoft.com/office/drawing/2014/main" id="{807DAF3C-5EEE-EA4F-B64B-A719BA74F52D}"/>
                </a:ext>
              </a:extLst>
            </p:cNvPr>
            <p:cNvSpPr/>
            <p:nvPr/>
          </p:nvSpPr>
          <p:spPr>
            <a:xfrm>
              <a:off x="2113320" y="566422"/>
              <a:ext cx="7922220" cy="4688006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78" name="群組 177">
              <a:extLst>
                <a:ext uri="{FF2B5EF4-FFF2-40B4-BE49-F238E27FC236}">
                  <a16:creationId xmlns:a16="http://schemas.microsoft.com/office/drawing/2014/main" id="{5B15978D-F9B1-914E-9383-ECAB98941C90}"/>
                </a:ext>
              </a:extLst>
            </p:cNvPr>
            <p:cNvGrpSpPr/>
            <p:nvPr/>
          </p:nvGrpSpPr>
          <p:grpSpPr>
            <a:xfrm>
              <a:off x="6299347" y="4627428"/>
              <a:ext cx="3170609" cy="431707"/>
              <a:chOff x="6039797" y="5323965"/>
              <a:chExt cx="3170609" cy="523240"/>
            </a:xfrm>
          </p:grpSpPr>
          <p:sp>
            <p:nvSpPr>
              <p:cNvPr id="179" name="object 114">
                <a:extLst>
                  <a:ext uri="{FF2B5EF4-FFF2-40B4-BE49-F238E27FC236}">
                    <a16:creationId xmlns:a16="http://schemas.microsoft.com/office/drawing/2014/main" id="{27855F8D-7989-B94A-BDD0-138AA53A43DE}"/>
                  </a:ext>
                </a:extLst>
              </p:cNvPr>
              <p:cNvSpPr txBox="1"/>
              <p:nvPr/>
            </p:nvSpPr>
            <p:spPr>
              <a:xfrm>
                <a:off x="6039797" y="5323965"/>
                <a:ext cx="1482725" cy="523240"/>
              </a:xfrm>
              <a:prstGeom prst="rect">
                <a:avLst/>
              </a:prstGeom>
              <a:solidFill>
                <a:srgbClr val="D9D9D9"/>
              </a:solidFill>
              <a:ln w="19050">
                <a:solidFill>
                  <a:srgbClr val="404040"/>
                </a:solidFill>
              </a:ln>
            </p:spPr>
            <p:txBody>
              <a:bodyPr vert="horz" wrap="square" lIns="0" tIns="15494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220"/>
                  </a:spcBef>
                </a:pPr>
                <a:r>
                  <a:rPr sz="1400" b="1" dirty="0">
                    <a:solidFill>
                      <a:srgbClr val="404040"/>
                    </a:solidFill>
                    <a:latin typeface="Malgun Gothic"/>
                    <a:cs typeface="Malgun Gothic"/>
                  </a:rPr>
                  <a:t>OK</a:t>
                </a:r>
                <a:endParaRPr sz="1400">
                  <a:latin typeface="Malgun Gothic"/>
                  <a:cs typeface="Malgun Gothic"/>
                </a:endParaRPr>
              </a:p>
            </p:txBody>
          </p:sp>
          <p:sp>
            <p:nvSpPr>
              <p:cNvPr id="180" name="object 115">
                <a:extLst>
                  <a:ext uri="{FF2B5EF4-FFF2-40B4-BE49-F238E27FC236}">
                    <a16:creationId xmlns:a16="http://schemas.microsoft.com/office/drawing/2014/main" id="{14DCCB01-3AE9-794B-964A-16A3A2F5593B}"/>
                  </a:ext>
                </a:extLst>
              </p:cNvPr>
              <p:cNvSpPr txBox="1"/>
              <p:nvPr/>
            </p:nvSpPr>
            <p:spPr>
              <a:xfrm>
                <a:off x="7727681" y="5323965"/>
                <a:ext cx="1482725" cy="523240"/>
              </a:xfrm>
              <a:prstGeom prst="rect">
                <a:avLst/>
              </a:prstGeom>
              <a:solidFill>
                <a:srgbClr val="D9D9D9"/>
              </a:solidFill>
              <a:ln w="19050">
                <a:solidFill>
                  <a:srgbClr val="404040"/>
                </a:solidFill>
              </a:ln>
            </p:spPr>
            <p:txBody>
              <a:bodyPr vert="horz" wrap="square" lIns="0" tIns="154940" rIns="0" bIns="0" rtlCol="0">
                <a:spAutoFit/>
              </a:bodyPr>
              <a:lstStyle/>
              <a:p>
                <a:pPr marL="400685">
                  <a:lnSpc>
                    <a:spcPct val="100000"/>
                  </a:lnSpc>
                  <a:spcBef>
                    <a:spcPts val="1220"/>
                  </a:spcBef>
                </a:pPr>
                <a:r>
                  <a:rPr sz="1400" b="1" dirty="0">
                    <a:solidFill>
                      <a:srgbClr val="404040"/>
                    </a:solidFill>
                    <a:latin typeface="Malgun Gothic"/>
                    <a:cs typeface="Malgun Gothic"/>
                  </a:rPr>
                  <a:t>CANCEL</a:t>
                </a:r>
                <a:endParaRPr sz="1400" dirty="0">
                  <a:latin typeface="Malgun Gothic"/>
                  <a:cs typeface="Malgun Gothic"/>
                </a:endParaRPr>
              </a:p>
            </p:txBody>
          </p:sp>
        </p:grp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34961D85-93E5-2D4C-A2D3-0EF4F2FF97CA}"/>
                </a:ext>
              </a:extLst>
            </p:cNvPr>
            <p:cNvSpPr/>
            <p:nvPr/>
          </p:nvSpPr>
          <p:spPr>
            <a:xfrm>
              <a:off x="3307814" y="1328015"/>
              <a:ext cx="5525577" cy="2592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kumimoji="1" lang="zh-TW" altLang="en-US" sz="2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本網頁的核心為</a:t>
              </a:r>
              <a:r>
                <a:rPr kumimoji="1" lang="en-US" altLang="zh-TW" sz="2400" b="1" dirty="0" err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Mincraft</a:t>
              </a:r>
              <a:r>
                <a:rPr kumimoji="1" lang="zh-CN" altLang="en-US" sz="2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遊戲</a:t>
              </a:r>
              <a:endParaRPr kumimoji="1"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2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網頁上的所有圖片及內容皆屬於個人製作的版權作品</a:t>
              </a:r>
              <a:endParaRPr kumimoji="1"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2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所有圖片皆有著作權</a:t>
              </a:r>
              <a:endParaRPr kumimoji="1"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2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請遵守著作法勿擅自盜取</a:t>
              </a:r>
              <a:endParaRPr kumimoji="1" lang="zh-TW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2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F91E3B97-14B1-214F-A7DB-17043D2E6B12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D7E64CC8-C121-984B-B658-343274ED4C33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10">
              <a:extLst>
                <a:ext uri="{FF2B5EF4-FFF2-40B4-BE49-F238E27FC236}">
                  <a16:creationId xmlns:a16="http://schemas.microsoft.com/office/drawing/2014/main" id="{EF0A01C4-B271-5148-942F-BD27756D7FAB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31FD6186-4C15-8F4E-B9FB-701A4D9C4059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</a:t>
              </a:r>
              <a:r>
                <a:rPr lang="zh-CN" altLang="en-US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專案背景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4" name="직사각형 1">
              <a:extLst>
                <a:ext uri="{FF2B5EF4-FFF2-40B4-BE49-F238E27FC236}">
                  <a16:creationId xmlns:a16="http://schemas.microsoft.com/office/drawing/2014/main" id="{660F1271-72DD-5C4F-BE4B-DDA0CF2EDC69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專案介紹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13">
              <a:extLst>
                <a:ext uri="{FF2B5EF4-FFF2-40B4-BE49-F238E27FC236}">
                  <a16:creationId xmlns:a16="http://schemas.microsoft.com/office/drawing/2014/main" id="{F5861AC7-CD84-304B-A50B-246C8D915398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14">
              <a:extLst>
                <a:ext uri="{FF2B5EF4-FFF2-40B4-BE49-F238E27FC236}">
                  <a16:creationId xmlns:a16="http://schemas.microsoft.com/office/drawing/2014/main" id="{951C090E-CFD5-2040-90A9-4A017375289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15">
              <a:extLst>
                <a:ext uri="{FF2B5EF4-FFF2-40B4-BE49-F238E27FC236}">
                  <a16:creationId xmlns:a16="http://schemas.microsoft.com/office/drawing/2014/main" id="{0E744C21-3A98-A74C-89A5-7F6BD96AC714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A7D47EDA-A96A-AF4B-B281-21B27EBB57D1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8">
              <a:extLst>
                <a:ext uri="{FF2B5EF4-FFF2-40B4-BE49-F238E27FC236}">
                  <a16:creationId xmlns:a16="http://schemas.microsoft.com/office/drawing/2014/main" id="{E9F2BF0D-0DCE-C24C-927E-65B96DB27C06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03DDE920-4F7E-D243-96F0-654CB469E3FF}"/>
              </a:ext>
            </a:extLst>
          </p:cNvPr>
          <p:cNvGrpSpPr/>
          <p:nvPr/>
        </p:nvGrpSpPr>
        <p:grpSpPr>
          <a:xfrm>
            <a:off x="1195708" y="1890899"/>
            <a:ext cx="9795188" cy="4227452"/>
            <a:chOff x="1195708" y="1890899"/>
            <a:chExt cx="9795188" cy="4227452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067D9576-EF17-5E4F-B460-78C038461905}"/>
                </a:ext>
              </a:extLst>
            </p:cNvPr>
            <p:cNvGrpSpPr/>
            <p:nvPr/>
          </p:nvGrpSpPr>
          <p:grpSpPr>
            <a:xfrm>
              <a:off x="1195708" y="1890899"/>
              <a:ext cx="9795188" cy="4227452"/>
              <a:chOff x="1195708" y="1890899"/>
              <a:chExt cx="9795188" cy="4227452"/>
            </a:xfrm>
          </p:grpSpPr>
          <p:sp>
            <p:nvSpPr>
              <p:cNvPr id="21" name="object 21"/>
              <p:cNvSpPr txBox="1"/>
              <p:nvPr/>
            </p:nvSpPr>
            <p:spPr>
              <a:xfrm>
                <a:off x="6399846" y="2802636"/>
                <a:ext cx="4591050" cy="20918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4400" b="1" spc="-5" dirty="0">
                    <a:solidFill>
                      <a:srgbClr val="404040"/>
                    </a:solidFill>
                    <a:latin typeface="Malgun Gothic"/>
                    <a:cs typeface="Malgun Gothic"/>
                  </a:rPr>
                  <a:t>Buddy</a:t>
                </a:r>
                <a:r>
                  <a:rPr sz="4400" b="1" dirty="0">
                    <a:solidFill>
                      <a:srgbClr val="404040"/>
                    </a:solidFill>
                    <a:latin typeface="Malgun Gothic"/>
                    <a:cs typeface="Malgun Gothic"/>
                  </a:rPr>
                  <a:t> city</a:t>
                </a:r>
                <a:endParaRPr sz="4400" dirty="0">
                  <a:latin typeface="Malgun Gothic"/>
                  <a:cs typeface="Malgun Gothic"/>
                </a:endParaRPr>
              </a:p>
              <a:p>
                <a:pPr marL="12700" marR="5080">
                  <a:lnSpc>
                    <a:spcPct val="148300"/>
                  </a:lnSpc>
                  <a:spcBef>
                    <a:spcPts val="765"/>
                  </a:spcBef>
                </a:pPr>
                <a:r>
                  <a:rPr sz="1800" dirty="0" err="1">
                    <a:solidFill>
                      <a:srgbClr val="404040"/>
                    </a:solidFill>
                    <a:latin typeface="Kartika" panose="02020503030404060203" pitchFamily="18" charset="0"/>
                    <a:ea typeface="DengXian" panose="02010600030101010101" pitchFamily="2" charset="-122"/>
                    <a:cs typeface="Kartika" panose="02020503030404060203" pitchFamily="18" charset="0"/>
                  </a:rPr>
                  <a:t>是由</a:t>
                </a:r>
                <a:r>
                  <a:rPr sz="1800" spc="200" dirty="0" err="1">
                    <a:solidFill>
                      <a:srgbClr val="404040"/>
                    </a:solidFill>
                    <a:latin typeface="Kartika" panose="02020503030404060203" pitchFamily="18" charset="0"/>
                    <a:ea typeface="DengXian" panose="02010600030101010101" pitchFamily="2" charset="-122"/>
                    <a:cs typeface="Kartika" panose="02020503030404060203" pitchFamily="18" charset="0"/>
                  </a:rPr>
                  <a:t>Mincraft</a:t>
                </a:r>
                <a:r>
                  <a:rPr sz="1800" dirty="0" err="1">
                    <a:solidFill>
                      <a:srgbClr val="404040"/>
                    </a:solidFill>
                    <a:latin typeface="Kartika" panose="02020503030404060203" pitchFamily="18" charset="0"/>
                    <a:ea typeface="DengXian" panose="02010600030101010101" pitchFamily="2" charset="-122"/>
                    <a:cs typeface="Kartika" panose="02020503030404060203" pitchFamily="18" charset="0"/>
                  </a:rPr>
                  <a:t>遊戲引擎所開發的城市地圖</a:t>
                </a:r>
                <a:r>
                  <a:rPr sz="1800" dirty="0">
                    <a:solidFill>
                      <a:srgbClr val="404040"/>
                    </a:solidFill>
                    <a:latin typeface="Kartika" panose="02020503030404060203" pitchFamily="18" charset="0"/>
                    <a:ea typeface="DengXian" panose="02010600030101010101" pitchFamily="2" charset="-122"/>
                    <a:cs typeface="Kartika" panose="02020503030404060203" pitchFamily="18" charset="0"/>
                  </a:rPr>
                  <a:t> 從一片荒蕪到高樓林立、從</a:t>
                </a:r>
                <a:r>
                  <a:rPr sz="1800" spc="335" dirty="0">
                    <a:solidFill>
                      <a:srgbClr val="404040"/>
                    </a:solidFill>
                    <a:latin typeface="Kartika" panose="02020503030404060203" pitchFamily="18" charset="0"/>
                    <a:ea typeface="DengXian" panose="02010600030101010101" pitchFamily="2" charset="-122"/>
                    <a:cs typeface="Kartika" panose="02020503030404060203" pitchFamily="18" charset="0"/>
                  </a:rPr>
                  <a:t>2012</a:t>
                </a:r>
                <a:r>
                  <a:rPr sz="1800" dirty="0">
                    <a:solidFill>
                      <a:srgbClr val="404040"/>
                    </a:solidFill>
                    <a:latin typeface="Kartika" panose="02020503030404060203" pitchFamily="18" charset="0"/>
                    <a:ea typeface="DengXian" panose="02010600030101010101" pitchFamily="2" charset="-122"/>
                    <a:cs typeface="Kartika" panose="02020503030404060203" pitchFamily="18" charset="0"/>
                  </a:rPr>
                  <a:t>年開始</a:t>
                </a:r>
                <a:endParaRPr lang="en-US" sz="1800" dirty="0">
                  <a:solidFill>
                    <a:srgbClr val="404040"/>
                  </a:solidFill>
                  <a:latin typeface="Kartika" panose="02020503030404060203" pitchFamily="18" charset="0"/>
                  <a:ea typeface="DengXian" panose="02010600030101010101" pitchFamily="2" charset="-122"/>
                  <a:cs typeface="Kartika" panose="02020503030404060203" pitchFamily="18" charset="0"/>
                </a:endParaRPr>
              </a:p>
              <a:p>
                <a:pPr marL="12700" marR="5080">
                  <a:lnSpc>
                    <a:spcPct val="148300"/>
                  </a:lnSpc>
                  <a:spcBef>
                    <a:spcPts val="765"/>
                  </a:spcBef>
                </a:pPr>
                <a:r>
                  <a:rPr sz="1800" dirty="0">
                    <a:solidFill>
                      <a:srgbClr val="404040"/>
                    </a:solidFill>
                    <a:latin typeface="Kartika" panose="02020503030404060203" pitchFamily="18" charset="0"/>
                    <a:ea typeface="DengXian" panose="02010600030101010101" pitchFamily="2" charset="-122"/>
                    <a:cs typeface="Kartika" panose="02020503030404060203" pitchFamily="18" charset="0"/>
                  </a:rPr>
                  <a:t>至今總耗費</a:t>
                </a:r>
                <a:r>
                  <a:rPr sz="1800" spc="335" dirty="0">
                    <a:solidFill>
                      <a:srgbClr val="404040"/>
                    </a:solidFill>
                    <a:latin typeface="Kartika" panose="02020503030404060203" pitchFamily="18" charset="0"/>
                    <a:ea typeface="DengXian" panose="02010600030101010101" pitchFamily="2" charset="-122"/>
                    <a:cs typeface="Kartika" panose="02020503030404060203" pitchFamily="18" charset="0"/>
                  </a:rPr>
                  <a:t>8</a:t>
                </a:r>
                <a:r>
                  <a:rPr sz="1800" dirty="0">
                    <a:solidFill>
                      <a:srgbClr val="404040"/>
                    </a:solidFill>
                    <a:latin typeface="Kartika" panose="02020503030404060203" pitchFamily="18" charset="0"/>
                    <a:ea typeface="DengXian" panose="02010600030101010101" pitchFamily="2" charset="-122"/>
                    <a:cs typeface="Kartika" panose="02020503030404060203" pitchFamily="18" charset="0"/>
                  </a:rPr>
                  <a:t>年時間才有現今的風光明媚</a:t>
                </a:r>
                <a:endParaRPr sz="1800" dirty="0">
                  <a:latin typeface="Kartika" panose="02020503030404060203" pitchFamily="18" charset="0"/>
                  <a:ea typeface="DengXian" panose="02010600030101010101" pitchFamily="2" charset="-122"/>
                  <a:cs typeface="Kartika" panose="02020503030404060203" pitchFamily="18" charset="0"/>
                </a:endParaRPr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6704D90A-57FB-8A4C-9817-D585CFFF8C69}"/>
                  </a:ext>
                </a:extLst>
              </p:cNvPr>
              <p:cNvGrpSpPr/>
              <p:nvPr/>
            </p:nvGrpSpPr>
            <p:grpSpPr>
              <a:xfrm>
                <a:off x="1195708" y="1890899"/>
                <a:ext cx="2956144" cy="2932898"/>
                <a:chOff x="1195708" y="1890899"/>
                <a:chExt cx="2956144" cy="2932898"/>
              </a:xfrm>
            </p:grpSpPr>
            <p:sp>
              <p:nvSpPr>
                <p:cNvPr id="22" name="object 22"/>
                <p:cNvSpPr/>
                <p:nvPr/>
              </p:nvSpPr>
              <p:spPr>
                <a:xfrm>
                  <a:off x="1307052" y="1979632"/>
                  <a:ext cx="2844800" cy="284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4800" h="2844165">
                      <a:moveTo>
                        <a:pt x="0" y="0"/>
                      </a:moveTo>
                      <a:lnTo>
                        <a:pt x="2844741" y="0"/>
                      </a:lnTo>
                      <a:lnTo>
                        <a:pt x="2844741" y="2843999"/>
                      </a:lnTo>
                      <a:lnTo>
                        <a:pt x="0" y="28439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4001">
                    <a:alpha val="23919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" name="object 23"/>
                <p:cNvSpPr/>
                <p:nvPr/>
              </p:nvSpPr>
              <p:spPr>
                <a:xfrm>
                  <a:off x="1195708" y="1890899"/>
                  <a:ext cx="2844742" cy="2844742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b="1" dirty="0"/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BB803AB9-16A9-004F-B038-5AFDE3D1B118}"/>
                  </a:ext>
                </a:extLst>
              </p:cNvPr>
              <p:cNvGrpSpPr/>
              <p:nvPr/>
            </p:nvGrpSpPr>
            <p:grpSpPr>
              <a:xfrm>
                <a:off x="1947965" y="3742778"/>
                <a:ext cx="4422775" cy="2375573"/>
                <a:chOff x="1947965" y="3742778"/>
                <a:chExt cx="4422775" cy="2375573"/>
              </a:xfrm>
            </p:grpSpPr>
            <p:sp>
              <p:nvSpPr>
                <p:cNvPr id="24" name="object 24"/>
                <p:cNvSpPr/>
                <p:nvPr/>
              </p:nvSpPr>
              <p:spPr>
                <a:xfrm>
                  <a:off x="2841321" y="5864356"/>
                  <a:ext cx="4248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14">
                      <a:moveTo>
                        <a:pt x="0" y="0"/>
                      </a:moveTo>
                      <a:lnTo>
                        <a:pt x="424397" y="0"/>
                      </a:lnTo>
                    </a:path>
                  </a:pathLst>
                </a:custGeom>
                <a:ln w="42859">
                  <a:solidFill>
                    <a:srgbClr val="A48A7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5" name="object 25"/>
                <p:cNvSpPr/>
                <p:nvPr/>
              </p:nvSpPr>
              <p:spPr>
                <a:xfrm>
                  <a:off x="5052426" y="3742778"/>
                  <a:ext cx="424815" cy="21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14" h="2143125">
                      <a:moveTo>
                        <a:pt x="0" y="0"/>
                      </a:moveTo>
                      <a:lnTo>
                        <a:pt x="424397" y="0"/>
                      </a:lnTo>
                      <a:lnTo>
                        <a:pt x="424397" y="2143008"/>
                      </a:lnTo>
                      <a:lnTo>
                        <a:pt x="0" y="21430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A5BE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26" name="object 26"/>
                <p:cNvSpPr/>
                <p:nvPr/>
              </p:nvSpPr>
              <p:spPr>
                <a:xfrm>
                  <a:off x="1947965" y="5885786"/>
                  <a:ext cx="44227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2775">
                      <a:moveTo>
                        <a:pt x="0" y="0"/>
                      </a:moveTo>
                      <a:lnTo>
                        <a:pt x="4422213" y="1"/>
                      </a:lnTo>
                    </a:path>
                  </a:pathLst>
                </a:custGeom>
                <a:ln w="9525">
                  <a:solidFill>
                    <a:srgbClr val="A48A7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7" name="object 27"/>
                <p:cNvSpPr txBox="1"/>
                <p:nvPr/>
              </p:nvSpPr>
              <p:spPr>
                <a:xfrm>
                  <a:off x="2893117" y="5925311"/>
                  <a:ext cx="318770" cy="1930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100" b="0" spc="-15" dirty="0">
                      <a:solidFill>
                        <a:srgbClr val="44546A"/>
                      </a:solidFill>
                      <a:latin typeface="Yu Gothic Medium"/>
                      <a:cs typeface="Yu Gothic Medium"/>
                    </a:rPr>
                    <a:t>20</a:t>
                  </a:r>
                  <a:r>
                    <a:rPr sz="1100" b="0" spc="-114" dirty="0">
                      <a:solidFill>
                        <a:srgbClr val="44546A"/>
                      </a:solidFill>
                      <a:latin typeface="Yu Gothic Medium"/>
                      <a:cs typeface="Yu Gothic Medium"/>
                    </a:rPr>
                    <a:t>1</a:t>
                  </a:r>
                  <a:r>
                    <a:rPr sz="1100" b="0" spc="-5" dirty="0">
                      <a:solidFill>
                        <a:srgbClr val="44546A"/>
                      </a:solidFill>
                      <a:latin typeface="Yu Gothic Medium"/>
                      <a:cs typeface="Yu Gothic Medium"/>
                    </a:rPr>
                    <a:t>2</a:t>
                  </a:r>
                  <a:endParaRPr sz="1100" dirty="0">
                    <a:latin typeface="Yu Gothic Medium"/>
                    <a:cs typeface="Yu Gothic Medium"/>
                  </a:endParaRPr>
                </a:p>
              </p:txBody>
            </p:sp>
            <p:sp>
              <p:nvSpPr>
                <p:cNvPr id="28" name="object 28"/>
                <p:cNvSpPr txBox="1"/>
                <p:nvPr/>
              </p:nvSpPr>
              <p:spPr>
                <a:xfrm>
                  <a:off x="5104224" y="5925311"/>
                  <a:ext cx="318770" cy="1930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100" b="0" spc="-15" dirty="0">
                      <a:solidFill>
                        <a:srgbClr val="44546A"/>
                      </a:solidFill>
                      <a:latin typeface="Yu Gothic Medium"/>
                      <a:cs typeface="Yu Gothic Medium"/>
                    </a:rPr>
                    <a:t>20</a:t>
                  </a:r>
                  <a:r>
                    <a:rPr sz="1100" b="0" spc="-114" dirty="0">
                      <a:solidFill>
                        <a:srgbClr val="44546A"/>
                      </a:solidFill>
                      <a:latin typeface="Yu Gothic Medium"/>
                      <a:cs typeface="Yu Gothic Medium"/>
                    </a:rPr>
                    <a:t>1</a:t>
                  </a:r>
                  <a:r>
                    <a:rPr sz="1100" b="0" spc="-5" dirty="0">
                      <a:solidFill>
                        <a:srgbClr val="44546A"/>
                      </a:solidFill>
                      <a:latin typeface="Yu Gothic Medium"/>
                      <a:cs typeface="Yu Gothic Medium"/>
                    </a:rPr>
                    <a:t>8</a:t>
                  </a:r>
                  <a:endParaRPr sz="1100" dirty="0">
                    <a:latin typeface="Yu Gothic Medium"/>
                    <a:cs typeface="Yu Gothic Medium"/>
                  </a:endParaRPr>
                </a:p>
              </p:txBody>
            </p:sp>
            <p:sp>
              <p:nvSpPr>
                <p:cNvPr id="29" name="object 29"/>
                <p:cNvSpPr/>
                <p:nvPr/>
              </p:nvSpPr>
              <p:spPr>
                <a:xfrm>
                  <a:off x="3203448" y="4209288"/>
                  <a:ext cx="1725168" cy="1499615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</p:grpSp>
        <p:sp>
          <p:nvSpPr>
            <p:cNvPr id="30" name="object 30"/>
            <p:cNvSpPr/>
            <p:nvPr/>
          </p:nvSpPr>
          <p:spPr>
            <a:xfrm>
              <a:off x="5052426" y="3703370"/>
              <a:ext cx="508634" cy="451484"/>
            </a:xfrm>
            <a:custGeom>
              <a:avLst/>
              <a:gdLst/>
              <a:ahLst/>
              <a:cxnLst/>
              <a:rect l="l" t="t" r="r" b="b"/>
              <a:pathLst>
                <a:path w="508635" h="451485">
                  <a:moveTo>
                    <a:pt x="508515" y="0"/>
                  </a:moveTo>
                  <a:lnTo>
                    <a:pt x="0" y="0"/>
                  </a:lnTo>
                  <a:lnTo>
                    <a:pt x="0" y="451195"/>
                  </a:lnTo>
                  <a:lnTo>
                    <a:pt x="508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C7A4D1F-1CD3-1047-B16C-709065091FE3}"/>
              </a:ext>
            </a:extLst>
          </p:cNvPr>
          <p:cNvGrpSpPr/>
          <p:nvPr/>
        </p:nvGrpSpPr>
        <p:grpSpPr>
          <a:xfrm>
            <a:off x="3681462" y="4413477"/>
            <a:ext cx="920115" cy="925375"/>
            <a:chOff x="3681462" y="4413477"/>
            <a:chExt cx="920115" cy="925375"/>
          </a:xfrm>
        </p:grpSpPr>
        <p:sp>
          <p:nvSpPr>
            <p:cNvPr id="31" name="object 31"/>
            <p:cNvSpPr/>
            <p:nvPr/>
          </p:nvSpPr>
          <p:spPr>
            <a:xfrm>
              <a:off x="3681462" y="441873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459766" y="0"/>
                  </a:moveTo>
                  <a:lnTo>
                    <a:pt x="412758" y="2373"/>
                  </a:lnTo>
                  <a:lnTo>
                    <a:pt x="367107" y="9340"/>
                  </a:lnTo>
                  <a:lnTo>
                    <a:pt x="323045" y="20670"/>
                  </a:lnTo>
                  <a:lnTo>
                    <a:pt x="280804" y="36130"/>
                  </a:lnTo>
                  <a:lnTo>
                    <a:pt x="240614" y="55491"/>
                  </a:lnTo>
                  <a:lnTo>
                    <a:pt x="202706" y="78520"/>
                  </a:lnTo>
                  <a:lnTo>
                    <a:pt x="167312" y="104988"/>
                  </a:lnTo>
                  <a:lnTo>
                    <a:pt x="134662" y="134662"/>
                  </a:lnTo>
                  <a:lnTo>
                    <a:pt x="104988" y="167312"/>
                  </a:lnTo>
                  <a:lnTo>
                    <a:pt x="78520" y="202706"/>
                  </a:lnTo>
                  <a:lnTo>
                    <a:pt x="55491" y="240614"/>
                  </a:lnTo>
                  <a:lnTo>
                    <a:pt x="36130" y="280804"/>
                  </a:lnTo>
                  <a:lnTo>
                    <a:pt x="20670" y="323045"/>
                  </a:lnTo>
                  <a:lnTo>
                    <a:pt x="9340" y="367107"/>
                  </a:lnTo>
                  <a:lnTo>
                    <a:pt x="2373" y="412758"/>
                  </a:lnTo>
                  <a:lnTo>
                    <a:pt x="0" y="459766"/>
                  </a:lnTo>
                  <a:lnTo>
                    <a:pt x="2373" y="506775"/>
                  </a:lnTo>
                  <a:lnTo>
                    <a:pt x="9340" y="552425"/>
                  </a:lnTo>
                  <a:lnTo>
                    <a:pt x="20670" y="596487"/>
                  </a:lnTo>
                  <a:lnTo>
                    <a:pt x="36130" y="638728"/>
                  </a:lnTo>
                  <a:lnTo>
                    <a:pt x="55491" y="678918"/>
                  </a:lnTo>
                  <a:lnTo>
                    <a:pt x="78520" y="716826"/>
                  </a:lnTo>
                  <a:lnTo>
                    <a:pt x="104988" y="752221"/>
                  </a:lnTo>
                  <a:lnTo>
                    <a:pt x="134662" y="784870"/>
                  </a:lnTo>
                  <a:lnTo>
                    <a:pt x="167312" y="814545"/>
                  </a:lnTo>
                  <a:lnTo>
                    <a:pt x="202706" y="841012"/>
                  </a:lnTo>
                  <a:lnTo>
                    <a:pt x="240614" y="864042"/>
                  </a:lnTo>
                  <a:lnTo>
                    <a:pt x="280804" y="883402"/>
                  </a:lnTo>
                  <a:lnTo>
                    <a:pt x="323045" y="898863"/>
                  </a:lnTo>
                  <a:lnTo>
                    <a:pt x="367107" y="910192"/>
                  </a:lnTo>
                  <a:lnTo>
                    <a:pt x="412758" y="917159"/>
                  </a:lnTo>
                  <a:lnTo>
                    <a:pt x="459766" y="919533"/>
                  </a:lnTo>
                  <a:lnTo>
                    <a:pt x="506775" y="917159"/>
                  </a:lnTo>
                  <a:lnTo>
                    <a:pt x="552425" y="910192"/>
                  </a:lnTo>
                  <a:lnTo>
                    <a:pt x="596487" y="898863"/>
                  </a:lnTo>
                  <a:lnTo>
                    <a:pt x="638728" y="883402"/>
                  </a:lnTo>
                  <a:lnTo>
                    <a:pt x="678918" y="864042"/>
                  </a:lnTo>
                  <a:lnTo>
                    <a:pt x="716826" y="841012"/>
                  </a:lnTo>
                  <a:lnTo>
                    <a:pt x="752221" y="814545"/>
                  </a:lnTo>
                  <a:lnTo>
                    <a:pt x="784870" y="784870"/>
                  </a:lnTo>
                  <a:lnTo>
                    <a:pt x="814545" y="752221"/>
                  </a:lnTo>
                  <a:lnTo>
                    <a:pt x="841012" y="716826"/>
                  </a:lnTo>
                  <a:lnTo>
                    <a:pt x="864042" y="678918"/>
                  </a:lnTo>
                  <a:lnTo>
                    <a:pt x="883402" y="638728"/>
                  </a:lnTo>
                  <a:lnTo>
                    <a:pt x="898863" y="596487"/>
                  </a:lnTo>
                  <a:lnTo>
                    <a:pt x="910192" y="552425"/>
                  </a:lnTo>
                  <a:lnTo>
                    <a:pt x="917159" y="506775"/>
                  </a:lnTo>
                  <a:lnTo>
                    <a:pt x="919533" y="459766"/>
                  </a:lnTo>
                  <a:lnTo>
                    <a:pt x="917159" y="412758"/>
                  </a:lnTo>
                  <a:lnTo>
                    <a:pt x="910192" y="367107"/>
                  </a:lnTo>
                  <a:lnTo>
                    <a:pt x="898863" y="323045"/>
                  </a:lnTo>
                  <a:lnTo>
                    <a:pt x="883402" y="280804"/>
                  </a:lnTo>
                  <a:lnTo>
                    <a:pt x="864042" y="240614"/>
                  </a:lnTo>
                  <a:lnTo>
                    <a:pt x="841012" y="202706"/>
                  </a:lnTo>
                  <a:lnTo>
                    <a:pt x="814545" y="167312"/>
                  </a:lnTo>
                  <a:lnTo>
                    <a:pt x="784870" y="134662"/>
                  </a:lnTo>
                  <a:lnTo>
                    <a:pt x="752221" y="104988"/>
                  </a:lnTo>
                  <a:lnTo>
                    <a:pt x="716826" y="78520"/>
                  </a:lnTo>
                  <a:lnTo>
                    <a:pt x="678918" y="55491"/>
                  </a:lnTo>
                  <a:lnTo>
                    <a:pt x="638728" y="36130"/>
                  </a:lnTo>
                  <a:lnTo>
                    <a:pt x="596487" y="20670"/>
                  </a:lnTo>
                  <a:lnTo>
                    <a:pt x="552425" y="9340"/>
                  </a:lnTo>
                  <a:lnTo>
                    <a:pt x="506775" y="2373"/>
                  </a:lnTo>
                  <a:lnTo>
                    <a:pt x="459766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681462" y="441347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0" y="459767"/>
                  </a:moveTo>
                  <a:lnTo>
                    <a:pt x="2373" y="412758"/>
                  </a:lnTo>
                  <a:lnTo>
                    <a:pt x="9340" y="367107"/>
                  </a:lnTo>
                  <a:lnTo>
                    <a:pt x="20670" y="323046"/>
                  </a:lnTo>
                  <a:lnTo>
                    <a:pt x="36130" y="280804"/>
                  </a:lnTo>
                  <a:lnTo>
                    <a:pt x="55491" y="240614"/>
                  </a:lnTo>
                  <a:lnTo>
                    <a:pt x="78520" y="202706"/>
                  </a:lnTo>
                  <a:lnTo>
                    <a:pt x="104988" y="167312"/>
                  </a:lnTo>
                  <a:lnTo>
                    <a:pt x="134662" y="134662"/>
                  </a:lnTo>
                  <a:lnTo>
                    <a:pt x="167312" y="104988"/>
                  </a:lnTo>
                  <a:lnTo>
                    <a:pt x="202706" y="78520"/>
                  </a:lnTo>
                  <a:lnTo>
                    <a:pt x="240614" y="55491"/>
                  </a:lnTo>
                  <a:lnTo>
                    <a:pt x="280804" y="36130"/>
                  </a:lnTo>
                  <a:lnTo>
                    <a:pt x="323046" y="20670"/>
                  </a:lnTo>
                  <a:lnTo>
                    <a:pt x="367107" y="9340"/>
                  </a:lnTo>
                  <a:lnTo>
                    <a:pt x="412758" y="2373"/>
                  </a:lnTo>
                  <a:lnTo>
                    <a:pt x="459767" y="0"/>
                  </a:lnTo>
                  <a:lnTo>
                    <a:pt x="506775" y="2373"/>
                  </a:lnTo>
                  <a:lnTo>
                    <a:pt x="552426" y="9340"/>
                  </a:lnTo>
                  <a:lnTo>
                    <a:pt x="596487" y="20670"/>
                  </a:lnTo>
                  <a:lnTo>
                    <a:pt x="638729" y="36130"/>
                  </a:lnTo>
                  <a:lnTo>
                    <a:pt x="678919" y="55491"/>
                  </a:lnTo>
                  <a:lnTo>
                    <a:pt x="716827" y="78520"/>
                  </a:lnTo>
                  <a:lnTo>
                    <a:pt x="752221" y="104988"/>
                  </a:lnTo>
                  <a:lnTo>
                    <a:pt x="784871" y="134662"/>
                  </a:lnTo>
                  <a:lnTo>
                    <a:pt x="814545" y="167312"/>
                  </a:lnTo>
                  <a:lnTo>
                    <a:pt x="841013" y="202706"/>
                  </a:lnTo>
                  <a:lnTo>
                    <a:pt x="864042" y="240614"/>
                  </a:lnTo>
                  <a:lnTo>
                    <a:pt x="883403" y="280804"/>
                  </a:lnTo>
                  <a:lnTo>
                    <a:pt x="898863" y="323046"/>
                  </a:lnTo>
                  <a:lnTo>
                    <a:pt x="910193" y="367107"/>
                  </a:lnTo>
                  <a:lnTo>
                    <a:pt x="917160" y="412758"/>
                  </a:lnTo>
                  <a:lnTo>
                    <a:pt x="919534" y="459767"/>
                  </a:lnTo>
                  <a:lnTo>
                    <a:pt x="917160" y="506775"/>
                  </a:lnTo>
                  <a:lnTo>
                    <a:pt x="910193" y="552426"/>
                  </a:lnTo>
                  <a:lnTo>
                    <a:pt x="898863" y="596487"/>
                  </a:lnTo>
                  <a:lnTo>
                    <a:pt x="883403" y="638729"/>
                  </a:lnTo>
                  <a:lnTo>
                    <a:pt x="864042" y="678919"/>
                  </a:lnTo>
                  <a:lnTo>
                    <a:pt x="841013" y="716827"/>
                  </a:lnTo>
                  <a:lnTo>
                    <a:pt x="814545" y="752221"/>
                  </a:lnTo>
                  <a:lnTo>
                    <a:pt x="784871" y="784871"/>
                  </a:lnTo>
                  <a:lnTo>
                    <a:pt x="752221" y="814545"/>
                  </a:lnTo>
                  <a:lnTo>
                    <a:pt x="716827" y="841013"/>
                  </a:lnTo>
                  <a:lnTo>
                    <a:pt x="678919" y="864042"/>
                  </a:lnTo>
                  <a:lnTo>
                    <a:pt x="638729" y="883403"/>
                  </a:lnTo>
                  <a:lnTo>
                    <a:pt x="596487" y="898863"/>
                  </a:lnTo>
                  <a:lnTo>
                    <a:pt x="552426" y="910193"/>
                  </a:lnTo>
                  <a:lnTo>
                    <a:pt x="506775" y="917160"/>
                  </a:lnTo>
                  <a:lnTo>
                    <a:pt x="459767" y="919534"/>
                  </a:lnTo>
                  <a:lnTo>
                    <a:pt x="412758" y="917160"/>
                  </a:lnTo>
                  <a:lnTo>
                    <a:pt x="367107" y="910193"/>
                  </a:lnTo>
                  <a:lnTo>
                    <a:pt x="323046" y="898863"/>
                  </a:lnTo>
                  <a:lnTo>
                    <a:pt x="280804" y="883403"/>
                  </a:lnTo>
                  <a:lnTo>
                    <a:pt x="240614" y="864042"/>
                  </a:lnTo>
                  <a:lnTo>
                    <a:pt x="202706" y="841013"/>
                  </a:lnTo>
                  <a:lnTo>
                    <a:pt x="167312" y="814545"/>
                  </a:lnTo>
                  <a:lnTo>
                    <a:pt x="134662" y="784871"/>
                  </a:lnTo>
                  <a:lnTo>
                    <a:pt x="104988" y="752221"/>
                  </a:lnTo>
                  <a:lnTo>
                    <a:pt x="78520" y="716827"/>
                  </a:lnTo>
                  <a:lnTo>
                    <a:pt x="55491" y="678919"/>
                  </a:lnTo>
                  <a:lnTo>
                    <a:pt x="36130" y="638729"/>
                  </a:lnTo>
                  <a:lnTo>
                    <a:pt x="20670" y="596487"/>
                  </a:lnTo>
                  <a:lnTo>
                    <a:pt x="9340" y="552426"/>
                  </a:lnTo>
                  <a:lnTo>
                    <a:pt x="2373" y="506775"/>
                  </a:lnTo>
                  <a:lnTo>
                    <a:pt x="0" y="459767"/>
                  </a:lnTo>
                  <a:close/>
                </a:path>
              </a:pathLst>
            </a:custGeom>
            <a:ln w="12700">
              <a:solidFill>
                <a:srgbClr val="A48A7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038038" y="4509726"/>
              <a:ext cx="194310" cy="3841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350" b="1" spc="-35" dirty="0">
                  <a:solidFill>
                    <a:srgbClr val="FFFFFF"/>
                  </a:solidFill>
                  <a:latin typeface="Malgun Gothic"/>
                  <a:cs typeface="Malgun Gothic"/>
                </a:rPr>
                <a:t>8</a:t>
              </a:r>
              <a:endParaRPr sz="2350" dirty="0">
                <a:latin typeface="Malgun Gothic"/>
                <a:cs typeface="Malgun Gothic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3970601" y="4878534"/>
              <a:ext cx="330200" cy="3841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350" b="1" spc="50" dirty="0">
                  <a:solidFill>
                    <a:srgbClr val="FFFFFF"/>
                  </a:solidFill>
                  <a:latin typeface="Malgun Gothic"/>
                  <a:cs typeface="Malgun Gothic"/>
                </a:rPr>
                <a:t>年</a:t>
              </a:r>
              <a:endParaRPr sz="2350" dirty="0">
                <a:latin typeface="Malgun Gothic"/>
                <a:cs typeface="Malgun Gothic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F91E3B97-14B1-214F-A7DB-17043D2E6B12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D7E64CC8-C121-984B-B658-343274ED4C33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10">
              <a:extLst>
                <a:ext uri="{FF2B5EF4-FFF2-40B4-BE49-F238E27FC236}">
                  <a16:creationId xmlns:a16="http://schemas.microsoft.com/office/drawing/2014/main" id="{EF0A01C4-B271-5148-942F-BD27756D7FAB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31FD6186-4C15-8F4E-B9FB-701A4D9C4059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</a:t>
              </a:r>
              <a:r>
                <a:rPr lang="zh-CN" altLang="en-US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專案背景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4" name="직사각형 1">
              <a:extLst>
                <a:ext uri="{FF2B5EF4-FFF2-40B4-BE49-F238E27FC236}">
                  <a16:creationId xmlns:a16="http://schemas.microsoft.com/office/drawing/2014/main" id="{660F1271-72DD-5C4F-BE4B-DDA0CF2EDC69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專案介紹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13">
              <a:extLst>
                <a:ext uri="{FF2B5EF4-FFF2-40B4-BE49-F238E27FC236}">
                  <a16:creationId xmlns:a16="http://schemas.microsoft.com/office/drawing/2014/main" id="{F5861AC7-CD84-304B-A50B-246C8D915398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14">
              <a:extLst>
                <a:ext uri="{FF2B5EF4-FFF2-40B4-BE49-F238E27FC236}">
                  <a16:creationId xmlns:a16="http://schemas.microsoft.com/office/drawing/2014/main" id="{951C090E-CFD5-2040-90A9-4A017375289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15">
              <a:extLst>
                <a:ext uri="{FF2B5EF4-FFF2-40B4-BE49-F238E27FC236}">
                  <a16:creationId xmlns:a16="http://schemas.microsoft.com/office/drawing/2014/main" id="{0E744C21-3A98-A74C-89A5-7F6BD96AC714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A7D47EDA-A96A-AF4B-B281-21B27EBB57D1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8">
              <a:extLst>
                <a:ext uri="{FF2B5EF4-FFF2-40B4-BE49-F238E27FC236}">
                  <a16:creationId xmlns:a16="http://schemas.microsoft.com/office/drawing/2014/main" id="{E9F2BF0D-0DCE-C24C-927E-65B96DB27C06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object 30"/>
          <p:cNvSpPr/>
          <p:nvPr/>
        </p:nvSpPr>
        <p:spPr>
          <a:xfrm>
            <a:off x="5042912" y="3692904"/>
            <a:ext cx="508634" cy="451484"/>
          </a:xfrm>
          <a:custGeom>
            <a:avLst/>
            <a:gdLst/>
            <a:ahLst/>
            <a:cxnLst/>
            <a:rect l="l" t="t" r="r" b="b"/>
            <a:pathLst>
              <a:path w="508635" h="451485">
                <a:moveTo>
                  <a:pt x="508515" y="0"/>
                </a:moveTo>
                <a:lnTo>
                  <a:pt x="0" y="0"/>
                </a:lnTo>
                <a:lnTo>
                  <a:pt x="0" y="451195"/>
                </a:lnTo>
                <a:lnTo>
                  <a:pt x="508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041BB775-AAE4-3E46-AB4C-00BFFC63A1E6}"/>
              </a:ext>
            </a:extLst>
          </p:cNvPr>
          <p:cNvGrpSpPr/>
          <p:nvPr/>
        </p:nvGrpSpPr>
        <p:grpSpPr>
          <a:xfrm>
            <a:off x="6395086" y="3239516"/>
            <a:ext cx="4983480" cy="1272032"/>
            <a:chOff x="6395086" y="3239516"/>
            <a:chExt cx="4983480" cy="1272032"/>
          </a:xfrm>
        </p:grpSpPr>
        <p:sp>
          <p:nvSpPr>
            <p:cNvPr id="56" name="object 20">
              <a:extLst>
                <a:ext uri="{FF2B5EF4-FFF2-40B4-BE49-F238E27FC236}">
                  <a16:creationId xmlns:a16="http://schemas.microsoft.com/office/drawing/2014/main" id="{F9C81AA2-E691-9D46-88D4-23E8EBC2BF8C}"/>
                </a:ext>
              </a:extLst>
            </p:cNvPr>
            <p:cNvSpPr txBox="1"/>
            <p:nvPr/>
          </p:nvSpPr>
          <p:spPr>
            <a:xfrm>
              <a:off x="6395086" y="3239516"/>
              <a:ext cx="4983480" cy="866775"/>
            </a:xfrm>
            <a:prstGeom prst="rect">
              <a:avLst/>
            </a:prstGeom>
          </p:spPr>
          <p:txBody>
            <a:bodyPr vert="horz" wrap="square" lIns="0" tIns="15875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0"/>
                </a:spcBef>
              </a:pPr>
              <a:r>
                <a:rPr sz="1800" spc="120" dirty="0" err="1">
                  <a:solidFill>
                    <a:srgbClr val="3B3838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BUDDY</a:t>
              </a:r>
              <a:r>
                <a:rPr sz="1800" dirty="0" err="1">
                  <a:solidFill>
                    <a:srgbClr val="3B3838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開發團隊邀請我們一起介紹展示成果</a:t>
              </a:r>
              <a:endParaRPr sz="1800" dirty="0"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0"/>
                </a:spcBef>
              </a:pPr>
              <a:r>
                <a:rPr sz="1800" dirty="0" err="1">
                  <a:solidFill>
                    <a:srgbClr val="3B3838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因此我們計畫將</a:t>
              </a:r>
              <a:r>
                <a:rPr sz="1800" spc="160" dirty="0" err="1">
                  <a:solidFill>
                    <a:srgbClr val="3B3838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BU</a:t>
              </a:r>
              <a:r>
                <a:rPr sz="1800" spc="135" dirty="0" err="1">
                  <a:solidFill>
                    <a:srgbClr val="3B3838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DD</a:t>
              </a:r>
              <a:r>
                <a:rPr sz="1800" spc="10" dirty="0" err="1">
                  <a:solidFill>
                    <a:srgbClr val="3B3838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Y</a:t>
              </a:r>
              <a:r>
                <a:rPr sz="1800" dirty="0" err="1">
                  <a:solidFill>
                    <a:srgbClr val="3B3838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市以旅遊觀光網頁來呈現</a:t>
              </a:r>
              <a:endParaRPr sz="1800" dirty="0"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</p:txBody>
        </p:sp>
        <p:sp>
          <p:nvSpPr>
            <p:cNvPr id="57" name="object 21">
              <a:extLst>
                <a:ext uri="{FF2B5EF4-FFF2-40B4-BE49-F238E27FC236}">
                  <a16:creationId xmlns:a16="http://schemas.microsoft.com/office/drawing/2014/main" id="{43A2F501-B1C0-724F-95F3-4B7F90DED1E0}"/>
                </a:ext>
              </a:extLst>
            </p:cNvPr>
            <p:cNvSpPr txBox="1"/>
            <p:nvPr/>
          </p:nvSpPr>
          <p:spPr>
            <a:xfrm>
              <a:off x="6395086" y="4211828"/>
              <a:ext cx="25400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3B3838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Kartika" panose="02020503030404060203" pitchFamily="18" charset="0"/>
                </a:rPr>
                <a:t>把虛擬世界帶到現實世界</a:t>
              </a:r>
              <a:endParaRPr sz="1800" dirty="0">
                <a:latin typeface="DengXian" panose="02010600030101010101" pitchFamily="2" charset="-122"/>
                <a:ea typeface="DengXian" panose="02010600030101010101" pitchFamily="2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51" name="object 22">
            <a:extLst>
              <a:ext uri="{FF2B5EF4-FFF2-40B4-BE49-F238E27FC236}">
                <a16:creationId xmlns:a16="http://schemas.microsoft.com/office/drawing/2014/main" id="{29DB5066-A043-A241-800A-711D9C1DE449}"/>
              </a:ext>
            </a:extLst>
          </p:cNvPr>
          <p:cNvSpPr/>
          <p:nvPr/>
        </p:nvSpPr>
        <p:spPr>
          <a:xfrm>
            <a:off x="1017749" y="2922219"/>
            <a:ext cx="5113020" cy="2555875"/>
          </a:xfrm>
          <a:custGeom>
            <a:avLst/>
            <a:gdLst/>
            <a:ahLst/>
            <a:cxnLst/>
            <a:rect l="l" t="t" r="r" b="b"/>
            <a:pathLst>
              <a:path w="5113020" h="2555875">
                <a:moveTo>
                  <a:pt x="5004611" y="1945853"/>
                </a:moveTo>
                <a:lnTo>
                  <a:pt x="5017956" y="2051072"/>
                </a:lnTo>
                <a:lnTo>
                  <a:pt x="4894880" y="2160617"/>
                </a:lnTo>
                <a:lnTo>
                  <a:pt x="4973470" y="2167823"/>
                </a:lnTo>
                <a:lnTo>
                  <a:pt x="5044648" y="2065487"/>
                </a:lnTo>
                <a:lnTo>
                  <a:pt x="5099513" y="1993418"/>
                </a:lnTo>
                <a:lnTo>
                  <a:pt x="5063925" y="1990535"/>
                </a:lnTo>
                <a:lnTo>
                  <a:pt x="5004611" y="1945853"/>
                </a:lnTo>
                <a:close/>
              </a:path>
              <a:path w="5113020" h="2555875">
                <a:moveTo>
                  <a:pt x="4691500" y="1934321"/>
                </a:moveTo>
                <a:lnTo>
                  <a:pt x="4488579" y="1934321"/>
                </a:lnTo>
                <a:lnTo>
                  <a:pt x="4512305" y="2000624"/>
                </a:lnTo>
                <a:lnTo>
                  <a:pt x="4610173" y="2028010"/>
                </a:lnTo>
                <a:lnTo>
                  <a:pt x="4681350" y="1986211"/>
                </a:lnTo>
                <a:lnTo>
                  <a:pt x="4691500" y="1934321"/>
                </a:lnTo>
                <a:close/>
              </a:path>
              <a:path w="5113020" h="2555875">
                <a:moveTo>
                  <a:pt x="4371434" y="1572536"/>
                </a:moveTo>
                <a:lnTo>
                  <a:pt x="4249841" y="1680640"/>
                </a:lnTo>
                <a:lnTo>
                  <a:pt x="4119351" y="1726764"/>
                </a:lnTo>
                <a:lnTo>
                  <a:pt x="4150490" y="1896846"/>
                </a:lnTo>
                <a:lnTo>
                  <a:pt x="4138627" y="1929997"/>
                </a:lnTo>
                <a:lnTo>
                  <a:pt x="4186078" y="1955942"/>
                </a:lnTo>
                <a:lnTo>
                  <a:pt x="4378849" y="1909818"/>
                </a:lnTo>
                <a:lnTo>
                  <a:pt x="4696293" y="1909818"/>
                </a:lnTo>
                <a:lnTo>
                  <a:pt x="4721387" y="1781536"/>
                </a:lnTo>
                <a:lnTo>
                  <a:pt x="4613138" y="1680640"/>
                </a:lnTo>
                <a:lnTo>
                  <a:pt x="4603030" y="1661902"/>
                </a:lnTo>
                <a:lnTo>
                  <a:pt x="4536030" y="1661902"/>
                </a:lnTo>
                <a:lnTo>
                  <a:pt x="4450026" y="1630192"/>
                </a:lnTo>
                <a:lnTo>
                  <a:pt x="4466337" y="1578302"/>
                </a:lnTo>
                <a:lnTo>
                  <a:pt x="4371434" y="1572536"/>
                </a:lnTo>
                <a:close/>
              </a:path>
              <a:path w="5113020" h="2555875">
                <a:moveTo>
                  <a:pt x="4696293" y="1909818"/>
                </a:moveTo>
                <a:lnTo>
                  <a:pt x="4378849" y="1909818"/>
                </a:lnTo>
                <a:lnTo>
                  <a:pt x="4454473" y="1951617"/>
                </a:lnTo>
                <a:lnTo>
                  <a:pt x="4488579" y="1934321"/>
                </a:lnTo>
                <a:lnTo>
                  <a:pt x="4691500" y="1934321"/>
                </a:lnTo>
                <a:lnTo>
                  <a:pt x="4696293" y="1909818"/>
                </a:lnTo>
                <a:close/>
              </a:path>
              <a:path w="5113020" h="2555875">
                <a:moveTo>
                  <a:pt x="3169618" y="1350566"/>
                </a:moveTo>
                <a:lnTo>
                  <a:pt x="2569774" y="1350566"/>
                </a:lnTo>
                <a:lnTo>
                  <a:pt x="2642434" y="1562447"/>
                </a:lnTo>
                <a:lnTo>
                  <a:pt x="2614260" y="1684964"/>
                </a:lnTo>
                <a:lnTo>
                  <a:pt x="2728439" y="1948736"/>
                </a:lnTo>
                <a:lnTo>
                  <a:pt x="2857447" y="1925674"/>
                </a:lnTo>
                <a:lnTo>
                  <a:pt x="2987937" y="1692170"/>
                </a:lnTo>
                <a:lnTo>
                  <a:pt x="3057631" y="1638841"/>
                </a:lnTo>
                <a:lnTo>
                  <a:pt x="3039837" y="1477406"/>
                </a:lnTo>
                <a:lnTo>
                  <a:pt x="3164396" y="1367862"/>
                </a:lnTo>
                <a:lnTo>
                  <a:pt x="3169618" y="1350566"/>
                </a:lnTo>
                <a:close/>
              </a:path>
              <a:path w="5113020" h="2555875">
                <a:moveTo>
                  <a:pt x="3177742" y="1586951"/>
                </a:moveTo>
                <a:lnTo>
                  <a:pt x="3093220" y="1651812"/>
                </a:lnTo>
                <a:lnTo>
                  <a:pt x="3087288" y="1772888"/>
                </a:lnTo>
                <a:lnTo>
                  <a:pt x="3139188" y="1795950"/>
                </a:lnTo>
                <a:lnTo>
                  <a:pt x="3191088" y="1648929"/>
                </a:lnTo>
                <a:lnTo>
                  <a:pt x="3177742" y="1586951"/>
                </a:lnTo>
                <a:close/>
              </a:path>
              <a:path w="5113020" h="2555875">
                <a:moveTo>
                  <a:pt x="4549377" y="1562447"/>
                </a:moveTo>
                <a:lnTo>
                  <a:pt x="4536030" y="1661902"/>
                </a:lnTo>
                <a:lnTo>
                  <a:pt x="4603030" y="1661902"/>
                </a:lnTo>
                <a:lnTo>
                  <a:pt x="4549377" y="1562447"/>
                </a:lnTo>
                <a:close/>
              </a:path>
              <a:path w="5113020" h="2555875">
                <a:moveTo>
                  <a:pt x="4639800" y="1517765"/>
                </a:moveTo>
                <a:lnTo>
                  <a:pt x="4579034" y="1517765"/>
                </a:lnTo>
                <a:lnTo>
                  <a:pt x="4665038" y="1571096"/>
                </a:lnTo>
                <a:lnTo>
                  <a:pt x="4639800" y="1517765"/>
                </a:lnTo>
                <a:close/>
              </a:path>
              <a:path w="5113020" h="2555875">
                <a:moveTo>
                  <a:pt x="3846507" y="1336151"/>
                </a:moveTo>
                <a:lnTo>
                  <a:pt x="3922131" y="1438489"/>
                </a:lnTo>
                <a:lnTo>
                  <a:pt x="4005172" y="1513441"/>
                </a:lnTo>
                <a:lnTo>
                  <a:pt x="4200907" y="1548033"/>
                </a:lnTo>
                <a:lnTo>
                  <a:pt x="4094141" y="1506233"/>
                </a:lnTo>
                <a:lnTo>
                  <a:pt x="4015551" y="1480289"/>
                </a:lnTo>
                <a:lnTo>
                  <a:pt x="3993414" y="1385158"/>
                </a:lnTo>
                <a:lnTo>
                  <a:pt x="3948823" y="1385158"/>
                </a:lnTo>
                <a:lnTo>
                  <a:pt x="3846507" y="1336151"/>
                </a:lnTo>
                <a:close/>
              </a:path>
              <a:path w="5113020" h="2555875">
                <a:moveTo>
                  <a:pt x="4469302" y="1422634"/>
                </a:moveTo>
                <a:lnTo>
                  <a:pt x="4386263" y="1431282"/>
                </a:lnTo>
                <a:lnTo>
                  <a:pt x="4493028" y="1536503"/>
                </a:lnTo>
                <a:lnTo>
                  <a:pt x="4553824" y="1540827"/>
                </a:lnTo>
                <a:lnTo>
                  <a:pt x="4579034" y="1517765"/>
                </a:lnTo>
                <a:lnTo>
                  <a:pt x="4639800" y="1517765"/>
                </a:lnTo>
                <a:lnTo>
                  <a:pt x="4630932" y="1499027"/>
                </a:lnTo>
                <a:lnTo>
                  <a:pt x="4469302" y="1422634"/>
                </a:lnTo>
                <a:close/>
              </a:path>
              <a:path w="5113020" h="2555875">
                <a:moveTo>
                  <a:pt x="4193492" y="1324621"/>
                </a:moveTo>
                <a:lnTo>
                  <a:pt x="4055588" y="1408220"/>
                </a:lnTo>
                <a:lnTo>
                  <a:pt x="4070417" y="1468758"/>
                </a:lnTo>
                <a:lnTo>
                  <a:pt x="4174216" y="1487496"/>
                </a:lnTo>
                <a:lnTo>
                  <a:pt x="4221667" y="1347683"/>
                </a:lnTo>
                <a:lnTo>
                  <a:pt x="4193492" y="1324621"/>
                </a:lnTo>
                <a:close/>
              </a:path>
              <a:path w="5113020" h="2555875">
                <a:moveTo>
                  <a:pt x="4037292" y="1189132"/>
                </a:moveTo>
                <a:lnTo>
                  <a:pt x="3892474" y="1189132"/>
                </a:lnTo>
                <a:lnTo>
                  <a:pt x="3901372" y="1303000"/>
                </a:lnTo>
                <a:lnTo>
                  <a:pt x="3948823" y="1385158"/>
                </a:lnTo>
                <a:lnTo>
                  <a:pt x="3993414" y="1385158"/>
                </a:lnTo>
                <a:lnTo>
                  <a:pt x="3987376" y="1359214"/>
                </a:lnTo>
                <a:lnTo>
                  <a:pt x="3925097" y="1290027"/>
                </a:lnTo>
                <a:lnTo>
                  <a:pt x="3926580" y="1222283"/>
                </a:lnTo>
                <a:lnTo>
                  <a:pt x="4060378" y="1222283"/>
                </a:lnTo>
                <a:lnTo>
                  <a:pt x="4037292" y="1189132"/>
                </a:lnTo>
                <a:close/>
              </a:path>
              <a:path w="5113020" h="2555875">
                <a:moveTo>
                  <a:pt x="2600915" y="844643"/>
                </a:moveTo>
                <a:lnTo>
                  <a:pt x="2348830" y="887884"/>
                </a:lnTo>
                <a:lnTo>
                  <a:pt x="2219822" y="1037788"/>
                </a:lnTo>
                <a:lnTo>
                  <a:pt x="2196097" y="1241021"/>
                </a:lnTo>
                <a:lnTo>
                  <a:pt x="2331036" y="1366420"/>
                </a:lnTo>
                <a:lnTo>
                  <a:pt x="2569774" y="1350566"/>
                </a:lnTo>
                <a:lnTo>
                  <a:pt x="3169618" y="1350566"/>
                </a:lnTo>
                <a:lnTo>
                  <a:pt x="3187026" y="1292910"/>
                </a:lnTo>
                <a:lnTo>
                  <a:pt x="3078392" y="1292910"/>
                </a:lnTo>
                <a:lnTo>
                  <a:pt x="2947900" y="1008960"/>
                </a:lnTo>
                <a:lnTo>
                  <a:pt x="2976075" y="1004636"/>
                </a:lnTo>
                <a:lnTo>
                  <a:pt x="3171069" y="1004636"/>
                </a:lnTo>
                <a:lnTo>
                  <a:pt x="3161431" y="981574"/>
                </a:lnTo>
                <a:lnTo>
                  <a:pt x="3178335" y="972926"/>
                </a:lnTo>
                <a:lnTo>
                  <a:pt x="2719542" y="972926"/>
                </a:lnTo>
                <a:lnTo>
                  <a:pt x="2618709" y="909505"/>
                </a:lnTo>
                <a:lnTo>
                  <a:pt x="2600915" y="844643"/>
                </a:lnTo>
                <a:close/>
              </a:path>
              <a:path w="5113020" h="2555875">
                <a:moveTo>
                  <a:pt x="4248753" y="967160"/>
                </a:moveTo>
                <a:lnTo>
                  <a:pt x="3189606" y="967160"/>
                </a:lnTo>
                <a:lnTo>
                  <a:pt x="3244470" y="1011843"/>
                </a:lnTo>
                <a:lnTo>
                  <a:pt x="3434275" y="1046436"/>
                </a:lnTo>
                <a:lnTo>
                  <a:pt x="3511383" y="1137243"/>
                </a:lnTo>
                <a:lnTo>
                  <a:pt x="3582560" y="1305883"/>
                </a:lnTo>
                <a:lnTo>
                  <a:pt x="3637425" y="1255435"/>
                </a:lnTo>
                <a:lnTo>
                  <a:pt x="3637425" y="1189132"/>
                </a:lnTo>
                <a:lnTo>
                  <a:pt x="3791641" y="1086794"/>
                </a:lnTo>
                <a:lnTo>
                  <a:pt x="4181630" y="1086794"/>
                </a:lnTo>
                <a:lnTo>
                  <a:pt x="4249841" y="970043"/>
                </a:lnTo>
                <a:lnTo>
                  <a:pt x="4248753" y="967160"/>
                </a:lnTo>
                <a:close/>
              </a:path>
              <a:path w="5113020" h="2555875">
                <a:moveTo>
                  <a:pt x="4060378" y="1222283"/>
                </a:moveTo>
                <a:lnTo>
                  <a:pt x="3926580" y="1222283"/>
                </a:lnTo>
                <a:lnTo>
                  <a:pt x="4000723" y="1294352"/>
                </a:lnTo>
                <a:lnTo>
                  <a:pt x="4070417" y="1236698"/>
                </a:lnTo>
                <a:lnTo>
                  <a:pt x="4060378" y="1222283"/>
                </a:lnTo>
                <a:close/>
              </a:path>
              <a:path w="5113020" h="2555875">
                <a:moveTo>
                  <a:pt x="3204433" y="1235256"/>
                </a:moveTo>
                <a:lnTo>
                  <a:pt x="3078392" y="1292910"/>
                </a:lnTo>
                <a:lnTo>
                  <a:pt x="3187026" y="1292910"/>
                </a:lnTo>
                <a:lnTo>
                  <a:pt x="3204433" y="1235256"/>
                </a:lnTo>
                <a:close/>
              </a:path>
              <a:path w="5113020" h="2555875">
                <a:moveTo>
                  <a:pt x="3171069" y="1004636"/>
                </a:moveTo>
                <a:lnTo>
                  <a:pt x="2976075" y="1004636"/>
                </a:lnTo>
                <a:lnTo>
                  <a:pt x="3102116" y="1243904"/>
                </a:lnTo>
                <a:lnTo>
                  <a:pt x="3346787" y="1102649"/>
                </a:lnTo>
                <a:lnTo>
                  <a:pt x="3307245" y="1073823"/>
                </a:lnTo>
                <a:lnTo>
                  <a:pt x="3199985" y="1073823"/>
                </a:lnTo>
                <a:lnTo>
                  <a:pt x="3171069" y="1004636"/>
                </a:lnTo>
                <a:close/>
              </a:path>
              <a:path w="5113020" h="2555875">
                <a:moveTo>
                  <a:pt x="4181630" y="1086794"/>
                </a:moveTo>
                <a:lnTo>
                  <a:pt x="3791641" y="1086794"/>
                </a:lnTo>
                <a:lnTo>
                  <a:pt x="3846507" y="1200663"/>
                </a:lnTo>
                <a:lnTo>
                  <a:pt x="3892474" y="1189132"/>
                </a:lnTo>
                <a:lnTo>
                  <a:pt x="4037292" y="1189132"/>
                </a:lnTo>
                <a:lnTo>
                  <a:pt x="4005172" y="1143008"/>
                </a:lnTo>
                <a:lnTo>
                  <a:pt x="4036311" y="1094002"/>
                </a:lnTo>
                <a:lnTo>
                  <a:pt x="4181630" y="1086794"/>
                </a:lnTo>
                <a:close/>
              </a:path>
              <a:path w="5113020" h="2555875">
                <a:moveTo>
                  <a:pt x="3263747" y="1042112"/>
                </a:moveTo>
                <a:lnTo>
                  <a:pt x="3199985" y="1073823"/>
                </a:lnTo>
                <a:lnTo>
                  <a:pt x="3307245" y="1073823"/>
                </a:lnTo>
                <a:lnTo>
                  <a:pt x="3263747" y="1042112"/>
                </a:lnTo>
                <a:close/>
              </a:path>
              <a:path w="5113020" h="2555875">
                <a:moveTo>
                  <a:pt x="2759580" y="921037"/>
                </a:moveTo>
                <a:lnTo>
                  <a:pt x="2719542" y="972926"/>
                </a:lnTo>
                <a:lnTo>
                  <a:pt x="3178335" y="972926"/>
                </a:lnTo>
                <a:lnTo>
                  <a:pt x="3189606" y="967160"/>
                </a:lnTo>
                <a:lnTo>
                  <a:pt x="4248753" y="967160"/>
                </a:lnTo>
                <a:lnTo>
                  <a:pt x="4246035" y="959953"/>
                </a:lnTo>
                <a:lnTo>
                  <a:pt x="2915278" y="959953"/>
                </a:lnTo>
                <a:lnTo>
                  <a:pt x="2759580" y="921037"/>
                </a:lnTo>
                <a:close/>
              </a:path>
              <a:path w="5113020" h="2555875">
                <a:moveTo>
                  <a:pt x="4579034" y="573666"/>
                </a:moveTo>
                <a:lnTo>
                  <a:pt x="4552342" y="573666"/>
                </a:lnTo>
                <a:lnTo>
                  <a:pt x="4547893" y="709155"/>
                </a:lnTo>
                <a:lnTo>
                  <a:pt x="4478200" y="853292"/>
                </a:lnTo>
                <a:lnTo>
                  <a:pt x="4386263" y="916712"/>
                </a:lnTo>
                <a:lnTo>
                  <a:pt x="4381814" y="972926"/>
                </a:lnTo>
                <a:lnTo>
                  <a:pt x="4547893" y="879237"/>
                </a:lnTo>
                <a:lnTo>
                  <a:pt x="4555308" y="781223"/>
                </a:lnTo>
                <a:lnTo>
                  <a:pt x="4610173" y="732217"/>
                </a:lnTo>
                <a:lnTo>
                  <a:pt x="4567171" y="697623"/>
                </a:lnTo>
                <a:lnTo>
                  <a:pt x="4592379" y="618349"/>
                </a:lnTo>
                <a:lnTo>
                  <a:pt x="4579034" y="573666"/>
                </a:lnTo>
                <a:close/>
              </a:path>
              <a:path w="5113020" h="2555875">
                <a:moveTo>
                  <a:pt x="2873593" y="791312"/>
                </a:moveTo>
                <a:lnTo>
                  <a:pt x="2805547" y="791312"/>
                </a:lnTo>
                <a:lnTo>
                  <a:pt x="2830756" y="804285"/>
                </a:lnTo>
                <a:lnTo>
                  <a:pt x="2866344" y="861940"/>
                </a:lnTo>
                <a:lnTo>
                  <a:pt x="2973109" y="879237"/>
                </a:lnTo>
                <a:lnTo>
                  <a:pt x="2956798" y="935450"/>
                </a:lnTo>
                <a:lnTo>
                  <a:pt x="2915278" y="959953"/>
                </a:lnTo>
                <a:lnTo>
                  <a:pt x="4246035" y="959953"/>
                </a:lnTo>
                <a:lnTo>
                  <a:pt x="4206888" y="856175"/>
                </a:lnTo>
                <a:lnTo>
                  <a:pt x="3244470" y="856175"/>
                </a:lnTo>
                <a:lnTo>
                  <a:pt x="3156982" y="850409"/>
                </a:lnTo>
                <a:lnTo>
                  <a:pt x="3170364" y="797078"/>
                </a:lnTo>
                <a:lnTo>
                  <a:pt x="3041320" y="797078"/>
                </a:lnTo>
                <a:lnTo>
                  <a:pt x="3029704" y="794195"/>
                </a:lnTo>
                <a:lnTo>
                  <a:pt x="2875241" y="794195"/>
                </a:lnTo>
                <a:lnTo>
                  <a:pt x="2873593" y="791312"/>
                </a:lnTo>
                <a:close/>
              </a:path>
              <a:path w="5113020" h="2555875">
                <a:moveTo>
                  <a:pt x="4366950" y="781223"/>
                </a:moveTo>
                <a:lnTo>
                  <a:pt x="4260221" y="781223"/>
                </a:lnTo>
                <a:lnTo>
                  <a:pt x="4304706" y="837436"/>
                </a:lnTo>
                <a:lnTo>
                  <a:pt x="4319535" y="909505"/>
                </a:lnTo>
                <a:lnTo>
                  <a:pt x="4371434" y="883561"/>
                </a:lnTo>
                <a:lnTo>
                  <a:pt x="4350675" y="802844"/>
                </a:lnTo>
                <a:lnTo>
                  <a:pt x="4366950" y="781223"/>
                </a:lnTo>
                <a:close/>
              </a:path>
              <a:path w="5113020" h="2555875">
                <a:moveTo>
                  <a:pt x="2308793" y="727892"/>
                </a:moveTo>
                <a:lnTo>
                  <a:pt x="2314724" y="850409"/>
                </a:lnTo>
                <a:lnTo>
                  <a:pt x="2417042" y="864823"/>
                </a:lnTo>
                <a:lnTo>
                  <a:pt x="2483770" y="763927"/>
                </a:lnTo>
                <a:lnTo>
                  <a:pt x="2540119" y="736541"/>
                </a:lnTo>
                <a:lnTo>
                  <a:pt x="2437801" y="736541"/>
                </a:lnTo>
                <a:lnTo>
                  <a:pt x="2308793" y="727892"/>
                </a:lnTo>
                <a:close/>
              </a:path>
              <a:path w="5113020" h="2555875">
                <a:moveTo>
                  <a:pt x="2892583" y="690417"/>
                </a:moveTo>
                <a:lnTo>
                  <a:pt x="2635019" y="690417"/>
                </a:lnTo>
                <a:lnTo>
                  <a:pt x="2675056" y="709155"/>
                </a:lnTo>
                <a:lnTo>
                  <a:pt x="2738819" y="758162"/>
                </a:lnTo>
                <a:lnTo>
                  <a:pt x="2735854" y="805727"/>
                </a:lnTo>
                <a:lnTo>
                  <a:pt x="2783305" y="864823"/>
                </a:lnTo>
                <a:lnTo>
                  <a:pt x="2805547" y="791312"/>
                </a:lnTo>
                <a:lnTo>
                  <a:pt x="2873593" y="791312"/>
                </a:lnTo>
                <a:lnTo>
                  <a:pt x="2852998" y="755279"/>
                </a:lnTo>
                <a:lnTo>
                  <a:pt x="2892583" y="690417"/>
                </a:lnTo>
                <a:close/>
              </a:path>
              <a:path w="5113020" h="2555875">
                <a:moveTo>
                  <a:pt x="4494162" y="654382"/>
                </a:moveTo>
                <a:lnTo>
                  <a:pt x="3237055" y="654382"/>
                </a:lnTo>
                <a:lnTo>
                  <a:pt x="3237055" y="699065"/>
                </a:lnTo>
                <a:lnTo>
                  <a:pt x="3197019" y="714921"/>
                </a:lnTo>
                <a:lnTo>
                  <a:pt x="3229642" y="761044"/>
                </a:lnTo>
                <a:lnTo>
                  <a:pt x="3244470" y="856175"/>
                </a:lnTo>
                <a:lnTo>
                  <a:pt x="4206888" y="856175"/>
                </a:lnTo>
                <a:lnTo>
                  <a:pt x="4200907" y="840319"/>
                </a:lnTo>
                <a:lnTo>
                  <a:pt x="4260221" y="781223"/>
                </a:lnTo>
                <a:lnTo>
                  <a:pt x="4366950" y="781223"/>
                </a:lnTo>
                <a:lnTo>
                  <a:pt x="4395159" y="743747"/>
                </a:lnTo>
                <a:lnTo>
                  <a:pt x="4464854" y="732217"/>
                </a:lnTo>
                <a:lnTo>
                  <a:pt x="4494162" y="654382"/>
                </a:lnTo>
                <a:close/>
              </a:path>
              <a:path w="5113020" h="2555875">
                <a:moveTo>
                  <a:pt x="2636630" y="717804"/>
                </a:moveTo>
                <a:lnTo>
                  <a:pt x="2578672" y="717804"/>
                </a:lnTo>
                <a:lnTo>
                  <a:pt x="2620191" y="763927"/>
                </a:lnTo>
                <a:lnTo>
                  <a:pt x="2678023" y="837436"/>
                </a:lnTo>
                <a:lnTo>
                  <a:pt x="2719542" y="791312"/>
                </a:lnTo>
                <a:lnTo>
                  <a:pt x="2637986" y="740865"/>
                </a:lnTo>
                <a:lnTo>
                  <a:pt x="2636630" y="717804"/>
                </a:lnTo>
                <a:close/>
              </a:path>
              <a:path w="5113020" h="2555875">
                <a:moveTo>
                  <a:pt x="3206244" y="670238"/>
                </a:moveTo>
                <a:lnTo>
                  <a:pt x="2904898" y="670238"/>
                </a:lnTo>
                <a:lnTo>
                  <a:pt x="3069494" y="752396"/>
                </a:lnTo>
                <a:lnTo>
                  <a:pt x="3041320" y="797078"/>
                </a:lnTo>
                <a:lnTo>
                  <a:pt x="3170364" y="797078"/>
                </a:lnTo>
                <a:lnTo>
                  <a:pt x="3171810" y="791312"/>
                </a:lnTo>
                <a:lnTo>
                  <a:pt x="3136222" y="706272"/>
                </a:lnTo>
                <a:lnTo>
                  <a:pt x="3206244" y="670238"/>
                </a:lnTo>
                <a:close/>
              </a:path>
              <a:path w="5113020" h="2555875">
                <a:moveTo>
                  <a:pt x="2971627" y="779782"/>
                </a:moveTo>
                <a:lnTo>
                  <a:pt x="2875241" y="794195"/>
                </a:lnTo>
                <a:lnTo>
                  <a:pt x="3029704" y="794195"/>
                </a:lnTo>
                <a:lnTo>
                  <a:pt x="2971627" y="779782"/>
                </a:lnTo>
                <a:close/>
              </a:path>
              <a:path w="5113020" h="2555875">
                <a:moveTo>
                  <a:pt x="2589052" y="439618"/>
                </a:moveTo>
                <a:lnTo>
                  <a:pt x="2560877" y="475653"/>
                </a:lnTo>
                <a:lnTo>
                  <a:pt x="2568291" y="516011"/>
                </a:lnTo>
                <a:lnTo>
                  <a:pt x="2523807" y="518894"/>
                </a:lnTo>
                <a:lnTo>
                  <a:pt x="2471907" y="589521"/>
                </a:lnTo>
                <a:lnTo>
                  <a:pt x="2371073" y="619790"/>
                </a:lnTo>
                <a:lnTo>
                  <a:pt x="2397764" y="673120"/>
                </a:lnTo>
                <a:lnTo>
                  <a:pt x="2437801" y="736541"/>
                </a:lnTo>
                <a:lnTo>
                  <a:pt x="2540119" y="736541"/>
                </a:lnTo>
                <a:lnTo>
                  <a:pt x="2578672" y="717804"/>
                </a:lnTo>
                <a:lnTo>
                  <a:pt x="2636630" y="717804"/>
                </a:lnTo>
                <a:lnTo>
                  <a:pt x="2635019" y="690417"/>
                </a:lnTo>
                <a:lnTo>
                  <a:pt x="2892583" y="690417"/>
                </a:lnTo>
                <a:lnTo>
                  <a:pt x="2904898" y="670238"/>
                </a:lnTo>
                <a:lnTo>
                  <a:pt x="3206244" y="670238"/>
                </a:lnTo>
                <a:lnTo>
                  <a:pt x="3237055" y="654382"/>
                </a:lnTo>
                <a:lnTo>
                  <a:pt x="4494162" y="654382"/>
                </a:lnTo>
                <a:lnTo>
                  <a:pt x="4547893" y="511686"/>
                </a:lnTo>
                <a:lnTo>
                  <a:pt x="4537335" y="504480"/>
                </a:lnTo>
                <a:lnTo>
                  <a:pt x="2735854" y="504480"/>
                </a:lnTo>
                <a:lnTo>
                  <a:pt x="2609811" y="501597"/>
                </a:lnTo>
                <a:lnTo>
                  <a:pt x="2589052" y="439618"/>
                </a:lnTo>
                <a:close/>
              </a:path>
              <a:path w="5113020" h="2555875">
                <a:moveTo>
                  <a:pt x="5088219" y="285391"/>
                </a:moveTo>
                <a:lnTo>
                  <a:pt x="4893397" y="285391"/>
                </a:lnTo>
                <a:lnTo>
                  <a:pt x="4761424" y="439618"/>
                </a:lnTo>
                <a:lnTo>
                  <a:pt x="4765872" y="576548"/>
                </a:lnTo>
                <a:lnTo>
                  <a:pt x="4866705" y="455474"/>
                </a:lnTo>
                <a:lnTo>
                  <a:pt x="4862256" y="368990"/>
                </a:lnTo>
                <a:lnTo>
                  <a:pt x="4970505" y="347370"/>
                </a:lnTo>
                <a:lnTo>
                  <a:pt x="5088219" y="285391"/>
                </a:lnTo>
                <a:close/>
              </a:path>
              <a:path w="5113020" h="2555875">
                <a:moveTo>
                  <a:pt x="2769959" y="417997"/>
                </a:moveTo>
                <a:lnTo>
                  <a:pt x="2735854" y="504480"/>
                </a:lnTo>
                <a:lnTo>
                  <a:pt x="4537335" y="504480"/>
                </a:lnTo>
                <a:lnTo>
                  <a:pt x="4478200" y="464121"/>
                </a:lnTo>
                <a:lnTo>
                  <a:pt x="4509825" y="433853"/>
                </a:lnTo>
                <a:lnTo>
                  <a:pt x="2818893" y="433853"/>
                </a:lnTo>
                <a:lnTo>
                  <a:pt x="2769959" y="417997"/>
                </a:lnTo>
                <a:close/>
              </a:path>
              <a:path w="5113020" h="2555875">
                <a:moveTo>
                  <a:pt x="2451012" y="354577"/>
                </a:moveTo>
                <a:lnTo>
                  <a:pt x="2371073" y="354577"/>
                </a:lnTo>
                <a:lnTo>
                  <a:pt x="2371073" y="464121"/>
                </a:lnTo>
                <a:lnTo>
                  <a:pt x="2451146" y="430970"/>
                </a:lnTo>
                <a:lnTo>
                  <a:pt x="2474872" y="397818"/>
                </a:lnTo>
                <a:lnTo>
                  <a:pt x="2451012" y="354577"/>
                </a:lnTo>
                <a:close/>
              </a:path>
              <a:path w="5113020" h="2555875">
                <a:moveTo>
                  <a:pt x="2730763" y="366107"/>
                </a:moveTo>
                <a:lnTo>
                  <a:pt x="2609811" y="366107"/>
                </a:lnTo>
                <a:lnTo>
                  <a:pt x="2643917" y="464121"/>
                </a:lnTo>
                <a:lnTo>
                  <a:pt x="2700266" y="442501"/>
                </a:lnTo>
                <a:lnTo>
                  <a:pt x="2730763" y="366107"/>
                </a:lnTo>
                <a:close/>
              </a:path>
              <a:path w="5113020" h="2555875">
                <a:moveTo>
                  <a:pt x="4774667" y="327191"/>
                </a:moveTo>
                <a:lnTo>
                  <a:pt x="2852998" y="327191"/>
                </a:lnTo>
                <a:lnTo>
                  <a:pt x="2876725" y="353136"/>
                </a:lnTo>
                <a:lnTo>
                  <a:pt x="2801099" y="374756"/>
                </a:lnTo>
                <a:lnTo>
                  <a:pt x="2818893" y="433853"/>
                </a:lnTo>
                <a:lnTo>
                  <a:pt x="4509825" y="433853"/>
                </a:lnTo>
                <a:lnTo>
                  <a:pt x="4574585" y="371873"/>
                </a:lnTo>
                <a:lnTo>
                  <a:pt x="4717603" y="371873"/>
                </a:lnTo>
                <a:lnTo>
                  <a:pt x="4774667" y="327191"/>
                </a:lnTo>
                <a:close/>
              </a:path>
              <a:path w="5113020" h="2555875">
                <a:moveTo>
                  <a:pt x="2387385" y="239267"/>
                </a:moveTo>
                <a:lnTo>
                  <a:pt x="2336967" y="272418"/>
                </a:lnTo>
                <a:lnTo>
                  <a:pt x="2339934" y="314219"/>
                </a:lnTo>
                <a:lnTo>
                  <a:pt x="2290999" y="368990"/>
                </a:lnTo>
                <a:lnTo>
                  <a:pt x="2288034" y="428087"/>
                </a:lnTo>
                <a:lnTo>
                  <a:pt x="2345865" y="428087"/>
                </a:lnTo>
                <a:lnTo>
                  <a:pt x="2371073" y="354577"/>
                </a:lnTo>
                <a:lnTo>
                  <a:pt x="2451012" y="354577"/>
                </a:lnTo>
                <a:lnTo>
                  <a:pt x="2387385" y="239267"/>
                </a:lnTo>
                <a:close/>
              </a:path>
              <a:path w="5113020" h="2555875">
                <a:moveTo>
                  <a:pt x="2741784" y="70627"/>
                </a:moveTo>
                <a:lnTo>
                  <a:pt x="2621674" y="135488"/>
                </a:lnTo>
                <a:lnTo>
                  <a:pt x="2572740" y="247915"/>
                </a:lnTo>
                <a:lnTo>
                  <a:pt x="2514909" y="289716"/>
                </a:lnTo>
                <a:lnTo>
                  <a:pt x="2513427" y="384846"/>
                </a:lnTo>
                <a:lnTo>
                  <a:pt x="2544566" y="402142"/>
                </a:lnTo>
                <a:lnTo>
                  <a:pt x="2609811" y="366107"/>
                </a:lnTo>
                <a:lnTo>
                  <a:pt x="2730763" y="366107"/>
                </a:lnTo>
                <a:lnTo>
                  <a:pt x="2738819" y="345928"/>
                </a:lnTo>
                <a:lnTo>
                  <a:pt x="2700266" y="305570"/>
                </a:lnTo>
                <a:lnTo>
                  <a:pt x="2735854" y="230619"/>
                </a:lnTo>
                <a:lnTo>
                  <a:pt x="2775890" y="183053"/>
                </a:lnTo>
                <a:lnTo>
                  <a:pt x="5079314" y="183053"/>
                </a:lnTo>
                <a:lnTo>
                  <a:pt x="5072821" y="165757"/>
                </a:lnTo>
                <a:lnTo>
                  <a:pt x="4752800" y="122516"/>
                </a:lnTo>
                <a:lnTo>
                  <a:pt x="3045769" y="122516"/>
                </a:lnTo>
                <a:lnTo>
                  <a:pt x="2741784" y="70627"/>
                </a:lnTo>
                <a:close/>
              </a:path>
              <a:path w="5113020" h="2555875">
                <a:moveTo>
                  <a:pt x="4717603" y="371873"/>
                </a:moveTo>
                <a:lnTo>
                  <a:pt x="4574585" y="371873"/>
                </a:lnTo>
                <a:lnTo>
                  <a:pt x="4706558" y="380522"/>
                </a:lnTo>
                <a:lnTo>
                  <a:pt x="4717603" y="371873"/>
                </a:lnTo>
                <a:close/>
              </a:path>
              <a:path w="5113020" h="2555875">
                <a:moveTo>
                  <a:pt x="5079314" y="183053"/>
                </a:moveTo>
                <a:lnTo>
                  <a:pt x="2775890" y="183053"/>
                </a:lnTo>
                <a:lnTo>
                  <a:pt x="2801099" y="185936"/>
                </a:lnTo>
                <a:lnTo>
                  <a:pt x="2777374" y="243592"/>
                </a:lnTo>
                <a:lnTo>
                  <a:pt x="2750682" y="262329"/>
                </a:lnTo>
                <a:lnTo>
                  <a:pt x="2761062" y="285391"/>
                </a:lnTo>
                <a:lnTo>
                  <a:pt x="2759580" y="289716"/>
                </a:lnTo>
                <a:lnTo>
                  <a:pt x="2762545" y="289716"/>
                </a:lnTo>
                <a:lnTo>
                  <a:pt x="2786270" y="344487"/>
                </a:lnTo>
                <a:lnTo>
                  <a:pt x="2852998" y="327191"/>
                </a:lnTo>
                <a:lnTo>
                  <a:pt x="4774667" y="327191"/>
                </a:lnTo>
                <a:lnTo>
                  <a:pt x="4813323" y="296922"/>
                </a:lnTo>
                <a:lnTo>
                  <a:pt x="4893397" y="285391"/>
                </a:lnTo>
                <a:lnTo>
                  <a:pt x="5088219" y="285391"/>
                </a:lnTo>
                <a:lnTo>
                  <a:pt x="5112858" y="272418"/>
                </a:lnTo>
                <a:lnTo>
                  <a:pt x="5079314" y="183053"/>
                </a:lnTo>
                <a:close/>
              </a:path>
              <a:path w="5113020" h="2555875">
                <a:moveTo>
                  <a:pt x="4027414" y="24503"/>
                </a:moveTo>
                <a:lnTo>
                  <a:pt x="4022966" y="24503"/>
                </a:lnTo>
                <a:lnTo>
                  <a:pt x="4008137" y="25944"/>
                </a:lnTo>
                <a:lnTo>
                  <a:pt x="3982929" y="28827"/>
                </a:lnTo>
                <a:lnTo>
                  <a:pt x="3951788" y="31709"/>
                </a:lnTo>
                <a:lnTo>
                  <a:pt x="3913235" y="36033"/>
                </a:lnTo>
                <a:lnTo>
                  <a:pt x="3867266" y="40358"/>
                </a:lnTo>
                <a:lnTo>
                  <a:pt x="3815366" y="44682"/>
                </a:lnTo>
                <a:lnTo>
                  <a:pt x="3759019" y="50448"/>
                </a:lnTo>
                <a:lnTo>
                  <a:pt x="3635942" y="64861"/>
                </a:lnTo>
                <a:lnTo>
                  <a:pt x="3567732" y="70627"/>
                </a:lnTo>
                <a:lnTo>
                  <a:pt x="3501003" y="77834"/>
                </a:lnTo>
                <a:lnTo>
                  <a:pt x="3432791" y="83599"/>
                </a:lnTo>
                <a:lnTo>
                  <a:pt x="3363098" y="92247"/>
                </a:lnTo>
                <a:lnTo>
                  <a:pt x="3294887" y="99454"/>
                </a:lnTo>
                <a:lnTo>
                  <a:pt x="3164396" y="110985"/>
                </a:lnTo>
                <a:lnTo>
                  <a:pt x="3102116" y="118192"/>
                </a:lnTo>
                <a:lnTo>
                  <a:pt x="3045769" y="122516"/>
                </a:lnTo>
                <a:lnTo>
                  <a:pt x="4752800" y="122516"/>
                </a:lnTo>
                <a:lnTo>
                  <a:pt x="4027414" y="24503"/>
                </a:lnTo>
                <a:close/>
              </a:path>
              <a:path w="5113020" h="2555875">
                <a:moveTo>
                  <a:pt x="1594265" y="1462993"/>
                </a:moveTo>
                <a:lnTo>
                  <a:pt x="1224832" y="1462993"/>
                </a:lnTo>
                <a:lnTo>
                  <a:pt x="1159587" y="1562447"/>
                </a:lnTo>
                <a:lnTo>
                  <a:pt x="1214452" y="1771446"/>
                </a:lnTo>
                <a:lnTo>
                  <a:pt x="1328631" y="1869460"/>
                </a:lnTo>
                <a:lnTo>
                  <a:pt x="1190726" y="2405650"/>
                </a:lnTo>
                <a:lnTo>
                  <a:pt x="1238177" y="2520960"/>
                </a:lnTo>
                <a:lnTo>
                  <a:pt x="1377564" y="2555553"/>
                </a:lnTo>
                <a:lnTo>
                  <a:pt x="1293042" y="2467630"/>
                </a:lnTo>
                <a:lnTo>
                  <a:pt x="1407221" y="2261513"/>
                </a:lnTo>
                <a:lnTo>
                  <a:pt x="1653374" y="2059721"/>
                </a:lnTo>
                <a:lnTo>
                  <a:pt x="1671169" y="1967473"/>
                </a:lnTo>
                <a:lnTo>
                  <a:pt x="1791280" y="1948736"/>
                </a:lnTo>
                <a:lnTo>
                  <a:pt x="1912873" y="1713791"/>
                </a:lnTo>
                <a:lnTo>
                  <a:pt x="1700826" y="1615779"/>
                </a:lnTo>
                <a:lnTo>
                  <a:pt x="1677100" y="1522089"/>
                </a:lnTo>
                <a:lnTo>
                  <a:pt x="1594265" y="1462993"/>
                </a:lnTo>
                <a:close/>
              </a:path>
              <a:path w="5113020" h="2555875">
                <a:moveTo>
                  <a:pt x="1172433" y="386288"/>
                </a:moveTo>
                <a:lnTo>
                  <a:pt x="306949" y="386288"/>
                </a:lnTo>
                <a:lnTo>
                  <a:pt x="480442" y="491507"/>
                </a:lnTo>
                <a:lnTo>
                  <a:pt x="619830" y="716362"/>
                </a:lnTo>
                <a:lnTo>
                  <a:pt x="619830" y="916712"/>
                </a:lnTo>
                <a:lnTo>
                  <a:pt x="702869" y="1068057"/>
                </a:lnTo>
                <a:lnTo>
                  <a:pt x="842257" y="1274173"/>
                </a:lnTo>
                <a:lnTo>
                  <a:pt x="1009818" y="1331828"/>
                </a:lnTo>
                <a:lnTo>
                  <a:pt x="1080995" y="1366420"/>
                </a:lnTo>
                <a:lnTo>
                  <a:pt x="1165518" y="1471641"/>
                </a:lnTo>
                <a:lnTo>
                  <a:pt x="1224832" y="1462993"/>
                </a:lnTo>
                <a:lnTo>
                  <a:pt x="1594265" y="1462993"/>
                </a:lnTo>
                <a:lnTo>
                  <a:pt x="1561939" y="1439931"/>
                </a:lnTo>
                <a:lnTo>
                  <a:pt x="1238177" y="1439931"/>
                </a:lnTo>
                <a:lnTo>
                  <a:pt x="1190726" y="1425517"/>
                </a:lnTo>
                <a:lnTo>
                  <a:pt x="1165518" y="1337593"/>
                </a:lnTo>
                <a:lnTo>
                  <a:pt x="1094340" y="1333270"/>
                </a:lnTo>
                <a:lnTo>
                  <a:pt x="1108909" y="1292910"/>
                </a:lnTo>
                <a:lnTo>
                  <a:pt x="1003887" y="1292910"/>
                </a:lnTo>
                <a:lnTo>
                  <a:pt x="962367" y="1233815"/>
                </a:lnTo>
                <a:lnTo>
                  <a:pt x="997956" y="1137243"/>
                </a:lnTo>
                <a:lnTo>
                  <a:pt x="1159587" y="1112739"/>
                </a:lnTo>
                <a:lnTo>
                  <a:pt x="1233729" y="1112739"/>
                </a:lnTo>
                <a:lnTo>
                  <a:pt x="1346425" y="962836"/>
                </a:lnTo>
                <a:lnTo>
                  <a:pt x="1491744" y="887884"/>
                </a:lnTo>
                <a:lnTo>
                  <a:pt x="1677100" y="807168"/>
                </a:lnTo>
                <a:lnTo>
                  <a:pt x="1612806" y="670238"/>
                </a:lnTo>
                <a:lnTo>
                  <a:pt x="1250040" y="670238"/>
                </a:lnTo>
                <a:lnTo>
                  <a:pt x="1076546" y="491507"/>
                </a:lnTo>
                <a:lnTo>
                  <a:pt x="1112136" y="397818"/>
                </a:lnTo>
                <a:lnTo>
                  <a:pt x="1172433" y="386288"/>
                </a:lnTo>
                <a:close/>
              </a:path>
              <a:path w="5113020" h="2555875">
                <a:moveTo>
                  <a:pt x="1275248" y="1383717"/>
                </a:moveTo>
                <a:lnTo>
                  <a:pt x="1238177" y="1439931"/>
                </a:lnTo>
                <a:lnTo>
                  <a:pt x="1561939" y="1439931"/>
                </a:lnTo>
                <a:lnTo>
                  <a:pt x="1515470" y="1406779"/>
                </a:lnTo>
                <a:lnTo>
                  <a:pt x="1275248" y="1383717"/>
                </a:lnTo>
                <a:close/>
              </a:path>
              <a:path w="5113020" h="2555875">
                <a:moveTo>
                  <a:pt x="1064685" y="1246786"/>
                </a:moveTo>
                <a:lnTo>
                  <a:pt x="1003887" y="1292910"/>
                </a:lnTo>
                <a:lnTo>
                  <a:pt x="1108909" y="1292910"/>
                </a:lnTo>
                <a:lnTo>
                  <a:pt x="1123998" y="1251111"/>
                </a:lnTo>
                <a:lnTo>
                  <a:pt x="1064685" y="1246786"/>
                </a:lnTo>
                <a:close/>
              </a:path>
              <a:path w="5113020" h="2555875">
                <a:moveTo>
                  <a:pt x="1233729" y="1112739"/>
                </a:moveTo>
                <a:lnTo>
                  <a:pt x="1159587" y="1112739"/>
                </a:lnTo>
                <a:lnTo>
                  <a:pt x="1190726" y="1193457"/>
                </a:lnTo>
                <a:lnTo>
                  <a:pt x="1233729" y="1187691"/>
                </a:lnTo>
                <a:lnTo>
                  <a:pt x="1233729" y="1112739"/>
                </a:lnTo>
                <a:close/>
              </a:path>
              <a:path w="5113020" h="2555875">
                <a:moveTo>
                  <a:pt x="1436879" y="432412"/>
                </a:moveTo>
                <a:lnTo>
                  <a:pt x="1322699" y="438176"/>
                </a:lnTo>
                <a:lnTo>
                  <a:pt x="1293042" y="663031"/>
                </a:lnTo>
                <a:lnTo>
                  <a:pt x="1250040" y="670238"/>
                </a:lnTo>
                <a:lnTo>
                  <a:pt x="1612806" y="670238"/>
                </a:lnTo>
                <a:lnTo>
                  <a:pt x="1561370" y="560693"/>
                </a:lnTo>
                <a:lnTo>
                  <a:pt x="1485813" y="560693"/>
                </a:lnTo>
                <a:lnTo>
                  <a:pt x="1436879" y="432412"/>
                </a:lnTo>
                <a:close/>
              </a:path>
              <a:path w="5113020" h="2555875">
                <a:moveTo>
                  <a:pt x="1727517" y="89364"/>
                </a:moveTo>
                <a:lnTo>
                  <a:pt x="1617786" y="201791"/>
                </a:lnTo>
                <a:lnTo>
                  <a:pt x="1758657" y="553486"/>
                </a:lnTo>
                <a:lnTo>
                  <a:pt x="1826868" y="569342"/>
                </a:lnTo>
                <a:lnTo>
                  <a:pt x="1831316" y="455474"/>
                </a:lnTo>
                <a:lnTo>
                  <a:pt x="1875802" y="428087"/>
                </a:lnTo>
                <a:lnTo>
                  <a:pt x="1878767" y="384846"/>
                </a:lnTo>
                <a:lnTo>
                  <a:pt x="1926218" y="299805"/>
                </a:lnTo>
                <a:lnTo>
                  <a:pt x="1892113" y="237826"/>
                </a:lnTo>
                <a:lnTo>
                  <a:pt x="1816488" y="112426"/>
                </a:lnTo>
                <a:lnTo>
                  <a:pt x="1727517" y="89364"/>
                </a:lnTo>
                <a:close/>
              </a:path>
              <a:path w="5113020" h="2555875">
                <a:moveTo>
                  <a:pt x="1545127" y="526101"/>
                </a:moveTo>
                <a:lnTo>
                  <a:pt x="1485813" y="560693"/>
                </a:lnTo>
                <a:lnTo>
                  <a:pt x="1561370" y="560693"/>
                </a:lnTo>
                <a:lnTo>
                  <a:pt x="1545127" y="526101"/>
                </a:lnTo>
                <a:close/>
              </a:path>
              <a:path w="5113020" h="2555875">
                <a:moveTo>
                  <a:pt x="204632" y="0"/>
                </a:moveTo>
                <a:lnTo>
                  <a:pt x="203150" y="0"/>
                </a:lnTo>
                <a:lnTo>
                  <a:pt x="41519" y="93689"/>
                </a:lnTo>
                <a:lnTo>
                  <a:pt x="102316" y="178729"/>
                </a:lnTo>
                <a:lnTo>
                  <a:pt x="35588" y="178729"/>
                </a:lnTo>
                <a:lnTo>
                  <a:pt x="19276" y="242150"/>
                </a:lnTo>
                <a:lnTo>
                  <a:pt x="108247" y="253681"/>
                </a:lnTo>
                <a:lnTo>
                  <a:pt x="19276" y="322867"/>
                </a:lnTo>
                <a:lnTo>
                  <a:pt x="48933" y="420880"/>
                </a:lnTo>
                <a:lnTo>
                  <a:pt x="126042" y="438176"/>
                </a:lnTo>
                <a:lnTo>
                  <a:pt x="0" y="536190"/>
                </a:lnTo>
                <a:lnTo>
                  <a:pt x="198701" y="443942"/>
                </a:lnTo>
                <a:lnTo>
                  <a:pt x="306949" y="386288"/>
                </a:lnTo>
                <a:lnTo>
                  <a:pt x="1172433" y="386288"/>
                </a:lnTo>
                <a:lnTo>
                  <a:pt x="1293042" y="363225"/>
                </a:lnTo>
                <a:lnTo>
                  <a:pt x="1293042" y="190261"/>
                </a:lnTo>
                <a:lnTo>
                  <a:pt x="842257" y="190261"/>
                </a:lnTo>
                <a:lnTo>
                  <a:pt x="780466" y="155667"/>
                </a:lnTo>
                <a:lnTo>
                  <a:pt x="499719" y="155667"/>
                </a:lnTo>
                <a:lnTo>
                  <a:pt x="204632" y="0"/>
                </a:lnTo>
                <a:close/>
              </a:path>
              <a:path w="5113020" h="2555875">
                <a:moveTo>
                  <a:pt x="1293042" y="144137"/>
                </a:moveTo>
                <a:lnTo>
                  <a:pt x="842257" y="190261"/>
                </a:lnTo>
                <a:lnTo>
                  <a:pt x="1293042" y="190261"/>
                </a:lnTo>
                <a:lnTo>
                  <a:pt x="1293042" y="144137"/>
                </a:lnTo>
                <a:close/>
              </a:path>
              <a:path w="5113020" h="2555875">
                <a:moveTo>
                  <a:pt x="607967" y="59095"/>
                </a:moveTo>
                <a:lnTo>
                  <a:pt x="499719" y="155667"/>
                </a:lnTo>
                <a:lnTo>
                  <a:pt x="780466" y="155667"/>
                </a:lnTo>
                <a:lnTo>
                  <a:pt x="607967" y="59095"/>
                </a:lnTo>
                <a:close/>
              </a:path>
            </a:pathLst>
          </a:custGeom>
          <a:solidFill>
            <a:srgbClr val="A48A7B">
              <a:alpha val="63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B4E82AD-E661-6B44-9D50-EE526C43E712}"/>
              </a:ext>
            </a:extLst>
          </p:cNvPr>
          <p:cNvGrpSpPr/>
          <p:nvPr/>
        </p:nvGrpSpPr>
        <p:grpSpPr>
          <a:xfrm>
            <a:off x="4124770" y="4078076"/>
            <a:ext cx="824230" cy="824230"/>
            <a:chOff x="4124770" y="4078076"/>
            <a:chExt cx="824230" cy="824230"/>
          </a:xfrm>
        </p:grpSpPr>
        <p:sp>
          <p:nvSpPr>
            <p:cNvPr id="53" name="object 23">
              <a:extLst>
                <a:ext uri="{FF2B5EF4-FFF2-40B4-BE49-F238E27FC236}">
                  <a16:creationId xmlns:a16="http://schemas.microsoft.com/office/drawing/2014/main" id="{921A13D3-77E5-084C-8DE7-68AC4246E37D}"/>
                </a:ext>
              </a:extLst>
            </p:cNvPr>
            <p:cNvSpPr/>
            <p:nvPr/>
          </p:nvSpPr>
          <p:spPr>
            <a:xfrm>
              <a:off x="4124770" y="4078076"/>
              <a:ext cx="824230" cy="824230"/>
            </a:xfrm>
            <a:custGeom>
              <a:avLst/>
              <a:gdLst/>
              <a:ahLst/>
              <a:cxnLst/>
              <a:rect l="l" t="t" r="r" b="b"/>
              <a:pathLst>
                <a:path w="824229" h="824229">
                  <a:moveTo>
                    <a:pt x="823917" y="0"/>
                  </a:moveTo>
                  <a:lnTo>
                    <a:pt x="411958" y="0"/>
                  </a:lnTo>
                  <a:lnTo>
                    <a:pt x="363915" y="2771"/>
                  </a:lnTo>
                  <a:lnTo>
                    <a:pt x="317500" y="10880"/>
                  </a:lnTo>
                  <a:lnTo>
                    <a:pt x="273022" y="24016"/>
                  </a:lnTo>
                  <a:lnTo>
                    <a:pt x="230790" y="41872"/>
                  </a:lnTo>
                  <a:lnTo>
                    <a:pt x="191112" y="64137"/>
                  </a:lnTo>
                  <a:lnTo>
                    <a:pt x="154299" y="90502"/>
                  </a:lnTo>
                  <a:lnTo>
                    <a:pt x="120660" y="120660"/>
                  </a:lnTo>
                  <a:lnTo>
                    <a:pt x="90502" y="154299"/>
                  </a:lnTo>
                  <a:lnTo>
                    <a:pt x="64137" y="191112"/>
                  </a:lnTo>
                  <a:lnTo>
                    <a:pt x="41872" y="230790"/>
                  </a:lnTo>
                  <a:lnTo>
                    <a:pt x="24016" y="273022"/>
                  </a:lnTo>
                  <a:lnTo>
                    <a:pt x="10880" y="317500"/>
                  </a:lnTo>
                  <a:lnTo>
                    <a:pt x="2771" y="363915"/>
                  </a:lnTo>
                  <a:lnTo>
                    <a:pt x="0" y="411958"/>
                  </a:lnTo>
                  <a:lnTo>
                    <a:pt x="2771" y="460002"/>
                  </a:lnTo>
                  <a:lnTo>
                    <a:pt x="10880" y="506417"/>
                  </a:lnTo>
                  <a:lnTo>
                    <a:pt x="24016" y="550895"/>
                  </a:lnTo>
                  <a:lnTo>
                    <a:pt x="41872" y="593128"/>
                  </a:lnTo>
                  <a:lnTo>
                    <a:pt x="64137" y="632805"/>
                  </a:lnTo>
                  <a:lnTo>
                    <a:pt x="90502" y="669618"/>
                  </a:lnTo>
                  <a:lnTo>
                    <a:pt x="120660" y="703258"/>
                  </a:lnTo>
                  <a:lnTo>
                    <a:pt x="154299" y="733415"/>
                  </a:lnTo>
                  <a:lnTo>
                    <a:pt x="191112" y="759781"/>
                  </a:lnTo>
                  <a:lnTo>
                    <a:pt x="230790" y="782046"/>
                  </a:lnTo>
                  <a:lnTo>
                    <a:pt x="273022" y="799902"/>
                  </a:lnTo>
                  <a:lnTo>
                    <a:pt x="317500" y="813038"/>
                  </a:lnTo>
                  <a:lnTo>
                    <a:pt x="363915" y="821147"/>
                  </a:lnTo>
                  <a:lnTo>
                    <a:pt x="411958" y="823918"/>
                  </a:lnTo>
                  <a:lnTo>
                    <a:pt x="460002" y="821147"/>
                  </a:lnTo>
                  <a:lnTo>
                    <a:pt x="506417" y="813038"/>
                  </a:lnTo>
                  <a:lnTo>
                    <a:pt x="550895" y="799902"/>
                  </a:lnTo>
                  <a:lnTo>
                    <a:pt x="593128" y="782046"/>
                  </a:lnTo>
                  <a:lnTo>
                    <a:pt x="632805" y="759781"/>
                  </a:lnTo>
                  <a:lnTo>
                    <a:pt x="669618" y="733415"/>
                  </a:lnTo>
                  <a:lnTo>
                    <a:pt x="703257" y="703258"/>
                  </a:lnTo>
                  <a:lnTo>
                    <a:pt x="733415" y="669618"/>
                  </a:lnTo>
                  <a:lnTo>
                    <a:pt x="759780" y="632805"/>
                  </a:lnTo>
                  <a:lnTo>
                    <a:pt x="782045" y="593128"/>
                  </a:lnTo>
                  <a:lnTo>
                    <a:pt x="799901" y="550895"/>
                  </a:lnTo>
                  <a:lnTo>
                    <a:pt x="813037" y="506417"/>
                  </a:lnTo>
                  <a:lnTo>
                    <a:pt x="821146" y="460002"/>
                  </a:lnTo>
                  <a:lnTo>
                    <a:pt x="823917" y="411958"/>
                  </a:lnTo>
                  <a:lnTo>
                    <a:pt x="823917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4">
              <a:extLst>
                <a:ext uri="{FF2B5EF4-FFF2-40B4-BE49-F238E27FC236}">
                  <a16:creationId xmlns:a16="http://schemas.microsoft.com/office/drawing/2014/main" id="{DFE91D8B-EC06-D74A-B602-18874B0E758C}"/>
                </a:ext>
              </a:extLst>
            </p:cNvPr>
            <p:cNvSpPr/>
            <p:nvPr/>
          </p:nvSpPr>
          <p:spPr>
            <a:xfrm>
              <a:off x="4189748" y="4139364"/>
              <a:ext cx="694055" cy="694055"/>
            </a:xfrm>
            <a:custGeom>
              <a:avLst/>
              <a:gdLst/>
              <a:ahLst/>
              <a:cxnLst/>
              <a:rect l="l" t="t" r="r" b="b"/>
              <a:pathLst>
                <a:path w="694054" h="694054">
                  <a:moveTo>
                    <a:pt x="346980" y="0"/>
                  </a:moveTo>
                  <a:lnTo>
                    <a:pt x="299897" y="3167"/>
                  </a:lnTo>
                  <a:lnTo>
                    <a:pt x="254739" y="12394"/>
                  </a:lnTo>
                  <a:lnTo>
                    <a:pt x="211920" y="27267"/>
                  </a:lnTo>
                  <a:lnTo>
                    <a:pt x="171853" y="47373"/>
                  </a:lnTo>
                  <a:lnTo>
                    <a:pt x="134951" y="72297"/>
                  </a:lnTo>
                  <a:lnTo>
                    <a:pt x="101628" y="101628"/>
                  </a:lnTo>
                  <a:lnTo>
                    <a:pt x="72297" y="134951"/>
                  </a:lnTo>
                  <a:lnTo>
                    <a:pt x="47373" y="171853"/>
                  </a:lnTo>
                  <a:lnTo>
                    <a:pt x="27267" y="211920"/>
                  </a:lnTo>
                  <a:lnTo>
                    <a:pt x="12394" y="254739"/>
                  </a:lnTo>
                  <a:lnTo>
                    <a:pt x="3167" y="299897"/>
                  </a:lnTo>
                  <a:lnTo>
                    <a:pt x="0" y="346980"/>
                  </a:lnTo>
                  <a:lnTo>
                    <a:pt x="3167" y="394063"/>
                  </a:lnTo>
                  <a:lnTo>
                    <a:pt x="12394" y="439221"/>
                  </a:lnTo>
                  <a:lnTo>
                    <a:pt x="27267" y="482041"/>
                  </a:lnTo>
                  <a:lnTo>
                    <a:pt x="47373" y="522108"/>
                  </a:lnTo>
                  <a:lnTo>
                    <a:pt x="72297" y="559010"/>
                  </a:lnTo>
                  <a:lnTo>
                    <a:pt x="101628" y="592333"/>
                  </a:lnTo>
                  <a:lnTo>
                    <a:pt x="134951" y="621663"/>
                  </a:lnTo>
                  <a:lnTo>
                    <a:pt x="171853" y="646588"/>
                  </a:lnTo>
                  <a:lnTo>
                    <a:pt x="211920" y="666693"/>
                  </a:lnTo>
                  <a:lnTo>
                    <a:pt x="254739" y="681566"/>
                  </a:lnTo>
                  <a:lnTo>
                    <a:pt x="299897" y="690793"/>
                  </a:lnTo>
                  <a:lnTo>
                    <a:pt x="346980" y="693961"/>
                  </a:lnTo>
                  <a:lnTo>
                    <a:pt x="394063" y="690793"/>
                  </a:lnTo>
                  <a:lnTo>
                    <a:pt x="439221" y="681566"/>
                  </a:lnTo>
                  <a:lnTo>
                    <a:pt x="482040" y="666693"/>
                  </a:lnTo>
                  <a:lnTo>
                    <a:pt x="522108" y="646588"/>
                  </a:lnTo>
                  <a:lnTo>
                    <a:pt x="559009" y="621663"/>
                  </a:lnTo>
                  <a:lnTo>
                    <a:pt x="592332" y="592333"/>
                  </a:lnTo>
                  <a:lnTo>
                    <a:pt x="621663" y="559010"/>
                  </a:lnTo>
                  <a:lnTo>
                    <a:pt x="646587" y="522108"/>
                  </a:lnTo>
                  <a:lnTo>
                    <a:pt x="666693" y="482041"/>
                  </a:lnTo>
                  <a:lnTo>
                    <a:pt x="681566" y="439221"/>
                  </a:lnTo>
                  <a:lnTo>
                    <a:pt x="690793" y="394063"/>
                  </a:lnTo>
                  <a:lnTo>
                    <a:pt x="693961" y="346980"/>
                  </a:lnTo>
                  <a:lnTo>
                    <a:pt x="690793" y="299897"/>
                  </a:lnTo>
                  <a:lnTo>
                    <a:pt x="681566" y="254739"/>
                  </a:lnTo>
                  <a:lnTo>
                    <a:pt x="666693" y="211920"/>
                  </a:lnTo>
                  <a:lnTo>
                    <a:pt x="646587" y="171853"/>
                  </a:lnTo>
                  <a:lnTo>
                    <a:pt x="621663" y="134951"/>
                  </a:lnTo>
                  <a:lnTo>
                    <a:pt x="592332" y="101628"/>
                  </a:lnTo>
                  <a:lnTo>
                    <a:pt x="559009" y="72297"/>
                  </a:lnTo>
                  <a:lnTo>
                    <a:pt x="522108" y="47373"/>
                  </a:lnTo>
                  <a:lnTo>
                    <a:pt x="482040" y="27267"/>
                  </a:lnTo>
                  <a:lnTo>
                    <a:pt x="439221" y="12394"/>
                  </a:lnTo>
                  <a:lnTo>
                    <a:pt x="394063" y="3167"/>
                  </a:lnTo>
                  <a:lnTo>
                    <a:pt x="346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6">
              <a:extLst>
                <a:ext uri="{FF2B5EF4-FFF2-40B4-BE49-F238E27FC236}">
                  <a16:creationId xmlns:a16="http://schemas.microsoft.com/office/drawing/2014/main" id="{E8513CB5-4C90-9144-ABCB-73C6B420094C}"/>
                </a:ext>
              </a:extLst>
            </p:cNvPr>
            <p:cNvSpPr txBox="1"/>
            <p:nvPr/>
          </p:nvSpPr>
          <p:spPr>
            <a:xfrm>
              <a:off x="4215260" y="4396740"/>
              <a:ext cx="643255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spc="-5" dirty="0">
                  <a:solidFill>
                    <a:srgbClr val="49A5BE"/>
                  </a:solidFill>
                  <a:latin typeface="Malgun Gothic"/>
                  <a:cs typeface="Malgun Gothic"/>
                </a:rPr>
                <a:t>B</a:t>
              </a:r>
              <a:r>
                <a:rPr sz="1400" b="1" dirty="0">
                  <a:solidFill>
                    <a:srgbClr val="49A5BE"/>
                  </a:solidFill>
                  <a:latin typeface="Malgun Gothic"/>
                  <a:cs typeface="Malgun Gothic"/>
                </a:rPr>
                <a:t>U</a:t>
              </a:r>
              <a:r>
                <a:rPr sz="1400" b="1" spc="5" dirty="0">
                  <a:solidFill>
                    <a:srgbClr val="49A5BE"/>
                  </a:solidFill>
                  <a:latin typeface="Malgun Gothic"/>
                  <a:cs typeface="Malgun Gothic"/>
                </a:rPr>
                <a:t>DD</a:t>
              </a:r>
              <a:r>
                <a:rPr sz="1400" b="1" dirty="0">
                  <a:solidFill>
                    <a:srgbClr val="49A5BE"/>
                  </a:solidFill>
                  <a:latin typeface="Malgun Gothic"/>
                  <a:cs typeface="Malgun Gothic"/>
                </a:rPr>
                <a:t>Y</a:t>
              </a:r>
              <a:endParaRPr sz="1400" dirty="0">
                <a:latin typeface="Malgun Gothic"/>
                <a:cs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5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F91E3B97-14B1-214F-A7DB-17043D2E6B12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D7E64CC8-C121-984B-B658-343274ED4C33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10">
              <a:extLst>
                <a:ext uri="{FF2B5EF4-FFF2-40B4-BE49-F238E27FC236}">
                  <a16:creationId xmlns:a16="http://schemas.microsoft.com/office/drawing/2014/main" id="{EF0A01C4-B271-5148-942F-BD27756D7FAB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31FD6186-4C15-8F4E-B9FB-701A4D9C4059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</a:t>
              </a:r>
              <a:r>
                <a:rPr lang="zh-CN" altLang="en-US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困難與需求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4" name="직사각형 1">
              <a:extLst>
                <a:ext uri="{FF2B5EF4-FFF2-40B4-BE49-F238E27FC236}">
                  <a16:creationId xmlns:a16="http://schemas.microsoft.com/office/drawing/2014/main" id="{660F1271-72DD-5C4F-BE4B-DDA0CF2EDC69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專案介紹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13">
              <a:extLst>
                <a:ext uri="{FF2B5EF4-FFF2-40B4-BE49-F238E27FC236}">
                  <a16:creationId xmlns:a16="http://schemas.microsoft.com/office/drawing/2014/main" id="{F5861AC7-CD84-304B-A50B-246C8D915398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14">
              <a:extLst>
                <a:ext uri="{FF2B5EF4-FFF2-40B4-BE49-F238E27FC236}">
                  <a16:creationId xmlns:a16="http://schemas.microsoft.com/office/drawing/2014/main" id="{951C090E-CFD5-2040-90A9-4A017375289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15">
              <a:extLst>
                <a:ext uri="{FF2B5EF4-FFF2-40B4-BE49-F238E27FC236}">
                  <a16:creationId xmlns:a16="http://schemas.microsoft.com/office/drawing/2014/main" id="{0E744C21-3A98-A74C-89A5-7F6BD96AC714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A7D47EDA-A96A-AF4B-B281-21B27EBB57D1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8">
              <a:extLst>
                <a:ext uri="{FF2B5EF4-FFF2-40B4-BE49-F238E27FC236}">
                  <a16:creationId xmlns:a16="http://schemas.microsoft.com/office/drawing/2014/main" id="{E9F2BF0D-0DCE-C24C-927E-65B96DB27C06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F33D0E7D-7B30-EF4D-A257-5A35B979E776}"/>
              </a:ext>
            </a:extLst>
          </p:cNvPr>
          <p:cNvSpPr/>
          <p:nvPr/>
        </p:nvSpPr>
        <p:spPr>
          <a:xfrm>
            <a:off x="2479936" y="2401110"/>
            <a:ext cx="2054860" cy="2054860"/>
          </a:xfrm>
          <a:custGeom>
            <a:avLst/>
            <a:gdLst/>
            <a:ahLst/>
            <a:cxnLst/>
            <a:rect l="l" t="t" r="r" b="b"/>
            <a:pathLst>
              <a:path w="2054860" h="2054860">
                <a:moveTo>
                  <a:pt x="1027276" y="0"/>
                </a:moveTo>
                <a:lnTo>
                  <a:pt x="978917" y="1118"/>
                </a:lnTo>
                <a:lnTo>
                  <a:pt x="931134" y="4439"/>
                </a:lnTo>
                <a:lnTo>
                  <a:pt x="883976" y="9915"/>
                </a:lnTo>
                <a:lnTo>
                  <a:pt x="837491" y="17495"/>
                </a:lnTo>
                <a:lnTo>
                  <a:pt x="791731" y="27131"/>
                </a:lnTo>
                <a:lnTo>
                  <a:pt x="746743" y="38772"/>
                </a:lnTo>
                <a:lnTo>
                  <a:pt x="702577" y="52371"/>
                </a:lnTo>
                <a:lnTo>
                  <a:pt x="659282" y="67877"/>
                </a:lnTo>
                <a:lnTo>
                  <a:pt x="616909" y="85241"/>
                </a:lnTo>
                <a:lnTo>
                  <a:pt x="575505" y="104413"/>
                </a:lnTo>
                <a:lnTo>
                  <a:pt x="535121" y="125345"/>
                </a:lnTo>
                <a:lnTo>
                  <a:pt x="495806" y="147987"/>
                </a:lnTo>
                <a:lnTo>
                  <a:pt x="457609" y="172290"/>
                </a:lnTo>
                <a:lnTo>
                  <a:pt x="420580" y="198205"/>
                </a:lnTo>
                <a:lnTo>
                  <a:pt x="384767" y="225681"/>
                </a:lnTo>
                <a:lnTo>
                  <a:pt x="350220" y="254670"/>
                </a:lnTo>
                <a:lnTo>
                  <a:pt x="316989" y="285123"/>
                </a:lnTo>
                <a:lnTo>
                  <a:pt x="285122" y="316989"/>
                </a:lnTo>
                <a:lnTo>
                  <a:pt x="254669" y="350221"/>
                </a:lnTo>
                <a:lnTo>
                  <a:pt x="225680" y="384767"/>
                </a:lnTo>
                <a:lnTo>
                  <a:pt x="198204" y="420580"/>
                </a:lnTo>
                <a:lnTo>
                  <a:pt x="172290" y="457610"/>
                </a:lnTo>
                <a:lnTo>
                  <a:pt x="147987" y="495807"/>
                </a:lnTo>
                <a:lnTo>
                  <a:pt x="125345" y="535122"/>
                </a:lnTo>
                <a:lnTo>
                  <a:pt x="104413" y="575506"/>
                </a:lnTo>
                <a:lnTo>
                  <a:pt x="85240" y="616910"/>
                </a:lnTo>
                <a:lnTo>
                  <a:pt x="67876" y="659284"/>
                </a:lnTo>
                <a:lnTo>
                  <a:pt x="52371" y="702578"/>
                </a:lnTo>
                <a:lnTo>
                  <a:pt x="38772" y="746744"/>
                </a:lnTo>
                <a:lnTo>
                  <a:pt x="27131" y="791732"/>
                </a:lnTo>
                <a:lnTo>
                  <a:pt x="17495" y="837493"/>
                </a:lnTo>
                <a:lnTo>
                  <a:pt x="9915" y="883977"/>
                </a:lnTo>
                <a:lnTo>
                  <a:pt x="4439" y="931135"/>
                </a:lnTo>
                <a:lnTo>
                  <a:pt x="1118" y="978918"/>
                </a:lnTo>
                <a:lnTo>
                  <a:pt x="0" y="1027277"/>
                </a:lnTo>
                <a:lnTo>
                  <a:pt x="1118" y="1075636"/>
                </a:lnTo>
                <a:lnTo>
                  <a:pt x="4439" y="1123419"/>
                </a:lnTo>
                <a:lnTo>
                  <a:pt x="9915" y="1170577"/>
                </a:lnTo>
                <a:lnTo>
                  <a:pt x="17495" y="1217062"/>
                </a:lnTo>
                <a:lnTo>
                  <a:pt x="27131" y="1262822"/>
                </a:lnTo>
                <a:lnTo>
                  <a:pt x="38772" y="1307810"/>
                </a:lnTo>
                <a:lnTo>
                  <a:pt x="52371" y="1351976"/>
                </a:lnTo>
                <a:lnTo>
                  <a:pt x="67876" y="1395271"/>
                </a:lnTo>
                <a:lnTo>
                  <a:pt x="85240" y="1437644"/>
                </a:lnTo>
                <a:lnTo>
                  <a:pt x="104413" y="1479048"/>
                </a:lnTo>
                <a:lnTo>
                  <a:pt x="125345" y="1519432"/>
                </a:lnTo>
                <a:lnTo>
                  <a:pt x="147987" y="1558747"/>
                </a:lnTo>
                <a:lnTo>
                  <a:pt x="172290" y="1596944"/>
                </a:lnTo>
                <a:lnTo>
                  <a:pt x="198204" y="1633974"/>
                </a:lnTo>
                <a:lnTo>
                  <a:pt x="225680" y="1669787"/>
                </a:lnTo>
                <a:lnTo>
                  <a:pt x="254669" y="1704334"/>
                </a:lnTo>
                <a:lnTo>
                  <a:pt x="285122" y="1737565"/>
                </a:lnTo>
                <a:lnTo>
                  <a:pt x="316989" y="1769432"/>
                </a:lnTo>
                <a:lnTo>
                  <a:pt x="350220" y="1799884"/>
                </a:lnTo>
                <a:lnTo>
                  <a:pt x="384767" y="1828873"/>
                </a:lnTo>
                <a:lnTo>
                  <a:pt x="420580" y="1856350"/>
                </a:lnTo>
                <a:lnTo>
                  <a:pt x="457609" y="1882264"/>
                </a:lnTo>
                <a:lnTo>
                  <a:pt x="495806" y="1906567"/>
                </a:lnTo>
                <a:lnTo>
                  <a:pt x="535121" y="1929209"/>
                </a:lnTo>
                <a:lnTo>
                  <a:pt x="575505" y="1950141"/>
                </a:lnTo>
                <a:lnTo>
                  <a:pt x="616909" y="1969314"/>
                </a:lnTo>
                <a:lnTo>
                  <a:pt x="659282" y="1986678"/>
                </a:lnTo>
                <a:lnTo>
                  <a:pt x="702577" y="2002183"/>
                </a:lnTo>
                <a:lnTo>
                  <a:pt x="746743" y="2015782"/>
                </a:lnTo>
                <a:lnTo>
                  <a:pt x="791731" y="2027424"/>
                </a:lnTo>
                <a:lnTo>
                  <a:pt x="837491" y="2037059"/>
                </a:lnTo>
                <a:lnTo>
                  <a:pt x="883976" y="2044639"/>
                </a:lnTo>
                <a:lnTo>
                  <a:pt x="931134" y="2050115"/>
                </a:lnTo>
                <a:lnTo>
                  <a:pt x="978917" y="2053437"/>
                </a:lnTo>
                <a:lnTo>
                  <a:pt x="1027276" y="2054555"/>
                </a:lnTo>
                <a:lnTo>
                  <a:pt x="1075635" y="2053437"/>
                </a:lnTo>
                <a:lnTo>
                  <a:pt x="1123418" y="2050115"/>
                </a:lnTo>
                <a:lnTo>
                  <a:pt x="1170576" y="2044639"/>
                </a:lnTo>
                <a:lnTo>
                  <a:pt x="1217060" y="2037059"/>
                </a:lnTo>
                <a:lnTo>
                  <a:pt x="1262821" y="2027424"/>
                </a:lnTo>
                <a:lnTo>
                  <a:pt x="1307809" y="2015782"/>
                </a:lnTo>
                <a:lnTo>
                  <a:pt x="1351975" y="2002183"/>
                </a:lnTo>
                <a:lnTo>
                  <a:pt x="1395269" y="1986678"/>
                </a:lnTo>
                <a:lnTo>
                  <a:pt x="1437643" y="1969314"/>
                </a:lnTo>
                <a:lnTo>
                  <a:pt x="1479046" y="1950141"/>
                </a:lnTo>
                <a:lnTo>
                  <a:pt x="1519430" y="1929209"/>
                </a:lnTo>
                <a:lnTo>
                  <a:pt x="1558746" y="1906567"/>
                </a:lnTo>
                <a:lnTo>
                  <a:pt x="1596943" y="1882264"/>
                </a:lnTo>
                <a:lnTo>
                  <a:pt x="1633973" y="1856350"/>
                </a:lnTo>
                <a:lnTo>
                  <a:pt x="1669786" y="1828873"/>
                </a:lnTo>
                <a:lnTo>
                  <a:pt x="1704332" y="1799884"/>
                </a:lnTo>
                <a:lnTo>
                  <a:pt x="1737564" y="1769432"/>
                </a:lnTo>
                <a:lnTo>
                  <a:pt x="1769430" y="1737565"/>
                </a:lnTo>
                <a:lnTo>
                  <a:pt x="1799883" y="1704334"/>
                </a:lnTo>
                <a:lnTo>
                  <a:pt x="1828872" y="1669787"/>
                </a:lnTo>
                <a:lnTo>
                  <a:pt x="1856348" y="1633974"/>
                </a:lnTo>
                <a:lnTo>
                  <a:pt x="1882263" y="1596944"/>
                </a:lnTo>
                <a:lnTo>
                  <a:pt x="1906566" y="1558747"/>
                </a:lnTo>
                <a:lnTo>
                  <a:pt x="1929208" y="1519432"/>
                </a:lnTo>
                <a:lnTo>
                  <a:pt x="1950140" y="1479048"/>
                </a:lnTo>
                <a:lnTo>
                  <a:pt x="1969312" y="1437644"/>
                </a:lnTo>
                <a:lnTo>
                  <a:pt x="1986676" y="1395271"/>
                </a:lnTo>
                <a:lnTo>
                  <a:pt x="2002182" y="1351976"/>
                </a:lnTo>
                <a:lnTo>
                  <a:pt x="2015781" y="1307810"/>
                </a:lnTo>
                <a:lnTo>
                  <a:pt x="2027422" y="1262822"/>
                </a:lnTo>
                <a:lnTo>
                  <a:pt x="2037058" y="1217062"/>
                </a:lnTo>
                <a:lnTo>
                  <a:pt x="2044638" y="1170577"/>
                </a:lnTo>
                <a:lnTo>
                  <a:pt x="2050114" y="1123419"/>
                </a:lnTo>
                <a:lnTo>
                  <a:pt x="2053435" y="1075636"/>
                </a:lnTo>
                <a:lnTo>
                  <a:pt x="2054553" y="1027277"/>
                </a:lnTo>
                <a:lnTo>
                  <a:pt x="2053435" y="978918"/>
                </a:lnTo>
                <a:lnTo>
                  <a:pt x="2050114" y="931135"/>
                </a:lnTo>
                <a:lnTo>
                  <a:pt x="2044638" y="883977"/>
                </a:lnTo>
                <a:lnTo>
                  <a:pt x="2037058" y="837493"/>
                </a:lnTo>
                <a:lnTo>
                  <a:pt x="2027422" y="791732"/>
                </a:lnTo>
                <a:lnTo>
                  <a:pt x="2015781" y="746744"/>
                </a:lnTo>
                <a:lnTo>
                  <a:pt x="2002182" y="702578"/>
                </a:lnTo>
                <a:lnTo>
                  <a:pt x="1986676" y="659284"/>
                </a:lnTo>
                <a:lnTo>
                  <a:pt x="1969312" y="616910"/>
                </a:lnTo>
                <a:lnTo>
                  <a:pt x="1950140" y="575506"/>
                </a:lnTo>
                <a:lnTo>
                  <a:pt x="1929208" y="535122"/>
                </a:lnTo>
                <a:lnTo>
                  <a:pt x="1906566" y="495807"/>
                </a:lnTo>
                <a:lnTo>
                  <a:pt x="1882263" y="457610"/>
                </a:lnTo>
                <a:lnTo>
                  <a:pt x="1856348" y="420580"/>
                </a:lnTo>
                <a:lnTo>
                  <a:pt x="1828872" y="384767"/>
                </a:lnTo>
                <a:lnTo>
                  <a:pt x="1799883" y="350221"/>
                </a:lnTo>
                <a:lnTo>
                  <a:pt x="1769430" y="316989"/>
                </a:lnTo>
                <a:lnTo>
                  <a:pt x="1737564" y="285123"/>
                </a:lnTo>
                <a:lnTo>
                  <a:pt x="1704332" y="254670"/>
                </a:lnTo>
                <a:lnTo>
                  <a:pt x="1669786" y="225681"/>
                </a:lnTo>
                <a:lnTo>
                  <a:pt x="1633973" y="198205"/>
                </a:lnTo>
                <a:lnTo>
                  <a:pt x="1596943" y="172290"/>
                </a:lnTo>
                <a:lnTo>
                  <a:pt x="1558746" y="147987"/>
                </a:lnTo>
                <a:lnTo>
                  <a:pt x="1519430" y="125345"/>
                </a:lnTo>
                <a:lnTo>
                  <a:pt x="1479046" y="104413"/>
                </a:lnTo>
                <a:lnTo>
                  <a:pt x="1437643" y="85241"/>
                </a:lnTo>
                <a:lnTo>
                  <a:pt x="1395269" y="67877"/>
                </a:lnTo>
                <a:lnTo>
                  <a:pt x="1351975" y="52371"/>
                </a:lnTo>
                <a:lnTo>
                  <a:pt x="1307809" y="38772"/>
                </a:lnTo>
                <a:lnTo>
                  <a:pt x="1262821" y="27131"/>
                </a:lnTo>
                <a:lnTo>
                  <a:pt x="1217060" y="17495"/>
                </a:lnTo>
                <a:lnTo>
                  <a:pt x="1170576" y="9915"/>
                </a:lnTo>
                <a:lnTo>
                  <a:pt x="1123418" y="4439"/>
                </a:lnTo>
                <a:lnTo>
                  <a:pt x="1075635" y="1118"/>
                </a:lnTo>
                <a:lnTo>
                  <a:pt x="1027276" y="0"/>
                </a:lnTo>
                <a:close/>
              </a:path>
            </a:pathLst>
          </a:custGeom>
          <a:solidFill>
            <a:srgbClr val="F3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3C63A8D5-B19C-B744-9BDA-FEAE5354644C}"/>
              </a:ext>
            </a:extLst>
          </p:cNvPr>
          <p:cNvSpPr/>
          <p:nvPr/>
        </p:nvSpPr>
        <p:spPr>
          <a:xfrm>
            <a:off x="3492105" y="2557647"/>
            <a:ext cx="886460" cy="1625600"/>
          </a:xfrm>
          <a:custGeom>
            <a:avLst/>
            <a:gdLst/>
            <a:ahLst/>
            <a:cxnLst/>
            <a:rect l="l" t="t" r="r" b="b"/>
            <a:pathLst>
              <a:path w="886460" h="1625600">
                <a:moveTo>
                  <a:pt x="0" y="0"/>
                </a:moveTo>
                <a:lnTo>
                  <a:pt x="15107" y="870741"/>
                </a:lnTo>
                <a:lnTo>
                  <a:pt x="450274" y="1625094"/>
                </a:lnTo>
                <a:lnTo>
                  <a:pt x="492679" y="1598994"/>
                </a:lnTo>
                <a:lnTo>
                  <a:pt x="533241" y="1570727"/>
                </a:lnTo>
                <a:lnTo>
                  <a:pt x="571902" y="1540393"/>
                </a:lnTo>
                <a:lnTo>
                  <a:pt x="608607" y="1508093"/>
                </a:lnTo>
                <a:lnTo>
                  <a:pt x="643299" y="1473925"/>
                </a:lnTo>
                <a:lnTo>
                  <a:pt x="675920" y="1437991"/>
                </a:lnTo>
                <a:lnTo>
                  <a:pt x="706415" y="1400390"/>
                </a:lnTo>
                <a:lnTo>
                  <a:pt x="734727" y="1361223"/>
                </a:lnTo>
                <a:lnTo>
                  <a:pt x="760799" y="1320590"/>
                </a:lnTo>
                <a:lnTo>
                  <a:pt x="784574" y="1278591"/>
                </a:lnTo>
                <a:lnTo>
                  <a:pt x="805995" y="1235325"/>
                </a:lnTo>
                <a:lnTo>
                  <a:pt x="825007" y="1190893"/>
                </a:lnTo>
                <a:lnTo>
                  <a:pt x="841552" y="1145396"/>
                </a:lnTo>
                <a:lnTo>
                  <a:pt x="855574" y="1098933"/>
                </a:lnTo>
                <a:lnTo>
                  <a:pt x="867015" y="1051604"/>
                </a:lnTo>
                <a:lnTo>
                  <a:pt x="875820" y="1003509"/>
                </a:lnTo>
                <a:lnTo>
                  <a:pt x="881932" y="954750"/>
                </a:lnTo>
                <a:lnTo>
                  <a:pt x="885294" y="905424"/>
                </a:lnTo>
                <a:lnTo>
                  <a:pt x="885849" y="855634"/>
                </a:lnTo>
                <a:lnTo>
                  <a:pt x="883731" y="807881"/>
                </a:lnTo>
                <a:lnTo>
                  <a:pt x="879093" y="760846"/>
                </a:lnTo>
                <a:lnTo>
                  <a:pt x="872002" y="714593"/>
                </a:lnTo>
                <a:lnTo>
                  <a:pt x="862524" y="669188"/>
                </a:lnTo>
                <a:lnTo>
                  <a:pt x="850729" y="624696"/>
                </a:lnTo>
                <a:lnTo>
                  <a:pt x="836682" y="581182"/>
                </a:lnTo>
                <a:lnTo>
                  <a:pt x="820453" y="538712"/>
                </a:lnTo>
                <a:lnTo>
                  <a:pt x="802108" y="497351"/>
                </a:lnTo>
                <a:lnTo>
                  <a:pt x="781715" y="457164"/>
                </a:lnTo>
                <a:lnTo>
                  <a:pt x="759342" y="418216"/>
                </a:lnTo>
                <a:lnTo>
                  <a:pt x="735055" y="380573"/>
                </a:lnTo>
                <a:lnTo>
                  <a:pt x="708923" y="344300"/>
                </a:lnTo>
                <a:lnTo>
                  <a:pt x="681014" y="309461"/>
                </a:lnTo>
                <a:lnTo>
                  <a:pt x="651394" y="276123"/>
                </a:lnTo>
                <a:lnTo>
                  <a:pt x="620131" y="244351"/>
                </a:lnTo>
                <a:lnTo>
                  <a:pt x="587294" y="214209"/>
                </a:lnTo>
                <a:lnTo>
                  <a:pt x="552948" y="185764"/>
                </a:lnTo>
                <a:lnTo>
                  <a:pt x="517163" y="159080"/>
                </a:lnTo>
                <a:lnTo>
                  <a:pt x="480005" y="134222"/>
                </a:lnTo>
                <a:lnTo>
                  <a:pt x="441542" y="111256"/>
                </a:lnTo>
                <a:lnTo>
                  <a:pt x="401841" y="90247"/>
                </a:lnTo>
                <a:lnTo>
                  <a:pt x="360971" y="71261"/>
                </a:lnTo>
                <a:lnTo>
                  <a:pt x="318999" y="54361"/>
                </a:lnTo>
                <a:lnTo>
                  <a:pt x="275991" y="39615"/>
                </a:lnTo>
                <a:lnTo>
                  <a:pt x="232017" y="27087"/>
                </a:lnTo>
                <a:lnTo>
                  <a:pt x="187142" y="16842"/>
                </a:lnTo>
                <a:lnTo>
                  <a:pt x="141436" y="8945"/>
                </a:lnTo>
                <a:lnTo>
                  <a:pt x="94965" y="3463"/>
                </a:lnTo>
                <a:lnTo>
                  <a:pt x="47797" y="459"/>
                </a:lnTo>
                <a:lnTo>
                  <a:pt x="0" y="0"/>
                </a:lnTo>
                <a:close/>
              </a:path>
            </a:pathLst>
          </a:custGeom>
          <a:solidFill>
            <a:srgbClr val="49A5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024B3357-69AC-AE43-984C-168579D761A7}"/>
              </a:ext>
            </a:extLst>
          </p:cNvPr>
          <p:cNvSpPr txBox="1"/>
          <p:nvPr/>
        </p:nvSpPr>
        <p:spPr>
          <a:xfrm>
            <a:off x="2898976" y="2980435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Malgun Gothic"/>
                <a:cs typeface="Malgun Gothic"/>
              </a:rPr>
              <a:t>40</a:t>
            </a:r>
            <a:r>
              <a:rPr sz="1800" b="1" dirty="0">
                <a:solidFill>
                  <a:srgbClr val="404040"/>
                </a:solidFill>
                <a:latin typeface="Malgun Gothic"/>
                <a:cs typeface="Malgun Gothic"/>
              </a:rPr>
              <a:t>%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6" name="object 62">
            <a:extLst>
              <a:ext uri="{FF2B5EF4-FFF2-40B4-BE49-F238E27FC236}">
                <a16:creationId xmlns:a16="http://schemas.microsoft.com/office/drawing/2014/main" id="{3D82392E-602F-0747-8E46-CEDD800E8974}"/>
              </a:ext>
            </a:extLst>
          </p:cNvPr>
          <p:cNvSpPr/>
          <p:nvPr/>
        </p:nvSpPr>
        <p:spPr>
          <a:xfrm>
            <a:off x="5066342" y="2389750"/>
            <a:ext cx="2054860" cy="2054860"/>
          </a:xfrm>
          <a:custGeom>
            <a:avLst/>
            <a:gdLst/>
            <a:ahLst/>
            <a:cxnLst/>
            <a:rect l="l" t="t" r="r" b="b"/>
            <a:pathLst>
              <a:path w="2054859" h="2054860">
                <a:moveTo>
                  <a:pt x="1027276" y="0"/>
                </a:moveTo>
                <a:lnTo>
                  <a:pt x="978917" y="1118"/>
                </a:lnTo>
                <a:lnTo>
                  <a:pt x="931134" y="4439"/>
                </a:lnTo>
                <a:lnTo>
                  <a:pt x="883976" y="9915"/>
                </a:lnTo>
                <a:lnTo>
                  <a:pt x="837491" y="17495"/>
                </a:lnTo>
                <a:lnTo>
                  <a:pt x="791731" y="27131"/>
                </a:lnTo>
                <a:lnTo>
                  <a:pt x="746743" y="38772"/>
                </a:lnTo>
                <a:lnTo>
                  <a:pt x="702577" y="52371"/>
                </a:lnTo>
                <a:lnTo>
                  <a:pt x="659282" y="67877"/>
                </a:lnTo>
                <a:lnTo>
                  <a:pt x="616909" y="85241"/>
                </a:lnTo>
                <a:lnTo>
                  <a:pt x="575505" y="104413"/>
                </a:lnTo>
                <a:lnTo>
                  <a:pt x="535121" y="125345"/>
                </a:lnTo>
                <a:lnTo>
                  <a:pt x="495806" y="147987"/>
                </a:lnTo>
                <a:lnTo>
                  <a:pt x="457609" y="172290"/>
                </a:lnTo>
                <a:lnTo>
                  <a:pt x="420580" y="198204"/>
                </a:lnTo>
                <a:lnTo>
                  <a:pt x="384767" y="225681"/>
                </a:lnTo>
                <a:lnTo>
                  <a:pt x="350220" y="254670"/>
                </a:lnTo>
                <a:lnTo>
                  <a:pt x="316989" y="285122"/>
                </a:lnTo>
                <a:lnTo>
                  <a:pt x="285122" y="316989"/>
                </a:lnTo>
                <a:lnTo>
                  <a:pt x="254669" y="350220"/>
                </a:lnTo>
                <a:lnTo>
                  <a:pt x="225680" y="384767"/>
                </a:lnTo>
                <a:lnTo>
                  <a:pt x="198204" y="420580"/>
                </a:lnTo>
                <a:lnTo>
                  <a:pt x="172290" y="457610"/>
                </a:lnTo>
                <a:lnTo>
                  <a:pt x="147987" y="495807"/>
                </a:lnTo>
                <a:lnTo>
                  <a:pt x="125345" y="535122"/>
                </a:lnTo>
                <a:lnTo>
                  <a:pt x="104413" y="575506"/>
                </a:lnTo>
                <a:lnTo>
                  <a:pt x="85240" y="616909"/>
                </a:lnTo>
                <a:lnTo>
                  <a:pt x="67876" y="659283"/>
                </a:lnTo>
                <a:lnTo>
                  <a:pt x="52371" y="702577"/>
                </a:lnTo>
                <a:lnTo>
                  <a:pt x="38772" y="746743"/>
                </a:lnTo>
                <a:lnTo>
                  <a:pt x="27131" y="791731"/>
                </a:lnTo>
                <a:lnTo>
                  <a:pt x="17495" y="837492"/>
                </a:lnTo>
                <a:lnTo>
                  <a:pt x="9915" y="883976"/>
                </a:lnTo>
                <a:lnTo>
                  <a:pt x="4439" y="931134"/>
                </a:lnTo>
                <a:lnTo>
                  <a:pt x="1118" y="978917"/>
                </a:lnTo>
                <a:lnTo>
                  <a:pt x="0" y="1027276"/>
                </a:lnTo>
                <a:lnTo>
                  <a:pt x="1118" y="1075635"/>
                </a:lnTo>
                <a:lnTo>
                  <a:pt x="4439" y="1123418"/>
                </a:lnTo>
                <a:lnTo>
                  <a:pt x="9915" y="1170576"/>
                </a:lnTo>
                <a:lnTo>
                  <a:pt x="17495" y="1217060"/>
                </a:lnTo>
                <a:lnTo>
                  <a:pt x="27131" y="1262821"/>
                </a:lnTo>
                <a:lnTo>
                  <a:pt x="38772" y="1307809"/>
                </a:lnTo>
                <a:lnTo>
                  <a:pt x="52371" y="1351975"/>
                </a:lnTo>
                <a:lnTo>
                  <a:pt x="67876" y="1395269"/>
                </a:lnTo>
                <a:lnTo>
                  <a:pt x="85240" y="1437643"/>
                </a:lnTo>
                <a:lnTo>
                  <a:pt x="104413" y="1479046"/>
                </a:lnTo>
                <a:lnTo>
                  <a:pt x="125345" y="1519430"/>
                </a:lnTo>
                <a:lnTo>
                  <a:pt x="147987" y="1558746"/>
                </a:lnTo>
                <a:lnTo>
                  <a:pt x="172290" y="1596943"/>
                </a:lnTo>
                <a:lnTo>
                  <a:pt x="198204" y="1633973"/>
                </a:lnTo>
                <a:lnTo>
                  <a:pt x="225680" y="1669786"/>
                </a:lnTo>
                <a:lnTo>
                  <a:pt x="254669" y="1704332"/>
                </a:lnTo>
                <a:lnTo>
                  <a:pt x="285122" y="1737564"/>
                </a:lnTo>
                <a:lnTo>
                  <a:pt x="316989" y="1769430"/>
                </a:lnTo>
                <a:lnTo>
                  <a:pt x="350220" y="1799883"/>
                </a:lnTo>
                <a:lnTo>
                  <a:pt x="384767" y="1828872"/>
                </a:lnTo>
                <a:lnTo>
                  <a:pt x="420580" y="1856348"/>
                </a:lnTo>
                <a:lnTo>
                  <a:pt x="457609" y="1882263"/>
                </a:lnTo>
                <a:lnTo>
                  <a:pt x="495806" y="1906566"/>
                </a:lnTo>
                <a:lnTo>
                  <a:pt x="535121" y="1929208"/>
                </a:lnTo>
                <a:lnTo>
                  <a:pt x="575505" y="1950140"/>
                </a:lnTo>
                <a:lnTo>
                  <a:pt x="616909" y="1969312"/>
                </a:lnTo>
                <a:lnTo>
                  <a:pt x="659282" y="1986676"/>
                </a:lnTo>
                <a:lnTo>
                  <a:pt x="702577" y="2002182"/>
                </a:lnTo>
                <a:lnTo>
                  <a:pt x="746743" y="2015781"/>
                </a:lnTo>
                <a:lnTo>
                  <a:pt x="791731" y="2027422"/>
                </a:lnTo>
                <a:lnTo>
                  <a:pt x="837491" y="2037058"/>
                </a:lnTo>
                <a:lnTo>
                  <a:pt x="883976" y="2044638"/>
                </a:lnTo>
                <a:lnTo>
                  <a:pt x="931134" y="2050114"/>
                </a:lnTo>
                <a:lnTo>
                  <a:pt x="978917" y="2053435"/>
                </a:lnTo>
                <a:lnTo>
                  <a:pt x="1027276" y="2054553"/>
                </a:lnTo>
                <a:lnTo>
                  <a:pt x="1075635" y="2053435"/>
                </a:lnTo>
                <a:lnTo>
                  <a:pt x="1123418" y="2050114"/>
                </a:lnTo>
                <a:lnTo>
                  <a:pt x="1170576" y="2044638"/>
                </a:lnTo>
                <a:lnTo>
                  <a:pt x="1217060" y="2037058"/>
                </a:lnTo>
                <a:lnTo>
                  <a:pt x="1262821" y="2027422"/>
                </a:lnTo>
                <a:lnTo>
                  <a:pt x="1307809" y="2015781"/>
                </a:lnTo>
                <a:lnTo>
                  <a:pt x="1351975" y="2002182"/>
                </a:lnTo>
                <a:lnTo>
                  <a:pt x="1395269" y="1986676"/>
                </a:lnTo>
                <a:lnTo>
                  <a:pt x="1437643" y="1969312"/>
                </a:lnTo>
                <a:lnTo>
                  <a:pt x="1479046" y="1950140"/>
                </a:lnTo>
                <a:lnTo>
                  <a:pt x="1519430" y="1929208"/>
                </a:lnTo>
                <a:lnTo>
                  <a:pt x="1558746" y="1906566"/>
                </a:lnTo>
                <a:lnTo>
                  <a:pt x="1596943" y="1882263"/>
                </a:lnTo>
                <a:lnTo>
                  <a:pt x="1633973" y="1856348"/>
                </a:lnTo>
                <a:lnTo>
                  <a:pt x="1669786" y="1828872"/>
                </a:lnTo>
                <a:lnTo>
                  <a:pt x="1704332" y="1799883"/>
                </a:lnTo>
                <a:lnTo>
                  <a:pt x="1737564" y="1769430"/>
                </a:lnTo>
                <a:lnTo>
                  <a:pt x="1769430" y="1737564"/>
                </a:lnTo>
                <a:lnTo>
                  <a:pt x="1799883" y="1704332"/>
                </a:lnTo>
                <a:lnTo>
                  <a:pt x="1828872" y="1669786"/>
                </a:lnTo>
                <a:lnTo>
                  <a:pt x="1856348" y="1633973"/>
                </a:lnTo>
                <a:lnTo>
                  <a:pt x="1882263" y="1596943"/>
                </a:lnTo>
                <a:lnTo>
                  <a:pt x="1906566" y="1558746"/>
                </a:lnTo>
                <a:lnTo>
                  <a:pt x="1929208" y="1519430"/>
                </a:lnTo>
                <a:lnTo>
                  <a:pt x="1950140" y="1479046"/>
                </a:lnTo>
                <a:lnTo>
                  <a:pt x="1969312" y="1437643"/>
                </a:lnTo>
                <a:lnTo>
                  <a:pt x="1986676" y="1395269"/>
                </a:lnTo>
                <a:lnTo>
                  <a:pt x="2002182" y="1351975"/>
                </a:lnTo>
                <a:lnTo>
                  <a:pt x="2015781" y="1307809"/>
                </a:lnTo>
                <a:lnTo>
                  <a:pt x="2027422" y="1262821"/>
                </a:lnTo>
                <a:lnTo>
                  <a:pt x="2037058" y="1217060"/>
                </a:lnTo>
                <a:lnTo>
                  <a:pt x="2044638" y="1170576"/>
                </a:lnTo>
                <a:lnTo>
                  <a:pt x="2050114" y="1123418"/>
                </a:lnTo>
                <a:lnTo>
                  <a:pt x="2053435" y="1075635"/>
                </a:lnTo>
                <a:lnTo>
                  <a:pt x="2054553" y="1027276"/>
                </a:lnTo>
                <a:lnTo>
                  <a:pt x="2053435" y="978917"/>
                </a:lnTo>
                <a:lnTo>
                  <a:pt x="2050114" y="931134"/>
                </a:lnTo>
                <a:lnTo>
                  <a:pt x="2044638" y="883976"/>
                </a:lnTo>
                <a:lnTo>
                  <a:pt x="2037058" y="837492"/>
                </a:lnTo>
                <a:lnTo>
                  <a:pt x="2027422" y="791731"/>
                </a:lnTo>
                <a:lnTo>
                  <a:pt x="2015781" y="746743"/>
                </a:lnTo>
                <a:lnTo>
                  <a:pt x="2002182" y="702577"/>
                </a:lnTo>
                <a:lnTo>
                  <a:pt x="1986676" y="659283"/>
                </a:lnTo>
                <a:lnTo>
                  <a:pt x="1969312" y="616909"/>
                </a:lnTo>
                <a:lnTo>
                  <a:pt x="1950140" y="575506"/>
                </a:lnTo>
                <a:lnTo>
                  <a:pt x="1929208" y="535122"/>
                </a:lnTo>
                <a:lnTo>
                  <a:pt x="1906566" y="495807"/>
                </a:lnTo>
                <a:lnTo>
                  <a:pt x="1882263" y="457610"/>
                </a:lnTo>
                <a:lnTo>
                  <a:pt x="1856348" y="420580"/>
                </a:lnTo>
                <a:lnTo>
                  <a:pt x="1828872" y="384767"/>
                </a:lnTo>
                <a:lnTo>
                  <a:pt x="1799883" y="350220"/>
                </a:lnTo>
                <a:lnTo>
                  <a:pt x="1769430" y="316989"/>
                </a:lnTo>
                <a:lnTo>
                  <a:pt x="1737564" y="285122"/>
                </a:lnTo>
                <a:lnTo>
                  <a:pt x="1704332" y="254670"/>
                </a:lnTo>
                <a:lnTo>
                  <a:pt x="1669786" y="225681"/>
                </a:lnTo>
                <a:lnTo>
                  <a:pt x="1633973" y="198204"/>
                </a:lnTo>
                <a:lnTo>
                  <a:pt x="1596943" y="172290"/>
                </a:lnTo>
                <a:lnTo>
                  <a:pt x="1558746" y="147987"/>
                </a:lnTo>
                <a:lnTo>
                  <a:pt x="1519430" y="125345"/>
                </a:lnTo>
                <a:lnTo>
                  <a:pt x="1479046" y="104413"/>
                </a:lnTo>
                <a:lnTo>
                  <a:pt x="1437643" y="85241"/>
                </a:lnTo>
                <a:lnTo>
                  <a:pt x="1395269" y="67877"/>
                </a:lnTo>
                <a:lnTo>
                  <a:pt x="1351975" y="52371"/>
                </a:lnTo>
                <a:lnTo>
                  <a:pt x="1307809" y="38772"/>
                </a:lnTo>
                <a:lnTo>
                  <a:pt x="1262821" y="27131"/>
                </a:lnTo>
                <a:lnTo>
                  <a:pt x="1217060" y="17495"/>
                </a:lnTo>
                <a:lnTo>
                  <a:pt x="1170576" y="9915"/>
                </a:lnTo>
                <a:lnTo>
                  <a:pt x="1123418" y="4439"/>
                </a:lnTo>
                <a:lnTo>
                  <a:pt x="1075635" y="1118"/>
                </a:lnTo>
                <a:lnTo>
                  <a:pt x="1027276" y="0"/>
                </a:lnTo>
                <a:close/>
              </a:path>
            </a:pathLst>
          </a:custGeom>
          <a:solidFill>
            <a:srgbClr val="F3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4">
            <a:extLst>
              <a:ext uri="{FF2B5EF4-FFF2-40B4-BE49-F238E27FC236}">
                <a16:creationId xmlns:a16="http://schemas.microsoft.com/office/drawing/2014/main" id="{3BBD3646-4C28-2F40-9253-39E47A8745FE}"/>
              </a:ext>
            </a:extLst>
          </p:cNvPr>
          <p:cNvSpPr/>
          <p:nvPr/>
        </p:nvSpPr>
        <p:spPr>
          <a:xfrm>
            <a:off x="6078511" y="2546286"/>
            <a:ext cx="886460" cy="1620520"/>
          </a:xfrm>
          <a:custGeom>
            <a:avLst/>
            <a:gdLst/>
            <a:ahLst/>
            <a:cxnLst/>
            <a:rect l="l" t="t" r="r" b="b"/>
            <a:pathLst>
              <a:path w="886459" h="1620520">
                <a:moveTo>
                  <a:pt x="0" y="0"/>
                </a:moveTo>
                <a:lnTo>
                  <a:pt x="15106" y="870741"/>
                </a:lnTo>
                <a:lnTo>
                  <a:pt x="458208" y="1620461"/>
                </a:lnTo>
                <a:lnTo>
                  <a:pt x="499909" y="1594201"/>
                </a:lnTo>
                <a:lnTo>
                  <a:pt x="539786" y="1565833"/>
                </a:lnTo>
                <a:lnTo>
                  <a:pt x="577785" y="1535456"/>
                </a:lnTo>
                <a:lnTo>
                  <a:pt x="613851" y="1503167"/>
                </a:lnTo>
                <a:lnTo>
                  <a:pt x="647929" y="1469063"/>
                </a:lnTo>
                <a:lnTo>
                  <a:pt x="679966" y="1433241"/>
                </a:lnTo>
                <a:lnTo>
                  <a:pt x="709906" y="1395800"/>
                </a:lnTo>
                <a:lnTo>
                  <a:pt x="737696" y="1356837"/>
                </a:lnTo>
                <a:lnTo>
                  <a:pt x="763280" y="1316449"/>
                </a:lnTo>
                <a:lnTo>
                  <a:pt x="786605" y="1274733"/>
                </a:lnTo>
                <a:lnTo>
                  <a:pt x="807615" y="1231787"/>
                </a:lnTo>
                <a:lnTo>
                  <a:pt x="826257" y="1187709"/>
                </a:lnTo>
                <a:lnTo>
                  <a:pt x="842475" y="1142595"/>
                </a:lnTo>
                <a:lnTo>
                  <a:pt x="856216" y="1096544"/>
                </a:lnTo>
                <a:lnTo>
                  <a:pt x="867425" y="1049653"/>
                </a:lnTo>
                <a:lnTo>
                  <a:pt x="876047" y="1002019"/>
                </a:lnTo>
                <a:lnTo>
                  <a:pt x="882027" y="953739"/>
                </a:lnTo>
                <a:lnTo>
                  <a:pt x="885312" y="904912"/>
                </a:lnTo>
                <a:lnTo>
                  <a:pt x="885847" y="855634"/>
                </a:lnTo>
                <a:lnTo>
                  <a:pt x="883730" y="807881"/>
                </a:lnTo>
                <a:lnTo>
                  <a:pt x="879092" y="760846"/>
                </a:lnTo>
                <a:lnTo>
                  <a:pt x="872000" y="714593"/>
                </a:lnTo>
                <a:lnTo>
                  <a:pt x="862523" y="669188"/>
                </a:lnTo>
                <a:lnTo>
                  <a:pt x="850727" y="624696"/>
                </a:lnTo>
                <a:lnTo>
                  <a:pt x="836681" y="581183"/>
                </a:lnTo>
                <a:lnTo>
                  <a:pt x="820452" y="538713"/>
                </a:lnTo>
                <a:lnTo>
                  <a:pt x="802107" y="497352"/>
                </a:lnTo>
                <a:lnTo>
                  <a:pt x="781714" y="457164"/>
                </a:lnTo>
                <a:lnTo>
                  <a:pt x="759341" y="418217"/>
                </a:lnTo>
                <a:lnTo>
                  <a:pt x="735054" y="380574"/>
                </a:lnTo>
                <a:lnTo>
                  <a:pt x="708923" y="344300"/>
                </a:lnTo>
                <a:lnTo>
                  <a:pt x="681013" y="309462"/>
                </a:lnTo>
                <a:lnTo>
                  <a:pt x="651393" y="276124"/>
                </a:lnTo>
                <a:lnTo>
                  <a:pt x="620131" y="244351"/>
                </a:lnTo>
                <a:lnTo>
                  <a:pt x="587293" y="214210"/>
                </a:lnTo>
                <a:lnTo>
                  <a:pt x="552948" y="185764"/>
                </a:lnTo>
                <a:lnTo>
                  <a:pt x="517162" y="159080"/>
                </a:lnTo>
                <a:lnTo>
                  <a:pt x="480004" y="134222"/>
                </a:lnTo>
                <a:lnTo>
                  <a:pt x="441542" y="111256"/>
                </a:lnTo>
                <a:lnTo>
                  <a:pt x="401841" y="90247"/>
                </a:lnTo>
                <a:lnTo>
                  <a:pt x="360971" y="71261"/>
                </a:lnTo>
                <a:lnTo>
                  <a:pt x="318998" y="54362"/>
                </a:lnTo>
                <a:lnTo>
                  <a:pt x="275991" y="39615"/>
                </a:lnTo>
                <a:lnTo>
                  <a:pt x="232017" y="27087"/>
                </a:lnTo>
                <a:lnTo>
                  <a:pt x="187142" y="16842"/>
                </a:lnTo>
                <a:lnTo>
                  <a:pt x="141436" y="8945"/>
                </a:lnTo>
                <a:lnTo>
                  <a:pt x="94965" y="3463"/>
                </a:lnTo>
                <a:lnTo>
                  <a:pt x="47797" y="459"/>
                </a:lnTo>
                <a:lnTo>
                  <a:pt x="0" y="0"/>
                </a:lnTo>
                <a:close/>
              </a:path>
            </a:pathLst>
          </a:custGeom>
          <a:solidFill>
            <a:srgbClr val="49A5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65">
            <a:extLst>
              <a:ext uri="{FF2B5EF4-FFF2-40B4-BE49-F238E27FC236}">
                <a16:creationId xmlns:a16="http://schemas.microsoft.com/office/drawing/2014/main" id="{49144F86-26BB-A64C-9234-D745DAB28A9E}"/>
              </a:ext>
            </a:extLst>
          </p:cNvPr>
          <p:cNvSpPr txBox="1"/>
          <p:nvPr/>
        </p:nvSpPr>
        <p:spPr>
          <a:xfrm>
            <a:off x="5485382" y="2968244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Malgun Gothic"/>
                <a:cs typeface="Malgun Gothic"/>
              </a:rPr>
              <a:t>40</a:t>
            </a:r>
            <a:r>
              <a:rPr sz="1800" b="1" dirty="0">
                <a:solidFill>
                  <a:srgbClr val="404040"/>
                </a:solidFill>
                <a:latin typeface="Malgun Gothic"/>
                <a:cs typeface="Malgun Gothic"/>
              </a:rPr>
              <a:t>%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1" name="object 98">
            <a:extLst>
              <a:ext uri="{FF2B5EF4-FFF2-40B4-BE49-F238E27FC236}">
                <a16:creationId xmlns:a16="http://schemas.microsoft.com/office/drawing/2014/main" id="{23673B0E-0763-FB4F-B67E-4C9B4DC49728}"/>
              </a:ext>
            </a:extLst>
          </p:cNvPr>
          <p:cNvSpPr/>
          <p:nvPr/>
        </p:nvSpPr>
        <p:spPr>
          <a:xfrm>
            <a:off x="7652748" y="2401110"/>
            <a:ext cx="2054860" cy="2054860"/>
          </a:xfrm>
          <a:custGeom>
            <a:avLst/>
            <a:gdLst/>
            <a:ahLst/>
            <a:cxnLst/>
            <a:rect l="l" t="t" r="r" b="b"/>
            <a:pathLst>
              <a:path w="2054859" h="2054860">
                <a:moveTo>
                  <a:pt x="1027276" y="0"/>
                </a:moveTo>
                <a:lnTo>
                  <a:pt x="978917" y="1118"/>
                </a:lnTo>
                <a:lnTo>
                  <a:pt x="931134" y="4439"/>
                </a:lnTo>
                <a:lnTo>
                  <a:pt x="883976" y="9915"/>
                </a:lnTo>
                <a:lnTo>
                  <a:pt x="837491" y="17495"/>
                </a:lnTo>
                <a:lnTo>
                  <a:pt x="791731" y="27131"/>
                </a:lnTo>
                <a:lnTo>
                  <a:pt x="746743" y="38772"/>
                </a:lnTo>
                <a:lnTo>
                  <a:pt x="702577" y="52371"/>
                </a:lnTo>
                <a:lnTo>
                  <a:pt x="659282" y="67877"/>
                </a:lnTo>
                <a:lnTo>
                  <a:pt x="616909" y="85241"/>
                </a:lnTo>
                <a:lnTo>
                  <a:pt x="575505" y="104413"/>
                </a:lnTo>
                <a:lnTo>
                  <a:pt x="535121" y="125345"/>
                </a:lnTo>
                <a:lnTo>
                  <a:pt x="495806" y="147987"/>
                </a:lnTo>
                <a:lnTo>
                  <a:pt x="457609" y="172290"/>
                </a:lnTo>
                <a:lnTo>
                  <a:pt x="420580" y="198205"/>
                </a:lnTo>
                <a:lnTo>
                  <a:pt x="384767" y="225681"/>
                </a:lnTo>
                <a:lnTo>
                  <a:pt x="350220" y="254670"/>
                </a:lnTo>
                <a:lnTo>
                  <a:pt x="316989" y="285123"/>
                </a:lnTo>
                <a:lnTo>
                  <a:pt x="285122" y="316989"/>
                </a:lnTo>
                <a:lnTo>
                  <a:pt x="254669" y="350221"/>
                </a:lnTo>
                <a:lnTo>
                  <a:pt x="225680" y="384767"/>
                </a:lnTo>
                <a:lnTo>
                  <a:pt x="198204" y="420580"/>
                </a:lnTo>
                <a:lnTo>
                  <a:pt x="172290" y="457610"/>
                </a:lnTo>
                <a:lnTo>
                  <a:pt x="147987" y="495807"/>
                </a:lnTo>
                <a:lnTo>
                  <a:pt x="125345" y="535122"/>
                </a:lnTo>
                <a:lnTo>
                  <a:pt x="104413" y="575506"/>
                </a:lnTo>
                <a:lnTo>
                  <a:pt x="85240" y="616910"/>
                </a:lnTo>
                <a:lnTo>
                  <a:pt x="67876" y="659284"/>
                </a:lnTo>
                <a:lnTo>
                  <a:pt x="52371" y="702578"/>
                </a:lnTo>
                <a:lnTo>
                  <a:pt x="38772" y="746744"/>
                </a:lnTo>
                <a:lnTo>
                  <a:pt x="27131" y="791732"/>
                </a:lnTo>
                <a:lnTo>
                  <a:pt x="17495" y="837493"/>
                </a:lnTo>
                <a:lnTo>
                  <a:pt x="9915" y="883977"/>
                </a:lnTo>
                <a:lnTo>
                  <a:pt x="4439" y="931135"/>
                </a:lnTo>
                <a:lnTo>
                  <a:pt x="1118" y="978918"/>
                </a:lnTo>
                <a:lnTo>
                  <a:pt x="0" y="1027277"/>
                </a:lnTo>
                <a:lnTo>
                  <a:pt x="1118" y="1075636"/>
                </a:lnTo>
                <a:lnTo>
                  <a:pt x="4439" y="1123419"/>
                </a:lnTo>
                <a:lnTo>
                  <a:pt x="9915" y="1170577"/>
                </a:lnTo>
                <a:lnTo>
                  <a:pt x="17495" y="1217062"/>
                </a:lnTo>
                <a:lnTo>
                  <a:pt x="27131" y="1262822"/>
                </a:lnTo>
                <a:lnTo>
                  <a:pt x="38772" y="1307810"/>
                </a:lnTo>
                <a:lnTo>
                  <a:pt x="52371" y="1351976"/>
                </a:lnTo>
                <a:lnTo>
                  <a:pt x="67876" y="1395271"/>
                </a:lnTo>
                <a:lnTo>
                  <a:pt x="85240" y="1437644"/>
                </a:lnTo>
                <a:lnTo>
                  <a:pt x="104413" y="1479048"/>
                </a:lnTo>
                <a:lnTo>
                  <a:pt x="125345" y="1519432"/>
                </a:lnTo>
                <a:lnTo>
                  <a:pt x="147987" y="1558747"/>
                </a:lnTo>
                <a:lnTo>
                  <a:pt x="172290" y="1596944"/>
                </a:lnTo>
                <a:lnTo>
                  <a:pt x="198204" y="1633974"/>
                </a:lnTo>
                <a:lnTo>
                  <a:pt x="225680" y="1669787"/>
                </a:lnTo>
                <a:lnTo>
                  <a:pt x="254669" y="1704334"/>
                </a:lnTo>
                <a:lnTo>
                  <a:pt x="285122" y="1737565"/>
                </a:lnTo>
                <a:lnTo>
                  <a:pt x="316989" y="1769432"/>
                </a:lnTo>
                <a:lnTo>
                  <a:pt x="350220" y="1799884"/>
                </a:lnTo>
                <a:lnTo>
                  <a:pt x="384767" y="1828873"/>
                </a:lnTo>
                <a:lnTo>
                  <a:pt x="420580" y="1856350"/>
                </a:lnTo>
                <a:lnTo>
                  <a:pt x="457609" y="1882264"/>
                </a:lnTo>
                <a:lnTo>
                  <a:pt x="495806" y="1906567"/>
                </a:lnTo>
                <a:lnTo>
                  <a:pt x="535121" y="1929209"/>
                </a:lnTo>
                <a:lnTo>
                  <a:pt x="575505" y="1950141"/>
                </a:lnTo>
                <a:lnTo>
                  <a:pt x="616909" y="1969314"/>
                </a:lnTo>
                <a:lnTo>
                  <a:pt x="659282" y="1986678"/>
                </a:lnTo>
                <a:lnTo>
                  <a:pt x="702577" y="2002183"/>
                </a:lnTo>
                <a:lnTo>
                  <a:pt x="746743" y="2015782"/>
                </a:lnTo>
                <a:lnTo>
                  <a:pt x="791731" y="2027424"/>
                </a:lnTo>
                <a:lnTo>
                  <a:pt x="837491" y="2037059"/>
                </a:lnTo>
                <a:lnTo>
                  <a:pt x="883976" y="2044639"/>
                </a:lnTo>
                <a:lnTo>
                  <a:pt x="931134" y="2050115"/>
                </a:lnTo>
                <a:lnTo>
                  <a:pt x="978917" y="2053437"/>
                </a:lnTo>
                <a:lnTo>
                  <a:pt x="1027276" y="2054555"/>
                </a:lnTo>
                <a:lnTo>
                  <a:pt x="1075635" y="2053437"/>
                </a:lnTo>
                <a:lnTo>
                  <a:pt x="1123418" y="2050115"/>
                </a:lnTo>
                <a:lnTo>
                  <a:pt x="1170576" y="2044639"/>
                </a:lnTo>
                <a:lnTo>
                  <a:pt x="1217060" y="2037059"/>
                </a:lnTo>
                <a:lnTo>
                  <a:pt x="1262821" y="2027424"/>
                </a:lnTo>
                <a:lnTo>
                  <a:pt x="1307809" y="2015782"/>
                </a:lnTo>
                <a:lnTo>
                  <a:pt x="1351975" y="2002183"/>
                </a:lnTo>
                <a:lnTo>
                  <a:pt x="1395269" y="1986678"/>
                </a:lnTo>
                <a:lnTo>
                  <a:pt x="1437643" y="1969314"/>
                </a:lnTo>
                <a:lnTo>
                  <a:pt x="1479046" y="1950141"/>
                </a:lnTo>
                <a:lnTo>
                  <a:pt x="1519430" y="1929209"/>
                </a:lnTo>
                <a:lnTo>
                  <a:pt x="1558746" y="1906567"/>
                </a:lnTo>
                <a:lnTo>
                  <a:pt x="1596943" y="1882264"/>
                </a:lnTo>
                <a:lnTo>
                  <a:pt x="1633973" y="1856350"/>
                </a:lnTo>
                <a:lnTo>
                  <a:pt x="1669786" y="1828873"/>
                </a:lnTo>
                <a:lnTo>
                  <a:pt x="1704332" y="1799884"/>
                </a:lnTo>
                <a:lnTo>
                  <a:pt x="1737564" y="1769432"/>
                </a:lnTo>
                <a:lnTo>
                  <a:pt x="1769430" y="1737565"/>
                </a:lnTo>
                <a:lnTo>
                  <a:pt x="1799883" y="1704334"/>
                </a:lnTo>
                <a:lnTo>
                  <a:pt x="1828872" y="1669787"/>
                </a:lnTo>
                <a:lnTo>
                  <a:pt x="1856348" y="1633974"/>
                </a:lnTo>
                <a:lnTo>
                  <a:pt x="1882263" y="1596944"/>
                </a:lnTo>
                <a:lnTo>
                  <a:pt x="1906566" y="1558747"/>
                </a:lnTo>
                <a:lnTo>
                  <a:pt x="1929208" y="1519432"/>
                </a:lnTo>
                <a:lnTo>
                  <a:pt x="1950140" y="1479048"/>
                </a:lnTo>
                <a:lnTo>
                  <a:pt x="1969312" y="1437644"/>
                </a:lnTo>
                <a:lnTo>
                  <a:pt x="1986676" y="1395271"/>
                </a:lnTo>
                <a:lnTo>
                  <a:pt x="2002182" y="1351976"/>
                </a:lnTo>
                <a:lnTo>
                  <a:pt x="2015781" y="1307810"/>
                </a:lnTo>
                <a:lnTo>
                  <a:pt x="2027422" y="1262822"/>
                </a:lnTo>
                <a:lnTo>
                  <a:pt x="2037058" y="1217062"/>
                </a:lnTo>
                <a:lnTo>
                  <a:pt x="2044638" y="1170577"/>
                </a:lnTo>
                <a:lnTo>
                  <a:pt x="2050114" y="1123419"/>
                </a:lnTo>
                <a:lnTo>
                  <a:pt x="2053435" y="1075636"/>
                </a:lnTo>
                <a:lnTo>
                  <a:pt x="2054553" y="1027277"/>
                </a:lnTo>
                <a:lnTo>
                  <a:pt x="2053435" y="978918"/>
                </a:lnTo>
                <a:lnTo>
                  <a:pt x="2050114" y="931135"/>
                </a:lnTo>
                <a:lnTo>
                  <a:pt x="2044638" y="883977"/>
                </a:lnTo>
                <a:lnTo>
                  <a:pt x="2037058" y="837493"/>
                </a:lnTo>
                <a:lnTo>
                  <a:pt x="2027422" y="791732"/>
                </a:lnTo>
                <a:lnTo>
                  <a:pt x="2015781" y="746744"/>
                </a:lnTo>
                <a:lnTo>
                  <a:pt x="2002182" y="702578"/>
                </a:lnTo>
                <a:lnTo>
                  <a:pt x="1986676" y="659284"/>
                </a:lnTo>
                <a:lnTo>
                  <a:pt x="1969312" y="616910"/>
                </a:lnTo>
                <a:lnTo>
                  <a:pt x="1950140" y="575506"/>
                </a:lnTo>
                <a:lnTo>
                  <a:pt x="1929208" y="535122"/>
                </a:lnTo>
                <a:lnTo>
                  <a:pt x="1906566" y="495807"/>
                </a:lnTo>
                <a:lnTo>
                  <a:pt x="1882263" y="457610"/>
                </a:lnTo>
                <a:lnTo>
                  <a:pt x="1856348" y="420580"/>
                </a:lnTo>
                <a:lnTo>
                  <a:pt x="1828872" y="384767"/>
                </a:lnTo>
                <a:lnTo>
                  <a:pt x="1799883" y="350221"/>
                </a:lnTo>
                <a:lnTo>
                  <a:pt x="1769430" y="316989"/>
                </a:lnTo>
                <a:lnTo>
                  <a:pt x="1737564" y="285123"/>
                </a:lnTo>
                <a:lnTo>
                  <a:pt x="1704332" y="254670"/>
                </a:lnTo>
                <a:lnTo>
                  <a:pt x="1669786" y="225681"/>
                </a:lnTo>
                <a:lnTo>
                  <a:pt x="1633973" y="198205"/>
                </a:lnTo>
                <a:lnTo>
                  <a:pt x="1596943" y="172290"/>
                </a:lnTo>
                <a:lnTo>
                  <a:pt x="1558746" y="147987"/>
                </a:lnTo>
                <a:lnTo>
                  <a:pt x="1519430" y="125345"/>
                </a:lnTo>
                <a:lnTo>
                  <a:pt x="1479046" y="104413"/>
                </a:lnTo>
                <a:lnTo>
                  <a:pt x="1437643" y="85241"/>
                </a:lnTo>
                <a:lnTo>
                  <a:pt x="1395269" y="67877"/>
                </a:lnTo>
                <a:lnTo>
                  <a:pt x="1351975" y="52371"/>
                </a:lnTo>
                <a:lnTo>
                  <a:pt x="1307809" y="38772"/>
                </a:lnTo>
                <a:lnTo>
                  <a:pt x="1262821" y="27131"/>
                </a:lnTo>
                <a:lnTo>
                  <a:pt x="1217060" y="17495"/>
                </a:lnTo>
                <a:lnTo>
                  <a:pt x="1170576" y="9915"/>
                </a:lnTo>
                <a:lnTo>
                  <a:pt x="1123418" y="4439"/>
                </a:lnTo>
                <a:lnTo>
                  <a:pt x="1075635" y="1118"/>
                </a:lnTo>
                <a:lnTo>
                  <a:pt x="1027276" y="0"/>
                </a:lnTo>
                <a:close/>
              </a:path>
            </a:pathLst>
          </a:custGeom>
          <a:solidFill>
            <a:srgbClr val="F3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0">
            <a:extLst>
              <a:ext uri="{FF2B5EF4-FFF2-40B4-BE49-F238E27FC236}">
                <a16:creationId xmlns:a16="http://schemas.microsoft.com/office/drawing/2014/main" id="{F5344FB0-38ED-F048-93A3-94B518B226A1}"/>
              </a:ext>
            </a:extLst>
          </p:cNvPr>
          <p:cNvSpPr/>
          <p:nvPr/>
        </p:nvSpPr>
        <p:spPr>
          <a:xfrm>
            <a:off x="8664917" y="2557647"/>
            <a:ext cx="838200" cy="871219"/>
          </a:xfrm>
          <a:custGeom>
            <a:avLst/>
            <a:gdLst/>
            <a:ahLst/>
            <a:cxnLst/>
            <a:rect l="l" t="t" r="r" b="b"/>
            <a:pathLst>
              <a:path w="838200" h="871220">
                <a:moveTo>
                  <a:pt x="0" y="0"/>
                </a:moveTo>
                <a:lnTo>
                  <a:pt x="15106" y="870741"/>
                </a:lnTo>
                <a:lnTo>
                  <a:pt x="837976" y="585602"/>
                </a:lnTo>
                <a:lnTo>
                  <a:pt x="820688" y="539873"/>
                </a:lnTo>
                <a:lnTo>
                  <a:pt x="801051" y="495561"/>
                </a:lnTo>
                <a:lnTo>
                  <a:pt x="779152" y="452728"/>
                </a:lnTo>
                <a:lnTo>
                  <a:pt x="755077" y="411433"/>
                </a:lnTo>
                <a:lnTo>
                  <a:pt x="728914" y="371738"/>
                </a:lnTo>
                <a:lnTo>
                  <a:pt x="700750" y="333702"/>
                </a:lnTo>
                <a:lnTo>
                  <a:pt x="670671" y="297388"/>
                </a:lnTo>
                <a:lnTo>
                  <a:pt x="638765" y="262856"/>
                </a:lnTo>
                <a:lnTo>
                  <a:pt x="605119" y="230166"/>
                </a:lnTo>
                <a:lnTo>
                  <a:pt x="569818" y="199379"/>
                </a:lnTo>
                <a:lnTo>
                  <a:pt x="532951" y="170557"/>
                </a:lnTo>
                <a:lnTo>
                  <a:pt x="494605" y="143759"/>
                </a:lnTo>
                <a:lnTo>
                  <a:pt x="454866" y="119047"/>
                </a:lnTo>
                <a:lnTo>
                  <a:pt x="413820" y="96481"/>
                </a:lnTo>
                <a:lnTo>
                  <a:pt x="371556" y="76123"/>
                </a:lnTo>
                <a:lnTo>
                  <a:pt x="328161" y="58032"/>
                </a:lnTo>
                <a:lnTo>
                  <a:pt x="283720" y="42269"/>
                </a:lnTo>
                <a:lnTo>
                  <a:pt x="238321" y="28897"/>
                </a:lnTo>
                <a:lnTo>
                  <a:pt x="192051" y="17974"/>
                </a:lnTo>
                <a:lnTo>
                  <a:pt x="144997" y="9562"/>
                </a:lnTo>
                <a:lnTo>
                  <a:pt x="97246" y="3722"/>
                </a:lnTo>
                <a:lnTo>
                  <a:pt x="48884" y="514"/>
                </a:lnTo>
                <a:lnTo>
                  <a:pt x="0" y="0"/>
                </a:lnTo>
                <a:close/>
              </a:path>
            </a:pathLst>
          </a:custGeom>
          <a:solidFill>
            <a:srgbClr val="49A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01">
            <a:extLst>
              <a:ext uri="{FF2B5EF4-FFF2-40B4-BE49-F238E27FC236}">
                <a16:creationId xmlns:a16="http://schemas.microsoft.com/office/drawing/2014/main" id="{69F12A72-6AEF-2248-8DA9-CBFFC32808D3}"/>
              </a:ext>
            </a:extLst>
          </p:cNvPr>
          <p:cNvSpPr txBox="1"/>
          <p:nvPr/>
        </p:nvSpPr>
        <p:spPr>
          <a:xfrm>
            <a:off x="8071788" y="2980435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Malgun Gothic"/>
                <a:cs typeface="Malgun Gothic"/>
              </a:rPr>
              <a:t>20</a:t>
            </a:r>
            <a:r>
              <a:rPr sz="1800" b="1" dirty="0">
                <a:solidFill>
                  <a:srgbClr val="404040"/>
                </a:solidFill>
                <a:latin typeface="Malgun Gothic"/>
                <a:cs typeface="Malgun Gothic"/>
              </a:rPr>
              <a:t>%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8DDBE8-780D-6D40-8D03-E1DCA6A9E9B4}"/>
              </a:ext>
            </a:extLst>
          </p:cNvPr>
          <p:cNvSpPr/>
          <p:nvPr/>
        </p:nvSpPr>
        <p:spPr>
          <a:xfrm>
            <a:off x="1910591" y="4437636"/>
            <a:ext cx="3193550" cy="1303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素材層面</a:t>
            </a:r>
            <a:endParaRPr kumimoji="1"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需要大量素材</a:t>
            </a:r>
            <a:endParaRPr kumimoji="1"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D741D93-ED61-684B-A931-1FBDE7E95BA3}"/>
              </a:ext>
            </a:extLst>
          </p:cNvPr>
          <p:cNvSpPr/>
          <p:nvPr/>
        </p:nvSpPr>
        <p:spPr>
          <a:xfrm>
            <a:off x="4481736" y="4444610"/>
            <a:ext cx="3193550" cy="1303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設計層面</a:t>
            </a:r>
            <a:endParaRPr kumimoji="1"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排版受到諸多侷限</a:t>
            </a:r>
            <a:endParaRPr kumimoji="1"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52C0ADF-5E25-9F48-AF94-F45674A7AAB5}"/>
              </a:ext>
            </a:extLst>
          </p:cNvPr>
          <p:cNvSpPr/>
          <p:nvPr/>
        </p:nvSpPr>
        <p:spPr>
          <a:xfrm>
            <a:off x="7068142" y="4462944"/>
            <a:ext cx="3193550" cy="1303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技術層面</a:t>
            </a:r>
            <a:endParaRPr kumimoji="1"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圖片軟體操作</a:t>
            </a:r>
          </a:p>
        </p:txBody>
      </p:sp>
    </p:spTree>
    <p:extLst>
      <p:ext uri="{BB962C8B-B14F-4D97-AF65-F5344CB8AC3E}">
        <p14:creationId xmlns:p14="http://schemas.microsoft.com/office/powerpoint/2010/main" val="5165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1" animBg="1"/>
      <p:bldP spid="24" grpId="0"/>
      <p:bldP spid="26" grpId="0" animBg="1"/>
      <p:bldP spid="27" grpId="1" animBg="1"/>
      <p:bldP spid="28" grpId="0"/>
      <p:bldP spid="31" grpId="0" animBg="1"/>
      <p:bldP spid="32" grpId="0" animBg="1"/>
      <p:bldP spid="2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F91E3B97-14B1-214F-A7DB-17043D2E6B12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D7E64CC8-C121-984B-B658-343274ED4C33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10">
              <a:extLst>
                <a:ext uri="{FF2B5EF4-FFF2-40B4-BE49-F238E27FC236}">
                  <a16:creationId xmlns:a16="http://schemas.microsoft.com/office/drawing/2014/main" id="{EF0A01C4-B271-5148-942F-BD27756D7FAB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31FD6186-4C15-8F4E-B9FB-701A4D9C4059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</a:t>
              </a:r>
              <a:r>
                <a:rPr lang="zh-CN" altLang="en-US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解決與改善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4" name="직사각형 1">
              <a:extLst>
                <a:ext uri="{FF2B5EF4-FFF2-40B4-BE49-F238E27FC236}">
                  <a16:creationId xmlns:a16="http://schemas.microsoft.com/office/drawing/2014/main" id="{660F1271-72DD-5C4F-BE4B-DDA0CF2EDC69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專案介紹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13">
              <a:extLst>
                <a:ext uri="{FF2B5EF4-FFF2-40B4-BE49-F238E27FC236}">
                  <a16:creationId xmlns:a16="http://schemas.microsoft.com/office/drawing/2014/main" id="{F5861AC7-CD84-304B-A50B-246C8D915398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14">
              <a:extLst>
                <a:ext uri="{FF2B5EF4-FFF2-40B4-BE49-F238E27FC236}">
                  <a16:creationId xmlns:a16="http://schemas.microsoft.com/office/drawing/2014/main" id="{951C090E-CFD5-2040-90A9-4A017375289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15">
              <a:extLst>
                <a:ext uri="{FF2B5EF4-FFF2-40B4-BE49-F238E27FC236}">
                  <a16:creationId xmlns:a16="http://schemas.microsoft.com/office/drawing/2014/main" id="{0E744C21-3A98-A74C-89A5-7F6BD96AC714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A7D47EDA-A96A-AF4B-B281-21B27EBB57D1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8">
              <a:extLst>
                <a:ext uri="{FF2B5EF4-FFF2-40B4-BE49-F238E27FC236}">
                  <a16:creationId xmlns:a16="http://schemas.microsoft.com/office/drawing/2014/main" id="{E9F2BF0D-0DCE-C24C-927E-65B96DB27C06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39A105CD-45DB-214D-AD51-F406CDD2B387}"/>
              </a:ext>
            </a:extLst>
          </p:cNvPr>
          <p:cNvGrpSpPr/>
          <p:nvPr/>
        </p:nvGrpSpPr>
        <p:grpSpPr>
          <a:xfrm>
            <a:off x="1366319" y="2387481"/>
            <a:ext cx="9599061" cy="2987039"/>
            <a:chOff x="845454" y="2214788"/>
            <a:chExt cx="9599061" cy="2987039"/>
          </a:xfrm>
        </p:grpSpPr>
        <p:sp>
          <p:nvSpPr>
            <p:cNvPr id="21" name="object 2">
              <a:extLst>
                <a:ext uri="{FF2B5EF4-FFF2-40B4-BE49-F238E27FC236}">
                  <a16:creationId xmlns:a16="http://schemas.microsoft.com/office/drawing/2014/main" id="{BCE6AC1B-ACBA-1446-9380-C1392166D58F}"/>
                </a:ext>
              </a:extLst>
            </p:cNvPr>
            <p:cNvSpPr txBox="1">
              <a:spLocks/>
            </p:cNvSpPr>
            <p:nvPr/>
          </p:nvSpPr>
          <p:spPr>
            <a:xfrm>
              <a:off x="6948840" y="2656522"/>
              <a:ext cx="1682750" cy="386644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spcBef>
                  <a:spcPts val="135"/>
                </a:spcBef>
              </a:pPr>
              <a:r>
                <a:rPr lang="zh-TW" altLang="en-US" sz="2400" kern="0" spc="16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素材層面</a:t>
              </a:r>
            </a:p>
          </p:txBody>
        </p:sp>
        <p:sp>
          <p:nvSpPr>
            <p:cNvPr id="22" name="object 3">
              <a:extLst>
                <a:ext uri="{FF2B5EF4-FFF2-40B4-BE49-F238E27FC236}">
                  <a16:creationId xmlns:a16="http://schemas.microsoft.com/office/drawing/2014/main" id="{03671ECE-6A0F-FD49-8E1D-B83C422566CD}"/>
                </a:ext>
              </a:extLst>
            </p:cNvPr>
            <p:cNvSpPr txBox="1"/>
            <p:nvPr/>
          </p:nvSpPr>
          <p:spPr>
            <a:xfrm>
              <a:off x="6948840" y="3190747"/>
              <a:ext cx="3495675" cy="1665605"/>
            </a:xfrm>
            <a:prstGeom prst="rect">
              <a:avLst/>
            </a:prstGeom>
          </p:spPr>
          <p:txBody>
            <a:bodyPr vert="horz" wrap="square" lIns="0" tIns="14668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sz="1800" dirty="0">
                  <a:solidFill>
                    <a:srgbClr val="40404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觀光網頁需要大量的圖片素材</a:t>
              </a:r>
              <a:endParaRPr sz="1800" dirty="0"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 marR="5080">
                <a:lnSpc>
                  <a:spcPts val="3290"/>
                </a:lnSpc>
                <a:spcBef>
                  <a:spcPts val="225"/>
                </a:spcBef>
              </a:pPr>
              <a:r>
                <a:rPr sz="1800" dirty="0">
                  <a:solidFill>
                    <a:srgbClr val="40404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而</a:t>
              </a:r>
              <a:r>
                <a:rPr sz="1800" spc="245" dirty="0">
                  <a:solidFill>
                    <a:srgbClr val="40404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B</a:t>
              </a:r>
              <a:r>
                <a:rPr sz="1800" spc="175" dirty="0">
                  <a:solidFill>
                    <a:srgbClr val="40404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u</a:t>
              </a:r>
              <a:r>
                <a:rPr sz="1800" spc="310" dirty="0">
                  <a:solidFill>
                    <a:srgbClr val="40404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dd</a:t>
              </a:r>
              <a:r>
                <a:rPr sz="1800" spc="150" dirty="0">
                  <a:solidFill>
                    <a:srgbClr val="40404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y</a:t>
              </a:r>
              <a:r>
                <a:rPr sz="1800" dirty="0">
                  <a:solidFill>
                    <a:srgbClr val="40404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內部全都是個人版權所有 我們必須申請護照</a:t>
              </a:r>
              <a:endParaRPr sz="1800" dirty="0"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730"/>
                </a:spcBef>
              </a:pPr>
              <a:r>
                <a:rPr sz="1800" dirty="0">
                  <a:solidFill>
                    <a:srgbClr val="40404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才能一一捕捉</a:t>
              </a:r>
              <a:r>
                <a:rPr sz="1800" spc="240" dirty="0">
                  <a:solidFill>
                    <a:srgbClr val="40404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Buddy</a:t>
              </a:r>
              <a:r>
                <a:rPr sz="1800" dirty="0">
                  <a:solidFill>
                    <a:srgbClr val="40404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各隅</a:t>
              </a:r>
              <a:endParaRPr sz="1800" dirty="0"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DADB79F-3581-2842-893C-0A07AFF4F065}"/>
                </a:ext>
              </a:extLst>
            </p:cNvPr>
            <p:cNvGrpSpPr/>
            <p:nvPr/>
          </p:nvGrpSpPr>
          <p:grpSpPr>
            <a:xfrm>
              <a:off x="845454" y="2214788"/>
              <a:ext cx="5583923" cy="2987039"/>
              <a:chOff x="845454" y="2214788"/>
              <a:chExt cx="5583923" cy="2987039"/>
            </a:xfrm>
          </p:grpSpPr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2AEC964C-A8D2-F14F-9078-B9098DF7A781}"/>
                  </a:ext>
                </a:extLst>
              </p:cNvPr>
              <p:cNvSpPr/>
              <p:nvPr/>
            </p:nvSpPr>
            <p:spPr>
              <a:xfrm>
                <a:off x="978537" y="2321467"/>
                <a:ext cx="5450840" cy="2880360"/>
              </a:xfrm>
              <a:custGeom>
                <a:avLst/>
                <a:gdLst/>
                <a:ahLst/>
                <a:cxnLst/>
                <a:rect l="l" t="t" r="r" b="b"/>
                <a:pathLst>
                  <a:path w="5450840" h="2880360">
                    <a:moveTo>
                      <a:pt x="0" y="0"/>
                    </a:moveTo>
                    <a:lnTo>
                      <a:pt x="5450399" y="0"/>
                    </a:lnTo>
                    <a:lnTo>
                      <a:pt x="5450399" y="2880000"/>
                    </a:lnTo>
                    <a:lnTo>
                      <a:pt x="0" y="28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4001">
                  <a:alpha val="2391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401D729C-58D7-1541-A2A6-09F7B505B422}"/>
                  </a:ext>
                </a:extLst>
              </p:cNvPr>
              <p:cNvSpPr/>
              <p:nvPr/>
            </p:nvSpPr>
            <p:spPr>
              <a:xfrm>
                <a:off x="845454" y="2214788"/>
                <a:ext cx="5451575" cy="287796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13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4218F9E1-F50B-AA47-B235-F3B7CB2436BF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34" name="자유형 11">
              <a:extLst>
                <a:ext uri="{FF2B5EF4-FFF2-40B4-BE49-F238E27FC236}">
                  <a16:creationId xmlns:a16="http://schemas.microsoft.com/office/drawing/2014/main" id="{50E449E7-7DEC-1D45-9DD7-0D8E8B591DA5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10">
              <a:extLst>
                <a:ext uri="{FF2B5EF4-FFF2-40B4-BE49-F238E27FC236}">
                  <a16:creationId xmlns:a16="http://schemas.microsoft.com/office/drawing/2014/main" id="{BE6501D4-E312-D041-AD55-676B5A939FD3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7">
              <a:extLst>
                <a:ext uri="{FF2B5EF4-FFF2-40B4-BE49-F238E27FC236}">
                  <a16:creationId xmlns:a16="http://schemas.microsoft.com/office/drawing/2014/main" id="{9D09EA3B-F493-1947-9423-88BC82781826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</a:t>
              </a:r>
              <a:r>
                <a:rPr lang="zh-CN" altLang="en-US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解決與改善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직사각형 1">
              <a:extLst>
                <a:ext uri="{FF2B5EF4-FFF2-40B4-BE49-F238E27FC236}">
                  <a16:creationId xmlns:a16="http://schemas.microsoft.com/office/drawing/2014/main" id="{A6C9ABC2-F03B-144B-B266-4FA898045E9A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專案介紹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38" name="타원 13">
              <a:extLst>
                <a:ext uri="{FF2B5EF4-FFF2-40B4-BE49-F238E27FC236}">
                  <a16:creationId xmlns:a16="http://schemas.microsoft.com/office/drawing/2014/main" id="{3962DB74-3290-F54F-9D10-3DA75418A3AD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14">
              <a:extLst>
                <a:ext uri="{FF2B5EF4-FFF2-40B4-BE49-F238E27FC236}">
                  <a16:creationId xmlns:a16="http://schemas.microsoft.com/office/drawing/2014/main" id="{9A17C5AB-6863-EA42-807C-652344F1E84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타원 15">
              <a:extLst>
                <a:ext uri="{FF2B5EF4-FFF2-40B4-BE49-F238E27FC236}">
                  <a16:creationId xmlns:a16="http://schemas.microsoft.com/office/drawing/2014/main" id="{A0FA03D2-5D00-BC4E-B853-77F5FCAC3ECC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4">
              <a:extLst>
                <a:ext uri="{FF2B5EF4-FFF2-40B4-BE49-F238E27FC236}">
                  <a16:creationId xmlns:a16="http://schemas.microsoft.com/office/drawing/2014/main" id="{B125FC19-C969-E64A-B7DC-A8F17669B497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모서리가 둥근 직사각형 8">
              <a:extLst>
                <a:ext uri="{FF2B5EF4-FFF2-40B4-BE49-F238E27FC236}">
                  <a16:creationId xmlns:a16="http://schemas.microsoft.com/office/drawing/2014/main" id="{492214D0-D33C-374B-9587-7F6471F0E9D3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87DBA78-70A6-074E-B967-5F01EF83DB6C}"/>
              </a:ext>
            </a:extLst>
          </p:cNvPr>
          <p:cNvGrpSpPr/>
          <p:nvPr/>
        </p:nvGrpSpPr>
        <p:grpSpPr>
          <a:xfrm>
            <a:off x="1839155" y="2465102"/>
            <a:ext cx="9126225" cy="3325058"/>
            <a:chOff x="1839155" y="2465102"/>
            <a:chExt cx="9126225" cy="3325058"/>
          </a:xfrm>
        </p:grpSpPr>
        <p:sp>
          <p:nvSpPr>
            <p:cNvPr id="21" name="object 2">
              <a:extLst>
                <a:ext uri="{FF2B5EF4-FFF2-40B4-BE49-F238E27FC236}">
                  <a16:creationId xmlns:a16="http://schemas.microsoft.com/office/drawing/2014/main" id="{BCE6AC1B-ACBA-1446-9380-C1392166D58F}"/>
                </a:ext>
              </a:extLst>
            </p:cNvPr>
            <p:cNvSpPr txBox="1">
              <a:spLocks/>
            </p:cNvSpPr>
            <p:nvPr/>
          </p:nvSpPr>
          <p:spPr>
            <a:xfrm>
              <a:off x="7469705" y="2829215"/>
              <a:ext cx="1682750" cy="386644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spcBef>
                  <a:spcPts val="135"/>
                </a:spcBef>
              </a:pPr>
              <a:r>
                <a:rPr lang="zh-TW" altLang="en-US" sz="2400" kern="0" spc="16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設計層面</a:t>
              </a:r>
            </a:p>
          </p:txBody>
        </p:sp>
        <p:sp>
          <p:nvSpPr>
            <p:cNvPr id="22" name="object 3">
              <a:extLst>
                <a:ext uri="{FF2B5EF4-FFF2-40B4-BE49-F238E27FC236}">
                  <a16:creationId xmlns:a16="http://schemas.microsoft.com/office/drawing/2014/main" id="{03671ECE-6A0F-FD49-8E1D-B83C422566CD}"/>
                </a:ext>
              </a:extLst>
            </p:cNvPr>
            <p:cNvSpPr txBox="1"/>
            <p:nvPr/>
          </p:nvSpPr>
          <p:spPr>
            <a:xfrm>
              <a:off x="7469705" y="3363440"/>
              <a:ext cx="3495675" cy="1717778"/>
            </a:xfrm>
            <a:prstGeom prst="rect">
              <a:avLst/>
            </a:prstGeom>
          </p:spPr>
          <p:txBody>
            <a:bodyPr vert="horz" wrap="square" lIns="0" tIns="14668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CN" altLang="en-US" sz="1800" dirty="0">
                  <a:solidFill>
                    <a:srgbClr val="40404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大量的圖片與極少的文字</a:t>
              </a:r>
              <a:endParaRPr lang="en-US" altLang="zh-CN" sz="1800" dirty="0">
                <a:solidFill>
                  <a:srgbClr val="40404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CN" altLang="en-US" dirty="0">
                  <a:solidFill>
                    <a:srgbClr val="40404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限制了我們排版的自由度與創意</a:t>
              </a:r>
              <a:endParaRPr lang="en-US" altLang="zh-TW" dirty="0">
                <a:solidFill>
                  <a:srgbClr val="40404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TW" altLang="en-US" sz="1800" dirty="0">
                  <a:solidFill>
                    <a:srgbClr val="40404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又加上設計的難度</a:t>
              </a:r>
              <a:endParaRPr lang="en-US" altLang="zh-TW" sz="1800" dirty="0">
                <a:solidFill>
                  <a:srgbClr val="40404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  <a:p>
              <a:pPr marL="12700">
                <a:lnSpc>
                  <a:spcPct val="100000"/>
                </a:lnSpc>
                <a:spcBef>
                  <a:spcPts val="1155"/>
                </a:spcBef>
              </a:pPr>
              <a:r>
                <a:rPr lang="zh-TW" altLang="en-US" sz="1800" dirty="0"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rPr>
                <a:t>我們參考了大量的網站並將其整合</a:t>
              </a:r>
              <a:endParaRPr sz="1800" dirty="0">
                <a:latin typeface="DengXian" panose="02010600030101010101" pitchFamily="2" charset="-122"/>
                <a:ea typeface="DengXian" panose="02010600030101010101" pitchFamily="2" charset="-122"/>
                <a:cs typeface="PMingLiU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638FC71-23E3-B941-91D9-4B33D70BCD94}"/>
                </a:ext>
              </a:extLst>
            </p:cNvPr>
            <p:cNvGrpSpPr/>
            <p:nvPr/>
          </p:nvGrpSpPr>
          <p:grpSpPr>
            <a:xfrm>
              <a:off x="1839155" y="2465102"/>
              <a:ext cx="4605338" cy="3325058"/>
              <a:chOff x="1226620" y="3157504"/>
              <a:chExt cx="4605338" cy="3325058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4E3FCFBE-69EF-7747-BEE1-0FB605E60784}"/>
                  </a:ext>
                </a:extLst>
              </p:cNvPr>
              <p:cNvGrpSpPr/>
              <p:nvPr/>
            </p:nvGrpSpPr>
            <p:grpSpPr>
              <a:xfrm>
                <a:off x="1226620" y="3157504"/>
                <a:ext cx="4605338" cy="3325058"/>
                <a:chOff x="1226620" y="2741008"/>
                <a:chExt cx="4605338" cy="3325058"/>
              </a:xfrm>
            </p:grpSpPr>
            <p:sp>
              <p:nvSpPr>
                <p:cNvPr id="27" name="직사각형 4">
                  <a:extLst>
                    <a:ext uri="{FF2B5EF4-FFF2-40B4-BE49-F238E27FC236}">
                      <a16:creationId xmlns:a16="http://schemas.microsoft.com/office/drawing/2014/main" id="{DEC4A4AE-0B61-364B-8601-92339E7ADF8D}"/>
                    </a:ext>
                  </a:extLst>
                </p:cNvPr>
                <p:cNvSpPr/>
                <p:nvPr/>
              </p:nvSpPr>
              <p:spPr>
                <a:xfrm>
                  <a:off x="1226620" y="2741008"/>
                  <a:ext cx="4605338" cy="3325058"/>
                </a:xfrm>
                <a:prstGeom prst="roundRect">
                  <a:avLst>
                    <a:gd name="adj" fmla="val 3095"/>
                  </a:avLst>
                </a:prstGeom>
                <a:solidFill>
                  <a:schemeClr val="bg1">
                    <a:lumMod val="85000"/>
                  </a:schemeClr>
                </a:solidFill>
                <a:ln w="22225">
                  <a:solidFill>
                    <a:srgbClr val="774001"/>
                  </a:solidFill>
                </a:ln>
                <a:effectLst>
                  <a:outerShdw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모서리가 둥근 직사각형 8">
                  <a:extLst>
                    <a:ext uri="{FF2B5EF4-FFF2-40B4-BE49-F238E27FC236}">
                      <a16:creationId xmlns:a16="http://schemas.microsoft.com/office/drawing/2014/main" id="{62B5BA17-2FF3-DB43-9000-B7A3A312F976}"/>
                    </a:ext>
                  </a:extLst>
                </p:cNvPr>
                <p:cNvSpPr/>
                <p:nvPr/>
              </p:nvSpPr>
              <p:spPr>
                <a:xfrm>
                  <a:off x="1361489" y="3164904"/>
                  <a:ext cx="4337726" cy="2796813"/>
                </a:xfrm>
                <a:prstGeom prst="roundRect">
                  <a:avLst>
                    <a:gd name="adj" fmla="val 1831"/>
                  </a:avLst>
                </a:prstGeom>
                <a:solidFill>
                  <a:schemeClr val="bg1"/>
                </a:solidFill>
                <a:ln w="22225">
                  <a:solidFill>
                    <a:srgbClr val="7740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" name="모서리가 둥근 직사각형 7">
                <a:extLst>
                  <a:ext uri="{FF2B5EF4-FFF2-40B4-BE49-F238E27FC236}">
                    <a16:creationId xmlns:a16="http://schemas.microsoft.com/office/drawing/2014/main" id="{3D30C93B-D530-BC4D-B481-888FCEFC74D7}"/>
                  </a:ext>
                </a:extLst>
              </p:cNvPr>
              <p:cNvSpPr/>
              <p:nvPr/>
            </p:nvSpPr>
            <p:spPr>
              <a:xfrm>
                <a:off x="2209800" y="4958420"/>
                <a:ext cx="2743200" cy="343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74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latinLnBrk="0">
                  <a:defRPr/>
                </a:pPr>
                <a:r>
                  <a:rPr lang="zh-TW" altLang="en-US" kern="0" dirty="0">
                    <a:solidFill>
                      <a:srgbClr val="915E4D"/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    </a:t>
                </a:r>
                <a:r>
                  <a:rPr lang="zh-CN" altLang="en-US" kern="0" dirty="0">
                    <a:solidFill>
                      <a:srgbClr val="915E4D"/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網頁設計</a:t>
                </a:r>
                <a:endParaRPr lang="en-US" altLang="ko-KR" kern="0" dirty="0">
                  <a:solidFill>
                    <a:srgbClr val="915E4D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1552B952-66B1-1F4A-B37D-7999FA8D18A4}"/>
                  </a:ext>
                </a:extLst>
              </p:cNvPr>
              <p:cNvGrpSpPr/>
              <p:nvPr/>
            </p:nvGrpSpPr>
            <p:grpSpPr>
              <a:xfrm>
                <a:off x="1428422" y="3324213"/>
                <a:ext cx="578506" cy="118800"/>
                <a:chOff x="1368416" y="2877499"/>
                <a:chExt cx="578506" cy="118800"/>
              </a:xfrm>
            </p:grpSpPr>
            <p:sp>
              <p:nvSpPr>
                <p:cNvPr id="19" name="타원 13">
                  <a:extLst>
                    <a:ext uri="{FF2B5EF4-FFF2-40B4-BE49-F238E27FC236}">
                      <a16:creationId xmlns:a16="http://schemas.microsoft.com/office/drawing/2014/main" id="{F188C648-9F20-A741-91B8-E824601BB5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8416" y="2877499"/>
                  <a:ext cx="118800" cy="118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740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타원 14">
                  <a:extLst>
                    <a:ext uri="{FF2B5EF4-FFF2-40B4-BE49-F238E27FC236}">
                      <a16:creationId xmlns:a16="http://schemas.microsoft.com/office/drawing/2014/main" id="{44A89C2A-6E87-A44D-80F8-9C9637D9A3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98269" y="2877499"/>
                  <a:ext cx="118800" cy="118800"/>
                </a:xfrm>
                <a:prstGeom prst="ellipse">
                  <a:avLst/>
                </a:prstGeom>
                <a:solidFill>
                  <a:srgbClr val="FB5D74"/>
                </a:solidFill>
                <a:ln w="12700">
                  <a:solidFill>
                    <a:srgbClr val="7740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타원 15">
                  <a:extLst>
                    <a:ext uri="{FF2B5EF4-FFF2-40B4-BE49-F238E27FC236}">
                      <a16:creationId xmlns:a16="http://schemas.microsoft.com/office/drawing/2014/main" id="{B0DA9ED4-74AB-9D43-BE0A-6AED307964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28122" y="2877499"/>
                  <a:ext cx="118800" cy="118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7740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0" name="object 45">
                <a:extLst>
                  <a:ext uri="{FF2B5EF4-FFF2-40B4-BE49-F238E27FC236}">
                    <a16:creationId xmlns:a16="http://schemas.microsoft.com/office/drawing/2014/main" id="{41966153-E5DB-EA44-A15B-336BC7A69627}"/>
                  </a:ext>
                </a:extLst>
              </p:cNvPr>
              <p:cNvSpPr/>
              <p:nvPr/>
            </p:nvSpPr>
            <p:spPr>
              <a:xfrm>
                <a:off x="2584651" y="4091843"/>
                <a:ext cx="2209119" cy="72819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46">
                <a:extLst>
                  <a:ext uri="{FF2B5EF4-FFF2-40B4-BE49-F238E27FC236}">
                    <a16:creationId xmlns:a16="http://schemas.microsoft.com/office/drawing/2014/main" id="{41F3BD38-48F2-DD46-B81D-F99A10C14706}"/>
                  </a:ext>
                </a:extLst>
              </p:cNvPr>
              <p:cNvSpPr/>
              <p:nvPr/>
            </p:nvSpPr>
            <p:spPr>
              <a:xfrm>
                <a:off x="2390341" y="5023706"/>
                <a:ext cx="210312" cy="21336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87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F91E3B97-14B1-214F-A7DB-17043D2E6B12}"/>
              </a:ext>
            </a:extLst>
          </p:cNvPr>
          <p:cNvGrpSpPr/>
          <p:nvPr/>
        </p:nvGrpSpPr>
        <p:grpSpPr>
          <a:xfrm>
            <a:off x="423861" y="140319"/>
            <a:ext cx="11488739" cy="6525531"/>
            <a:chOff x="423861" y="140319"/>
            <a:chExt cx="11488739" cy="6525531"/>
          </a:xfrm>
        </p:grpSpPr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D7E64CC8-C121-984B-B658-343274ED4C33}"/>
                </a:ext>
              </a:extLst>
            </p:cNvPr>
            <p:cNvSpPr/>
            <p:nvPr/>
          </p:nvSpPr>
          <p:spPr>
            <a:xfrm>
              <a:off x="830262" y="140319"/>
              <a:ext cx="3000375" cy="3864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10">
              <a:extLst>
                <a:ext uri="{FF2B5EF4-FFF2-40B4-BE49-F238E27FC236}">
                  <a16:creationId xmlns:a16="http://schemas.microsoft.com/office/drawing/2014/main" id="{EF0A01C4-B271-5148-942F-BD27756D7FAB}"/>
                </a:ext>
              </a:extLst>
            </p:cNvPr>
            <p:cNvSpPr/>
            <p:nvPr/>
          </p:nvSpPr>
          <p:spPr>
            <a:xfrm>
              <a:off x="423861" y="140320"/>
              <a:ext cx="11488738" cy="948620"/>
            </a:xfrm>
            <a:custGeom>
              <a:avLst/>
              <a:gdLst>
                <a:gd name="connsiteX0" fmla="*/ 308768 w 11488738"/>
                <a:gd name="connsiteY0" fmla="*/ 0 h 1285875"/>
                <a:gd name="connsiteX1" fmla="*/ 2690813 w 11488738"/>
                <a:gd name="connsiteY1" fmla="*/ 0 h 1285875"/>
                <a:gd name="connsiteX2" fmla="*/ 2901449 w 11488738"/>
                <a:gd name="connsiteY2" fmla="*/ 139619 h 1285875"/>
                <a:gd name="connsiteX3" fmla="*/ 2904853 w 11488738"/>
                <a:gd name="connsiteY3" fmla="*/ 156481 h 1285875"/>
                <a:gd name="connsiteX4" fmla="*/ 2908527 w 11488738"/>
                <a:gd name="connsiteY4" fmla="*/ 156481 h 1285875"/>
                <a:gd name="connsiteX5" fmla="*/ 3000375 w 11488738"/>
                <a:gd name="connsiteY5" fmla="*/ 523875 h 1285875"/>
                <a:gd name="connsiteX6" fmla="*/ 11361735 w 11488738"/>
                <a:gd name="connsiteY6" fmla="*/ 523875 h 1285875"/>
                <a:gd name="connsiteX7" fmla="*/ 11488738 w 11488738"/>
                <a:gd name="connsiteY7" fmla="*/ 650878 h 1285875"/>
                <a:gd name="connsiteX8" fmla="*/ 11488738 w 11488738"/>
                <a:gd name="connsiteY8" fmla="*/ 1285875 h 1285875"/>
                <a:gd name="connsiteX9" fmla="*/ 0 w 11488738"/>
                <a:gd name="connsiteY9" fmla="*/ 1285875 h 1285875"/>
                <a:gd name="connsiteX10" fmla="*/ 0 w 11488738"/>
                <a:gd name="connsiteY10" fmla="*/ 523875 h 1285875"/>
                <a:gd name="connsiteX11" fmla="*/ 91849 w 11488738"/>
                <a:gd name="connsiteY11" fmla="*/ 156481 h 1285875"/>
                <a:gd name="connsiteX12" fmla="*/ 94728 w 11488738"/>
                <a:gd name="connsiteY12" fmla="*/ 156481 h 1285875"/>
                <a:gd name="connsiteX13" fmla="*/ 98133 w 11488738"/>
                <a:gd name="connsiteY13" fmla="*/ 139619 h 1285875"/>
                <a:gd name="connsiteX14" fmla="*/ 308768 w 11488738"/>
                <a:gd name="connsiteY14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8738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11361735" y="523875"/>
                  </a:lnTo>
                  <a:cubicBezTo>
                    <a:pt x="11431877" y="523875"/>
                    <a:pt x="11488738" y="580736"/>
                    <a:pt x="11488738" y="650878"/>
                  </a:cubicBezTo>
                  <a:lnTo>
                    <a:pt x="11488738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31FD6186-4C15-8F4E-B9FB-701A4D9C4059}"/>
                </a:ext>
              </a:extLst>
            </p:cNvPr>
            <p:cNvSpPr/>
            <p:nvPr/>
          </p:nvSpPr>
          <p:spPr>
            <a:xfrm>
              <a:off x="2495497" y="674565"/>
              <a:ext cx="9131300" cy="3120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zh-TW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http://</a:t>
              </a:r>
              <a:r>
                <a:rPr lang="zh-CN" altLang="en-US" kern="0" dirty="0">
                  <a:solidFill>
                    <a:srgbClr val="915E4D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解決與改善</a:t>
              </a:r>
              <a:endParaRPr lang="en-US" altLang="ko-KR" kern="0" dirty="0">
                <a:solidFill>
                  <a:srgbClr val="915E4D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4" name="직사각형 1">
              <a:extLst>
                <a:ext uri="{FF2B5EF4-FFF2-40B4-BE49-F238E27FC236}">
                  <a16:creationId xmlns:a16="http://schemas.microsoft.com/office/drawing/2014/main" id="{660F1271-72DD-5C4F-BE4B-DDA0CF2EDC69}"/>
                </a:ext>
              </a:extLst>
            </p:cNvPr>
            <p:cNvSpPr/>
            <p:nvPr/>
          </p:nvSpPr>
          <p:spPr>
            <a:xfrm>
              <a:off x="1505453" y="225984"/>
              <a:ext cx="13876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kern="0" dirty="0">
                  <a:solidFill>
                    <a:prstClr val="white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專案介紹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13">
              <a:extLst>
                <a:ext uri="{FF2B5EF4-FFF2-40B4-BE49-F238E27FC236}">
                  <a16:creationId xmlns:a16="http://schemas.microsoft.com/office/drawing/2014/main" id="{F5861AC7-CD84-304B-A50B-246C8D915398}"/>
                </a:ext>
              </a:extLst>
            </p:cNvPr>
            <p:cNvSpPr/>
            <p:nvPr/>
          </p:nvSpPr>
          <p:spPr>
            <a:xfrm>
              <a:off x="987475" y="735655"/>
              <a:ext cx="219697" cy="2196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14">
              <a:extLst>
                <a:ext uri="{FF2B5EF4-FFF2-40B4-BE49-F238E27FC236}">
                  <a16:creationId xmlns:a16="http://schemas.microsoft.com/office/drawing/2014/main" id="{951C090E-CFD5-2040-90A9-4A0173752894}"/>
                </a:ext>
              </a:extLst>
            </p:cNvPr>
            <p:cNvSpPr/>
            <p:nvPr/>
          </p:nvSpPr>
          <p:spPr>
            <a:xfrm>
              <a:off x="1387353" y="735655"/>
              <a:ext cx="219697" cy="219697"/>
            </a:xfrm>
            <a:prstGeom prst="ellipse">
              <a:avLst/>
            </a:prstGeom>
            <a:solidFill>
              <a:srgbClr val="FB5D74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15">
              <a:extLst>
                <a:ext uri="{FF2B5EF4-FFF2-40B4-BE49-F238E27FC236}">
                  <a16:creationId xmlns:a16="http://schemas.microsoft.com/office/drawing/2014/main" id="{0E744C21-3A98-A74C-89A5-7F6BD96AC714}"/>
                </a:ext>
              </a:extLst>
            </p:cNvPr>
            <p:cNvSpPr/>
            <p:nvPr/>
          </p:nvSpPr>
          <p:spPr>
            <a:xfrm>
              <a:off x="1787231" y="735655"/>
              <a:ext cx="219697" cy="21969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A7D47EDA-A96A-AF4B-B281-21B27EBB57D1}"/>
                </a:ext>
              </a:extLst>
            </p:cNvPr>
            <p:cNvSpPr/>
            <p:nvPr/>
          </p:nvSpPr>
          <p:spPr>
            <a:xfrm>
              <a:off x="423862" y="1096152"/>
              <a:ext cx="11488738" cy="5569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8">
              <a:extLst>
                <a:ext uri="{FF2B5EF4-FFF2-40B4-BE49-F238E27FC236}">
                  <a16:creationId xmlns:a16="http://schemas.microsoft.com/office/drawing/2014/main" id="{E9F2BF0D-0DCE-C24C-927E-65B96DB27C06}"/>
                </a:ext>
              </a:extLst>
            </p:cNvPr>
            <p:cNvSpPr/>
            <p:nvPr/>
          </p:nvSpPr>
          <p:spPr>
            <a:xfrm>
              <a:off x="609600" y="1297801"/>
              <a:ext cx="11112500" cy="5177549"/>
            </a:xfrm>
            <a:prstGeom prst="roundRect">
              <a:avLst>
                <a:gd name="adj" fmla="val 1831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6663E80-2FA3-B441-A5CF-F9DCCFE98CAB}"/>
              </a:ext>
            </a:extLst>
          </p:cNvPr>
          <p:cNvGrpSpPr/>
          <p:nvPr/>
        </p:nvGrpSpPr>
        <p:grpSpPr>
          <a:xfrm>
            <a:off x="1465553" y="2346960"/>
            <a:ext cx="9735847" cy="3115280"/>
            <a:chOff x="1465553" y="2346960"/>
            <a:chExt cx="9735847" cy="311528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39A105CD-45DB-214D-AD51-F406CDD2B387}"/>
                </a:ext>
              </a:extLst>
            </p:cNvPr>
            <p:cNvGrpSpPr/>
            <p:nvPr/>
          </p:nvGrpSpPr>
          <p:grpSpPr>
            <a:xfrm>
              <a:off x="7469705" y="2829215"/>
              <a:ext cx="3731695" cy="2629029"/>
              <a:chOff x="6948840" y="2656522"/>
              <a:chExt cx="3731695" cy="2629029"/>
            </a:xfrm>
          </p:grpSpPr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BCE6AC1B-ACBA-1446-9380-C1392166D5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8840" y="2656522"/>
                <a:ext cx="1682750" cy="386644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>
                <a:lvl1pPr>
                  <a:defRPr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2700">
                  <a:spcBef>
                    <a:spcPts val="135"/>
                  </a:spcBef>
                </a:pPr>
                <a:r>
                  <a:rPr lang="zh-TW" altLang="en-US" sz="2400" spc="16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技術層面</a:t>
                </a:r>
                <a:endParaRPr lang="zh-TW" altLang="en-US" sz="2400" kern="0" spc="16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03671ECE-6A0F-FD49-8E1D-B83C422566CD}"/>
                  </a:ext>
                </a:extLst>
              </p:cNvPr>
              <p:cNvSpPr txBox="1"/>
              <p:nvPr/>
            </p:nvSpPr>
            <p:spPr>
              <a:xfrm>
                <a:off x="6948840" y="3190747"/>
                <a:ext cx="3731695" cy="2094804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55"/>
                  </a:spcBef>
                </a:pPr>
                <a:r>
                  <a:rPr lang="zh-TW" altLang="en-US" dirty="0">
                    <a:solidFill>
                      <a:srgbClr val="40404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PMingLiU"/>
                  </a:rPr>
                  <a:t>由於版權問題</a:t>
                </a:r>
                <a:endParaRPr lang="zh-TW" altLang="en-US" dirty="0"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endParaRPr>
              </a:p>
              <a:p>
                <a:pPr marL="12700" marR="462280">
                  <a:lnSpc>
                    <a:spcPts val="3290"/>
                  </a:lnSpc>
                  <a:spcBef>
                    <a:spcPts val="225"/>
                  </a:spcBef>
                </a:pPr>
                <a:r>
                  <a:rPr lang="zh-TW" altLang="en-US" dirty="0">
                    <a:solidFill>
                      <a:srgbClr val="40404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PMingLiU"/>
                  </a:rPr>
                  <a:t>使用的圖片必須由我們親自來做 因非設計系出身</a:t>
                </a:r>
                <a:endParaRPr lang="zh-TW" altLang="en-US" dirty="0"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55"/>
                  </a:spcBef>
                </a:pPr>
                <a:r>
                  <a:rPr lang="zh-TW" altLang="en-US" dirty="0">
                    <a:solidFill>
                      <a:srgbClr val="40404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PMingLiU"/>
                  </a:rPr>
                  <a:t>圖片編輯技術成了我們其次的難題</a:t>
                </a:r>
                <a:endParaRPr lang="zh-TW" altLang="en-US" dirty="0"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30"/>
                  </a:spcBef>
                </a:pPr>
                <a:r>
                  <a:rPr lang="zh-TW" altLang="en-US" dirty="0">
                    <a:solidFill>
                      <a:srgbClr val="40404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PMingLiU"/>
                  </a:rPr>
                  <a:t>我們參考了許多線上教學才得以解決</a:t>
                </a:r>
                <a:endParaRPr lang="zh-TW" altLang="en-US" dirty="0">
                  <a:latin typeface="DengXian" panose="02010600030101010101" pitchFamily="2" charset="-122"/>
                  <a:ea typeface="DengXian" panose="02010600030101010101" pitchFamily="2" charset="-122"/>
                  <a:cs typeface="PMingLiU"/>
                </a:endParaRPr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A6D1B97D-6EDF-344F-9B20-3F02F9A0AED9}"/>
                </a:ext>
              </a:extLst>
            </p:cNvPr>
            <p:cNvGrpSpPr/>
            <p:nvPr/>
          </p:nvGrpSpPr>
          <p:grpSpPr>
            <a:xfrm>
              <a:off x="1465553" y="2346960"/>
              <a:ext cx="4920587" cy="3115280"/>
              <a:chOff x="1465553" y="2346960"/>
              <a:chExt cx="4920587" cy="3115280"/>
            </a:xfrm>
          </p:grpSpPr>
          <p:sp>
            <p:nvSpPr>
              <p:cNvPr id="29" name="object 4">
                <a:extLst>
                  <a:ext uri="{FF2B5EF4-FFF2-40B4-BE49-F238E27FC236}">
                    <a16:creationId xmlns:a16="http://schemas.microsoft.com/office/drawing/2014/main" id="{7F304CBB-62FA-C04B-9F07-0886B1935C0C}"/>
                  </a:ext>
                </a:extLst>
              </p:cNvPr>
              <p:cNvSpPr/>
              <p:nvPr/>
            </p:nvSpPr>
            <p:spPr>
              <a:xfrm>
                <a:off x="1571570" y="2452975"/>
                <a:ext cx="4814570" cy="3009265"/>
              </a:xfrm>
              <a:custGeom>
                <a:avLst/>
                <a:gdLst/>
                <a:ahLst/>
                <a:cxnLst/>
                <a:rect l="l" t="t" r="r" b="b"/>
                <a:pathLst>
                  <a:path w="4814570" h="3009265">
                    <a:moveTo>
                      <a:pt x="0" y="0"/>
                    </a:moveTo>
                    <a:lnTo>
                      <a:pt x="4814227" y="0"/>
                    </a:lnTo>
                    <a:lnTo>
                      <a:pt x="4814227" y="3008892"/>
                    </a:lnTo>
                    <a:lnTo>
                      <a:pt x="0" y="3008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4001">
                  <a:alpha val="2391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5">
                <a:extLst>
                  <a:ext uri="{FF2B5EF4-FFF2-40B4-BE49-F238E27FC236}">
                    <a16:creationId xmlns:a16="http://schemas.microsoft.com/office/drawing/2014/main" id="{33AAF883-919D-DC4B-B7F1-626C4BB00A3F}"/>
                  </a:ext>
                </a:extLst>
              </p:cNvPr>
              <p:cNvSpPr/>
              <p:nvPr/>
            </p:nvSpPr>
            <p:spPr>
              <a:xfrm>
                <a:off x="1465553" y="2346960"/>
                <a:ext cx="4814228" cy="300889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734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6808" y="2167127"/>
            <a:ext cx="2353056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249088" y="121003"/>
                </a:moveTo>
                <a:lnTo>
                  <a:pt x="71023" y="121003"/>
                </a:lnTo>
                <a:lnTo>
                  <a:pt x="0" y="405099"/>
                </a:lnTo>
                <a:lnTo>
                  <a:pt x="2320112" y="405099"/>
                </a:lnTo>
                <a:lnTo>
                  <a:pt x="2249088" y="121003"/>
                </a:lnTo>
                <a:close/>
              </a:path>
              <a:path w="2320290" h="405130">
                <a:moveTo>
                  <a:pt x="2080736" y="0"/>
                </a:moveTo>
                <a:lnTo>
                  <a:pt x="238762" y="0"/>
                </a:lnTo>
                <a:lnTo>
                  <a:pt x="186196" y="7947"/>
                </a:lnTo>
                <a:lnTo>
                  <a:pt x="139928" y="30189"/>
                </a:lnTo>
                <a:lnTo>
                  <a:pt x="102357" y="64328"/>
                </a:lnTo>
                <a:lnTo>
                  <a:pt x="75883" y="107963"/>
                </a:lnTo>
                <a:lnTo>
                  <a:pt x="73249" y="121003"/>
                </a:lnTo>
                <a:lnTo>
                  <a:pt x="2246247" y="121003"/>
                </a:lnTo>
                <a:lnTo>
                  <a:pt x="2217140" y="64328"/>
                </a:lnTo>
                <a:lnTo>
                  <a:pt x="2179570" y="30189"/>
                </a:lnTo>
                <a:lnTo>
                  <a:pt x="2133302" y="7947"/>
                </a:lnTo>
                <a:lnTo>
                  <a:pt x="208073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6339" y="2180686"/>
            <a:ext cx="2320290" cy="405130"/>
          </a:xfrm>
          <a:custGeom>
            <a:avLst/>
            <a:gdLst/>
            <a:ahLst/>
            <a:cxnLst/>
            <a:rect l="l" t="t" r="r" b="b"/>
            <a:pathLst>
              <a:path w="2320290" h="40513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A1017487-254B-1748-8536-5C00AA18E3FE}"/>
              </a:ext>
            </a:extLst>
          </p:cNvPr>
          <p:cNvGrpSpPr/>
          <p:nvPr/>
        </p:nvGrpSpPr>
        <p:grpSpPr>
          <a:xfrm>
            <a:off x="3042080" y="2180686"/>
            <a:ext cx="5864176" cy="1059337"/>
            <a:chOff x="3042080" y="2180686"/>
            <a:chExt cx="5864176" cy="1059337"/>
          </a:xfrm>
        </p:grpSpPr>
        <p:sp>
          <p:nvSpPr>
            <p:cNvPr id="6" name="object 6"/>
            <p:cNvSpPr/>
            <p:nvPr/>
          </p:nvSpPr>
          <p:spPr>
            <a:xfrm>
              <a:off x="3084576" y="2221992"/>
              <a:ext cx="5821680" cy="1018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2080" y="2180686"/>
              <a:ext cx="5798820" cy="994410"/>
            </a:xfrm>
            <a:custGeom>
              <a:avLst/>
              <a:gdLst/>
              <a:ahLst/>
              <a:cxnLst/>
              <a:rect l="l" t="t" r="r" b="b"/>
              <a:pathLst>
                <a:path w="5798820" h="994410">
                  <a:moveTo>
                    <a:pt x="2249088" y="121003"/>
                  </a:moveTo>
                  <a:lnTo>
                    <a:pt x="71023" y="121003"/>
                  </a:lnTo>
                  <a:lnTo>
                    <a:pt x="0" y="405099"/>
                  </a:lnTo>
                  <a:lnTo>
                    <a:pt x="0" y="994333"/>
                  </a:lnTo>
                  <a:lnTo>
                    <a:pt x="5798808" y="994333"/>
                  </a:lnTo>
                  <a:lnTo>
                    <a:pt x="5798808" y="503307"/>
                  </a:lnTo>
                  <a:lnTo>
                    <a:pt x="5791090" y="465080"/>
                  </a:lnTo>
                  <a:lnTo>
                    <a:pt x="5770043" y="433863"/>
                  </a:lnTo>
                  <a:lnTo>
                    <a:pt x="5738827" y="412817"/>
                  </a:lnTo>
                  <a:lnTo>
                    <a:pt x="5700600" y="405099"/>
                  </a:lnTo>
                  <a:lnTo>
                    <a:pt x="2320112" y="405099"/>
                  </a:lnTo>
                  <a:lnTo>
                    <a:pt x="2249088" y="121003"/>
                  </a:lnTo>
                  <a:close/>
                </a:path>
                <a:path w="5798820" h="994410">
                  <a:moveTo>
                    <a:pt x="2080736" y="0"/>
                  </a:moveTo>
                  <a:lnTo>
                    <a:pt x="238761" y="0"/>
                  </a:lnTo>
                  <a:lnTo>
                    <a:pt x="186195" y="7947"/>
                  </a:lnTo>
                  <a:lnTo>
                    <a:pt x="139927" y="30189"/>
                  </a:lnTo>
                  <a:lnTo>
                    <a:pt x="102356" y="64328"/>
                  </a:lnTo>
                  <a:lnTo>
                    <a:pt x="75882" y="107963"/>
                  </a:lnTo>
                  <a:lnTo>
                    <a:pt x="73249" y="121003"/>
                  </a:lnTo>
                  <a:lnTo>
                    <a:pt x="2246247" y="121003"/>
                  </a:lnTo>
                  <a:lnTo>
                    <a:pt x="2217140" y="64328"/>
                  </a:lnTo>
                  <a:lnTo>
                    <a:pt x="2179570" y="30189"/>
                  </a:lnTo>
                  <a:lnTo>
                    <a:pt x="2133302" y="7947"/>
                  </a:lnTo>
                  <a:lnTo>
                    <a:pt x="20807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2080" y="2180686"/>
            <a:ext cx="5798820" cy="994410"/>
          </a:xfrm>
          <a:custGeom>
            <a:avLst/>
            <a:gdLst/>
            <a:ahLst/>
            <a:cxnLst/>
            <a:rect l="l" t="t" r="r" b="b"/>
            <a:pathLst>
              <a:path w="5798820" h="994410">
                <a:moveTo>
                  <a:pt x="238762" y="0"/>
                </a:moveTo>
                <a:lnTo>
                  <a:pt x="2080737" y="0"/>
                </a:lnTo>
                <a:lnTo>
                  <a:pt x="2133302" y="7947"/>
                </a:lnTo>
                <a:lnTo>
                  <a:pt x="2179570" y="30189"/>
                </a:lnTo>
                <a:lnTo>
                  <a:pt x="2217141" y="64328"/>
                </a:lnTo>
                <a:lnTo>
                  <a:pt x="2243616" y="107963"/>
                </a:lnTo>
                <a:lnTo>
                  <a:pt x="2246248" y="121002"/>
                </a:lnTo>
                <a:lnTo>
                  <a:pt x="2249089" y="121002"/>
                </a:lnTo>
                <a:lnTo>
                  <a:pt x="2320113" y="405099"/>
                </a:lnTo>
                <a:lnTo>
                  <a:pt x="5659479" y="405099"/>
                </a:lnTo>
                <a:lnTo>
                  <a:pt x="5700601" y="405099"/>
                </a:lnTo>
                <a:lnTo>
                  <a:pt x="5738828" y="412816"/>
                </a:lnTo>
                <a:lnTo>
                  <a:pt x="5770044" y="433863"/>
                </a:lnTo>
                <a:lnTo>
                  <a:pt x="5791091" y="465080"/>
                </a:lnTo>
                <a:lnTo>
                  <a:pt x="5798809" y="503307"/>
                </a:lnTo>
                <a:lnTo>
                  <a:pt x="5798809" y="994334"/>
                </a:lnTo>
                <a:lnTo>
                  <a:pt x="5659479" y="994334"/>
                </a:lnTo>
                <a:lnTo>
                  <a:pt x="1061850" y="994334"/>
                </a:lnTo>
                <a:lnTo>
                  <a:pt x="0" y="994334"/>
                </a:lnTo>
                <a:lnTo>
                  <a:pt x="0" y="405099"/>
                </a:lnTo>
                <a:lnTo>
                  <a:pt x="71024" y="121002"/>
                </a:lnTo>
                <a:lnTo>
                  <a:pt x="73250" y="121002"/>
                </a:lnTo>
                <a:lnTo>
                  <a:pt x="75883" y="107963"/>
                </a:lnTo>
                <a:lnTo>
                  <a:pt x="102357" y="64328"/>
                </a:lnTo>
                <a:lnTo>
                  <a:pt x="139928" y="30189"/>
                </a:lnTo>
                <a:lnTo>
                  <a:pt x="186196" y="7947"/>
                </a:lnTo>
                <a:lnTo>
                  <a:pt x="238762" y="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3437716" y="0"/>
                </a:moveTo>
                <a:lnTo>
                  <a:pt x="166947" y="0"/>
                </a:lnTo>
                <a:lnTo>
                  <a:pt x="122566" y="5963"/>
                </a:lnTo>
                <a:lnTo>
                  <a:pt x="82685" y="22793"/>
                </a:lnTo>
                <a:lnTo>
                  <a:pt x="48897" y="48898"/>
                </a:lnTo>
                <a:lnTo>
                  <a:pt x="22793" y="82686"/>
                </a:lnTo>
                <a:lnTo>
                  <a:pt x="5963" y="122567"/>
                </a:lnTo>
                <a:lnTo>
                  <a:pt x="0" y="166949"/>
                </a:lnTo>
                <a:lnTo>
                  <a:pt x="5963" y="211331"/>
                </a:lnTo>
                <a:lnTo>
                  <a:pt x="22793" y="251212"/>
                </a:lnTo>
                <a:lnTo>
                  <a:pt x="48897" y="285001"/>
                </a:lnTo>
                <a:lnTo>
                  <a:pt x="82685" y="311105"/>
                </a:lnTo>
                <a:lnTo>
                  <a:pt x="122566" y="327935"/>
                </a:lnTo>
                <a:lnTo>
                  <a:pt x="166947" y="333899"/>
                </a:lnTo>
                <a:lnTo>
                  <a:pt x="3437716" y="333899"/>
                </a:lnTo>
                <a:lnTo>
                  <a:pt x="3482097" y="327935"/>
                </a:lnTo>
                <a:lnTo>
                  <a:pt x="3521978" y="311105"/>
                </a:lnTo>
                <a:lnTo>
                  <a:pt x="3555766" y="285001"/>
                </a:lnTo>
                <a:lnTo>
                  <a:pt x="3581870" y="251212"/>
                </a:lnTo>
                <a:lnTo>
                  <a:pt x="3598700" y="211331"/>
                </a:lnTo>
                <a:lnTo>
                  <a:pt x="3604663" y="166949"/>
                </a:lnTo>
                <a:lnTo>
                  <a:pt x="3598700" y="122567"/>
                </a:lnTo>
                <a:lnTo>
                  <a:pt x="3581870" y="82686"/>
                </a:lnTo>
                <a:lnTo>
                  <a:pt x="3555766" y="48898"/>
                </a:lnTo>
                <a:lnTo>
                  <a:pt x="3521978" y="22793"/>
                </a:lnTo>
                <a:lnTo>
                  <a:pt x="3482097" y="5963"/>
                </a:lnTo>
                <a:lnTo>
                  <a:pt x="3437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6544" y="2703633"/>
            <a:ext cx="3604895" cy="334010"/>
          </a:xfrm>
          <a:custGeom>
            <a:avLst/>
            <a:gdLst/>
            <a:ahLst/>
            <a:cxnLst/>
            <a:rect l="l" t="t" r="r" b="b"/>
            <a:pathLst>
              <a:path w="3604895" h="334010">
                <a:moveTo>
                  <a:pt x="0" y="166950"/>
                </a:moveTo>
                <a:lnTo>
                  <a:pt x="5963" y="122568"/>
                </a:lnTo>
                <a:lnTo>
                  <a:pt x="22793" y="82687"/>
                </a:lnTo>
                <a:lnTo>
                  <a:pt x="48898" y="48898"/>
                </a:lnTo>
                <a:lnTo>
                  <a:pt x="82686" y="22793"/>
                </a:lnTo>
                <a:lnTo>
                  <a:pt x="122566" y="5963"/>
                </a:lnTo>
                <a:lnTo>
                  <a:pt x="166948" y="0"/>
                </a:lnTo>
                <a:lnTo>
                  <a:pt x="3437717" y="0"/>
                </a:lnTo>
                <a:lnTo>
                  <a:pt x="3482098" y="5963"/>
                </a:lnTo>
                <a:lnTo>
                  <a:pt x="3521978" y="22793"/>
                </a:lnTo>
                <a:lnTo>
                  <a:pt x="3555767" y="48898"/>
                </a:lnTo>
                <a:lnTo>
                  <a:pt x="3581871" y="82687"/>
                </a:lnTo>
                <a:lnTo>
                  <a:pt x="3598701" y="122568"/>
                </a:lnTo>
                <a:lnTo>
                  <a:pt x="3604665" y="166950"/>
                </a:lnTo>
                <a:lnTo>
                  <a:pt x="3598701" y="211331"/>
                </a:lnTo>
                <a:lnTo>
                  <a:pt x="3581871" y="251212"/>
                </a:lnTo>
                <a:lnTo>
                  <a:pt x="3555767" y="285001"/>
                </a:lnTo>
                <a:lnTo>
                  <a:pt x="3521978" y="311106"/>
                </a:lnTo>
                <a:lnTo>
                  <a:pt x="3482098" y="327936"/>
                </a:lnTo>
                <a:lnTo>
                  <a:pt x="3437717" y="333900"/>
                </a:lnTo>
                <a:lnTo>
                  <a:pt x="166948" y="333900"/>
                </a:lnTo>
                <a:lnTo>
                  <a:pt x="122566" y="327936"/>
                </a:lnTo>
                <a:lnTo>
                  <a:pt x="82686" y="311106"/>
                </a:lnTo>
                <a:lnTo>
                  <a:pt x="48898" y="285001"/>
                </a:lnTo>
                <a:lnTo>
                  <a:pt x="22793" y="251212"/>
                </a:lnTo>
                <a:lnTo>
                  <a:pt x="5963" y="211331"/>
                </a:lnTo>
                <a:lnTo>
                  <a:pt x="0" y="16695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11381" y="2750820"/>
            <a:ext cx="1398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15E4D"/>
                </a:solidFill>
                <a:latin typeface="Malgun Gothic"/>
                <a:cs typeface="Malgun Gothic"/>
              </a:rPr>
              <a:t>ＢＵＤＤＹ-INFO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63374" y="2740040"/>
            <a:ext cx="232009" cy="232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363374" y="2740040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09" h="232410">
                <a:moveTo>
                  <a:pt x="0" y="88620"/>
                </a:moveTo>
                <a:lnTo>
                  <a:pt x="79469" y="75376"/>
                </a:lnTo>
                <a:lnTo>
                  <a:pt x="116005" y="0"/>
                </a:lnTo>
                <a:lnTo>
                  <a:pt x="152541" y="75376"/>
                </a:lnTo>
                <a:lnTo>
                  <a:pt x="232010" y="88620"/>
                </a:lnTo>
                <a:lnTo>
                  <a:pt x="175121" y="148448"/>
                </a:lnTo>
                <a:lnTo>
                  <a:pt x="187700" y="232010"/>
                </a:lnTo>
                <a:lnTo>
                  <a:pt x="116005" y="193609"/>
                </a:lnTo>
                <a:lnTo>
                  <a:pt x="44309" y="232010"/>
                </a:lnTo>
                <a:lnTo>
                  <a:pt x="56888" y="148448"/>
                </a:lnTo>
                <a:lnTo>
                  <a:pt x="0" y="88620"/>
                </a:lnTo>
                <a:close/>
              </a:path>
            </a:pathLst>
          </a:custGeom>
          <a:ln w="22225">
            <a:solidFill>
              <a:srgbClr val="774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9264" y="2764754"/>
            <a:ext cx="182586" cy="182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480" y="2764754"/>
            <a:ext cx="182586" cy="1825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7694" y="2764754"/>
            <a:ext cx="182586" cy="1825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6460" y="3510483"/>
            <a:ext cx="7879080" cy="1016000"/>
          </a:xfrm>
          <a:custGeom>
            <a:avLst/>
            <a:gdLst/>
            <a:ahLst/>
            <a:cxnLst/>
            <a:rect l="l" t="t" r="r" b="b"/>
            <a:pathLst>
              <a:path w="7879080" h="1016000">
                <a:moveTo>
                  <a:pt x="0" y="0"/>
                </a:moveTo>
                <a:lnTo>
                  <a:pt x="7879080" y="0"/>
                </a:lnTo>
                <a:lnTo>
                  <a:pt x="7879080" y="1015663"/>
                </a:lnTo>
                <a:lnTo>
                  <a:pt x="0" y="1015663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1720" y="3675888"/>
            <a:ext cx="7534656" cy="7223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4277" y="3660705"/>
            <a:ext cx="7520305" cy="706120"/>
          </a:xfrm>
          <a:custGeom>
            <a:avLst/>
            <a:gdLst/>
            <a:ahLst/>
            <a:cxnLst/>
            <a:rect l="l" t="t" r="r" b="b"/>
            <a:pathLst>
              <a:path w="7520305" h="706120">
                <a:moveTo>
                  <a:pt x="1028029" y="561082"/>
                </a:moveTo>
                <a:lnTo>
                  <a:pt x="986387" y="581397"/>
                </a:lnTo>
                <a:lnTo>
                  <a:pt x="940637" y="599479"/>
                </a:lnTo>
                <a:lnTo>
                  <a:pt x="890780" y="615330"/>
                </a:lnTo>
                <a:lnTo>
                  <a:pt x="836815" y="628947"/>
                </a:lnTo>
                <a:lnTo>
                  <a:pt x="778742" y="640332"/>
                </a:lnTo>
                <a:lnTo>
                  <a:pt x="818182" y="705817"/>
                </a:lnTo>
                <a:lnTo>
                  <a:pt x="875317" y="695072"/>
                </a:lnTo>
                <a:lnTo>
                  <a:pt x="929743" y="680993"/>
                </a:lnTo>
                <a:lnTo>
                  <a:pt x="981461" y="663580"/>
                </a:lnTo>
                <a:lnTo>
                  <a:pt x="1030470" y="642833"/>
                </a:lnTo>
                <a:lnTo>
                  <a:pt x="1076770" y="618752"/>
                </a:lnTo>
                <a:lnTo>
                  <a:pt x="1028029" y="561082"/>
                </a:lnTo>
                <a:close/>
              </a:path>
              <a:path w="7520305" h="706120">
                <a:moveTo>
                  <a:pt x="1205506" y="555500"/>
                </a:moveTo>
                <a:lnTo>
                  <a:pt x="1165696" y="617264"/>
                </a:lnTo>
                <a:lnTo>
                  <a:pt x="1213335" y="625598"/>
                </a:lnTo>
                <a:lnTo>
                  <a:pt x="1260707" y="638100"/>
                </a:lnTo>
                <a:lnTo>
                  <a:pt x="1307811" y="654769"/>
                </a:lnTo>
                <a:lnTo>
                  <a:pt x="1354647" y="675604"/>
                </a:lnTo>
                <a:lnTo>
                  <a:pt x="1401216" y="700608"/>
                </a:lnTo>
                <a:lnTo>
                  <a:pt x="1452933" y="644053"/>
                </a:lnTo>
                <a:lnTo>
                  <a:pt x="1406007" y="619675"/>
                </a:lnTo>
                <a:lnTo>
                  <a:pt x="1357802" y="598631"/>
                </a:lnTo>
                <a:lnTo>
                  <a:pt x="1308317" y="580920"/>
                </a:lnTo>
                <a:lnTo>
                  <a:pt x="1257552" y="566543"/>
                </a:lnTo>
                <a:lnTo>
                  <a:pt x="1205506" y="555500"/>
                </a:lnTo>
                <a:close/>
              </a:path>
              <a:path w="7520305" h="706120">
                <a:moveTo>
                  <a:pt x="3723678" y="28277"/>
                </a:moveTo>
                <a:lnTo>
                  <a:pt x="3469182" y="28277"/>
                </a:lnTo>
                <a:lnTo>
                  <a:pt x="3469182" y="426764"/>
                </a:lnTo>
                <a:lnTo>
                  <a:pt x="3466295" y="479435"/>
                </a:lnTo>
                <a:lnTo>
                  <a:pt x="3457633" y="528503"/>
                </a:lnTo>
                <a:lnTo>
                  <a:pt x="3443197" y="573970"/>
                </a:lnTo>
                <a:lnTo>
                  <a:pt x="3422986" y="615836"/>
                </a:lnTo>
                <a:lnTo>
                  <a:pt x="3397001" y="654099"/>
                </a:lnTo>
                <a:lnTo>
                  <a:pt x="3471415" y="699491"/>
                </a:lnTo>
                <a:lnTo>
                  <a:pt x="3496046" y="659873"/>
                </a:lnTo>
                <a:lnTo>
                  <a:pt x="3515765" y="616624"/>
                </a:lnTo>
                <a:lnTo>
                  <a:pt x="3530573" y="569743"/>
                </a:lnTo>
                <a:lnTo>
                  <a:pt x="3540470" y="519231"/>
                </a:lnTo>
                <a:lnTo>
                  <a:pt x="3545456" y="465087"/>
                </a:lnTo>
                <a:lnTo>
                  <a:pt x="3723678" y="465087"/>
                </a:lnTo>
                <a:lnTo>
                  <a:pt x="3723678" y="391789"/>
                </a:lnTo>
                <a:lnTo>
                  <a:pt x="3545456" y="391789"/>
                </a:lnTo>
                <a:lnTo>
                  <a:pt x="3545456" y="281284"/>
                </a:lnTo>
                <a:lnTo>
                  <a:pt x="3723678" y="281284"/>
                </a:lnTo>
                <a:lnTo>
                  <a:pt x="3723678" y="207987"/>
                </a:lnTo>
                <a:lnTo>
                  <a:pt x="3545456" y="207987"/>
                </a:lnTo>
                <a:lnTo>
                  <a:pt x="3545456" y="102320"/>
                </a:lnTo>
                <a:lnTo>
                  <a:pt x="3723678" y="102320"/>
                </a:lnTo>
                <a:lnTo>
                  <a:pt x="3723678" y="28277"/>
                </a:lnTo>
                <a:close/>
              </a:path>
              <a:path w="7520305" h="706120">
                <a:moveTo>
                  <a:pt x="3565177" y="615776"/>
                </a:moveTo>
                <a:lnTo>
                  <a:pt x="3588245" y="693539"/>
                </a:lnTo>
                <a:lnTo>
                  <a:pt x="3643683" y="693539"/>
                </a:lnTo>
                <a:lnTo>
                  <a:pt x="3678681" y="688446"/>
                </a:lnTo>
                <a:lnTo>
                  <a:pt x="3703679" y="673168"/>
                </a:lnTo>
                <a:lnTo>
                  <a:pt x="3718678" y="647704"/>
                </a:lnTo>
                <a:lnTo>
                  <a:pt x="3722738" y="618752"/>
                </a:lnTo>
                <a:lnTo>
                  <a:pt x="3610197" y="618752"/>
                </a:lnTo>
                <a:lnTo>
                  <a:pt x="3600965" y="618566"/>
                </a:lnTo>
                <a:lnTo>
                  <a:pt x="3590382" y="618008"/>
                </a:lnTo>
                <a:lnTo>
                  <a:pt x="3578455" y="617078"/>
                </a:lnTo>
                <a:lnTo>
                  <a:pt x="3565177" y="615776"/>
                </a:lnTo>
                <a:close/>
              </a:path>
              <a:path w="7520305" h="706120">
                <a:moveTo>
                  <a:pt x="3183432" y="519781"/>
                </a:moveTo>
                <a:lnTo>
                  <a:pt x="3147016" y="556594"/>
                </a:lnTo>
                <a:lnTo>
                  <a:pt x="3112181" y="587034"/>
                </a:lnTo>
                <a:lnTo>
                  <a:pt x="3078927" y="611102"/>
                </a:lnTo>
                <a:lnTo>
                  <a:pt x="3047255" y="628798"/>
                </a:lnTo>
                <a:lnTo>
                  <a:pt x="3101205" y="690562"/>
                </a:lnTo>
                <a:lnTo>
                  <a:pt x="3134482" y="669866"/>
                </a:lnTo>
                <a:lnTo>
                  <a:pt x="3169572" y="642379"/>
                </a:lnTo>
                <a:lnTo>
                  <a:pt x="3206477" y="608102"/>
                </a:lnTo>
                <a:lnTo>
                  <a:pt x="3245196" y="567034"/>
                </a:lnTo>
                <a:lnTo>
                  <a:pt x="3183432" y="519781"/>
                </a:lnTo>
                <a:close/>
              </a:path>
              <a:path w="7520305" h="706120">
                <a:moveTo>
                  <a:pt x="3330027" y="519781"/>
                </a:moveTo>
                <a:lnTo>
                  <a:pt x="3268264" y="569267"/>
                </a:lnTo>
                <a:lnTo>
                  <a:pt x="3295169" y="584917"/>
                </a:lnTo>
                <a:lnTo>
                  <a:pt x="3319331" y="603219"/>
                </a:lnTo>
                <a:lnTo>
                  <a:pt x="3340748" y="624171"/>
                </a:lnTo>
                <a:lnTo>
                  <a:pt x="3359421" y="647774"/>
                </a:lnTo>
                <a:lnTo>
                  <a:pt x="3423418" y="590847"/>
                </a:lnTo>
                <a:lnTo>
                  <a:pt x="3400977" y="568964"/>
                </a:lnTo>
                <a:lnTo>
                  <a:pt x="3377932" y="549826"/>
                </a:lnTo>
                <a:lnTo>
                  <a:pt x="3354282" y="533432"/>
                </a:lnTo>
                <a:lnTo>
                  <a:pt x="3330027" y="519781"/>
                </a:lnTo>
                <a:close/>
              </a:path>
              <a:path w="7520305" h="706120">
                <a:moveTo>
                  <a:pt x="3723678" y="465087"/>
                </a:moveTo>
                <a:lnTo>
                  <a:pt x="3647776" y="465087"/>
                </a:lnTo>
                <a:lnTo>
                  <a:pt x="3647776" y="596056"/>
                </a:lnTo>
                <a:lnTo>
                  <a:pt x="3646381" y="605660"/>
                </a:lnTo>
                <a:lnTo>
                  <a:pt x="3642195" y="612520"/>
                </a:lnTo>
                <a:lnTo>
                  <a:pt x="3635218" y="616636"/>
                </a:lnTo>
                <a:lnTo>
                  <a:pt x="3625449" y="618008"/>
                </a:lnTo>
                <a:lnTo>
                  <a:pt x="3610197" y="618752"/>
                </a:lnTo>
                <a:lnTo>
                  <a:pt x="3722738" y="618752"/>
                </a:lnTo>
                <a:lnTo>
                  <a:pt x="3723612" y="612520"/>
                </a:lnTo>
                <a:lnTo>
                  <a:pt x="3723678" y="465087"/>
                </a:lnTo>
                <a:close/>
              </a:path>
              <a:path w="7520305" h="706120">
                <a:moveTo>
                  <a:pt x="3450950" y="433090"/>
                </a:moveTo>
                <a:lnTo>
                  <a:pt x="3067719" y="433090"/>
                </a:lnTo>
                <a:lnTo>
                  <a:pt x="3067719" y="503783"/>
                </a:lnTo>
                <a:lnTo>
                  <a:pt x="3450950" y="503783"/>
                </a:lnTo>
                <a:lnTo>
                  <a:pt x="3450950" y="433090"/>
                </a:lnTo>
                <a:close/>
              </a:path>
              <a:path w="7520305" h="706120">
                <a:moveTo>
                  <a:pt x="3208733" y="150315"/>
                </a:moveTo>
                <a:lnTo>
                  <a:pt x="3132458" y="150315"/>
                </a:lnTo>
                <a:lnTo>
                  <a:pt x="3132458" y="433090"/>
                </a:lnTo>
                <a:lnTo>
                  <a:pt x="3208733" y="433090"/>
                </a:lnTo>
                <a:lnTo>
                  <a:pt x="3208733" y="384348"/>
                </a:lnTo>
                <a:lnTo>
                  <a:pt x="3394024" y="384348"/>
                </a:lnTo>
                <a:lnTo>
                  <a:pt x="3394024" y="315516"/>
                </a:lnTo>
                <a:lnTo>
                  <a:pt x="3208733" y="315516"/>
                </a:lnTo>
                <a:lnTo>
                  <a:pt x="3208733" y="267519"/>
                </a:lnTo>
                <a:lnTo>
                  <a:pt x="3394024" y="267519"/>
                </a:lnTo>
                <a:lnTo>
                  <a:pt x="3394024" y="198313"/>
                </a:lnTo>
                <a:lnTo>
                  <a:pt x="3208733" y="198313"/>
                </a:lnTo>
                <a:lnTo>
                  <a:pt x="3208733" y="150315"/>
                </a:lnTo>
                <a:close/>
              </a:path>
              <a:path w="7520305" h="706120">
                <a:moveTo>
                  <a:pt x="3394024" y="384348"/>
                </a:moveTo>
                <a:lnTo>
                  <a:pt x="3317749" y="384348"/>
                </a:lnTo>
                <a:lnTo>
                  <a:pt x="3317749" y="433090"/>
                </a:lnTo>
                <a:lnTo>
                  <a:pt x="3394024" y="433090"/>
                </a:lnTo>
                <a:lnTo>
                  <a:pt x="3394024" y="384348"/>
                </a:lnTo>
                <a:close/>
              </a:path>
              <a:path w="7520305" h="706120">
                <a:moveTo>
                  <a:pt x="3723678" y="281284"/>
                </a:moveTo>
                <a:lnTo>
                  <a:pt x="3647776" y="281284"/>
                </a:lnTo>
                <a:lnTo>
                  <a:pt x="3647776" y="391789"/>
                </a:lnTo>
                <a:lnTo>
                  <a:pt x="3723678" y="391789"/>
                </a:lnTo>
                <a:lnTo>
                  <a:pt x="3723678" y="281284"/>
                </a:lnTo>
                <a:close/>
              </a:path>
              <a:path w="7520305" h="706120">
                <a:moveTo>
                  <a:pt x="3394024" y="267519"/>
                </a:moveTo>
                <a:lnTo>
                  <a:pt x="3317749" y="267519"/>
                </a:lnTo>
                <a:lnTo>
                  <a:pt x="3317749" y="315516"/>
                </a:lnTo>
                <a:lnTo>
                  <a:pt x="3394024" y="315516"/>
                </a:lnTo>
                <a:lnTo>
                  <a:pt x="3394024" y="267519"/>
                </a:lnTo>
                <a:close/>
              </a:path>
              <a:path w="7520305" h="706120">
                <a:moveTo>
                  <a:pt x="3723678" y="102320"/>
                </a:moveTo>
                <a:lnTo>
                  <a:pt x="3647776" y="102320"/>
                </a:lnTo>
                <a:lnTo>
                  <a:pt x="3647776" y="207987"/>
                </a:lnTo>
                <a:lnTo>
                  <a:pt x="3723678" y="207987"/>
                </a:lnTo>
                <a:lnTo>
                  <a:pt x="3723678" y="102320"/>
                </a:lnTo>
                <a:close/>
              </a:path>
              <a:path w="7520305" h="706120">
                <a:moveTo>
                  <a:pt x="3394024" y="150315"/>
                </a:moveTo>
                <a:lnTo>
                  <a:pt x="3317749" y="150315"/>
                </a:lnTo>
                <a:lnTo>
                  <a:pt x="3317749" y="198313"/>
                </a:lnTo>
                <a:lnTo>
                  <a:pt x="3394024" y="198313"/>
                </a:lnTo>
                <a:lnTo>
                  <a:pt x="3394024" y="150315"/>
                </a:lnTo>
                <a:close/>
              </a:path>
              <a:path w="7520305" h="706120">
                <a:moveTo>
                  <a:pt x="3445742" y="79250"/>
                </a:moveTo>
                <a:lnTo>
                  <a:pt x="3073671" y="79250"/>
                </a:lnTo>
                <a:lnTo>
                  <a:pt x="3073671" y="150315"/>
                </a:lnTo>
                <a:lnTo>
                  <a:pt x="3445742" y="150315"/>
                </a:lnTo>
                <a:lnTo>
                  <a:pt x="3445742" y="79250"/>
                </a:lnTo>
                <a:close/>
              </a:path>
              <a:path w="7520305" h="706120">
                <a:moveTo>
                  <a:pt x="3208733" y="7813"/>
                </a:moveTo>
                <a:lnTo>
                  <a:pt x="3132458" y="7813"/>
                </a:lnTo>
                <a:lnTo>
                  <a:pt x="3132458" y="79250"/>
                </a:lnTo>
                <a:lnTo>
                  <a:pt x="3208733" y="79250"/>
                </a:lnTo>
                <a:lnTo>
                  <a:pt x="3208733" y="7813"/>
                </a:lnTo>
                <a:close/>
              </a:path>
              <a:path w="7520305" h="706120">
                <a:moveTo>
                  <a:pt x="3394024" y="7813"/>
                </a:moveTo>
                <a:lnTo>
                  <a:pt x="3317749" y="7813"/>
                </a:lnTo>
                <a:lnTo>
                  <a:pt x="3317749" y="79250"/>
                </a:lnTo>
                <a:lnTo>
                  <a:pt x="3394024" y="79250"/>
                </a:lnTo>
                <a:lnTo>
                  <a:pt x="3394024" y="7813"/>
                </a:lnTo>
                <a:close/>
              </a:path>
              <a:path w="7520305" h="706120">
                <a:moveTo>
                  <a:pt x="6458983" y="652238"/>
                </a:moveTo>
                <a:lnTo>
                  <a:pt x="6356447" y="652238"/>
                </a:lnTo>
                <a:lnTo>
                  <a:pt x="6400723" y="702096"/>
                </a:lnTo>
                <a:lnTo>
                  <a:pt x="6445403" y="666532"/>
                </a:lnTo>
                <a:lnTo>
                  <a:pt x="6458983" y="652238"/>
                </a:lnTo>
                <a:close/>
              </a:path>
              <a:path w="7520305" h="706120">
                <a:moveTo>
                  <a:pt x="6356447" y="434578"/>
                </a:moveTo>
                <a:lnTo>
                  <a:pt x="6140274" y="434578"/>
                </a:lnTo>
                <a:lnTo>
                  <a:pt x="6140274" y="694283"/>
                </a:lnTo>
                <a:lnTo>
                  <a:pt x="6216177" y="694283"/>
                </a:lnTo>
                <a:lnTo>
                  <a:pt x="6216177" y="660053"/>
                </a:lnTo>
                <a:lnTo>
                  <a:pt x="6356447" y="660053"/>
                </a:lnTo>
                <a:lnTo>
                  <a:pt x="6356447" y="652238"/>
                </a:lnTo>
                <a:lnTo>
                  <a:pt x="6458983" y="652238"/>
                </a:lnTo>
                <a:lnTo>
                  <a:pt x="6478424" y="631775"/>
                </a:lnTo>
                <a:lnTo>
                  <a:pt x="6356447" y="631775"/>
                </a:lnTo>
                <a:lnTo>
                  <a:pt x="6356447" y="588987"/>
                </a:lnTo>
                <a:lnTo>
                  <a:pt x="6216177" y="588987"/>
                </a:lnTo>
                <a:lnTo>
                  <a:pt x="6216177" y="505272"/>
                </a:lnTo>
                <a:lnTo>
                  <a:pt x="6356447" y="505272"/>
                </a:lnTo>
                <a:lnTo>
                  <a:pt x="6356447" y="434578"/>
                </a:lnTo>
                <a:close/>
              </a:path>
              <a:path w="7520305" h="706120">
                <a:moveTo>
                  <a:pt x="6356447" y="660053"/>
                </a:moveTo>
                <a:lnTo>
                  <a:pt x="6280174" y="660053"/>
                </a:lnTo>
                <a:lnTo>
                  <a:pt x="6280174" y="694283"/>
                </a:lnTo>
                <a:lnTo>
                  <a:pt x="6356447" y="694283"/>
                </a:lnTo>
                <a:lnTo>
                  <a:pt x="6356447" y="660053"/>
                </a:lnTo>
                <a:close/>
              </a:path>
              <a:path w="7520305" h="706120">
                <a:moveTo>
                  <a:pt x="6658940" y="440531"/>
                </a:moveTo>
                <a:lnTo>
                  <a:pt x="6582666" y="440531"/>
                </a:lnTo>
                <a:lnTo>
                  <a:pt x="6582709" y="597126"/>
                </a:lnTo>
                <a:lnTo>
                  <a:pt x="6587526" y="633426"/>
                </a:lnTo>
                <a:lnTo>
                  <a:pt x="6602107" y="659587"/>
                </a:lnTo>
                <a:lnTo>
                  <a:pt x="6626407" y="675284"/>
                </a:lnTo>
                <a:lnTo>
                  <a:pt x="6660428" y="680516"/>
                </a:lnTo>
                <a:lnTo>
                  <a:pt x="6701729" y="680516"/>
                </a:lnTo>
                <a:lnTo>
                  <a:pt x="6742470" y="673633"/>
                </a:lnTo>
                <a:lnTo>
                  <a:pt x="6777817" y="636007"/>
                </a:lnTo>
                <a:lnTo>
                  <a:pt x="6788711" y="602753"/>
                </a:lnTo>
                <a:lnTo>
                  <a:pt x="6677916" y="602753"/>
                </a:lnTo>
                <a:lnTo>
                  <a:pt x="6669614" y="601660"/>
                </a:lnTo>
                <a:lnTo>
                  <a:pt x="6663684" y="598382"/>
                </a:lnTo>
                <a:lnTo>
                  <a:pt x="6660126" y="592917"/>
                </a:lnTo>
                <a:lnTo>
                  <a:pt x="6658940" y="585266"/>
                </a:lnTo>
                <a:lnTo>
                  <a:pt x="6658940" y="440531"/>
                </a:lnTo>
                <a:close/>
              </a:path>
              <a:path w="7520305" h="706120">
                <a:moveTo>
                  <a:pt x="6546947" y="440531"/>
                </a:moveTo>
                <a:lnTo>
                  <a:pt x="6473277" y="440531"/>
                </a:lnTo>
                <a:lnTo>
                  <a:pt x="6467889" y="487828"/>
                </a:lnTo>
                <a:lnTo>
                  <a:pt x="6453513" y="530601"/>
                </a:lnTo>
                <a:lnTo>
                  <a:pt x="6430147" y="568850"/>
                </a:lnTo>
                <a:lnTo>
                  <a:pt x="6397792" y="602575"/>
                </a:lnTo>
                <a:lnTo>
                  <a:pt x="6356447" y="631775"/>
                </a:lnTo>
                <a:lnTo>
                  <a:pt x="6478424" y="631775"/>
                </a:lnTo>
                <a:lnTo>
                  <a:pt x="6510391" y="586662"/>
                </a:lnTo>
                <a:lnTo>
                  <a:pt x="6530700" y="542354"/>
                </a:lnTo>
                <a:lnTo>
                  <a:pt x="6542886" y="495133"/>
                </a:lnTo>
                <a:lnTo>
                  <a:pt x="6546947" y="444996"/>
                </a:lnTo>
                <a:lnTo>
                  <a:pt x="6546947" y="440531"/>
                </a:lnTo>
                <a:close/>
              </a:path>
              <a:path w="7520305" h="706120">
                <a:moveTo>
                  <a:pt x="6727774" y="519781"/>
                </a:moveTo>
                <a:lnTo>
                  <a:pt x="6721564" y="568023"/>
                </a:lnTo>
                <a:lnTo>
                  <a:pt x="6701728" y="601346"/>
                </a:lnTo>
                <a:lnTo>
                  <a:pt x="6693170" y="602753"/>
                </a:lnTo>
                <a:lnTo>
                  <a:pt x="6788711" y="602753"/>
                </a:lnTo>
                <a:lnTo>
                  <a:pt x="6793816" y="582801"/>
                </a:lnTo>
                <a:lnTo>
                  <a:pt x="6800698" y="546571"/>
                </a:lnTo>
                <a:lnTo>
                  <a:pt x="6727774" y="519781"/>
                </a:lnTo>
                <a:close/>
              </a:path>
              <a:path w="7520305" h="706120">
                <a:moveTo>
                  <a:pt x="6356447" y="505272"/>
                </a:moveTo>
                <a:lnTo>
                  <a:pt x="6280174" y="505272"/>
                </a:lnTo>
                <a:lnTo>
                  <a:pt x="6280174" y="588987"/>
                </a:lnTo>
                <a:lnTo>
                  <a:pt x="6356447" y="588987"/>
                </a:lnTo>
                <a:lnTo>
                  <a:pt x="6356447" y="505272"/>
                </a:lnTo>
                <a:close/>
              </a:path>
              <a:path w="7520305" h="706120">
                <a:moveTo>
                  <a:pt x="6484439" y="268263"/>
                </a:moveTo>
                <a:lnTo>
                  <a:pt x="6408166" y="268263"/>
                </a:lnTo>
                <a:lnTo>
                  <a:pt x="6408166" y="440531"/>
                </a:lnTo>
                <a:lnTo>
                  <a:pt x="6735215" y="440531"/>
                </a:lnTo>
                <a:lnTo>
                  <a:pt x="6735215" y="367605"/>
                </a:lnTo>
                <a:lnTo>
                  <a:pt x="6484439" y="367605"/>
                </a:lnTo>
                <a:lnTo>
                  <a:pt x="6484439" y="268263"/>
                </a:lnTo>
                <a:close/>
              </a:path>
              <a:path w="7520305" h="706120">
                <a:moveTo>
                  <a:pt x="6356447" y="333002"/>
                </a:moveTo>
                <a:lnTo>
                  <a:pt x="6139530" y="333002"/>
                </a:lnTo>
                <a:lnTo>
                  <a:pt x="6139530" y="404068"/>
                </a:lnTo>
                <a:lnTo>
                  <a:pt x="6356447" y="404068"/>
                </a:lnTo>
                <a:lnTo>
                  <a:pt x="6356447" y="333002"/>
                </a:lnTo>
                <a:close/>
              </a:path>
              <a:path w="7520305" h="706120">
                <a:moveTo>
                  <a:pt x="6735215" y="258588"/>
                </a:moveTo>
                <a:lnTo>
                  <a:pt x="6658940" y="258588"/>
                </a:lnTo>
                <a:lnTo>
                  <a:pt x="6658940" y="367605"/>
                </a:lnTo>
                <a:lnTo>
                  <a:pt x="6735215" y="367605"/>
                </a:lnTo>
                <a:lnTo>
                  <a:pt x="6735215" y="258588"/>
                </a:lnTo>
                <a:close/>
              </a:path>
              <a:path w="7520305" h="706120">
                <a:moveTo>
                  <a:pt x="6356447" y="231800"/>
                </a:moveTo>
                <a:lnTo>
                  <a:pt x="6139530" y="231800"/>
                </a:lnTo>
                <a:lnTo>
                  <a:pt x="6139530" y="302493"/>
                </a:lnTo>
                <a:lnTo>
                  <a:pt x="6356447" y="302493"/>
                </a:lnTo>
                <a:lnTo>
                  <a:pt x="6356447" y="231800"/>
                </a:lnTo>
                <a:close/>
              </a:path>
              <a:path w="7520305" h="706120">
                <a:moveTo>
                  <a:pt x="6458767" y="27533"/>
                </a:moveTo>
                <a:lnTo>
                  <a:pt x="6442698" y="77995"/>
                </a:lnTo>
                <a:lnTo>
                  <a:pt x="6420164" y="126318"/>
                </a:lnTo>
                <a:lnTo>
                  <a:pt x="6391166" y="172501"/>
                </a:lnTo>
                <a:lnTo>
                  <a:pt x="6355703" y="216545"/>
                </a:lnTo>
                <a:lnTo>
                  <a:pt x="6383237" y="292818"/>
                </a:lnTo>
                <a:lnTo>
                  <a:pt x="6388004" y="288354"/>
                </a:lnTo>
                <a:lnTo>
                  <a:pt x="6393748" y="282773"/>
                </a:lnTo>
                <a:lnTo>
                  <a:pt x="6400468" y="276076"/>
                </a:lnTo>
                <a:lnTo>
                  <a:pt x="6408166" y="268263"/>
                </a:lnTo>
                <a:lnTo>
                  <a:pt x="6484439" y="268263"/>
                </a:lnTo>
                <a:lnTo>
                  <a:pt x="6484439" y="258588"/>
                </a:lnTo>
                <a:lnTo>
                  <a:pt x="6735215" y="258588"/>
                </a:lnTo>
                <a:lnTo>
                  <a:pt x="6735215" y="256357"/>
                </a:lnTo>
                <a:lnTo>
                  <a:pt x="6780170" y="256357"/>
                </a:lnTo>
                <a:lnTo>
                  <a:pt x="6799211" y="202778"/>
                </a:lnTo>
                <a:lnTo>
                  <a:pt x="6783006" y="185291"/>
                </a:lnTo>
                <a:lnTo>
                  <a:pt x="6471417" y="185291"/>
                </a:lnTo>
                <a:lnTo>
                  <a:pt x="6490020" y="153293"/>
                </a:lnTo>
                <a:lnTo>
                  <a:pt x="6506019" y="121667"/>
                </a:lnTo>
                <a:lnTo>
                  <a:pt x="6519414" y="90413"/>
                </a:lnTo>
                <a:lnTo>
                  <a:pt x="6530204" y="59531"/>
                </a:lnTo>
                <a:lnTo>
                  <a:pt x="6458767" y="27533"/>
                </a:lnTo>
                <a:close/>
              </a:path>
              <a:path w="7520305" h="706120">
                <a:moveTo>
                  <a:pt x="6780170" y="256357"/>
                </a:moveTo>
                <a:lnTo>
                  <a:pt x="6735215" y="256357"/>
                </a:lnTo>
                <a:lnTo>
                  <a:pt x="6740982" y="263658"/>
                </a:lnTo>
                <a:lnTo>
                  <a:pt x="6748237" y="272169"/>
                </a:lnTo>
                <a:lnTo>
                  <a:pt x="6756981" y="281889"/>
                </a:lnTo>
                <a:lnTo>
                  <a:pt x="6767212" y="292818"/>
                </a:lnTo>
                <a:lnTo>
                  <a:pt x="6780170" y="256357"/>
                </a:lnTo>
                <a:close/>
              </a:path>
              <a:path w="7520305" h="706120">
                <a:moveTo>
                  <a:pt x="6366493" y="129108"/>
                </a:moveTo>
                <a:lnTo>
                  <a:pt x="6114229" y="129108"/>
                </a:lnTo>
                <a:lnTo>
                  <a:pt x="6114229" y="199801"/>
                </a:lnTo>
                <a:lnTo>
                  <a:pt x="6366493" y="199801"/>
                </a:lnTo>
                <a:lnTo>
                  <a:pt x="6366493" y="129108"/>
                </a:lnTo>
                <a:close/>
              </a:path>
              <a:path w="7520305" h="706120">
                <a:moveTo>
                  <a:pt x="6698752" y="28277"/>
                </a:moveTo>
                <a:lnTo>
                  <a:pt x="6540994" y="28277"/>
                </a:lnTo>
                <a:lnTo>
                  <a:pt x="6540994" y="101575"/>
                </a:lnTo>
                <a:lnTo>
                  <a:pt x="6643686" y="101575"/>
                </a:lnTo>
                <a:lnTo>
                  <a:pt x="6650499" y="119225"/>
                </a:lnTo>
                <a:lnTo>
                  <a:pt x="6659777" y="139061"/>
                </a:lnTo>
                <a:lnTo>
                  <a:pt x="6671521" y="161083"/>
                </a:lnTo>
                <a:lnTo>
                  <a:pt x="6685729" y="185291"/>
                </a:lnTo>
                <a:lnTo>
                  <a:pt x="6783006" y="185291"/>
                </a:lnTo>
                <a:lnTo>
                  <a:pt x="6763632" y="164385"/>
                </a:lnTo>
                <a:lnTo>
                  <a:pt x="6735029" y="122504"/>
                </a:lnTo>
                <a:lnTo>
                  <a:pt x="6713402" y="77135"/>
                </a:lnTo>
                <a:lnTo>
                  <a:pt x="6698752" y="28277"/>
                </a:lnTo>
                <a:close/>
              </a:path>
              <a:path w="7520305" h="706120">
                <a:moveTo>
                  <a:pt x="6356447" y="30510"/>
                </a:moveTo>
                <a:lnTo>
                  <a:pt x="6139530" y="30510"/>
                </a:lnTo>
                <a:lnTo>
                  <a:pt x="6139530" y="101575"/>
                </a:lnTo>
                <a:lnTo>
                  <a:pt x="6356447" y="101575"/>
                </a:lnTo>
                <a:lnTo>
                  <a:pt x="6356447" y="30510"/>
                </a:lnTo>
                <a:close/>
              </a:path>
              <a:path w="7520305" h="706120">
                <a:moveTo>
                  <a:pt x="2578446" y="434578"/>
                </a:moveTo>
                <a:lnTo>
                  <a:pt x="2333995" y="434578"/>
                </a:lnTo>
                <a:lnTo>
                  <a:pt x="2333995" y="694283"/>
                </a:lnTo>
                <a:lnTo>
                  <a:pt x="2410270" y="694283"/>
                </a:lnTo>
                <a:lnTo>
                  <a:pt x="2410270" y="660053"/>
                </a:lnTo>
                <a:lnTo>
                  <a:pt x="2578446" y="660053"/>
                </a:lnTo>
                <a:lnTo>
                  <a:pt x="2578446" y="588987"/>
                </a:lnTo>
                <a:lnTo>
                  <a:pt x="2410270" y="588987"/>
                </a:lnTo>
                <a:lnTo>
                  <a:pt x="2410270" y="505272"/>
                </a:lnTo>
                <a:lnTo>
                  <a:pt x="2578446" y="505272"/>
                </a:lnTo>
                <a:lnTo>
                  <a:pt x="2578446" y="434578"/>
                </a:lnTo>
                <a:close/>
              </a:path>
              <a:path w="7520305" h="706120">
                <a:moveTo>
                  <a:pt x="2578446" y="660053"/>
                </a:moveTo>
                <a:lnTo>
                  <a:pt x="2502171" y="660053"/>
                </a:lnTo>
                <a:lnTo>
                  <a:pt x="2502171" y="690562"/>
                </a:lnTo>
                <a:lnTo>
                  <a:pt x="2578446" y="690562"/>
                </a:lnTo>
                <a:lnTo>
                  <a:pt x="2578446" y="660053"/>
                </a:lnTo>
                <a:close/>
              </a:path>
              <a:path w="7520305" h="706120">
                <a:moveTo>
                  <a:pt x="2578446" y="505272"/>
                </a:moveTo>
                <a:lnTo>
                  <a:pt x="2502171" y="505272"/>
                </a:lnTo>
                <a:lnTo>
                  <a:pt x="2502171" y="588987"/>
                </a:lnTo>
                <a:lnTo>
                  <a:pt x="2578446" y="588987"/>
                </a:lnTo>
                <a:lnTo>
                  <a:pt x="2578446" y="505272"/>
                </a:lnTo>
                <a:close/>
              </a:path>
              <a:path w="7520305" h="706120">
                <a:moveTo>
                  <a:pt x="1949898" y="636240"/>
                </a:moveTo>
                <a:lnTo>
                  <a:pt x="1793006" y="636240"/>
                </a:lnTo>
                <a:lnTo>
                  <a:pt x="1834677" y="698747"/>
                </a:lnTo>
                <a:lnTo>
                  <a:pt x="1882233" y="676376"/>
                </a:lnTo>
                <a:lnTo>
                  <a:pt x="1925928" y="652053"/>
                </a:lnTo>
                <a:lnTo>
                  <a:pt x="1949898" y="636240"/>
                </a:lnTo>
                <a:close/>
              </a:path>
              <a:path w="7520305" h="706120">
                <a:moveTo>
                  <a:pt x="2142629" y="597545"/>
                </a:moveTo>
                <a:lnTo>
                  <a:pt x="2001737" y="597545"/>
                </a:lnTo>
                <a:lnTo>
                  <a:pt x="2043827" y="631217"/>
                </a:lnTo>
                <a:lnTo>
                  <a:pt x="2088987" y="659308"/>
                </a:lnTo>
                <a:lnTo>
                  <a:pt x="2137217" y="681818"/>
                </a:lnTo>
                <a:lnTo>
                  <a:pt x="2188517" y="698747"/>
                </a:lnTo>
                <a:lnTo>
                  <a:pt x="2233165" y="630287"/>
                </a:lnTo>
                <a:lnTo>
                  <a:pt x="2186447" y="616311"/>
                </a:lnTo>
                <a:lnTo>
                  <a:pt x="2142629" y="597545"/>
                </a:lnTo>
                <a:close/>
              </a:path>
              <a:path w="7520305" h="706120">
                <a:moveTo>
                  <a:pt x="1793006" y="434578"/>
                </a:moveTo>
                <a:lnTo>
                  <a:pt x="1565671" y="434578"/>
                </a:lnTo>
                <a:lnTo>
                  <a:pt x="1565671" y="694283"/>
                </a:lnTo>
                <a:lnTo>
                  <a:pt x="1641946" y="694283"/>
                </a:lnTo>
                <a:lnTo>
                  <a:pt x="1641946" y="660053"/>
                </a:lnTo>
                <a:lnTo>
                  <a:pt x="1793006" y="660053"/>
                </a:lnTo>
                <a:lnTo>
                  <a:pt x="1793006" y="636240"/>
                </a:lnTo>
                <a:lnTo>
                  <a:pt x="1949898" y="636240"/>
                </a:lnTo>
                <a:lnTo>
                  <a:pt x="1962308" y="628054"/>
                </a:lnTo>
                <a:lnTo>
                  <a:pt x="1793006" y="628054"/>
                </a:lnTo>
                <a:lnTo>
                  <a:pt x="1793006" y="588987"/>
                </a:lnTo>
                <a:lnTo>
                  <a:pt x="1641946" y="588987"/>
                </a:lnTo>
                <a:lnTo>
                  <a:pt x="1641946" y="505272"/>
                </a:lnTo>
                <a:lnTo>
                  <a:pt x="1793006" y="505272"/>
                </a:lnTo>
                <a:lnTo>
                  <a:pt x="1793006" y="434578"/>
                </a:lnTo>
                <a:close/>
              </a:path>
              <a:path w="7520305" h="706120">
                <a:moveTo>
                  <a:pt x="1793006" y="660053"/>
                </a:moveTo>
                <a:lnTo>
                  <a:pt x="1716731" y="660053"/>
                </a:lnTo>
                <a:lnTo>
                  <a:pt x="1716731" y="690562"/>
                </a:lnTo>
                <a:lnTo>
                  <a:pt x="1793006" y="690562"/>
                </a:lnTo>
                <a:lnTo>
                  <a:pt x="1793006" y="660053"/>
                </a:lnTo>
                <a:close/>
              </a:path>
              <a:path w="7520305" h="706120">
                <a:moveTo>
                  <a:pt x="1945182" y="387325"/>
                </a:moveTo>
                <a:lnTo>
                  <a:pt x="1866676" y="387325"/>
                </a:lnTo>
                <a:lnTo>
                  <a:pt x="1882303" y="429974"/>
                </a:lnTo>
                <a:lnTo>
                  <a:pt x="1901650" y="470482"/>
                </a:lnTo>
                <a:lnTo>
                  <a:pt x="1924719" y="508852"/>
                </a:lnTo>
                <a:lnTo>
                  <a:pt x="1951508" y="545082"/>
                </a:lnTo>
                <a:lnTo>
                  <a:pt x="1920812" y="566732"/>
                </a:lnTo>
                <a:lnTo>
                  <a:pt x="1884163" y="587777"/>
                </a:lnTo>
                <a:lnTo>
                  <a:pt x="1841561" y="608218"/>
                </a:lnTo>
                <a:lnTo>
                  <a:pt x="1793006" y="628054"/>
                </a:lnTo>
                <a:lnTo>
                  <a:pt x="1962308" y="628054"/>
                </a:lnTo>
                <a:lnTo>
                  <a:pt x="1965762" y="625775"/>
                </a:lnTo>
                <a:lnTo>
                  <a:pt x="2001737" y="597545"/>
                </a:lnTo>
                <a:lnTo>
                  <a:pt x="2142629" y="597545"/>
                </a:lnTo>
                <a:lnTo>
                  <a:pt x="2141542" y="597079"/>
                </a:lnTo>
                <a:lnTo>
                  <a:pt x="2098452" y="572592"/>
                </a:lnTo>
                <a:lnTo>
                  <a:pt x="2057176" y="542850"/>
                </a:lnTo>
                <a:lnTo>
                  <a:pt x="2084918" y="508852"/>
                </a:lnTo>
                <a:lnTo>
                  <a:pt x="2096114" y="492993"/>
                </a:lnTo>
                <a:lnTo>
                  <a:pt x="2005458" y="492993"/>
                </a:lnTo>
                <a:lnTo>
                  <a:pt x="1986343" y="468529"/>
                </a:lnTo>
                <a:lnTo>
                  <a:pt x="1969925" y="442763"/>
                </a:lnTo>
                <a:lnTo>
                  <a:pt x="1956205" y="415695"/>
                </a:lnTo>
                <a:lnTo>
                  <a:pt x="1945182" y="387325"/>
                </a:lnTo>
                <a:close/>
              </a:path>
              <a:path w="7520305" h="706120">
                <a:moveTo>
                  <a:pt x="1793006" y="505272"/>
                </a:moveTo>
                <a:lnTo>
                  <a:pt x="1716731" y="505272"/>
                </a:lnTo>
                <a:lnTo>
                  <a:pt x="1716731" y="588987"/>
                </a:lnTo>
                <a:lnTo>
                  <a:pt x="1793006" y="588987"/>
                </a:lnTo>
                <a:lnTo>
                  <a:pt x="1793006" y="505272"/>
                </a:lnTo>
                <a:close/>
              </a:path>
              <a:path w="7520305" h="706120">
                <a:moveTo>
                  <a:pt x="2159495" y="308074"/>
                </a:moveTo>
                <a:lnTo>
                  <a:pt x="1826492" y="308074"/>
                </a:lnTo>
                <a:lnTo>
                  <a:pt x="1826492" y="387325"/>
                </a:lnTo>
                <a:lnTo>
                  <a:pt x="2074663" y="387325"/>
                </a:lnTo>
                <a:lnTo>
                  <a:pt x="2057919" y="418207"/>
                </a:lnTo>
                <a:lnTo>
                  <a:pt x="2040804" y="446112"/>
                </a:lnTo>
                <a:lnTo>
                  <a:pt x="2023317" y="471041"/>
                </a:lnTo>
                <a:lnTo>
                  <a:pt x="2005458" y="492993"/>
                </a:lnTo>
                <a:lnTo>
                  <a:pt x="2096114" y="492993"/>
                </a:lnTo>
                <a:lnTo>
                  <a:pt x="2111219" y="471599"/>
                </a:lnTo>
                <a:lnTo>
                  <a:pt x="2136078" y="431090"/>
                </a:lnTo>
                <a:lnTo>
                  <a:pt x="2159495" y="387325"/>
                </a:lnTo>
                <a:lnTo>
                  <a:pt x="2159495" y="308074"/>
                </a:lnTo>
                <a:close/>
              </a:path>
              <a:path w="7520305" h="706120">
                <a:moveTo>
                  <a:pt x="1793006" y="333002"/>
                </a:moveTo>
                <a:lnTo>
                  <a:pt x="1564927" y="333002"/>
                </a:lnTo>
                <a:lnTo>
                  <a:pt x="1564927" y="404068"/>
                </a:lnTo>
                <a:lnTo>
                  <a:pt x="1793006" y="404068"/>
                </a:lnTo>
                <a:lnTo>
                  <a:pt x="1793006" y="333002"/>
                </a:lnTo>
                <a:close/>
              </a:path>
              <a:path w="7520305" h="706120">
                <a:moveTo>
                  <a:pt x="5925218" y="407045"/>
                </a:moveTo>
                <a:lnTo>
                  <a:pt x="5455666" y="407045"/>
                </a:lnTo>
                <a:lnTo>
                  <a:pt x="5455666" y="694283"/>
                </a:lnTo>
                <a:lnTo>
                  <a:pt x="5533428" y="694283"/>
                </a:lnTo>
                <a:lnTo>
                  <a:pt x="5533428" y="655587"/>
                </a:lnTo>
                <a:lnTo>
                  <a:pt x="5925218" y="655587"/>
                </a:lnTo>
                <a:lnTo>
                  <a:pt x="5925218" y="582289"/>
                </a:lnTo>
                <a:lnTo>
                  <a:pt x="5533428" y="582289"/>
                </a:lnTo>
                <a:lnTo>
                  <a:pt x="5533428" y="480343"/>
                </a:lnTo>
                <a:lnTo>
                  <a:pt x="5925218" y="480343"/>
                </a:lnTo>
                <a:lnTo>
                  <a:pt x="5925218" y="407045"/>
                </a:lnTo>
                <a:close/>
              </a:path>
              <a:path w="7520305" h="706120">
                <a:moveTo>
                  <a:pt x="5925218" y="655587"/>
                </a:moveTo>
                <a:lnTo>
                  <a:pt x="5847455" y="655587"/>
                </a:lnTo>
                <a:lnTo>
                  <a:pt x="5847455" y="694283"/>
                </a:lnTo>
                <a:lnTo>
                  <a:pt x="5925218" y="694283"/>
                </a:lnTo>
                <a:lnTo>
                  <a:pt x="5925218" y="655587"/>
                </a:lnTo>
                <a:close/>
              </a:path>
              <a:path w="7520305" h="706120">
                <a:moveTo>
                  <a:pt x="5925218" y="480343"/>
                </a:moveTo>
                <a:lnTo>
                  <a:pt x="5847455" y="480343"/>
                </a:lnTo>
                <a:lnTo>
                  <a:pt x="5847455" y="582289"/>
                </a:lnTo>
                <a:lnTo>
                  <a:pt x="5925218" y="582289"/>
                </a:lnTo>
                <a:lnTo>
                  <a:pt x="5925218" y="480343"/>
                </a:lnTo>
                <a:close/>
              </a:path>
              <a:path w="7520305" h="706120">
                <a:moveTo>
                  <a:pt x="193475" y="443508"/>
                </a:moveTo>
                <a:lnTo>
                  <a:pt x="120178" y="443508"/>
                </a:lnTo>
                <a:lnTo>
                  <a:pt x="120178" y="694283"/>
                </a:lnTo>
                <a:lnTo>
                  <a:pt x="193475" y="694283"/>
                </a:lnTo>
                <a:lnTo>
                  <a:pt x="193475" y="443508"/>
                </a:lnTo>
                <a:close/>
              </a:path>
              <a:path w="7520305" h="706120">
                <a:moveTo>
                  <a:pt x="45020" y="478854"/>
                </a:moveTo>
                <a:lnTo>
                  <a:pt x="39322" y="532595"/>
                </a:lnTo>
                <a:lnTo>
                  <a:pt x="30788" y="581824"/>
                </a:lnTo>
                <a:lnTo>
                  <a:pt x="19416" y="626543"/>
                </a:lnTo>
                <a:lnTo>
                  <a:pt x="5208" y="666749"/>
                </a:lnTo>
                <a:lnTo>
                  <a:pt x="68460" y="689818"/>
                </a:lnTo>
                <a:lnTo>
                  <a:pt x="83366" y="644332"/>
                </a:lnTo>
                <a:lnTo>
                  <a:pt x="94970" y="596800"/>
                </a:lnTo>
                <a:lnTo>
                  <a:pt x="103272" y="547222"/>
                </a:lnTo>
                <a:lnTo>
                  <a:pt x="108272" y="495597"/>
                </a:lnTo>
                <a:lnTo>
                  <a:pt x="45020" y="478854"/>
                </a:lnTo>
                <a:close/>
              </a:path>
              <a:path w="7520305" h="706120">
                <a:moveTo>
                  <a:pt x="254495" y="471784"/>
                </a:moveTo>
                <a:lnTo>
                  <a:pt x="202778" y="490761"/>
                </a:lnTo>
                <a:lnTo>
                  <a:pt x="212428" y="520828"/>
                </a:lnTo>
                <a:lnTo>
                  <a:pt x="219800" y="553733"/>
                </a:lnTo>
                <a:lnTo>
                  <a:pt x="224893" y="589475"/>
                </a:lnTo>
                <a:lnTo>
                  <a:pt x="227707" y="628054"/>
                </a:lnTo>
                <a:lnTo>
                  <a:pt x="284261" y="607590"/>
                </a:lnTo>
                <a:lnTo>
                  <a:pt x="280587" y="569244"/>
                </a:lnTo>
                <a:lnTo>
                  <a:pt x="274401" y="533827"/>
                </a:lnTo>
                <a:lnTo>
                  <a:pt x="265704" y="501341"/>
                </a:lnTo>
                <a:lnTo>
                  <a:pt x="254495" y="471784"/>
                </a:lnTo>
                <a:close/>
              </a:path>
              <a:path w="7520305" h="706120">
                <a:moveTo>
                  <a:pt x="43531" y="119806"/>
                </a:moveTo>
                <a:lnTo>
                  <a:pt x="0" y="179337"/>
                </a:lnTo>
                <a:lnTo>
                  <a:pt x="30672" y="202429"/>
                </a:lnTo>
                <a:lnTo>
                  <a:pt x="60181" y="228916"/>
                </a:lnTo>
                <a:lnTo>
                  <a:pt x="88528" y="258798"/>
                </a:lnTo>
                <a:lnTo>
                  <a:pt x="115713" y="292075"/>
                </a:lnTo>
                <a:lnTo>
                  <a:pt x="98017" y="316562"/>
                </a:lnTo>
                <a:lnTo>
                  <a:pt x="61367" y="361768"/>
                </a:lnTo>
                <a:lnTo>
                  <a:pt x="22881" y="385000"/>
                </a:lnTo>
                <a:lnTo>
                  <a:pt x="8929" y="385837"/>
                </a:lnTo>
                <a:lnTo>
                  <a:pt x="33486" y="458019"/>
                </a:lnTo>
                <a:lnTo>
                  <a:pt x="51461" y="455437"/>
                </a:lnTo>
                <a:lnTo>
                  <a:pt x="71902" y="452158"/>
                </a:lnTo>
                <a:lnTo>
                  <a:pt x="94808" y="448182"/>
                </a:lnTo>
                <a:lnTo>
                  <a:pt x="120178" y="443508"/>
                </a:lnTo>
                <a:lnTo>
                  <a:pt x="193475" y="443508"/>
                </a:lnTo>
                <a:lnTo>
                  <a:pt x="193475" y="427508"/>
                </a:lnTo>
                <a:lnTo>
                  <a:pt x="216171" y="421556"/>
                </a:lnTo>
                <a:lnTo>
                  <a:pt x="278374" y="421556"/>
                </a:lnTo>
                <a:lnTo>
                  <a:pt x="274168" y="398743"/>
                </a:lnTo>
                <a:lnTo>
                  <a:pt x="267292" y="373559"/>
                </a:lnTo>
                <a:lnTo>
                  <a:pt x="130224" y="373559"/>
                </a:lnTo>
                <a:lnTo>
                  <a:pt x="160570" y="339998"/>
                </a:lnTo>
                <a:lnTo>
                  <a:pt x="190291" y="302121"/>
                </a:lnTo>
                <a:lnTo>
                  <a:pt x="219387" y="259928"/>
                </a:lnTo>
                <a:lnTo>
                  <a:pt x="240250" y="225846"/>
                </a:lnTo>
                <a:lnTo>
                  <a:pt x="158501" y="225846"/>
                </a:lnTo>
                <a:lnTo>
                  <a:pt x="148687" y="214196"/>
                </a:lnTo>
                <a:lnTo>
                  <a:pt x="139711" y="204173"/>
                </a:lnTo>
                <a:lnTo>
                  <a:pt x="131572" y="195778"/>
                </a:lnTo>
                <a:lnTo>
                  <a:pt x="124270" y="189011"/>
                </a:lnTo>
                <a:lnTo>
                  <a:pt x="154129" y="153874"/>
                </a:lnTo>
                <a:lnTo>
                  <a:pt x="161807" y="143247"/>
                </a:lnTo>
                <a:lnTo>
                  <a:pt x="73668" y="143247"/>
                </a:lnTo>
                <a:lnTo>
                  <a:pt x="67599" y="137596"/>
                </a:lnTo>
                <a:lnTo>
                  <a:pt x="60553" y="131805"/>
                </a:lnTo>
                <a:lnTo>
                  <a:pt x="52531" y="125876"/>
                </a:lnTo>
                <a:lnTo>
                  <a:pt x="43531" y="119806"/>
                </a:lnTo>
                <a:close/>
              </a:path>
              <a:path w="7520305" h="706120">
                <a:moveTo>
                  <a:pt x="278374" y="421556"/>
                </a:moveTo>
                <a:lnTo>
                  <a:pt x="216171" y="421556"/>
                </a:lnTo>
                <a:lnTo>
                  <a:pt x="218428" y="429276"/>
                </a:lnTo>
                <a:lnTo>
                  <a:pt x="220358" y="437555"/>
                </a:lnTo>
                <a:lnTo>
                  <a:pt x="221962" y="446391"/>
                </a:lnTo>
                <a:lnTo>
                  <a:pt x="223241" y="455786"/>
                </a:lnTo>
                <a:lnTo>
                  <a:pt x="280912" y="435322"/>
                </a:lnTo>
                <a:lnTo>
                  <a:pt x="278374" y="421556"/>
                </a:lnTo>
                <a:close/>
              </a:path>
              <a:path w="7520305" h="706120">
                <a:moveTo>
                  <a:pt x="237752" y="301005"/>
                </a:moveTo>
                <a:lnTo>
                  <a:pt x="184174" y="324073"/>
                </a:lnTo>
                <a:lnTo>
                  <a:pt x="188895" y="332305"/>
                </a:lnTo>
                <a:lnTo>
                  <a:pt x="193011" y="341002"/>
                </a:lnTo>
                <a:lnTo>
                  <a:pt x="196522" y="350164"/>
                </a:lnTo>
                <a:lnTo>
                  <a:pt x="199429" y="359792"/>
                </a:lnTo>
                <a:lnTo>
                  <a:pt x="185755" y="363303"/>
                </a:lnTo>
                <a:lnTo>
                  <a:pt x="169663" y="366768"/>
                </a:lnTo>
                <a:lnTo>
                  <a:pt x="151153" y="370186"/>
                </a:lnTo>
                <a:lnTo>
                  <a:pt x="130224" y="373559"/>
                </a:lnTo>
                <a:lnTo>
                  <a:pt x="267292" y="373559"/>
                </a:lnTo>
                <a:lnTo>
                  <a:pt x="264727" y="364164"/>
                </a:lnTo>
                <a:lnTo>
                  <a:pt x="252589" y="331584"/>
                </a:lnTo>
                <a:lnTo>
                  <a:pt x="237752" y="301005"/>
                </a:lnTo>
                <a:close/>
              </a:path>
              <a:path w="7520305" h="706120">
                <a:moveTo>
                  <a:pt x="211707" y="122039"/>
                </a:moveTo>
                <a:lnTo>
                  <a:pt x="200987" y="146386"/>
                </a:lnTo>
                <a:lnTo>
                  <a:pt x="188545" y="171803"/>
                </a:lnTo>
                <a:lnTo>
                  <a:pt x="174383" y="198290"/>
                </a:lnTo>
                <a:lnTo>
                  <a:pt x="158501" y="225846"/>
                </a:lnTo>
                <a:lnTo>
                  <a:pt x="240250" y="225846"/>
                </a:lnTo>
                <a:lnTo>
                  <a:pt x="247857" y="213419"/>
                </a:lnTo>
                <a:lnTo>
                  <a:pt x="275703" y="162594"/>
                </a:lnTo>
                <a:lnTo>
                  <a:pt x="211707" y="122039"/>
                </a:lnTo>
                <a:close/>
              </a:path>
              <a:path w="7520305" h="706120">
                <a:moveTo>
                  <a:pt x="154781" y="0"/>
                </a:moveTo>
                <a:lnTo>
                  <a:pt x="138968" y="40625"/>
                </a:lnTo>
                <a:lnTo>
                  <a:pt x="120178" y="78041"/>
                </a:lnTo>
                <a:lnTo>
                  <a:pt x="98412" y="112249"/>
                </a:lnTo>
                <a:lnTo>
                  <a:pt x="73668" y="143247"/>
                </a:lnTo>
                <a:lnTo>
                  <a:pt x="161807" y="143247"/>
                </a:lnTo>
                <a:lnTo>
                  <a:pt x="180825" y="116923"/>
                </a:lnTo>
                <a:lnTo>
                  <a:pt x="204417" y="78041"/>
                </a:lnTo>
                <a:lnTo>
                  <a:pt x="224730" y="37579"/>
                </a:lnTo>
                <a:lnTo>
                  <a:pt x="154781" y="0"/>
                </a:lnTo>
                <a:close/>
              </a:path>
              <a:path w="7520305" h="706120">
                <a:moveTo>
                  <a:pt x="1353219" y="148084"/>
                </a:moveTo>
                <a:lnTo>
                  <a:pt x="882921" y="148084"/>
                </a:lnTo>
                <a:lnTo>
                  <a:pt x="882921" y="548059"/>
                </a:lnTo>
                <a:lnTo>
                  <a:pt x="1353219" y="548059"/>
                </a:lnTo>
                <a:lnTo>
                  <a:pt x="1353219" y="479598"/>
                </a:lnTo>
                <a:lnTo>
                  <a:pt x="960685" y="479598"/>
                </a:lnTo>
                <a:lnTo>
                  <a:pt x="960685" y="436065"/>
                </a:lnTo>
                <a:lnTo>
                  <a:pt x="1353219" y="436065"/>
                </a:lnTo>
                <a:lnTo>
                  <a:pt x="1353219" y="369093"/>
                </a:lnTo>
                <a:lnTo>
                  <a:pt x="960685" y="369093"/>
                </a:lnTo>
                <a:lnTo>
                  <a:pt x="960685" y="326306"/>
                </a:lnTo>
                <a:lnTo>
                  <a:pt x="1353219" y="326306"/>
                </a:lnTo>
                <a:lnTo>
                  <a:pt x="1353219" y="259332"/>
                </a:lnTo>
                <a:lnTo>
                  <a:pt x="960685" y="259332"/>
                </a:lnTo>
                <a:lnTo>
                  <a:pt x="960685" y="216545"/>
                </a:lnTo>
                <a:lnTo>
                  <a:pt x="1353219" y="216545"/>
                </a:lnTo>
                <a:lnTo>
                  <a:pt x="1353219" y="148084"/>
                </a:lnTo>
                <a:close/>
              </a:path>
              <a:path w="7520305" h="706120">
                <a:moveTo>
                  <a:pt x="1353219" y="436065"/>
                </a:moveTo>
                <a:lnTo>
                  <a:pt x="1275455" y="436065"/>
                </a:lnTo>
                <a:lnTo>
                  <a:pt x="1275455" y="479598"/>
                </a:lnTo>
                <a:lnTo>
                  <a:pt x="1353219" y="479598"/>
                </a:lnTo>
                <a:lnTo>
                  <a:pt x="1353219" y="436065"/>
                </a:lnTo>
                <a:close/>
              </a:path>
              <a:path w="7520305" h="706120">
                <a:moveTo>
                  <a:pt x="1353219" y="326306"/>
                </a:moveTo>
                <a:lnTo>
                  <a:pt x="1275455" y="326306"/>
                </a:lnTo>
                <a:lnTo>
                  <a:pt x="1275455" y="369093"/>
                </a:lnTo>
                <a:lnTo>
                  <a:pt x="1353219" y="369093"/>
                </a:lnTo>
                <a:lnTo>
                  <a:pt x="1353219" y="326306"/>
                </a:lnTo>
                <a:close/>
              </a:path>
              <a:path w="7520305" h="706120">
                <a:moveTo>
                  <a:pt x="1353219" y="216545"/>
                </a:moveTo>
                <a:lnTo>
                  <a:pt x="1275455" y="216545"/>
                </a:lnTo>
                <a:lnTo>
                  <a:pt x="1275455" y="259332"/>
                </a:lnTo>
                <a:lnTo>
                  <a:pt x="1353219" y="259332"/>
                </a:lnTo>
                <a:lnTo>
                  <a:pt x="1353219" y="216545"/>
                </a:lnTo>
                <a:close/>
              </a:path>
              <a:path w="7520305" h="706120">
                <a:moveTo>
                  <a:pt x="1171276" y="96738"/>
                </a:moveTo>
                <a:lnTo>
                  <a:pt x="1082724" y="96738"/>
                </a:lnTo>
                <a:lnTo>
                  <a:pt x="1078654" y="107342"/>
                </a:lnTo>
                <a:lnTo>
                  <a:pt x="1073515" y="119434"/>
                </a:lnTo>
                <a:lnTo>
                  <a:pt x="1067306" y="133015"/>
                </a:lnTo>
                <a:lnTo>
                  <a:pt x="1060028" y="148084"/>
                </a:lnTo>
                <a:lnTo>
                  <a:pt x="1148952" y="148084"/>
                </a:lnTo>
                <a:lnTo>
                  <a:pt x="1155510" y="133433"/>
                </a:lnTo>
                <a:lnTo>
                  <a:pt x="1161417" y="119992"/>
                </a:lnTo>
                <a:lnTo>
                  <a:pt x="1166672" y="107760"/>
                </a:lnTo>
                <a:lnTo>
                  <a:pt x="1171276" y="96738"/>
                </a:lnTo>
                <a:close/>
              </a:path>
              <a:path w="7520305" h="706120">
                <a:moveTo>
                  <a:pt x="1439912" y="28277"/>
                </a:moveTo>
                <a:lnTo>
                  <a:pt x="796974" y="28277"/>
                </a:lnTo>
                <a:lnTo>
                  <a:pt x="796974" y="96738"/>
                </a:lnTo>
                <a:lnTo>
                  <a:pt x="1439912" y="96738"/>
                </a:lnTo>
                <a:lnTo>
                  <a:pt x="1439912" y="28277"/>
                </a:lnTo>
                <a:close/>
              </a:path>
              <a:path w="7520305" h="706120">
                <a:moveTo>
                  <a:pt x="5120190" y="650750"/>
                </a:moveTo>
                <a:lnTo>
                  <a:pt x="5024436" y="650750"/>
                </a:lnTo>
                <a:lnTo>
                  <a:pt x="5077270" y="698003"/>
                </a:lnTo>
                <a:lnTo>
                  <a:pt x="5097501" y="677284"/>
                </a:lnTo>
                <a:lnTo>
                  <a:pt x="5115779" y="656425"/>
                </a:lnTo>
                <a:lnTo>
                  <a:pt x="5120190" y="650750"/>
                </a:lnTo>
                <a:close/>
              </a:path>
              <a:path w="7520305" h="706120">
                <a:moveTo>
                  <a:pt x="5247327" y="614287"/>
                </a:moveTo>
                <a:lnTo>
                  <a:pt x="5146475" y="614287"/>
                </a:lnTo>
                <a:lnTo>
                  <a:pt x="5163195" y="634868"/>
                </a:lnTo>
                <a:lnTo>
                  <a:pt x="5182844" y="655680"/>
                </a:lnTo>
                <a:lnTo>
                  <a:pt x="5205425" y="676725"/>
                </a:lnTo>
                <a:lnTo>
                  <a:pt x="5230935" y="698003"/>
                </a:lnTo>
                <a:lnTo>
                  <a:pt x="5281164" y="644053"/>
                </a:lnTo>
                <a:lnTo>
                  <a:pt x="5251863" y="618660"/>
                </a:lnTo>
                <a:lnTo>
                  <a:pt x="5247327" y="614287"/>
                </a:lnTo>
                <a:close/>
              </a:path>
              <a:path w="7520305" h="706120">
                <a:moveTo>
                  <a:pt x="5240237" y="26045"/>
                </a:moveTo>
                <a:lnTo>
                  <a:pt x="4948161" y="26045"/>
                </a:lnTo>
                <a:lnTo>
                  <a:pt x="4948161" y="694283"/>
                </a:lnTo>
                <a:lnTo>
                  <a:pt x="5024436" y="694283"/>
                </a:lnTo>
                <a:lnTo>
                  <a:pt x="5024436" y="650750"/>
                </a:lnTo>
                <a:lnTo>
                  <a:pt x="5120190" y="650750"/>
                </a:lnTo>
                <a:lnTo>
                  <a:pt x="5130602" y="637357"/>
                </a:lnTo>
                <a:lnTo>
                  <a:pt x="5024436" y="637357"/>
                </a:lnTo>
                <a:lnTo>
                  <a:pt x="5024436" y="353838"/>
                </a:lnTo>
                <a:lnTo>
                  <a:pt x="5244275" y="353838"/>
                </a:lnTo>
                <a:lnTo>
                  <a:pt x="5246011" y="343302"/>
                </a:lnTo>
                <a:lnTo>
                  <a:pt x="5251771" y="280541"/>
                </a:lnTo>
                <a:lnTo>
                  <a:pt x="5024436" y="280541"/>
                </a:lnTo>
                <a:lnTo>
                  <a:pt x="5024436" y="99343"/>
                </a:lnTo>
                <a:lnTo>
                  <a:pt x="5236697" y="99343"/>
                </a:lnTo>
                <a:lnTo>
                  <a:pt x="5239237" y="66507"/>
                </a:lnTo>
                <a:lnTo>
                  <a:pt x="5240237" y="26045"/>
                </a:lnTo>
                <a:close/>
              </a:path>
              <a:path w="7520305" h="706120">
                <a:moveTo>
                  <a:pt x="5111501" y="353838"/>
                </a:moveTo>
                <a:lnTo>
                  <a:pt x="5041179" y="353838"/>
                </a:lnTo>
                <a:lnTo>
                  <a:pt x="5051504" y="409324"/>
                </a:lnTo>
                <a:lnTo>
                  <a:pt x="5064992" y="460065"/>
                </a:lnTo>
                <a:lnTo>
                  <a:pt x="5081642" y="506062"/>
                </a:lnTo>
                <a:lnTo>
                  <a:pt x="5101455" y="547315"/>
                </a:lnTo>
                <a:lnTo>
                  <a:pt x="5085339" y="570383"/>
                </a:lnTo>
                <a:lnTo>
                  <a:pt x="5067131" y="593080"/>
                </a:lnTo>
                <a:lnTo>
                  <a:pt x="5046829" y="615404"/>
                </a:lnTo>
                <a:lnTo>
                  <a:pt x="5024436" y="637357"/>
                </a:lnTo>
                <a:lnTo>
                  <a:pt x="5130602" y="637357"/>
                </a:lnTo>
                <a:lnTo>
                  <a:pt x="5132104" y="635426"/>
                </a:lnTo>
                <a:lnTo>
                  <a:pt x="5146475" y="614287"/>
                </a:lnTo>
                <a:lnTo>
                  <a:pt x="5247327" y="614287"/>
                </a:lnTo>
                <a:lnTo>
                  <a:pt x="5226098" y="593824"/>
                </a:lnTo>
                <a:lnTo>
                  <a:pt x="5203867" y="569546"/>
                </a:lnTo>
                <a:lnTo>
                  <a:pt x="5185171" y="545826"/>
                </a:lnTo>
                <a:lnTo>
                  <a:pt x="5206051" y="502473"/>
                </a:lnTo>
                <a:lnTo>
                  <a:pt x="5217201" y="471040"/>
                </a:lnTo>
                <a:lnTo>
                  <a:pt x="5141266" y="471040"/>
                </a:lnTo>
                <a:lnTo>
                  <a:pt x="5132150" y="447251"/>
                </a:lnTo>
                <a:lnTo>
                  <a:pt x="5124150" y="419788"/>
                </a:lnTo>
                <a:lnTo>
                  <a:pt x="5117267" y="388650"/>
                </a:lnTo>
                <a:lnTo>
                  <a:pt x="5111501" y="353838"/>
                </a:lnTo>
                <a:close/>
              </a:path>
              <a:path w="7520305" h="706120">
                <a:moveTo>
                  <a:pt x="5244275" y="353838"/>
                </a:moveTo>
                <a:lnTo>
                  <a:pt x="5171032" y="353838"/>
                </a:lnTo>
                <a:lnTo>
                  <a:pt x="5167916" y="384046"/>
                </a:lnTo>
                <a:lnTo>
                  <a:pt x="5161916" y="413649"/>
                </a:lnTo>
                <a:lnTo>
                  <a:pt x="5153032" y="442647"/>
                </a:lnTo>
                <a:lnTo>
                  <a:pt x="5141266" y="471040"/>
                </a:lnTo>
                <a:lnTo>
                  <a:pt x="5217201" y="471040"/>
                </a:lnTo>
                <a:lnTo>
                  <a:pt x="5223151" y="454267"/>
                </a:lnTo>
                <a:lnTo>
                  <a:pt x="5236471" y="401210"/>
                </a:lnTo>
                <a:lnTo>
                  <a:pt x="5244275" y="353838"/>
                </a:lnTo>
                <a:close/>
              </a:path>
              <a:path w="7520305" h="706120">
                <a:moveTo>
                  <a:pt x="5060527" y="162594"/>
                </a:moveTo>
                <a:lnTo>
                  <a:pt x="5076526" y="241101"/>
                </a:lnTo>
                <a:lnTo>
                  <a:pt x="5118593" y="246682"/>
                </a:lnTo>
                <a:lnTo>
                  <a:pt x="5131220" y="247054"/>
                </a:lnTo>
                <a:lnTo>
                  <a:pt x="5137918" y="247054"/>
                </a:lnTo>
                <a:lnTo>
                  <a:pt x="5194658" y="229753"/>
                </a:lnTo>
                <a:lnTo>
                  <a:pt x="5224237" y="177849"/>
                </a:lnTo>
                <a:lnTo>
                  <a:pt x="5225045" y="173757"/>
                </a:lnTo>
                <a:lnTo>
                  <a:pt x="5115220" y="173757"/>
                </a:lnTo>
                <a:lnTo>
                  <a:pt x="5103430" y="173059"/>
                </a:lnTo>
                <a:lnTo>
                  <a:pt x="5090385" y="170966"/>
                </a:lnTo>
                <a:lnTo>
                  <a:pt x="5076084" y="167478"/>
                </a:lnTo>
                <a:lnTo>
                  <a:pt x="5060527" y="162594"/>
                </a:lnTo>
                <a:close/>
              </a:path>
              <a:path w="7520305" h="706120">
                <a:moveTo>
                  <a:pt x="5236697" y="99343"/>
                </a:moveTo>
                <a:lnTo>
                  <a:pt x="5159498" y="99343"/>
                </a:lnTo>
                <a:lnTo>
                  <a:pt x="5158125" y="120411"/>
                </a:lnTo>
                <a:lnTo>
                  <a:pt x="5155870" y="137480"/>
                </a:lnTo>
                <a:lnTo>
                  <a:pt x="5129453" y="172873"/>
                </a:lnTo>
                <a:lnTo>
                  <a:pt x="5120430" y="173757"/>
                </a:lnTo>
                <a:lnTo>
                  <a:pt x="5225045" y="173757"/>
                </a:lnTo>
                <a:lnTo>
                  <a:pt x="5231237" y="142409"/>
                </a:lnTo>
                <a:lnTo>
                  <a:pt x="5236237" y="105295"/>
                </a:lnTo>
                <a:lnTo>
                  <a:pt x="5236697" y="99343"/>
                </a:lnTo>
                <a:close/>
              </a:path>
              <a:path w="7520305" h="706120">
                <a:moveTo>
                  <a:pt x="2578446" y="333002"/>
                </a:moveTo>
                <a:lnTo>
                  <a:pt x="2333252" y="333002"/>
                </a:lnTo>
                <a:lnTo>
                  <a:pt x="2333252" y="404068"/>
                </a:lnTo>
                <a:lnTo>
                  <a:pt x="2578446" y="404068"/>
                </a:lnTo>
                <a:lnTo>
                  <a:pt x="2578446" y="333002"/>
                </a:lnTo>
                <a:close/>
              </a:path>
              <a:path w="7520305" h="706120">
                <a:moveTo>
                  <a:pt x="7519911" y="28277"/>
                </a:moveTo>
                <a:lnTo>
                  <a:pt x="7221510" y="28277"/>
                </a:lnTo>
                <a:lnTo>
                  <a:pt x="7221510" y="380999"/>
                </a:lnTo>
                <a:lnTo>
                  <a:pt x="7219255" y="427357"/>
                </a:lnTo>
                <a:lnTo>
                  <a:pt x="7212487" y="469320"/>
                </a:lnTo>
                <a:lnTo>
                  <a:pt x="7201209" y="506887"/>
                </a:lnTo>
                <a:lnTo>
                  <a:pt x="7165188" y="569976"/>
                </a:lnTo>
                <a:lnTo>
                  <a:pt x="7111610" y="623462"/>
                </a:lnTo>
                <a:lnTo>
                  <a:pt x="7078263" y="647030"/>
                </a:lnTo>
                <a:lnTo>
                  <a:pt x="7137422" y="701352"/>
                </a:lnTo>
                <a:lnTo>
                  <a:pt x="7179012" y="667090"/>
                </a:lnTo>
                <a:lnTo>
                  <a:pt x="7214234" y="630783"/>
                </a:lnTo>
                <a:lnTo>
                  <a:pt x="7243091" y="592428"/>
                </a:lnTo>
                <a:lnTo>
                  <a:pt x="7265580" y="552028"/>
                </a:lnTo>
                <a:lnTo>
                  <a:pt x="7281703" y="509581"/>
                </a:lnTo>
                <a:lnTo>
                  <a:pt x="7291459" y="465087"/>
                </a:lnTo>
                <a:lnTo>
                  <a:pt x="7519911" y="465087"/>
                </a:lnTo>
                <a:lnTo>
                  <a:pt x="7519911" y="391789"/>
                </a:lnTo>
                <a:lnTo>
                  <a:pt x="7298529" y="391789"/>
                </a:lnTo>
                <a:lnTo>
                  <a:pt x="7298529" y="282028"/>
                </a:lnTo>
                <a:lnTo>
                  <a:pt x="7519911" y="282028"/>
                </a:lnTo>
                <a:lnTo>
                  <a:pt x="7519911" y="209104"/>
                </a:lnTo>
                <a:lnTo>
                  <a:pt x="7298529" y="209104"/>
                </a:lnTo>
                <a:lnTo>
                  <a:pt x="7298529" y="102320"/>
                </a:lnTo>
                <a:lnTo>
                  <a:pt x="7519911" y="102320"/>
                </a:lnTo>
                <a:lnTo>
                  <a:pt x="7519911" y="28277"/>
                </a:lnTo>
                <a:close/>
              </a:path>
              <a:path w="7520305" h="706120">
                <a:moveTo>
                  <a:pt x="7333504" y="613544"/>
                </a:moveTo>
                <a:lnTo>
                  <a:pt x="7356200" y="693539"/>
                </a:lnTo>
                <a:lnTo>
                  <a:pt x="7438428" y="693539"/>
                </a:lnTo>
                <a:lnTo>
                  <a:pt x="7474076" y="688446"/>
                </a:lnTo>
                <a:lnTo>
                  <a:pt x="7499540" y="673168"/>
                </a:lnTo>
                <a:lnTo>
                  <a:pt x="7514818" y="647704"/>
                </a:lnTo>
                <a:lnTo>
                  <a:pt x="7519273" y="616520"/>
                </a:lnTo>
                <a:lnTo>
                  <a:pt x="7389686" y="616520"/>
                </a:lnTo>
                <a:lnTo>
                  <a:pt x="7374594" y="616334"/>
                </a:lnTo>
                <a:lnTo>
                  <a:pt x="7360195" y="615776"/>
                </a:lnTo>
                <a:lnTo>
                  <a:pt x="7346503" y="614846"/>
                </a:lnTo>
                <a:lnTo>
                  <a:pt x="7333504" y="613544"/>
                </a:lnTo>
                <a:close/>
              </a:path>
              <a:path w="7520305" h="706120">
                <a:moveTo>
                  <a:pt x="7519911" y="465087"/>
                </a:moveTo>
                <a:lnTo>
                  <a:pt x="7444008" y="465087"/>
                </a:lnTo>
                <a:lnTo>
                  <a:pt x="7443894" y="592428"/>
                </a:lnTo>
                <a:lnTo>
                  <a:pt x="7442566" y="602172"/>
                </a:lnTo>
                <a:lnTo>
                  <a:pt x="7438241" y="609730"/>
                </a:lnTo>
                <a:lnTo>
                  <a:pt x="7431032" y="614264"/>
                </a:lnTo>
                <a:lnTo>
                  <a:pt x="7420926" y="615776"/>
                </a:lnTo>
                <a:lnTo>
                  <a:pt x="7389686" y="616520"/>
                </a:lnTo>
                <a:lnTo>
                  <a:pt x="7519273" y="616520"/>
                </a:lnTo>
                <a:lnTo>
                  <a:pt x="7519911" y="612056"/>
                </a:lnTo>
                <a:lnTo>
                  <a:pt x="7519911" y="465087"/>
                </a:lnTo>
                <a:close/>
              </a:path>
              <a:path w="7520305" h="706120">
                <a:moveTo>
                  <a:pt x="7154910" y="59531"/>
                </a:moveTo>
                <a:lnTo>
                  <a:pt x="6908227" y="59531"/>
                </a:lnTo>
                <a:lnTo>
                  <a:pt x="6908227" y="583034"/>
                </a:lnTo>
                <a:lnTo>
                  <a:pt x="6985246" y="583034"/>
                </a:lnTo>
                <a:lnTo>
                  <a:pt x="6985246" y="528340"/>
                </a:lnTo>
                <a:lnTo>
                  <a:pt x="7154910" y="528340"/>
                </a:lnTo>
                <a:lnTo>
                  <a:pt x="7154910" y="450576"/>
                </a:lnTo>
                <a:lnTo>
                  <a:pt x="6985246" y="450576"/>
                </a:lnTo>
                <a:lnTo>
                  <a:pt x="6985246" y="330770"/>
                </a:lnTo>
                <a:lnTo>
                  <a:pt x="7154910" y="330770"/>
                </a:lnTo>
                <a:lnTo>
                  <a:pt x="7154910" y="252263"/>
                </a:lnTo>
                <a:lnTo>
                  <a:pt x="6985246" y="252263"/>
                </a:lnTo>
                <a:lnTo>
                  <a:pt x="6985246" y="138038"/>
                </a:lnTo>
                <a:lnTo>
                  <a:pt x="7154910" y="138038"/>
                </a:lnTo>
                <a:lnTo>
                  <a:pt x="7154910" y="59531"/>
                </a:lnTo>
                <a:close/>
              </a:path>
              <a:path w="7520305" h="706120">
                <a:moveTo>
                  <a:pt x="7154910" y="528340"/>
                </a:moveTo>
                <a:lnTo>
                  <a:pt x="7078263" y="528340"/>
                </a:lnTo>
                <a:lnTo>
                  <a:pt x="7078263" y="567778"/>
                </a:lnTo>
                <a:lnTo>
                  <a:pt x="7154910" y="567778"/>
                </a:lnTo>
                <a:lnTo>
                  <a:pt x="7154910" y="528340"/>
                </a:lnTo>
                <a:close/>
              </a:path>
              <a:path w="7520305" h="706120">
                <a:moveTo>
                  <a:pt x="7154910" y="330770"/>
                </a:moveTo>
                <a:lnTo>
                  <a:pt x="7078263" y="330770"/>
                </a:lnTo>
                <a:lnTo>
                  <a:pt x="7078263" y="450576"/>
                </a:lnTo>
                <a:lnTo>
                  <a:pt x="7154910" y="450576"/>
                </a:lnTo>
                <a:lnTo>
                  <a:pt x="7154910" y="330770"/>
                </a:lnTo>
                <a:close/>
              </a:path>
              <a:path w="7520305" h="706120">
                <a:moveTo>
                  <a:pt x="7519911" y="282028"/>
                </a:moveTo>
                <a:lnTo>
                  <a:pt x="7444008" y="282028"/>
                </a:lnTo>
                <a:lnTo>
                  <a:pt x="7444008" y="391789"/>
                </a:lnTo>
                <a:lnTo>
                  <a:pt x="7519911" y="391789"/>
                </a:lnTo>
                <a:lnTo>
                  <a:pt x="7519911" y="282028"/>
                </a:lnTo>
                <a:close/>
              </a:path>
              <a:path w="7520305" h="706120">
                <a:moveTo>
                  <a:pt x="7154910" y="138038"/>
                </a:moveTo>
                <a:lnTo>
                  <a:pt x="7078263" y="138038"/>
                </a:lnTo>
                <a:lnTo>
                  <a:pt x="7078263" y="252263"/>
                </a:lnTo>
                <a:lnTo>
                  <a:pt x="7154910" y="252263"/>
                </a:lnTo>
                <a:lnTo>
                  <a:pt x="7154910" y="138038"/>
                </a:lnTo>
                <a:close/>
              </a:path>
              <a:path w="7520305" h="706120">
                <a:moveTo>
                  <a:pt x="7519911" y="102320"/>
                </a:moveTo>
                <a:lnTo>
                  <a:pt x="7444008" y="102320"/>
                </a:lnTo>
                <a:lnTo>
                  <a:pt x="7444008" y="209104"/>
                </a:lnTo>
                <a:lnTo>
                  <a:pt x="7519911" y="209104"/>
                </a:lnTo>
                <a:lnTo>
                  <a:pt x="7519911" y="102320"/>
                </a:lnTo>
                <a:close/>
              </a:path>
              <a:path w="7520305" h="706120">
                <a:moveTo>
                  <a:pt x="686469" y="30510"/>
                </a:moveTo>
                <a:lnTo>
                  <a:pt x="290958" y="30510"/>
                </a:lnTo>
                <a:lnTo>
                  <a:pt x="290958" y="694283"/>
                </a:lnTo>
                <a:lnTo>
                  <a:pt x="364256" y="694283"/>
                </a:lnTo>
                <a:lnTo>
                  <a:pt x="364256" y="102320"/>
                </a:lnTo>
                <a:lnTo>
                  <a:pt x="686469" y="102320"/>
                </a:lnTo>
                <a:lnTo>
                  <a:pt x="686469" y="30510"/>
                </a:lnTo>
                <a:close/>
              </a:path>
              <a:path w="7520305" h="706120">
                <a:moveTo>
                  <a:pt x="513455" y="615776"/>
                </a:moveTo>
                <a:lnTo>
                  <a:pt x="537269" y="694283"/>
                </a:lnTo>
                <a:lnTo>
                  <a:pt x="603497" y="694283"/>
                </a:lnTo>
                <a:lnTo>
                  <a:pt x="652226" y="682144"/>
                </a:lnTo>
                <a:lnTo>
                  <a:pt x="680934" y="646750"/>
                </a:lnTo>
                <a:lnTo>
                  <a:pt x="685966" y="618752"/>
                </a:lnTo>
                <a:lnTo>
                  <a:pt x="566662" y="618752"/>
                </a:lnTo>
                <a:lnTo>
                  <a:pt x="552175" y="618566"/>
                </a:lnTo>
                <a:lnTo>
                  <a:pt x="538478" y="618008"/>
                </a:lnTo>
                <a:lnTo>
                  <a:pt x="525571" y="617078"/>
                </a:lnTo>
                <a:lnTo>
                  <a:pt x="513455" y="615776"/>
                </a:lnTo>
                <a:close/>
              </a:path>
              <a:path w="7520305" h="706120">
                <a:moveTo>
                  <a:pt x="686469" y="102320"/>
                </a:moveTo>
                <a:lnTo>
                  <a:pt x="613915" y="102320"/>
                </a:lnTo>
                <a:lnTo>
                  <a:pt x="613915" y="605235"/>
                </a:lnTo>
                <a:lnTo>
                  <a:pt x="610938" y="611311"/>
                </a:lnTo>
                <a:lnTo>
                  <a:pt x="566662" y="618752"/>
                </a:lnTo>
                <a:lnTo>
                  <a:pt x="685966" y="618752"/>
                </a:lnTo>
                <a:lnTo>
                  <a:pt x="686469" y="612056"/>
                </a:lnTo>
                <a:lnTo>
                  <a:pt x="686469" y="102320"/>
                </a:lnTo>
                <a:close/>
              </a:path>
              <a:path w="7520305" h="706120">
                <a:moveTo>
                  <a:pt x="475505" y="434578"/>
                </a:moveTo>
                <a:lnTo>
                  <a:pt x="402207" y="434578"/>
                </a:lnTo>
                <a:lnTo>
                  <a:pt x="402207" y="496341"/>
                </a:lnTo>
                <a:lnTo>
                  <a:pt x="406881" y="526293"/>
                </a:lnTo>
                <a:lnTo>
                  <a:pt x="420904" y="547687"/>
                </a:lnTo>
                <a:lnTo>
                  <a:pt x="444275" y="560524"/>
                </a:lnTo>
                <a:lnTo>
                  <a:pt x="476994" y="564803"/>
                </a:lnTo>
                <a:lnTo>
                  <a:pt x="580429" y="564803"/>
                </a:lnTo>
                <a:lnTo>
                  <a:pt x="580429" y="492993"/>
                </a:lnTo>
                <a:lnTo>
                  <a:pt x="495969" y="492993"/>
                </a:lnTo>
                <a:lnTo>
                  <a:pt x="487016" y="491714"/>
                </a:lnTo>
                <a:lnTo>
                  <a:pt x="480621" y="487877"/>
                </a:lnTo>
                <a:lnTo>
                  <a:pt x="476784" y="481482"/>
                </a:lnTo>
                <a:lnTo>
                  <a:pt x="475505" y="472528"/>
                </a:lnTo>
                <a:lnTo>
                  <a:pt x="475505" y="434578"/>
                </a:lnTo>
                <a:close/>
              </a:path>
              <a:path w="7520305" h="706120">
                <a:moveTo>
                  <a:pt x="600520" y="363513"/>
                </a:moveTo>
                <a:lnTo>
                  <a:pt x="379511" y="363513"/>
                </a:lnTo>
                <a:lnTo>
                  <a:pt x="379511" y="434578"/>
                </a:lnTo>
                <a:lnTo>
                  <a:pt x="600520" y="434578"/>
                </a:lnTo>
                <a:lnTo>
                  <a:pt x="600520" y="363513"/>
                </a:lnTo>
                <a:close/>
              </a:path>
              <a:path w="7520305" h="706120">
                <a:moveTo>
                  <a:pt x="525734" y="311050"/>
                </a:moveTo>
                <a:lnTo>
                  <a:pt x="453924" y="311050"/>
                </a:lnTo>
                <a:lnTo>
                  <a:pt x="453924" y="363513"/>
                </a:lnTo>
                <a:lnTo>
                  <a:pt x="525734" y="363513"/>
                </a:lnTo>
                <a:lnTo>
                  <a:pt x="525734" y="311050"/>
                </a:lnTo>
                <a:close/>
              </a:path>
              <a:path w="7520305" h="706120">
                <a:moveTo>
                  <a:pt x="600520" y="225102"/>
                </a:moveTo>
                <a:lnTo>
                  <a:pt x="378767" y="225102"/>
                </a:lnTo>
                <a:lnTo>
                  <a:pt x="378767" y="295795"/>
                </a:lnTo>
                <a:lnTo>
                  <a:pt x="600520" y="295795"/>
                </a:lnTo>
                <a:lnTo>
                  <a:pt x="600520" y="225102"/>
                </a:lnTo>
                <a:close/>
              </a:path>
              <a:path w="7520305" h="706120">
                <a:moveTo>
                  <a:pt x="437182" y="110505"/>
                </a:moveTo>
                <a:lnTo>
                  <a:pt x="378767" y="142502"/>
                </a:lnTo>
                <a:lnTo>
                  <a:pt x="392696" y="160362"/>
                </a:lnTo>
                <a:lnTo>
                  <a:pt x="405091" y="180082"/>
                </a:lnTo>
                <a:lnTo>
                  <a:pt x="415951" y="201662"/>
                </a:lnTo>
                <a:lnTo>
                  <a:pt x="425276" y="225102"/>
                </a:lnTo>
                <a:lnTo>
                  <a:pt x="435693" y="225102"/>
                </a:lnTo>
                <a:lnTo>
                  <a:pt x="490015" y="195337"/>
                </a:lnTo>
                <a:lnTo>
                  <a:pt x="478900" y="170640"/>
                </a:lnTo>
                <a:lnTo>
                  <a:pt x="466389" y="148270"/>
                </a:lnTo>
                <a:lnTo>
                  <a:pt x="452483" y="128225"/>
                </a:lnTo>
                <a:lnTo>
                  <a:pt x="437182" y="110505"/>
                </a:lnTo>
                <a:close/>
              </a:path>
              <a:path w="7520305" h="706120">
                <a:moveTo>
                  <a:pt x="537269" y="111249"/>
                </a:moveTo>
                <a:lnTo>
                  <a:pt x="527642" y="141666"/>
                </a:lnTo>
                <a:lnTo>
                  <a:pt x="515875" y="170780"/>
                </a:lnTo>
                <a:lnTo>
                  <a:pt x="501969" y="198592"/>
                </a:lnTo>
                <a:lnTo>
                  <a:pt x="485923" y="225102"/>
                </a:lnTo>
                <a:lnTo>
                  <a:pt x="562197" y="225102"/>
                </a:lnTo>
                <a:lnTo>
                  <a:pt x="572871" y="207010"/>
                </a:lnTo>
                <a:lnTo>
                  <a:pt x="582940" y="187337"/>
                </a:lnTo>
                <a:lnTo>
                  <a:pt x="592405" y="166083"/>
                </a:lnTo>
                <a:lnTo>
                  <a:pt x="601264" y="143247"/>
                </a:lnTo>
                <a:lnTo>
                  <a:pt x="537269" y="111249"/>
                </a:lnTo>
                <a:close/>
              </a:path>
              <a:path w="7520305" h="706120">
                <a:moveTo>
                  <a:pt x="4798961" y="554756"/>
                </a:moveTo>
                <a:lnTo>
                  <a:pt x="4722686" y="554756"/>
                </a:lnTo>
                <a:lnTo>
                  <a:pt x="4722686" y="694283"/>
                </a:lnTo>
                <a:lnTo>
                  <a:pt x="4798961" y="694283"/>
                </a:lnTo>
                <a:lnTo>
                  <a:pt x="4798961" y="554756"/>
                </a:lnTo>
                <a:close/>
              </a:path>
              <a:path w="7520305" h="706120">
                <a:moveTo>
                  <a:pt x="4915419" y="484063"/>
                </a:moveTo>
                <a:lnTo>
                  <a:pt x="4603252" y="484063"/>
                </a:lnTo>
                <a:lnTo>
                  <a:pt x="4603252" y="554756"/>
                </a:lnTo>
                <a:lnTo>
                  <a:pt x="4915419" y="554756"/>
                </a:lnTo>
                <a:lnTo>
                  <a:pt x="4915419" y="484063"/>
                </a:lnTo>
                <a:close/>
              </a:path>
              <a:path w="7520305" h="706120">
                <a:moveTo>
                  <a:pt x="4798961" y="425276"/>
                </a:moveTo>
                <a:lnTo>
                  <a:pt x="4722686" y="425276"/>
                </a:lnTo>
                <a:lnTo>
                  <a:pt x="4722686" y="484063"/>
                </a:lnTo>
                <a:lnTo>
                  <a:pt x="4798961" y="484063"/>
                </a:lnTo>
                <a:lnTo>
                  <a:pt x="4798961" y="425276"/>
                </a:lnTo>
                <a:close/>
              </a:path>
              <a:path w="7520305" h="706120">
                <a:moveTo>
                  <a:pt x="4931418" y="354582"/>
                </a:moveTo>
                <a:lnTo>
                  <a:pt x="4589486" y="354582"/>
                </a:lnTo>
                <a:lnTo>
                  <a:pt x="4589486" y="425276"/>
                </a:lnTo>
                <a:lnTo>
                  <a:pt x="4931418" y="425276"/>
                </a:lnTo>
                <a:lnTo>
                  <a:pt x="4931418" y="354582"/>
                </a:lnTo>
                <a:close/>
              </a:path>
              <a:path w="7520305" h="706120">
                <a:moveTo>
                  <a:pt x="4705944" y="275332"/>
                </a:moveTo>
                <a:lnTo>
                  <a:pt x="4687712" y="275332"/>
                </a:lnTo>
                <a:lnTo>
                  <a:pt x="4635995" y="301749"/>
                </a:lnTo>
                <a:lnTo>
                  <a:pt x="4643931" y="313190"/>
                </a:lnTo>
                <a:lnTo>
                  <a:pt x="4651994" y="325747"/>
                </a:lnTo>
                <a:lnTo>
                  <a:pt x="4660272" y="339560"/>
                </a:lnTo>
                <a:lnTo>
                  <a:pt x="4668737" y="354582"/>
                </a:lnTo>
                <a:lnTo>
                  <a:pt x="4744267" y="354582"/>
                </a:lnTo>
                <a:lnTo>
                  <a:pt x="4736151" y="333444"/>
                </a:lnTo>
                <a:lnTo>
                  <a:pt x="4727035" y="313143"/>
                </a:lnTo>
                <a:lnTo>
                  <a:pt x="4716990" y="293819"/>
                </a:lnTo>
                <a:lnTo>
                  <a:pt x="4705944" y="275332"/>
                </a:lnTo>
                <a:close/>
              </a:path>
              <a:path w="7520305" h="706120">
                <a:moveTo>
                  <a:pt x="4829470" y="275332"/>
                </a:moveTo>
                <a:lnTo>
                  <a:pt x="4814216" y="275332"/>
                </a:lnTo>
                <a:lnTo>
                  <a:pt x="4806380" y="294795"/>
                </a:lnTo>
                <a:lnTo>
                  <a:pt x="4797008" y="314492"/>
                </a:lnTo>
                <a:lnTo>
                  <a:pt x="4786101" y="334421"/>
                </a:lnTo>
                <a:lnTo>
                  <a:pt x="4773660" y="354582"/>
                </a:lnTo>
                <a:lnTo>
                  <a:pt x="4852168" y="354582"/>
                </a:lnTo>
                <a:lnTo>
                  <a:pt x="4860213" y="342956"/>
                </a:lnTo>
                <a:lnTo>
                  <a:pt x="4867980" y="330398"/>
                </a:lnTo>
                <a:lnTo>
                  <a:pt x="4875468" y="316911"/>
                </a:lnTo>
                <a:lnTo>
                  <a:pt x="4882677" y="302493"/>
                </a:lnTo>
                <a:lnTo>
                  <a:pt x="4829470" y="275332"/>
                </a:lnTo>
                <a:close/>
              </a:path>
              <a:path w="7520305" h="706120">
                <a:moveTo>
                  <a:pt x="4931418" y="204266"/>
                </a:moveTo>
                <a:lnTo>
                  <a:pt x="4589486" y="204266"/>
                </a:lnTo>
                <a:lnTo>
                  <a:pt x="4589486" y="275332"/>
                </a:lnTo>
                <a:lnTo>
                  <a:pt x="4931418" y="275332"/>
                </a:lnTo>
                <a:lnTo>
                  <a:pt x="4931418" y="204266"/>
                </a:lnTo>
                <a:close/>
              </a:path>
              <a:path w="7520305" h="706120">
                <a:moveTo>
                  <a:pt x="4798961" y="147340"/>
                </a:moveTo>
                <a:lnTo>
                  <a:pt x="4722686" y="147340"/>
                </a:lnTo>
                <a:lnTo>
                  <a:pt x="4722686" y="204266"/>
                </a:lnTo>
                <a:lnTo>
                  <a:pt x="4798961" y="204266"/>
                </a:lnTo>
                <a:lnTo>
                  <a:pt x="4798961" y="147340"/>
                </a:lnTo>
                <a:close/>
              </a:path>
              <a:path w="7520305" h="706120">
                <a:moveTo>
                  <a:pt x="4915419" y="76274"/>
                </a:moveTo>
                <a:lnTo>
                  <a:pt x="4603252" y="76274"/>
                </a:lnTo>
                <a:lnTo>
                  <a:pt x="4603252" y="147340"/>
                </a:lnTo>
                <a:lnTo>
                  <a:pt x="4915419" y="147340"/>
                </a:lnTo>
                <a:lnTo>
                  <a:pt x="4915419" y="76274"/>
                </a:lnTo>
                <a:close/>
              </a:path>
              <a:path w="7520305" h="706120">
                <a:moveTo>
                  <a:pt x="4798961" y="6325"/>
                </a:moveTo>
                <a:lnTo>
                  <a:pt x="4722686" y="6325"/>
                </a:lnTo>
                <a:lnTo>
                  <a:pt x="4722686" y="76274"/>
                </a:lnTo>
                <a:lnTo>
                  <a:pt x="4798961" y="76274"/>
                </a:lnTo>
                <a:lnTo>
                  <a:pt x="4798961" y="6325"/>
                </a:lnTo>
                <a:close/>
              </a:path>
              <a:path w="7520305" h="706120">
                <a:moveTo>
                  <a:pt x="2578446" y="231800"/>
                </a:moveTo>
                <a:lnTo>
                  <a:pt x="2333252" y="231800"/>
                </a:lnTo>
                <a:lnTo>
                  <a:pt x="2333252" y="302493"/>
                </a:lnTo>
                <a:lnTo>
                  <a:pt x="2578446" y="302493"/>
                </a:lnTo>
                <a:lnTo>
                  <a:pt x="2578446" y="231800"/>
                </a:lnTo>
                <a:close/>
              </a:path>
              <a:path w="7520305" h="706120">
                <a:moveTo>
                  <a:pt x="1793006" y="231800"/>
                </a:moveTo>
                <a:lnTo>
                  <a:pt x="1564927" y="231800"/>
                </a:lnTo>
                <a:lnTo>
                  <a:pt x="1564927" y="302493"/>
                </a:lnTo>
                <a:lnTo>
                  <a:pt x="1793006" y="302493"/>
                </a:lnTo>
                <a:lnTo>
                  <a:pt x="1793006" y="231800"/>
                </a:lnTo>
                <a:close/>
              </a:path>
              <a:path w="7520305" h="706120">
                <a:moveTo>
                  <a:pt x="4204765" y="463599"/>
                </a:moveTo>
                <a:lnTo>
                  <a:pt x="4125514" y="463599"/>
                </a:lnTo>
                <a:lnTo>
                  <a:pt x="4125514" y="696516"/>
                </a:lnTo>
                <a:lnTo>
                  <a:pt x="4204765" y="696516"/>
                </a:lnTo>
                <a:lnTo>
                  <a:pt x="4204765" y="463599"/>
                </a:lnTo>
                <a:close/>
              </a:path>
              <a:path w="7520305" h="706120">
                <a:moveTo>
                  <a:pt x="4467447" y="140270"/>
                </a:moveTo>
                <a:lnTo>
                  <a:pt x="3862461" y="140270"/>
                </a:lnTo>
                <a:lnTo>
                  <a:pt x="3862461" y="463599"/>
                </a:lnTo>
                <a:lnTo>
                  <a:pt x="4467447" y="463599"/>
                </a:lnTo>
                <a:lnTo>
                  <a:pt x="4467447" y="385837"/>
                </a:lnTo>
                <a:lnTo>
                  <a:pt x="3940967" y="385837"/>
                </a:lnTo>
                <a:lnTo>
                  <a:pt x="3940967" y="218033"/>
                </a:lnTo>
                <a:lnTo>
                  <a:pt x="4467447" y="218033"/>
                </a:lnTo>
                <a:lnTo>
                  <a:pt x="4467447" y="140270"/>
                </a:lnTo>
                <a:close/>
              </a:path>
              <a:path w="7520305" h="706120">
                <a:moveTo>
                  <a:pt x="4204765" y="218033"/>
                </a:moveTo>
                <a:lnTo>
                  <a:pt x="4125514" y="218033"/>
                </a:lnTo>
                <a:lnTo>
                  <a:pt x="4125514" y="385837"/>
                </a:lnTo>
                <a:lnTo>
                  <a:pt x="4204765" y="385837"/>
                </a:lnTo>
                <a:lnTo>
                  <a:pt x="4204765" y="218033"/>
                </a:lnTo>
                <a:close/>
              </a:path>
              <a:path w="7520305" h="706120">
                <a:moveTo>
                  <a:pt x="4467447" y="218033"/>
                </a:moveTo>
                <a:lnTo>
                  <a:pt x="4388939" y="218033"/>
                </a:lnTo>
                <a:lnTo>
                  <a:pt x="4388939" y="385837"/>
                </a:lnTo>
                <a:lnTo>
                  <a:pt x="4467447" y="385837"/>
                </a:lnTo>
                <a:lnTo>
                  <a:pt x="4467447" y="218033"/>
                </a:lnTo>
                <a:close/>
              </a:path>
              <a:path w="7520305" h="706120">
                <a:moveTo>
                  <a:pt x="4204765" y="6325"/>
                </a:moveTo>
                <a:lnTo>
                  <a:pt x="4125514" y="6325"/>
                </a:lnTo>
                <a:lnTo>
                  <a:pt x="4125514" y="140270"/>
                </a:lnTo>
                <a:lnTo>
                  <a:pt x="4204765" y="140270"/>
                </a:lnTo>
                <a:lnTo>
                  <a:pt x="4204765" y="6325"/>
                </a:lnTo>
                <a:close/>
              </a:path>
              <a:path w="7520305" h="706120">
                <a:moveTo>
                  <a:pt x="2818432" y="338584"/>
                </a:moveTo>
                <a:lnTo>
                  <a:pt x="2741413" y="338584"/>
                </a:lnTo>
                <a:lnTo>
                  <a:pt x="2741413" y="694283"/>
                </a:lnTo>
                <a:lnTo>
                  <a:pt x="2818432" y="694283"/>
                </a:lnTo>
                <a:lnTo>
                  <a:pt x="2818432" y="338584"/>
                </a:lnTo>
                <a:close/>
              </a:path>
              <a:path w="7520305" h="706120">
                <a:moveTo>
                  <a:pt x="2973957" y="262309"/>
                </a:moveTo>
                <a:lnTo>
                  <a:pt x="2597421" y="262309"/>
                </a:lnTo>
                <a:lnTo>
                  <a:pt x="2597421" y="338584"/>
                </a:lnTo>
                <a:lnTo>
                  <a:pt x="2973957" y="338584"/>
                </a:lnTo>
                <a:lnTo>
                  <a:pt x="2973957" y="262309"/>
                </a:lnTo>
                <a:close/>
              </a:path>
              <a:path w="7520305" h="706120">
                <a:moveTo>
                  <a:pt x="2818432" y="7813"/>
                </a:moveTo>
                <a:lnTo>
                  <a:pt x="2741413" y="7813"/>
                </a:lnTo>
                <a:lnTo>
                  <a:pt x="2741413" y="262309"/>
                </a:lnTo>
                <a:lnTo>
                  <a:pt x="2818432" y="262309"/>
                </a:lnTo>
                <a:lnTo>
                  <a:pt x="2818432" y="7813"/>
                </a:lnTo>
                <a:close/>
              </a:path>
              <a:path w="7520305" h="706120">
                <a:moveTo>
                  <a:pt x="2605980" y="129108"/>
                </a:moveTo>
                <a:lnTo>
                  <a:pt x="2307951" y="129108"/>
                </a:lnTo>
                <a:lnTo>
                  <a:pt x="2307951" y="199801"/>
                </a:lnTo>
                <a:lnTo>
                  <a:pt x="2605980" y="199801"/>
                </a:lnTo>
                <a:lnTo>
                  <a:pt x="2605980" y="129108"/>
                </a:lnTo>
                <a:close/>
              </a:path>
              <a:path w="7520305" h="706120">
                <a:moveTo>
                  <a:pt x="2578446" y="30510"/>
                </a:moveTo>
                <a:lnTo>
                  <a:pt x="2333252" y="30510"/>
                </a:lnTo>
                <a:lnTo>
                  <a:pt x="2333252" y="101575"/>
                </a:lnTo>
                <a:lnTo>
                  <a:pt x="2578446" y="101575"/>
                </a:lnTo>
                <a:lnTo>
                  <a:pt x="2578446" y="30510"/>
                </a:lnTo>
                <a:close/>
              </a:path>
              <a:path w="7520305" h="706120">
                <a:moveTo>
                  <a:pt x="2113730" y="29766"/>
                </a:moveTo>
                <a:lnTo>
                  <a:pt x="1878210" y="29766"/>
                </a:lnTo>
                <a:lnTo>
                  <a:pt x="1878210" y="122783"/>
                </a:lnTo>
                <a:lnTo>
                  <a:pt x="1873699" y="161432"/>
                </a:lnTo>
                <a:lnTo>
                  <a:pt x="1860164" y="194778"/>
                </a:lnTo>
                <a:lnTo>
                  <a:pt x="1837608" y="222823"/>
                </a:lnTo>
                <a:lnTo>
                  <a:pt x="1806028" y="245565"/>
                </a:lnTo>
                <a:lnTo>
                  <a:pt x="1865932" y="296539"/>
                </a:lnTo>
                <a:lnTo>
                  <a:pt x="1904673" y="261286"/>
                </a:lnTo>
                <a:lnTo>
                  <a:pt x="1932346" y="221754"/>
                </a:lnTo>
                <a:lnTo>
                  <a:pt x="1948949" y="177942"/>
                </a:lnTo>
                <a:lnTo>
                  <a:pt x="1954484" y="129852"/>
                </a:lnTo>
                <a:lnTo>
                  <a:pt x="1954484" y="109016"/>
                </a:lnTo>
                <a:lnTo>
                  <a:pt x="2113730" y="109016"/>
                </a:lnTo>
                <a:lnTo>
                  <a:pt x="2113730" y="29766"/>
                </a:lnTo>
                <a:close/>
              </a:path>
              <a:path w="7520305" h="706120">
                <a:moveTo>
                  <a:pt x="2113730" y="109016"/>
                </a:moveTo>
                <a:lnTo>
                  <a:pt x="2037455" y="109016"/>
                </a:lnTo>
                <a:lnTo>
                  <a:pt x="2037455" y="215800"/>
                </a:lnTo>
                <a:lnTo>
                  <a:pt x="2040688" y="240055"/>
                </a:lnTo>
                <a:lnTo>
                  <a:pt x="2050385" y="257379"/>
                </a:lnTo>
                <a:lnTo>
                  <a:pt x="2066547" y="267774"/>
                </a:lnTo>
                <a:lnTo>
                  <a:pt x="2089174" y="271238"/>
                </a:lnTo>
                <a:lnTo>
                  <a:pt x="2149449" y="271238"/>
                </a:lnTo>
                <a:lnTo>
                  <a:pt x="2193469" y="257112"/>
                </a:lnTo>
                <a:lnTo>
                  <a:pt x="2214375" y="210731"/>
                </a:lnTo>
                <a:lnTo>
                  <a:pt x="2215378" y="202034"/>
                </a:lnTo>
                <a:lnTo>
                  <a:pt x="2117079" y="202034"/>
                </a:lnTo>
                <a:lnTo>
                  <a:pt x="2113730" y="196949"/>
                </a:lnTo>
                <a:lnTo>
                  <a:pt x="2113730" y="109016"/>
                </a:lnTo>
                <a:close/>
              </a:path>
              <a:path w="7520305" h="706120">
                <a:moveTo>
                  <a:pt x="2142751" y="132085"/>
                </a:moveTo>
                <a:lnTo>
                  <a:pt x="2143403" y="140689"/>
                </a:lnTo>
                <a:lnTo>
                  <a:pt x="2143868" y="148642"/>
                </a:lnTo>
                <a:lnTo>
                  <a:pt x="2144147" y="155943"/>
                </a:lnTo>
                <a:lnTo>
                  <a:pt x="2144240" y="162594"/>
                </a:lnTo>
                <a:lnTo>
                  <a:pt x="2143472" y="179849"/>
                </a:lnTo>
                <a:lnTo>
                  <a:pt x="2141170" y="192174"/>
                </a:lnTo>
                <a:lnTo>
                  <a:pt x="2137333" y="199569"/>
                </a:lnTo>
                <a:lnTo>
                  <a:pt x="2131961" y="202034"/>
                </a:lnTo>
                <a:lnTo>
                  <a:pt x="2215378" y="202034"/>
                </a:lnTo>
                <a:lnTo>
                  <a:pt x="2217305" y="185326"/>
                </a:lnTo>
                <a:lnTo>
                  <a:pt x="2218282" y="154781"/>
                </a:lnTo>
                <a:lnTo>
                  <a:pt x="2142751" y="132085"/>
                </a:lnTo>
                <a:close/>
              </a:path>
              <a:path w="7520305" h="706120">
                <a:moveTo>
                  <a:pt x="1820167" y="129108"/>
                </a:moveTo>
                <a:lnTo>
                  <a:pt x="1539998" y="129108"/>
                </a:lnTo>
                <a:lnTo>
                  <a:pt x="1539998" y="199801"/>
                </a:lnTo>
                <a:lnTo>
                  <a:pt x="1820167" y="199801"/>
                </a:lnTo>
                <a:lnTo>
                  <a:pt x="1820167" y="129108"/>
                </a:lnTo>
                <a:close/>
              </a:path>
              <a:path w="7520305" h="706120">
                <a:moveTo>
                  <a:pt x="1793006" y="30510"/>
                </a:moveTo>
                <a:lnTo>
                  <a:pt x="1564927" y="30510"/>
                </a:lnTo>
                <a:lnTo>
                  <a:pt x="1564927" y="101575"/>
                </a:lnTo>
                <a:lnTo>
                  <a:pt x="1793006" y="101575"/>
                </a:lnTo>
                <a:lnTo>
                  <a:pt x="1793006" y="30510"/>
                </a:lnTo>
                <a:close/>
              </a:path>
              <a:path w="7520305" h="706120">
                <a:moveTo>
                  <a:pt x="6023444" y="280541"/>
                </a:moveTo>
                <a:lnTo>
                  <a:pt x="5357439" y="280541"/>
                </a:lnTo>
                <a:lnTo>
                  <a:pt x="5357439" y="353838"/>
                </a:lnTo>
                <a:lnTo>
                  <a:pt x="6023444" y="353838"/>
                </a:lnTo>
                <a:lnTo>
                  <a:pt x="6023444" y="280541"/>
                </a:lnTo>
                <a:close/>
              </a:path>
              <a:path w="7520305" h="706120">
                <a:moveTo>
                  <a:pt x="5733229" y="177105"/>
                </a:moveTo>
                <a:lnTo>
                  <a:pt x="5655467" y="177105"/>
                </a:lnTo>
                <a:lnTo>
                  <a:pt x="5655467" y="280541"/>
                </a:lnTo>
                <a:lnTo>
                  <a:pt x="5733229" y="280541"/>
                </a:lnTo>
                <a:lnTo>
                  <a:pt x="5733229" y="177105"/>
                </a:lnTo>
                <a:close/>
              </a:path>
              <a:path w="7520305" h="706120">
                <a:moveTo>
                  <a:pt x="5495476" y="16743"/>
                </a:moveTo>
                <a:lnTo>
                  <a:pt x="5481799" y="59471"/>
                </a:lnTo>
                <a:lnTo>
                  <a:pt x="5463389" y="100444"/>
                </a:lnTo>
                <a:lnTo>
                  <a:pt x="5440246" y="139660"/>
                </a:lnTo>
                <a:lnTo>
                  <a:pt x="5412371" y="177120"/>
                </a:lnTo>
                <a:lnTo>
                  <a:pt x="5379763" y="212824"/>
                </a:lnTo>
                <a:lnTo>
                  <a:pt x="5445248" y="261565"/>
                </a:lnTo>
                <a:lnTo>
                  <a:pt x="5465479" y="239962"/>
                </a:lnTo>
                <a:lnTo>
                  <a:pt x="5483012" y="218684"/>
                </a:lnTo>
                <a:lnTo>
                  <a:pt x="5497849" y="197732"/>
                </a:lnTo>
                <a:lnTo>
                  <a:pt x="5509987" y="177105"/>
                </a:lnTo>
                <a:lnTo>
                  <a:pt x="5954240" y="177105"/>
                </a:lnTo>
                <a:lnTo>
                  <a:pt x="5954240" y="103807"/>
                </a:lnTo>
                <a:lnTo>
                  <a:pt x="5548683" y="103807"/>
                </a:lnTo>
                <a:lnTo>
                  <a:pt x="5555659" y="88180"/>
                </a:lnTo>
                <a:lnTo>
                  <a:pt x="5561705" y="72553"/>
                </a:lnTo>
                <a:lnTo>
                  <a:pt x="5566821" y="56927"/>
                </a:lnTo>
                <a:lnTo>
                  <a:pt x="5571007" y="41300"/>
                </a:lnTo>
                <a:lnTo>
                  <a:pt x="5495476" y="16743"/>
                </a:lnTo>
                <a:close/>
              </a:path>
              <a:path w="7520305" h="706120">
                <a:moveTo>
                  <a:pt x="5733229" y="6325"/>
                </a:moveTo>
                <a:lnTo>
                  <a:pt x="5655467" y="6325"/>
                </a:lnTo>
                <a:lnTo>
                  <a:pt x="5655467" y="103807"/>
                </a:lnTo>
                <a:lnTo>
                  <a:pt x="5733229" y="103807"/>
                </a:lnTo>
                <a:lnTo>
                  <a:pt x="5733229" y="63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3020" y="4221787"/>
            <a:ext cx="298450" cy="144780"/>
          </a:xfrm>
          <a:custGeom>
            <a:avLst/>
            <a:gdLst/>
            <a:ahLst/>
            <a:cxnLst/>
            <a:rect l="l" t="t" r="r" b="b"/>
            <a:pathLst>
              <a:path w="298450" h="144779">
                <a:moveTo>
                  <a:pt x="249287" y="0"/>
                </a:moveTo>
                <a:lnTo>
                  <a:pt x="298028" y="57670"/>
                </a:lnTo>
                <a:lnTo>
                  <a:pt x="251727" y="81751"/>
                </a:lnTo>
                <a:lnTo>
                  <a:pt x="202718" y="102497"/>
                </a:lnTo>
                <a:lnTo>
                  <a:pt x="151000" y="119910"/>
                </a:lnTo>
                <a:lnTo>
                  <a:pt x="96574" y="133989"/>
                </a:lnTo>
                <a:lnTo>
                  <a:pt x="39439" y="144735"/>
                </a:lnTo>
                <a:lnTo>
                  <a:pt x="0" y="79250"/>
                </a:lnTo>
                <a:lnTo>
                  <a:pt x="58072" y="67865"/>
                </a:lnTo>
                <a:lnTo>
                  <a:pt x="112037" y="54247"/>
                </a:lnTo>
                <a:lnTo>
                  <a:pt x="161895" y="38397"/>
                </a:lnTo>
                <a:lnTo>
                  <a:pt x="207644" y="20315"/>
                </a:lnTo>
                <a:lnTo>
                  <a:pt x="249287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9973" y="4216206"/>
            <a:ext cx="287655" cy="145415"/>
          </a:xfrm>
          <a:custGeom>
            <a:avLst/>
            <a:gdLst/>
            <a:ahLst/>
            <a:cxnLst/>
            <a:rect l="l" t="t" r="r" b="b"/>
            <a:pathLst>
              <a:path w="287654" h="145414">
                <a:moveTo>
                  <a:pt x="39811" y="0"/>
                </a:moveTo>
                <a:lnTo>
                  <a:pt x="91856" y="11043"/>
                </a:lnTo>
                <a:lnTo>
                  <a:pt x="142621" y="25419"/>
                </a:lnTo>
                <a:lnTo>
                  <a:pt x="192107" y="43130"/>
                </a:lnTo>
                <a:lnTo>
                  <a:pt x="240312" y="64174"/>
                </a:lnTo>
                <a:lnTo>
                  <a:pt x="287238" y="88552"/>
                </a:lnTo>
                <a:lnTo>
                  <a:pt x="235520" y="145107"/>
                </a:lnTo>
                <a:lnTo>
                  <a:pt x="188952" y="120104"/>
                </a:lnTo>
                <a:lnTo>
                  <a:pt x="142116" y="99268"/>
                </a:lnTo>
                <a:lnTo>
                  <a:pt x="95012" y="82599"/>
                </a:lnTo>
                <a:lnTo>
                  <a:pt x="47639" y="70098"/>
                </a:lnTo>
                <a:lnTo>
                  <a:pt x="0" y="61763"/>
                </a:lnTo>
                <a:lnTo>
                  <a:pt x="3981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5183" y="4174137"/>
            <a:ext cx="388862" cy="183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30455" y="4165976"/>
            <a:ext cx="64135" cy="83820"/>
          </a:xfrm>
          <a:custGeom>
            <a:avLst/>
            <a:gdLst/>
            <a:ahLst/>
            <a:cxnLst/>
            <a:rect l="l" t="t" r="r" b="b"/>
            <a:pathLst>
              <a:path w="64134" h="83820">
                <a:moveTo>
                  <a:pt x="0" y="0"/>
                </a:moveTo>
                <a:lnTo>
                  <a:pt x="0" y="83715"/>
                </a:lnTo>
                <a:lnTo>
                  <a:pt x="63996" y="83715"/>
                </a:lnTo>
                <a:lnTo>
                  <a:pt x="6399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4548" y="4165976"/>
            <a:ext cx="92075" cy="83820"/>
          </a:xfrm>
          <a:custGeom>
            <a:avLst/>
            <a:gdLst/>
            <a:ahLst/>
            <a:cxnLst/>
            <a:rect l="l" t="t" r="r" b="b"/>
            <a:pathLst>
              <a:path w="92075" h="83820">
                <a:moveTo>
                  <a:pt x="0" y="0"/>
                </a:moveTo>
                <a:lnTo>
                  <a:pt x="0" y="83715"/>
                </a:lnTo>
                <a:lnTo>
                  <a:pt x="91901" y="83715"/>
                </a:lnTo>
                <a:lnTo>
                  <a:pt x="919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6224" y="4165976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20">
                <a:moveTo>
                  <a:pt x="0" y="0"/>
                </a:moveTo>
                <a:lnTo>
                  <a:pt x="0" y="83715"/>
                </a:lnTo>
                <a:lnTo>
                  <a:pt x="74785" y="83715"/>
                </a:lnTo>
                <a:lnTo>
                  <a:pt x="7478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47707" y="4141048"/>
            <a:ext cx="314325" cy="102235"/>
          </a:xfrm>
          <a:custGeom>
            <a:avLst/>
            <a:gdLst/>
            <a:ahLst/>
            <a:cxnLst/>
            <a:rect l="l" t="t" r="r" b="b"/>
            <a:pathLst>
              <a:path w="314325" h="102235">
                <a:moveTo>
                  <a:pt x="0" y="0"/>
                </a:moveTo>
                <a:lnTo>
                  <a:pt x="0" y="101947"/>
                </a:lnTo>
                <a:lnTo>
                  <a:pt x="314026" y="101947"/>
                </a:lnTo>
                <a:lnTo>
                  <a:pt x="31402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3136" y="4133209"/>
            <a:ext cx="115763" cy="223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0705" y="4126140"/>
            <a:ext cx="94183" cy="1689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4962" y="4096772"/>
            <a:ext cx="314960" cy="43815"/>
          </a:xfrm>
          <a:custGeom>
            <a:avLst/>
            <a:gdLst/>
            <a:ahLst/>
            <a:cxnLst/>
            <a:rect l="l" t="t" r="r" b="b"/>
            <a:pathLst>
              <a:path w="314960" h="43814">
                <a:moveTo>
                  <a:pt x="0" y="0"/>
                </a:moveTo>
                <a:lnTo>
                  <a:pt x="0" y="43532"/>
                </a:lnTo>
                <a:lnTo>
                  <a:pt x="314770" y="43532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8274" y="4095283"/>
            <a:ext cx="244475" cy="259715"/>
          </a:xfrm>
          <a:custGeom>
            <a:avLst/>
            <a:gdLst/>
            <a:ahLst/>
            <a:cxnLst/>
            <a:rect l="l" t="t" r="r" b="b"/>
            <a:pathLst>
              <a:path w="244475" h="259714">
                <a:moveTo>
                  <a:pt x="0" y="0"/>
                </a:moveTo>
                <a:lnTo>
                  <a:pt x="244449" y="0"/>
                </a:lnTo>
                <a:lnTo>
                  <a:pt x="244449" y="255984"/>
                </a:lnTo>
                <a:lnTo>
                  <a:pt x="168174" y="255984"/>
                </a:lnTo>
                <a:lnTo>
                  <a:pt x="168174" y="225474"/>
                </a:lnTo>
                <a:lnTo>
                  <a:pt x="76273" y="225474"/>
                </a:lnTo>
                <a:lnTo>
                  <a:pt x="76273" y="259705"/>
                </a:lnTo>
                <a:lnTo>
                  <a:pt x="0" y="2597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69943" y="4067750"/>
            <a:ext cx="469900" cy="287655"/>
          </a:xfrm>
          <a:custGeom>
            <a:avLst/>
            <a:gdLst/>
            <a:ahLst/>
            <a:cxnLst/>
            <a:rect l="l" t="t" r="r" b="b"/>
            <a:pathLst>
              <a:path w="469900" h="287654">
                <a:moveTo>
                  <a:pt x="0" y="0"/>
                </a:moveTo>
                <a:lnTo>
                  <a:pt x="469553" y="0"/>
                </a:lnTo>
                <a:lnTo>
                  <a:pt x="469553" y="287238"/>
                </a:lnTo>
                <a:lnTo>
                  <a:pt x="391789" y="287238"/>
                </a:lnTo>
                <a:lnTo>
                  <a:pt x="391789" y="248542"/>
                </a:lnTo>
                <a:lnTo>
                  <a:pt x="77763" y="248542"/>
                </a:lnTo>
                <a:lnTo>
                  <a:pt x="77763" y="287238"/>
                </a:lnTo>
                <a:lnTo>
                  <a:pt x="0" y="287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53110" y="4041680"/>
            <a:ext cx="142180" cy="1183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23011" y="4045053"/>
            <a:ext cx="109220" cy="48895"/>
          </a:xfrm>
          <a:custGeom>
            <a:avLst/>
            <a:gdLst/>
            <a:ahLst/>
            <a:cxnLst/>
            <a:rect l="l" t="t" r="r" b="b"/>
            <a:pathLst>
              <a:path w="109220" h="48895">
                <a:moveTo>
                  <a:pt x="0" y="0"/>
                </a:moveTo>
                <a:lnTo>
                  <a:pt x="0" y="48741"/>
                </a:lnTo>
                <a:lnTo>
                  <a:pt x="109016" y="48741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19428" y="4008194"/>
            <a:ext cx="72231" cy="1299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38714" y="4014544"/>
            <a:ext cx="77470" cy="283845"/>
          </a:xfrm>
          <a:custGeom>
            <a:avLst/>
            <a:gdLst/>
            <a:ahLst/>
            <a:cxnLst/>
            <a:rect l="l" t="t" r="r" b="b"/>
            <a:pathLst>
              <a:path w="77470" h="283845">
                <a:moveTo>
                  <a:pt x="0" y="0"/>
                </a:moveTo>
                <a:lnTo>
                  <a:pt x="0" y="283517"/>
                </a:lnTo>
                <a:lnTo>
                  <a:pt x="22394" y="261565"/>
                </a:lnTo>
                <a:lnTo>
                  <a:pt x="42695" y="239241"/>
                </a:lnTo>
                <a:lnTo>
                  <a:pt x="60904" y="216544"/>
                </a:lnTo>
                <a:lnTo>
                  <a:pt x="77019" y="193476"/>
                </a:lnTo>
                <a:lnTo>
                  <a:pt x="57206" y="152223"/>
                </a:lnTo>
                <a:lnTo>
                  <a:pt x="40556" y="106226"/>
                </a:lnTo>
                <a:lnTo>
                  <a:pt x="27068" y="55484"/>
                </a:lnTo>
                <a:lnTo>
                  <a:pt x="1674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3809" y="3993708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7530" y="3993708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9204" y="3993708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99523" y="3991475"/>
            <a:ext cx="93345" cy="120014"/>
          </a:xfrm>
          <a:custGeom>
            <a:avLst/>
            <a:gdLst/>
            <a:ahLst/>
            <a:cxnLst/>
            <a:rect l="l" t="t" r="r" b="b"/>
            <a:pathLst>
              <a:path w="93345" h="120014">
                <a:moveTo>
                  <a:pt x="0" y="0"/>
                </a:moveTo>
                <a:lnTo>
                  <a:pt x="0" y="119806"/>
                </a:lnTo>
                <a:lnTo>
                  <a:pt x="93018" y="119806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4962" y="398701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93789" y="3971756"/>
            <a:ext cx="221615" cy="254000"/>
          </a:xfrm>
          <a:custGeom>
            <a:avLst/>
            <a:gdLst/>
            <a:ahLst/>
            <a:cxnLst/>
            <a:rect l="l" t="t" r="r" b="b"/>
            <a:pathLst>
              <a:path w="221614" h="254000">
                <a:moveTo>
                  <a:pt x="74414" y="0"/>
                </a:moveTo>
                <a:lnTo>
                  <a:pt x="146223" y="0"/>
                </a:lnTo>
                <a:lnTo>
                  <a:pt x="146223" y="52461"/>
                </a:lnTo>
                <a:lnTo>
                  <a:pt x="221009" y="52461"/>
                </a:lnTo>
                <a:lnTo>
                  <a:pt x="221009" y="123527"/>
                </a:lnTo>
                <a:lnTo>
                  <a:pt x="95994" y="123527"/>
                </a:lnTo>
                <a:lnTo>
                  <a:pt x="95994" y="161478"/>
                </a:lnTo>
                <a:lnTo>
                  <a:pt x="97273" y="170431"/>
                </a:lnTo>
                <a:lnTo>
                  <a:pt x="101110" y="176826"/>
                </a:lnTo>
                <a:lnTo>
                  <a:pt x="107505" y="180663"/>
                </a:lnTo>
                <a:lnTo>
                  <a:pt x="116458" y="181942"/>
                </a:lnTo>
                <a:lnTo>
                  <a:pt x="200918" y="181942"/>
                </a:lnTo>
                <a:lnTo>
                  <a:pt x="200918" y="253751"/>
                </a:lnTo>
                <a:lnTo>
                  <a:pt x="97482" y="253751"/>
                </a:lnTo>
                <a:lnTo>
                  <a:pt x="64763" y="249473"/>
                </a:lnTo>
                <a:lnTo>
                  <a:pt x="41392" y="236636"/>
                </a:lnTo>
                <a:lnTo>
                  <a:pt x="27370" y="215242"/>
                </a:lnTo>
                <a:lnTo>
                  <a:pt x="22696" y="185290"/>
                </a:lnTo>
                <a:lnTo>
                  <a:pt x="22696" y="123527"/>
                </a:lnTo>
                <a:lnTo>
                  <a:pt x="0" y="123527"/>
                </a:lnTo>
                <a:lnTo>
                  <a:pt x="0" y="52461"/>
                </a:lnTo>
                <a:lnTo>
                  <a:pt x="74414" y="52461"/>
                </a:lnTo>
                <a:lnTo>
                  <a:pt x="74414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9949" y="3968779"/>
            <a:ext cx="668020" cy="391160"/>
          </a:xfrm>
          <a:custGeom>
            <a:avLst/>
            <a:gdLst/>
            <a:ahLst/>
            <a:cxnLst/>
            <a:rect l="l" t="t" r="r" b="b"/>
            <a:pathLst>
              <a:path w="668020" h="391160">
                <a:moveTo>
                  <a:pt x="260821" y="0"/>
                </a:moveTo>
                <a:lnTo>
                  <a:pt x="593824" y="0"/>
                </a:lnTo>
                <a:lnTo>
                  <a:pt x="593824" y="79250"/>
                </a:lnTo>
                <a:lnTo>
                  <a:pt x="570407" y="123015"/>
                </a:lnTo>
                <a:lnTo>
                  <a:pt x="545548" y="163524"/>
                </a:lnTo>
                <a:lnTo>
                  <a:pt x="519247" y="200778"/>
                </a:lnTo>
                <a:lnTo>
                  <a:pt x="491505" y="234776"/>
                </a:lnTo>
                <a:lnTo>
                  <a:pt x="532781" y="264518"/>
                </a:lnTo>
                <a:lnTo>
                  <a:pt x="575872" y="289005"/>
                </a:lnTo>
                <a:lnTo>
                  <a:pt x="620776" y="308236"/>
                </a:lnTo>
                <a:lnTo>
                  <a:pt x="667494" y="322212"/>
                </a:lnTo>
                <a:lnTo>
                  <a:pt x="622846" y="390673"/>
                </a:lnTo>
                <a:lnTo>
                  <a:pt x="571546" y="373744"/>
                </a:lnTo>
                <a:lnTo>
                  <a:pt x="523316" y="351234"/>
                </a:lnTo>
                <a:lnTo>
                  <a:pt x="478156" y="323143"/>
                </a:lnTo>
                <a:lnTo>
                  <a:pt x="436067" y="289470"/>
                </a:lnTo>
                <a:lnTo>
                  <a:pt x="400092" y="317701"/>
                </a:lnTo>
                <a:lnTo>
                  <a:pt x="360257" y="343978"/>
                </a:lnTo>
                <a:lnTo>
                  <a:pt x="316562" y="368303"/>
                </a:lnTo>
                <a:lnTo>
                  <a:pt x="269007" y="390673"/>
                </a:lnTo>
                <a:lnTo>
                  <a:pt x="227335" y="328165"/>
                </a:lnTo>
                <a:lnTo>
                  <a:pt x="227335" y="382488"/>
                </a:lnTo>
                <a:lnTo>
                  <a:pt x="151060" y="382488"/>
                </a:lnTo>
                <a:lnTo>
                  <a:pt x="151060" y="351978"/>
                </a:lnTo>
                <a:lnTo>
                  <a:pt x="76274" y="351978"/>
                </a:lnTo>
                <a:lnTo>
                  <a:pt x="76274" y="386208"/>
                </a:lnTo>
                <a:lnTo>
                  <a:pt x="0" y="386208"/>
                </a:lnTo>
                <a:lnTo>
                  <a:pt x="0" y="126503"/>
                </a:lnTo>
                <a:lnTo>
                  <a:pt x="227335" y="126503"/>
                </a:lnTo>
                <a:lnTo>
                  <a:pt x="227335" y="319980"/>
                </a:lnTo>
                <a:lnTo>
                  <a:pt x="275889" y="300144"/>
                </a:lnTo>
                <a:lnTo>
                  <a:pt x="318492" y="279703"/>
                </a:lnTo>
                <a:lnTo>
                  <a:pt x="355141" y="258658"/>
                </a:lnTo>
                <a:lnTo>
                  <a:pt x="385837" y="237008"/>
                </a:lnTo>
                <a:lnTo>
                  <a:pt x="359048" y="200778"/>
                </a:lnTo>
                <a:lnTo>
                  <a:pt x="335979" y="162408"/>
                </a:lnTo>
                <a:lnTo>
                  <a:pt x="316632" y="121899"/>
                </a:lnTo>
                <a:lnTo>
                  <a:pt x="301005" y="79250"/>
                </a:lnTo>
                <a:lnTo>
                  <a:pt x="260821" y="79250"/>
                </a:lnTo>
                <a:lnTo>
                  <a:pt x="26082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12807" y="3942734"/>
            <a:ext cx="146050" cy="109855"/>
          </a:xfrm>
          <a:custGeom>
            <a:avLst/>
            <a:gdLst/>
            <a:ahLst/>
            <a:cxnLst/>
            <a:rect l="l" t="t" r="r" b="b"/>
            <a:pathLst>
              <a:path w="146050" h="109854">
                <a:moveTo>
                  <a:pt x="0" y="0"/>
                </a:moveTo>
                <a:lnTo>
                  <a:pt x="0" y="109760"/>
                </a:lnTo>
                <a:lnTo>
                  <a:pt x="145479" y="109760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59735" y="3941990"/>
            <a:ext cx="102870" cy="111125"/>
          </a:xfrm>
          <a:custGeom>
            <a:avLst/>
            <a:gdLst/>
            <a:ahLst/>
            <a:cxnLst/>
            <a:rect l="l" t="t" r="r" b="b"/>
            <a:pathLst>
              <a:path w="102870" h="111125">
                <a:moveTo>
                  <a:pt x="0" y="0"/>
                </a:moveTo>
                <a:lnTo>
                  <a:pt x="0" y="110504"/>
                </a:lnTo>
                <a:lnTo>
                  <a:pt x="102318" y="110504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13871" y="3929687"/>
            <a:ext cx="120972" cy="9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23011" y="3928223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7"/>
                </a:lnTo>
                <a:lnTo>
                  <a:pt x="109016" y="47997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98717" y="3919294"/>
            <a:ext cx="174625" cy="109220"/>
          </a:xfrm>
          <a:custGeom>
            <a:avLst/>
            <a:gdLst/>
            <a:ahLst/>
            <a:cxnLst/>
            <a:rect l="l" t="t" r="r" b="b"/>
            <a:pathLst>
              <a:path w="174625" h="109220">
                <a:moveTo>
                  <a:pt x="0" y="0"/>
                </a:moveTo>
                <a:lnTo>
                  <a:pt x="0" y="109016"/>
                </a:lnTo>
                <a:lnTo>
                  <a:pt x="174501" y="109016"/>
                </a:lnTo>
                <a:lnTo>
                  <a:pt x="1745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53809" y="389250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47530" y="389250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79204" y="389250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19043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4" h="168275">
                <a:moveTo>
                  <a:pt x="0" y="0"/>
                </a:moveTo>
                <a:lnTo>
                  <a:pt x="0" y="167803"/>
                </a:lnTo>
                <a:lnTo>
                  <a:pt x="184175" y="167803"/>
                </a:lnTo>
                <a:lnTo>
                  <a:pt x="18417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55245" y="3878738"/>
            <a:ext cx="184785" cy="168275"/>
          </a:xfrm>
          <a:custGeom>
            <a:avLst/>
            <a:gdLst/>
            <a:ahLst/>
            <a:cxnLst/>
            <a:rect l="l" t="t" r="r" b="b"/>
            <a:pathLst>
              <a:path w="184785" h="168275">
                <a:moveTo>
                  <a:pt x="0" y="0"/>
                </a:moveTo>
                <a:lnTo>
                  <a:pt x="0" y="167803"/>
                </a:lnTo>
                <a:lnTo>
                  <a:pt x="184547" y="167803"/>
                </a:lnTo>
                <a:lnTo>
                  <a:pt x="18454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4962" y="3877250"/>
            <a:ext cx="314960" cy="43180"/>
          </a:xfrm>
          <a:custGeom>
            <a:avLst/>
            <a:gdLst/>
            <a:ahLst/>
            <a:cxnLst/>
            <a:rect l="l" t="t" r="r" b="b"/>
            <a:pathLst>
              <a:path w="314960" h="43179">
                <a:moveTo>
                  <a:pt x="0" y="0"/>
                </a:moveTo>
                <a:lnTo>
                  <a:pt x="0" y="42788"/>
                </a:lnTo>
                <a:lnTo>
                  <a:pt x="314770" y="42788"/>
                </a:lnTo>
                <a:lnTo>
                  <a:pt x="31477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3011" y="3811022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0"/>
                </a:moveTo>
                <a:lnTo>
                  <a:pt x="0" y="47996"/>
                </a:lnTo>
                <a:lnTo>
                  <a:pt x="109016" y="47996"/>
                </a:lnTo>
                <a:lnTo>
                  <a:pt x="1090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299523" y="3798743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5" h="114300">
                <a:moveTo>
                  <a:pt x="0" y="0"/>
                </a:moveTo>
                <a:lnTo>
                  <a:pt x="0" y="114225"/>
                </a:lnTo>
                <a:lnTo>
                  <a:pt x="93018" y="114225"/>
                </a:lnTo>
                <a:lnTo>
                  <a:pt x="930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28508" y="3789814"/>
            <a:ext cx="252729" cy="71120"/>
          </a:xfrm>
          <a:custGeom>
            <a:avLst/>
            <a:gdLst/>
            <a:ahLst/>
            <a:cxnLst/>
            <a:rect l="l" t="t" r="r" b="b"/>
            <a:pathLst>
              <a:path w="252729" h="71120">
                <a:moveTo>
                  <a:pt x="0" y="0"/>
                </a:moveTo>
                <a:lnTo>
                  <a:pt x="252263" y="0"/>
                </a:lnTo>
                <a:lnTo>
                  <a:pt x="252263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22229" y="3789814"/>
            <a:ext cx="298450" cy="71120"/>
          </a:xfrm>
          <a:custGeom>
            <a:avLst/>
            <a:gdLst/>
            <a:ahLst/>
            <a:cxnLst/>
            <a:rect l="l" t="t" r="r" b="b"/>
            <a:pathLst>
              <a:path w="298450" h="71120">
                <a:moveTo>
                  <a:pt x="0" y="0"/>
                </a:moveTo>
                <a:lnTo>
                  <a:pt x="298028" y="0"/>
                </a:lnTo>
                <a:lnTo>
                  <a:pt x="298028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4275" y="3789814"/>
            <a:ext cx="280670" cy="71120"/>
          </a:xfrm>
          <a:custGeom>
            <a:avLst/>
            <a:gdLst/>
            <a:ahLst/>
            <a:cxnLst/>
            <a:rect l="l" t="t" r="r" b="b"/>
            <a:pathLst>
              <a:path w="280670" h="71120">
                <a:moveTo>
                  <a:pt x="0" y="0"/>
                </a:moveTo>
                <a:lnTo>
                  <a:pt x="280169" y="0"/>
                </a:lnTo>
                <a:lnTo>
                  <a:pt x="280169" y="70693"/>
                </a:lnTo>
                <a:lnTo>
                  <a:pt x="0" y="706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6695" y="3764860"/>
            <a:ext cx="235198" cy="1979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612807" y="3763024"/>
            <a:ext cx="146050" cy="107314"/>
          </a:xfrm>
          <a:custGeom>
            <a:avLst/>
            <a:gdLst/>
            <a:ahLst/>
            <a:cxnLst/>
            <a:rect l="l" t="t" r="r" b="b"/>
            <a:pathLst>
              <a:path w="146050" h="107314">
                <a:moveTo>
                  <a:pt x="0" y="0"/>
                </a:moveTo>
                <a:lnTo>
                  <a:pt x="0" y="106784"/>
                </a:lnTo>
                <a:lnTo>
                  <a:pt x="145479" y="106784"/>
                </a:lnTo>
                <a:lnTo>
                  <a:pt x="1454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59735" y="3763024"/>
            <a:ext cx="102870" cy="106045"/>
          </a:xfrm>
          <a:custGeom>
            <a:avLst/>
            <a:gdLst/>
            <a:ahLst/>
            <a:cxnLst/>
            <a:rect l="l" t="t" r="r" b="b"/>
            <a:pathLst>
              <a:path w="102870" h="106045">
                <a:moveTo>
                  <a:pt x="0" y="0"/>
                </a:moveTo>
                <a:lnTo>
                  <a:pt x="0" y="105667"/>
                </a:lnTo>
                <a:lnTo>
                  <a:pt x="102318" y="105667"/>
                </a:lnTo>
                <a:lnTo>
                  <a:pt x="1023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22506" y="3720236"/>
            <a:ext cx="247015" cy="523875"/>
          </a:xfrm>
          <a:custGeom>
            <a:avLst/>
            <a:gdLst/>
            <a:ahLst/>
            <a:cxnLst/>
            <a:rect l="l" t="t" r="r" b="b"/>
            <a:pathLst>
              <a:path w="247015" h="523875">
                <a:moveTo>
                  <a:pt x="0" y="0"/>
                </a:moveTo>
                <a:lnTo>
                  <a:pt x="246682" y="0"/>
                </a:lnTo>
                <a:lnTo>
                  <a:pt x="246682" y="508247"/>
                </a:lnTo>
                <a:lnTo>
                  <a:pt x="170036" y="508247"/>
                </a:lnTo>
                <a:lnTo>
                  <a:pt x="170036" y="468808"/>
                </a:lnTo>
                <a:lnTo>
                  <a:pt x="77017" y="468808"/>
                </a:lnTo>
                <a:lnTo>
                  <a:pt x="77017" y="523502"/>
                </a:lnTo>
                <a:lnTo>
                  <a:pt x="0" y="5235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3809" y="3691215"/>
            <a:ext cx="217170" cy="71120"/>
          </a:xfrm>
          <a:custGeom>
            <a:avLst/>
            <a:gdLst/>
            <a:ahLst/>
            <a:cxnLst/>
            <a:rect l="l" t="t" r="r" b="b"/>
            <a:pathLst>
              <a:path w="217170" h="71120">
                <a:moveTo>
                  <a:pt x="0" y="0"/>
                </a:moveTo>
                <a:lnTo>
                  <a:pt x="216916" y="0"/>
                </a:lnTo>
                <a:lnTo>
                  <a:pt x="216916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47530" y="3691215"/>
            <a:ext cx="245745" cy="71120"/>
          </a:xfrm>
          <a:custGeom>
            <a:avLst/>
            <a:gdLst/>
            <a:ahLst/>
            <a:cxnLst/>
            <a:rect l="l" t="t" r="r" b="b"/>
            <a:pathLst>
              <a:path w="245745" h="71120">
                <a:moveTo>
                  <a:pt x="0" y="0"/>
                </a:moveTo>
                <a:lnTo>
                  <a:pt x="245193" y="0"/>
                </a:lnTo>
                <a:lnTo>
                  <a:pt x="245193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79204" y="3691215"/>
            <a:ext cx="228600" cy="71120"/>
          </a:xfrm>
          <a:custGeom>
            <a:avLst/>
            <a:gdLst/>
            <a:ahLst/>
            <a:cxnLst/>
            <a:rect l="l" t="t" r="r" b="b"/>
            <a:pathLst>
              <a:path w="228600" h="71120">
                <a:moveTo>
                  <a:pt x="0" y="0"/>
                </a:moveTo>
                <a:lnTo>
                  <a:pt x="228079" y="0"/>
                </a:lnTo>
                <a:lnTo>
                  <a:pt x="228079" y="71065"/>
                </a:lnTo>
                <a:lnTo>
                  <a:pt x="0" y="7106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05236" y="3691215"/>
            <a:ext cx="395605" cy="664210"/>
          </a:xfrm>
          <a:custGeom>
            <a:avLst/>
            <a:gdLst/>
            <a:ahLst/>
            <a:cxnLst/>
            <a:rect l="l" t="t" r="r" b="b"/>
            <a:pathLst>
              <a:path w="395605" h="664210">
                <a:moveTo>
                  <a:pt x="0" y="0"/>
                </a:moveTo>
                <a:lnTo>
                  <a:pt x="395510" y="0"/>
                </a:lnTo>
                <a:lnTo>
                  <a:pt x="395510" y="581545"/>
                </a:lnTo>
                <a:lnTo>
                  <a:pt x="383058" y="630310"/>
                </a:lnTo>
                <a:lnTo>
                  <a:pt x="347095" y="658378"/>
                </a:lnTo>
                <a:lnTo>
                  <a:pt x="312539" y="663773"/>
                </a:lnTo>
                <a:lnTo>
                  <a:pt x="246310" y="663773"/>
                </a:lnTo>
                <a:lnTo>
                  <a:pt x="222498" y="585266"/>
                </a:lnTo>
                <a:lnTo>
                  <a:pt x="234613" y="586568"/>
                </a:lnTo>
                <a:lnTo>
                  <a:pt x="247519" y="587499"/>
                </a:lnTo>
                <a:lnTo>
                  <a:pt x="261216" y="588057"/>
                </a:lnTo>
                <a:lnTo>
                  <a:pt x="275704" y="588243"/>
                </a:lnTo>
                <a:lnTo>
                  <a:pt x="289121" y="587964"/>
                </a:lnTo>
                <a:lnTo>
                  <a:pt x="322957" y="574724"/>
                </a:lnTo>
                <a:lnTo>
                  <a:pt x="322957" y="565546"/>
                </a:lnTo>
                <a:lnTo>
                  <a:pt x="322957" y="71809"/>
                </a:lnTo>
                <a:lnTo>
                  <a:pt x="73297" y="71809"/>
                </a:lnTo>
                <a:lnTo>
                  <a:pt x="73297" y="663773"/>
                </a:lnTo>
                <a:lnTo>
                  <a:pt x="0" y="6637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20306" y="3690470"/>
            <a:ext cx="412750" cy="267335"/>
          </a:xfrm>
          <a:custGeom>
            <a:avLst/>
            <a:gdLst/>
            <a:ahLst/>
            <a:cxnLst/>
            <a:rect l="l" t="t" r="r" b="b"/>
            <a:pathLst>
              <a:path w="412750" h="267335">
                <a:moveTo>
                  <a:pt x="72181" y="0"/>
                </a:moveTo>
                <a:lnTo>
                  <a:pt x="307701" y="0"/>
                </a:lnTo>
                <a:lnTo>
                  <a:pt x="307701" y="157013"/>
                </a:lnTo>
                <a:lnTo>
                  <a:pt x="307701" y="167183"/>
                </a:lnTo>
                <a:lnTo>
                  <a:pt x="311050" y="172268"/>
                </a:lnTo>
                <a:lnTo>
                  <a:pt x="317747" y="172268"/>
                </a:lnTo>
                <a:lnTo>
                  <a:pt x="325932" y="172268"/>
                </a:lnTo>
                <a:lnTo>
                  <a:pt x="331305" y="169803"/>
                </a:lnTo>
                <a:lnTo>
                  <a:pt x="335142" y="162408"/>
                </a:lnTo>
                <a:lnTo>
                  <a:pt x="337444" y="150083"/>
                </a:lnTo>
                <a:lnTo>
                  <a:pt x="338212" y="132829"/>
                </a:lnTo>
                <a:lnTo>
                  <a:pt x="338119" y="126178"/>
                </a:lnTo>
                <a:lnTo>
                  <a:pt x="337840" y="118876"/>
                </a:lnTo>
                <a:lnTo>
                  <a:pt x="337375" y="110923"/>
                </a:lnTo>
                <a:lnTo>
                  <a:pt x="336723" y="102319"/>
                </a:lnTo>
                <a:lnTo>
                  <a:pt x="412253" y="125015"/>
                </a:lnTo>
                <a:lnTo>
                  <a:pt x="408347" y="180965"/>
                </a:lnTo>
                <a:lnTo>
                  <a:pt x="387441" y="227346"/>
                </a:lnTo>
                <a:lnTo>
                  <a:pt x="343420" y="241473"/>
                </a:lnTo>
                <a:lnTo>
                  <a:pt x="283145" y="241473"/>
                </a:lnTo>
                <a:lnTo>
                  <a:pt x="260518" y="238008"/>
                </a:lnTo>
                <a:lnTo>
                  <a:pt x="244356" y="227613"/>
                </a:lnTo>
                <a:lnTo>
                  <a:pt x="234659" y="210289"/>
                </a:lnTo>
                <a:lnTo>
                  <a:pt x="231427" y="186035"/>
                </a:lnTo>
                <a:lnTo>
                  <a:pt x="231427" y="79250"/>
                </a:lnTo>
                <a:lnTo>
                  <a:pt x="148455" y="79250"/>
                </a:lnTo>
                <a:lnTo>
                  <a:pt x="148455" y="100086"/>
                </a:lnTo>
                <a:lnTo>
                  <a:pt x="142920" y="148177"/>
                </a:lnTo>
                <a:lnTo>
                  <a:pt x="126317" y="191988"/>
                </a:lnTo>
                <a:lnTo>
                  <a:pt x="98644" y="231520"/>
                </a:lnTo>
                <a:lnTo>
                  <a:pt x="59903" y="266774"/>
                </a:lnTo>
                <a:lnTo>
                  <a:pt x="0" y="215800"/>
                </a:lnTo>
                <a:lnTo>
                  <a:pt x="31579" y="193057"/>
                </a:lnTo>
                <a:lnTo>
                  <a:pt x="54135" y="165013"/>
                </a:lnTo>
                <a:lnTo>
                  <a:pt x="67670" y="131666"/>
                </a:lnTo>
                <a:lnTo>
                  <a:pt x="72181" y="9301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92542" y="3688982"/>
            <a:ext cx="441959" cy="673100"/>
          </a:xfrm>
          <a:custGeom>
            <a:avLst/>
            <a:gdLst/>
            <a:ahLst/>
            <a:cxnLst/>
            <a:rect l="l" t="t" r="r" b="b"/>
            <a:pathLst>
              <a:path w="441959" h="673100">
                <a:moveTo>
                  <a:pt x="143245" y="0"/>
                </a:moveTo>
                <a:lnTo>
                  <a:pt x="441646" y="0"/>
                </a:lnTo>
                <a:lnTo>
                  <a:pt x="441646" y="583778"/>
                </a:lnTo>
                <a:lnTo>
                  <a:pt x="436553" y="619427"/>
                </a:lnTo>
                <a:lnTo>
                  <a:pt x="421275" y="644890"/>
                </a:lnTo>
                <a:lnTo>
                  <a:pt x="395812" y="660168"/>
                </a:lnTo>
                <a:lnTo>
                  <a:pt x="360163" y="665261"/>
                </a:lnTo>
                <a:lnTo>
                  <a:pt x="277935" y="665261"/>
                </a:lnTo>
                <a:lnTo>
                  <a:pt x="255239" y="585266"/>
                </a:lnTo>
                <a:lnTo>
                  <a:pt x="268238" y="586568"/>
                </a:lnTo>
                <a:lnTo>
                  <a:pt x="281935" y="587499"/>
                </a:lnTo>
                <a:lnTo>
                  <a:pt x="296329" y="588057"/>
                </a:lnTo>
                <a:lnTo>
                  <a:pt x="311421" y="588243"/>
                </a:lnTo>
                <a:lnTo>
                  <a:pt x="342676" y="587499"/>
                </a:lnTo>
                <a:lnTo>
                  <a:pt x="352768" y="585987"/>
                </a:lnTo>
                <a:lnTo>
                  <a:pt x="359977" y="581452"/>
                </a:lnTo>
                <a:lnTo>
                  <a:pt x="364302" y="573895"/>
                </a:lnTo>
                <a:lnTo>
                  <a:pt x="365744" y="563314"/>
                </a:lnTo>
                <a:lnTo>
                  <a:pt x="365744" y="436810"/>
                </a:lnTo>
                <a:lnTo>
                  <a:pt x="213196" y="436810"/>
                </a:lnTo>
                <a:lnTo>
                  <a:pt x="203439" y="481303"/>
                </a:lnTo>
                <a:lnTo>
                  <a:pt x="187316" y="523750"/>
                </a:lnTo>
                <a:lnTo>
                  <a:pt x="164826" y="564151"/>
                </a:lnTo>
                <a:lnTo>
                  <a:pt x="135970" y="602505"/>
                </a:lnTo>
                <a:lnTo>
                  <a:pt x="100747" y="638813"/>
                </a:lnTo>
                <a:lnTo>
                  <a:pt x="59159" y="673075"/>
                </a:lnTo>
                <a:lnTo>
                  <a:pt x="0" y="618752"/>
                </a:lnTo>
                <a:lnTo>
                  <a:pt x="33346" y="595184"/>
                </a:lnTo>
                <a:lnTo>
                  <a:pt x="62321" y="569500"/>
                </a:lnTo>
                <a:lnTo>
                  <a:pt x="107156" y="511782"/>
                </a:lnTo>
                <a:lnTo>
                  <a:pt x="134223" y="441042"/>
                </a:lnTo>
                <a:lnTo>
                  <a:pt x="140990" y="399080"/>
                </a:lnTo>
                <a:lnTo>
                  <a:pt x="143245" y="352722"/>
                </a:lnTo>
                <a:lnTo>
                  <a:pt x="143245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11278" y="3688982"/>
            <a:ext cx="327025" cy="671830"/>
          </a:xfrm>
          <a:custGeom>
            <a:avLst/>
            <a:gdLst/>
            <a:ahLst/>
            <a:cxnLst/>
            <a:rect l="l" t="t" r="r" b="b"/>
            <a:pathLst>
              <a:path w="327025" h="671829">
                <a:moveTo>
                  <a:pt x="72181" y="0"/>
                </a:moveTo>
                <a:lnTo>
                  <a:pt x="326678" y="0"/>
                </a:lnTo>
                <a:lnTo>
                  <a:pt x="326678" y="583778"/>
                </a:lnTo>
                <a:lnTo>
                  <a:pt x="321678" y="619427"/>
                </a:lnTo>
                <a:lnTo>
                  <a:pt x="306678" y="644890"/>
                </a:lnTo>
                <a:lnTo>
                  <a:pt x="281680" y="660168"/>
                </a:lnTo>
                <a:lnTo>
                  <a:pt x="246682" y="665261"/>
                </a:lnTo>
                <a:lnTo>
                  <a:pt x="191244" y="665261"/>
                </a:lnTo>
                <a:lnTo>
                  <a:pt x="168175" y="587499"/>
                </a:lnTo>
                <a:lnTo>
                  <a:pt x="181453" y="588801"/>
                </a:lnTo>
                <a:lnTo>
                  <a:pt x="193383" y="589731"/>
                </a:lnTo>
                <a:lnTo>
                  <a:pt x="203964" y="590289"/>
                </a:lnTo>
                <a:lnTo>
                  <a:pt x="213196" y="590475"/>
                </a:lnTo>
                <a:lnTo>
                  <a:pt x="228451" y="589731"/>
                </a:lnTo>
                <a:lnTo>
                  <a:pt x="238218" y="588359"/>
                </a:lnTo>
                <a:lnTo>
                  <a:pt x="245194" y="584243"/>
                </a:lnTo>
                <a:lnTo>
                  <a:pt x="249380" y="577383"/>
                </a:lnTo>
                <a:lnTo>
                  <a:pt x="250775" y="567779"/>
                </a:lnTo>
                <a:lnTo>
                  <a:pt x="250775" y="436810"/>
                </a:lnTo>
                <a:lnTo>
                  <a:pt x="148456" y="436810"/>
                </a:lnTo>
                <a:lnTo>
                  <a:pt x="143470" y="490954"/>
                </a:lnTo>
                <a:lnTo>
                  <a:pt x="133573" y="541466"/>
                </a:lnTo>
                <a:lnTo>
                  <a:pt x="118765" y="588347"/>
                </a:lnTo>
                <a:lnTo>
                  <a:pt x="99045" y="631596"/>
                </a:lnTo>
                <a:lnTo>
                  <a:pt x="74414" y="671214"/>
                </a:lnTo>
                <a:lnTo>
                  <a:pt x="0" y="625822"/>
                </a:lnTo>
                <a:lnTo>
                  <a:pt x="25985" y="587558"/>
                </a:lnTo>
                <a:lnTo>
                  <a:pt x="46196" y="545693"/>
                </a:lnTo>
                <a:lnTo>
                  <a:pt x="60632" y="500226"/>
                </a:lnTo>
                <a:lnTo>
                  <a:pt x="69294" y="451157"/>
                </a:lnTo>
                <a:lnTo>
                  <a:pt x="72181" y="398487"/>
                </a:lnTo>
                <a:lnTo>
                  <a:pt x="721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11252" y="3688982"/>
            <a:ext cx="643255" cy="520065"/>
          </a:xfrm>
          <a:custGeom>
            <a:avLst/>
            <a:gdLst/>
            <a:ahLst/>
            <a:cxnLst/>
            <a:rect l="l" t="t" r="r" b="b"/>
            <a:pathLst>
              <a:path w="643254" h="520064">
                <a:moveTo>
                  <a:pt x="0" y="0"/>
                </a:moveTo>
                <a:lnTo>
                  <a:pt x="642937" y="0"/>
                </a:lnTo>
                <a:lnTo>
                  <a:pt x="642937" y="68461"/>
                </a:lnTo>
                <a:lnTo>
                  <a:pt x="374302" y="68461"/>
                </a:lnTo>
                <a:lnTo>
                  <a:pt x="369698" y="79483"/>
                </a:lnTo>
                <a:lnTo>
                  <a:pt x="364442" y="91715"/>
                </a:lnTo>
                <a:lnTo>
                  <a:pt x="358536" y="105156"/>
                </a:lnTo>
                <a:lnTo>
                  <a:pt x="351978" y="119806"/>
                </a:lnTo>
                <a:lnTo>
                  <a:pt x="556245" y="119806"/>
                </a:lnTo>
                <a:lnTo>
                  <a:pt x="556245" y="519782"/>
                </a:lnTo>
                <a:lnTo>
                  <a:pt x="85948" y="519782"/>
                </a:lnTo>
                <a:lnTo>
                  <a:pt x="85948" y="119806"/>
                </a:lnTo>
                <a:lnTo>
                  <a:pt x="263053" y="119806"/>
                </a:lnTo>
                <a:lnTo>
                  <a:pt x="270332" y="104737"/>
                </a:lnTo>
                <a:lnTo>
                  <a:pt x="276541" y="91157"/>
                </a:lnTo>
                <a:lnTo>
                  <a:pt x="281680" y="79064"/>
                </a:lnTo>
                <a:lnTo>
                  <a:pt x="285749" y="68461"/>
                </a:lnTo>
                <a:lnTo>
                  <a:pt x="0" y="684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4553" y="3688238"/>
            <a:ext cx="661035" cy="675005"/>
          </a:xfrm>
          <a:custGeom>
            <a:avLst/>
            <a:gdLst/>
            <a:ahLst/>
            <a:cxnLst/>
            <a:rect l="l" t="t" r="r" b="b"/>
            <a:pathLst>
              <a:path w="661034" h="675004">
                <a:moveTo>
                  <a:pt x="318491" y="0"/>
                </a:moveTo>
                <a:lnTo>
                  <a:pt x="389929" y="31998"/>
                </a:lnTo>
                <a:lnTo>
                  <a:pt x="379139" y="62879"/>
                </a:lnTo>
                <a:lnTo>
                  <a:pt x="365744" y="94133"/>
                </a:lnTo>
                <a:lnTo>
                  <a:pt x="349745" y="125759"/>
                </a:lnTo>
                <a:lnTo>
                  <a:pt x="331142" y="157757"/>
                </a:lnTo>
                <a:lnTo>
                  <a:pt x="545453" y="157757"/>
                </a:lnTo>
                <a:lnTo>
                  <a:pt x="531245" y="133549"/>
                </a:lnTo>
                <a:lnTo>
                  <a:pt x="519502" y="111528"/>
                </a:lnTo>
                <a:lnTo>
                  <a:pt x="510223" y="91692"/>
                </a:lnTo>
                <a:lnTo>
                  <a:pt x="503410" y="74042"/>
                </a:lnTo>
                <a:lnTo>
                  <a:pt x="400719" y="74042"/>
                </a:lnTo>
                <a:lnTo>
                  <a:pt x="400719" y="744"/>
                </a:lnTo>
                <a:lnTo>
                  <a:pt x="558476" y="744"/>
                </a:lnTo>
                <a:lnTo>
                  <a:pt x="573126" y="49601"/>
                </a:lnTo>
                <a:lnTo>
                  <a:pt x="594753" y="94970"/>
                </a:lnTo>
                <a:lnTo>
                  <a:pt x="623356" y="136852"/>
                </a:lnTo>
                <a:lnTo>
                  <a:pt x="658935" y="175245"/>
                </a:lnTo>
                <a:lnTo>
                  <a:pt x="626938" y="265286"/>
                </a:lnTo>
                <a:lnTo>
                  <a:pt x="616705" y="254356"/>
                </a:lnTo>
                <a:lnTo>
                  <a:pt x="607962" y="244636"/>
                </a:lnTo>
                <a:lnTo>
                  <a:pt x="600706" y="236125"/>
                </a:lnTo>
                <a:lnTo>
                  <a:pt x="594939" y="228823"/>
                </a:lnTo>
                <a:lnTo>
                  <a:pt x="594939" y="412998"/>
                </a:lnTo>
                <a:lnTo>
                  <a:pt x="518665" y="412998"/>
                </a:lnTo>
                <a:lnTo>
                  <a:pt x="518665" y="557733"/>
                </a:lnTo>
                <a:lnTo>
                  <a:pt x="519851" y="565384"/>
                </a:lnTo>
                <a:lnTo>
                  <a:pt x="523409" y="570848"/>
                </a:lnTo>
                <a:lnTo>
                  <a:pt x="529338" y="574127"/>
                </a:lnTo>
                <a:lnTo>
                  <a:pt x="537640" y="575220"/>
                </a:lnTo>
                <a:lnTo>
                  <a:pt x="552895" y="575220"/>
                </a:lnTo>
                <a:lnTo>
                  <a:pt x="581289" y="540490"/>
                </a:lnTo>
                <a:lnTo>
                  <a:pt x="587498" y="492248"/>
                </a:lnTo>
                <a:lnTo>
                  <a:pt x="660424" y="519038"/>
                </a:lnTo>
                <a:lnTo>
                  <a:pt x="645913" y="585080"/>
                </a:lnTo>
                <a:lnTo>
                  <a:pt x="628426" y="625450"/>
                </a:lnTo>
                <a:lnTo>
                  <a:pt x="583637" y="651262"/>
                </a:lnTo>
                <a:lnTo>
                  <a:pt x="561453" y="652983"/>
                </a:lnTo>
                <a:lnTo>
                  <a:pt x="520153" y="652983"/>
                </a:lnTo>
                <a:lnTo>
                  <a:pt x="486132" y="647751"/>
                </a:lnTo>
                <a:lnTo>
                  <a:pt x="461831" y="632054"/>
                </a:lnTo>
                <a:lnTo>
                  <a:pt x="447250" y="605893"/>
                </a:lnTo>
                <a:lnTo>
                  <a:pt x="442390" y="569267"/>
                </a:lnTo>
                <a:lnTo>
                  <a:pt x="442390" y="412998"/>
                </a:lnTo>
                <a:lnTo>
                  <a:pt x="406671" y="412998"/>
                </a:lnTo>
                <a:lnTo>
                  <a:pt x="406671" y="417462"/>
                </a:lnTo>
                <a:lnTo>
                  <a:pt x="402610" y="467599"/>
                </a:lnTo>
                <a:lnTo>
                  <a:pt x="390424" y="514821"/>
                </a:lnTo>
                <a:lnTo>
                  <a:pt x="370115" y="559128"/>
                </a:lnTo>
                <a:lnTo>
                  <a:pt x="341683" y="600521"/>
                </a:lnTo>
                <a:lnTo>
                  <a:pt x="305128" y="638999"/>
                </a:lnTo>
                <a:lnTo>
                  <a:pt x="260449" y="674563"/>
                </a:lnTo>
                <a:lnTo>
                  <a:pt x="216171" y="624705"/>
                </a:lnTo>
                <a:lnTo>
                  <a:pt x="216171" y="666749"/>
                </a:lnTo>
                <a:lnTo>
                  <a:pt x="139898" y="666749"/>
                </a:lnTo>
                <a:lnTo>
                  <a:pt x="139898" y="632519"/>
                </a:lnTo>
                <a:lnTo>
                  <a:pt x="75901" y="632519"/>
                </a:lnTo>
                <a:lnTo>
                  <a:pt x="75901" y="666749"/>
                </a:lnTo>
                <a:lnTo>
                  <a:pt x="0" y="666749"/>
                </a:lnTo>
                <a:lnTo>
                  <a:pt x="0" y="407044"/>
                </a:lnTo>
                <a:lnTo>
                  <a:pt x="216171" y="407044"/>
                </a:lnTo>
                <a:lnTo>
                  <a:pt x="216171" y="604242"/>
                </a:lnTo>
                <a:lnTo>
                  <a:pt x="257516" y="575042"/>
                </a:lnTo>
                <a:lnTo>
                  <a:pt x="289871" y="541317"/>
                </a:lnTo>
                <a:lnTo>
                  <a:pt x="313237" y="503068"/>
                </a:lnTo>
                <a:lnTo>
                  <a:pt x="327615" y="460295"/>
                </a:lnTo>
                <a:lnTo>
                  <a:pt x="333002" y="412998"/>
                </a:lnTo>
                <a:lnTo>
                  <a:pt x="267889" y="412998"/>
                </a:lnTo>
                <a:lnTo>
                  <a:pt x="267889" y="240729"/>
                </a:lnTo>
                <a:lnTo>
                  <a:pt x="260192" y="248542"/>
                </a:lnTo>
                <a:lnTo>
                  <a:pt x="253471" y="255240"/>
                </a:lnTo>
                <a:lnTo>
                  <a:pt x="247728" y="260821"/>
                </a:lnTo>
                <a:lnTo>
                  <a:pt x="242961" y="265286"/>
                </a:lnTo>
                <a:lnTo>
                  <a:pt x="215428" y="189011"/>
                </a:lnTo>
                <a:lnTo>
                  <a:pt x="250891" y="144967"/>
                </a:lnTo>
                <a:lnTo>
                  <a:pt x="279889" y="98784"/>
                </a:lnTo>
                <a:lnTo>
                  <a:pt x="302422" y="50461"/>
                </a:lnTo>
                <a:lnTo>
                  <a:pt x="3184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2440" y="3686750"/>
            <a:ext cx="333375" cy="672465"/>
          </a:xfrm>
          <a:custGeom>
            <a:avLst/>
            <a:gdLst/>
            <a:ahLst/>
            <a:cxnLst/>
            <a:rect l="l" t="t" r="r" b="b"/>
            <a:pathLst>
              <a:path w="333375" h="672464">
                <a:moveTo>
                  <a:pt x="0" y="0"/>
                </a:moveTo>
                <a:lnTo>
                  <a:pt x="292074" y="0"/>
                </a:lnTo>
                <a:lnTo>
                  <a:pt x="291074" y="40462"/>
                </a:lnTo>
                <a:lnTo>
                  <a:pt x="288075" y="79250"/>
                </a:lnTo>
                <a:lnTo>
                  <a:pt x="276076" y="151804"/>
                </a:lnTo>
                <a:lnTo>
                  <a:pt x="246496" y="203708"/>
                </a:lnTo>
                <a:lnTo>
                  <a:pt x="189755" y="221009"/>
                </a:lnTo>
                <a:lnTo>
                  <a:pt x="183057" y="221009"/>
                </a:lnTo>
                <a:lnTo>
                  <a:pt x="143083" y="217661"/>
                </a:lnTo>
                <a:lnTo>
                  <a:pt x="112364" y="136549"/>
                </a:lnTo>
                <a:lnTo>
                  <a:pt x="127921" y="141433"/>
                </a:lnTo>
                <a:lnTo>
                  <a:pt x="142223" y="144921"/>
                </a:lnTo>
                <a:lnTo>
                  <a:pt x="181290" y="146828"/>
                </a:lnTo>
                <a:lnTo>
                  <a:pt x="207707" y="111435"/>
                </a:lnTo>
                <a:lnTo>
                  <a:pt x="211335" y="73297"/>
                </a:lnTo>
                <a:lnTo>
                  <a:pt x="76273" y="73297"/>
                </a:lnTo>
                <a:lnTo>
                  <a:pt x="76273" y="254496"/>
                </a:lnTo>
                <a:lnTo>
                  <a:pt x="303608" y="254496"/>
                </a:lnTo>
                <a:lnTo>
                  <a:pt x="297849" y="317256"/>
                </a:lnTo>
                <a:lnTo>
                  <a:pt x="288309" y="375165"/>
                </a:lnTo>
                <a:lnTo>
                  <a:pt x="274989" y="428223"/>
                </a:lnTo>
                <a:lnTo>
                  <a:pt x="257889" y="476428"/>
                </a:lnTo>
                <a:lnTo>
                  <a:pt x="237008" y="519782"/>
                </a:lnTo>
                <a:lnTo>
                  <a:pt x="255705" y="543501"/>
                </a:lnTo>
                <a:lnTo>
                  <a:pt x="277936" y="567779"/>
                </a:lnTo>
                <a:lnTo>
                  <a:pt x="303702" y="592614"/>
                </a:lnTo>
                <a:lnTo>
                  <a:pt x="333002" y="618008"/>
                </a:lnTo>
                <a:lnTo>
                  <a:pt x="282773" y="671958"/>
                </a:lnTo>
                <a:lnTo>
                  <a:pt x="257263" y="650681"/>
                </a:lnTo>
                <a:lnTo>
                  <a:pt x="234683" y="629635"/>
                </a:lnTo>
                <a:lnTo>
                  <a:pt x="215033" y="608823"/>
                </a:lnTo>
                <a:lnTo>
                  <a:pt x="198313" y="588243"/>
                </a:lnTo>
                <a:lnTo>
                  <a:pt x="183941" y="609381"/>
                </a:lnTo>
                <a:lnTo>
                  <a:pt x="167616" y="630380"/>
                </a:lnTo>
                <a:lnTo>
                  <a:pt x="149339" y="651239"/>
                </a:lnTo>
                <a:lnTo>
                  <a:pt x="129108" y="671958"/>
                </a:lnTo>
                <a:lnTo>
                  <a:pt x="76273" y="624706"/>
                </a:lnTo>
                <a:lnTo>
                  <a:pt x="76273" y="668238"/>
                </a:lnTo>
                <a:lnTo>
                  <a:pt x="0" y="6682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81997" y="3668518"/>
            <a:ext cx="383540" cy="496570"/>
          </a:xfrm>
          <a:custGeom>
            <a:avLst/>
            <a:gdLst/>
            <a:ahLst/>
            <a:cxnLst/>
            <a:rect l="l" t="t" r="r" b="b"/>
            <a:pathLst>
              <a:path w="383539" h="496570">
                <a:moveTo>
                  <a:pt x="64739" y="0"/>
                </a:moveTo>
                <a:lnTo>
                  <a:pt x="141014" y="0"/>
                </a:lnTo>
                <a:lnTo>
                  <a:pt x="141014" y="71437"/>
                </a:lnTo>
                <a:lnTo>
                  <a:pt x="250031" y="71437"/>
                </a:lnTo>
                <a:lnTo>
                  <a:pt x="250031" y="0"/>
                </a:lnTo>
                <a:lnTo>
                  <a:pt x="326304" y="0"/>
                </a:lnTo>
                <a:lnTo>
                  <a:pt x="326304" y="71437"/>
                </a:lnTo>
                <a:lnTo>
                  <a:pt x="378023" y="71437"/>
                </a:lnTo>
                <a:lnTo>
                  <a:pt x="378023" y="142503"/>
                </a:lnTo>
                <a:lnTo>
                  <a:pt x="326304" y="142503"/>
                </a:lnTo>
                <a:lnTo>
                  <a:pt x="326304" y="425276"/>
                </a:lnTo>
                <a:lnTo>
                  <a:pt x="383231" y="425276"/>
                </a:lnTo>
                <a:lnTo>
                  <a:pt x="383231" y="495969"/>
                </a:lnTo>
                <a:lnTo>
                  <a:pt x="0" y="495969"/>
                </a:lnTo>
                <a:lnTo>
                  <a:pt x="0" y="425276"/>
                </a:lnTo>
                <a:lnTo>
                  <a:pt x="64739" y="425276"/>
                </a:lnTo>
                <a:lnTo>
                  <a:pt x="64739" y="142503"/>
                </a:lnTo>
                <a:lnTo>
                  <a:pt x="5952" y="142503"/>
                </a:lnTo>
                <a:lnTo>
                  <a:pt x="5952" y="71437"/>
                </a:lnTo>
                <a:lnTo>
                  <a:pt x="64739" y="71437"/>
                </a:lnTo>
                <a:lnTo>
                  <a:pt x="64739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11699" y="3668518"/>
            <a:ext cx="376555" cy="687070"/>
          </a:xfrm>
          <a:custGeom>
            <a:avLst/>
            <a:gdLst/>
            <a:ahLst/>
            <a:cxnLst/>
            <a:rect l="l" t="t" r="r" b="b"/>
            <a:pathLst>
              <a:path w="376554" h="687070">
                <a:moveTo>
                  <a:pt x="143991" y="0"/>
                </a:moveTo>
                <a:lnTo>
                  <a:pt x="221010" y="0"/>
                </a:lnTo>
                <a:lnTo>
                  <a:pt x="221010" y="254496"/>
                </a:lnTo>
                <a:lnTo>
                  <a:pt x="376535" y="254496"/>
                </a:lnTo>
                <a:lnTo>
                  <a:pt x="376535" y="330770"/>
                </a:lnTo>
                <a:lnTo>
                  <a:pt x="221010" y="330770"/>
                </a:lnTo>
                <a:lnTo>
                  <a:pt x="221010" y="686469"/>
                </a:lnTo>
                <a:lnTo>
                  <a:pt x="143991" y="686469"/>
                </a:lnTo>
                <a:lnTo>
                  <a:pt x="143991" y="330770"/>
                </a:lnTo>
                <a:lnTo>
                  <a:pt x="0" y="330770"/>
                </a:lnTo>
                <a:lnTo>
                  <a:pt x="0" y="254496"/>
                </a:lnTo>
                <a:lnTo>
                  <a:pt x="143991" y="254496"/>
                </a:lnTo>
                <a:lnTo>
                  <a:pt x="14399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71716" y="3667030"/>
            <a:ext cx="666115" cy="347980"/>
          </a:xfrm>
          <a:custGeom>
            <a:avLst/>
            <a:gdLst/>
            <a:ahLst/>
            <a:cxnLst/>
            <a:rect l="l" t="t" r="r" b="b"/>
            <a:pathLst>
              <a:path w="666115" h="347979">
                <a:moveTo>
                  <a:pt x="298028" y="0"/>
                </a:moveTo>
                <a:lnTo>
                  <a:pt x="375791" y="0"/>
                </a:lnTo>
                <a:lnTo>
                  <a:pt x="375791" y="97482"/>
                </a:lnTo>
                <a:lnTo>
                  <a:pt x="596800" y="97482"/>
                </a:lnTo>
                <a:lnTo>
                  <a:pt x="596800" y="170780"/>
                </a:lnTo>
                <a:lnTo>
                  <a:pt x="375791" y="170780"/>
                </a:lnTo>
                <a:lnTo>
                  <a:pt x="375791" y="274215"/>
                </a:lnTo>
                <a:lnTo>
                  <a:pt x="666005" y="274215"/>
                </a:lnTo>
                <a:lnTo>
                  <a:pt x="666005" y="347513"/>
                </a:lnTo>
                <a:lnTo>
                  <a:pt x="0" y="347513"/>
                </a:lnTo>
                <a:lnTo>
                  <a:pt x="0" y="274215"/>
                </a:lnTo>
                <a:lnTo>
                  <a:pt x="298028" y="274215"/>
                </a:lnTo>
                <a:lnTo>
                  <a:pt x="298028" y="170780"/>
                </a:lnTo>
                <a:lnTo>
                  <a:pt x="152549" y="170780"/>
                </a:lnTo>
                <a:lnTo>
                  <a:pt x="140410" y="191406"/>
                </a:lnTo>
                <a:lnTo>
                  <a:pt x="125573" y="212359"/>
                </a:lnTo>
                <a:lnTo>
                  <a:pt x="108040" y="233636"/>
                </a:lnTo>
                <a:lnTo>
                  <a:pt x="87809" y="255240"/>
                </a:lnTo>
                <a:lnTo>
                  <a:pt x="22324" y="206498"/>
                </a:lnTo>
                <a:lnTo>
                  <a:pt x="54932" y="170795"/>
                </a:lnTo>
                <a:lnTo>
                  <a:pt x="82808" y="133335"/>
                </a:lnTo>
                <a:lnTo>
                  <a:pt x="105951" y="94118"/>
                </a:lnTo>
                <a:lnTo>
                  <a:pt x="124361" y="53146"/>
                </a:lnTo>
                <a:lnTo>
                  <a:pt x="138038" y="10417"/>
                </a:lnTo>
                <a:lnTo>
                  <a:pt x="213568" y="34974"/>
                </a:lnTo>
                <a:lnTo>
                  <a:pt x="209382" y="50601"/>
                </a:lnTo>
                <a:lnTo>
                  <a:pt x="204266" y="66228"/>
                </a:lnTo>
                <a:lnTo>
                  <a:pt x="198220" y="81855"/>
                </a:lnTo>
                <a:lnTo>
                  <a:pt x="191244" y="97482"/>
                </a:lnTo>
                <a:lnTo>
                  <a:pt x="298028" y="97482"/>
                </a:lnTo>
                <a:lnTo>
                  <a:pt x="298028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03764" y="3667030"/>
            <a:ext cx="342265" cy="688340"/>
          </a:xfrm>
          <a:custGeom>
            <a:avLst/>
            <a:gdLst/>
            <a:ahLst/>
            <a:cxnLst/>
            <a:rect l="l" t="t" r="r" b="b"/>
            <a:pathLst>
              <a:path w="342265" h="688339">
                <a:moveTo>
                  <a:pt x="133201" y="0"/>
                </a:moveTo>
                <a:lnTo>
                  <a:pt x="209475" y="0"/>
                </a:lnTo>
                <a:lnTo>
                  <a:pt x="209475" y="69949"/>
                </a:lnTo>
                <a:lnTo>
                  <a:pt x="325932" y="69949"/>
                </a:lnTo>
                <a:lnTo>
                  <a:pt x="325932" y="141014"/>
                </a:lnTo>
                <a:lnTo>
                  <a:pt x="209475" y="141014"/>
                </a:lnTo>
                <a:lnTo>
                  <a:pt x="209475" y="197941"/>
                </a:lnTo>
                <a:lnTo>
                  <a:pt x="341932" y="197941"/>
                </a:lnTo>
                <a:lnTo>
                  <a:pt x="341932" y="269006"/>
                </a:lnTo>
                <a:lnTo>
                  <a:pt x="239985" y="269006"/>
                </a:lnTo>
                <a:lnTo>
                  <a:pt x="293190" y="296167"/>
                </a:lnTo>
                <a:lnTo>
                  <a:pt x="285981" y="310585"/>
                </a:lnTo>
                <a:lnTo>
                  <a:pt x="278494" y="324073"/>
                </a:lnTo>
                <a:lnTo>
                  <a:pt x="270727" y="336630"/>
                </a:lnTo>
                <a:lnTo>
                  <a:pt x="262681" y="348257"/>
                </a:lnTo>
                <a:lnTo>
                  <a:pt x="341932" y="348257"/>
                </a:lnTo>
                <a:lnTo>
                  <a:pt x="341932" y="418951"/>
                </a:lnTo>
                <a:lnTo>
                  <a:pt x="209475" y="418951"/>
                </a:lnTo>
                <a:lnTo>
                  <a:pt x="209475" y="477738"/>
                </a:lnTo>
                <a:lnTo>
                  <a:pt x="325932" y="477738"/>
                </a:lnTo>
                <a:lnTo>
                  <a:pt x="325932" y="548431"/>
                </a:lnTo>
                <a:lnTo>
                  <a:pt x="209475" y="548431"/>
                </a:lnTo>
                <a:lnTo>
                  <a:pt x="209475" y="687957"/>
                </a:lnTo>
                <a:lnTo>
                  <a:pt x="133201" y="687957"/>
                </a:lnTo>
                <a:lnTo>
                  <a:pt x="133201" y="548431"/>
                </a:lnTo>
                <a:lnTo>
                  <a:pt x="13766" y="548431"/>
                </a:lnTo>
                <a:lnTo>
                  <a:pt x="13766" y="477738"/>
                </a:lnTo>
                <a:lnTo>
                  <a:pt x="133201" y="477738"/>
                </a:lnTo>
                <a:lnTo>
                  <a:pt x="133201" y="418951"/>
                </a:lnTo>
                <a:lnTo>
                  <a:pt x="0" y="418951"/>
                </a:lnTo>
                <a:lnTo>
                  <a:pt x="0" y="348257"/>
                </a:lnTo>
                <a:lnTo>
                  <a:pt x="79250" y="348257"/>
                </a:lnTo>
                <a:lnTo>
                  <a:pt x="70786" y="333235"/>
                </a:lnTo>
                <a:lnTo>
                  <a:pt x="62507" y="319422"/>
                </a:lnTo>
                <a:lnTo>
                  <a:pt x="54415" y="306818"/>
                </a:lnTo>
                <a:lnTo>
                  <a:pt x="46508" y="295423"/>
                </a:lnTo>
                <a:lnTo>
                  <a:pt x="98226" y="269006"/>
                </a:lnTo>
                <a:lnTo>
                  <a:pt x="0" y="269006"/>
                </a:lnTo>
                <a:lnTo>
                  <a:pt x="0" y="197941"/>
                </a:lnTo>
                <a:lnTo>
                  <a:pt x="133201" y="197941"/>
                </a:lnTo>
                <a:lnTo>
                  <a:pt x="133201" y="141014"/>
                </a:lnTo>
                <a:lnTo>
                  <a:pt x="13766" y="141014"/>
                </a:lnTo>
                <a:lnTo>
                  <a:pt x="13766" y="69949"/>
                </a:lnTo>
                <a:lnTo>
                  <a:pt x="133201" y="69949"/>
                </a:lnTo>
                <a:lnTo>
                  <a:pt x="13320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76738" y="3667030"/>
            <a:ext cx="605155" cy="690245"/>
          </a:xfrm>
          <a:custGeom>
            <a:avLst/>
            <a:gdLst/>
            <a:ahLst/>
            <a:cxnLst/>
            <a:rect l="l" t="t" r="r" b="b"/>
            <a:pathLst>
              <a:path w="605154" h="690245">
                <a:moveTo>
                  <a:pt x="263053" y="0"/>
                </a:moveTo>
                <a:lnTo>
                  <a:pt x="342304" y="0"/>
                </a:lnTo>
                <a:lnTo>
                  <a:pt x="342304" y="133945"/>
                </a:lnTo>
                <a:lnTo>
                  <a:pt x="604986" y="133945"/>
                </a:lnTo>
                <a:lnTo>
                  <a:pt x="604986" y="457274"/>
                </a:lnTo>
                <a:lnTo>
                  <a:pt x="342304" y="457274"/>
                </a:lnTo>
                <a:lnTo>
                  <a:pt x="342304" y="690190"/>
                </a:lnTo>
                <a:lnTo>
                  <a:pt x="263053" y="690190"/>
                </a:lnTo>
                <a:lnTo>
                  <a:pt x="263053" y="457274"/>
                </a:lnTo>
                <a:lnTo>
                  <a:pt x="0" y="457274"/>
                </a:lnTo>
                <a:lnTo>
                  <a:pt x="0" y="133945"/>
                </a:lnTo>
                <a:lnTo>
                  <a:pt x="263053" y="133945"/>
                </a:lnTo>
                <a:lnTo>
                  <a:pt x="263053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14277" y="3660705"/>
            <a:ext cx="281305" cy="694690"/>
          </a:xfrm>
          <a:custGeom>
            <a:avLst/>
            <a:gdLst/>
            <a:ahLst/>
            <a:cxnLst/>
            <a:rect l="l" t="t" r="r" b="b"/>
            <a:pathLst>
              <a:path w="281305" h="694689">
                <a:moveTo>
                  <a:pt x="154781" y="0"/>
                </a:moveTo>
                <a:lnTo>
                  <a:pt x="224730" y="37579"/>
                </a:lnTo>
                <a:lnTo>
                  <a:pt x="204359" y="78157"/>
                </a:lnTo>
                <a:lnTo>
                  <a:pt x="180826" y="116923"/>
                </a:lnTo>
                <a:lnTo>
                  <a:pt x="154130" y="153874"/>
                </a:lnTo>
                <a:lnTo>
                  <a:pt x="124271" y="189011"/>
                </a:lnTo>
                <a:lnTo>
                  <a:pt x="131573" y="195778"/>
                </a:lnTo>
                <a:lnTo>
                  <a:pt x="139712" y="204173"/>
                </a:lnTo>
                <a:lnTo>
                  <a:pt x="148688" y="214196"/>
                </a:lnTo>
                <a:lnTo>
                  <a:pt x="158501" y="225846"/>
                </a:lnTo>
                <a:lnTo>
                  <a:pt x="174384" y="198290"/>
                </a:lnTo>
                <a:lnTo>
                  <a:pt x="188546" y="171803"/>
                </a:lnTo>
                <a:lnTo>
                  <a:pt x="200987" y="146386"/>
                </a:lnTo>
                <a:lnTo>
                  <a:pt x="211708" y="122038"/>
                </a:lnTo>
                <a:lnTo>
                  <a:pt x="275704" y="162594"/>
                </a:lnTo>
                <a:lnTo>
                  <a:pt x="247858" y="213419"/>
                </a:lnTo>
                <a:lnTo>
                  <a:pt x="219387" y="259928"/>
                </a:lnTo>
                <a:lnTo>
                  <a:pt x="190291" y="302121"/>
                </a:lnTo>
                <a:lnTo>
                  <a:pt x="160570" y="339997"/>
                </a:lnTo>
                <a:lnTo>
                  <a:pt x="130224" y="373558"/>
                </a:lnTo>
                <a:lnTo>
                  <a:pt x="151153" y="370186"/>
                </a:lnTo>
                <a:lnTo>
                  <a:pt x="169664" y="366768"/>
                </a:lnTo>
                <a:lnTo>
                  <a:pt x="185756" y="363303"/>
                </a:lnTo>
                <a:lnTo>
                  <a:pt x="199429" y="359792"/>
                </a:lnTo>
                <a:lnTo>
                  <a:pt x="196522" y="350164"/>
                </a:lnTo>
                <a:lnTo>
                  <a:pt x="193011" y="341002"/>
                </a:lnTo>
                <a:lnTo>
                  <a:pt x="188895" y="332305"/>
                </a:lnTo>
                <a:lnTo>
                  <a:pt x="184174" y="324073"/>
                </a:lnTo>
                <a:lnTo>
                  <a:pt x="237752" y="301004"/>
                </a:lnTo>
                <a:lnTo>
                  <a:pt x="252589" y="331584"/>
                </a:lnTo>
                <a:lnTo>
                  <a:pt x="264728" y="364163"/>
                </a:lnTo>
                <a:lnTo>
                  <a:pt x="274169" y="398743"/>
                </a:lnTo>
                <a:lnTo>
                  <a:pt x="280913" y="435322"/>
                </a:lnTo>
                <a:lnTo>
                  <a:pt x="223242" y="455786"/>
                </a:lnTo>
                <a:lnTo>
                  <a:pt x="221963" y="446391"/>
                </a:lnTo>
                <a:lnTo>
                  <a:pt x="220358" y="437554"/>
                </a:lnTo>
                <a:lnTo>
                  <a:pt x="218428" y="429276"/>
                </a:lnTo>
                <a:lnTo>
                  <a:pt x="216172" y="421555"/>
                </a:lnTo>
                <a:lnTo>
                  <a:pt x="193476" y="427508"/>
                </a:lnTo>
                <a:lnTo>
                  <a:pt x="193476" y="694283"/>
                </a:lnTo>
                <a:lnTo>
                  <a:pt x="120178" y="694283"/>
                </a:lnTo>
                <a:lnTo>
                  <a:pt x="120178" y="443507"/>
                </a:lnTo>
                <a:lnTo>
                  <a:pt x="94808" y="448181"/>
                </a:lnTo>
                <a:lnTo>
                  <a:pt x="71902" y="452158"/>
                </a:lnTo>
                <a:lnTo>
                  <a:pt x="51462" y="455437"/>
                </a:lnTo>
                <a:lnTo>
                  <a:pt x="33486" y="458018"/>
                </a:lnTo>
                <a:lnTo>
                  <a:pt x="8929" y="385836"/>
                </a:lnTo>
                <a:lnTo>
                  <a:pt x="15208" y="385627"/>
                </a:lnTo>
                <a:lnTo>
                  <a:pt x="22882" y="384999"/>
                </a:lnTo>
                <a:lnTo>
                  <a:pt x="61368" y="361768"/>
                </a:lnTo>
                <a:lnTo>
                  <a:pt x="98017" y="316562"/>
                </a:lnTo>
                <a:lnTo>
                  <a:pt x="115713" y="292075"/>
                </a:lnTo>
                <a:lnTo>
                  <a:pt x="88529" y="258798"/>
                </a:lnTo>
                <a:lnTo>
                  <a:pt x="60182" y="228916"/>
                </a:lnTo>
                <a:lnTo>
                  <a:pt x="30672" y="202429"/>
                </a:lnTo>
                <a:lnTo>
                  <a:pt x="0" y="179337"/>
                </a:lnTo>
                <a:lnTo>
                  <a:pt x="43532" y="119806"/>
                </a:lnTo>
                <a:lnTo>
                  <a:pt x="52531" y="125875"/>
                </a:lnTo>
                <a:lnTo>
                  <a:pt x="60554" y="131805"/>
                </a:lnTo>
                <a:lnTo>
                  <a:pt x="67600" y="137596"/>
                </a:lnTo>
                <a:lnTo>
                  <a:pt x="73669" y="143247"/>
                </a:lnTo>
                <a:lnTo>
                  <a:pt x="98412" y="112248"/>
                </a:lnTo>
                <a:lnTo>
                  <a:pt x="120178" y="78041"/>
                </a:lnTo>
                <a:lnTo>
                  <a:pt x="138968" y="40625"/>
                </a:lnTo>
                <a:lnTo>
                  <a:pt x="15478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21747" y="4731187"/>
            <a:ext cx="1076960" cy="523240"/>
          </a:xfrm>
          <a:custGeom>
            <a:avLst/>
            <a:gdLst/>
            <a:ahLst/>
            <a:cxnLst/>
            <a:rect l="l" t="t" r="r" b="b"/>
            <a:pathLst>
              <a:path w="1076960" h="523239">
                <a:moveTo>
                  <a:pt x="0" y="0"/>
                </a:moveTo>
                <a:lnTo>
                  <a:pt x="1076425" y="0"/>
                </a:lnTo>
                <a:lnTo>
                  <a:pt x="1076425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ln w="1174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26384" y="4818901"/>
            <a:ext cx="685165" cy="328295"/>
          </a:xfrm>
          <a:custGeom>
            <a:avLst/>
            <a:gdLst/>
            <a:ahLst/>
            <a:cxnLst/>
            <a:rect l="l" t="t" r="r" b="b"/>
            <a:pathLst>
              <a:path w="685164" h="328295">
                <a:moveTo>
                  <a:pt x="96713" y="206970"/>
                </a:moveTo>
                <a:lnTo>
                  <a:pt x="60424" y="206970"/>
                </a:lnTo>
                <a:lnTo>
                  <a:pt x="60424" y="323998"/>
                </a:lnTo>
                <a:lnTo>
                  <a:pt x="96713" y="323998"/>
                </a:lnTo>
                <a:lnTo>
                  <a:pt x="96713" y="206970"/>
                </a:lnTo>
                <a:close/>
              </a:path>
              <a:path w="685164" h="328295">
                <a:moveTo>
                  <a:pt x="21009" y="223465"/>
                </a:moveTo>
                <a:lnTo>
                  <a:pt x="18285" y="247741"/>
                </a:lnTo>
                <a:lnTo>
                  <a:pt x="14107" y="270563"/>
                </a:lnTo>
                <a:lnTo>
                  <a:pt x="8475" y="291931"/>
                </a:lnTo>
                <a:lnTo>
                  <a:pt x="1389" y="311844"/>
                </a:lnTo>
                <a:lnTo>
                  <a:pt x="34032" y="322610"/>
                </a:lnTo>
                <a:lnTo>
                  <a:pt x="40922" y="301665"/>
                </a:lnTo>
                <a:lnTo>
                  <a:pt x="46489" y="279462"/>
                </a:lnTo>
                <a:lnTo>
                  <a:pt x="50733" y="256000"/>
                </a:lnTo>
                <a:lnTo>
                  <a:pt x="53652" y="231279"/>
                </a:lnTo>
                <a:lnTo>
                  <a:pt x="21009" y="223465"/>
                </a:lnTo>
                <a:close/>
              </a:path>
              <a:path w="685164" h="328295">
                <a:moveTo>
                  <a:pt x="326429" y="282501"/>
                </a:moveTo>
                <a:lnTo>
                  <a:pt x="122584" y="282501"/>
                </a:lnTo>
                <a:lnTo>
                  <a:pt x="122584" y="316533"/>
                </a:lnTo>
                <a:lnTo>
                  <a:pt x="326429" y="316533"/>
                </a:lnTo>
                <a:lnTo>
                  <a:pt x="326429" y="282501"/>
                </a:lnTo>
                <a:close/>
              </a:path>
              <a:path w="685164" h="328295">
                <a:moveTo>
                  <a:pt x="299342" y="15280"/>
                </a:moveTo>
                <a:lnTo>
                  <a:pt x="153664" y="15280"/>
                </a:lnTo>
                <a:lnTo>
                  <a:pt x="153664" y="282501"/>
                </a:lnTo>
                <a:lnTo>
                  <a:pt x="189086" y="282501"/>
                </a:lnTo>
                <a:lnTo>
                  <a:pt x="189086" y="224160"/>
                </a:lnTo>
                <a:lnTo>
                  <a:pt x="299342" y="224160"/>
                </a:lnTo>
                <a:lnTo>
                  <a:pt x="299342" y="189955"/>
                </a:lnTo>
                <a:lnTo>
                  <a:pt x="189086" y="189955"/>
                </a:lnTo>
                <a:lnTo>
                  <a:pt x="189086" y="134565"/>
                </a:lnTo>
                <a:lnTo>
                  <a:pt x="299342" y="134565"/>
                </a:lnTo>
                <a:lnTo>
                  <a:pt x="299342" y="100360"/>
                </a:lnTo>
                <a:lnTo>
                  <a:pt x="189086" y="100360"/>
                </a:lnTo>
                <a:lnTo>
                  <a:pt x="189086" y="49485"/>
                </a:lnTo>
                <a:lnTo>
                  <a:pt x="299342" y="49485"/>
                </a:lnTo>
                <a:lnTo>
                  <a:pt x="299342" y="15280"/>
                </a:lnTo>
                <a:close/>
              </a:path>
              <a:path w="685164" h="328295">
                <a:moveTo>
                  <a:pt x="299342" y="224160"/>
                </a:moveTo>
                <a:lnTo>
                  <a:pt x="263748" y="224160"/>
                </a:lnTo>
                <a:lnTo>
                  <a:pt x="263748" y="282501"/>
                </a:lnTo>
                <a:lnTo>
                  <a:pt x="299342" y="282501"/>
                </a:lnTo>
                <a:lnTo>
                  <a:pt x="299342" y="224160"/>
                </a:lnTo>
                <a:close/>
              </a:path>
              <a:path w="685164" h="328295">
                <a:moveTo>
                  <a:pt x="130745" y="220167"/>
                </a:moveTo>
                <a:lnTo>
                  <a:pt x="101227" y="229021"/>
                </a:lnTo>
                <a:lnTo>
                  <a:pt x="106631" y="241458"/>
                </a:lnTo>
                <a:lnTo>
                  <a:pt x="110516" y="253070"/>
                </a:lnTo>
                <a:lnTo>
                  <a:pt x="112882" y="263857"/>
                </a:lnTo>
                <a:lnTo>
                  <a:pt x="113729" y="273819"/>
                </a:lnTo>
                <a:lnTo>
                  <a:pt x="144983" y="263227"/>
                </a:lnTo>
                <a:lnTo>
                  <a:pt x="143246" y="251616"/>
                </a:lnTo>
                <a:lnTo>
                  <a:pt x="140294" y="240568"/>
                </a:lnTo>
                <a:lnTo>
                  <a:pt x="136127" y="230085"/>
                </a:lnTo>
                <a:lnTo>
                  <a:pt x="130745" y="220167"/>
                </a:lnTo>
                <a:close/>
              </a:path>
              <a:path w="685164" h="328295">
                <a:moveTo>
                  <a:pt x="20314" y="55910"/>
                </a:moveTo>
                <a:lnTo>
                  <a:pt x="0" y="83691"/>
                </a:lnTo>
                <a:lnTo>
                  <a:pt x="14661" y="94814"/>
                </a:lnTo>
                <a:lnTo>
                  <a:pt x="28779" y="107522"/>
                </a:lnTo>
                <a:lnTo>
                  <a:pt x="42355" y="121814"/>
                </a:lnTo>
                <a:lnTo>
                  <a:pt x="55388" y="137690"/>
                </a:lnTo>
                <a:lnTo>
                  <a:pt x="46424" y="149096"/>
                </a:lnTo>
                <a:lnTo>
                  <a:pt x="17536" y="178379"/>
                </a:lnTo>
                <a:lnTo>
                  <a:pt x="4166" y="180058"/>
                </a:lnTo>
                <a:lnTo>
                  <a:pt x="17015" y="213742"/>
                </a:lnTo>
                <a:lnTo>
                  <a:pt x="25393" y="212602"/>
                </a:lnTo>
                <a:lnTo>
                  <a:pt x="35420" y="211094"/>
                </a:lnTo>
                <a:lnTo>
                  <a:pt x="60424" y="206970"/>
                </a:lnTo>
                <a:lnTo>
                  <a:pt x="96713" y="206970"/>
                </a:lnTo>
                <a:lnTo>
                  <a:pt x="96713" y="200198"/>
                </a:lnTo>
                <a:lnTo>
                  <a:pt x="100879" y="199504"/>
                </a:lnTo>
                <a:lnTo>
                  <a:pt x="106320" y="198347"/>
                </a:lnTo>
                <a:lnTo>
                  <a:pt x="113035" y="196726"/>
                </a:lnTo>
                <a:lnTo>
                  <a:pt x="147035" y="196726"/>
                </a:lnTo>
                <a:lnTo>
                  <a:pt x="144179" y="182944"/>
                </a:lnTo>
                <a:lnTo>
                  <a:pt x="141185" y="173633"/>
                </a:lnTo>
                <a:lnTo>
                  <a:pt x="63896" y="173633"/>
                </a:lnTo>
                <a:lnTo>
                  <a:pt x="87000" y="147805"/>
                </a:lnTo>
                <a:lnTo>
                  <a:pt x="107348" y="122237"/>
                </a:lnTo>
                <a:lnTo>
                  <a:pt x="117365" y="107826"/>
                </a:lnTo>
                <a:lnTo>
                  <a:pt x="76746" y="107826"/>
                </a:lnTo>
                <a:lnTo>
                  <a:pt x="70378" y="99607"/>
                </a:lnTo>
                <a:lnTo>
                  <a:pt x="64706" y="93530"/>
                </a:lnTo>
                <a:lnTo>
                  <a:pt x="59729" y="89594"/>
                </a:lnTo>
                <a:lnTo>
                  <a:pt x="71449" y="76322"/>
                </a:lnTo>
                <a:lnTo>
                  <a:pt x="78229" y="66848"/>
                </a:lnTo>
                <a:lnTo>
                  <a:pt x="34378" y="66848"/>
                </a:lnTo>
                <a:lnTo>
                  <a:pt x="31948" y="64649"/>
                </a:lnTo>
                <a:lnTo>
                  <a:pt x="27260" y="61003"/>
                </a:lnTo>
                <a:lnTo>
                  <a:pt x="20314" y="55910"/>
                </a:lnTo>
                <a:close/>
              </a:path>
              <a:path w="685164" h="328295">
                <a:moveTo>
                  <a:pt x="147035" y="196726"/>
                </a:moveTo>
                <a:lnTo>
                  <a:pt x="113035" y="196726"/>
                </a:lnTo>
                <a:lnTo>
                  <a:pt x="114307" y="202398"/>
                </a:lnTo>
                <a:lnTo>
                  <a:pt x="115233" y="207722"/>
                </a:lnTo>
                <a:lnTo>
                  <a:pt x="115812" y="212700"/>
                </a:lnTo>
                <a:lnTo>
                  <a:pt x="147934" y="201067"/>
                </a:lnTo>
                <a:lnTo>
                  <a:pt x="147035" y="196726"/>
                </a:lnTo>
                <a:close/>
              </a:path>
              <a:path w="685164" h="328295">
                <a:moveTo>
                  <a:pt x="299342" y="134565"/>
                </a:moveTo>
                <a:lnTo>
                  <a:pt x="263748" y="134565"/>
                </a:lnTo>
                <a:lnTo>
                  <a:pt x="263748" y="189955"/>
                </a:lnTo>
                <a:lnTo>
                  <a:pt x="299342" y="189955"/>
                </a:lnTo>
                <a:lnTo>
                  <a:pt x="299342" y="134565"/>
                </a:lnTo>
                <a:close/>
              </a:path>
              <a:path w="685164" h="328295">
                <a:moveTo>
                  <a:pt x="122237" y="134044"/>
                </a:moveTo>
                <a:lnTo>
                  <a:pt x="92025" y="147241"/>
                </a:lnTo>
                <a:lnTo>
                  <a:pt x="97118" y="154070"/>
                </a:lnTo>
                <a:lnTo>
                  <a:pt x="100591" y="160494"/>
                </a:lnTo>
                <a:lnTo>
                  <a:pt x="63896" y="173633"/>
                </a:lnTo>
                <a:lnTo>
                  <a:pt x="141185" y="173633"/>
                </a:lnTo>
                <a:lnTo>
                  <a:pt x="138645" y="165732"/>
                </a:lnTo>
                <a:lnTo>
                  <a:pt x="131331" y="149432"/>
                </a:lnTo>
                <a:lnTo>
                  <a:pt x="122237" y="134044"/>
                </a:lnTo>
                <a:close/>
              </a:path>
              <a:path w="685164" h="328295">
                <a:moveTo>
                  <a:pt x="108346" y="51569"/>
                </a:moveTo>
                <a:lnTo>
                  <a:pt x="102399" y="64201"/>
                </a:lnTo>
                <a:lnTo>
                  <a:pt x="95150" y="77787"/>
                </a:lnTo>
                <a:lnTo>
                  <a:pt x="86599" y="92329"/>
                </a:lnTo>
                <a:lnTo>
                  <a:pt x="76746" y="107826"/>
                </a:lnTo>
                <a:lnTo>
                  <a:pt x="117365" y="107826"/>
                </a:lnTo>
                <a:lnTo>
                  <a:pt x="124939" y="96931"/>
                </a:lnTo>
                <a:lnTo>
                  <a:pt x="139773" y="71884"/>
                </a:lnTo>
                <a:lnTo>
                  <a:pt x="108346" y="51569"/>
                </a:lnTo>
                <a:close/>
              </a:path>
              <a:path w="685164" h="328295">
                <a:moveTo>
                  <a:pt x="299342" y="49485"/>
                </a:moveTo>
                <a:lnTo>
                  <a:pt x="263748" y="49485"/>
                </a:lnTo>
                <a:lnTo>
                  <a:pt x="263748" y="100360"/>
                </a:lnTo>
                <a:lnTo>
                  <a:pt x="299342" y="100360"/>
                </a:lnTo>
                <a:lnTo>
                  <a:pt x="299342" y="49485"/>
                </a:lnTo>
                <a:close/>
              </a:path>
              <a:path w="685164" h="328295">
                <a:moveTo>
                  <a:pt x="72577" y="0"/>
                </a:moveTo>
                <a:lnTo>
                  <a:pt x="65372" y="18567"/>
                </a:lnTo>
                <a:lnTo>
                  <a:pt x="56603" y="35898"/>
                </a:lnTo>
                <a:lnTo>
                  <a:pt x="46272" y="51992"/>
                </a:lnTo>
                <a:lnTo>
                  <a:pt x="34378" y="66848"/>
                </a:lnTo>
                <a:lnTo>
                  <a:pt x="78229" y="66848"/>
                </a:lnTo>
                <a:lnTo>
                  <a:pt x="83169" y="59946"/>
                </a:lnTo>
                <a:lnTo>
                  <a:pt x="94889" y="40467"/>
                </a:lnTo>
                <a:lnTo>
                  <a:pt x="106610" y="17884"/>
                </a:lnTo>
                <a:lnTo>
                  <a:pt x="72577" y="0"/>
                </a:lnTo>
                <a:close/>
              </a:path>
              <a:path w="685164" h="328295">
                <a:moveTo>
                  <a:pt x="579239" y="269999"/>
                </a:moveTo>
                <a:lnTo>
                  <a:pt x="563612" y="269999"/>
                </a:lnTo>
                <a:lnTo>
                  <a:pt x="546943" y="298127"/>
                </a:lnTo>
                <a:lnTo>
                  <a:pt x="573563" y="302012"/>
                </a:lnTo>
                <a:lnTo>
                  <a:pt x="601680" y="308285"/>
                </a:lnTo>
                <a:lnTo>
                  <a:pt x="631295" y="316945"/>
                </a:lnTo>
                <a:lnTo>
                  <a:pt x="662409" y="327992"/>
                </a:lnTo>
                <a:lnTo>
                  <a:pt x="684806" y="297780"/>
                </a:lnTo>
                <a:lnTo>
                  <a:pt x="656982" y="288556"/>
                </a:lnTo>
                <a:lnTo>
                  <a:pt x="630113" y="280851"/>
                </a:lnTo>
                <a:lnTo>
                  <a:pt x="604198" y="274665"/>
                </a:lnTo>
                <a:lnTo>
                  <a:pt x="579239" y="269999"/>
                </a:lnTo>
                <a:close/>
              </a:path>
              <a:path w="685164" h="328295">
                <a:moveTo>
                  <a:pt x="478532" y="269999"/>
                </a:moveTo>
                <a:lnTo>
                  <a:pt x="472975" y="269999"/>
                </a:lnTo>
                <a:lnTo>
                  <a:pt x="448743" y="278409"/>
                </a:lnTo>
                <a:lnTo>
                  <a:pt x="422231" y="285235"/>
                </a:lnTo>
                <a:lnTo>
                  <a:pt x="393440" y="290477"/>
                </a:lnTo>
                <a:lnTo>
                  <a:pt x="362371" y="294134"/>
                </a:lnTo>
                <a:lnTo>
                  <a:pt x="379735" y="326429"/>
                </a:lnTo>
                <a:lnTo>
                  <a:pt x="410706" y="322110"/>
                </a:lnTo>
                <a:lnTo>
                  <a:pt x="441287" y="315577"/>
                </a:lnTo>
                <a:lnTo>
                  <a:pt x="471477" y="306831"/>
                </a:lnTo>
                <a:lnTo>
                  <a:pt x="501277" y="295870"/>
                </a:lnTo>
                <a:lnTo>
                  <a:pt x="478532" y="269999"/>
                </a:lnTo>
                <a:close/>
              </a:path>
              <a:path w="685164" h="328295">
                <a:moveTo>
                  <a:pt x="648865" y="101401"/>
                </a:moveTo>
                <a:lnTo>
                  <a:pt x="394666" y="101401"/>
                </a:lnTo>
                <a:lnTo>
                  <a:pt x="394666" y="269999"/>
                </a:lnTo>
                <a:lnTo>
                  <a:pt x="648865" y="269999"/>
                </a:lnTo>
                <a:lnTo>
                  <a:pt x="648865" y="239787"/>
                </a:lnTo>
                <a:lnTo>
                  <a:pt x="431998" y="239787"/>
                </a:lnTo>
                <a:lnTo>
                  <a:pt x="431998" y="222944"/>
                </a:lnTo>
                <a:lnTo>
                  <a:pt x="648865" y="222944"/>
                </a:lnTo>
                <a:lnTo>
                  <a:pt x="648865" y="193948"/>
                </a:lnTo>
                <a:lnTo>
                  <a:pt x="431998" y="193948"/>
                </a:lnTo>
                <a:lnTo>
                  <a:pt x="431998" y="177105"/>
                </a:lnTo>
                <a:lnTo>
                  <a:pt x="648865" y="177105"/>
                </a:lnTo>
                <a:lnTo>
                  <a:pt x="648865" y="147935"/>
                </a:lnTo>
                <a:lnTo>
                  <a:pt x="431998" y="147935"/>
                </a:lnTo>
                <a:lnTo>
                  <a:pt x="431998" y="131613"/>
                </a:lnTo>
                <a:lnTo>
                  <a:pt x="648865" y="131613"/>
                </a:lnTo>
                <a:lnTo>
                  <a:pt x="648865" y="101401"/>
                </a:lnTo>
                <a:close/>
              </a:path>
              <a:path w="685164" h="328295">
                <a:moveTo>
                  <a:pt x="648865" y="222944"/>
                </a:moveTo>
                <a:lnTo>
                  <a:pt x="611534" y="222944"/>
                </a:lnTo>
                <a:lnTo>
                  <a:pt x="611534" y="239787"/>
                </a:lnTo>
                <a:lnTo>
                  <a:pt x="648865" y="239787"/>
                </a:lnTo>
                <a:lnTo>
                  <a:pt x="648865" y="222944"/>
                </a:lnTo>
                <a:close/>
              </a:path>
              <a:path w="685164" h="328295">
                <a:moveTo>
                  <a:pt x="648865" y="177105"/>
                </a:moveTo>
                <a:lnTo>
                  <a:pt x="611534" y="177105"/>
                </a:lnTo>
                <a:lnTo>
                  <a:pt x="611534" y="193948"/>
                </a:lnTo>
                <a:lnTo>
                  <a:pt x="648865" y="193948"/>
                </a:lnTo>
                <a:lnTo>
                  <a:pt x="648865" y="177105"/>
                </a:lnTo>
                <a:close/>
              </a:path>
              <a:path w="685164" h="328295">
                <a:moveTo>
                  <a:pt x="648865" y="131613"/>
                </a:moveTo>
                <a:lnTo>
                  <a:pt x="611534" y="131613"/>
                </a:lnTo>
                <a:lnTo>
                  <a:pt x="611534" y="147935"/>
                </a:lnTo>
                <a:lnTo>
                  <a:pt x="648865" y="147935"/>
                </a:lnTo>
                <a:lnTo>
                  <a:pt x="648865" y="131613"/>
                </a:lnTo>
                <a:close/>
              </a:path>
              <a:path w="685164" h="328295">
                <a:moveTo>
                  <a:pt x="631154" y="11460"/>
                </a:moveTo>
                <a:lnTo>
                  <a:pt x="414634" y="11460"/>
                </a:lnTo>
                <a:lnTo>
                  <a:pt x="414634" y="88205"/>
                </a:lnTo>
                <a:lnTo>
                  <a:pt x="631154" y="88205"/>
                </a:lnTo>
                <a:lnTo>
                  <a:pt x="631154" y="57993"/>
                </a:lnTo>
                <a:lnTo>
                  <a:pt x="451966" y="57993"/>
                </a:lnTo>
                <a:lnTo>
                  <a:pt x="451966" y="41672"/>
                </a:lnTo>
                <a:lnTo>
                  <a:pt x="631154" y="41672"/>
                </a:lnTo>
                <a:lnTo>
                  <a:pt x="631154" y="11460"/>
                </a:lnTo>
                <a:close/>
              </a:path>
              <a:path w="685164" h="328295">
                <a:moveTo>
                  <a:pt x="631154" y="41672"/>
                </a:moveTo>
                <a:lnTo>
                  <a:pt x="593824" y="41672"/>
                </a:lnTo>
                <a:lnTo>
                  <a:pt x="593824" y="57993"/>
                </a:lnTo>
                <a:lnTo>
                  <a:pt x="631154" y="57993"/>
                </a:lnTo>
                <a:lnTo>
                  <a:pt x="631154" y="41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5469" y="5043062"/>
            <a:ext cx="74930" cy="58419"/>
          </a:xfrm>
          <a:custGeom>
            <a:avLst/>
            <a:gdLst/>
            <a:ahLst/>
            <a:cxnLst/>
            <a:rect l="l" t="t" r="r" b="b"/>
            <a:pathLst>
              <a:path w="74929" h="58420">
                <a:moveTo>
                  <a:pt x="0" y="0"/>
                </a:moveTo>
                <a:lnTo>
                  <a:pt x="0" y="58340"/>
                </a:lnTo>
                <a:lnTo>
                  <a:pt x="74662" y="58340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21422" y="5036017"/>
            <a:ext cx="64963" cy="111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52032" y="5050268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27611" y="5039068"/>
            <a:ext cx="43815" cy="53975"/>
          </a:xfrm>
          <a:custGeom>
            <a:avLst/>
            <a:gdLst/>
            <a:ahLst/>
            <a:cxnLst/>
            <a:rect l="l" t="t" r="r" b="b"/>
            <a:pathLst>
              <a:path w="43814" h="53975">
                <a:moveTo>
                  <a:pt x="29517" y="0"/>
                </a:moveTo>
                <a:lnTo>
                  <a:pt x="34900" y="9918"/>
                </a:lnTo>
                <a:lnTo>
                  <a:pt x="39067" y="20401"/>
                </a:lnTo>
                <a:lnTo>
                  <a:pt x="42019" y="31449"/>
                </a:lnTo>
                <a:lnTo>
                  <a:pt x="43755" y="43060"/>
                </a:lnTo>
                <a:lnTo>
                  <a:pt x="12501" y="53652"/>
                </a:lnTo>
                <a:lnTo>
                  <a:pt x="11655" y="43690"/>
                </a:lnTo>
                <a:lnTo>
                  <a:pt x="9289" y="32903"/>
                </a:lnTo>
                <a:lnTo>
                  <a:pt x="5404" y="21291"/>
                </a:lnTo>
                <a:lnTo>
                  <a:pt x="0" y="8855"/>
                </a:lnTo>
                <a:lnTo>
                  <a:pt x="2951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52032" y="500442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542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15469" y="4953467"/>
            <a:ext cx="74930" cy="55880"/>
          </a:xfrm>
          <a:custGeom>
            <a:avLst/>
            <a:gdLst/>
            <a:ahLst/>
            <a:cxnLst/>
            <a:rect l="l" t="t" r="r" b="b"/>
            <a:pathLst>
              <a:path w="74929" h="55879">
                <a:moveTo>
                  <a:pt x="0" y="0"/>
                </a:moveTo>
                <a:lnTo>
                  <a:pt x="0" y="55388"/>
                </a:lnTo>
                <a:lnTo>
                  <a:pt x="74662" y="55388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52032" y="4958676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36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88755" y="4920303"/>
            <a:ext cx="322580" cy="226695"/>
          </a:xfrm>
          <a:custGeom>
            <a:avLst/>
            <a:gdLst/>
            <a:ahLst/>
            <a:cxnLst/>
            <a:rect l="l" t="t" r="r" b="b"/>
            <a:pathLst>
              <a:path w="322579" h="226695">
                <a:moveTo>
                  <a:pt x="32295" y="0"/>
                </a:moveTo>
                <a:lnTo>
                  <a:pt x="286494" y="0"/>
                </a:lnTo>
                <a:lnTo>
                  <a:pt x="286494" y="168597"/>
                </a:lnTo>
                <a:lnTo>
                  <a:pt x="216867" y="168597"/>
                </a:lnTo>
                <a:lnTo>
                  <a:pt x="241827" y="173263"/>
                </a:lnTo>
                <a:lnTo>
                  <a:pt x="267741" y="179449"/>
                </a:lnTo>
                <a:lnTo>
                  <a:pt x="294611" y="187154"/>
                </a:lnTo>
                <a:lnTo>
                  <a:pt x="322436" y="196378"/>
                </a:lnTo>
                <a:lnTo>
                  <a:pt x="300037" y="226590"/>
                </a:lnTo>
                <a:lnTo>
                  <a:pt x="268924" y="215543"/>
                </a:lnTo>
                <a:lnTo>
                  <a:pt x="239309" y="206883"/>
                </a:lnTo>
                <a:lnTo>
                  <a:pt x="211191" y="200610"/>
                </a:lnTo>
                <a:lnTo>
                  <a:pt x="184571" y="196725"/>
                </a:lnTo>
                <a:lnTo>
                  <a:pt x="201240" y="168597"/>
                </a:lnTo>
                <a:lnTo>
                  <a:pt x="116160" y="168597"/>
                </a:lnTo>
                <a:lnTo>
                  <a:pt x="138906" y="194468"/>
                </a:lnTo>
                <a:lnTo>
                  <a:pt x="109106" y="205429"/>
                </a:lnTo>
                <a:lnTo>
                  <a:pt x="78916" y="214176"/>
                </a:lnTo>
                <a:lnTo>
                  <a:pt x="48335" y="220708"/>
                </a:lnTo>
                <a:lnTo>
                  <a:pt x="17363" y="225028"/>
                </a:lnTo>
                <a:lnTo>
                  <a:pt x="0" y="192732"/>
                </a:lnTo>
                <a:lnTo>
                  <a:pt x="31069" y="189075"/>
                </a:lnTo>
                <a:lnTo>
                  <a:pt x="59859" y="183833"/>
                </a:lnTo>
                <a:lnTo>
                  <a:pt x="86371" y="177007"/>
                </a:lnTo>
                <a:lnTo>
                  <a:pt x="110604" y="168597"/>
                </a:lnTo>
                <a:lnTo>
                  <a:pt x="32295" y="168597"/>
                </a:lnTo>
                <a:lnTo>
                  <a:pt x="3229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15469" y="4868387"/>
            <a:ext cx="74930" cy="51435"/>
          </a:xfrm>
          <a:custGeom>
            <a:avLst/>
            <a:gdLst/>
            <a:ahLst/>
            <a:cxnLst/>
            <a:rect l="l" t="t" r="r" b="b"/>
            <a:pathLst>
              <a:path w="74929" h="51435">
                <a:moveTo>
                  <a:pt x="0" y="0"/>
                </a:moveTo>
                <a:lnTo>
                  <a:pt x="0" y="50874"/>
                </a:lnTo>
                <a:lnTo>
                  <a:pt x="74662" y="50874"/>
                </a:lnTo>
                <a:lnTo>
                  <a:pt x="7466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71999" y="486873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557" y="0"/>
                </a:lnTo>
              </a:path>
            </a:pathLst>
          </a:custGeom>
          <a:ln w="29021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48968" y="4834182"/>
            <a:ext cx="204470" cy="301625"/>
          </a:xfrm>
          <a:custGeom>
            <a:avLst/>
            <a:gdLst/>
            <a:ahLst/>
            <a:cxnLst/>
            <a:rect l="l" t="t" r="r" b="b"/>
            <a:pathLst>
              <a:path w="204470" h="301625">
                <a:moveTo>
                  <a:pt x="31080" y="0"/>
                </a:moveTo>
                <a:lnTo>
                  <a:pt x="176758" y="0"/>
                </a:lnTo>
                <a:lnTo>
                  <a:pt x="176758" y="267220"/>
                </a:lnTo>
                <a:lnTo>
                  <a:pt x="203844" y="267220"/>
                </a:lnTo>
                <a:lnTo>
                  <a:pt x="203844" y="301252"/>
                </a:lnTo>
                <a:lnTo>
                  <a:pt x="0" y="301252"/>
                </a:lnTo>
                <a:lnTo>
                  <a:pt x="0" y="267220"/>
                </a:lnTo>
                <a:lnTo>
                  <a:pt x="31080" y="267220"/>
                </a:lnTo>
                <a:lnTo>
                  <a:pt x="3108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41018" y="4830362"/>
            <a:ext cx="216535" cy="76835"/>
          </a:xfrm>
          <a:custGeom>
            <a:avLst/>
            <a:gdLst/>
            <a:ahLst/>
            <a:cxnLst/>
            <a:rect l="l" t="t" r="r" b="b"/>
            <a:pathLst>
              <a:path w="216535" h="76835">
                <a:moveTo>
                  <a:pt x="0" y="0"/>
                </a:moveTo>
                <a:lnTo>
                  <a:pt x="216520" y="0"/>
                </a:lnTo>
                <a:lnTo>
                  <a:pt x="216520" y="76745"/>
                </a:lnTo>
                <a:lnTo>
                  <a:pt x="0" y="767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26383" y="4818902"/>
            <a:ext cx="147955" cy="324485"/>
          </a:xfrm>
          <a:custGeom>
            <a:avLst/>
            <a:gdLst/>
            <a:ahLst/>
            <a:cxnLst/>
            <a:rect l="l" t="t" r="r" b="b"/>
            <a:pathLst>
              <a:path w="147954" h="324485">
                <a:moveTo>
                  <a:pt x="72578" y="0"/>
                </a:moveTo>
                <a:lnTo>
                  <a:pt x="106610" y="17884"/>
                </a:lnTo>
                <a:lnTo>
                  <a:pt x="94890" y="40467"/>
                </a:lnTo>
                <a:lnTo>
                  <a:pt x="83170" y="59946"/>
                </a:lnTo>
                <a:lnTo>
                  <a:pt x="71449" y="76322"/>
                </a:lnTo>
                <a:lnTo>
                  <a:pt x="59729" y="89594"/>
                </a:lnTo>
                <a:lnTo>
                  <a:pt x="64707" y="93530"/>
                </a:lnTo>
                <a:lnTo>
                  <a:pt x="70379" y="99607"/>
                </a:lnTo>
                <a:lnTo>
                  <a:pt x="76745" y="107826"/>
                </a:lnTo>
                <a:lnTo>
                  <a:pt x="86599" y="92329"/>
                </a:lnTo>
                <a:lnTo>
                  <a:pt x="95150" y="77787"/>
                </a:lnTo>
                <a:lnTo>
                  <a:pt x="102399" y="64200"/>
                </a:lnTo>
                <a:lnTo>
                  <a:pt x="108346" y="51568"/>
                </a:lnTo>
                <a:lnTo>
                  <a:pt x="139774" y="71884"/>
                </a:lnTo>
                <a:lnTo>
                  <a:pt x="124939" y="96930"/>
                </a:lnTo>
                <a:lnTo>
                  <a:pt x="107348" y="122237"/>
                </a:lnTo>
                <a:lnTo>
                  <a:pt x="87000" y="147804"/>
                </a:lnTo>
                <a:lnTo>
                  <a:pt x="63896" y="173632"/>
                </a:lnTo>
                <a:lnTo>
                  <a:pt x="75031" y="171885"/>
                </a:lnTo>
                <a:lnTo>
                  <a:pt x="85166" y="170116"/>
                </a:lnTo>
                <a:lnTo>
                  <a:pt x="94304" y="168326"/>
                </a:lnTo>
                <a:lnTo>
                  <a:pt x="102443" y="166513"/>
                </a:lnTo>
                <a:lnTo>
                  <a:pt x="100591" y="160494"/>
                </a:lnTo>
                <a:lnTo>
                  <a:pt x="97118" y="154070"/>
                </a:lnTo>
                <a:lnTo>
                  <a:pt x="92025" y="147240"/>
                </a:lnTo>
                <a:lnTo>
                  <a:pt x="122237" y="134044"/>
                </a:lnTo>
                <a:lnTo>
                  <a:pt x="131331" y="149432"/>
                </a:lnTo>
                <a:lnTo>
                  <a:pt x="138645" y="165732"/>
                </a:lnTo>
                <a:lnTo>
                  <a:pt x="144180" y="182943"/>
                </a:lnTo>
                <a:lnTo>
                  <a:pt x="147935" y="201066"/>
                </a:lnTo>
                <a:lnTo>
                  <a:pt x="115813" y="212700"/>
                </a:lnTo>
                <a:lnTo>
                  <a:pt x="115234" y="207722"/>
                </a:lnTo>
                <a:lnTo>
                  <a:pt x="114308" y="202397"/>
                </a:lnTo>
                <a:lnTo>
                  <a:pt x="113034" y="196725"/>
                </a:lnTo>
                <a:lnTo>
                  <a:pt x="106321" y="198346"/>
                </a:lnTo>
                <a:lnTo>
                  <a:pt x="100880" y="199504"/>
                </a:lnTo>
                <a:lnTo>
                  <a:pt x="96713" y="200198"/>
                </a:lnTo>
                <a:lnTo>
                  <a:pt x="96713" y="323998"/>
                </a:lnTo>
                <a:lnTo>
                  <a:pt x="60424" y="323998"/>
                </a:lnTo>
                <a:lnTo>
                  <a:pt x="60424" y="206970"/>
                </a:lnTo>
                <a:lnTo>
                  <a:pt x="47097" y="209216"/>
                </a:lnTo>
                <a:lnTo>
                  <a:pt x="35421" y="211094"/>
                </a:lnTo>
                <a:lnTo>
                  <a:pt x="25393" y="212602"/>
                </a:lnTo>
                <a:lnTo>
                  <a:pt x="17016" y="213742"/>
                </a:lnTo>
                <a:lnTo>
                  <a:pt x="4167" y="180057"/>
                </a:lnTo>
                <a:lnTo>
                  <a:pt x="11807" y="179246"/>
                </a:lnTo>
                <a:lnTo>
                  <a:pt x="17536" y="178378"/>
                </a:lnTo>
                <a:lnTo>
                  <a:pt x="46425" y="149096"/>
                </a:lnTo>
                <a:lnTo>
                  <a:pt x="55388" y="137690"/>
                </a:lnTo>
                <a:lnTo>
                  <a:pt x="42355" y="121814"/>
                </a:lnTo>
                <a:lnTo>
                  <a:pt x="28779" y="107522"/>
                </a:lnTo>
                <a:lnTo>
                  <a:pt x="14661" y="94814"/>
                </a:lnTo>
                <a:lnTo>
                  <a:pt x="0" y="83691"/>
                </a:lnTo>
                <a:lnTo>
                  <a:pt x="20315" y="55909"/>
                </a:lnTo>
                <a:lnTo>
                  <a:pt x="27260" y="61003"/>
                </a:lnTo>
                <a:lnTo>
                  <a:pt x="31948" y="64649"/>
                </a:lnTo>
                <a:lnTo>
                  <a:pt x="34379" y="66848"/>
                </a:lnTo>
                <a:lnTo>
                  <a:pt x="46273" y="51992"/>
                </a:lnTo>
                <a:lnTo>
                  <a:pt x="56604" y="35898"/>
                </a:lnTo>
                <a:lnTo>
                  <a:pt x="65372" y="18567"/>
                </a:lnTo>
                <a:lnTo>
                  <a:pt x="72578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96757" y="4731187"/>
            <a:ext cx="2573655" cy="954405"/>
          </a:xfrm>
          <a:custGeom>
            <a:avLst/>
            <a:gdLst/>
            <a:ahLst/>
            <a:cxnLst/>
            <a:rect l="l" t="t" r="r" b="b"/>
            <a:pathLst>
              <a:path w="2573654" h="954404">
                <a:moveTo>
                  <a:pt x="0" y="0"/>
                </a:moveTo>
                <a:lnTo>
                  <a:pt x="2573494" y="0"/>
                </a:lnTo>
                <a:lnTo>
                  <a:pt x="2573494" y="954107"/>
                </a:lnTo>
                <a:lnTo>
                  <a:pt x="0" y="954107"/>
                </a:lnTo>
                <a:lnTo>
                  <a:pt x="0" y="0"/>
                </a:lnTo>
                <a:close/>
              </a:path>
            </a:pathLst>
          </a:custGeom>
          <a:ln w="6032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16296" y="4828032"/>
            <a:ext cx="1054608" cy="3444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09001" y="4820117"/>
            <a:ext cx="1038225" cy="328295"/>
          </a:xfrm>
          <a:custGeom>
            <a:avLst/>
            <a:gdLst/>
            <a:ahLst/>
            <a:cxnLst/>
            <a:rect l="l" t="t" r="r" b="b"/>
            <a:pathLst>
              <a:path w="1038225" h="328295">
                <a:moveTo>
                  <a:pt x="892299" y="248815"/>
                </a:moveTo>
                <a:lnTo>
                  <a:pt x="854967" y="248815"/>
                </a:lnTo>
                <a:lnTo>
                  <a:pt x="854967" y="322783"/>
                </a:lnTo>
                <a:lnTo>
                  <a:pt x="892299" y="322783"/>
                </a:lnTo>
                <a:lnTo>
                  <a:pt x="892299" y="248815"/>
                </a:lnTo>
                <a:close/>
              </a:path>
              <a:path w="1038225" h="328295">
                <a:moveTo>
                  <a:pt x="932060" y="240654"/>
                </a:moveTo>
                <a:lnTo>
                  <a:pt x="814685" y="240654"/>
                </a:lnTo>
                <a:lnTo>
                  <a:pt x="794196" y="255327"/>
                </a:lnTo>
                <a:lnTo>
                  <a:pt x="770061" y="268089"/>
                </a:lnTo>
                <a:lnTo>
                  <a:pt x="742280" y="278941"/>
                </a:lnTo>
                <a:lnTo>
                  <a:pt x="710853" y="287883"/>
                </a:lnTo>
                <a:lnTo>
                  <a:pt x="731168" y="319657"/>
                </a:lnTo>
                <a:lnTo>
                  <a:pt x="775683" y="304074"/>
                </a:lnTo>
                <a:lnTo>
                  <a:pt x="819465" y="280818"/>
                </a:lnTo>
                <a:lnTo>
                  <a:pt x="854967" y="248815"/>
                </a:lnTo>
                <a:lnTo>
                  <a:pt x="892299" y="248815"/>
                </a:lnTo>
                <a:lnTo>
                  <a:pt x="892299" y="246733"/>
                </a:lnTo>
                <a:lnTo>
                  <a:pt x="940087" y="246733"/>
                </a:lnTo>
                <a:lnTo>
                  <a:pt x="932060" y="240654"/>
                </a:lnTo>
                <a:close/>
              </a:path>
              <a:path w="1038225" h="328295">
                <a:moveTo>
                  <a:pt x="940087" y="246733"/>
                </a:moveTo>
                <a:lnTo>
                  <a:pt x="892299" y="246733"/>
                </a:lnTo>
                <a:lnTo>
                  <a:pt x="912017" y="268675"/>
                </a:lnTo>
                <a:lnTo>
                  <a:pt x="939744" y="288144"/>
                </a:lnTo>
                <a:lnTo>
                  <a:pt x="975480" y="305138"/>
                </a:lnTo>
                <a:lnTo>
                  <a:pt x="1019224" y="319657"/>
                </a:lnTo>
                <a:lnTo>
                  <a:pt x="1037629" y="287883"/>
                </a:lnTo>
                <a:lnTo>
                  <a:pt x="1006028" y="280309"/>
                </a:lnTo>
                <a:lnTo>
                  <a:pt x="977899" y="269912"/>
                </a:lnTo>
                <a:lnTo>
                  <a:pt x="953244" y="256694"/>
                </a:lnTo>
                <a:lnTo>
                  <a:pt x="940087" y="246733"/>
                </a:lnTo>
                <a:close/>
              </a:path>
              <a:path w="1038225" h="328295">
                <a:moveTo>
                  <a:pt x="1027385" y="206449"/>
                </a:moveTo>
                <a:lnTo>
                  <a:pt x="719014" y="206449"/>
                </a:lnTo>
                <a:lnTo>
                  <a:pt x="719014" y="240654"/>
                </a:lnTo>
                <a:lnTo>
                  <a:pt x="1027385" y="240654"/>
                </a:lnTo>
                <a:lnTo>
                  <a:pt x="1027385" y="206449"/>
                </a:lnTo>
                <a:close/>
              </a:path>
              <a:path w="1038225" h="328295">
                <a:moveTo>
                  <a:pt x="892299" y="187002"/>
                </a:moveTo>
                <a:lnTo>
                  <a:pt x="854967" y="187002"/>
                </a:lnTo>
                <a:lnTo>
                  <a:pt x="854967" y="206449"/>
                </a:lnTo>
                <a:lnTo>
                  <a:pt x="892299" y="206449"/>
                </a:lnTo>
                <a:lnTo>
                  <a:pt x="892299" y="187002"/>
                </a:lnTo>
                <a:close/>
              </a:path>
              <a:path w="1038225" h="328295">
                <a:moveTo>
                  <a:pt x="923206" y="178147"/>
                </a:moveTo>
                <a:lnTo>
                  <a:pt x="793328" y="178147"/>
                </a:lnTo>
                <a:lnTo>
                  <a:pt x="794833" y="183356"/>
                </a:lnTo>
                <a:lnTo>
                  <a:pt x="795933" y="189028"/>
                </a:lnTo>
                <a:lnTo>
                  <a:pt x="796627" y="195163"/>
                </a:lnTo>
                <a:lnTo>
                  <a:pt x="826839" y="186655"/>
                </a:lnTo>
                <a:lnTo>
                  <a:pt x="825103" y="179189"/>
                </a:lnTo>
                <a:lnTo>
                  <a:pt x="923206" y="179189"/>
                </a:lnTo>
                <a:lnTo>
                  <a:pt x="923206" y="178147"/>
                </a:lnTo>
                <a:close/>
              </a:path>
              <a:path w="1038225" h="328295">
                <a:moveTo>
                  <a:pt x="1029349" y="178147"/>
                </a:moveTo>
                <a:lnTo>
                  <a:pt x="998214" y="178147"/>
                </a:lnTo>
                <a:lnTo>
                  <a:pt x="999604" y="183356"/>
                </a:lnTo>
                <a:lnTo>
                  <a:pt x="1000704" y="189028"/>
                </a:lnTo>
                <a:lnTo>
                  <a:pt x="1001514" y="195163"/>
                </a:lnTo>
                <a:lnTo>
                  <a:pt x="1031726" y="186655"/>
                </a:lnTo>
                <a:lnTo>
                  <a:pt x="1029349" y="178147"/>
                </a:lnTo>
                <a:close/>
              </a:path>
              <a:path w="1038225" h="328295">
                <a:moveTo>
                  <a:pt x="731168" y="55736"/>
                </a:moveTo>
                <a:lnTo>
                  <a:pt x="710853" y="82823"/>
                </a:lnTo>
                <a:lnTo>
                  <a:pt x="722594" y="91927"/>
                </a:lnTo>
                <a:lnTo>
                  <a:pt x="733685" y="101532"/>
                </a:lnTo>
                <a:lnTo>
                  <a:pt x="744125" y="111635"/>
                </a:lnTo>
                <a:lnTo>
                  <a:pt x="753913" y="122237"/>
                </a:lnTo>
                <a:lnTo>
                  <a:pt x="747196" y="132058"/>
                </a:lnTo>
                <a:lnTo>
                  <a:pt x="720402" y="159569"/>
                </a:lnTo>
                <a:lnTo>
                  <a:pt x="717624" y="159915"/>
                </a:lnTo>
                <a:lnTo>
                  <a:pt x="731862" y="189781"/>
                </a:lnTo>
                <a:lnTo>
                  <a:pt x="761900" y="184355"/>
                </a:lnTo>
                <a:lnTo>
                  <a:pt x="793328" y="178147"/>
                </a:lnTo>
                <a:lnTo>
                  <a:pt x="923206" y="178147"/>
                </a:lnTo>
                <a:lnTo>
                  <a:pt x="923206" y="175889"/>
                </a:lnTo>
                <a:lnTo>
                  <a:pt x="824061" y="175889"/>
                </a:lnTo>
                <a:lnTo>
                  <a:pt x="820729" y="165689"/>
                </a:lnTo>
                <a:lnTo>
                  <a:pt x="816465" y="154880"/>
                </a:lnTo>
                <a:lnTo>
                  <a:pt x="816307" y="154533"/>
                </a:lnTo>
                <a:lnTo>
                  <a:pt x="765721" y="154533"/>
                </a:lnTo>
                <a:lnTo>
                  <a:pt x="781057" y="135683"/>
                </a:lnTo>
                <a:lnTo>
                  <a:pt x="795281" y="115856"/>
                </a:lnTo>
                <a:lnTo>
                  <a:pt x="808532" y="94858"/>
                </a:lnTo>
                <a:lnTo>
                  <a:pt x="809907" y="92373"/>
                </a:lnTo>
                <a:lnTo>
                  <a:pt x="772144" y="92373"/>
                </a:lnTo>
                <a:lnTo>
                  <a:pt x="770177" y="90173"/>
                </a:lnTo>
                <a:lnTo>
                  <a:pt x="766936" y="87106"/>
                </a:lnTo>
                <a:lnTo>
                  <a:pt x="762421" y="83171"/>
                </a:lnTo>
                <a:lnTo>
                  <a:pt x="773816" y="66708"/>
                </a:lnTo>
                <a:lnTo>
                  <a:pt x="775798" y="63549"/>
                </a:lnTo>
                <a:lnTo>
                  <a:pt x="740717" y="63549"/>
                </a:lnTo>
                <a:lnTo>
                  <a:pt x="735855" y="59498"/>
                </a:lnTo>
                <a:lnTo>
                  <a:pt x="732673" y="56893"/>
                </a:lnTo>
                <a:lnTo>
                  <a:pt x="731168" y="55736"/>
                </a:lnTo>
                <a:close/>
              </a:path>
              <a:path w="1038225" h="328295">
                <a:moveTo>
                  <a:pt x="1023737" y="161305"/>
                </a:moveTo>
                <a:lnTo>
                  <a:pt x="923206" y="161305"/>
                </a:lnTo>
                <a:lnTo>
                  <a:pt x="936749" y="189781"/>
                </a:lnTo>
                <a:lnTo>
                  <a:pt x="949120" y="187686"/>
                </a:lnTo>
                <a:lnTo>
                  <a:pt x="963488" y="185049"/>
                </a:lnTo>
                <a:lnTo>
                  <a:pt x="998214" y="178147"/>
                </a:lnTo>
                <a:lnTo>
                  <a:pt x="1029349" y="178147"/>
                </a:lnTo>
                <a:lnTo>
                  <a:pt x="1027960" y="173177"/>
                </a:lnTo>
                <a:lnTo>
                  <a:pt x="1023737" y="161305"/>
                </a:lnTo>
                <a:close/>
              </a:path>
              <a:path w="1038225" h="328295">
                <a:moveTo>
                  <a:pt x="923206" y="32296"/>
                </a:moveTo>
                <a:lnTo>
                  <a:pt x="824061" y="32296"/>
                </a:lnTo>
                <a:lnTo>
                  <a:pt x="824061" y="175889"/>
                </a:lnTo>
                <a:lnTo>
                  <a:pt x="923206" y="175889"/>
                </a:lnTo>
                <a:lnTo>
                  <a:pt x="923206" y="161305"/>
                </a:lnTo>
                <a:lnTo>
                  <a:pt x="1023737" y="161305"/>
                </a:lnTo>
                <a:lnTo>
                  <a:pt x="1023242" y="159915"/>
                </a:lnTo>
                <a:lnTo>
                  <a:pt x="923206" y="159915"/>
                </a:lnTo>
                <a:lnTo>
                  <a:pt x="923206" y="144983"/>
                </a:lnTo>
                <a:lnTo>
                  <a:pt x="859482" y="144983"/>
                </a:lnTo>
                <a:lnTo>
                  <a:pt x="859482" y="123626"/>
                </a:lnTo>
                <a:lnTo>
                  <a:pt x="923206" y="123626"/>
                </a:lnTo>
                <a:lnTo>
                  <a:pt x="923206" y="89594"/>
                </a:lnTo>
                <a:lnTo>
                  <a:pt x="859482" y="89594"/>
                </a:lnTo>
                <a:lnTo>
                  <a:pt x="859482" y="66502"/>
                </a:lnTo>
                <a:lnTo>
                  <a:pt x="923206" y="66502"/>
                </a:lnTo>
                <a:lnTo>
                  <a:pt x="923206" y="32296"/>
                </a:lnTo>
                <a:close/>
              </a:path>
              <a:path w="1038225" h="328295">
                <a:moveTo>
                  <a:pt x="972864" y="88379"/>
                </a:moveTo>
                <a:lnTo>
                  <a:pt x="923206" y="88379"/>
                </a:lnTo>
                <a:lnTo>
                  <a:pt x="932636" y="96225"/>
                </a:lnTo>
                <a:lnTo>
                  <a:pt x="941654" y="104484"/>
                </a:lnTo>
                <a:lnTo>
                  <a:pt x="950260" y="113154"/>
                </a:lnTo>
                <a:lnTo>
                  <a:pt x="958453" y="122237"/>
                </a:lnTo>
                <a:lnTo>
                  <a:pt x="953309" y="129910"/>
                </a:lnTo>
                <a:lnTo>
                  <a:pt x="925521" y="159684"/>
                </a:lnTo>
                <a:lnTo>
                  <a:pt x="923206" y="159915"/>
                </a:lnTo>
                <a:lnTo>
                  <a:pt x="1023242" y="159915"/>
                </a:lnTo>
                <a:lnTo>
                  <a:pt x="1023088" y="159481"/>
                </a:lnTo>
                <a:lnTo>
                  <a:pt x="1020961" y="154533"/>
                </a:lnTo>
                <a:lnTo>
                  <a:pt x="970433" y="154533"/>
                </a:lnTo>
                <a:lnTo>
                  <a:pt x="985626" y="135683"/>
                </a:lnTo>
                <a:lnTo>
                  <a:pt x="1000125" y="115249"/>
                </a:lnTo>
                <a:lnTo>
                  <a:pt x="1013929" y="93230"/>
                </a:lnTo>
                <a:lnTo>
                  <a:pt x="1014405" y="92373"/>
                </a:lnTo>
                <a:lnTo>
                  <a:pt x="976510" y="92373"/>
                </a:lnTo>
                <a:lnTo>
                  <a:pt x="973617" y="89132"/>
                </a:lnTo>
                <a:lnTo>
                  <a:pt x="972864" y="88379"/>
                </a:lnTo>
                <a:close/>
              </a:path>
              <a:path w="1038225" h="328295">
                <a:moveTo>
                  <a:pt x="805135" y="131439"/>
                </a:moveTo>
                <a:lnTo>
                  <a:pt x="779959" y="142900"/>
                </a:lnTo>
                <a:lnTo>
                  <a:pt x="781579" y="145677"/>
                </a:lnTo>
                <a:lnTo>
                  <a:pt x="782968" y="148513"/>
                </a:lnTo>
                <a:lnTo>
                  <a:pt x="784125" y="151408"/>
                </a:lnTo>
                <a:lnTo>
                  <a:pt x="775792" y="153028"/>
                </a:lnTo>
                <a:lnTo>
                  <a:pt x="769656" y="154070"/>
                </a:lnTo>
                <a:lnTo>
                  <a:pt x="765721" y="154533"/>
                </a:lnTo>
                <a:lnTo>
                  <a:pt x="816307" y="154533"/>
                </a:lnTo>
                <a:lnTo>
                  <a:pt x="811266" y="143464"/>
                </a:lnTo>
                <a:lnTo>
                  <a:pt x="805135" y="131439"/>
                </a:lnTo>
                <a:close/>
              </a:path>
              <a:path w="1038225" h="328295">
                <a:moveTo>
                  <a:pt x="1010022" y="131439"/>
                </a:moveTo>
                <a:lnTo>
                  <a:pt x="984671" y="142900"/>
                </a:lnTo>
                <a:lnTo>
                  <a:pt x="986292" y="145677"/>
                </a:lnTo>
                <a:lnTo>
                  <a:pt x="987739" y="148513"/>
                </a:lnTo>
                <a:lnTo>
                  <a:pt x="989012" y="151408"/>
                </a:lnTo>
                <a:lnTo>
                  <a:pt x="980678" y="153028"/>
                </a:lnTo>
                <a:lnTo>
                  <a:pt x="974484" y="154070"/>
                </a:lnTo>
                <a:lnTo>
                  <a:pt x="970433" y="154533"/>
                </a:lnTo>
                <a:lnTo>
                  <a:pt x="1020961" y="154533"/>
                </a:lnTo>
                <a:lnTo>
                  <a:pt x="1017108" y="145569"/>
                </a:lnTo>
                <a:lnTo>
                  <a:pt x="1010022" y="131439"/>
                </a:lnTo>
                <a:close/>
              </a:path>
              <a:path w="1038225" h="328295">
                <a:moveTo>
                  <a:pt x="923206" y="123626"/>
                </a:moveTo>
                <a:lnTo>
                  <a:pt x="887610" y="123626"/>
                </a:lnTo>
                <a:lnTo>
                  <a:pt x="887610" y="144983"/>
                </a:lnTo>
                <a:lnTo>
                  <a:pt x="923206" y="144983"/>
                </a:lnTo>
                <a:lnTo>
                  <a:pt x="923206" y="123626"/>
                </a:lnTo>
                <a:close/>
              </a:path>
              <a:path w="1038225" h="328295">
                <a:moveTo>
                  <a:pt x="789508" y="57472"/>
                </a:moveTo>
                <a:lnTo>
                  <a:pt x="784516" y="67988"/>
                </a:lnTo>
                <a:lnTo>
                  <a:pt x="779958" y="77310"/>
                </a:lnTo>
                <a:lnTo>
                  <a:pt x="775834" y="85438"/>
                </a:lnTo>
                <a:lnTo>
                  <a:pt x="772144" y="92373"/>
                </a:lnTo>
                <a:lnTo>
                  <a:pt x="809907" y="92373"/>
                </a:lnTo>
                <a:lnTo>
                  <a:pt x="820762" y="72751"/>
                </a:lnTo>
                <a:lnTo>
                  <a:pt x="789508" y="57472"/>
                </a:lnTo>
                <a:close/>
              </a:path>
              <a:path w="1038225" h="328295">
                <a:moveTo>
                  <a:pt x="995784" y="54695"/>
                </a:moveTo>
                <a:lnTo>
                  <a:pt x="990672" y="65253"/>
                </a:lnTo>
                <a:lnTo>
                  <a:pt x="985756" y="75053"/>
                </a:lnTo>
                <a:lnTo>
                  <a:pt x="981036" y="84092"/>
                </a:lnTo>
                <a:lnTo>
                  <a:pt x="976510" y="92373"/>
                </a:lnTo>
                <a:lnTo>
                  <a:pt x="1014405" y="92373"/>
                </a:lnTo>
                <a:lnTo>
                  <a:pt x="1027038" y="69627"/>
                </a:lnTo>
                <a:lnTo>
                  <a:pt x="995784" y="54695"/>
                </a:lnTo>
                <a:close/>
              </a:path>
              <a:path w="1038225" h="328295">
                <a:moveTo>
                  <a:pt x="923206" y="66502"/>
                </a:moveTo>
                <a:lnTo>
                  <a:pt x="887610" y="66502"/>
                </a:lnTo>
                <a:lnTo>
                  <a:pt x="887610" y="89594"/>
                </a:lnTo>
                <a:lnTo>
                  <a:pt x="923206" y="89594"/>
                </a:lnTo>
                <a:lnTo>
                  <a:pt x="923206" y="88379"/>
                </a:lnTo>
                <a:lnTo>
                  <a:pt x="972864" y="88379"/>
                </a:lnTo>
                <a:lnTo>
                  <a:pt x="970549" y="86064"/>
                </a:lnTo>
                <a:lnTo>
                  <a:pt x="967308" y="83171"/>
                </a:lnTo>
                <a:lnTo>
                  <a:pt x="974512" y="72751"/>
                </a:lnTo>
                <a:lnTo>
                  <a:pt x="923206" y="72751"/>
                </a:lnTo>
                <a:lnTo>
                  <a:pt x="923206" y="66502"/>
                </a:lnTo>
                <a:close/>
              </a:path>
              <a:path w="1038225" h="328295">
                <a:moveTo>
                  <a:pt x="936054" y="55736"/>
                </a:moveTo>
                <a:lnTo>
                  <a:pt x="923206" y="72751"/>
                </a:lnTo>
                <a:lnTo>
                  <a:pt x="974512" y="72751"/>
                </a:lnTo>
                <a:lnTo>
                  <a:pt x="978692" y="66708"/>
                </a:lnTo>
                <a:lnTo>
                  <a:pt x="980667" y="63549"/>
                </a:lnTo>
                <a:lnTo>
                  <a:pt x="945603" y="63549"/>
                </a:lnTo>
                <a:lnTo>
                  <a:pt x="940742" y="59498"/>
                </a:lnTo>
                <a:lnTo>
                  <a:pt x="937559" y="56893"/>
                </a:lnTo>
                <a:lnTo>
                  <a:pt x="936054" y="55736"/>
                </a:lnTo>
                <a:close/>
              </a:path>
              <a:path w="1038225" h="328295">
                <a:moveTo>
                  <a:pt x="768846" y="2430"/>
                </a:moveTo>
                <a:lnTo>
                  <a:pt x="763311" y="18361"/>
                </a:lnTo>
                <a:lnTo>
                  <a:pt x="756778" y="33858"/>
                </a:lnTo>
                <a:lnTo>
                  <a:pt x="749246" y="48921"/>
                </a:lnTo>
                <a:lnTo>
                  <a:pt x="740717" y="63549"/>
                </a:lnTo>
                <a:lnTo>
                  <a:pt x="775798" y="63549"/>
                </a:lnTo>
                <a:lnTo>
                  <a:pt x="784212" y="50137"/>
                </a:lnTo>
                <a:lnTo>
                  <a:pt x="793610" y="33457"/>
                </a:lnTo>
                <a:lnTo>
                  <a:pt x="802010" y="16668"/>
                </a:lnTo>
                <a:lnTo>
                  <a:pt x="768846" y="2430"/>
                </a:lnTo>
                <a:close/>
              </a:path>
              <a:path w="1038225" h="328295">
                <a:moveTo>
                  <a:pt x="973733" y="2430"/>
                </a:moveTo>
                <a:lnTo>
                  <a:pt x="968198" y="18361"/>
                </a:lnTo>
                <a:lnTo>
                  <a:pt x="961665" y="33858"/>
                </a:lnTo>
                <a:lnTo>
                  <a:pt x="954134" y="48921"/>
                </a:lnTo>
                <a:lnTo>
                  <a:pt x="945603" y="63549"/>
                </a:lnTo>
                <a:lnTo>
                  <a:pt x="980667" y="63549"/>
                </a:lnTo>
                <a:lnTo>
                  <a:pt x="989055" y="50137"/>
                </a:lnTo>
                <a:lnTo>
                  <a:pt x="998399" y="33457"/>
                </a:lnTo>
                <a:lnTo>
                  <a:pt x="1006722" y="16668"/>
                </a:lnTo>
                <a:lnTo>
                  <a:pt x="973733" y="2430"/>
                </a:lnTo>
                <a:close/>
              </a:path>
              <a:path w="1038225" h="328295">
                <a:moveTo>
                  <a:pt x="863823" y="0"/>
                </a:moveTo>
                <a:lnTo>
                  <a:pt x="861674" y="5274"/>
                </a:lnTo>
                <a:lnTo>
                  <a:pt x="858701" y="12415"/>
                </a:lnTo>
                <a:lnTo>
                  <a:pt x="854902" y="21422"/>
                </a:lnTo>
                <a:lnTo>
                  <a:pt x="850280" y="32296"/>
                </a:lnTo>
                <a:lnTo>
                  <a:pt x="886569" y="32296"/>
                </a:lnTo>
                <a:lnTo>
                  <a:pt x="890193" y="25057"/>
                </a:lnTo>
                <a:lnTo>
                  <a:pt x="893254" y="18796"/>
                </a:lnTo>
                <a:lnTo>
                  <a:pt x="895750" y="13511"/>
                </a:lnTo>
                <a:lnTo>
                  <a:pt x="897681" y="9202"/>
                </a:lnTo>
                <a:lnTo>
                  <a:pt x="863823" y="0"/>
                </a:lnTo>
                <a:close/>
              </a:path>
              <a:path w="1038225" h="328295">
                <a:moveTo>
                  <a:pt x="533747" y="277291"/>
                </a:moveTo>
                <a:lnTo>
                  <a:pt x="497631" y="277291"/>
                </a:lnTo>
                <a:lnTo>
                  <a:pt x="497631" y="322783"/>
                </a:lnTo>
                <a:lnTo>
                  <a:pt x="533747" y="322783"/>
                </a:lnTo>
                <a:lnTo>
                  <a:pt x="533747" y="277291"/>
                </a:lnTo>
                <a:close/>
              </a:path>
              <a:path w="1038225" h="328295">
                <a:moveTo>
                  <a:pt x="670744" y="247079"/>
                </a:moveTo>
                <a:lnTo>
                  <a:pt x="363935" y="247079"/>
                </a:lnTo>
                <a:lnTo>
                  <a:pt x="363935" y="277291"/>
                </a:lnTo>
                <a:lnTo>
                  <a:pt x="670744" y="277291"/>
                </a:lnTo>
                <a:lnTo>
                  <a:pt x="670744" y="247079"/>
                </a:lnTo>
                <a:close/>
              </a:path>
              <a:path w="1038225" h="328295">
                <a:moveTo>
                  <a:pt x="533747" y="229716"/>
                </a:moveTo>
                <a:lnTo>
                  <a:pt x="497631" y="229716"/>
                </a:lnTo>
                <a:lnTo>
                  <a:pt x="497631" y="247079"/>
                </a:lnTo>
                <a:lnTo>
                  <a:pt x="533747" y="247079"/>
                </a:lnTo>
                <a:lnTo>
                  <a:pt x="533747" y="229716"/>
                </a:lnTo>
                <a:close/>
              </a:path>
              <a:path w="1038225" h="328295">
                <a:moveTo>
                  <a:pt x="631329" y="108347"/>
                </a:moveTo>
                <a:lnTo>
                  <a:pt x="400397" y="108347"/>
                </a:lnTo>
                <a:lnTo>
                  <a:pt x="400397" y="229716"/>
                </a:lnTo>
                <a:lnTo>
                  <a:pt x="631329" y="229716"/>
                </a:lnTo>
                <a:lnTo>
                  <a:pt x="631329" y="200545"/>
                </a:lnTo>
                <a:lnTo>
                  <a:pt x="437381" y="200545"/>
                </a:lnTo>
                <a:lnTo>
                  <a:pt x="437381" y="183009"/>
                </a:lnTo>
                <a:lnTo>
                  <a:pt x="631329" y="183009"/>
                </a:lnTo>
                <a:lnTo>
                  <a:pt x="631329" y="154533"/>
                </a:lnTo>
                <a:lnTo>
                  <a:pt x="437381" y="154533"/>
                </a:lnTo>
                <a:lnTo>
                  <a:pt x="437381" y="137518"/>
                </a:lnTo>
                <a:lnTo>
                  <a:pt x="631329" y="137518"/>
                </a:lnTo>
                <a:lnTo>
                  <a:pt x="631329" y="108347"/>
                </a:lnTo>
                <a:close/>
              </a:path>
              <a:path w="1038225" h="328295">
                <a:moveTo>
                  <a:pt x="533747" y="183009"/>
                </a:moveTo>
                <a:lnTo>
                  <a:pt x="497631" y="183009"/>
                </a:lnTo>
                <a:lnTo>
                  <a:pt x="497631" y="200545"/>
                </a:lnTo>
                <a:lnTo>
                  <a:pt x="533747" y="200545"/>
                </a:lnTo>
                <a:lnTo>
                  <a:pt x="533747" y="183009"/>
                </a:lnTo>
                <a:close/>
              </a:path>
              <a:path w="1038225" h="328295">
                <a:moveTo>
                  <a:pt x="631329" y="183009"/>
                </a:moveTo>
                <a:lnTo>
                  <a:pt x="593998" y="183009"/>
                </a:lnTo>
                <a:lnTo>
                  <a:pt x="593998" y="200545"/>
                </a:lnTo>
                <a:lnTo>
                  <a:pt x="631329" y="200545"/>
                </a:lnTo>
                <a:lnTo>
                  <a:pt x="631329" y="183009"/>
                </a:lnTo>
                <a:close/>
              </a:path>
              <a:path w="1038225" h="328295">
                <a:moveTo>
                  <a:pt x="533747" y="137518"/>
                </a:moveTo>
                <a:lnTo>
                  <a:pt x="497631" y="137518"/>
                </a:lnTo>
                <a:lnTo>
                  <a:pt x="497631" y="154533"/>
                </a:lnTo>
                <a:lnTo>
                  <a:pt x="533747" y="154533"/>
                </a:lnTo>
                <a:lnTo>
                  <a:pt x="533747" y="137518"/>
                </a:lnTo>
                <a:close/>
              </a:path>
              <a:path w="1038225" h="328295">
                <a:moveTo>
                  <a:pt x="631329" y="137518"/>
                </a:moveTo>
                <a:lnTo>
                  <a:pt x="593998" y="137518"/>
                </a:lnTo>
                <a:lnTo>
                  <a:pt x="593998" y="154533"/>
                </a:lnTo>
                <a:lnTo>
                  <a:pt x="631329" y="154533"/>
                </a:lnTo>
                <a:lnTo>
                  <a:pt x="631329" y="137518"/>
                </a:lnTo>
                <a:close/>
              </a:path>
              <a:path w="1038225" h="328295">
                <a:moveTo>
                  <a:pt x="533747" y="93414"/>
                </a:moveTo>
                <a:lnTo>
                  <a:pt x="497631" y="93414"/>
                </a:lnTo>
                <a:lnTo>
                  <a:pt x="497631" y="108347"/>
                </a:lnTo>
                <a:lnTo>
                  <a:pt x="533747" y="108347"/>
                </a:lnTo>
                <a:lnTo>
                  <a:pt x="533747" y="93414"/>
                </a:lnTo>
                <a:close/>
              </a:path>
              <a:path w="1038225" h="328295">
                <a:moveTo>
                  <a:pt x="616743" y="63897"/>
                </a:moveTo>
                <a:lnTo>
                  <a:pt x="416892" y="63897"/>
                </a:lnTo>
                <a:lnTo>
                  <a:pt x="416892" y="93414"/>
                </a:lnTo>
                <a:lnTo>
                  <a:pt x="616743" y="93414"/>
                </a:lnTo>
                <a:lnTo>
                  <a:pt x="616743" y="63897"/>
                </a:lnTo>
                <a:close/>
              </a:path>
              <a:path w="1038225" h="328295">
                <a:moveTo>
                  <a:pt x="664319" y="11633"/>
                </a:moveTo>
                <a:lnTo>
                  <a:pt x="369143" y="11633"/>
                </a:lnTo>
                <a:lnTo>
                  <a:pt x="369143" y="86296"/>
                </a:lnTo>
                <a:lnTo>
                  <a:pt x="406474" y="86296"/>
                </a:lnTo>
                <a:lnTo>
                  <a:pt x="406474" y="41151"/>
                </a:lnTo>
                <a:lnTo>
                  <a:pt x="664319" y="41151"/>
                </a:lnTo>
                <a:lnTo>
                  <a:pt x="664319" y="11633"/>
                </a:lnTo>
                <a:close/>
              </a:path>
              <a:path w="1038225" h="328295">
                <a:moveTo>
                  <a:pt x="664319" y="41151"/>
                </a:moveTo>
                <a:lnTo>
                  <a:pt x="626988" y="41151"/>
                </a:lnTo>
                <a:lnTo>
                  <a:pt x="626988" y="86296"/>
                </a:lnTo>
                <a:lnTo>
                  <a:pt x="664319" y="86296"/>
                </a:lnTo>
                <a:lnTo>
                  <a:pt x="664319" y="41151"/>
                </a:lnTo>
                <a:close/>
              </a:path>
              <a:path w="1038225" h="328295">
                <a:moveTo>
                  <a:pt x="533747" y="49311"/>
                </a:moveTo>
                <a:lnTo>
                  <a:pt x="497631" y="49311"/>
                </a:lnTo>
                <a:lnTo>
                  <a:pt x="497631" y="63897"/>
                </a:lnTo>
                <a:lnTo>
                  <a:pt x="533747" y="63897"/>
                </a:lnTo>
                <a:lnTo>
                  <a:pt x="533747" y="49311"/>
                </a:lnTo>
                <a:close/>
              </a:path>
              <a:path w="1038225" h="328295">
                <a:moveTo>
                  <a:pt x="148629" y="237182"/>
                </a:moveTo>
                <a:lnTo>
                  <a:pt x="105742" y="237182"/>
                </a:lnTo>
                <a:lnTo>
                  <a:pt x="87478" y="255641"/>
                </a:lnTo>
                <a:lnTo>
                  <a:pt x="63767" y="271258"/>
                </a:lnTo>
                <a:lnTo>
                  <a:pt x="34607" y="284031"/>
                </a:lnTo>
                <a:lnTo>
                  <a:pt x="0" y="293960"/>
                </a:lnTo>
                <a:lnTo>
                  <a:pt x="19968" y="327818"/>
                </a:lnTo>
                <a:lnTo>
                  <a:pt x="65318" y="310563"/>
                </a:lnTo>
                <a:lnTo>
                  <a:pt x="101879" y="289706"/>
                </a:lnTo>
                <a:lnTo>
                  <a:pt x="129649" y="265245"/>
                </a:lnTo>
                <a:lnTo>
                  <a:pt x="148629" y="237182"/>
                </a:lnTo>
                <a:close/>
              </a:path>
              <a:path w="1038225" h="328295">
                <a:moveTo>
                  <a:pt x="198462" y="237182"/>
                </a:moveTo>
                <a:lnTo>
                  <a:pt x="154359" y="237182"/>
                </a:lnTo>
                <a:lnTo>
                  <a:pt x="182618" y="269934"/>
                </a:lnTo>
                <a:lnTo>
                  <a:pt x="216520" y="295957"/>
                </a:lnTo>
                <a:lnTo>
                  <a:pt x="256065" y="315252"/>
                </a:lnTo>
                <a:lnTo>
                  <a:pt x="301252" y="327818"/>
                </a:lnTo>
                <a:lnTo>
                  <a:pt x="322610" y="293613"/>
                </a:lnTo>
                <a:lnTo>
                  <a:pt x="287959" y="287612"/>
                </a:lnTo>
                <a:lnTo>
                  <a:pt x="255717" y="276206"/>
                </a:lnTo>
                <a:lnTo>
                  <a:pt x="225885" y="259396"/>
                </a:lnTo>
                <a:lnTo>
                  <a:pt x="198462" y="237182"/>
                </a:lnTo>
                <a:close/>
              </a:path>
              <a:path w="1038225" h="328295">
                <a:moveTo>
                  <a:pt x="312713" y="204019"/>
                </a:moveTo>
                <a:lnTo>
                  <a:pt x="10071" y="204019"/>
                </a:lnTo>
                <a:lnTo>
                  <a:pt x="10071" y="237182"/>
                </a:lnTo>
                <a:lnTo>
                  <a:pt x="312713" y="237182"/>
                </a:lnTo>
                <a:lnTo>
                  <a:pt x="312713" y="204019"/>
                </a:lnTo>
                <a:close/>
              </a:path>
              <a:path w="1038225" h="328295">
                <a:moveTo>
                  <a:pt x="166514" y="163910"/>
                </a:moveTo>
                <a:lnTo>
                  <a:pt x="130919" y="163910"/>
                </a:lnTo>
                <a:lnTo>
                  <a:pt x="129801" y="175402"/>
                </a:lnTo>
                <a:lnTo>
                  <a:pt x="128184" y="185917"/>
                </a:lnTo>
                <a:lnTo>
                  <a:pt x="126068" y="195456"/>
                </a:lnTo>
                <a:lnTo>
                  <a:pt x="123452" y="204019"/>
                </a:lnTo>
                <a:lnTo>
                  <a:pt x="160784" y="204019"/>
                </a:lnTo>
                <a:lnTo>
                  <a:pt x="162900" y="194024"/>
                </a:lnTo>
                <a:lnTo>
                  <a:pt x="164561" y="184007"/>
                </a:lnTo>
                <a:lnTo>
                  <a:pt x="165765" y="173969"/>
                </a:lnTo>
                <a:lnTo>
                  <a:pt x="166514" y="163910"/>
                </a:lnTo>
                <a:close/>
              </a:path>
              <a:path w="1038225" h="328295">
                <a:moveTo>
                  <a:pt x="74315" y="28996"/>
                </a:moveTo>
                <a:lnTo>
                  <a:pt x="38547" y="28996"/>
                </a:lnTo>
                <a:lnTo>
                  <a:pt x="38547" y="163910"/>
                </a:lnTo>
                <a:lnTo>
                  <a:pt x="233362" y="163910"/>
                </a:lnTo>
                <a:lnTo>
                  <a:pt x="233362" y="204019"/>
                </a:lnTo>
                <a:lnTo>
                  <a:pt x="268784" y="204019"/>
                </a:lnTo>
                <a:lnTo>
                  <a:pt x="268784" y="130746"/>
                </a:lnTo>
                <a:lnTo>
                  <a:pt x="74315" y="130746"/>
                </a:lnTo>
                <a:lnTo>
                  <a:pt x="74315" y="28996"/>
                </a:lnTo>
                <a:close/>
              </a:path>
              <a:path w="1038225" h="328295">
                <a:moveTo>
                  <a:pt x="255761" y="9550"/>
                </a:moveTo>
                <a:lnTo>
                  <a:pt x="96019" y="9550"/>
                </a:lnTo>
                <a:lnTo>
                  <a:pt x="96019" y="110083"/>
                </a:lnTo>
                <a:lnTo>
                  <a:pt x="255761" y="110083"/>
                </a:lnTo>
                <a:lnTo>
                  <a:pt x="255761" y="77092"/>
                </a:lnTo>
                <a:lnTo>
                  <a:pt x="131960" y="77092"/>
                </a:lnTo>
                <a:lnTo>
                  <a:pt x="131960" y="42539"/>
                </a:lnTo>
                <a:lnTo>
                  <a:pt x="255761" y="42539"/>
                </a:lnTo>
                <a:lnTo>
                  <a:pt x="255761" y="9550"/>
                </a:lnTo>
                <a:close/>
              </a:path>
              <a:path w="1038225" h="328295">
                <a:moveTo>
                  <a:pt x="255761" y="42539"/>
                </a:moveTo>
                <a:lnTo>
                  <a:pt x="219819" y="42539"/>
                </a:lnTo>
                <a:lnTo>
                  <a:pt x="219819" y="77092"/>
                </a:lnTo>
                <a:lnTo>
                  <a:pt x="255761" y="77092"/>
                </a:lnTo>
                <a:lnTo>
                  <a:pt x="255761" y="42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19853" y="5007120"/>
            <a:ext cx="327025" cy="135890"/>
          </a:xfrm>
          <a:custGeom>
            <a:avLst/>
            <a:gdLst/>
            <a:ahLst/>
            <a:cxnLst/>
            <a:rect l="l" t="t" r="r" b="b"/>
            <a:pathLst>
              <a:path w="327025" h="135889">
                <a:moveTo>
                  <a:pt x="144115" y="0"/>
                </a:moveTo>
                <a:lnTo>
                  <a:pt x="181446" y="0"/>
                </a:lnTo>
                <a:lnTo>
                  <a:pt x="181446" y="19446"/>
                </a:lnTo>
                <a:lnTo>
                  <a:pt x="316532" y="19446"/>
                </a:lnTo>
                <a:lnTo>
                  <a:pt x="316532" y="53652"/>
                </a:lnTo>
                <a:lnTo>
                  <a:pt x="221208" y="53652"/>
                </a:lnTo>
                <a:lnTo>
                  <a:pt x="242391" y="69691"/>
                </a:lnTo>
                <a:lnTo>
                  <a:pt x="267047" y="82909"/>
                </a:lnTo>
                <a:lnTo>
                  <a:pt x="295175" y="93305"/>
                </a:lnTo>
                <a:lnTo>
                  <a:pt x="326776" y="100880"/>
                </a:lnTo>
                <a:lnTo>
                  <a:pt x="308371" y="132655"/>
                </a:lnTo>
                <a:lnTo>
                  <a:pt x="264627" y="118135"/>
                </a:lnTo>
                <a:lnTo>
                  <a:pt x="228891" y="101141"/>
                </a:lnTo>
                <a:lnTo>
                  <a:pt x="201164" y="81672"/>
                </a:lnTo>
                <a:lnTo>
                  <a:pt x="181446" y="59729"/>
                </a:lnTo>
                <a:lnTo>
                  <a:pt x="181446" y="135780"/>
                </a:lnTo>
                <a:lnTo>
                  <a:pt x="144115" y="135780"/>
                </a:lnTo>
                <a:lnTo>
                  <a:pt x="144115" y="61813"/>
                </a:lnTo>
                <a:lnTo>
                  <a:pt x="132530" y="73761"/>
                </a:lnTo>
                <a:lnTo>
                  <a:pt x="96279" y="101922"/>
                </a:lnTo>
                <a:lnTo>
                  <a:pt x="44205" y="124809"/>
                </a:lnTo>
                <a:lnTo>
                  <a:pt x="20315" y="132655"/>
                </a:lnTo>
                <a:lnTo>
                  <a:pt x="0" y="100880"/>
                </a:lnTo>
                <a:lnTo>
                  <a:pt x="31427" y="91938"/>
                </a:lnTo>
                <a:lnTo>
                  <a:pt x="59208" y="81086"/>
                </a:lnTo>
                <a:lnTo>
                  <a:pt x="83343" y="68324"/>
                </a:lnTo>
                <a:lnTo>
                  <a:pt x="103832" y="53652"/>
                </a:lnTo>
                <a:lnTo>
                  <a:pt x="8160" y="53652"/>
                </a:lnTo>
                <a:lnTo>
                  <a:pt x="8160" y="19446"/>
                </a:lnTo>
                <a:lnTo>
                  <a:pt x="144115" y="19446"/>
                </a:lnTo>
                <a:lnTo>
                  <a:pt x="14411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42748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46382" y="5003126"/>
            <a:ext cx="60325" cy="17780"/>
          </a:xfrm>
          <a:custGeom>
            <a:avLst/>
            <a:gdLst/>
            <a:ahLst/>
            <a:cxnLst/>
            <a:rect l="l" t="t" r="r" b="b"/>
            <a:pathLst>
              <a:path w="60325" h="17779">
                <a:moveTo>
                  <a:pt x="0" y="0"/>
                </a:moveTo>
                <a:lnTo>
                  <a:pt x="0" y="17536"/>
                </a:lnTo>
                <a:lnTo>
                  <a:pt x="60250" y="17536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69785" y="4984027"/>
            <a:ext cx="73025" cy="40640"/>
          </a:xfrm>
          <a:custGeom>
            <a:avLst/>
            <a:gdLst/>
            <a:ahLst/>
            <a:cxnLst/>
            <a:rect l="l" t="t" r="r" b="b"/>
            <a:pathLst>
              <a:path w="73025" h="40639">
                <a:moveTo>
                  <a:pt x="5729" y="0"/>
                </a:moveTo>
                <a:lnTo>
                  <a:pt x="4981" y="10059"/>
                </a:lnTo>
                <a:lnTo>
                  <a:pt x="3776" y="20098"/>
                </a:lnTo>
                <a:lnTo>
                  <a:pt x="2116" y="30114"/>
                </a:lnTo>
                <a:lnTo>
                  <a:pt x="0" y="40109"/>
                </a:lnTo>
                <a:lnTo>
                  <a:pt x="72578" y="40109"/>
                </a:lnTo>
                <a:lnTo>
                  <a:pt x="72578" y="0"/>
                </a:lnTo>
                <a:lnTo>
                  <a:pt x="5729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42748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46382" y="4957634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0" y="17015"/>
                </a:lnTo>
                <a:lnTo>
                  <a:pt x="60250" y="17015"/>
                </a:lnTo>
                <a:lnTo>
                  <a:pt x="602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68483" y="4943744"/>
            <a:ext cx="28575" cy="21590"/>
          </a:xfrm>
          <a:custGeom>
            <a:avLst/>
            <a:gdLst/>
            <a:ahLst/>
            <a:cxnLst/>
            <a:rect l="l" t="t" r="r" b="b"/>
            <a:pathLst>
              <a:path w="28575" h="21589">
                <a:moveTo>
                  <a:pt x="0" y="0"/>
                </a:moveTo>
                <a:lnTo>
                  <a:pt x="0" y="21356"/>
                </a:lnTo>
                <a:lnTo>
                  <a:pt x="28128" y="21356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2206" y="4908496"/>
            <a:ext cx="35560" cy="71755"/>
          </a:xfrm>
          <a:custGeom>
            <a:avLst/>
            <a:gdLst/>
            <a:ahLst/>
            <a:cxnLst/>
            <a:rect l="l" t="t" r="r" b="b"/>
            <a:pathLst>
              <a:path w="35560" h="71754">
                <a:moveTo>
                  <a:pt x="0" y="0"/>
                </a:moveTo>
                <a:lnTo>
                  <a:pt x="0" y="71536"/>
                </a:lnTo>
                <a:lnTo>
                  <a:pt x="2315" y="71305"/>
                </a:lnTo>
                <a:lnTo>
                  <a:pt x="30103" y="41530"/>
                </a:lnTo>
                <a:lnTo>
                  <a:pt x="35247" y="33858"/>
                </a:lnTo>
                <a:lnTo>
                  <a:pt x="27054" y="24775"/>
                </a:lnTo>
                <a:lnTo>
                  <a:pt x="18448" y="16104"/>
                </a:lnTo>
                <a:lnTo>
                  <a:pt x="9430" y="784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68483" y="4886619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0" y="0"/>
                </a:moveTo>
                <a:lnTo>
                  <a:pt x="0" y="23093"/>
                </a:lnTo>
                <a:lnTo>
                  <a:pt x="28128" y="23093"/>
                </a:lnTo>
                <a:lnTo>
                  <a:pt x="28128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72935" y="4869429"/>
            <a:ext cx="307340" cy="273685"/>
          </a:xfrm>
          <a:custGeom>
            <a:avLst/>
            <a:gdLst/>
            <a:ahLst/>
            <a:cxnLst/>
            <a:rect l="l" t="t" r="r" b="b"/>
            <a:pathLst>
              <a:path w="307339" h="273685">
                <a:moveTo>
                  <a:pt x="133697" y="0"/>
                </a:moveTo>
                <a:lnTo>
                  <a:pt x="169812" y="0"/>
                </a:lnTo>
                <a:lnTo>
                  <a:pt x="169812" y="14585"/>
                </a:lnTo>
                <a:lnTo>
                  <a:pt x="252809" y="14585"/>
                </a:lnTo>
                <a:lnTo>
                  <a:pt x="252809" y="44102"/>
                </a:lnTo>
                <a:lnTo>
                  <a:pt x="169812" y="44102"/>
                </a:lnTo>
                <a:lnTo>
                  <a:pt x="169812" y="59035"/>
                </a:lnTo>
                <a:lnTo>
                  <a:pt x="267394" y="59035"/>
                </a:lnTo>
                <a:lnTo>
                  <a:pt x="267394" y="180404"/>
                </a:lnTo>
                <a:lnTo>
                  <a:pt x="169812" y="180404"/>
                </a:lnTo>
                <a:lnTo>
                  <a:pt x="169812" y="197767"/>
                </a:lnTo>
                <a:lnTo>
                  <a:pt x="306809" y="197767"/>
                </a:lnTo>
                <a:lnTo>
                  <a:pt x="306809" y="227979"/>
                </a:lnTo>
                <a:lnTo>
                  <a:pt x="169812" y="227979"/>
                </a:lnTo>
                <a:lnTo>
                  <a:pt x="169812" y="273471"/>
                </a:lnTo>
                <a:lnTo>
                  <a:pt x="133697" y="273471"/>
                </a:lnTo>
                <a:lnTo>
                  <a:pt x="133697" y="227979"/>
                </a:lnTo>
                <a:lnTo>
                  <a:pt x="0" y="227979"/>
                </a:lnTo>
                <a:lnTo>
                  <a:pt x="0" y="197767"/>
                </a:lnTo>
                <a:lnTo>
                  <a:pt x="133697" y="197767"/>
                </a:lnTo>
                <a:lnTo>
                  <a:pt x="133697" y="180404"/>
                </a:lnTo>
                <a:lnTo>
                  <a:pt x="36462" y="180404"/>
                </a:lnTo>
                <a:lnTo>
                  <a:pt x="36462" y="59035"/>
                </a:lnTo>
                <a:lnTo>
                  <a:pt x="133697" y="59035"/>
                </a:lnTo>
                <a:lnTo>
                  <a:pt x="133697" y="44102"/>
                </a:lnTo>
                <a:lnTo>
                  <a:pt x="52957" y="44102"/>
                </a:lnTo>
                <a:lnTo>
                  <a:pt x="52957" y="14585"/>
                </a:lnTo>
                <a:lnTo>
                  <a:pt x="133697" y="14585"/>
                </a:lnTo>
                <a:lnTo>
                  <a:pt x="133697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40962" y="4862658"/>
            <a:ext cx="88265" cy="34925"/>
          </a:xfrm>
          <a:custGeom>
            <a:avLst/>
            <a:gdLst/>
            <a:ahLst/>
            <a:cxnLst/>
            <a:rect l="l" t="t" r="r" b="b"/>
            <a:pathLst>
              <a:path w="88264" h="34925">
                <a:moveTo>
                  <a:pt x="0" y="0"/>
                </a:moveTo>
                <a:lnTo>
                  <a:pt x="0" y="34552"/>
                </a:lnTo>
                <a:lnTo>
                  <a:pt x="87858" y="34552"/>
                </a:lnTo>
                <a:lnTo>
                  <a:pt x="8785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09001" y="4849114"/>
            <a:ext cx="323215" cy="299085"/>
          </a:xfrm>
          <a:custGeom>
            <a:avLst/>
            <a:gdLst/>
            <a:ahLst/>
            <a:cxnLst/>
            <a:rect l="l" t="t" r="r" b="b"/>
            <a:pathLst>
              <a:path w="323214" h="299085">
                <a:moveTo>
                  <a:pt x="38546" y="0"/>
                </a:moveTo>
                <a:lnTo>
                  <a:pt x="74314" y="0"/>
                </a:lnTo>
                <a:lnTo>
                  <a:pt x="74314" y="101748"/>
                </a:lnTo>
                <a:lnTo>
                  <a:pt x="268783" y="101748"/>
                </a:lnTo>
                <a:lnTo>
                  <a:pt x="268783" y="175021"/>
                </a:lnTo>
                <a:lnTo>
                  <a:pt x="312712" y="175021"/>
                </a:lnTo>
                <a:lnTo>
                  <a:pt x="312712" y="208185"/>
                </a:lnTo>
                <a:lnTo>
                  <a:pt x="198462" y="208185"/>
                </a:lnTo>
                <a:lnTo>
                  <a:pt x="225885" y="230399"/>
                </a:lnTo>
                <a:lnTo>
                  <a:pt x="255717" y="247209"/>
                </a:lnTo>
                <a:lnTo>
                  <a:pt x="287959" y="258615"/>
                </a:lnTo>
                <a:lnTo>
                  <a:pt x="322609" y="264616"/>
                </a:lnTo>
                <a:lnTo>
                  <a:pt x="301252" y="298822"/>
                </a:lnTo>
                <a:lnTo>
                  <a:pt x="256064" y="286255"/>
                </a:lnTo>
                <a:lnTo>
                  <a:pt x="216520" y="266960"/>
                </a:lnTo>
                <a:lnTo>
                  <a:pt x="182618" y="240937"/>
                </a:lnTo>
                <a:lnTo>
                  <a:pt x="154359" y="208185"/>
                </a:lnTo>
                <a:lnTo>
                  <a:pt x="148629" y="208185"/>
                </a:lnTo>
                <a:lnTo>
                  <a:pt x="129649" y="236249"/>
                </a:lnTo>
                <a:lnTo>
                  <a:pt x="101879" y="260709"/>
                </a:lnTo>
                <a:lnTo>
                  <a:pt x="65318" y="281567"/>
                </a:lnTo>
                <a:lnTo>
                  <a:pt x="19967" y="298822"/>
                </a:lnTo>
                <a:lnTo>
                  <a:pt x="0" y="264963"/>
                </a:lnTo>
                <a:lnTo>
                  <a:pt x="34607" y="255034"/>
                </a:lnTo>
                <a:lnTo>
                  <a:pt x="63766" y="242261"/>
                </a:lnTo>
                <a:lnTo>
                  <a:pt x="87478" y="226645"/>
                </a:lnTo>
                <a:lnTo>
                  <a:pt x="105742" y="208185"/>
                </a:lnTo>
                <a:lnTo>
                  <a:pt x="10070" y="208185"/>
                </a:lnTo>
                <a:lnTo>
                  <a:pt x="10070" y="175021"/>
                </a:lnTo>
                <a:lnTo>
                  <a:pt x="123452" y="175021"/>
                </a:lnTo>
                <a:lnTo>
                  <a:pt x="126068" y="166459"/>
                </a:lnTo>
                <a:lnTo>
                  <a:pt x="128184" y="156920"/>
                </a:lnTo>
                <a:lnTo>
                  <a:pt x="129801" y="146404"/>
                </a:lnTo>
                <a:lnTo>
                  <a:pt x="130919" y="134912"/>
                </a:lnTo>
                <a:lnTo>
                  <a:pt x="38546" y="134912"/>
                </a:lnTo>
                <a:lnTo>
                  <a:pt x="3854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78144" y="4831751"/>
            <a:ext cx="295275" cy="74930"/>
          </a:xfrm>
          <a:custGeom>
            <a:avLst/>
            <a:gdLst/>
            <a:ahLst/>
            <a:cxnLst/>
            <a:rect l="l" t="t" r="r" b="b"/>
            <a:pathLst>
              <a:path w="295275" h="74929">
                <a:moveTo>
                  <a:pt x="0" y="0"/>
                </a:moveTo>
                <a:lnTo>
                  <a:pt x="295175" y="0"/>
                </a:lnTo>
                <a:lnTo>
                  <a:pt x="295175" y="74662"/>
                </a:lnTo>
                <a:lnTo>
                  <a:pt x="257844" y="74662"/>
                </a:lnTo>
                <a:lnTo>
                  <a:pt x="257844" y="29517"/>
                </a:lnTo>
                <a:lnTo>
                  <a:pt x="37331" y="29517"/>
                </a:lnTo>
                <a:lnTo>
                  <a:pt x="37331" y="74662"/>
                </a:lnTo>
                <a:lnTo>
                  <a:pt x="0" y="746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05020" y="4829667"/>
            <a:ext cx="160020" cy="100965"/>
          </a:xfrm>
          <a:custGeom>
            <a:avLst/>
            <a:gdLst/>
            <a:ahLst/>
            <a:cxnLst/>
            <a:rect l="l" t="t" r="r" b="b"/>
            <a:pathLst>
              <a:path w="160020" h="100964">
                <a:moveTo>
                  <a:pt x="0" y="0"/>
                </a:moveTo>
                <a:lnTo>
                  <a:pt x="159742" y="0"/>
                </a:lnTo>
                <a:lnTo>
                  <a:pt x="159742" y="100533"/>
                </a:lnTo>
                <a:lnTo>
                  <a:pt x="0" y="1005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19853" y="4820118"/>
            <a:ext cx="321310" cy="195580"/>
          </a:xfrm>
          <a:custGeom>
            <a:avLst/>
            <a:gdLst/>
            <a:ahLst/>
            <a:cxnLst/>
            <a:rect l="l" t="t" r="r" b="b"/>
            <a:pathLst>
              <a:path w="321310" h="195579">
                <a:moveTo>
                  <a:pt x="152970" y="0"/>
                </a:moveTo>
                <a:lnTo>
                  <a:pt x="186828" y="9202"/>
                </a:lnTo>
                <a:lnTo>
                  <a:pt x="184897" y="13510"/>
                </a:lnTo>
                <a:lnTo>
                  <a:pt x="182401" y="18795"/>
                </a:lnTo>
                <a:lnTo>
                  <a:pt x="179340" y="25057"/>
                </a:lnTo>
                <a:lnTo>
                  <a:pt x="175716" y="32295"/>
                </a:lnTo>
                <a:lnTo>
                  <a:pt x="212352" y="32295"/>
                </a:lnTo>
                <a:lnTo>
                  <a:pt x="212352" y="72752"/>
                </a:lnTo>
                <a:lnTo>
                  <a:pt x="225201" y="55736"/>
                </a:lnTo>
                <a:lnTo>
                  <a:pt x="226706" y="56893"/>
                </a:lnTo>
                <a:lnTo>
                  <a:pt x="229889" y="59498"/>
                </a:lnTo>
                <a:lnTo>
                  <a:pt x="234751" y="63549"/>
                </a:lnTo>
                <a:lnTo>
                  <a:pt x="243281" y="48920"/>
                </a:lnTo>
                <a:lnTo>
                  <a:pt x="250812" y="33858"/>
                </a:lnTo>
                <a:lnTo>
                  <a:pt x="257345" y="18361"/>
                </a:lnTo>
                <a:lnTo>
                  <a:pt x="262880" y="2430"/>
                </a:lnTo>
                <a:lnTo>
                  <a:pt x="295870" y="16668"/>
                </a:lnTo>
                <a:lnTo>
                  <a:pt x="287546" y="33456"/>
                </a:lnTo>
                <a:lnTo>
                  <a:pt x="278203" y="50136"/>
                </a:lnTo>
                <a:lnTo>
                  <a:pt x="267839" y="66707"/>
                </a:lnTo>
                <a:lnTo>
                  <a:pt x="256455" y="83170"/>
                </a:lnTo>
                <a:lnTo>
                  <a:pt x="259696" y="86063"/>
                </a:lnTo>
                <a:lnTo>
                  <a:pt x="262764" y="89131"/>
                </a:lnTo>
                <a:lnTo>
                  <a:pt x="265658" y="92372"/>
                </a:lnTo>
                <a:lnTo>
                  <a:pt x="270183" y="84092"/>
                </a:lnTo>
                <a:lnTo>
                  <a:pt x="274904" y="75052"/>
                </a:lnTo>
                <a:lnTo>
                  <a:pt x="279820" y="65253"/>
                </a:lnTo>
                <a:lnTo>
                  <a:pt x="284931" y="54694"/>
                </a:lnTo>
                <a:lnTo>
                  <a:pt x="316185" y="69626"/>
                </a:lnTo>
                <a:lnTo>
                  <a:pt x="303076" y="93229"/>
                </a:lnTo>
                <a:lnTo>
                  <a:pt x="289272" y="115248"/>
                </a:lnTo>
                <a:lnTo>
                  <a:pt x="274773" y="135683"/>
                </a:lnTo>
                <a:lnTo>
                  <a:pt x="259581" y="154533"/>
                </a:lnTo>
                <a:lnTo>
                  <a:pt x="263632" y="154070"/>
                </a:lnTo>
                <a:lnTo>
                  <a:pt x="269825" y="153028"/>
                </a:lnTo>
                <a:lnTo>
                  <a:pt x="278159" y="151407"/>
                </a:lnTo>
                <a:lnTo>
                  <a:pt x="276886" y="148513"/>
                </a:lnTo>
                <a:lnTo>
                  <a:pt x="275439" y="145677"/>
                </a:lnTo>
                <a:lnTo>
                  <a:pt x="273818" y="142899"/>
                </a:lnTo>
                <a:lnTo>
                  <a:pt x="299169" y="131439"/>
                </a:lnTo>
                <a:lnTo>
                  <a:pt x="306255" y="145569"/>
                </a:lnTo>
                <a:lnTo>
                  <a:pt x="312235" y="159481"/>
                </a:lnTo>
                <a:lnTo>
                  <a:pt x="317107" y="173176"/>
                </a:lnTo>
                <a:lnTo>
                  <a:pt x="320873" y="186655"/>
                </a:lnTo>
                <a:lnTo>
                  <a:pt x="290661" y="195163"/>
                </a:lnTo>
                <a:lnTo>
                  <a:pt x="289850" y="189028"/>
                </a:lnTo>
                <a:lnTo>
                  <a:pt x="288751" y="183356"/>
                </a:lnTo>
                <a:lnTo>
                  <a:pt x="287362" y="178147"/>
                </a:lnTo>
                <a:lnTo>
                  <a:pt x="269000" y="181869"/>
                </a:lnTo>
                <a:lnTo>
                  <a:pt x="252635" y="185049"/>
                </a:lnTo>
                <a:lnTo>
                  <a:pt x="238267" y="187686"/>
                </a:lnTo>
                <a:lnTo>
                  <a:pt x="225896" y="189780"/>
                </a:lnTo>
                <a:lnTo>
                  <a:pt x="212352" y="161304"/>
                </a:lnTo>
                <a:lnTo>
                  <a:pt x="212352" y="179188"/>
                </a:lnTo>
                <a:lnTo>
                  <a:pt x="114250" y="179188"/>
                </a:lnTo>
                <a:lnTo>
                  <a:pt x="115986" y="186655"/>
                </a:lnTo>
                <a:lnTo>
                  <a:pt x="85774" y="195163"/>
                </a:lnTo>
                <a:lnTo>
                  <a:pt x="85080" y="189028"/>
                </a:lnTo>
                <a:lnTo>
                  <a:pt x="83980" y="183356"/>
                </a:lnTo>
                <a:lnTo>
                  <a:pt x="82475" y="178147"/>
                </a:lnTo>
                <a:lnTo>
                  <a:pt x="66588" y="181348"/>
                </a:lnTo>
                <a:lnTo>
                  <a:pt x="51048" y="184354"/>
                </a:lnTo>
                <a:lnTo>
                  <a:pt x="35855" y="187165"/>
                </a:lnTo>
                <a:lnTo>
                  <a:pt x="21009" y="189780"/>
                </a:lnTo>
                <a:lnTo>
                  <a:pt x="6771" y="159915"/>
                </a:lnTo>
                <a:lnTo>
                  <a:pt x="9549" y="159568"/>
                </a:lnTo>
                <a:lnTo>
                  <a:pt x="13253" y="158758"/>
                </a:lnTo>
                <a:lnTo>
                  <a:pt x="43061" y="122237"/>
                </a:lnTo>
                <a:lnTo>
                  <a:pt x="33272" y="111634"/>
                </a:lnTo>
                <a:lnTo>
                  <a:pt x="22832" y="101531"/>
                </a:lnTo>
                <a:lnTo>
                  <a:pt x="11741" y="91927"/>
                </a:lnTo>
                <a:lnTo>
                  <a:pt x="0" y="82822"/>
                </a:lnTo>
                <a:lnTo>
                  <a:pt x="20315" y="55736"/>
                </a:lnTo>
                <a:lnTo>
                  <a:pt x="21819" y="56893"/>
                </a:lnTo>
                <a:lnTo>
                  <a:pt x="25003" y="59498"/>
                </a:lnTo>
                <a:lnTo>
                  <a:pt x="29864" y="63549"/>
                </a:lnTo>
                <a:lnTo>
                  <a:pt x="38394" y="48920"/>
                </a:lnTo>
                <a:lnTo>
                  <a:pt x="45925" y="33858"/>
                </a:lnTo>
                <a:lnTo>
                  <a:pt x="52458" y="18361"/>
                </a:lnTo>
                <a:lnTo>
                  <a:pt x="57993" y="2430"/>
                </a:lnTo>
                <a:lnTo>
                  <a:pt x="91157" y="16668"/>
                </a:lnTo>
                <a:lnTo>
                  <a:pt x="82757" y="33456"/>
                </a:lnTo>
                <a:lnTo>
                  <a:pt x="73359" y="50136"/>
                </a:lnTo>
                <a:lnTo>
                  <a:pt x="62963" y="66707"/>
                </a:lnTo>
                <a:lnTo>
                  <a:pt x="51568" y="83170"/>
                </a:lnTo>
                <a:lnTo>
                  <a:pt x="56083" y="87105"/>
                </a:lnTo>
                <a:lnTo>
                  <a:pt x="59324" y="90173"/>
                </a:lnTo>
                <a:lnTo>
                  <a:pt x="61292" y="92372"/>
                </a:lnTo>
                <a:lnTo>
                  <a:pt x="64982" y="85438"/>
                </a:lnTo>
                <a:lnTo>
                  <a:pt x="69105" y="77309"/>
                </a:lnTo>
                <a:lnTo>
                  <a:pt x="73663" y="67988"/>
                </a:lnTo>
                <a:lnTo>
                  <a:pt x="78655" y="57472"/>
                </a:lnTo>
                <a:lnTo>
                  <a:pt x="109909" y="72752"/>
                </a:lnTo>
                <a:lnTo>
                  <a:pt x="97679" y="94857"/>
                </a:lnTo>
                <a:lnTo>
                  <a:pt x="84428" y="115856"/>
                </a:lnTo>
                <a:lnTo>
                  <a:pt x="70158" y="135748"/>
                </a:lnTo>
                <a:lnTo>
                  <a:pt x="54868" y="154533"/>
                </a:lnTo>
                <a:lnTo>
                  <a:pt x="58803" y="154070"/>
                </a:lnTo>
                <a:lnTo>
                  <a:pt x="64938" y="153028"/>
                </a:lnTo>
                <a:lnTo>
                  <a:pt x="73273" y="151407"/>
                </a:lnTo>
                <a:lnTo>
                  <a:pt x="72115" y="148513"/>
                </a:lnTo>
                <a:lnTo>
                  <a:pt x="70726" y="145677"/>
                </a:lnTo>
                <a:lnTo>
                  <a:pt x="69105" y="142899"/>
                </a:lnTo>
                <a:lnTo>
                  <a:pt x="94282" y="131439"/>
                </a:lnTo>
                <a:lnTo>
                  <a:pt x="100414" y="143463"/>
                </a:lnTo>
                <a:lnTo>
                  <a:pt x="105612" y="154880"/>
                </a:lnTo>
                <a:lnTo>
                  <a:pt x="109877" y="165689"/>
                </a:lnTo>
                <a:lnTo>
                  <a:pt x="113208" y="175889"/>
                </a:lnTo>
                <a:lnTo>
                  <a:pt x="113208" y="32295"/>
                </a:lnTo>
                <a:lnTo>
                  <a:pt x="139427" y="32295"/>
                </a:lnTo>
                <a:lnTo>
                  <a:pt x="144050" y="21421"/>
                </a:lnTo>
                <a:lnTo>
                  <a:pt x="147848" y="12414"/>
                </a:lnTo>
                <a:lnTo>
                  <a:pt x="150821" y="5274"/>
                </a:lnTo>
                <a:lnTo>
                  <a:pt x="15297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36080" y="4824984"/>
            <a:ext cx="1051559" cy="3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29925" y="4816819"/>
            <a:ext cx="1033780" cy="327025"/>
          </a:xfrm>
          <a:custGeom>
            <a:avLst/>
            <a:gdLst/>
            <a:ahLst/>
            <a:cxnLst/>
            <a:rect l="l" t="t" r="r" b="b"/>
            <a:pathLst>
              <a:path w="1033779" h="327025">
                <a:moveTo>
                  <a:pt x="100533" y="204886"/>
                </a:moveTo>
                <a:lnTo>
                  <a:pt x="11979" y="204886"/>
                </a:lnTo>
                <a:lnTo>
                  <a:pt x="11979" y="326081"/>
                </a:lnTo>
                <a:lnTo>
                  <a:pt x="45839" y="326081"/>
                </a:lnTo>
                <a:lnTo>
                  <a:pt x="45839" y="310107"/>
                </a:lnTo>
                <a:lnTo>
                  <a:pt x="100533" y="310107"/>
                </a:lnTo>
                <a:lnTo>
                  <a:pt x="100533" y="288056"/>
                </a:lnTo>
                <a:lnTo>
                  <a:pt x="140269" y="288056"/>
                </a:lnTo>
                <a:lnTo>
                  <a:pt x="149497" y="281198"/>
                </a:lnTo>
                <a:lnTo>
                  <a:pt x="154902" y="276943"/>
                </a:lnTo>
                <a:lnTo>
                  <a:pt x="45839" y="276943"/>
                </a:lnTo>
                <a:lnTo>
                  <a:pt x="45839" y="237876"/>
                </a:lnTo>
                <a:lnTo>
                  <a:pt x="100533" y="237876"/>
                </a:lnTo>
                <a:lnTo>
                  <a:pt x="100533" y="204886"/>
                </a:lnTo>
                <a:close/>
              </a:path>
              <a:path w="1033779" h="327025">
                <a:moveTo>
                  <a:pt x="147587" y="288403"/>
                </a:moveTo>
                <a:lnTo>
                  <a:pt x="159221" y="326081"/>
                </a:lnTo>
                <a:lnTo>
                  <a:pt x="179189" y="326081"/>
                </a:lnTo>
                <a:lnTo>
                  <a:pt x="194306" y="323900"/>
                </a:lnTo>
                <a:lnTo>
                  <a:pt x="205104" y="317356"/>
                </a:lnTo>
                <a:lnTo>
                  <a:pt x="211582" y="306450"/>
                </a:lnTo>
                <a:lnTo>
                  <a:pt x="213742" y="291181"/>
                </a:lnTo>
                <a:lnTo>
                  <a:pt x="213742" y="290835"/>
                </a:lnTo>
                <a:lnTo>
                  <a:pt x="160088" y="290835"/>
                </a:lnTo>
                <a:lnTo>
                  <a:pt x="154185" y="290023"/>
                </a:lnTo>
                <a:lnTo>
                  <a:pt x="147587" y="288403"/>
                </a:lnTo>
                <a:close/>
              </a:path>
              <a:path w="1033779" h="327025">
                <a:moveTo>
                  <a:pt x="226416" y="287014"/>
                </a:moveTo>
                <a:lnTo>
                  <a:pt x="238224" y="326081"/>
                </a:lnTo>
                <a:lnTo>
                  <a:pt x="264095" y="326081"/>
                </a:lnTo>
                <a:lnTo>
                  <a:pt x="279819" y="323509"/>
                </a:lnTo>
                <a:lnTo>
                  <a:pt x="291051" y="315794"/>
                </a:lnTo>
                <a:lnTo>
                  <a:pt x="297791" y="302934"/>
                </a:lnTo>
                <a:lnTo>
                  <a:pt x="299517" y="289097"/>
                </a:lnTo>
                <a:lnTo>
                  <a:pt x="253851" y="289097"/>
                </a:lnTo>
                <a:lnTo>
                  <a:pt x="247774" y="288967"/>
                </a:lnTo>
                <a:lnTo>
                  <a:pt x="241175" y="288576"/>
                </a:lnTo>
                <a:lnTo>
                  <a:pt x="234056" y="287925"/>
                </a:lnTo>
                <a:lnTo>
                  <a:pt x="226416" y="287014"/>
                </a:lnTo>
                <a:close/>
              </a:path>
              <a:path w="1033779" h="327025">
                <a:moveTo>
                  <a:pt x="100533" y="310107"/>
                </a:moveTo>
                <a:lnTo>
                  <a:pt x="66848" y="310107"/>
                </a:lnTo>
                <a:lnTo>
                  <a:pt x="66848" y="324345"/>
                </a:lnTo>
                <a:lnTo>
                  <a:pt x="100533" y="324345"/>
                </a:lnTo>
                <a:lnTo>
                  <a:pt x="100533" y="310107"/>
                </a:lnTo>
                <a:close/>
              </a:path>
              <a:path w="1033779" h="327025">
                <a:moveTo>
                  <a:pt x="140269" y="288056"/>
                </a:moveTo>
                <a:lnTo>
                  <a:pt x="100533" y="288056"/>
                </a:lnTo>
                <a:lnTo>
                  <a:pt x="117375" y="304378"/>
                </a:lnTo>
                <a:lnTo>
                  <a:pt x="133523" y="293070"/>
                </a:lnTo>
                <a:lnTo>
                  <a:pt x="140269" y="288056"/>
                </a:lnTo>
                <a:close/>
              </a:path>
              <a:path w="1033779" h="327025">
                <a:moveTo>
                  <a:pt x="213742" y="255760"/>
                </a:moveTo>
                <a:lnTo>
                  <a:pt x="180925" y="255760"/>
                </a:lnTo>
                <a:lnTo>
                  <a:pt x="180925" y="287072"/>
                </a:lnTo>
                <a:lnTo>
                  <a:pt x="175715" y="290835"/>
                </a:lnTo>
                <a:lnTo>
                  <a:pt x="213742" y="290835"/>
                </a:lnTo>
                <a:lnTo>
                  <a:pt x="213742" y="255760"/>
                </a:lnTo>
                <a:close/>
              </a:path>
              <a:path w="1033779" h="327025">
                <a:moveTo>
                  <a:pt x="300037" y="203497"/>
                </a:moveTo>
                <a:lnTo>
                  <a:pt x="266352" y="203497"/>
                </a:lnTo>
                <a:lnTo>
                  <a:pt x="266352" y="285220"/>
                </a:lnTo>
                <a:lnTo>
                  <a:pt x="262185" y="289097"/>
                </a:lnTo>
                <a:lnTo>
                  <a:pt x="299517" y="289097"/>
                </a:lnTo>
                <a:lnTo>
                  <a:pt x="300001" y="285220"/>
                </a:lnTo>
                <a:lnTo>
                  <a:pt x="300037" y="203497"/>
                </a:lnTo>
                <a:close/>
              </a:path>
              <a:path w="1033779" h="327025">
                <a:moveTo>
                  <a:pt x="100533" y="237876"/>
                </a:moveTo>
                <a:lnTo>
                  <a:pt x="66848" y="237876"/>
                </a:lnTo>
                <a:lnTo>
                  <a:pt x="66848" y="276943"/>
                </a:lnTo>
                <a:lnTo>
                  <a:pt x="154902" y="276943"/>
                </a:lnTo>
                <a:lnTo>
                  <a:pt x="157550" y="274859"/>
                </a:lnTo>
                <a:lnTo>
                  <a:pt x="100533" y="274859"/>
                </a:lnTo>
                <a:lnTo>
                  <a:pt x="100533" y="237876"/>
                </a:lnTo>
                <a:close/>
              </a:path>
              <a:path w="1033779" h="327025">
                <a:moveTo>
                  <a:pt x="213742" y="226937"/>
                </a:moveTo>
                <a:lnTo>
                  <a:pt x="167728" y="226937"/>
                </a:lnTo>
                <a:lnTo>
                  <a:pt x="149465" y="241848"/>
                </a:lnTo>
                <a:lnTo>
                  <a:pt x="132177" y="254805"/>
                </a:lnTo>
                <a:lnTo>
                  <a:pt x="115867" y="265809"/>
                </a:lnTo>
                <a:lnTo>
                  <a:pt x="100533" y="274859"/>
                </a:lnTo>
                <a:lnTo>
                  <a:pt x="157550" y="274859"/>
                </a:lnTo>
                <a:lnTo>
                  <a:pt x="165298" y="268761"/>
                </a:lnTo>
                <a:lnTo>
                  <a:pt x="180925" y="255760"/>
                </a:lnTo>
                <a:lnTo>
                  <a:pt x="213742" y="255760"/>
                </a:lnTo>
                <a:lnTo>
                  <a:pt x="213742" y="226937"/>
                </a:lnTo>
                <a:close/>
              </a:path>
              <a:path w="1033779" h="327025">
                <a:moveTo>
                  <a:pt x="213742" y="42019"/>
                </a:moveTo>
                <a:lnTo>
                  <a:pt x="118764" y="42019"/>
                </a:lnTo>
                <a:lnTo>
                  <a:pt x="118764" y="201935"/>
                </a:lnTo>
                <a:lnTo>
                  <a:pt x="105220" y="204191"/>
                </a:lnTo>
                <a:lnTo>
                  <a:pt x="111298" y="239265"/>
                </a:lnTo>
                <a:lnTo>
                  <a:pt x="167728" y="226937"/>
                </a:lnTo>
                <a:lnTo>
                  <a:pt x="213742" y="226937"/>
                </a:lnTo>
                <a:lnTo>
                  <a:pt x="213742" y="225027"/>
                </a:lnTo>
                <a:lnTo>
                  <a:pt x="219167" y="219460"/>
                </a:lnTo>
                <a:lnTo>
                  <a:pt x="224333" y="213871"/>
                </a:lnTo>
                <a:lnTo>
                  <a:pt x="229238" y="208261"/>
                </a:lnTo>
                <a:lnTo>
                  <a:pt x="233883" y="202628"/>
                </a:lnTo>
                <a:lnTo>
                  <a:pt x="231385" y="196725"/>
                </a:lnTo>
                <a:lnTo>
                  <a:pt x="151408" y="196725"/>
                </a:lnTo>
                <a:lnTo>
                  <a:pt x="151408" y="176062"/>
                </a:lnTo>
                <a:lnTo>
                  <a:pt x="213742" y="176062"/>
                </a:lnTo>
                <a:lnTo>
                  <a:pt x="213742" y="144114"/>
                </a:lnTo>
                <a:lnTo>
                  <a:pt x="151408" y="144114"/>
                </a:lnTo>
                <a:lnTo>
                  <a:pt x="151408" y="125535"/>
                </a:lnTo>
                <a:lnTo>
                  <a:pt x="213742" y="125535"/>
                </a:lnTo>
                <a:lnTo>
                  <a:pt x="213742" y="93587"/>
                </a:lnTo>
                <a:lnTo>
                  <a:pt x="151408" y="93587"/>
                </a:lnTo>
                <a:lnTo>
                  <a:pt x="151408" y="75008"/>
                </a:lnTo>
                <a:lnTo>
                  <a:pt x="213742" y="75008"/>
                </a:lnTo>
                <a:lnTo>
                  <a:pt x="213742" y="42019"/>
                </a:lnTo>
                <a:close/>
              </a:path>
              <a:path w="1033779" h="327025">
                <a:moveTo>
                  <a:pt x="245342" y="133349"/>
                </a:moveTo>
                <a:lnTo>
                  <a:pt x="219298" y="148976"/>
                </a:lnTo>
                <a:lnTo>
                  <a:pt x="227610" y="166057"/>
                </a:lnTo>
                <a:lnTo>
                  <a:pt x="234317" y="183616"/>
                </a:lnTo>
                <a:lnTo>
                  <a:pt x="239417" y="201652"/>
                </a:lnTo>
                <a:lnTo>
                  <a:pt x="242911" y="220165"/>
                </a:lnTo>
                <a:lnTo>
                  <a:pt x="266352" y="203497"/>
                </a:lnTo>
                <a:lnTo>
                  <a:pt x="300037" y="203497"/>
                </a:lnTo>
                <a:lnTo>
                  <a:pt x="300037" y="185959"/>
                </a:lnTo>
                <a:lnTo>
                  <a:pt x="266352" y="185959"/>
                </a:lnTo>
                <a:lnTo>
                  <a:pt x="262825" y="173295"/>
                </a:lnTo>
                <a:lnTo>
                  <a:pt x="258147" y="160305"/>
                </a:lnTo>
                <a:lnTo>
                  <a:pt x="252320" y="146990"/>
                </a:lnTo>
                <a:lnTo>
                  <a:pt x="245342" y="133349"/>
                </a:lnTo>
                <a:close/>
              </a:path>
              <a:path w="1033779" h="327025">
                <a:moveTo>
                  <a:pt x="213742" y="176062"/>
                </a:moveTo>
                <a:lnTo>
                  <a:pt x="180925" y="176062"/>
                </a:lnTo>
                <a:lnTo>
                  <a:pt x="180925" y="191689"/>
                </a:lnTo>
                <a:lnTo>
                  <a:pt x="151408" y="196725"/>
                </a:lnTo>
                <a:lnTo>
                  <a:pt x="231385" y="196725"/>
                </a:lnTo>
                <a:lnTo>
                  <a:pt x="224407" y="180230"/>
                </a:lnTo>
                <a:lnTo>
                  <a:pt x="213742" y="180230"/>
                </a:lnTo>
                <a:lnTo>
                  <a:pt x="213742" y="176062"/>
                </a:lnTo>
                <a:close/>
              </a:path>
              <a:path w="1033779" h="327025">
                <a:moveTo>
                  <a:pt x="100533" y="157485"/>
                </a:moveTo>
                <a:lnTo>
                  <a:pt x="11633" y="157485"/>
                </a:lnTo>
                <a:lnTo>
                  <a:pt x="11633" y="190648"/>
                </a:lnTo>
                <a:lnTo>
                  <a:pt x="100533" y="190648"/>
                </a:lnTo>
                <a:lnTo>
                  <a:pt x="100533" y="157485"/>
                </a:lnTo>
                <a:close/>
              </a:path>
              <a:path w="1033779" h="327025">
                <a:moveTo>
                  <a:pt x="300037" y="116681"/>
                </a:moveTo>
                <a:lnTo>
                  <a:pt x="266352" y="116681"/>
                </a:lnTo>
                <a:lnTo>
                  <a:pt x="266352" y="185959"/>
                </a:lnTo>
                <a:lnTo>
                  <a:pt x="300037" y="185959"/>
                </a:lnTo>
                <a:lnTo>
                  <a:pt x="300037" y="116681"/>
                </a:lnTo>
                <a:close/>
              </a:path>
              <a:path w="1033779" h="327025">
                <a:moveTo>
                  <a:pt x="220513" y="171028"/>
                </a:moveTo>
                <a:lnTo>
                  <a:pt x="218776" y="173690"/>
                </a:lnTo>
                <a:lnTo>
                  <a:pt x="216519" y="176757"/>
                </a:lnTo>
                <a:lnTo>
                  <a:pt x="213742" y="180230"/>
                </a:lnTo>
                <a:lnTo>
                  <a:pt x="224407" y="180230"/>
                </a:lnTo>
                <a:lnTo>
                  <a:pt x="220513" y="171028"/>
                </a:lnTo>
                <a:close/>
              </a:path>
              <a:path w="1033779" h="327025">
                <a:moveTo>
                  <a:pt x="213742" y="125535"/>
                </a:moveTo>
                <a:lnTo>
                  <a:pt x="180925" y="125535"/>
                </a:lnTo>
                <a:lnTo>
                  <a:pt x="180925" y="144114"/>
                </a:lnTo>
                <a:lnTo>
                  <a:pt x="213742" y="144114"/>
                </a:lnTo>
                <a:lnTo>
                  <a:pt x="213742" y="125535"/>
                </a:lnTo>
                <a:close/>
              </a:path>
              <a:path w="1033779" h="327025">
                <a:moveTo>
                  <a:pt x="100533" y="110256"/>
                </a:moveTo>
                <a:lnTo>
                  <a:pt x="11633" y="110256"/>
                </a:lnTo>
                <a:lnTo>
                  <a:pt x="11633" y="143247"/>
                </a:lnTo>
                <a:lnTo>
                  <a:pt x="100533" y="143247"/>
                </a:lnTo>
                <a:lnTo>
                  <a:pt x="100533" y="110256"/>
                </a:lnTo>
                <a:close/>
              </a:path>
              <a:path w="1033779" h="327025">
                <a:moveTo>
                  <a:pt x="318963" y="79697"/>
                </a:moveTo>
                <a:lnTo>
                  <a:pt x="221555" y="79697"/>
                </a:lnTo>
                <a:lnTo>
                  <a:pt x="221555" y="116681"/>
                </a:lnTo>
                <a:lnTo>
                  <a:pt x="318963" y="116681"/>
                </a:lnTo>
                <a:lnTo>
                  <a:pt x="318963" y="79697"/>
                </a:lnTo>
                <a:close/>
              </a:path>
              <a:path w="1033779" h="327025">
                <a:moveTo>
                  <a:pt x="213742" y="75008"/>
                </a:moveTo>
                <a:lnTo>
                  <a:pt x="180925" y="75008"/>
                </a:lnTo>
                <a:lnTo>
                  <a:pt x="180925" y="93587"/>
                </a:lnTo>
                <a:lnTo>
                  <a:pt x="213742" y="93587"/>
                </a:lnTo>
                <a:lnTo>
                  <a:pt x="213742" y="75008"/>
                </a:lnTo>
                <a:close/>
              </a:path>
              <a:path w="1033779" h="327025">
                <a:moveTo>
                  <a:pt x="108866" y="58339"/>
                </a:moveTo>
                <a:lnTo>
                  <a:pt x="0" y="58339"/>
                </a:lnTo>
                <a:lnTo>
                  <a:pt x="0" y="91330"/>
                </a:lnTo>
                <a:lnTo>
                  <a:pt x="108866" y="91330"/>
                </a:lnTo>
                <a:lnTo>
                  <a:pt x="108866" y="58339"/>
                </a:lnTo>
                <a:close/>
              </a:path>
              <a:path w="1033779" h="327025">
                <a:moveTo>
                  <a:pt x="300037" y="5728"/>
                </a:moveTo>
                <a:lnTo>
                  <a:pt x="266352" y="5728"/>
                </a:lnTo>
                <a:lnTo>
                  <a:pt x="266352" y="79697"/>
                </a:lnTo>
                <a:lnTo>
                  <a:pt x="300037" y="79697"/>
                </a:lnTo>
                <a:lnTo>
                  <a:pt x="300037" y="5728"/>
                </a:lnTo>
                <a:close/>
              </a:path>
              <a:path w="1033779" h="327025">
                <a:moveTo>
                  <a:pt x="100533" y="16320"/>
                </a:moveTo>
                <a:lnTo>
                  <a:pt x="11633" y="16320"/>
                </a:lnTo>
                <a:lnTo>
                  <a:pt x="11633" y="49484"/>
                </a:lnTo>
                <a:lnTo>
                  <a:pt x="100533" y="49484"/>
                </a:lnTo>
                <a:lnTo>
                  <a:pt x="100533" y="16320"/>
                </a:lnTo>
                <a:close/>
              </a:path>
              <a:path w="1033779" h="327025">
                <a:moveTo>
                  <a:pt x="157485" y="3646"/>
                </a:moveTo>
                <a:lnTo>
                  <a:pt x="155162" y="11839"/>
                </a:lnTo>
                <a:lnTo>
                  <a:pt x="152188" y="20965"/>
                </a:lnTo>
                <a:lnTo>
                  <a:pt x="148564" y="31025"/>
                </a:lnTo>
                <a:lnTo>
                  <a:pt x="144288" y="42019"/>
                </a:lnTo>
                <a:lnTo>
                  <a:pt x="179536" y="42019"/>
                </a:lnTo>
                <a:lnTo>
                  <a:pt x="182900" y="36223"/>
                </a:lnTo>
                <a:lnTo>
                  <a:pt x="186221" y="29777"/>
                </a:lnTo>
                <a:lnTo>
                  <a:pt x="189498" y="22680"/>
                </a:lnTo>
                <a:lnTo>
                  <a:pt x="192732" y="14931"/>
                </a:lnTo>
                <a:lnTo>
                  <a:pt x="157485" y="3646"/>
                </a:lnTo>
                <a:close/>
              </a:path>
              <a:path w="1033779" h="327025">
                <a:moveTo>
                  <a:pt x="440505" y="289445"/>
                </a:moveTo>
                <a:lnTo>
                  <a:pt x="451966" y="326081"/>
                </a:lnTo>
                <a:lnTo>
                  <a:pt x="496416" y="326081"/>
                </a:lnTo>
                <a:lnTo>
                  <a:pt x="512444" y="323433"/>
                </a:lnTo>
                <a:lnTo>
                  <a:pt x="523892" y="315490"/>
                </a:lnTo>
                <a:lnTo>
                  <a:pt x="530762" y="302250"/>
                </a:lnTo>
                <a:lnTo>
                  <a:pt x="532022" y="292050"/>
                </a:lnTo>
                <a:lnTo>
                  <a:pt x="483219" y="292050"/>
                </a:lnTo>
                <a:lnTo>
                  <a:pt x="472997" y="291887"/>
                </a:lnTo>
                <a:lnTo>
                  <a:pt x="462470" y="291399"/>
                </a:lnTo>
                <a:lnTo>
                  <a:pt x="451640" y="290585"/>
                </a:lnTo>
                <a:lnTo>
                  <a:pt x="440505" y="289445"/>
                </a:lnTo>
                <a:close/>
              </a:path>
              <a:path w="1033779" h="327025">
                <a:moveTo>
                  <a:pt x="441200" y="205233"/>
                </a:moveTo>
                <a:lnTo>
                  <a:pt x="422795" y="228261"/>
                </a:lnTo>
                <a:lnTo>
                  <a:pt x="401785" y="248554"/>
                </a:lnTo>
                <a:lnTo>
                  <a:pt x="378172" y="266113"/>
                </a:lnTo>
                <a:lnTo>
                  <a:pt x="351953" y="280937"/>
                </a:lnTo>
                <a:lnTo>
                  <a:pt x="379735" y="309065"/>
                </a:lnTo>
                <a:lnTo>
                  <a:pt x="405529" y="293623"/>
                </a:lnTo>
                <a:lnTo>
                  <a:pt x="429610" y="275251"/>
                </a:lnTo>
                <a:lnTo>
                  <a:pt x="451976" y="253948"/>
                </a:lnTo>
                <a:lnTo>
                  <a:pt x="472627" y="229716"/>
                </a:lnTo>
                <a:lnTo>
                  <a:pt x="441200" y="205233"/>
                </a:lnTo>
                <a:close/>
              </a:path>
              <a:path w="1033779" h="327025">
                <a:moveTo>
                  <a:pt x="586011" y="205233"/>
                </a:moveTo>
                <a:lnTo>
                  <a:pt x="555104" y="229716"/>
                </a:lnTo>
                <a:lnTo>
                  <a:pt x="580281" y="244897"/>
                </a:lnTo>
                <a:lnTo>
                  <a:pt x="603374" y="263183"/>
                </a:lnTo>
                <a:lnTo>
                  <a:pt x="624383" y="284572"/>
                </a:lnTo>
                <a:lnTo>
                  <a:pt x="643309" y="309065"/>
                </a:lnTo>
                <a:lnTo>
                  <a:pt x="674216" y="280937"/>
                </a:lnTo>
                <a:lnTo>
                  <a:pt x="656071" y="259667"/>
                </a:lnTo>
                <a:lnTo>
                  <a:pt x="635321" y="239960"/>
                </a:lnTo>
                <a:lnTo>
                  <a:pt x="611968" y="221815"/>
                </a:lnTo>
                <a:lnTo>
                  <a:pt x="586011" y="205233"/>
                </a:lnTo>
                <a:close/>
              </a:path>
              <a:path w="1033779" h="327025">
                <a:moveTo>
                  <a:pt x="533052" y="192384"/>
                </a:moveTo>
                <a:lnTo>
                  <a:pt x="495721" y="192384"/>
                </a:lnTo>
                <a:lnTo>
                  <a:pt x="495721" y="287651"/>
                </a:lnTo>
                <a:lnTo>
                  <a:pt x="491554" y="292050"/>
                </a:lnTo>
                <a:lnTo>
                  <a:pt x="532022" y="292050"/>
                </a:lnTo>
                <a:lnTo>
                  <a:pt x="532946" y="284572"/>
                </a:lnTo>
                <a:lnTo>
                  <a:pt x="533052" y="192384"/>
                </a:lnTo>
                <a:close/>
              </a:path>
              <a:path w="1033779" h="327025">
                <a:moveTo>
                  <a:pt x="645392" y="158178"/>
                </a:moveTo>
                <a:lnTo>
                  <a:pt x="382512" y="158178"/>
                </a:lnTo>
                <a:lnTo>
                  <a:pt x="382512" y="192384"/>
                </a:lnTo>
                <a:lnTo>
                  <a:pt x="645392" y="192384"/>
                </a:lnTo>
                <a:lnTo>
                  <a:pt x="645392" y="158178"/>
                </a:lnTo>
                <a:close/>
              </a:path>
              <a:path w="1033779" h="327025">
                <a:moveTo>
                  <a:pt x="854447" y="292397"/>
                </a:moveTo>
                <a:lnTo>
                  <a:pt x="863301" y="326429"/>
                </a:lnTo>
                <a:lnTo>
                  <a:pt x="891430" y="326429"/>
                </a:lnTo>
                <a:lnTo>
                  <a:pt x="907155" y="323716"/>
                </a:lnTo>
                <a:lnTo>
                  <a:pt x="918387" y="315577"/>
                </a:lnTo>
                <a:lnTo>
                  <a:pt x="925126" y="302012"/>
                </a:lnTo>
                <a:lnTo>
                  <a:pt x="925976" y="294827"/>
                </a:lnTo>
                <a:lnTo>
                  <a:pt x="887957" y="294827"/>
                </a:lnTo>
                <a:lnTo>
                  <a:pt x="879612" y="294676"/>
                </a:lnTo>
                <a:lnTo>
                  <a:pt x="871245" y="294220"/>
                </a:lnTo>
                <a:lnTo>
                  <a:pt x="862857" y="293460"/>
                </a:lnTo>
                <a:lnTo>
                  <a:pt x="854447" y="292397"/>
                </a:lnTo>
                <a:close/>
              </a:path>
              <a:path w="1033779" h="327025">
                <a:moveTo>
                  <a:pt x="940221" y="292397"/>
                </a:moveTo>
                <a:lnTo>
                  <a:pt x="949076" y="326429"/>
                </a:lnTo>
                <a:lnTo>
                  <a:pt x="977205" y="326429"/>
                </a:lnTo>
                <a:lnTo>
                  <a:pt x="992929" y="323716"/>
                </a:lnTo>
                <a:lnTo>
                  <a:pt x="1004161" y="315577"/>
                </a:lnTo>
                <a:lnTo>
                  <a:pt x="1010901" y="302012"/>
                </a:lnTo>
                <a:lnTo>
                  <a:pt x="1011750" y="294827"/>
                </a:lnTo>
                <a:lnTo>
                  <a:pt x="973559" y="294827"/>
                </a:lnTo>
                <a:lnTo>
                  <a:pt x="965224" y="294676"/>
                </a:lnTo>
                <a:lnTo>
                  <a:pt x="956890" y="294220"/>
                </a:lnTo>
                <a:lnTo>
                  <a:pt x="948556" y="293460"/>
                </a:lnTo>
                <a:lnTo>
                  <a:pt x="940221" y="292397"/>
                </a:lnTo>
                <a:close/>
              </a:path>
              <a:path w="1033779" h="327025">
                <a:moveTo>
                  <a:pt x="796800" y="261664"/>
                </a:moveTo>
                <a:lnTo>
                  <a:pt x="762768" y="261664"/>
                </a:lnTo>
                <a:lnTo>
                  <a:pt x="762768" y="326081"/>
                </a:lnTo>
                <a:lnTo>
                  <a:pt x="796800" y="326081"/>
                </a:lnTo>
                <a:lnTo>
                  <a:pt x="796800" y="261664"/>
                </a:lnTo>
                <a:close/>
              </a:path>
              <a:path w="1033779" h="327025">
                <a:moveTo>
                  <a:pt x="927373" y="237181"/>
                </a:moveTo>
                <a:lnTo>
                  <a:pt x="897854" y="237181"/>
                </a:lnTo>
                <a:lnTo>
                  <a:pt x="897854" y="291412"/>
                </a:lnTo>
                <a:lnTo>
                  <a:pt x="894556" y="294827"/>
                </a:lnTo>
                <a:lnTo>
                  <a:pt x="925976" y="294827"/>
                </a:lnTo>
                <a:lnTo>
                  <a:pt x="927373" y="283020"/>
                </a:lnTo>
                <a:lnTo>
                  <a:pt x="927373" y="237181"/>
                </a:lnTo>
                <a:close/>
              </a:path>
              <a:path w="1033779" h="327025">
                <a:moveTo>
                  <a:pt x="1013147" y="237181"/>
                </a:moveTo>
                <a:lnTo>
                  <a:pt x="983628" y="237181"/>
                </a:lnTo>
                <a:lnTo>
                  <a:pt x="983628" y="291412"/>
                </a:lnTo>
                <a:lnTo>
                  <a:pt x="980272" y="294827"/>
                </a:lnTo>
                <a:lnTo>
                  <a:pt x="1011750" y="294827"/>
                </a:lnTo>
                <a:lnTo>
                  <a:pt x="1013147" y="283020"/>
                </a:lnTo>
                <a:lnTo>
                  <a:pt x="1013147" y="237181"/>
                </a:lnTo>
                <a:close/>
              </a:path>
              <a:path w="1033779" h="327025">
                <a:moveTo>
                  <a:pt x="883964" y="203843"/>
                </a:moveTo>
                <a:lnTo>
                  <a:pt x="874989" y="218928"/>
                </a:lnTo>
                <a:lnTo>
                  <a:pt x="865602" y="231886"/>
                </a:lnTo>
                <a:lnTo>
                  <a:pt x="855802" y="242716"/>
                </a:lnTo>
                <a:lnTo>
                  <a:pt x="845591" y="251419"/>
                </a:lnTo>
                <a:lnTo>
                  <a:pt x="865559" y="274859"/>
                </a:lnTo>
                <a:lnTo>
                  <a:pt x="876954" y="264366"/>
                </a:lnTo>
                <a:lnTo>
                  <a:pt x="886134" y="254588"/>
                </a:lnTo>
                <a:lnTo>
                  <a:pt x="893101" y="245526"/>
                </a:lnTo>
                <a:lnTo>
                  <a:pt x="897854" y="237181"/>
                </a:lnTo>
                <a:lnTo>
                  <a:pt x="927373" y="237181"/>
                </a:lnTo>
                <a:lnTo>
                  <a:pt x="927373" y="215825"/>
                </a:lnTo>
                <a:lnTo>
                  <a:pt x="897854" y="215825"/>
                </a:lnTo>
                <a:lnTo>
                  <a:pt x="883964" y="203843"/>
                </a:lnTo>
                <a:close/>
              </a:path>
              <a:path w="1033779" h="327025">
                <a:moveTo>
                  <a:pt x="969738" y="203843"/>
                </a:moveTo>
                <a:lnTo>
                  <a:pt x="960764" y="218928"/>
                </a:lnTo>
                <a:lnTo>
                  <a:pt x="951377" y="231886"/>
                </a:lnTo>
                <a:lnTo>
                  <a:pt x="941577" y="242716"/>
                </a:lnTo>
                <a:lnTo>
                  <a:pt x="931365" y="251419"/>
                </a:lnTo>
                <a:lnTo>
                  <a:pt x="951160" y="274859"/>
                </a:lnTo>
                <a:lnTo>
                  <a:pt x="962565" y="264366"/>
                </a:lnTo>
                <a:lnTo>
                  <a:pt x="971778" y="254588"/>
                </a:lnTo>
                <a:lnTo>
                  <a:pt x="978800" y="245526"/>
                </a:lnTo>
                <a:lnTo>
                  <a:pt x="983628" y="237181"/>
                </a:lnTo>
                <a:lnTo>
                  <a:pt x="1013147" y="237181"/>
                </a:lnTo>
                <a:lnTo>
                  <a:pt x="1013147" y="215825"/>
                </a:lnTo>
                <a:lnTo>
                  <a:pt x="983628" y="215825"/>
                </a:lnTo>
                <a:lnTo>
                  <a:pt x="969738" y="203843"/>
                </a:lnTo>
                <a:close/>
              </a:path>
              <a:path w="1033779" h="327025">
                <a:moveTo>
                  <a:pt x="842812" y="228673"/>
                </a:moveTo>
                <a:lnTo>
                  <a:pt x="707205" y="228673"/>
                </a:lnTo>
                <a:lnTo>
                  <a:pt x="707205" y="261664"/>
                </a:lnTo>
                <a:lnTo>
                  <a:pt x="842812" y="261664"/>
                </a:lnTo>
                <a:lnTo>
                  <a:pt x="842812" y="228673"/>
                </a:lnTo>
                <a:close/>
              </a:path>
              <a:path w="1033779" h="327025">
                <a:moveTo>
                  <a:pt x="796800" y="212352"/>
                </a:moveTo>
                <a:lnTo>
                  <a:pt x="762768" y="212352"/>
                </a:lnTo>
                <a:lnTo>
                  <a:pt x="762768" y="228673"/>
                </a:lnTo>
                <a:lnTo>
                  <a:pt x="796800" y="228673"/>
                </a:lnTo>
                <a:lnTo>
                  <a:pt x="796800" y="212352"/>
                </a:lnTo>
                <a:close/>
              </a:path>
              <a:path w="1033779" h="327025">
                <a:moveTo>
                  <a:pt x="927373" y="175369"/>
                </a:moveTo>
                <a:lnTo>
                  <a:pt x="897854" y="175369"/>
                </a:lnTo>
                <a:lnTo>
                  <a:pt x="897854" y="215825"/>
                </a:lnTo>
                <a:lnTo>
                  <a:pt x="927373" y="215825"/>
                </a:lnTo>
                <a:lnTo>
                  <a:pt x="927373" y="175369"/>
                </a:lnTo>
                <a:close/>
              </a:path>
              <a:path w="1033779" h="327025">
                <a:moveTo>
                  <a:pt x="1013147" y="175369"/>
                </a:moveTo>
                <a:lnTo>
                  <a:pt x="983628" y="175369"/>
                </a:lnTo>
                <a:lnTo>
                  <a:pt x="983628" y="215825"/>
                </a:lnTo>
                <a:lnTo>
                  <a:pt x="1013147" y="215825"/>
                </a:lnTo>
                <a:lnTo>
                  <a:pt x="1013147" y="175369"/>
                </a:lnTo>
                <a:close/>
              </a:path>
              <a:path w="1033779" h="327025">
                <a:moveTo>
                  <a:pt x="882575" y="144114"/>
                </a:moveTo>
                <a:lnTo>
                  <a:pt x="875152" y="155346"/>
                </a:lnTo>
                <a:lnTo>
                  <a:pt x="865212" y="166296"/>
                </a:lnTo>
                <a:lnTo>
                  <a:pt x="852754" y="176963"/>
                </a:lnTo>
                <a:lnTo>
                  <a:pt x="837778" y="187349"/>
                </a:lnTo>
                <a:lnTo>
                  <a:pt x="855141" y="214783"/>
                </a:lnTo>
                <a:lnTo>
                  <a:pt x="868749" y="204376"/>
                </a:lnTo>
                <a:lnTo>
                  <a:pt x="880404" y="194338"/>
                </a:lnTo>
                <a:lnTo>
                  <a:pt x="890106" y="184669"/>
                </a:lnTo>
                <a:lnTo>
                  <a:pt x="897854" y="175369"/>
                </a:lnTo>
                <a:lnTo>
                  <a:pt x="927373" y="175369"/>
                </a:lnTo>
                <a:lnTo>
                  <a:pt x="927373" y="162172"/>
                </a:lnTo>
                <a:lnTo>
                  <a:pt x="897854" y="162172"/>
                </a:lnTo>
                <a:lnTo>
                  <a:pt x="882575" y="144114"/>
                </a:lnTo>
                <a:close/>
              </a:path>
              <a:path w="1033779" h="327025">
                <a:moveTo>
                  <a:pt x="968349" y="144114"/>
                </a:moveTo>
                <a:lnTo>
                  <a:pt x="960015" y="157755"/>
                </a:lnTo>
                <a:lnTo>
                  <a:pt x="950813" y="169508"/>
                </a:lnTo>
                <a:lnTo>
                  <a:pt x="940742" y="179372"/>
                </a:lnTo>
                <a:lnTo>
                  <a:pt x="929803" y="187349"/>
                </a:lnTo>
                <a:lnTo>
                  <a:pt x="947339" y="212699"/>
                </a:lnTo>
                <a:lnTo>
                  <a:pt x="957551" y="204636"/>
                </a:lnTo>
                <a:lnTo>
                  <a:pt x="967004" y="195727"/>
                </a:lnTo>
                <a:lnTo>
                  <a:pt x="975696" y="185971"/>
                </a:lnTo>
                <a:lnTo>
                  <a:pt x="983628" y="175369"/>
                </a:lnTo>
                <a:lnTo>
                  <a:pt x="1013147" y="175369"/>
                </a:lnTo>
                <a:lnTo>
                  <a:pt x="1013147" y="162172"/>
                </a:lnTo>
                <a:lnTo>
                  <a:pt x="983628" y="162172"/>
                </a:lnTo>
                <a:lnTo>
                  <a:pt x="968349" y="144114"/>
                </a:lnTo>
                <a:close/>
              </a:path>
              <a:path w="1033779" h="327025">
                <a:moveTo>
                  <a:pt x="833437" y="83169"/>
                </a:moveTo>
                <a:lnTo>
                  <a:pt x="724743" y="83169"/>
                </a:lnTo>
                <a:lnTo>
                  <a:pt x="724743" y="212352"/>
                </a:lnTo>
                <a:lnTo>
                  <a:pt x="833437" y="212352"/>
                </a:lnTo>
                <a:lnTo>
                  <a:pt x="833437" y="178841"/>
                </a:lnTo>
                <a:lnTo>
                  <a:pt x="758080" y="178841"/>
                </a:lnTo>
                <a:lnTo>
                  <a:pt x="758080" y="163214"/>
                </a:lnTo>
                <a:lnTo>
                  <a:pt x="833437" y="163214"/>
                </a:lnTo>
                <a:lnTo>
                  <a:pt x="833437" y="132307"/>
                </a:lnTo>
                <a:lnTo>
                  <a:pt x="758080" y="132307"/>
                </a:lnTo>
                <a:lnTo>
                  <a:pt x="758080" y="116681"/>
                </a:lnTo>
                <a:lnTo>
                  <a:pt x="833437" y="116681"/>
                </a:lnTo>
                <a:lnTo>
                  <a:pt x="833437" y="109561"/>
                </a:lnTo>
                <a:lnTo>
                  <a:pt x="927373" y="109561"/>
                </a:lnTo>
                <a:lnTo>
                  <a:pt x="927373" y="105568"/>
                </a:lnTo>
                <a:lnTo>
                  <a:pt x="872677" y="105568"/>
                </a:lnTo>
                <a:lnTo>
                  <a:pt x="887143" y="93555"/>
                </a:lnTo>
                <a:lnTo>
                  <a:pt x="888579" y="92198"/>
                </a:lnTo>
                <a:lnTo>
                  <a:pt x="833437" y="92198"/>
                </a:lnTo>
                <a:lnTo>
                  <a:pt x="833437" y="83169"/>
                </a:lnTo>
                <a:close/>
              </a:path>
              <a:path w="1033779" h="327025">
                <a:moveTo>
                  <a:pt x="833437" y="163214"/>
                </a:moveTo>
                <a:lnTo>
                  <a:pt x="800100" y="163214"/>
                </a:lnTo>
                <a:lnTo>
                  <a:pt x="800100" y="178841"/>
                </a:lnTo>
                <a:lnTo>
                  <a:pt x="833437" y="178841"/>
                </a:lnTo>
                <a:lnTo>
                  <a:pt x="833437" y="163214"/>
                </a:lnTo>
                <a:close/>
              </a:path>
              <a:path w="1033779" h="327025">
                <a:moveTo>
                  <a:pt x="927373" y="119458"/>
                </a:moveTo>
                <a:lnTo>
                  <a:pt x="852709" y="119458"/>
                </a:lnTo>
                <a:lnTo>
                  <a:pt x="852709" y="137690"/>
                </a:lnTo>
                <a:lnTo>
                  <a:pt x="897854" y="137690"/>
                </a:lnTo>
                <a:lnTo>
                  <a:pt x="897854" y="162172"/>
                </a:lnTo>
                <a:lnTo>
                  <a:pt x="927373" y="162172"/>
                </a:lnTo>
                <a:lnTo>
                  <a:pt x="927373" y="119458"/>
                </a:lnTo>
                <a:close/>
              </a:path>
              <a:path w="1033779" h="327025">
                <a:moveTo>
                  <a:pt x="970945" y="50873"/>
                </a:moveTo>
                <a:lnTo>
                  <a:pt x="927025" y="50873"/>
                </a:lnTo>
                <a:lnTo>
                  <a:pt x="939982" y="66989"/>
                </a:lnTo>
                <a:lnTo>
                  <a:pt x="953851" y="81476"/>
                </a:lnTo>
                <a:lnTo>
                  <a:pt x="968631" y="94336"/>
                </a:lnTo>
                <a:lnTo>
                  <a:pt x="984323" y="105568"/>
                </a:lnTo>
                <a:lnTo>
                  <a:pt x="935880" y="105568"/>
                </a:lnTo>
                <a:lnTo>
                  <a:pt x="935880" y="137690"/>
                </a:lnTo>
                <a:lnTo>
                  <a:pt x="983628" y="137690"/>
                </a:lnTo>
                <a:lnTo>
                  <a:pt x="983628" y="162172"/>
                </a:lnTo>
                <a:lnTo>
                  <a:pt x="1013147" y="162172"/>
                </a:lnTo>
                <a:lnTo>
                  <a:pt x="1013147" y="122758"/>
                </a:lnTo>
                <a:lnTo>
                  <a:pt x="1018931" y="122758"/>
                </a:lnTo>
                <a:lnTo>
                  <a:pt x="1033635" y="94628"/>
                </a:lnTo>
                <a:lnTo>
                  <a:pt x="1007687" y="81042"/>
                </a:lnTo>
                <a:lnTo>
                  <a:pt x="984540" y="64243"/>
                </a:lnTo>
                <a:lnTo>
                  <a:pt x="970945" y="50873"/>
                </a:lnTo>
                <a:close/>
              </a:path>
              <a:path w="1033779" h="327025">
                <a:moveTo>
                  <a:pt x="833437" y="116681"/>
                </a:moveTo>
                <a:lnTo>
                  <a:pt x="800100" y="116681"/>
                </a:lnTo>
                <a:lnTo>
                  <a:pt x="800100" y="132307"/>
                </a:lnTo>
                <a:lnTo>
                  <a:pt x="833437" y="132307"/>
                </a:lnTo>
                <a:lnTo>
                  <a:pt x="833437" y="116681"/>
                </a:lnTo>
                <a:close/>
              </a:path>
              <a:path w="1033779" h="327025">
                <a:moveTo>
                  <a:pt x="927373" y="109561"/>
                </a:moveTo>
                <a:lnTo>
                  <a:pt x="833437" y="109561"/>
                </a:lnTo>
                <a:lnTo>
                  <a:pt x="843507" y="125188"/>
                </a:lnTo>
                <a:lnTo>
                  <a:pt x="852709" y="119458"/>
                </a:lnTo>
                <a:lnTo>
                  <a:pt x="927373" y="119458"/>
                </a:lnTo>
                <a:lnTo>
                  <a:pt x="927373" y="109561"/>
                </a:lnTo>
                <a:close/>
              </a:path>
              <a:path w="1033779" h="327025">
                <a:moveTo>
                  <a:pt x="1018931" y="122758"/>
                </a:moveTo>
                <a:lnTo>
                  <a:pt x="1013147" y="122758"/>
                </a:lnTo>
                <a:lnTo>
                  <a:pt x="1017661" y="125188"/>
                </a:lnTo>
                <a:lnTo>
                  <a:pt x="1018931" y="122758"/>
                </a:lnTo>
                <a:close/>
              </a:path>
              <a:path w="1033779" h="327025">
                <a:moveTo>
                  <a:pt x="917127" y="0"/>
                </a:moveTo>
                <a:lnTo>
                  <a:pt x="902911" y="26467"/>
                </a:lnTo>
                <a:lnTo>
                  <a:pt x="884224" y="50656"/>
                </a:lnTo>
                <a:lnTo>
                  <a:pt x="861066" y="72566"/>
                </a:lnTo>
                <a:lnTo>
                  <a:pt x="833437" y="92198"/>
                </a:lnTo>
                <a:lnTo>
                  <a:pt x="888579" y="92198"/>
                </a:lnTo>
                <a:lnTo>
                  <a:pt x="901023" y="80434"/>
                </a:lnTo>
                <a:lnTo>
                  <a:pt x="914317" y="66207"/>
                </a:lnTo>
                <a:lnTo>
                  <a:pt x="927025" y="50873"/>
                </a:lnTo>
                <a:lnTo>
                  <a:pt x="970945" y="50873"/>
                </a:lnTo>
                <a:lnTo>
                  <a:pt x="964192" y="44232"/>
                </a:lnTo>
                <a:lnTo>
                  <a:pt x="946645" y="21009"/>
                </a:lnTo>
                <a:lnTo>
                  <a:pt x="951506" y="11459"/>
                </a:lnTo>
                <a:lnTo>
                  <a:pt x="917127" y="0"/>
                </a:lnTo>
                <a:close/>
              </a:path>
              <a:path w="1033779" h="327025">
                <a:moveTo>
                  <a:pt x="796800" y="65459"/>
                </a:moveTo>
                <a:lnTo>
                  <a:pt x="762768" y="65459"/>
                </a:lnTo>
                <a:lnTo>
                  <a:pt x="762768" y="83169"/>
                </a:lnTo>
                <a:lnTo>
                  <a:pt x="796800" y="83169"/>
                </a:lnTo>
                <a:lnTo>
                  <a:pt x="796800" y="65459"/>
                </a:lnTo>
                <a:close/>
              </a:path>
              <a:path w="1033779" h="327025">
                <a:moveTo>
                  <a:pt x="842812" y="32294"/>
                </a:moveTo>
                <a:lnTo>
                  <a:pt x="712936" y="32294"/>
                </a:lnTo>
                <a:lnTo>
                  <a:pt x="712936" y="65459"/>
                </a:lnTo>
                <a:lnTo>
                  <a:pt x="842812" y="65459"/>
                </a:lnTo>
                <a:lnTo>
                  <a:pt x="842812" y="32294"/>
                </a:lnTo>
                <a:close/>
              </a:path>
              <a:path w="1033779" h="327025">
                <a:moveTo>
                  <a:pt x="796800" y="5728"/>
                </a:moveTo>
                <a:lnTo>
                  <a:pt x="762768" y="5728"/>
                </a:lnTo>
                <a:lnTo>
                  <a:pt x="762768" y="32294"/>
                </a:lnTo>
                <a:lnTo>
                  <a:pt x="796800" y="32294"/>
                </a:lnTo>
                <a:lnTo>
                  <a:pt x="796800" y="5728"/>
                </a:lnTo>
                <a:close/>
              </a:path>
              <a:path w="1033779" h="327025">
                <a:moveTo>
                  <a:pt x="603721" y="98102"/>
                </a:moveTo>
                <a:lnTo>
                  <a:pt x="424185" y="98102"/>
                </a:lnTo>
                <a:lnTo>
                  <a:pt x="424185" y="132307"/>
                </a:lnTo>
                <a:lnTo>
                  <a:pt x="603721" y="132307"/>
                </a:lnTo>
                <a:lnTo>
                  <a:pt x="603721" y="98102"/>
                </a:lnTo>
                <a:close/>
              </a:path>
              <a:path w="1033779" h="327025">
                <a:moveTo>
                  <a:pt x="661714" y="40281"/>
                </a:moveTo>
                <a:lnTo>
                  <a:pt x="366191" y="40281"/>
                </a:lnTo>
                <a:lnTo>
                  <a:pt x="366191" y="115986"/>
                </a:lnTo>
                <a:lnTo>
                  <a:pt x="403522" y="115986"/>
                </a:lnTo>
                <a:lnTo>
                  <a:pt x="403522" y="74662"/>
                </a:lnTo>
                <a:lnTo>
                  <a:pt x="661714" y="74662"/>
                </a:lnTo>
                <a:lnTo>
                  <a:pt x="661714" y="40281"/>
                </a:lnTo>
                <a:close/>
              </a:path>
              <a:path w="1033779" h="327025">
                <a:moveTo>
                  <a:pt x="661714" y="74662"/>
                </a:moveTo>
                <a:lnTo>
                  <a:pt x="624382" y="74662"/>
                </a:lnTo>
                <a:lnTo>
                  <a:pt x="624382" y="115986"/>
                </a:lnTo>
                <a:lnTo>
                  <a:pt x="661714" y="115986"/>
                </a:lnTo>
                <a:lnTo>
                  <a:pt x="661714" y="74662"/>
                </a:lnTo>
                <a:close/>
              </a:path>
              <a:path w="1033779" h="327025">
                <a:moveTo>
                  <a:pt x="533052" y="5034"/>
                </a:moveTo>
                <a:lnTo>
                  <a:pt x="495026" y="5034"/>
                </a:lnTo>
                <a:lnTo>
                  <a:pt x="495026" y="40281"/>
                </a:lnTo>
                <a:lnTo>
                  <a:pt x="533052" y="40281"/>
                </a:lnTo>
                <a:lnTo>
                  <a:pt x="533052" y="5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75764" y="50546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78679" y="5015702"/>
            <a:ext cx="131812" cy="1165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75529" y="5015702"/>
            <a:ext cx="133374" cy="1165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81333" y="49928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88006" y="4980033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12438" y="4974998"/>
            <a:ext cx="262890" cy="168275"/>
          </a:xfrm>
          <a:custGeom>
            <a:avLst/>
            <a:gdLst/>
            <a:ahLst/>
            <a:cxnLst/>
            <a:rect l="l" t="t" r="r" b="b"/>
            <a:pathLst>
              <a:path w="262890" h="168275">
                <a:moveTo>
                  <a:pt x="0" y="0"/>
                </a:moveTo>
                <a:lnTo>
                  <a:pt x="262879" y="0"/>
                </a:lnTo>
                <a:lnTo>
                  <a:pt x="262879" y="34205"/>
                </a:lnTo>
                <a:lnTo>
                  <a:pt x="150539" y="34205"/>
                </a:lnTo>
                <a:lnTo>
                  <a:pt x="150539" y="125536"/>
                </a:lnTo>
                <a:lnTo>
                  <a:pt x="148249" y="144071"/>
                </a:lnTo>
                <a:lnTo>
                  <a:pt x="141380" y="157311"/>
                </a:lnTo>
                <a:lnTo>
                  <a:pt x="129931" y="165254"/>
                </a:lnTo>
                <a:lnTo>
                  <a:pt x="113902" y="167902"/>
                </a:lnTo>
                <a:lnTo>
                  <a:pt x="69452" y="167902"/>
                </a:lnTo>
                <a:lnTo>
                  <a:pt x="57993" y="131266"/>
                </a:lnTo>
                <a:lnTo>
                  <a:pt x="69127" y="132405"/>
                </a:lnTo>
                <a:lnTo>
                  <a:pt x="79957" y="133219"/>
                </a:lnTo>
                <a:lnTo>
                  <a:pt x="90484" y="133708"/>
                </a:lnTo>
                <a:lnTo>
                  <a:pt x="100706" y="133870"/>
                </a:lnTo>
                <a:lnTo>
                  <a:pt x="109041" y="133870"/>
                </a:lnTo>
                <a:lnTo>
                  <a:pt x="113208" y="129472"/>
                </a:lnTo>
                <a:lnTo>
                  <a:pt x="113208" y="120674"/>
                </a:lnTo>
                <a:lnTo>
                  <a:pt x="113208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41559" y="49743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81333" y="49423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88006" y="4933500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0"/>
                </a:moveTo>
                <a:lnTo>
                  <a:pt x="0" y="15626"/>
                </a:lnTo>
                <a:lnTo>
                  <a:pt x="42019" y="15626"/>
                </a:lnTo>
                <a:lnTo>
                  <a:pt x="4201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41559" y="49270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54110" y="4914921"/>
            <a:ext cx="179705" cy="34290"/>
          </a:xfrm>
          <a:custGeom>
            <a:avLst/>
            <a:gdLst/>
            <a:ahLst/>
            <a:cxnLst/>
            <a:rect l="l" t="t" r="r" b="b"/>
            <a:pathLst>
              <a:path w="179704" h="34289">
                <a:moveTo>
                  <a:pt x="0" y="0"/>
                </a:moveTo>
                <a:lnTo>
                  <a:pt x="179536" y="0"/>
                </a:lnTo>
                <a:lnTo>
                  <a:pt x="179536" y="34205"/>
                </a:lnTo>
                <a:lnTo>
                  <a:pt x="0" y="342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81333" y="48918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9925" y="48751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41559" y="48331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949223" y="48225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096117" y="48218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5247"/>
                </a:lnTo>
                <a:lnTo>
                  <a:pt x="295523" y="35247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5247"/>
                </a:lnTo>
                <a:lnTo>
                  <a:pt x="128835" y="35247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41906" y="48204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2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37132" y="4816818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209921" y="0"/>
                </a:moveTo>
                <a:lnTo>
                  <a:pt x="244301" y="11459"/>
                </a:lnTo>
                <a:lnTo>
                  <a:pt x="239439" y="21009"/>
                </a:lnTo>
                <a:lnTo>
                  <a:pt x="256987" y="44232"/>
                </a:lnTo>
                <a:lnTo>
                  <a:pt x="277334" y="64244"/>
                </a:lnTo>
                <a:lnTo>
                  <a:pt x="300482" y="81043"/>
                </a:lnTo>
                <a:lnTo>
                  <a:pt x="326429" y="94629"/>
                </a:lnTo>
                <a:lnTo>
                  <a:pt x="310455" y="125189"/>
                </a:lnTo>
                <a:lnTo>
                  <a:pt x="305940" y="122758"/>
                </a:lnTo>
                <a:lnTo>
                  <a:pt x="305940" y="283021"/>
                </a:lnTo>
                <a:lnTo>
                  <a:pt x="303694" y="302012"/>
                </a:lnTo>
                <a:lnTo>
                  <a:pt x="296955" y="315577"/>
                </a:lnTo>
                <a:lnTo>
                  <a:pt x="285723" y="323716"/>
                </a:lnTo>
                <a:lnTo>
                  <a:pt x="269998" y="326429"/>
                </a:lnTo>
                <a:lnTo>
                  <a:pt x="241870" y="326429"/>
                </a:lnTo>
                <a:lnTo>
                  <a:pt x="233015" y="292397"/>
                </a:lnTo>
                <a:lnTo>
                  <a:pt x="241349" y="293461"/>
                </a:lnTo>
                <a:lnTo>
                  <a:pt x="249683" y="294220"/>
                </a:lnTo>
                <a:lnTo>
                  <a:pt x="258018" y="294676"/>
                </a:lnTo>
                <a:lnTo>
                  <a:pt x="266352" y="294828"/>
                </a:lnTo>
                <a:lnTo>
                  <a:pt x="273066" y="294828"/>
                </a:lnTo>
                <a:lnTo>
                  <a:pt x="276423" y="291413"/>
                </a:lnTo>
                <a:lnTo>
                  <a:pt x="276423" y="284584"/>
                </a:lnTo>
                <a:lnTo>
                  <a:pt x="276423" y="237182"/>
                </a:lnTo>
                <a:lnTo>
                  <a:pt x="271594" y="245527"/>
                </a:lnTo>
                <a:lnTo>
                  <a:pt x="264572" y="254589"/>
                </a:lnTo>
                <a:lnTo>
                  <a:pt x="255359" y="264366"/>
                </a:lnTo>
                <a:lnTo>
                  <a:pt x="243954" y="274860"/>
                </a:lnTo>
                <a:lnTo>
                  <a:pt x="224159" y="251420"/>
                </a:lnTo>
                <a:lnTo>
                  <a:pt x="234371" y="242716"/>
                </a:lnTo>
                <a:lnTo>
                  <a:pt x="244171" y="231886"/>
                </a:lnTo>
                <a:lnTo>
                  <a:pt x="253558" y="218929"/>
                </a:lnTo>
                <a:lnTo>
                  <a:pt x="262532" y="203844"/>
                </a:lnTo>
                <a:lnTo>
                  <a:pt x="276423" y="215825"/>
                </a:lnTo>
                <a:lnTo>
                  <a:pt x="276423" y="175369"/>
                </a:lnTo>
                <a:lnTo>
                  <a:pt x="268490" y="185971"/>
                </a:lnTo>
                <a:lnTo>
                  <a:pt x="259798" y="195727"/>
                </a:lnTo>
                <a:lnTo>
                  <a:pt x="250345" y="204637"/>
                </a:lnTo>
                <a:lnTo>
                  <a:pt x="240134" y="212700"/>
                </a:lnTo>
                <a:lnTo>
                  <a:pt x="222597" y="187349"/>
                </a:lnTo>
                <a:lnTo>
                  <a:pt x="233536" y="179373"/>
                </a:lnTo>
                <a:lnTo>
                  <a:pt x="243606" y="169509"/>
                </a:lnTo>
                <a:lnTo>
                  <a:pt x="252809" y="157756"/>
                </a:lnTo>
                <a:lnTo>
                  <a:pt x="261143" y="144115"/>
                </a:lnTo>
                <a:lnTo>
                  <a:pt x="276423" y="162173"/>
                </a:lnTo>
                <a:lnTo>
                  <a:pt x="276423" y="137690"/>
                </a:lnTo>
                <a:lnTo>
                  <a:pt x="228674" y="137690"/>
                </a:lnTo>
                <a:lnTo>
                  <a:pt x="228674" y="105568"/>
                </a:lnTo>
                <a:lnTo>
                  <a:pt x="277117" y="105568"/>
                </a:lnTo>
                <a:lnTo>
                  <a:pt x="261425" y="94336"/>
                </a:lnTo>
                <a:lnTo>
                  <a:pt x="246645" y="81477"/>
                </a:lnTo>
                <a:lnTo>
                  <a:pt x="232776" y="66989"/>
                </a:lnTo>
                <a:lnTo>
                  <a:pt x="219819" y="50874"/>
                </a:lnTo>
                <a:lnTo>
                  <a:pt x="207111" y="66208"/>
                </a:lnTo>
                <a:lnTo>
                  <a:pt x="193817" y="80435"/>
                </a:lnTo>
                <a:lnTo>
                  <a:pt x="179937" y="93555"/>
                </a:lnTo>
                <a:lnTo>
                  <a:pt x="165471" y="105568"/>
                </a:lnTo>
                <a:lnTo>
                  <a:pt x="220166" y="105568"/>
                </a:lnTo>
                <a:lnTo>
                  <a:pt x="220166" y="283021"/>
                </a:lnTo>
                <a:lnTo>
                  <a:pt x="217919" y="302012"/>
                </a:lnTo>
                <a:lnTo>
                  <a:pt x="211180" y="315577"/>
                </a:lnTo>
                <a:lnTo>
                  <a:pt x="199948" y="323716"/>
                </a:lnTo>
                <a:lnTo>
                  <a:pt x="184224" y="326429"/>
                </a:lnTo>
                <a:lnTo>
                  <a:pt x="156095" y="326429"/>
                </a:lnTo>
                <a:lnTo>
                  <a:pt x="147240" y="292397"/>
                </a:lnTo>
                <a:lnTo>
                  <a:pt x="155650" y="293461"/>
                </a:lnTo>
                <a:lnTo>
                  <a:pt x="164039" y="294220"/>
                </a:lnTo>
                <a:lnTo>
                  <a:pt x="172406" y="294676"/>
                </a:lnTo>
                <a:lnTo>
                  <a:pt x="180751" y="294828"/>
                </a:lnTo>
                <a:lnTo>
                  <a:pt x="187349" y="294828"/>
                </a:lnTo>
                <a:lnTo>
                  <a:pt x="190648" y="291413"/>
                </a:lnTo>
                <a:lnTo>
                  <a:pt x="190648" y="284584"/>
                </a:lnTo>
                <a:lnTo>
                  <a:pt x="190648" y="237182"/>
                </a:lnTo>
                <a:lnTo>
                  <a:pt x="185895" y="245527"/>
                </a:lnTo>
                <a:lnTo>
                  <a:pt x="178928" y="254589"/>
                </a:lnTo>
                <a:lnTo>
                  <a:pt x="169747" y="264366"/>
                </a:lnTo>
                <a:lnTo>
                  <a:pt x="158353" y="274860"/>
                </a:lnTo>
                <a:lnTo>
                  <a:pt x="138385" y="251420"/>
                </a:lnTo>
                <a:lnTo>
                  <a:pt x="148597" y="242716"/>
                </a:lnTo>
                <a:lnTo>
                  <a:pt x="158396" y="231886"/>
                </a:lnTo>
                <a:lnTo>
                  <a:pt x="167783" y="218929"/>
                </a:lnTo>
                <a:lnTo>
                  <a:pt x="176758" y="203844"/>
                </a:lnTo>
                <a:lnTo>
                  <a:pt x="190648" y="215825"/>
                </a:lnTo>
                <a:lnTo>
                  <a:pt x="190648" y="175369"/>
                </a:lnTo>
                <a:lnTo>
                  <a:pt x="182900" y="184669"/>
                </a:lnTo>
                <a:lnTo>
                  <a:pt x="173198" y="194338"/>
                </a:lnTo>
                <a:lnTo>
                  <a:pt x="161543" y="204376"/>
                </a:lnTo>
                <a:lnTo>
                  <a:pt x="147935" y="214783"/>
                </a:lnTo>
                <a:lnTo>
                  <a:pt x="130571" y="187349"/>
                </a:lnTo>
                <a:lnTo>
                  <a:pt x="145547" y="176964"/>
                </a:lnTo>
                <a:lnTo>
                  <a:pt x="158005" y="166296"/>
                </a:lnTo>
                <a:lnTo>
                  <a:pt x="167946" y="155347"/>
                </a:lnTo>
                <a:lnTo>
                  <a:pt x="175369" y="144115"/>
                </a:lnTo>
                <a:lnTo>
                  <a:pt x="190648" y="162173"/>
                </a:lnTo>
                <a:lnTo>
                  <a:pt x="190648" y="137690"/>
                </a:lnTo>
                <a:lnTo>
                  <a:pt x="145504" y="137690"/>
                </a:lnTo>
                <a:lnTo>
                  <a:pt x="145504" y="119459"/>
                </a:lnTo>
                <a:lnTo>
                  <a:pt x="136301" y="125189"/>
                </a:lnTo>
                <a:lnTo>
                  <a:pt x="126231" y="109562"/>
                </a:lnTo>
                <a:lnTo>
                  <a:pt x="126231" y="212352"/>
                </a:lnTo>
                <a:lnTo>
                  <a:pt x="89594" y="212352"/>
                </a:lnTo>
                <a:lnTo>
                  <a:pt x="89594" y="228674"/>
                </a:lnTo>
                <a:lnTo>
                  <a:pt x="135607" y="228674"/>
                </a:lnTo>
                <a:lnTo>
                  <a:pt x="135607" y="261664"/>
                </a:lnTo>
                <a:lnTo>
                  <a:pt x="89594" y="261664"/>
                </a:lnTo>
                <a:lnTo>
                  <a:pt x="89594" y="326082"/>
                </a:lnTo>
                <a:lnTo>
                  <a:pt x="55562" y="326082"/>
                </a:lnTo>
                <a:lnTo>
                  <a:pt x="55562" y="261664"/>
                </a:lnTo>
                <a:lnTo>
                  <a:pt x="0" y="261664"/>
                </a:lnTo>
                <a:lnTo>
                  <a:pt x="0" y="228674"/>
                </a:lnTo>
                <a:lnTo>
                  <a:pt x="55562" y="228674"/>
                </a:lnTo>
                <a:lnTo>
                  <a:pt x="55562" y="212352"/>
                </a:lnTo>
                <a:lnTo>
                  <a:pt x="17536" y="212352"/>
                </a:lnTo>
                <a:lnTo>
                  <a:pt x="17536" y="83170"/>
                </a:lnTo>
                <a:lnTo>
                  <a:pt x="55562" y="83170"/>
                </a:lnTo>
                <a:lnTo>
                  <a:pt x="55562" y="65459"/>
                </a:lnTo>
                <a:lnTo>
                  <a:pt x="5729" y="65459"/>
                </a:lnTo>
                <a:lnTo>
                  <a:pt x="5729" y="32295"/>
                </a:lnTo>
                <a:lnTo>
                  <a:pt x="55562" y="32295"/>
                </a:lnTo>
                <a:lnTo>
                  <a:pt x="55562" y="5729"/>
                </a:lnTo>
                <a:lnTo>
                  <a:pt x="89594" y="5729"/>
                </a:lnTo>
                <a:lnTo>
                  <a:pt x="89594" y="32295"/>
                </a:lnTo>
                <a:lnTo>
                  <a:pt x="135607" y="32295"/>
                </a:lnTo>
                <a:lnTo>
                  <a:pt x="135607" y="65459"/>
                </a:lnTo>
                <a:lnTo>
                  <a:pt x="89594" y="65459"/>
                </a:lnTo>
                <a:lnTo>
                  <a:pt x="89594" y="83170"/>
                </a:lnTo>
                <a:lnTo>
                  <a:pt x="126231" y="83170"/>
                </a:lnTo>
                <a:lnTo>
                  <a:pt x="126231" y="92199"/>
                </a:lnTo>
                <a:lnTo>
                  <a:pt x="153860" y="72567"/>
                </a:lnTo>
                <a:lnTo>
                  <a:pt x="177018" y="50657"/>
                </a:lnTo>
                <a:lnTo>
                  <a:pt x="195705" y="26468"/>
                </a:lnTo>
                <a:lnTo>
                  <a:pt x="209921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00220" y="5242268"/>
            <a:ext cx="1067635" cy="3569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36080" y="5257800"/>
            <a:ext cx="1054607" cy="3444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29925" y="5251396"/>
            <a:ext cx="1038860" cy="327660"/>
          </a:xfrm>
          <a:custGeom>
            <a:avLst/>
            <a:gdLst/>
            <a:ahLst/>
            <a:cxnLst/>
            <a:rect l="l" t="t" r="r" b="b"/>
            <a:pathLst>
              <a:path w="1038859" h="327660">
                <a:moveTo>
                  <a:pt x="100533" y="202109"/>
                </a:moveTo>
                <a:lnTo>
                  <a:pt x="11979" y="202109"/>
                </a:lnTo>
                <a:lnTo>
                  <a:pt x="11979" y="323303"/>
                </a:lnTo>
                <a:lnTo>
                  <a:pt x="45839" y="323303"/>
                </a:lnTo>
                <a:lnTo>
                  <a:pt x="45839" y="307329"/>
                </a:lnTo>
                <a:lnTo>
                  <a:pt x="100533" y="307329"/>
                </a:lnTo>
                <a:lnTo>
                  <a:pt x="100533" y="285278"/>
                </a:lnTo>
                <a:lnTo>
                  <a:pt x="140269" y="285278"/>
                </a:lnTo>
                <a:lnTo>
                  <a:pt x="149497" y="278420"/>
                </a:lnTo>
                <a:lnTo>
                  <a:pt x="154902" y="274166"/>
                </a:lnTo>
                <a:lnTo>
                  <a:pt x="45839" y="274166"/>
                </a:lnTo>
                <a:lnTo>
                  <a:pt x="45839" y="235098"/>
                </a:lnTo>
                <a:lnTo>
                  <a:pt x="100533" y="235098"/>
                </a:lnTo>
                <a:lnTo>
                  <a:pt x="100533" y="202109"/>
                </a:lnTo>
                <a:close/>
              </a:path>
              <a:path w="1038859" h="327660">
                <a:moveTo>
                  <a:pt x="147587" y="285625"/>
                </a:moveTo>
                <a:lnTo>
                  <a:pt x="159221" y="323303"/>
                </a:lnTo>
                <a:lnTo>
                  <a:pt x="179189" y="323303"/>
                </a:lnTo>
                <a:lnTo>
                  <a:pt x="194306" y="321122"/>
                </a:lnTo>
                <a:lnTo>
                  <a:pt x="205104" y="314578"/>
                </a:lnTo>
                <a:lnTo>
                  <a:pt x="211582" y="303672"/>
                </a:lnTo>
                <a:lnTo>
                  <a:pt x="213742" y="288404"/>
                </a:lnTo>
                <a:lnTo>
                  <a:pt x="213742" y="288056"/>
                </a:lnTo>
                <a:lnTo>
                  <a:pt x="160088" y="288056"/>
                </a:lnTo>
                <a:lnTo>
                  <a:pt x="154185" y="287246"/>
                </a:lnTo>
                <a:lnTo>
                  <a:pt x="147587" y="285625"/>
                </a:lnTo>
                <a:close/>
              </a:path>
              <a:path w="1038859" h="327660">
                <a:moveTo>
                  <a:pt x="226416" y="284237"/>
                </a:moveTo>
                <a:lnTo>
                  <a:pt x="238224" y="323303"/>
                </a:lnTo>
                <a:lnTo>
                  <a:pt x="264095" y="323303"/>
                </a:lnTo>
                <a:lnTo>
                  <a:pt x="279819" y="320732"/>
                </a:lnTo>
                <a:lnTo>
                  <a:pt x="291051" y="313016"/>
                </a:lnTo>
                <a:lnTo>
                  <a:pt x="297791" y="300157"/>
                </a:lnTo>
                <a:lnTo>
                  <a:pt x="299517" y="286320"/>
                </a:lnTo>
                <a:lnTo>
                  <a:pt x="253851" y="286320"/>
                </a:lnTo>
                <a:lnTo>
                  <a:pt x="247774" y="286189"/>
                </a:lnTo>
                <a:lnTo>
                  <a:pt x="241175" y="285799"/>
                </a:lnTo>
                <a:lnTo>
                  <a:pt x="234056" y="285148"/>
                </a:lnTo>
                <a:lnTo>
                  <a:pt x="226416" y="284237"/>
                </a:lnTo>
                <a:close/>
              </a:path>
              <a:path w="1038859" h="327660">
                <a:moveTo>
                  <a:pt x="100533" y="307329"/>
                </a:moveTo>
                <a:lnTo>
                  <a:pt x="66848" y="307329"/>
                </a:lnTo>
                <a:lnTo>
                  <a:pt x="66848" y="321567"/>
                </a:lnTo>
                <a:lnTo>
                  <a:pt x="100533" y="321567"/>
                </a:lnTo>
                <a:lnTo>
                  <a:pt x="100533" y="307329"/>
                </a:lnTo>
                <a:close/>
              </a:path>
              <a:path w="1038859" h="327660">
                <a:moveTo>
                  <a:pt x="140269" y="285278"/>
                </a:moveTo>
                <a:lnTo>
                  <a:pt x="100533" y="285278"/>
                </a:lnTo>
                <a:lnTo>
                  <a:pt x="117375" y="301599"/>
                </a:lnTo>
                <a:lnTo>
                  <a:pt x="133523" y="290292"/>
                </a:lnTo>
                <a:lnTo>
                  <a:pt x="140269" y="285278"/>
                </a:lnTo>
                <a:close/>
              </a:path>
              <a:path w="1038859" h="327660">
                <a:moveTo>
                  <a:pt x="213742" y="252982"/>
                </a:moveTo>
                <a:lnTo>
                  <a:pt x="180925" y="252982"/>
                </a:lnTo>
                <a:lnTo>
                  <a:pt x="180925" y="284294"/>
                </a:lnTo>
                <a:lnTo>
                  <a:pt x="175715" y="288056"/>
                </a:lnTo>
                <a:lnTo>
                  <a:pt x="213742" y="288056"/>
                </a:lnTo>
                <a:lnTo>
                  <a:pt x="213742" y="252982"/>
                </a:lnTo>
                <a:close/>
              </a:path>
              <a:path w="1038859" h="327660">
                <a:moveTo>
                  <a:pt x="300037" y="200719"/>
                </a:moveTo>
                <a:lnTo>
                  <a:pt x="266352" y="200719"/>
                </a:lnTo>
                <a:lnTo>
                  <a:pt x="266352" y="282442"/>
                </a:lnTo>
                <a:lnTo>
                  <a:pt x="262185" y="286320"/>
                </a:lnTo>
                <a:lnTo>
                  <a:pt x="299517" y="286320"/>
                </a:lnTo>
                <a:lnTo>
                  <a:pt x="300001" y="282442"/>
                </a:lnTo>
                <a:lnTo>
                  <a:pt x="300037" y="200719"/>
                </a:lnTo>
                <a:close/>
              </a:path>
              <a:path w="1038859" h="327660">
                <a:moveTo>
                  <a:pt x="100533" y="235098"/>
                </a:moveTo>
                <a:lnTo>
                  <a:pt x="66848" y="235098"/>
                </a:lnTo>
                <a:lnTo>
                  <a:pt x="66848" y="274166"/>
                </a:lnTo>
                <a:lnTo>
                  <a:pt x="154902" y="274166"/>
                </a:lnTo>
                <a:lnTo>
                  <a:pt x="157550" y="272082"/>
                </a:lnTo>
                <a:lnTo>
                  <a:pt x="100533" y="272082"/>
                </a:lnTo>
                <a:lnTo>
                  <a:pt x="100533" y="235098"/>
                </a:lnTo>
                <a:close/>
              </a:path>
              <a:path w="1038859" h="327660">
                <a:moveTo>
                  <a:pt x="213742" y="224160"/>
                </a:moveTo>
                <a:lnTo>
                  <a:pt x="167728" y="224160"/>
                </a:lnTo>
                <a:lnTo>
                  <a:pt x="149465" y="239070"/>
                </a:lnTo>
                <a:lnTo>
                  <a:pt x="132177" y="252028"/>
                </a:lnTo>
                <a:lnTo>
                  <a:pt x="115867" y="263032"/>
                </a:lnTo>
                <a:lnTo>
                  <a:pt x="100533" y="272082"/>
                </a:lnTo>
                <a:lnTo>
                  <a:pt x="157550" y="272082"/>
                </a:lnTo>
                <a:lnTo>
                  <a:pt x="165298" y="265983"/>
                </a:lnTo>
                <a:lnTo>
                  <a:pt x="180925" y="252982"/>
                </a:lnTo>
                <a:lnTo>
                  <a:pt x="213742" y="252982"/>
                </a:lnTo>
                <a:lnTo>
                  <a:pt x="213742" y="224160"/>
                </a:lnTo>
                <a:close/>
              </a:path>
              <a:path w="1038859" h="327660">
                <a:moveTo>
                  <a:pt x="213742" y="39240"/>
                </a:moveTo>
                <a:lnTo>
                  <a:pt x="118764" y="39240"/>
                </a:lnTo>
                <a:lnTo>
                  <a:pt x="118764" y="199156"/>
                </a:lnTo>
                <a:lnTo>
                  <a:pt x="105220" y="201414"/>
                </a:lnTo>
                <a:lnTo>
                  <a:pt x="111298" y="236487"/>
                </a:lnTo>
                <a:lnTo>
                  <a:pt x="167728" y="224160"/>
                </a:lnTo>
                <a:lnTo>
                  <a:pt x="213742" y="224160"/>
                </a:lnTo>
                <a:lnTo>
                  <a:pt x="213742" y="222249"/>
                </a:lnTo>
                <a:lnTo>
                  <a:pt x="219167" y="216683"/>
                </a:lnTo>
                <a:lnTo>
                  <a:pt x="224333" y="211094"/>
                </a:lnTo>
                <a:lnTo>
                  <a:pt x="229238" y="205483"/>
                </a:lnTo>
                <a:lnTo>
                  <a:pt x="233883" y="199851"/>
                </a:lnTo>
                <a:lnTo>
                  <a:pt x="231385" y="193948"/>
                </a:lnTo>
                <a:lnTo>
                  <a:pt x="151408" y="193948"/>
                </a:lnTo>
                <a:lnTo>
                  <a:pt x="151408" y="173285"/>
                </a:lnTo>
                <a:lnTo>
                  <a:pt x="213742" y="173285"/>
                </a:lnTo>
                <a:lnTo>
                  <a:pt x="213742" y="141337"/>
                </a:lnTo>
                <a:lnTo>
                  <a:pt x="151408" y="141337"/>
                </a:lnTo>
                <a:lnTo>
                  <a:pt x="151408" y="122758"/>
                </a:lnTo>
                <a:lnTo>
                  <a:pt x="213742" y="122758"/>
                </a:lnTo>
                <a:lnTo>
                  <a:pt x="213742" y="90810"/>
                </a:lnTo>
                <a:lnTo>
                  <a:pt x="151408" y="90810"/>
                </a:lnTo>
                <a:lnTo>
                  <a:pt x="151408" y="72231"/>
                </a:lnTo>
                <a:lnTo>
                  <a:pt x="213742" y="72231"/>
                </a:lnTo>
                <a:lnTo>
                  <a:pt x="213742" y="39240"/>
                </a:lnTo>
                <a:close/>
              </a:path>
              <a:path w="1038859" h="327660">
                <a:moveTo>
                  <a:pt x="245342" y="130572"/>
                </a:moveTo>
                <a:lnTo>
                  <a:pt x="219298" y="146198"/>
                </a:lnTo>
                <a:lnTo>
                  <a:pt x="227610" y="163280"/>
                </a:lnTo>
                <a:lnTo>
                  <a:pt x="234317" y="180838"/>
                </a:lnTo>
                <a:lnTo>
                  <a:pt x="239417" y="198874"/>
                </a:lnTo>
                <a:lnTo>
                  <a:pt x="242911" y="217388"/>
                </a:lnTo>
                <a:lnTo>
                  <a:pt x="266352" y="200719"/>
                </a:lnTo>
                <a:lnTo>
                  <a:pt x="300037" y="200719"/>
                </a:lnTo>
                <a:lnTo>
                  <a:pt x="300037" y="183182"/>
                </a:lnTo>
                <a:lnTo>
                  <a:pt x="266352" y="183182"/>
                </a:lnTo>
                <a:lnTo>
                  <a:pt x="262825" y="170518"/>
                </a:lnTo>
                <a:lnTo>
                  <a:pt x="258147" y="157528"/>
                </a:lnTo>
                <a:lnTo>
                  <a:pt x="252320" y="144213"/>
                </a:lnTo>
                <a:lnTo>
                  <a:pt x="245342" y="130572"/>
                </a:lnTo>
                <a:close/>
              </a:path>
              <a:path w="1038859" h="327660">
                <a:moveTo>
                  <a:pt x="213742" y="173285"/>
                </a:moveTo>
                <a:lnTo>
                  <a:pt x="180925" y="173285"/>
                </a:lnTo>
                <a:lnTo>
                  <a:pt x="180925" y="188912"/>
                </a:lnTo>
                <a:lnTo>
                  <a:pt x="151408" y="193948"/>
                </a:lnTo>
                <a:lnTo>
                  <a:pt x="231385" y="193948"/>
                </a:lnTo>
                <a:lnTo>
                  <a:pt x="224407" y="177453"/>
                </a:lnTo>
                <a:lnTo>
                  <a:pt x="213742" y="177453"/>
                </a:lnTo>
                <a:lnTo>
                  <a:pt x="213742" y="173285"/>
                </a:lnTo>
                <a:close/>
              </a:path>
              <a:path w="1038859" h="327660">
                <a:moveTo>
                  <a:pt x="100533" y="154706"/>
                </a:moveTo>
                <a:lnTo>
                  <a:pt x="11633" y="154706"/>
                </a:lnTo>
                <a:lnTo>
                  <a:pt x="11633" y="187871"/>
                </a:lnTo>
                <a:lnTo>
                  <a:pt x="100533" y="187871"/>
                </a:lnTo>
                <a:lnTo>
                  <a:pt x="100533" y="154706"/>
                </a:lnTo>
                <a:close/>
              </a:path>
              <a:path w="1038859" h="327660">
                <a:moveTo>
                  <a:pt x="300037" y="113903"/>
                </a:moveTo>
                <a:lnTo>
                  <a:pt x="266352" y="113903"/>
                </a:lnTo>
                <a:lnTo>
                  <a:pt x="266352" y="183182"/>
                </a:lnTo>
                <a:lnTo>
                  <a:pt x="300037" y="183182"/>
                </a:lnTo>
                <a:lnTo>
                  <a:pt x="300037" y="113903"/>
                </a:lnTo>
                <a:close/>
              </a:path>
              <a:path w="1038859" h="327660">
                <a:moveTo>
                  <a:pt x="220513" y="168249"/>
                </a:moveTo>
                <a:lnTo>
                  <a:pt x="218776" y="170912"/>
                </a:lnTo>
                <a:lnTo>
                  <a:pt x="216519" y="173979"/>
                </a:lnTo>
                <a:lnTo>
                  <a:pt x="213742" y="177453"/>
                </a:lnTo>
                <a:lnTo>
                  <a:pt x="224407" y="177453"/>
                </a:lnTo>
                <a:lnTo>
                  <a:pt x="220513" y="168249"/>
                </a:lnTo>
                <a:close/>
              </a:path>
              <a:path w="1038859" h="327660">
                <a:moveTo>
                  <a:pt x="213742" y="122758"/>
                </a:moveTo>
                <a:lnTo>
                  <a:pt x="180925" y="122758"/>
                </a:lnTo>
                <a:lnTo>
                  <a:pt x="180925" y="141337"/>
                </a:lnTo>
                <a:lnTo>
                  <a:pt x="213742" y="141337"/>
                </a:lnTo>
                <a:lnTo>
                  <a:pt x="213742" y="122758"/>
                </a:lnTo>
                <a:close/>
              </a:path>
              <a:path w="1038859" h="327660">
                <a:moveTo>
                  <a:pt x="100533" y="107478"/>
                </a:moveTo>
                <a:lnTo>
                  <a:pt x="11633" y="107478"/>
                </a:lnTo>
                <a:lnTo>
                  <a:pt x="11633" y="140468"/>
                </a:lnTo>
                <a:lnTo>
                  <a:pt x="100533" y="140468"/>
                </a:lnTo>
                <a:lnTo>
                  <a:pt x="100533" y="107478"/>
                </a:lnTo>
                <a:close/>
              </a:path>
              <a:path w="1038859" h="327660">
                <a:moveTo>
                  <a:pt x="318963" y="76918"/>
                </a:moveTo>
                <a:lnTo>
                  <a:pt x="221555" y="76918"/>
                </a:lnTo>
                <a:lnTo>
                  <a:pt x="221555" y="113903"/>
                </a:lnTo>
                <a:lnTo>
                  <a:pt x="318963" y="113903"/>
                </a:lnTo>
                <a:lnTo>
                  <a:pt x="318963" y="76918"/>
                </a:lnTo>
                <a:close/>
              </a:path>
              <a:path w="1038859" h="327660">
                <a:moveTo>
                  <a:pt x="213742" y="72231"/>
                </a:moveTo>
                <a:lnTo>
                  <a:pt x="180925" y="72231"/>
                </a:lnTo>
                <a:lnTo>
                  <a:pt x="180925" y="90810"/>
                </a:lnTo>
                <a:lnTo>
                  <a:pt x="213742" y="90810"/>
                </a:lnTo>
                <a:lnTo>
                  <a:pt x="213742" y="72231"/>
                </a:lnTo>
                <a:close/>
              </a:path>
              <a:path w="1038859" h="327660">
                <a:moveTo>
                  <a:pt x="108866" y="55562"/>
                </a:moveTo>
                <a:lnTo>
                  <a:pt x="0" y="55562"/>
                </a:lnTo>
                <a:lnTo>
                  <a:pt x="0" y="88553"/>
                </a:lnTo>
                <a:lnTo>
                  <a:pt x="108866" y="88553"/>
                </a:lnTo>
                <a:lnTo>
                  <a:pt x="108866" y="55562"/>
                </a:lnTo>
                <a:close/>
              </a:path>
              <a:path w="1038859" h="327660">
                <a:moveTo>
                  <a:pt x="300037" y="2951"/>
                </a:moveTo>
                <a:lnTo>
                  <a:pt x="266352" y="2951"/>
                </a:lnTo>
                <a:lnTo>
                  <a:pt x="266352" y="76918"/>
                </a:lnTo>
                <a:lnTo>
                  <a:pt x="300037" y="76918"/>
                </a:lnTo>
                <a:lnTo>
                  <a:pt x="300037" y="2951"/>
                </a:lnTo>
                <a:close/>
              </a:path>
              <a:path w="1038859" h="327660">
                <a:moveTo>
                  <a:pt x="100533" y="13543"/>
                </a:moveTo>
                <a:lnTo>
                  <a:pt x="11633" y="13543"/>
                </a:lnTo>
                <a:lnTo>
                  <a:pt x="11633" y="46706"/>
                </a:lnTo>
                <a:lnTo>
                  <a:pt x="100533" y="46706"/>
                </a:lnTo>
                <a:lnTo>
                  <a:pt x="100533" y="13543"/>
                </a:lnTo>
                <a:close/>
              </a:path>
              <a:path w="1038859" h="327660">
                <a:moveTo>
                  <a:pt x="157485" y="868"/>
                </a:moveTo>
                <a:lnTo>
                  <a:pt x="155162" y="9061"/>
                </a:lnTo>
                <a:lnTo>
                  <a:pt x="152188" y="18188"/>
                </a:lnTo>
                <a:lnTo>
                  <a:pt x="148564" y="28247"/>
                </a:lnTo>
                <a:lnTo>
                  <a:pt x="144288" y="39240"/>
                </a:lnTo>
                <a:lnTo>
                  <a:pt x="179536" y="39240"/>
                </a:lnTo>
                <a:lnTo>
                  <a:pt x="182900" y="33445"/>
                </a:lnTo>
                <a:lnTo>
                  <a:pt x="186221" y="26999"/>
                </a:lnTo>
                <a:lnTo>
                  <a:pt x="189498" y="19902"/>
                </a:lnTo>
                <a:lnTo>
                  <a:pt x="192732" y="12153"/>
                </a:lnTo>
                <a:lnTo>
                  <a:pt x="157485" y="868"/>
                </a:lnTo>
                <a:close/>
              </a:path>
              <a:path w="1038859" h="327660">
                <a:moveTo>
                  <a:pt x="1006375" y="171202"/>
                </a:moveTo>
                <a:lnTo>
                  <a:pt x="845244" y="171202"/>
                </a:lnTo>
                <a:lnTo>
                  <a:pt x="845244" y="323998"/>
                </a:lnTo>
                <a:lnTo>
                  <a:pt x="881533" y="323998"/>
                </a:lnTo>
                <a:lnTo>
                  <a:pt x="881533" y="306288"/>
                </a:lnTo>
                <a:lnTo>
                  <a:pt x="1006375" y="306288"/>
                </a:lnTo>
                <a:lnTo>
                  <a:pt x="1006375" y="270694"/>
                </a:lnTo>
                <a:lnTo>
                  <a:pt x="881533" y="270694"/>
                </a:lnTo>
                <a:lnTo>
                  <a:pt x="881533" y="206622"/>
                </a:lnTo>
                <a:lnTo>
                  <a:pt x="1006375" y="206622"/>
                </a:lnTo>
                <a:lnTo>
                  <a:pt x="1006375" y="171202"/>
                </a:lnTo>
                <a:close/>
              </a:path>
              <a:path w="1038859" h="327660">
                <a:moveTo>
                  <a:pt x="1006375" y="306288"/>
                </a:moveTo>
                <a:lnTo>
                  <a:pt x="970085" y="306288"/>
                </a:lnTo>
                <a:lnTo>
                  <a:pt x="970085" y="323998"/>
                </a:lnTo>
                <a:lnTo>
                  <a:pt x="1006375" y="323998"/>
                </a:lnTo>
                <a:lnTo>
                  <a:pt x="1006375" y="306288"/>
                </a:lnTo>
                <a:close/>
              </a:path>
              <a:path w="1038859" h="327660">
                <a:moveTo>
                  <a:pt x="1006375" y="206622"/>
                </a:moveTo>
                <a:lnTo>
                  <a:pt x="970085" y="206622"/>
                </a:lnTo>
                <a:lnTo>
                  <a:pt x="970085" y="270694"/>
                </a:lnTo>
                <a:lnTo>
                  <a:pt x="1006375" y="270694"/>
                </a:lnTo>
                <a:lnTo>
                  <a:pt x="1006375" y="206622"/>
                </a:lnTo>
                <a:close/>
              </a:path>
              <a:path w="1038859" h="327660">
                <a:moveTo>
                  <a:pt x="565086" y="243606"/>
                </a:moveTo>
                <a:lnTo>
                  <a:pt x="439811" y="243606"/>
                </a:lnTo>
                <a:lnTo>
                  <a:pt x="448438" y="246200"/>
                </a:lnTo>
                <a:lnTo>
                  <a:pt x="459214" y="249814"/>
                </a:lnTo>
                <a:lnTo>
                  <a:pt x="472139" y="254448"/>
                </a:lnTo>
                <a:lnTo>
                  <a:pt x="487213" y="260102"/>
                </a:lnTo>
                <a:lnTo>
                  <a:pt x="460756" y="271670"/>
                </a:lnTo>
                <a:lnTo>
                  <a:pt x="429827" y="281198"/>
                </a:lnTo>
                <a:lnTo>
                  <a:pt x="394428" y="288686"/>
                </a:lnTo>
                <a:lnTo>
                  <a:pt x="354557" y="294134"/>
                </a:lnTo>
                <a:lnTo>
                  <a:pt x="371920" y="327298"/>
                </a:lnTo>
                <a:lnTo>
                  <a:pt x="419355" y="319364"/>
                </a:lnTo>
                <a:lnTo>
                  <a:pt x="461471" y="308067"/>
                </a:lnTo>
                <a:lnTo>
                  <a:pt x="498271" y="293406"/>
                </a:lnTo>
                <a:lnTo>
                  <a:pt x="529753" y="275381"/>
                </a:lnTo>
                <a:lnTo>
                  <a:pt x="629067" y="275381"/>
                </a:lnTo>
                <a:lnTo>
                  <a:pt x="612098" y="267828"/>
                </a:lnTo>
                <a:lnTo>
                  <a:pt x="586759" y="257258"/>
                </a:lnTo>
                <a:lnTo>
                  <a:pt x="561875" y="247600"/>
                </a:lnTo>
                <a:lnTo>
                  <a:pt x="565086" y="243606"/>
                </a:lnTo>
                <a:close/>
              </a:path>
              <a:path w="1038859" h="327660">
                <a:moveTo>
                  <a:pt x="629067" y="275381"/>
                </a:moveTo>
                <a:lnTo>
                  <a:pt x="529753" y="275381"/>
                </a:lnTo>
                <a:lnTo>
                  <a:pt x="557242" y="286103"/>
                </a:lnTo>
                <a:lnTo>
                  <a:pt x="584838" y="297780"/>
                </a:lnTo>
                <a:lnTo>
                  <a:pt x="612543" y="310412"/>
                </a:lnTo>
                <a:lnTo>
                  <a:pt x="640356" y="323998"/>
                </a:lnTo>
                <a:lnTo>
                  <a:pt x="664145" y="291703"/>
                </a:lnTo>
                <a:lnTo>
                  <a:pt x="637893" y="279310"/>
                </a:lnTo>
                <a:lnTo>
                  <a:pt x="629067" y="275381"/>
                </a:lnTo>
                <a:close/>
              </a:path>
              <a:path w="1038859" h="327660">
                <a:moveTo>
                  <a:pt x="482178" y="172243"/>
                </a:moveTo>
                <a:lnTo>
                  <a:pt x="440505" y="172243"/>
                </a:lnTo>
                <a:lnTo>
                  <a:pt x="433332" y="184962"/>
                </a:lnTo>
                <a:lnTo>
                  <a:pt x="423967" y="199851"/>
                </a:lnTo>
                <a:lnTo>
                  <a:pt x="412410" y="216910"/>
                </a:lnTo>
                <a:lnTo>
                  <a:pt x="398660" y="236141"/>
                </a:lnTo>
                <a:lnTo>
                  <a:pt x="430262" y="256108"/>
                </a:lnTo>
                <a:lnTo>
                  <a:pt x="435008" y="250436"/>
                </a:lnTo>
                <a:lnTo>
                  <a:pt x="438232" y="246200"/>
                </a:lnTo>
                <a:lnTo>
                  <a:pt x="439811" y="243606"/>
                </a:lnTo>
                <a:lnTo>
                  <a:pt x="565086" y="243606"/>
                </a:lnTo>
                <a:lnTo>
                  <a:pt x="572761" y="234057"/>
                </a:lnTo>
                <a:lnTo>
                  <a:pt x="524197" y="234057"/>
                </a:lnTo>
                <a:lnTo>
                  <a:pt x="505629" y="228012"/>
                </a:lnTo>
                <a:lnTo>
                  <a:pt x="488298" y="222727"/>
                </a:lnTo>
                <a:lnTo>
                  <a:pt x="472205" y="218202"/>
                </a:lnTo>
                <a:lnTo>
                  <a:pt x="457348" y="214436"/>
                </a:lnTo>
                <a:lnTo>
                  <a:pt x="461114" y="208609"/>
                </a:lnTo>
                <a:lnTo>
                  <a:pt x="466507" y="199634"/>
                </a:lnTo>
                <a:lnTo>
                  <a:pt x="473529" y="187512"/>
                </a:lnTo>
                <a:lnTo>
                  <a:pt x="482178" y="172243"/>
                </a:lnTo>
                <a:close/>
              </a:path>
              <a:path w="1038859" h="327660">
                <a:moveTo>
                  <a:pt x="601290" y="172243"/>
                </a:moveTo>
                <a:lnTo>
                  <a:pt x="560833" y="172243"/>
                </a:lnTo>
                <a:lnTo>
                  <a:pt x="554832" y="189650"/>
                </a:lnTo>
                <a:lnTo>
                  <a:pt x="546725" y="205754"/>
                </a:lnTo>
                <a:lnTo>
                  <a:pt x="536514" y="220556"/>
                </a:lnTo>
                <a:lnTo>
                  <a:pt x="524197" y="234057"/>
                </a:lnTo>
                <a:lnTo>
                  <a:pt x="572761" y="234057"/>
                </a:lnTo>
                <a:lnTo>
                  <a:pt x="575342" y="230844"/>
                </a:lnTo>
                <a:lnTo>
                  <a:pt x="586400" y="212700"/>
                </a:lnTo>
                <a:lnTo>
                  <a:pt x="595050" y="193166"/>
                </a:lnTo>
                <a:lnTo>
                  <a:pt x="601290" y="172243"/>
                </a:lnTo>
                <a:close/>
              </a:path>
              <a:path w="1038859" h="327660">
                <a:moveTo>
                  <a:pt x="668486" y="135954"/>
                </a:moveTo>
                <a:lnTo>
                  <a:pt x="359766" y="135954"/>
                </a:lnTo>
                <a:lnTo>
                  <a:pt x="359766" y="172243"/>
                </a:lnTo>
                <a:lnTo>
                  <a:pt x="668486" y="172243"/>
                </a:lnTo>
                <a:lnTo>
                  <a:pt x="668486" y="135954"/>
                </a:lnTo>
                <a:close/>
              </a:path>
              <a:path w="1038859" h="327660">
                <a:moveTo>
                  <a:pt x="480094" y="82649"/>
                </a:moveTo>
                <a:lnTo>
                  <a:pt x="475612" y="96203"/>
                </a:lnTo>
                <a:lnTo>
                  <a:pt x="470675" y="109605"/>
                </a:lnTo>
                <a:lnTo>
                  <a:pt x="465281" y="122856"/>
                </a:lnTo>
                <a:lnTo>
                  <a:pt x="459432" y="135954"/>
                </a:lnTo>
                <a:lnTo>
                  <a:pt x="499193" y="135954"/>
                </a:lnTo>
                <a:lnTo>
                  <a:pt x="503209" y="126448"/>
                </a:lnTo>
                <a:lnTo>
                  <a:pt x="507268" y="116160"/>
                </a:lnTo>
                <a:lnTo>
                  <a:pt x="511370" y="105091"/>
                </a:lnTo>
                <a:lnTo>
                  <a:pt x="515515" y="93240"/>
                </a:lnTo>
                <a:lnTo>
                  <a:pt x="480094" y="82649"/>
                </a:lnTo>
                <a:close/>
              </a:path>
              <a:path w="1038859" h="327660">
                <a:moveTo>
                  <a:pt x="661714" y="35247"/>
                </a:moveTo>
                <a:lnTo>
                  <a:pt x="366191" y="35247"/>
                </a:lnTo>
                <a:lnTo>
                  <a:pt x="366191" y="113209"/>
                </a:lnTo>
                <a:lnTo>
                  <a:pt x="403522" y="113209"/>
                </a:lnTo>
                <a:lnTo>
                  <a:pt x="403522" y="71884"/>
                </a:lnTo>
                <a:lnTo>
                  <a:pt x="661714" y="71884"/>
                </a:lnTo>
                <a:lnTo>
                  <a:pt x="661714" y="35247"/>
                </a:lnTo>
                <a:close/>
              </a:path>
              <a:path w="1038859" h="327660">
                <a:moveTo>
                  <a:pt x="661714" y="71884"/>
                </a:moveTo>
                <a:lnTo>
                  <a:pt x="624382" y="71884"/>
                </a:lnTo>
                <a:lnTo>
                  <a:pt x="624382" y="113209"/>
                </a:lnTo>
                <a:lnTo>
                  <a:pt x="661714" y="113209"/>
                </a:lnTo>
                <a:lnTo>
                  <a:pt x="661714" y="71884"/>
                </a:lnTo>
                <a:close/>
              </a:path>
              <a:path w="1038859" h="327660">
                <a:moveTo>
                  <a:pt x="533052" y="2256"/>
                </a:moveTo>
                <a:lnTo>
                  <a:pt x="495026" y="2256"/>
                </a:lnTo>
                <a:lnTo>
                  <a:pt x="495026" y="35247"/>
                </a:lnTo>
                <a:lnTo>
                  <a:pt x="533052" y="35247"/>
                </a:lnTo>
                <a:lnTo>
                  <a:pt x="533052" y="2256"/>
                </a:lnTo>
                <a:close/>
              </a:path>
              <a:path w="1038859" h="327660">
                <a:moveTo>
                  <a:pt x="725437" y="64418"/>
                </a:moveTo>
                <a:lnTo>
                  <a:pt x="721411" y="92503"/>
                </a:lnTo>
                <a:lnTo>
                  <a:pt x="716278" y="116855"/>
                </a:lnTo>
                <a:lnTo>
                  <a:pt x="710038" y="137473"/>
                </a:lnTo>
                <a:lnTo>
                  <a:pt x="702691" y="154359"/>
                </a:lnTo>
                <a:lnTo>
                  <a:pt x="733945" y="166861"/>
                </a:lnTo>
                <a:lnTo>
                  <a:pt x="740793" y="148445"/>
                </a:lnTo>
                <a:lnTo>
                  <a:pt x="746750" y="126361"/>
                </a:lnTo>
                <a:lnTo>
                  <a:pt x="751818" y="100609"/>
                </a:lnTo>
                <a:lnTo>
                  <a:pt x="755996" y="71189"/>
                </a:lnTo>
                <a:lnTo>
                  <a:pt x="725437" y="64418"/>
                </a:lnTo>
                <a:close/>
              </a:path>
              <a:path w="1038859" h="327660">
                <a:moveTo>
                  <a:pt x="1030922" y="133870"/>
                </a:moveTo>
                <a:lnTo>
                  <a:pt x="987797" y="133870"/>
                </a:lnTo>
                <a:lnTo>
                  <a:pt x="992029" y="141011"/>
                </a:lnTo>
                <a:lnTo>
                  <a:pt x="996218" y="148890"/>
                </a:lnTo>
                <a:lnTo>
                  <a:pt x="1000363" y="157506"/>
                </a:lnTo>
                <a:lnTo>
                  <a:pt x="1004465" y="166861"/>
                </a:lnTo>
                <a:lnTo>
                  <a:pt x="1038670" y="147587"/>
                </a:lnTo>
                <a:lnTo>
                  <a:pt x="1030922" y="133870"/>
                </a:lnTo>
                <a:close/>
              </a:path>
              <a:path w="1038859" h="327660">
                <a:moveTo>
                  <a:pt x="902195" y="0"/>
                </a:moveTo>
                <a:lnTo>
                  <a:pt x="873849" y="65242"/>
                </a:lnTo>
                <a:lnTo>
                  <a:pt x="839166" y="118938"/>
                </a:lnTo>
                <a:lnTo>
                  <a:pt x="813989" y="122063"/>
                </a:lnTo>
                <a:lnTo>
                  <a:pt x="824235" y="157311"/>
                </a:lnTo>
                <a:lnTo>
                  <a:pt x="871701" y="151288"/>
                </a:lnTo>
                <a:lnTo>
                  <a:pt x="914784" y="145374"/>
                </a:lnTo>
                <a:lnTo>
                  <a:pt x="953482" y="139568"/>
                </a:lnTo>
                <a:lnTo>
                  <a:pt x="987797" y="133870"/>
                </a:lnTo>
                <a:lnTo>
                  <a:pt x="1030922" y="133870"/>
                </a:lnTo>
                <a:lnTo>
                  <a:pt x="1022371" y="118732"/>
                </a:lnTo>
                <a:lnTo>
                  <a:pt x="1019831" y="114945"/>
                </a:lnTo>
                <a:lnTo>
                  <a:pt x="881533" y="114945"/>
                </a:lnTo>
                <a:lnTo>
                  <a:pt x="895315" y="97115"/>
                </a:lnTo>
                <a:lnTo>
                  <a:pt x="910096" y="74879"/>
                </a:lnTo>
                <a:lnTo>
                  <a:pt x="925875" y="48237"/>
                </a:lnTo>
                <a:lnTo>
                  <a:pt x="942652" y="17189"/>
                </a:lnTo>
                <a:lnTo>
                  <a:pt x="902195" y="0"/>
                </a:lnTo>
                <a:close/>
              </a:path>
              <a:path w="1038859" h="327660">
                <a:moveTo>
                  <a:pt x="827533" y="54867"/>
                </a:moveTo>
                <a:lnTo>
                  <a:pt x="800100" y="67716"/>
                </a:lnTo>
                <a:lnTo>
                  <a:pt x="804744" y="79002"/>
                </a:lnTo>
                <a:lnTo>
                  <a:pt x="808607" y="90983"/>
                </a:lnTo>
                <a:lnTo>
                  <a:pt x="811689" y="103658"/>
                </a:lnTo>
                <a:lnTo>
                  <a:pt x="813989" y="117027"/>
                </a:lnTo>
                <a:lnTo>
                  <a:pt x="843855" y="104006"/>
                </a:lnTo>
                <a:lnTo>
                  <a:pt x="841516" y="93523"/>
                </a:lnTo>
                <a:lnTo>
                  <a:pt x="838038" y="81911"/>
                </a:lnTo>
                <a:lnTo>
                  <a:pt x="833371" y="69008"/>
                </a:lnTo>
                <a:lnTo>
                  <a:pt x="827533" y="54867"/>
                </a:lnTo>
                <a:close/>
              </a:path>
              <a:path w="1038859" h="327660">
                <a:moveTo>
                  <a:pt x="965398" y="47401"/>
                </a:moveTo>
                <a:lnTo>
                  <a:pt x="935532" y="70147"/>
                </a:lnTo>
                <a:lnTo>
                  <a:pt x="942934" y="77374"/>
                </a:lnTo>
                <a:lnTo>
                  <a:pt x="950378" y="85166"/>
                </a:lnTo>
                <a:lnTo>
                  <a:pt x="957912" y="93577"/>
                </a:lnTo>
                <a:lnTo>
                  <a:pt x="965398" y="102443"/>
                </a:lnTo>
                <a:lnTo>
                  <a:pt x="943097" y="106284"/>
                </a:lnTo>
                <a:lnTo>
                  <a:pt x="921686" y="109649"/>
                </a:lnTo>
                <a:lnTo>
                  <a:pt x="901164" y="112535"/>
                </a:lnTo>
                <a:lnTo>
                  <a:pt x="881533" y="114945"/>
                </a:lnTo>
                <a:lnTo>
                  <a:pt x="1019831" y="114945"/>
                </a:lnTo>
                <a:lnTo>
                  <a:pt x="1004725" y="92415"/>
                </a:lnTo>
                <a:lnTo>
                  <a:pt x="985734" y="68639"/>
                </a:lnTo>
                <a:lnTo>
                  <a:pt x="965398" y="47401"/>
                </a:lnTo>
                <a:close/>
              </a:path>
              <a:path w="1038859" h="327660">
                <a:moveTo>
                  <a:pt x="796453" y="2951"/>
                </a:moveTo>
                <a:lnTo>
                  <a:pt x="760163" y="2951"/>
                </a:lnTo>
                <a:lnTo>
                  <a:pt x="760163" y="323303"/>
                </a:lnTo>
                <a:lnTo>
                  <a:pt x="796453" y="323303"/>
                </a:lnTo>
                <a:lnTo>
                  <a:pt x="796453" y="2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75764" y="5486495"/>
            <a:ext cx="21590" cy="39370"/>
          </a:xfrm>
          <a:custGeom>
            <a:avLst/>
            <a:gdLst/>
            <a:ahLst/>
            <a:cxnLst/>
            <a:rect l="l" t="t" r="r" b="b"/>
            <a:pathLst>
              <a:path w="21590" h="39370">
                <a:moveTo>
                  <a:pt x="0" y="0"/>
                </a:moveTo>
                <a:lnTo>
                  <a:pt x="0" y="39067"/>
                </a:lnTo>
                <a:lnTo>
                  <a:pt x="21009" y="39067"/>
                </a:lnTo>
                <a:lnTo>
                  <a:pt x="210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11459" y="5458019"/>
            <a:ext cx="88900" cy="64135"/>
          </a:xfrm>
          <a:custGeom>
            <a:avLst/>
            <a:gdLst/>
            <a:ahLst/>
            <a:cxnLst/>
            <a:rect l="l" t="t" r="r" b="b"/>
            <a:pathLst>
              <a:path w="88900" h="64135">
                <a:moveTo>
                  <a:pt x="0" y="0"/>
                </a:moveTo>
                <a:lnTo>
                  <a:pt x="0" y="64070"/>
                </a:lnTo>
                <a:lnTo>
                  <a:pt x="88552" y="64070"/>
                </a:lnTo>
                <a:lnTo>
                  <a:pt x="8855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81333" y="542468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0"/>
                </a:moveTo>
                <a:lnTo>
                  <a:pt x="0" y="20662"/>
                </a:lnTo>
                <a:lnTo>
                  <a:pt x="29517" y="15626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180924" y="5417290"/>
            <a:ext cx="116185" cy="7451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75170" y="5422598"/>
            <a:ext cx="161290" cy="153035"/>
          </a:xfrm>
          <a:custGeom>
            <a:avLst/>
            <a:gdLst/>
            <a:ahLst/>
            <a:cxnLst/>
            <a:rect l="l" t="t" r="r" b="b"/>
            <a:pathLst>
              <a:path w="161290" h="153035">
                <a:moveTo>
                  <a:pt x="0" y="0"/>
                </a:moveTo>
                <a:lnTo>
                  <a:pt x="161131" y="0"/>
                </a:lnTo>
                <a:lnTo>
                  <a:pt x="161131" y="152796"/>
                </a:lnTo>
                <a:lnTo>
                  <a:pt x="124841" y="152796"/>
                </a:lnTo>
                <a:lnTo>
                  <a:pt x="124841" y="135086"/>
                </a:lnTo>
                <a:lnTo>
                  <a:pt x="36289" y="135086"/>
                </a:lnTo>
                <a:lnTo>
                  <a:pt x="36289" y="152796"/>
                </a:lnTo>
                <a:lnTo>
                  <a:pt x="0" y="1527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41559" y="5406103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881333" y="5374155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741559" y="5358875"/>
            <a:ext cx="88900" cy="33020"/>
          </a:xfrm>
          <a:custGeom>
            <a:avLst/>
            <a:gdLst/>
            <a:ahLst/>
            <a:cxnLst/>
            <a:rect l="l" t="t" r="r" b="b"/>
            <a:pathLst>
              <a:path w="88900" h="33020">
                <a:moveTo>
                  <a:pt x="0" y="0"/>
                </a:moveTo>
                <a:lnTo>
                  <a:pt x="88899" y="0"/>
                </a:lnTo>
                <a:lnTo>
                  <a:pt x="88899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084483" y="5334046"/>
            <a:ext cx="314325" cy="245110"/>
          </a:xfrm>
          <a:custGeom>
            <a:avLst/>
            <a:gdLst/>
            <a:ahLst/>
            <a:cxnLst/>
            <a:rect l="l" t="t" r="r" b="b"/>
            <a:pathLst>
              <a:path w="314325" h="245110">
                <a:moveTo>
                  <a:pt x="125536" y="0"/>
                </a:moveTo>
                <a:lnTo>
                  <a:pt x="160957" y="10591"/>
                </a:lnTo>
                <a:lnTo>
                  <a:pt x="156812" y="22442"/>
                </a:lnTo>
                <a:lnTo>
                  <a:pt x="152709" y="33511"/>
                </a:lnTo>
                <a:lnTo>
                  <a:pt x="148651" y="43798"/>
                </a:lnTo>
                <a:lnTo>
                  <a:pt x="144635" y="53305"/>
                </a:lnTo>
                <a:lnTo>
                  <a:pt x="313927" y="53305"/>
                </a:lnTo>
                <a:lnTo>
                  <a:pt x="313927" y="89594"/>
                </a:lnTo>
                <a:lnTo>
                  <a:pt x="246732" y="89594"/>
                </a:lnTo>
                <a:lnTo>
                  <a:pt x="240492" y="110517"/>
                </a:lnTo>
                <a:lnTo>
                  <a:pt x="231843" y="130050"/>
                </a:lnTo>
                <a:lnTo>
                  <a:pt x="220784" y="148195"/>
                </a:lnTo>
                <a:lnTo>
                  <a:pt x="207317" y="164951"/>
                </a:lnTo>
                <a:lnTo>
                  <a:pt x="232201" y="174609"/>
                </a:lnTo>
                <a:lnTo>
                  <a:pt x="257540" y="185179"/>
                </a:lnTo>
                <a:lnTo>
                  <a:pt x="283336" y="196660"/>
                </a:lnTo>
                <a:lnTo>
                  <a:pt x="309587" y="209053"/>
                </a:lnTo>
                <a:lnTo>
                  <a:pt x="285799" y="241349"/>
                </a:lnTo>
                <a:lnTo>
                  <a:pt x="257985" y="227762"/>
                </a:lnTo>
                <a:lnTo>
                  <a:pt x="230280" y="215131"/>
                </a:lnTo>
                <a:lnTo>
                  <a:pt x="202683" y="203454"/>
                </a:lnTo>
                <a:lnTo>
                  <a:pt x="175195" y="192732"/>
                </a:lnTo>
                <a:lnTo>
                  <a:pt x="143713" y="210757"/>
                </a:lnTo>
                <a:lnTo>
                  <a:pt x="106914" y="225418"/>
                </a:lnTo>
                <a:lnTo>
                  <a:pt x="64797" y="236715"/>
                </a:lnTo>
                <a:lnTo>
                  <a:pt x="17363" y="244648"/>
                </a:lnTo>
                <a:lnTo>
                  <a:pt x="0" y="211484"/>
                </a:lnTo>
                <a:lnTo>
                  <a:pt x="39870" y="206037"/>
                </a:lnTo>
                <a:lnTo>
                  <a:pt x="75269" y="198549"/>
                </a:lnTo>
                <a:lnTo>
                  <a:pt x="106198" y="189021"/>
                </a:lnTo>
                <a:lnTo>
                  <a:pt x="132655" y="177452"/>
                </a:lnTo>
                <a:lnTo>
                  <a:pt x="117581" y="171798"/>
                </a:lnTo>
                <a:lnTo>
                  <a:pt x="104657" y="167165"/>
                </a:lnTo>
                <a:lnTo>
                  <a:pt x="93880" y="163551"/>
                </a:lnTo>
                <a:lnTo>
                  <a:pt x="85253" y="160957"/>
                </a:lnTo>
                <a:lnTo>
                  <a:pt x="83633" y="163619"/>
                </a:lnTo>
                <a:lnTo>
                  <a:pt x="80449" y="167787"/>
                </a:lnTo>
                <a:lnTo>
                  <a:pt x="75703" y="173459"/>
                </a:lnTo>
                <a:lnTo>
                  <a:pt x="44102" y="153491"/>
                </a:lnTo>
                <a:lnTo>
                  <a:pt x="57852" y="134261"/>
                </a:lnTo>
                <a:lnTo>
                  <a:pt x="69409" y="117202"/>
                </a:lnTo>
                <a:lnTo>
                  <a:pt x="78774" y="102313"/>
                </a:lnTo>
                <a:lnTo>
                  <a:pt x="85948" y="89594"/>
                </a:lnTo>
                <a:lnTo>
                  <a:pt x="5208" y="89594"/>
                </a:lnTo>
                <a:lnTo>
                  <a:pt x="5208" y="53305"/>
                </a:lnTo>
                <a:lnTo>
                  <a:pt x="104874" y="53305"/>
                </a:lnTo>
                <a:lnTo>
                  <a:pt x="110723" y="40206"/>
                </a:lnTo>
                <a:lnTo>
                  <a:pt x="116116" y="26956"/>
                </a:lnTo>
                <a:lnTo>
                  <a:pt x="121054" y="13554"/>
                </a:lnTo>
                <a:lnTo>
                  <a:pt x="125536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81333" y="5323628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0" y="0"/>
                </a:moveTo>
                <a:lnTo>
                  <a:pt x="0" y="18578"/>
                </a:lnTo>
                <a:lnTo>
                  <a:pt x="29517" y="18578"/>
                </a:lnTo>
                <a:lnTo>
                  <a:pt x="29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26267" y="5309465"/>
            <a:ext cx="66005" cy="1151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29925" y="5306959"/>
            <a:ext cx="109220" cy="33020"/>
          </a:xfrm>
          <a:custGeom>
            <a:avLst/>
            <a:gdLst/>
            <a:ahLst/>
            <a:cxnLst/>
            <a:rect l="l" t="t" r="r" b="b"/>
            <a:pathLst>
              <a:path w="109220" h="33020">
                <a:moveTo>
                  <a:pt x="0" y="0"/>
                </a:moveTo>
                <a:lnTo>
                  <a:pt x="108867" y="0"/>
                </a:lnTo>
                <a:lnTo>
                  <a:pt x="108867" y="32990"/>
                </a:lnTo>
                <a:lnTo>
                  <a:pt x="0" y="3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530025" y="5306264"/>
            <a:ext cx="43815" cy="62230"/>
          </a:xfrm>
          <a:custGeom>
            <a:avLst/>
            <a:gdLst/>
            <a:ahLst/>
            <a:cxnLst/>
            <a:rect l="l" t="t" r="r" b="b"/>
            <a:pathLst>
              <a:path w="43815" h="62229">
                <a:moveTo>
                  <a:pt x="27434" y="0"/>
                </a:moveTo>
                <a:lnTo>
                  <a:pt x="33272" y="14140"/>
                </a:lnTo>
                <a:lnTo>
                  <a:pt x="37938" y="27043"/>
                </a:lnTo>
                <a:lnTo>
                  <a:pt x="41433" y="38709"/>
                </a:lnTo>
                <a:lnTo>
                  <a:pt x="43755" y="49138"/>
                </a:lnTo>
                <a:lnTo>
                  <a:pt x="13890" y="62160"/>
                </a:lnTo>
                <a:lnTo>
                  <a:pt x="11590" y="48790"/>
                </a:lnTo>
                <a:lnTo>
                  <a:pt x="8508" y="36115"/>
                </a:lnTo>
                <a:lnTo>
                  <a:pt x="4644" y="24134"/>
                </a:lnTo>
                <a:lnTo>
                  <a:pt x="0" y="12848"/>
                </a:lnTo>
                <a:lnTo>
                  <a:pt x="27434" y="0"/>
                </a:lnTo>
                <a:close/>
              </a:path>
            </a:pathLst>
          </a:custGeom>
          <a:ln w="12699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41559" y="5264940"/>
            <a:ext cx="88900" cy="33655"/>
          </a:xfrm>
          <a:custGeom>
            <a:avLst/>
            <a:gdLst/>
            <a:ahLst/>
            <a:cxnLst/>
            <a:rect l="l" t="t" r="r" b="b"/>
            <a:pathLst>
              <a:path w="88900" h="33654">
                <a:moveTo>
                  <a:pt x="0" y="0"/>
                </a:moveTo>
                <a:lnTo>
                  <a:pt x="88899" y="0"/>
                </a:lnTo>
                <a:lnTo>
                  <a:pt x="88899" y="33163"/>
                </a:lnTo>
                <a:lnTo>
                  <a:pt x="0" y="331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90090" y="5254348"/>
            <a:ext cx="36830" cy="320675"/>
          </a:xfrm>
          <a:custGeom>
            <a:avLst/>
            <a:gdLst/>
            <a:ahLst/>
            <a:cxnLst/>
            <a:rect l="l" t="t" r="r" b="b"/>
            <a:pathLst>
              <a:path w="36829" h="320675">
                <a:moveTo>
                  <a:pt x="0" y="0"/>
                </a:moveTo>
                <a:lnTo>
                  <a:pt x="36289" y="0"/>
                </a:lnTo>
                <a:lnTo>
                  <a:pt x="36289" y="320352"/>
                </a:lnTo>
                <a:lnTo>
                  <a:pt x="0" y="3203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949223" y="5254348"/>
            <a:ext cx="99695" cy="320675"/>
          </a:xfrm>
          <a:custGeom>
            <a:avLst/>
            <a:gdLst/>
            <a:ahLst/>
            <a:cxnLst/>
            <a:rect l="l" t="t" r="r" b="b"/>
            <a:pathLst>
              <a:path w="99695" h="320675">
                <a:moveTo>
                  <a:pt x="47054" y="0"/>
                </a:moveTo>
                <a:lnTo>
                  <a:pt x="80739" y="0"/>
                </a:lnTo>
                <a:lnTo>
                  <a:pt x="80739" y="73967"/>
                </a:lnTo>
                <a:lnTo>
                  <a:pt x="99665" y="73967"/>
                </a:lnTo>
                <a:lnTo>
                  <a:pt x="99665" y="110951"/>
                </a:lnTo>
                <a:lnTo>
                  <a:pt x="80739" y="110951"/>
                </a:lnTo>
                <a:lnTo>
                  <a:pt x="80739" y="279201"/>
                </a:lnTo>
                <a:lnTo>
                  <a:pt x="78492" y="297205"/>
                </a:lnTo>
                <a:lnTo>
                  <a:pt x="71753" y="310064"/>
                </a:lnTo>
                <a:lnTo>
                  <a:pt x="60521" y="317780"/>
                </a:lnTo>
                <a:lnTo>
                  <a:pt x="44797" y="320352"/>
                </a:lnTo>
                <a:lnTo>
                  <a:pt x="18926" y="320352"/>
                </a:lnTo>
                <a:lnTo>
                  <a:pt x="7118" y="281285"/>
                </a:lnTo>
                <a:lnTo>
                  <a:pt x="14758" y="282196"/>
                </a:lnTo>
                <a:lnTo>
                  <a:pt x="21877" y="282847"/>
                </a:lnTo>
                <a:lnTo>
                  <a:pt x="28475" y="283238"/>
                </a:lnTo>
                <a:lnTo>
                  <a:pt x="34553" y="283368"/>
                </a:lnTo>
                <a:lnTo>
                  <a:pt x="42887" y="283368"/>
                </a:lnTo>
                <a:lnTo>
                  <a:pt x="47054" y="279490"/>
                </a:lnTo>
                <a:lnTo>
                  <a:pt x="47054" y="271735"/>
                </a:lnTo>
                <a:lnTo>
                  <a:pt x="47054" y="197767"/>
                </a:lnTo>
                <a:lnTo>
                  <a:pt x="23614" y="214436"/>
                </a:lnTo>
                <a:lnTo>
                  <a:pt x="20119" y="195922"/>
                </a:lnTo>
                <a:lnTo>
                  <a:pt x="15019" y="177886"/>
                </a:lnTo>
                <a:lnTo>
                  <a:pt x="8312" y="160328"/>
                </a:lnTo>
                <a:lnTo>
                  <a:pt x="0" y="143247"/>
                </a:lnTo>
                <a:lnTo>
                  <a:pt x="26045" y="127620"/>
                </a:lnTo>
                <a:lnTo>
                  <a:pt x="33022" y="141261"/>
                </a:lnTo>
                <a:lnTo>
                  <a:pt x="38850" y="154576"/>
                </a:lnTo>
                <a:lnTo>
                  <a:pt x="43527" y="167566"/>
                </a:lnTo>
                <a:lnTo>
                  <a:pt x="47054" y="180230"/>
                </a:lnTo>
                <a:lnTo>
                  <a:pt x="47054" y="110951"/>
                </a:lnTo>
                <a:lnTo>
                  <a:pt x="2257" y="110951"/>
                </a:lnTo>
                <a:lnTo>
                  <a:pt x="2257" y="73967"/>
                </a:lnTo>
                <a:lnTo>
                  <a:pt x="47054" y="73967"/>
                </a:lnTo>
                <a:lnTo>
                  <a:pt x="4705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96117" y="5253654"/>
            <a:ext cx="295910" cy="111125"/>
          </a:xfrm>
          <a:custGeom>
            <a:avLst/>
            <a:gdLst/>
            <a:ahLst/>
            <a:cxnLst/>
            <a:rect l="l" t="t" r="r" b="b"/>
            <a:pathLst>
              <a:path w="295909" h="111125">
                <a:moveTo>
                  <a:pt x="128835" y="0"/>
                </a:moveTo>
                <a:lnTo>
                  <a:pt x="166861" y="0"/>
                </a:lnTo>
                <a:lnTo>
                  <a:pt x="166861" y="32990"/>
                </a:lnTo>
                <a:lnTo>
                  <a:pt x="295523" y="32990"/>
                </a:lnTo>
                <a:lnTo>
                  <a:pt x="295523" y="110951"/>
                </a:lnTo>
                <a:lnTo>
                  <a:pt x="258192" y="110951"/>
                </a:lnTo>
                <a:lnTo>
                  <a:pt x="258192" y="69626"/>
                </a:lnTo>
                <a:lnTo>
                  <a:pt x="37331" y="69626"/>
                </a:lnTo>
                <a:lnTo>
                  <a:pt x="37331" y="110951"/>
                </a:lnTo>
                <a:lnTo>
                  <a:pt x="0" y="110951"/>
                </a:lnTo>
                <a:lnTo>
                  <a:pt x="0" y="32990"/>
                </a:lnTo>
                <a:lnTo>
                  <a:pt x="128835" y="32990"/>
                </a:lnTo>
                <a:lnTo>
                  <a:pt x="128835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741906" y="5252265"/>
            <a:ext cx="222250" cy="322580"/>
          </a:xfrm>
          <a:custGeom>
            <a:avLst/>
            <a:gdLst/>
            <a:ahLst/>
            <a:cxnLst/>
            <a:rect l="l" t="t" r="r" b="b"/>
            <a:pathLst>
              <a:path w="222250" h="322579">
                <a:moveTo>
                  <a:pt x="145504" y="0"/>
                </a:moveTo>
                <a:lnTo>
                  <a:pt x="180751" y="11286"/>
                </a:lnTo>
                <a:lnTo>
                  <a:pt x="177517" y="19034"/>
                </a:lnTo>
                <a:lnTo>
                  <a:pt x="174240" y="26131"/>
                </a:lnTo>
                <a:lnTo>
                  <a:pt x="170919" y="32577"/>
                </a:lnTo>
                <a:lnTo>
                  <a:pt x="167555" y="38372"/>
                </a:lnTo>
                <a:lnTo>
                  <a:pt x="201761" y="38372"/>
                </a:lnTo>
                <a:lnTo>
                  <a:pt x="201761" y="176584"/>
                </a:lnTo>
                <a:lnTo>
                  <a:pt x="204539" y="173111"/>
                </a:lnTo>
                <a:lnTo>
                  <a:pt x="206796" y="170044"/>
                </a:lnTo>
                <a:lnTo>
                  <a:pt x="208533" y="167382"/>
                </a:lnTo>
                <a:lnTo>
                  <a:pt x="221902" y="198983"/>
                </a:lnTo>
                <a:lnTo>
                  <a:pt x="217258" y="204615"/>
                </a:lnTo>
                <a:lnTo>
                  <a:pt x="212352" y="210225"/>
                </a:lnTo>
                <a:lnTo>
                  <a:pt x="207187" y="215814"/>
                </a:lnTo>
                <a:lnTo>
                  <a:pt x="201761" y="221381"/>
                </a:lnTo>
                <a:lnTo>
                  <a:pt x="201761" y="287535"/>
                </a:lnTo>
                <a:lnTo>
                  <a:pt x="199601" y="302804"/>
                </a:lnTo>
                <a:lnTo>
                  <a:pt x="193123" y="313711"/>
                </a:lnTo>
                <a:lnTo>
                  <a:pt x="182325" y="320254"/>
                </a:lnTo>
                <a:lnTo>
                  <a:pt x="167208" y="322436"/>
                </a:lnTo>
                <a:lnTo>
                  <a:pt x="147240" y="322436"/>
                </a:lnTo>
                <a:lnTo>
                  <a:pt x="135607" y="284757"/>
                </a:lnTo>
                <a:lnTo>
                  <a:pt x="142205" y="286378"/>
                </a:lnTo>
                <a:lnTo>
                  <a:pt x="148108" y="287188"/>
                </a:lnTo>
                <a:lnTo>
                  <a:pt x="153317" y="287188"/>
                </a:lnTo>
                <a:lnTo>
                  <a:pt x="163735" y="287188"/>
                </a:lnTo>
                <a:lnTo>
                  <a:pt x="168944" y="283426"/>
                </a:lnTo>
                <a:lnTo>
                  <a:pt x="168944" y="275902"/>
                </a:lnTo>
                <a:lnTo>
                  <a:pt x="168944" y="252114"/>
                </a:lnTo>
                <a:lnTo>
                  <a:pt x="153317" y="265115"/>
                </a:lnTo>
                <a:lnTo>
                  <a:pt x="137517" y="277552"/>
                </a:lnTo>
                <a:lnTo>
                  <a:pt x="121542" y="289424"/>
                </a:lnTo>
                <a:lnTo>
                  <a:pt x="105395" y="300731"/>
                </a:lnTo>
                <a:lnTo>
                  <a:pt x="88552" y="284410"/>
                </a:lnTo>
                <a:lnTo>
                  <a:pt x="88552" y="320699"/>
                </a:lnTo>
                <a:lnTo>
                  <a:pt x="54867" y="320699"/>
                </a:lnTo>
                <a:lnTo>
                  <a:pt x="54867" y="306461"/>
                </a:lnTo>
                <a:lnTo>
                  <a:pt x="33858" y="306461"/>
                </a:lnTo>
                <a:lnTo>
                  <a:pt x="33858" y="322436"/>
                </a:lnTo>
                <a:lnTo>
                  <a:pt x="0" y="322436"/>
                </a:lnTo>
                <a:lnTo>
                  <a:pt x="0" y="201240"/>
                </a:lnTo>
                <a:lnTo>
                  <a:pt x="88552" y="201240"/>
                </a:lnTo>
                <a:lnTo>
                  <a:pt x="88552" y="271214"/>
                </a:lnTo>
                <a:lnTo>
                  <a:pt x="103886" y="262163"/>
                </a:lnTo>
                <a:lnTo>
                  <a:pt x="120197" y="251159"/>
                </a:lnTo>
                <a:lnTo>
                  <a:pt x="137484" y="238202"/>
                </a:lnTo>
                <a:lnTo>
                  <a:pt x="155748" y="223291"/>
                </a:lnTo>
                <a:lnTo>
                  <a:pt x="99317" y="235619"/>
                </a:lnTo>
                <a:lnTo>
                  <a:pt x="93240" y="200545"/>
                </a:lnTo>
                <a:lnTo>
                  <a:pt x="106784" y="198288"/>
                </a:lnTo>
                <a:lnTo>
                  <a:pt x="106784" y="38372"/>
                </a:lnTo>
                <a:lnTo>
                  <a:pt x="132308" y="38372"/>
                </a:lnTo>
                <a:lnTo>
                  <a:pt x="136583" y="27379"/>
                </a:lnTo>
                <a:lnTo>
                  <a:pt x="140208" y="17319"/>
                </a:lnTo>
                <a:lnTo>
                  <a:pt x="143181" y="8193"/>
                </a:lnTo>
                <a:lnTo>
                  <a:pt x="145504" y="0"/>
                </a:lnTo>
                <a:close/>
              </a:path>
            </a:pathLst>
          </a:custGeom>
          <a:ln w="1270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37566" y="5245046"/>
            <a:ext cx="237380" cy="1795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09">
            <a:extLst>
              <a:ext uri="{FF2B5EF4-FFF2-40B4-BE49-F238E27FC236}">
                <a16:creationId xmlns:a16="http://schemas.microsoft.com/office/drawing/2014/main" id="{EFB0535F-D3A1-3943-98AE-068653E3EB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8CBAD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AB2EC8E-D049-2E4B-BD66-5A781CBA3A81}"/>
              </a:ext>
            </a:extLst>
          </p:cNvPr>
          <p:cNvGrpSpPr/>
          <p:nvPr/>
        </p:nvGrpSpPr>
        <p:grpSpPr>
          <a:xfrm>
            <a:off x="4174933" y="1987657"/>
            <a:ext cx="4148427" cy="2799767"/>
            <a:chOff x="4174933" y="1987657"/>
            <a:chExt cx="4148427" cy="2799767"/>
          </a:xfrm>
        </p:grpSpPr>
        <p:sp>
          <p:nvSpPr>
            <p:cNvPr id="157" name="직사각형 21">
              <a:extLst>
                <a:ext uri="{FF2B5EF4-FFF2-40B4-BE49-F238E27FC236}">
                  <a16:creationId xmlns:a16="http://schemas.microsoft.com/office/drawing/2014/main" id="{0AA696A0-DB14-0C41-A477-FFDD1AF9FACB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59" name="직사각형 26">
              <a:extLst>
                <a:ext uri="{FF2B5EF4-FFF2-40B4-BE49-F238E27FC236}">
                  <a16:creationId xmlns:a16="http://schemas.microsoft.com/office/drawing/2014/main" id="{33137926-50A4-4946-9AA2-7774586F600F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0" name="직사각형 27">
              <a:extLst>
                <a:ext uri="{FF2B5EF4-FFF2-40B4-BE49-F238E27FC236}">
                  <a16:creationId xmlns:a16="http://schemas.microsoft.com/office/drawing/2014/main" id="{07FC4B60-958D-5640-A978-9FBB6FA2935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9094916-9A95-E14C-A901-055EE6E2224C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專案說明</a:t>
              </a:r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545E4607-007F-054F-AF6D-91A9602A65A5}"/>
              </a:ext>
            </a:extLst>
          </p:cNvPr>
          <p:cNvGrpSpPr/>
          <p:nvPr/>
        </p:nvGrpSpPr>
        <p:grpSpPr>
          <a:xfrm>
            <a:off x="4337624" y="2115890"/>
            <a:ext cx="4148427" cy="2799767"/>
            <a:chOff x="4174933" y="1987657"/>
            <a:chExt cx="4148427" cy="2799767"/>
          </a:xfrm>
        </p:grpSpPr>
        <p:sp>
          <p:nvSpPr>
            <p:cNvPr id="163" name="직사각형 21">
              <a:extLst>
                <a:ext uri="{FF2B5EF4-FFF2-40B4-BE49-F238E27FC236}">
                  <a16:creationId xmlns:a16="http://schemas.microsoft.com/office/drawing/2014/main" id="{62FE82E6-B33C-DD49-8278-1372BA31AABF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4" name="직사각형 26">
              <a:extLst>
                <a:ext uri="{FF2B5EF4-FFF2-40B4-BE49-F238E27FC236}">
                  <a16:creationId xmlns:a16="http://schemas.microsoft.com/office/drawing/2014/main" id="{C952C69D-2E6F-4948-A0BB-9AFE6DFB689E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5" name="직사각형 27">
              <a:extLst>
                <a:ext uri="{FF2B5EF4-FFF2-40B4-BE49-F238E27FC236}">
                  <a16:creationId xmlns:a16="http://schemas.microsoft.com/office/drawing/2014/main" id="{5014EAE2-62B9-4E4B-8D4C-6FEAC9C3B18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6C382BEE-9466-7149-977F-CD25DC54A25C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專案說明</a:t>
              </a:r>
            </a:p>
          </p:txBody>
        </p:sp>
      </p:grp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54EFC040-6C1B-864A-832C-08C5B65A72FF}"/>
              </a:ext>
            </a:extLst>
          </p:cNvPr>
          <p:cNvGrpSpPr/>
          <p:nvPr/>
        </p:nvGrpSpPr>
        <p:grpSpPr>
          <a:xfrm>
            <a:off x="4463453" y="2277336"/>
            <a:ext cx="4148427" cy="2799767"/>
            <a:chOff x="4174933" y="1987657"/>
            <a:chExt cx="4148427" cy="2799767"/>
          </a:xfrm>
        </p:grpSpPr>
        <p:sp>
          <p:nvSpPr>
            <p:cNvPr id="168" name="직사각형 21">
              <a:extLst>
                <a:ext uri="{FF2B5EF4-FFF2-40B4-BE49-F238E27FC236}">
                  <a16:creationId xmlns:a16="http://schemas.microsoft.com/office/drawing/2014/main" id="{A1170525-82AA-5447-8577-2BBE8222DF8F}"/>
                </a:ext>
              </a:extLst>
            </p:cNvPr>
            <p:cNvSpPr/>
            <p:nvPr/>
          </p:nvSpPr>
          <p:spPr>
            <a:xfrm>
              <a:off x="4174933" y="1987657"/>
              <a:ext cx="4148427" cy="2799767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9" name="직사각형 26">
              <a:extLst>
                <a:ext uri="{FF2B5EF4-FFF2-40B4-BE49-F238E27FC236}">
                  <a16:creationId xmlns:a16="http://schemas.microsoft.com/office/drawing/2014/main" id="{BA290A6F-50C3-3143-BFAD-72611396C13A}"/>
                </a:ext>
              </a:extLst>
            </p:cNvPr>
            <p:cNvSpPr/>
            <p:nvPr/>
          </p:nvSpPr>
          <p:spPr>
            <a:xfrm>
              <a:off x="4977055" y="4124141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OK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0" name="직사각형 27">
              <a:extLst>
                <a:ext uri="{FF2B5EF4-FFF2-40B4-BE49-F238E27FC236}">
                  <a16:creationId xmlns:a16="http://schemas.microsoft.com/office/drawing/2014/main" id="{084BD3D5-46AE-D441-9803-E2515CAB7E4C}"/>
                </a:ext>
              </a:extLst>
            </p:cNvPr>
            <p:cNvSpPr/>
            <p:nvPr/>
          </p:nvSpPr>
          <p:spPr>
            <a:xfrm>
              <a:off x="6400800" y="4109620"/>
              <a:ext cx="1167827" cy="503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CANCEL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E03C678-0A51-574F-BBE5-3D59D46E9999}"/>
                </a:ext>
              </a:extLst>
            </p:cNvPr>
            <p:cNvSpPr/>
            <p:nvPr/>
          </p:nvSpPr>
          <p:spPr>
            <a:xfrm>
              <a:off x="4800109" y="2579169"/>
              <a:ext cx="2893438" cy="127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DengXian" panose="02010600030101010101" pitchFamily="2" charset="-122"/>
                  <a:ea typeface="DengXian" panose="02010600030101010101" pitchFamily="2" charset="-122"/>
                </a:rPr>
                <a:t>專案說明</a:t>
              </a:r>
            </a:p>
          </p:txBody>
        </p:sp>
      </p:grpSp>
      <p:sp>
        <p:nvSpPr>
          <p:cNvPr id="172" name="직사각형 26">
            <a:extLst>
              <a:ext uri="{FF2B5EF4-FFF2-40B4-BE49-F238E27FC236}">
                <a16:creationId xmlns:a16="http://schemas.microsoft.com/office/drawing/2014/main" id="{BDA478B0-6ECE-C64D-9E78-34A6E894CD00}"/>
              </a:ext>
            </a:extLst>
          </p:cNvPr>
          <p:cNvSpPr/>
          <p:nvPr/>
        </p:nvSpPr>
        <p:spPr>
          <a:xfrm>
            <a:off x="5263418" y="4418929"/>
            <a:ext cx="1167827" cy="50384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OK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3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72" grpId="0" animBg="1"/>
      <p:bldP spid="17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658</Words>
  <Application>Microsoft Macintosh PowerPoint</Application>
  <PresentationFormat>寬螢幕</PresentationFormat>
  <Paragraphs>218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-apple-system</vt:lpstr>
      <vt:lpstr>DengXian</vt:lpstr>
      <vt:lpstr>Malgun Gothic</vt:lpstr>
      <vt:lpstr>Microsoft JhengHei UI</vt:lpstr>
      <vt:lpstr>Yu Gothic Medium</vt:lpstr>
      <vt:lpstr>야놀자 야체 B</vt:lpstr>
      <vt:lpstr>Calibri</vt:lpstr>
      <vt:lpstr>Kartika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Microsoft Office User</cp:lastModifiedBy>
  <cp:revision>36</cp:revision>
  <dcterms:created xsi:type="dcterms:W3CDTF">2020-04-29T09:06:24Z</dcterms:created>
  <dcterms:modified xsi:type="dcterms:W3CDTF">2020-04-29T18:45:11Z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2020-04-25T00:00:00Z</vt:filetime>
  </property>
  <property fmtid="{D5CDD505-2E9C-101B-9397-08002B2CF9AE}" pid="3" name="LastSaved">
    <vt:filetime>2020-04-29T00:00:00Z</vt:filetime>
  </property>
</Properties>
</file>