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6327"/>
  </p:normalViewPr>
  <p:slideViewPr>
    <p:cSldViewPr snapToGrid="0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62FBC-F9DC-9145-9F4E-177628E476E5}" type="datetimeFigureOut">
              <a:rPr lang="de-DE" smtClean="0"/>
              <a:t>31.01.23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57000-708B-0E43-9FD0-DC77B52CD4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8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57000-708B-0E43-9FD0-DC77B52CD41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28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1/31/23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1/31/23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1/31/23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1/31/23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1/31/23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0.2.42.25/scp/login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12E8F-733D-9BB1-6493-67863BB98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 437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17F003-F368-DAE2-D9E2-7EFE723758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Noah Gertsch, Til </a:t>
            </a:r>
            <a:r>
              <a:rPr lang="de-DE" dirty="0" err="1"/>
              <a:t>Bäckman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26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067B0-00E5-4549-75C8-A5566A8A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CA4FBE-6A18-4C74-A567-390F2C9B47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Organigramm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Prozessdiagramm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57149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8D627A-1CD0-36DD-706F-80F53CC2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Organigramm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2365A4-0AF3-0A3D-1AE7-DE402A42E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472" y="1125087"/>
            <a:ext cx="6268062" cy="443465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15813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A49A7B-912C-CB9F-1407-C26C5F27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/>
              <a:t>Prozessdiagramm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94DA756-3B44-1507-8526-1176D74F7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72" y="597401"/>
            <a:ext cx="6919651" cy="543192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36874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6E4CEC-A4D5-C6D8-C679-D7B6FA27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4989105"/>
            <a:ext cx="10572000" cy="13887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SLA</a:t>
            </a:r>
          </a:p>
        </p:txBody>
      </p:sp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FC2863-7BC9-5C28-AC14-305CA5FD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302" y="293796"/>
            <a:ext cx="8539011" cy="444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07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DE050-B04D-B57E-763E-BC19828B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213016E-74F1-8283-383E-4C242D51346C}"/>
              </a:ext>
            </a:extLst>
          </p:cNvPr>
          <p:cNvSpPr txBox="1"/>
          <p:nvPr/>
        </p:nvSpPr>
        <p:spPr>
          <a:xfrm>
            <a:off x="308113" y="3390383"/>
            <a:ext cx="52725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err="1">
                <a:solidFill>
                  <a:schemeClr val="accent1">
                    <a:lumMod val="75000"/>
                  </a:schemeClr>
                </a:solidFill>
                <a:hlinkClick r:id="rId3"/>
              </a:rPr>
              <a:t>OSTicket</a:t>
            </a:r>
            <a:endParaRPr lang="de-DE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osTicket.com.de | Open Source Support Ticket System">
            <a:extLst>
              <a:ext uri="{FF2B5EF4-FFF2-40B4-BE49-F238E27FC236}">
                <a16:creationId xmlns:a16="http://schemas.microsoft.com/office/drawing/2014/main" id="{CB2FBA26-94DC-0722-C0AA-DF515E159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898" y="2959188"/>
            <a:ext cx="5441950" cy="24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75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18</Words>
  <Application>Microsoft Macintosh PowerPoint</Application>
  <PresentationFormat>Breitbild</PresentationFormat>
  <Paragraphs>13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2</vt:lpstr>
      <vt:lpstr>Zitierfähig</vt:lpstr>
      <vt:lpstr>M 437</vt:lpstr>
      <vt:lpstr>Ablauf</vt:lpstr>
      <vt:lpstr>Organigramm</vt:lpstr>
      <vt:lpstr>Prozessdiagramm</vt:lpstr>
      <vt:lpstr>SLA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 437</dc:title>
  <dc:creator>Gertsch Noah</dc:creator>
  <cp:lastModifiedBy>Gertsch Noah</cp:lastModifiedBy>
  <cp:revision>1</cp:revision>
  <dcterms:created xsi:type="dcterms:W3CDTF">2023-01-31T12:01:48Z</dcterms:created>
  <dcterms:modified xsi:type="dcterms:W3CDTF">2023-01-31T12:17:56Z</dcterms:modified>
</cp:coreProperties>
</file>