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063F2-1B13-EE4C-B6CA-1AC5AF4608D9}" v="47" dt="2022-11-28T13:49:16.672"/>
    <p1510:client id="{BC74E991-CDC9-4550-E945-652CC6F88EA8}" v="59" dt="2022-11-28T14:15:17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umgartner Samuel Gandy" userId="S::samuel.baumgartner@edu.tbz.ch::6a5380ef-8751-42b9-a0c5-b959e9fd95d9" providerId="AD" clId="Web-{BC74E991-CDC9-4550-E945-652CC6F88EA8}"/>
    <pc:docChg chg="modSld">
      <pc:chgData name="Baumgartner Samuel Gandy" userId="S::samuel.baumgartner@edu.tbz.ch::6a5380ef-8751-42b9-a0c5-b959e9fd95d9" providerId="AD" clId="Web-{BC74E991-CDC9-4550-E945-652CC6F88EA8}" dt="2022-11-28T14:15:17.650" v="46" actId="20577"/>
      <pc:docMkLst>
        <pc:docMk/>
      </pc:docMkLst>
      <pc:sldChg chg="modSp">
        <pc:chgData name="Baumgartner Samuel Gandy" userId="S::samuel.baumgartner@edu.tbz.ch::6a5380ef-8751-42b9-a0c5-b959e9fd95d9" providerId="AD" clId="Web-{BC74E991-CDC9-4550-E945-652CC6F88EA8}" dt="2022-11-28T14:15:17.650" v="46" actId="20577"/>
        <pc:sldMkLst>
          <pc:docMk/>
          <pc:sldMk cId="3725929305" sldId="260"/>
        </pc:sldMkLst>
        <pc:spChg chg="mod">
          <ac:chgData name="Baumgartner Samuel Gandy" userId="S::samuel.baumgartner@edu.tbz.ch::6a5380ef-8751-42b9-a0c5-b959e9fd95d9" providerId="AD" clId="Web-{BC74E991-CDC9-4550-E945-652CC6F88EA8}" dt="2022-11-28T14:15:17.650" v="46" actId="20577"/>
          <ac:spMkLst>
            <pc:docMk/>
            <pc:sldMk cId="3725929305" sldId="260"/>
            <ac:spMk id="3" creationId="{600C1FD3-BDAD-0C6F-F1B1-A0932B4F56AC}"/>
          </ac:spMkLst>
        </pc:spChg>
      </pc:sldChg>
      <pc:sldChg chg="modSp">
        <pc:chgData name="Baumgartner Samuel Gandy" userId="S::samuel.baumgartner@edu.tbz.ch::6a5380ef-8751-42b9-a0c5-b959e9fd95d9" providerId="AD" clId="Web-{BC74E991-CDC9-4550-E945-652CC6F88EA8}" dt="2022-11-28T14:12:45.180" v="40" actId="20577"/>
        <pc:sldMkLst>
          <pc:docMk/>
          <pc:sldMk cId="193694750" sldId="261"/>
        </pc:sldMkLst>
        <pc:spChg chg="mod">
          <ac:chgData name="Baumgartner Samuel Gandy" userId="S::samuel.baumgartner@edu.tbz.ch::6a5380ef-8751-42b9-a0c5-b959e9fd95d9" providerId="AD" clId="Web-{BC74E991-CDC9-4550-E945-652CC6F88EA8}" dt="2022-11-28T14:12:45.180" v="40" actId="20577"/>
          <ac:spMkLst>
            <pc:docMk/>
            <pc:sldMk cId="193694750" sldId="261"/>
            <ac:spMk id="10" creationId="{92380A2B-E922-E6AB-956F-D56180D00247}"/>
          </ac:spMkLst>
        </pc:spChg>
        <pc:picChg chg="mod">
          <ac:chgData name="Baumgartner Samuel Gandy" userId="S::samuel.baumgartner@edu.tbz.ch::6a5380ef-8751-42b9-a0c5-b959e9fd95d9" providerId="AD" clId="Web-{BC74E991-CDC9-4550-E945-652CC6F88EA8}" dt="2022-11-28T14:12:34.618" v="37" actId="14100"/>
          <ac:picMkLst>
            <pc:docMk/>
            <pc:sldMk cId="193694750" sldId="261"/>
            <ac:picMk id="1028" creationId="{5A1A03E7-D91A-C3BD-B5D4-469CA0419622}"/>
          </ac:picMkLst>
        </pc:picChg>
      </pc:sldChg>
      <pc:sldChg chg="modSp">
        <pc:chgData name="Baumgartner Samuel Gandy" userId="S::samuel.baumgartner@edu.tbz.ch::6a5380ef-8751-42b9-a0c5-b959e9fd95d9" providerId="AD" clId="Web-{BC74E991-CDC9-4550-E945-652CC6F88EA8}" dt="2022-11-28T14:12:08.383" v="27" actId="20577"/>
        <pc:sldMkLst>
          <pc:docMk/>
          <pc:sldMk cId="3405642136" sldId="262"/>
        </pc:sldMkLst>
        <pc:spChg chg="mod">
          <ac:chgData name="Baumgartner Samuel Gandy" userId="S::samuel.baumgartner@edu.tbz.ch::6a5380ef-8751-42b9-a0c5-b959e9fd95d9" providerId="AD" clId="Web-{BC74E991-CDC9-4550-E945-652CC6F88EA8}" dt="2022-11-28T14:12:08.383" v="27" actId="20577"/>
          <ac:spMkLst>
            <pc:docMk/>
            <pc:sldMk cId="3405642136" sldId="262"/>
            <ac:spMk id="3" creationId="{9CD47275-BF43-BC54-7895-FD543F49D3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E534E-4FEE-BFA8-6134-93F1EFE9F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Rechnet Sich heiraten?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947DE2-2654-CBE7-5F3D-7E7D937A63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Noah Gertsch, Samuel Baumgartner</a:t>
            </a:r>
          </a:p>
        </p:txBody>
      </p:sp>
    </p:spTree>
    <p:extLst>
      <p:ext uri="{BB962C8B-B14F-4D97-AF65-F5344CB8AC3E}">
        <p14:creationId xmlns:p14="http://schemas.microsoft.com/office/powerpoint/2010/main" val="425267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66C9F-8135-8DA2-08ED-DAF21E05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692BA-EA52-2FAF-CEE6-ED1A1F1D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/>
              <a:t>Zahlen</a:t>
            </a:r>
          </a:p>
          <a:p>
            <a:r>
              <a:rPr lang="de-DE" sz="2400"/>
              <a:t>Heiratsstrafe</a:t>
            </a:r>
          </a:p>
          <a:p>
            <a:r>
              <a:rPr lang="de-DE" sz="2400"/>
              <a:t>Lösungen</a:t>
            </a:r>
          </a:p>
          <a:p>
            <a:r>
              <a:rPr lang="de-DE" sz="2400"/>
              <a:t>Pro </a:t>
            </a:r>
            <a:r>
              <a:rPr lang="de-DE" sz="2400" err="1"/>
              <a:t>Con</a:t>
            </a:r>
            <a:endParaRPr lang="de-DE" sz="2400"/>
          </a:p>
          <a:p>
            <a:r>
              <a:rPr lang="de-DE" sz="2400"/>
              <a:t>Unsere Meinung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93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D04B1-21BA-DFAC-1F7D-5F4D6A73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0" y="122010"/>
            <a:ext cx="7729728" cy="1188720"/>
          </a:xfrm>
        </p:spPr>
        <p:txBody>
          <a:bodyPr/>
          <a:lstStyle/>
          <a:p>
            <a:r>
              <a:rPr lang="de-DE"/>
              <a:t>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C1FD3-BDAD-0C6F-F1B1-A0932B4F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30" y="1678820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/>
              <a:t>5000 CHF mehr</a:t>
            </a:r>
            <a:endParaRPr lang="en-US"/>
          </a:p>
          <a:p>
            <a:r>
              <a:rPr lang="de-DE" sz="2400"/>
              <a:t>2021 36000 Ehen</a:t>
            </a:r>
          </a:p>
          <a:p>
            <a:r>
              <a:rPr lang="de-DE" sz="2400"/>
              <a:t>10% mehr steuern</a:t>
            </a:r>
          </a:p>
          <a:p>
            <a:r>
              <a:rPr lang="de-DE" sz="2400"/>
              <a:t>Doppelverdiener</a:t>
            </a:r>
          </a:p>
          <a:p>
            <a:endParaRPr lang="de-DE"/>
          </a:p>
        </p:txBody>
      </p:sp>
      <p:pic>
        <p:nvPicPr>
          <p:cNvPr id="3074" name="Picture 2" descr="Home - Mathematik lernen">
            <a:extLst>
              <a:ext uri="{FF2B5EF4-FFF2-40B4-BE49-F238E27FC236}">
                <a16:creationId xmlns:a16="http://schemas.microsoft.com/office/drawing/2014/main" id="{B74D612D-57EC-7986-D0F5-EC93B379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077" y="3915077"/>
            <a:ext cx="2942923" cy="29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auen und Finanzen – Warum eigenes Geld so wichtig ist - SWR2">
            <a:extLst>
              <a:ext uri="{FF2B5EF4-FFF2-40B4-BE49-F238E27FC236}">
                <a16:creationId xmlns:a16="http://schemas.microsoft.com/office/drawing/2014/main" id="{8B9E19A1-3331-3A56-B18D-1644E154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289" y="3907690"/>
            <a:ext cx="5244996" cy="295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9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D04B1-21BA-DFAC-1F7D-5F4D6A73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0" y="122010"/>
            <a:ext cx="7729728" cy="1188720"/>
          </a:xfrm>
        </p:spPr>
        <p:txBody>
          <a:bodyPr/>
          <a:lstStyle/>
          <a:p>
            <a:r>
              <a:rPr lang="de-DE"/>
              <a:t>Heiratsstrafe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2380A2B-E922-E6AB-956F-D56180D00247}"/>
              </a:ext>
            </a:extLst>
          </p:cNvPr>
          <p:cNvSpPr txBox="1"/>
          <p:nvPr/>
        </p:nvSpPr>
        <p:spPr>
          <a:xfrm>
            <a:off x="118740" y="1918447"/>
            <a:ext cx="4867835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Mehr Steuern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Gesetz 1984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Nur National (Bundessteuer)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1028" name="Picture 4" descr="Heiratsstrafe: Luzerner Regierung soll für Abschaffung kämpfen">
            <a:extLst>
              <a:ext uri="{FF2B5EF4-FFF2-40B4-BE49-F238E27FC236}">
                <a16:creationId xmlns:a16="http://schemas.microsoft.com/office/drawing/2014/main" id="{5A1A03E7-D91A-C3BD-B5D4-469CA041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41" y="1713819"/>
            <a:ext cx="7867652" cy="502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58E5D-A123-7CF9-C6F9-AB41B839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" y="122010"/>
            <a:ext cx="7729728" cy="1188720"/>
          </a:xfrm>
        </p:spPr>
        <p:txBody>
          <a:bodyPr/>
          <a:lstStyle/>
          <a:p>
            <a:r>
              <a:rPr lang="de-DE"/>
              <a:t>Lösungen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62CE3F-DC2D-8EA7-D3B3-1A2315A863B3}"/>
              </a:ext>
            </a:extLst>
          </p:cNvPr>
          <p:cNvSpPr txBox="1"/>
          <p:nvPr/>
        </p:nvSpPr>
        <p:spPr>
          <a:xfrm>
            <a:off x="340659" y="1909481"/>
            <a:ext cx="7477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/>
              <a:t>CVP/SVP für </a:t>
            </a:r>
            <a:r>
              <a:rPr lang="de-CH" sz="2400"/>
              <a:t>Teilsplittings.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/>
              <a:t>SP für Individualbesteuerung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050" name="Picture 2" descr="Schweizerische Volkspartei – Wikipedia">
            <a:extLst>
              <a:ext uri="{FF2B5EF4-FFF2-40B4-BE49-F238E27FC236}">
                <a16:creationId xmlns:a16="http://schemas.microsoft.com/office/drawing/2014/main" id="{E0116419-43B6-E569-9788-FC91B5A4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07" y="3990617"/>
            <a:ext cx="4520593" cy="296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ristlichdemokratische Volkspartei – Wikipedia">
            <a:extLst>
              <a:ext uri="{FF2B5EF4-FFF2-40B4-BE49-F238E27FC236}">
                <a16:creationId xmlns:a16="http://schemas.microsoft.com/office/drawing/2014/main" id="{42845B7E-08E1-2C3E-7EA3-47949410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256" y="0"/>
            <a:ext cx="3221744" cy="257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 Schweiz - Für alle statt für wenige">
            <a:extLst>
              <a:ext uri="{FF2B5EF4-FFF2-40B4-BE49-F238E27FC236}">
                <a16:creationId xmlns:a16="http://schemas.microsoft.com/office/drawing/2014/main" id="{2D263A96-16BE-F06E-5712-0B5FBC2D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4178"/>
            <a:ext cx="3164955" cy="165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8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8977A-A7BE-9F98-6303-B44F49A7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 </a:t>
            </a:r>
            <a:r>
              <a:rPr lang="de-DE" err="1"/>
              <a:t>Con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47275-BF43-BC54-7895-FD543F49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+ Mehr Steuern für Staat</a:t>
            </a:r>
            <a:endParaRPr lang="en-US"/>
          </a:p>
          <a:p>
            <a:r>
              <a:rPr lang="de-DE"/>
              <a:t>+ Symbolischer Wert</a:t>
            </a:r>
          </a:p>
          <a:p>
            <a:endParaRPr lang="de-DE"/>
          </a:p>
          <a:p>
            <a:r>
              <a:rPr lang="de-DE"/>
              <a:t>- Teuer</a:t>
            </a:r>
          </a:p>
          <a:p>
            <a:r>
              <a:rPr lang="de-DE"/>
              <a:t>- Unfair</a:t>
            </a:r>
          </a:p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422B8F-57B4-FA29-7468-ED6A0B8E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64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33560-7292-B891-F5BC-975066B7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Unsere Meinung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C3A87-88F2-9C78-3269-9A27C4A1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153" y="760997"/>
            <a:ext cx="4815840" cy="524865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F08BC-947E-15BC-63A4-1A349F5C6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0620" y="3472676"/>
            <a:ext cx="3794760" cy="2194036"/>
          </a:xfrm>
        </p:spPr>
        <p:txBody>
          <a:bodyPr>
            <a:normAutofit/>
          </a:bodyPr>
          <a:lstStyle/>
          <a:p>
            <a:r>
              <a:rPr lang="de-DE" sz="2000"/>
              <a:t>Fragen?</a:t>
            </a:r>
          </a:p>
        </p:txBody>
      </p:sp>
      <p:pic>
        <p:nvPicPr>
          <p:cNvPr id="4098" name="Picture 2" descr="Grünes Fragezeichen Mit Den Augen - 3d-cartoon-illustration Lizenzfreie  Fotos, Bilder Und Stock Fotografie. Image 12048488.">
            <a:extLst>
              <a:ext uri="{FF2B5EF4-FFF2-40B4-BE49-F238E27FC236}">
                <a16:creationId xmlns:a16="http://schemas.microsoft.com/office/drawing/2014/main" id="{4B4D77A0-0FC7-0838-D67C-8243515A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153" y="-43675"/>
            <a:ext cx="4321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6733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Paket</vt:lpstr>
      <vt:lpstr>Rechnet Sich heiraten?</vt:lpstr>
      <vt:lpstr>Inhaltsverzeichnis</vt:lpstr>
      <vt:lpstr>Zahlen</vt:lpstr>
      <vt:lpstr>Heiratsstrafe</vt:lpstr>
      <vt:lpstr>Lösungen</vt:lpstr>
      <vt:lpstr>Pro Con</vt:lpstr>
      <vt:lpstr>Unsere Meinung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Rechnet Sich heiraten?</dc:title>
  <dc:creator>Gertsch Noah</dc:creator>
  <cp:revision>1</cp:revision>
  <dcterms:created xsi:type="dcterms:W3CDTF">2022-11-28T11:59:38Z</dcterms:created>
  <dcterms:modified xsi:type="dcterms:W3CDTF">2022-11-28T14:15:24Z</dcterms:modified>
</cp:coreProperties>
</file>