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3D260E-1A9D-2244-8573-401318E1F76E}" v="5" dt="2024-01-23T08:11:08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4" y="2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sch Noah" userId="54d33493-6481-4148-be1b-392d4b4be02b" providerId="ADAL" clId="{35560C78-4614-4C56-B525-37D0DC6EAD15}"/>
    <pc:docChg chg="undo redo custSel addSld modSld">
      <pc:chgData name="Gertsch Noah" userId="54d33493-6481-4148-be1b-392d4b4be02b" providerId="ADAL" clId="{35560C78-4614-4C56-B525-37D0DC6EAD15}" dt="2024-01-16T12:17:06.975" v="144" actId="1076"/>
      <pc:docMkLst>
        <pc:docMk/>
      </pc:docMkLst>
      <pc:sldChg chg="addSp modSp mod">
        <pc:chgData name="Gertsch Noah" userId="54d33493-6481-4148-be1b-392d4b4be02b" providerId="ADAL" clId="{35560C78-4614-4C56-B525-37D0DC6EAD15}" dt="2024-01-16T12:16:14.253" v="136" actId="255"/>
        <pc:sldMkLst>
          <pc:docMk/>
          <pc:sldMk cId="2070332083" sldId="256"/>
        </pc:sldMkLst>
        <pc:spChg chg="mod">
          <ac:chgData name="Gertsch Noah" userId="54d33493-6481-4148-be1b-392d4b4be02b" providerId="ADAL" clId="{35560C78-4614-4C56-B525-37D0DC6EAD15}" dt="2024-01-16T12:16:14.253" v="136" actId="255"/>
          <ac:spMkLst>
            <pc:docMk/>
            <pc:sldMk cId="2070332083" sldId="256"/>
            <ac:spMk id="2" creationId="{F8FCA674-2474-EBD8-BAD9-A1C620170089}"/>
          </ac:spMkLst>
        </pc:spChg>
        <pc:spChg chg="mod">
          <ac:chgData name="Gertsch Noah" userId="54d33493-6481-4148-be1b-392d4b4be02b" providerId="ADAL" clId="{35560C78-4614-4C56-B525-37D0DC6EAD15}" dt="2024-01-16T12:12:00.228" v="114" actId="20577"/>
          <ac:spMkLst>
            <pc:docMk/>
            <pc:sldMk cId="2070332083" sldId="256"/>
            <ac:spMk id="3" creationId="{C9CA8146-7DDB-C5DE-5F24-150C6B229665}"/>
          </ac:spMkLst>
        </pc:spChg>
        <pc:picChg chg="add mod">
          <ac:chgData name="Gertsch Noah" userId="54d33493-6481-4148-be1b-392d4b4be02b" providerId="ADAL" clId="{35560C78-4614-4C56-B525-37D0DC6EAD15}" dt="2024-01-16T12:12:18.434" v="116" actId="1076"/>
          <ac:picMkLst>
            <pc:docMk/>
            <pc:sldMk cId="2070332083" sldId="256"/>
            <ac:picMk id="5" creationId="{27C49F91-38A7-6344-F300-69BD70C1F9C8}"/>
          </ac:picMkLst>
        </pc:picChg>
      </pc:sldChg>
      <pc:sldChg chg="modSp mod">
        <pc:chgData name="Gertsch Noah" userId="54d33493-6481-4148-be1b-392d4b4be02b" providerId="ADAL" clId="{35560C78-4614-4C56-B525-37D0DC6EAD15}" dt="2024-01-09T17:33:06.031" v="22" actId="20577"/>
        <pc:sldMkLst>
          <pc:docMk/>
          <pc:sldMk cId="309096909" sldId="258"/>
        </pc:sldMkLst>
        <pc:spChg chg="mod">
          <ac:chgData name="Gertsch Noah" userId="54d33493-6481-4148-be1b-392d4b4be02b" providerId="ADAL" clId="{35560C78-4614-4C56-B525-37D0DC6EAD15}" dt="2024-01-09T17:33:06.031" v="22" actId="20577"/>
          <ac:spMkLst>
            <pc:docMk/>
            <pc:sldMk cId="309096909" sldId="258"/>
            <ac:spMk id="4" creationId="{AB5811CE-5F25-3575-F925-E046EA5DC7C9}"/>
          </ac:spMkLst>
        </pc:spChg>
      </pc:sldChg>
      <pc:sldChg chg="addSp modSp new mod">
        <pc:chgData name="Gertsch Noah" userId="54d33493-6481-4148-be1b-392d4b4be02b" providerId="ADAL" clId="{35560C78-4614-4C56-B525-37D0DC6EAD15}" dt="2024-01-16T12:17:06.975" v="144" actId="1076"/>
        <pc:sldMkLst>
          <pc:docMk/>
          <pc:sldMk cId="1134413316" sldId="259"/>
        </pc:sldMkLst>
        <pc:spChg chg="mod">
          <ac:chgData name="Gertsch Noah" userId="54d33493-6481-4148-be1b-392d4b4be02b" providerId="ADAL" clId="{35560C78-4614-4C56-B525-37D0DC6EAD15}" dt="2024-01-09T15:19:01.373" v="6" actId="27636"/>
          <ac:spMkLst>
            <pc:docMk/>
            <pc:sldMk cId="1134413316" sldId="259"/>
            <ac:spMk id="2" creationId="{C67082AD-1FFE-BA0F-4380-A7B3BF9066B5}"/>
          </ac:spMkLst>
        </pc:spChg>
        <pc:spChg chg="mod">
          <ac:chgData name="Gertsch Noah" userId="54d33493-6481-4148-be1b-392d4b4be02b" providerId="ADAL" clId="{35560C78-4614-4C56-B525-37D0DC6EAD15}" dt="2024-01-09T17:34:33.652" v="81" actId="20577"/>
          <ac:spMkLst>
            <pc:docMk/>
            <pc:sldMk cId="1134413316" sldId="259"/>
            <ac:spMk id="3" creationId="{E0D2B3B6-FF3B-2855-9B2C-8E0D63696A22}"/>
          </ac:spMkLst>
        </pc:spChg>
        <pc:picChg chg="add mod">
          <ac:chgData name="Gertsch Noah" userId="54d33493-6481-4148-be1b-392d4b4be02b" providerId="ADAL" clId="{35560C78-4614-4C56-B525-37D0DC6EAD15}" dt="2024-01-16T12:17:06.975" v="144" actId="1076"/>
          <ac:picMkLst>
            <pc:docMk/>
            <pc:sldMk cId="1134413316" sldId="259"/>
            <ac:picMk id="5" creationId="{CF4F7619-EF49-2AD9-F66F-A391126793DE}"/>
          </ac:picMkLst>
        </pc:picChg>
      </pc:sldChg>
      <pc:sldChg chg="addSp delSp modSp new mod setBg">
        <pc:chgData name="Gertsch Noah" userId="54d33493-6481-4148-be1b-392d4b4be02b" providerId="ADAL" clId="{35560C78-4614-4C56-B525-37D0DC6EAD15}" dt="2024-01-16T12:14:18.562" v="122" actId="14100"/>
        <pc:sldMkLst>
          <pc:docMk/>
          <pc:sldMk cId="2841011557" sldId="260"/>
        </pc:sldMkLst>
        <pc:spChg chg="mod">
          <ac:chgData name="Gertsch Noah" userId="54d33493-6481-4148-be1b-392d4b4be02b" providerId="ADAL" clId="{35560C78-4614-4C56-B525-37D0DC6EAD15}" dt="2024-01-09T17:35:26.399" v="85" actId="26606"/>
          <ac:spMkLst>
            <pc:docMk/>
            <pc:sldMk cId="2841011557" sldId="260"/>
            <ac:spMk id="2" creationId="{E0454004-1649-E752-417C-50AC518AB491}"/>
          </ac:spMkLst>
        </pc:spChg>
        <pc:spChg chg="del">
          <ac:chgData name="Gertsch Noah" userId="54d33493-6481-4148-be1b-392d4b4be02b" providerId="ADAL" clId="{35560C78-4614-4C56-B525-37D0DC6EAD15}" dt="2024-01-09T17:35:15.762" v="82"/>
          <ac:spMkLst>
            <pc:docMk/>
            <pc:sldMk cId="2841011557" sldId="260"/>
            <ac:spMk id="3" creationId="{6E98C074-BB2A-B453-A608-8C0598868108}"/>
          </ac:spMkLst>
        </pc:spChg>
        <pc:spChg chg="add mod ord">
          <ac:chgData name="Gertsch Noah" userId="54d33493-6481-4148-be1b-392d4b4be02b" providerId="ADAL" clId="{35560C78-4614-4C56-B525-37D0DC6EAD15}" dt="2024-01-16T12:14:18.562" v="122" actId="14100"/>
          <ac:spMkLst>
            <pc:docMk/>
            <pc:sldMk cId="2841011557" sldId="260"/>
            <ac:spMk id="3" creationId="{D21650B5-D9C4-CCEE-D3A3-E3688A4145E9}"/>
          </ac:spMkLst>
        </pc:spChg>
        <pc:spChg chg="add mod">
          <ac:chgData name="Gertsch Noah" userId="54d33493-6481-4148-be1b-392d4b4be02b" providerId="ADAL" clId="{35560C78-4614-4C56-B525-37D0DC6EAD15}" dt="2024-01-09T17:36:28.579" v="113"/>
          <ac:spMkLst>
            <pc:docMk/>
            <pc:sldMk cId="2841011557" sldId="260"/>
            <ac:spMk id="9" creationId="{3454D37C-8177-5B00-673A-5EBA55A94B76}"/>
          </ac:spMkLst>
        </pc:spChg>
        <pc:picChg chg="add mod">
          <ac:chgData name="Gertsch Noah" userId="54d33493-6481-4148-be1b-392d4b4be02b" providerId="ADAL" clId="{35560C78-4614-4C56-B525-37D0DC6EAD15}" dt="2024-01-09T17:35:26.399" v="85" actId="26606"/>
          <ac:picMkLst>
            <pc:docMk/>
            <pc:sldMk cId="2841011557" sldId="260"/>
            <ac:picMk id="5" creationId="{7008706C-0133-A557-B9DE-23A2FAEEB6A7}"/>
          </ac:picMkLst>
        </pc:picChg>
      </pc:sldChg>
    </pc:docChg>
  </pc:docChgLst>
  <pc:docChgLst>
    <pc:chgData name="Gertsch Noah" userId="54d33493-6481-4148-be1b-392d4b4be02b" providerId="ADAL" clId="{F43D260E-1A9D-2244-8573-401318E1F76E}"/>
    <pc:docChg chg="custSel modSld">
      <pc:chgData name="Gertsch Noah" userId="54d33493-6481-4148-be1b-392d4b4be02b" providerId="ADAL" clId="{F43D260E-1A9D-2244-8573-401318E1F76E}" dt="2024-01-23T08:11:16.200" v="219" actId="962"/>
      <pc:docMkLst>
        <pc:docMk/>
      </pc:docMkLst>
      <pc:sldChg chg="addSp delSp modSp mod">
        <pc:chgData name="Gertsch Noah" userId="54d33493-6481-4148-be1b-392d4b4be02b" providerId="ADAL" clId="{F43D260E-1A9D-2244-8573-401318E1F76E}" dt="2024-01-23T08:03:22.939" v="48" actId="20577"/>
        <pc:sldMkLst>
          <pc:docMk/>
          <pc:sldMk cId="2070332083" sldId="256"/>
        </pc:sldMkLst>
        <pc:spChg chg="mod">
          <ac:chgData name="Gertsch Noah" userId="54d33493-6481-4148-be1b-392d4b4be02b" providerId="ADAL" clId="{F43D260E-1A9D-2244-8573-401318E1F76E}" dt="2024-01-23T08:03:22.939" v="48" actId="20577"/>
          <ac:spMkLst>
            <pc:docMk/>
            <pc:sldMk cId="2070332083" sldId="256"/>
            <ac:spMk id="2" creationId="{F8FCA674-2474-EBD8-BAD9-A1C620170089}"/>
          </ac:spMkLst>
        </pc:spChg>
        <pc:spChg chg="add mod">
          <ac:chgData name="Gertsch Noah" userId="54d33493-6481-4148-be1b-392d4b4be02b" providerId="ADAL" clId="{F43D260E-1A9D-2244-8573-401318E1F76E}" dt="2024-01-23T08:01:18.388" v="1"/>
          <ac:spMkLst>
            <pc:docMk/>
            <pc:sldMk cId="2070332083" sldId="256"/>
            <ac:spMk id="4" creationId="{34731D22-3FB4-90DA-3002-7F5C89E5858E}"/>
          </ac:spMkLst>
        </pc:spChg>
        <pc:picChg chg="del">
          <ac:chgData name="Gertsch Noah" userId="54d33493-6481-4148-be1b-392d4b4be02b" providerId="ADAL" clId="{F43D260E-1A9D-2244-8573-401318E1F76E}" dt="2024-01-23T08:01:00.376" v="0" actId="478"/>
          <ac:picMkLst>
            <pc:docMk/>
            <pc:sldMk cId="2070332083" sldId="256"/>
            <ac:picMk id="5" creationId="{27C49F91-38A7-6344-F300-69BD70C1F9C8}"/>
          </ac:picMkLst>
        </pc:picChg>
      </pc:sldChg>
      <pc:sldChg chg="addSp modSp mod setBg">
        <pc:chgData name="Gertsch Noah" userId="54d33493-6481-4148-be1b-392d4b4be02b" providerId="ADAL" clId="{F43D260E-1A9D-2244-8573-401318E1F76E}" dt="2024-01-23T08:04:59.036" v="97" actId="26606"/>
        <pc:sldMkLst>
          <pc:docMk/>
          <pc:sldMk cId="2286377149" sldId="257"/>
        </pc:sldMkLst>
        <pc:spChg chg="mod">
          <ac:chgData name="Gertsch Noah" userId="54d33493-6481-4148-be1b-392d4b4be02b" providerId="ADAL" clId="{F43D260E-1A9D-2244-8573-401318E1F76E}" dt="2024-01-23T08:04:59.036" v="97" actId="26606"/>
          <ac:spMkLst>
            <pc:docMk/>
            <pc:sldMk cId="2286377149" sldId="257"/>
            <ac:spMk id="2" creationId="{C7146737-8C19-3493-C1A4-40F4A1F7DBF0}"/>
          </ac:spMkLst>
        </pc:spChg>
        <pc:spChg chg="add mod">
          <ac:chgData name="Gertsch Noah" userId="54d33493-6481-4148-be1b-392d4b4be02b" providerId="ADAL" clId="{F43D260E-1A9D-2244-8573-401318E1F76E}" dt="2024-01-23T08:04:59.036" v="97" actId="26606"/>
          <ac:spMkLst>
            <pc:docMk/>
            <pc:sldMk cId="2286377149" sldId="257"/>
            <ac:spMk id="3" creationId="{663FC48E-7AEA-FFB2-B208-4E39F217BD69}"/>
          </ac:spMkLst>
        </pc:spChg>
        <pc:spChg chg="mod ord">
          <ac:chgData name="Gertsch Noah" userId="54d33493-6481-4148-be1b-392d4b4be02b" providerId="ADAL" clId="{F43D260E-1A9D-2244-8573-401318E1F76E}" dt="2024-01-23T08:04:59.036" v="97" actId="26606"/>
          <ac:spMkLst>
            <pc:docMk/>
            <pc:sldMk cId="2286377149" sldId="257"/>
            <ac:spMk id="4" creationId="{35849551-9ADC-00D9-68EF-DE0346545FE3}"/>
          </ac:spMkLst>
        </pc:spChg>
        <pc:picChg chg="add mod">
          <ac:chgData name="Gertsch Noah" userId="54d33493-6481-4148-be1b-392d4b4be02b" providerId="ADAL" clId="{F43D260E-1A9D-2244-8573-401318E1F76E}" dt="2024-01-23T08:04:59.036" v="97" actId="26606"/>
          <ac:picMkLst>
            <pc:docMk/>
            <pc:sldMk cId="2286377149" sldId="257"/>
            <ac:picMk id="5" creationId="{488258FC-75C4-D953-8D12-C42BDC5EA14F}"/>
          </ac:picMkLst>
        </pc:picChg>
        <pc:picChg chg="add">
          <ac:chgData name="Gertsch Noah" userId="54d33493-6481-4148-be1b-392d4b4be02b" providerId="ADAL" clId="{F43D260E-1A9D-2244-8573-401318E1F76E}" dt="2024-01-23T08:04:59.036" v="97" actId="26606"/>
          <ac:picMkLst>
            <pc:docMk/>
            <pc:sldMk cId="2286377149" sldId="257"/>
            <ac:picMk id="10" creationId="{BDFADFB3-3D44-49A8-AE3B-A87C61607F7E}"/>
          </ac:picMkLst>
        </pc:picChg>
      </pc:sldChg>
      <pc:sldChg chg="addSp modSp mod setBg">
        <pc:chgData name="Gertsch Noah" userId="54d33493-6481-4148-be1b-392d4b4be02b" providerId="ADAL" clId="{F43D260E-1A9D-2244-8573-401318E1F76E}" dt="2024-01-23T08:06:25.478" v="116" actId="1076"/>
        <pc:sldMkLst>
          <pc:docMk/>
          <pc:sldMk cId="309096909" sldId="258"/>
        </pc:sldMkLst>
        <pc:spChg chg="mod">
          <ac:chgData name="Gertsch Noah" userId="54d33493-6481-4148-be1b-392d4b4be02b" providerId="ADAL" clId="{F43D260E-1A9D-2244-8573-401318E1F76E}" dt="2024-01-23T08:06:25.478" v="116" actId="1076"/>
          <ac:spMkLst>
            <pc:docMk/>
            <pc:sldMk cId="309096909" sldId="258"/>
            <ac:spMk id="2" creationId="{3AE058C7-E653-C408-C0EF-21F5981B89F1}"/>
          </ac:spMkLst>
        </pc:spChg>
        <pc:spChg chg="add mod">
          <ac:chgData name="Gertsch Noah" userId="54d33493-6481-4148-be1b-392d4b4be02b" providerId="ADAL" clId="{F43D260E-1A9D-2244-8573-401318E1F76E}" dt="2024-01-23T08:06:11.566" v="113" actId="26606"/>
          <ac:spMkLst>
            <pc:docMk/>
            <pc:sldMk cId="309096909" sldId="258"/>
            <ac:spMk id="3" creationId="{F1BA7908-4177-9B14-0660-FCCA2F6E736B}"/>
          </ac:spMkLst>
        </pc:spChg>
        <pc:spChg chg="mod ord">
          <ac:chgData name="Gertsch Noah" userId="54d33493-6481-4148-be1b-392d4b4be02b" providerId="ADAL" clId="{F43D260E-1A9D-2244-8573-401318E1F76E}" dt="2024-01-23T08:06:11.566" v="113" actId="26606"/>
          <ac:spMkLst>
            <pc:docMk/>
            <pc:sldMk cId="309096909" sldId="258"/>
            <ac:spMk id="4" creationId="{AB5811CE-5F25-3575-F925-E046EA5DC7C9}"/>
          </ac:spMkLst>
        </pc:spChg>
        <pc:picChg chg="add mod">
          <ac:chgData name="Gertsch Noah" userId="54d33493-6481-4148-be1b-392d4b4be02b" providerId="ADAL" clId="{F43D260E-1A9D-2244-8573-401318E1F76E}" dt="2024-01-23T08:06:14.388" v="114" actId="27614"/>
          <ac:picMkLst>
            <pc:docMk/>
            <pc:sldMk cId="309096909" sldId="258"/>
            <ac:picMk id="5" creationId="{810BF9E7-1DF0-4F19-151B-F2A5B8D1DCF2}"/>
          </ac:picMkLst>
        </pc:picChg>
        <pc:picChg chg="add">
          <ac:chgData name="Gertsch Noah" userId="54d33493-6481-4148-be1b-392d4b4be02b" providerId="ADAL" clId="{F43D260E-1A9D-2244-8573-401318E1F76E}" dt="2024-01-23T08:06:11.566" v="113" actId="26606"/>
          <ac:picMkLst>
            <pc:docMk/>
            <pc:sldMk cId="309096909" sldId="258"/>
            <ac:picMk id="10" creationId="{BDFADFB3-3D44-49A8-AE3B-A87C61607F7E}"/>
          </ac:picMkLst>
        </pc:picChg>
      </pc:sldChg>
      <pc:sldChg chg="addSp delSp modSp mod">
        <pc:chgData name="Gertsch Noah" userId="54d33493-6481-4148-be1b-392d4b4be02b" providerId="ADAL" clId="{F43D260E-1A9D-2244-8573-401318E1F76E}" dt="2024-01-23T08:08:03.917" v="130" actId="5793"/>
        <pc:sldMkLst>
          <pc:docMk/>
          <pc:sldMk cId="1134413316" sldId="259"/>
        </pc:sldMkLst>
        <pc:spChg chg="mod">
          <ac:chgData name="Gertsch Noah" userId="54d33493-6481-4148-be1b-392d4b4be02b" providerId="ADAL" clId="{F43D260E-1A9D-2244-8573-401318E1F76E}" dt="2024-01-23T08:06:45.203" v="122"/>
          <ac:spMkLst>
            <pc:docMk/>
            <pc:sldMk cId="1134413316" sldId="259"/>
            <ac:spMk id="2" creationId="{C67082AD-1FFE-BA0F-4380-A7B3BF9066B5}"/>
          </ac:spMkLst>
        </pc:spChg>
        <pc:spChg chg="mod">
          <ac:chgData name="Gertsch Noah" userId="54d33493-6481-4148-be1b-392d4b4be02b" providerId="ADAL" clId="{F43D260E-1A9D-2244-8573-401318E1F76E}" dt="2024-01-23T08:08:03.917" v="130" actId="5793"/>
          <ac:spMkLst>
            <pc:docMk/>
            <pc:sldMk cId="1134413316" sldId="259"/>
            <ac:spMk id="3" creationId="{E0D2B3B6-FF3B-2855-9B2C-8E0D63696A22}"/>
          </ac:spMkLst>
        </pc:spChg>
        <pc:spChg chg="add mod">
          <ac:chgData name="Gertsch Noah" userId="54d33493-6481-4148-be1b-392d4b4be02b" providerId="ADAL" clId="{F43D260E-1A9D-2244-8573-401318E1F76E}" dt="2024-01-23T08:01:18.388" v="1"/>
          <ac:spMkLst>
            <pc:docMk/>
            <pc:sldMk cId="1134413316" sldId="259"/>
            <ac:spMk id="4" creationId="{909DC272-D709-4E9A-525D-8D65B98B128A}"/>
          </ac:spMkLst>
        </pc:spChg>
        <pc:picChg chg="del">
          <ac:chgData name="Gertsch Noah" userId="54d33493-6481-4148-be1b-392d4b4be02b" providerId="ADAL" clId="{F43D260E-1A9D-2244-8573-401318E1F76E}" dt="2024-01-23T08:06:29.583" v="117" actId="478"/>
          <ac:picMkLst>
            <pc:docMk/>
            <pc:sldMk cId="1134413316" sldId="259"/>
            <ac:picMk id="5" creationId="{CF4F7619-EF49-2AD9-F66F-A391126793DE}"/>
          </ac:picMkLst>
        </pc:picChg>
      </pc:sldChg>
      <pc:sldChg chg="addSp delSp modSp mod">
        <pc:chgData name="Gertsch Noah" userId="54d33493-6481-4148-be1b-392d4b4be02b" providerId="ADAL" clId="{F43D260E-1A9D-2244-8573-401318E1F76E}" dt="2024-01-23T08:11:16.200" v="219" actId="962"/>
        <pc:sldMkLst>
          <pc:docMk/>
          <pc:sldMk cId="2841011557" sldId="260"/>
        </pc:sldMkLst>
        <pc:spChg chg="mod">
          <ac:chgData name="Gertsch Noah" userId="54d33493-6481-4148-be1b-392d4b4be02b" providerId="ADAL" clId="{F43D260E-1A9D-2244-8573-401318E1F76E}" dt="2024-01-23T08:11:13.814" v="217" actId="26606"/>
          <ac:spMkLst>
            <pc:docMk/>
            <pc:sldMk cId="2841011557" sldId="260"/>
            <ac:spMk id="2" creationId="{E0454004-1649-E752-417C-50AC518AB491}"/>
          </ac:spMkLst>
        </pc:spChg>
        <pc:spChg chg="del">
          <ac:chgData name="Gertsch Noah" userId="54d33493-6481-4148-be1b-392d4b4be02b" providerId="ADAL" clId="{F43D260E-1A9D-2244-8573-401318E1F76E}" dt="2024-01-23T08:08:16.592" v="132" actId="478"/>
          <ac:spMkLst>
            <pc:docMk/>
            <pc:sldMk cId="2841011557" sldId="260"/>
            <ac:spMk id="3" creationId="{D21650B5-D9C4-CCEE-D3A3-E3688A4145E9}"/>
          </ac:spMkLst>
        </pc:spChg>
        <pc:spChg chg="add mod">
          <ac:chgData name="Gertsch Noah" userId="54d33493-6481-4148-be1b-392d4b4be02b" providerId="ADAL" clId="{F43D260E-1A9D-2244-8573-401318E1F76E}" dt="2024-01-23T08:11:13.814" v="217" actId="26606"/>
          <ac:spMkLst>
            <pc:docMk/>
            <pc:sldMk cId="2841011557" sldId="260"/>
            <ac:spMk id="4" creationId="{9DF457AF-68D0-0772-E15B-F2494FAE55F4}"/>
          </ac:spMkLst>
        </pc:spChg>
        <pc:spChg chg="mod ord">
          <ac:chgData name="Gertsch Noah" userId="54d33493-6481-4148-be1b-392d4b4be02b" providerId="ADAL" clId="{F43D260E-1A9D-2244-8573-401318E1F76E}" dt="2024-01-23T08:11:13.814" v="217" actId="26606"/>
          <ac:spMkLst>
            <pc:docMk/>
            <pc:sldMk cId="2841011557" sldId="260"/>
            <ac:spMk id="9" creationId="{3454D37C-8177-5B00-673A-5EBA55A94B76}"/>
          </ac:spMkLst>
        </pc:spChg>
        <pc:picChg chg="del">
          <ac:chgData name="Gertsch Noah" userId="54d33493-6481-4148-be1b-392d4b4be02b" providerId="ADAL" clId="{F43D260E-1A9D-2244-8573-401318E1F76E}" dt="2024-01-23T08:08:14.719" v="131" actId="478"/>
          <ac:picMkLst>
            <pc:docMk/>
            <pc:sldMk cId="2841011557" sldId="260"/>
            <ac:picMk id="5" creationId="{7008706C-0133-A557-B9DE-23A2FAEEB6A7}"/>
          </ac:picMkLst>
        </pc:picChg>
        <pc:picChg chg="add mod">
          <ac:chgData name="Gertsch Noah" userId="54d33493-6481-4148-be1b-392d4b4be02b" providerId="ADAL" clId="{F43D260E-1A9D-2244-8573-401318E1F76E}" dt="2024-01-23T08:11:16.200" v="219" actId="962"/>
          <ac:picMkLst>
            <pc:docMk/>
            <pc:sldMk cId="2841011557" sldId="260"/>
            <ac:picMk id="6" creationId="{873F3C1D-980E-B75A-CCD8-77E2E669639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4624C-141C-6143-9F30-50F4F7E4B9BC}" type="datetimeFigureOut">
              <a:rPr lang="de-CH" smtClean="0"/>
              <a:t>23.01.24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40C28-B18E-3543-93FC-F7947EA77C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722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34F8DA0-7827-E942-8106-A58818D9D3AB}" type="datetime1">
              <a:rPr lang="de-CH" smtClean="0"/>
              <a:t>23.01.24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CB9E-6D35-AF4F-B622-80A7A19D0C82}" type="datetime1">
              <a:rPr lang="de-CH" smtClean="0"/>
              <a:t>23.01.24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957EE09-8DD4-5248-9721-77B103A69D25}" type="datetime1">
              <a:rPr lang="de-CH" smtClean="0"/>
              <a:t>23.01.24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3A9873-F936-DB4A-B2EF-87DB1F1820D7}" type="datetime1">
              <a:rPr lang="de-CH" smtClean="0"/>
              <a:t>23.01.24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152DD2-3D4B-0F49-9F56-10EEC44701CA}" type="datetime1">
              <a:rPr lang="de-CH" smtClean="0"/>
              <a:t>23.01.24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064AB-3620-8440-97EF-104CABDD42B8}" type="datetime1">
              <a:rPr lang="de-CH" smtClean="0"/>
              <a:t>23.01.24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3315-1444-FD44-B4F2-5F322D60EAC6}" type="datetime1">
              <a:rPr lang="de-CH" smtClean="0"/>
              <a:t>23.01.24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292C7-5F09-2F43-A6CB-59D1A155FF95}" type="datetime1">
              <a:rPr lang="de-CH" smtClean="0"/>
              <a:t>23.01.24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2CE28-18D4-FB4B-B582-42A258915457}" type="datetime1">
              <a:rPr lang="de-CH" smtClean="0"/>
              <a:t>23.01.24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B7A4-91C3-F64E-9344-EFED672D7FE2}" type="datetime1">
              <a:rPr lang="de-CH" smtClean="0"/>
              <a:t>23.01.24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CB5720B-EFF5-3640-BC71-4D9F446A4112}" type="datetime1">
              <a:rPr lang="de-CH" smtClean="0"/>
              <a:t>23.01.24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D069-F0CF-FB45-B4D6-E90F144E3B2A}" type="datetime1">
              <a:rPr lang="de-CH" smtClean="0"/>
              <a:t>23.01.24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CE06-C300-7B4D-A54F-2B03F199AD1C}" type="datetime1">
              <a:rPr lang="de-CH" smtClean="0"/>
              <a:t>23.01.24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8ECE-87C3-E840-9C41-779DBF5020D8}" type="datetime1">
              <a:rPr lang="de-CH" smtClean="0"/>
              <a:t>23.01.24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0684-F56D-D14A-9CCD-CA29B97D300F}" type="datetime1">
              <a:rPr lang="de-CH" smtClean="0"/>
              <a:t>23.01.24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36730-7BA4-0641-99E2-3293765492E9}" type="datetime1">
              <a:rPr lang="de-CH" smtClean="0"/>
              <a:t>23.01.24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CA6D-518B-904E-8D3A-DA6B0FF40F88}" type="datetime1">
              <a:rPr lang="de-CH" smtClean="0"/>
              <a:t>23.01.24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7C52B-1825-9B42-A3FC-28BBA57FFA63}" type="datetime1">
              <a:rPr lang="de-CH" smtClean="0"/>
              <a:t>23.01.24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8FCA674-2474-EBD8-BAD9-A1C620170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de-CH" sz="5400" dirty="0"/>
              <a:t>MTBF &amp; MTTR</a:t>
            </a:r>
            <a:br>
              <a:rPr lang="de-CH" sz="5400" dirty="0"/>
            </a:br>
            <a:r>
              <a:rPr lang="de-CH" sz="2400" dirty="0"/>
              <a:t>Verfügbarkeit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CA8146-7DDB-C5DE-5F24-150C6B229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de-CH" dirty="0"/>
              <a:t>Noah Gertsch, </a:t>
            </a:r>
          </a:p>
          <a:p>
            <a:pPr algn="r"/>
            <a:r>
              <a:rPr lang="de-CH" dirty="0"/>
              <a:t>Kristian Heuberger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731D22-3FB4-90DA-3002-7F5C89E5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33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7146737-8C19-3493-C1A4-40F4A1F7D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MTBF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3FC48E-7AEA-FFB2-B208-4E39F217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88258FC-75C4-D953-8D12-C42BDC5EA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945162"/>
            <a:ext cx="4521200" cy="2294508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849551-9ADC-00D9-68EF-DE0346545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9600" y="2194560"/>
            <a:ext cx="5816600" cy="4024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Mean Time Between Failures</a:t>
            </a:r>
          </a:p>
          <a:p>
            <a:pPr marL="0"/>
            <a:endParaRPr lang="en-US" dirty="0"/>
          </a:p>
          <a:p>
            <a:pPr marL="0"/>
            <a:r>
              <a:rPr lang="en-US" dirty="0"/>
              <a:t>MTBF = Gesamtbetriebszeit / Anzahl der Ausfälle = 10 Stunden/Tag * 5 Tage / 1 Ausfall</a:t>
            </a:r>
          </a:p>
          <a:p>
            <a:pPr marL="0"/>
            <a:r>
              <a:rPr lang="en-US" dirty="0"/>
              <a:t>= 50 Stunden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7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AE058C7-E653-C408-C0EF-21F5981B8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130" y="3006891"/>
            <a:ext cx="1562675" cy="8442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MTTR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1BA7908-4177-9B14-0660-FCCA2F6E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5811CE-5F25-3575-F925-E046EA5DC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01610" y="1260628"/>
            <a:ext cx="7004590" cy="28906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Mean Time To Prepare</a:t>
            </a:r>
          </a:p>
          <a:p>
            <a:endParaRPr lang="en-US" dirty="0"/>
          </a:p>
          <a:p>
            <a:pPr marL="0"/>
            <a:r>
              <a:rPr lang="en-US" dirty="0"/>
              <a:t>MTTR = Gesamtzeit für Reparaturen / Anzahl der Reparaturen = 5,5 Stunden / 4</a:t>
            </a:r>
          </a:p>
          <a:p>
            <a:pPr marL="0"/>
            <a:r>
              <a:rPr lang="en-US" dirty="0"/>
              <a:t>Probleme = 1,375 Stunden pro Problem</a:t>
            </a:r>
          </a:p>
          <a:p>
            <a:pPr marL="0"/>
            <a:endParaRPr lang="en-US" dirty="0"/>
          </a:p>
        </p:txBody>
      </p:sp>
      <p:pic>
        <p:nvPicPr>
          <p:cNvPr id="5" name="Grafik 4" descr="Ein Bild, das Reihe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810BF9E7-1DF0-4F19-151B-F2A5B8D1D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610" y="4292724"/>
            <a:ext cx="7004590" cy="157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6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082AD-1FFE-BA0F-4380-A7B3BF906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Verfügbarkeit</a:t>
            </a:r>
            <a:br>
              <a:rPr lang="de-CH" dirty="0"/>
            </a:b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D2B3B6-FF3B-2855-9B2C-8E0D63696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Availability</a:t>
            </a:r>
            <a:r>
              <a:rPr lang="de-CH" dirty="0"/>
              <a:t>= Betriebszeit/Gesamtzeit × 100%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165 / 168 x 100% = 98%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9DC272-D709-4E9A-525D-8D65B98B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13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454004-1649-E752-417C-50AC518AB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de-CH"/>
              <a:t>Downtime</a:t>
            </a:r>
            <a:br>
              <a:rPr lang="de-CH"/>
            </a:br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F457AF-68D0-0772-E15B-F2494FAE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54D37C-8177-5B00-673A-5EBA55A94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dirty="0" err="1"/>
              <a:t>Ausfall</a:t>
            </a:r>
            <a:r>
              <a:rPr lang="en-US" dirty="0"/>
              <a:t> = 2h</a:t>
            </a:r>
          </a:p>
          <a:p>
            <a:r>
              <a:rPr lang="en-US" dirty="0" err="1"/>
              <a:t>Gasmtlaufzeit</a:t>
            </a:r>
            <a:r>
              <a:rPr lang="en-US" dirty="0"/>
              <a:t> = 8760h</a:t>
            </a:r>
          </a:p>
          <a:p>
            <a:r>
              <a:rPr lang="en-US" dirty="0"/>
              <a:t>2h/8760h = 0.00023hx100=0.023% </a:t>
            </a:r>
            <a:r>
              <a:rPr lang="en-US" dirty="0" err="1"/>
              <a:t>ausfall</a:t>
            </a:r>
            <a:endParaRPr lang="en-US" dirty="0"/>
          </a:p>
          <a:p>
            <a:endParaRPr lang="en-US" dirty="0"/>
          </a:p>
          <a:p>
            <a:r>
              <a:rPr lang="en-US" dirty="0"/>
              <a:t>Downtime = </a:t>
            </a:r>
            <a:r>
              <a:rPr lang="en-US" dirty="0" err="1"/>
              <a:t>Ausfallzeit</a:t>
            </a:r>
            <a:r>
              <a:rPr lang="en-US" dirty="0"/>
              <a:t> / </a:t>
            </a:r>
            <a:r>
              <a:rPr lang="en-US" dirty="0" err="1"/>
              <a:t>Gesamtbetreibszeit</a:t>
            </a:r>
            <a:r>
              <a:rPr lang="en-US" dirty="0"/>
              <a:t> X 100</a:t>
            </a:r>
          </a:p>
          <a:p>
            <a:endParaRPr lang="en-US" dirty="0"/>
          </a:p>
        </p:txBody>
      </p:sp>
      <p:pic>
        <p:nvPicPr>
          <p:cNvPr id="6" name="Grafik 5" descr="Ein Bild, das Text, Schrift, Screenshot, Design enthält.&#10;&#10;Automatisch generierte Beschreibung">
            <a:extLst>
              <a:ext uri="{FF2B5EF4-FFF2-40B4-BE49-F238E27FC236}">
                <a16:creationId xmlns:a16="http://schemas.microsoft.com/office/drawing/2014/main" id="{873F3C1D-980E-B75A-CCD8-77E2E6696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0" y="2589118"/>
            <a:ext cx="4521200" cy="300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11557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sstreife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TM04033937[[fn=Kondensstreifen ]]</Template>
  <TotalTime>0</TotalTime>
  <Words>107</Words>
  <Application>Microsoft Macintosh PowerPoint</Application>
  <PresentationFormat>Breitbild</PresentationFormat>
  <Paragraphs>29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Kondensstreifen</vt:lpstr>
      <vt:lpstr>MTBF &amp; MTTR Verfügbarkeit</vt:lpstr>
      <vt:lpstr>MTBF</vt:lpstr>
      <vt:lpstr>MTTR</vt:lpstr>
      <vt:lpstr>Verfügbarkeit </vt:lpstr>
      <vt:lpstr>Downtime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DMZ</dc:title>
  <dc:creator>Gertsch Noah</dc:creator>
  <cp:lastModifiedBy>Gertsch Noah</cp:lastModifiedBy>
  <cp:revision>1</cp:revision>
  <dcterms:created xsi:type="dcterms:W3CDTF">2024-01-09T15:14:47Z</dcterms:created>
  <dcterms:modified xsi:type="dcterms:W3CDTF">2024-01-23T08:11:16Z</dcterms:modified>
</cp:coreProperties>
</file>