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67" r:id="rId7"/>
    <p:sldId id="260" r:id="rId8"/>
    <p:sldId id="261" r:id="rId9"/>
    <p:sldId id="262" r:id="rId10"/>
    <p:sldId id="266" r:id="rId11"/>
    <p:sldId id="26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13CE5-1140-4470-ABDF-4DB980D6945F}" v="1" dt="2023-06-19T12:46:25.307"/>
    <p1510:client id="{D690BE7C-3574-56DD-E690-49E5C2676190}" v="1" dt="2023-06-19T12:42:4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umgartner Samuel Gandy" userId="S::samuel.baumgartner@edu.tbz.ch::6a5380ef-8751-42b9-a0c5-b959e9fd95d9" providerId="AD" clId="Web-{D690BE7C-3574-56DD-E690-49E5C2676190}"/>
    <pc:docChg chg="delSld">
      <pc:chgData name="Baumgartner Samuel Gandy" userId="S::samuel.baumgartner@edu.tbz.ch::6a5380ef-8751-42b9-a0c5-b959e9fd95d9" providerId="AD" clId="Web-{D690BE7C-3574-56DD-E690-49E5C2676190}" dt="2023-06-19T12:42:46.468" v="0"/>
      <pc:docMkLst>
        <pc:docMk/>
      </pc:docMkLst>
      <pc:sldChg chg="del">
        <pc:chgData name="Baumgartner Samuel Gandy" userId="S::samuel.baumgartner@edu.tbz.ch::6a5380ef-8751-42b9-a0c5-b959e9fd95d9" providerId="AD" clId="Web-{D690BE7C-3574-56DD-E690-49E5C2676190}" dt="2023-06-19T12:42:46.468" v="0"/>
        <pc:sldMkLst>
          <pc:docMk/>
          <pc:sldMk cId="4080338747" sldId="257"/>
        </pc:sldMkLst>
      </pc:sldChg>
    </pc:docChg>
  </pc:docChgLst>
  <pc:docChgLst>
    <pc:chgData name="Gertsch Noah" userId="S::noah.gertsch@edu.tbz.ch::54d33493-6481-4148-be1b-392d4b4be02b" providerId="AD" clId="Web-{B7FFF8AF-7578-DC3A-340C-7DF0DD61F70D}"/>
    <pc:docChg chg="modSld">
      <pc:chgData name="Gertsch Noah" userId="S::noah.gertsch@edu.tbz.ch::54d33493-6481-4148-be1b-392d4b4be02b" providerId="AD" clId="Web-{B7FFF8AF-7578-DC3A-340C-7DF0DD61F70D}" dt="2023-06-15T08:33:59.741" v="113" actId="1076"/>
      <pc:docMkLst>
        <pc:docMk/>
      </pc:docMkLst>
      <pc:sldChg chg="modNotes">
        <pc:chgData name="Gertsch Noah" userId="S::noah.gertsch@edu.tbz.ch::54d33493-6481-4148-be1b-392d4b4be02b" providerId="AD" clId="Web-{B7FFF8AF-7578-DC3A-340C-7DF0DD61F70D}" dt="2023-06-15T08:22:51.945" v="4"/>
        <pc:sldMkLst>
          <pc:docMk/>
          <pc:sldMk cId="1136250268" sldId="256"/>
        </pc:sldMkLst>
      </pc:sldChg>
      <pc:sldChg chg="modNotes">
        <pc:chgData name="Gertsch Noah" userId="S::noah.gertsch@edu.tbz.ch::54d33493-6481-4148-be1b-392d4b4be02b" providerId="AD" clId="Web-{B7FFF8AF-7578-DC3A-340C-7DF0DD61F70D}" dt="2023-06-15T08:23:13.461" v="20"/>
        <pc:sldMkLst>
          <pc:docMk/>
          <pc:sldMk cId="4080338747" sldId="257"/>
        </pc:sldMkLst>
      </pc:sldChg>
      <pc:sldChg chg="modSp modNotes">
        <pc:chgData name="Gertsch Noah" userId="S::noah.gertsch@edu.tbz.ch::54d33493-6481-4148-be1b-392d4b4be02b" providerId="AD" clId="Web-{B7FFF8AF-7578-DC3A-340C-7DF0DD61F70D}" dt="2023-06-15T08:30:36.064" v="96" actId="20577"/>
        <pc:sldMkLst>
          <pc:docMk/>
          <pc:sldMk cId="2169832658" sldId="260"/>
        </pc:sldMkLst>
        <pc:spChg chg="mod">
          <ac:chgData name="Gertsch Noah" userId="S::noah.gertsch@edu.tbz.ch::54d33493-6481-4148-be1b-392d4b4be02b" providerId="AD" clId="Web-{B7FFF8AF-7578-DC3A-340C-7DF0DD61F70D}" dt="2023-06-15T08:30:36.064" v="96" actId="20577"/>
          <ac:spMkLst>
            <pc:docMk/>
            <pc:sldMk cId="2169832658" sldId="260"/>
            <ac:spMk id="3" creationId="{FA6A4B49-27C8-46B6-8B11-AD7E8F615E2C}"/>
          </ac:spMkLst>
        </pc:spChg>
        <pc:spChg chg="mod">
          <ac:chgData name="Gertsch Noah" userId="S::noah.gertsch@edu.tbz.ch::54d33493-6481-4148-be1b-392d4b4be02b" providerId="AD" clId="Web-{B7FFF8AF-7578-DC3A-340C-7DF0DD61F70D}" dt="2023-06-15T08:29:33.360" v="90" actId="20577"/>
          <ac:spMkLst>
            <pc:docMk/>
            <pc:sldMk cId="2169832658" sldId="260"/>
            <ac:spMk id="10" creationId="{95AAAEAA-CCF6-4E36-A4A3-5AF49D00995B}"/>
          </ac:spMkLst>
        </pc:spChg>
      </pc:sldChg>
      <pc:sldChg chg="modNotes">
        <pc:chgData name="Gertsch Noah" userId="S::noah.gertsch@edu.tbz.ch::54d33493-6481-4148-be1b-392d4b4be02b" providerId="AD" clId="Web-{B7FFF8AF-7578-DC3A-340C-7DF0DD61F70D}" dt="2023-06-15T08:24:54.870" v="38"/>
        <pc:sldMkLst>
          <pc:docMk/>
          <pc:sldMk cId="3879804219" sldId="261"/>
        </pc:sldMkLst>
      </pc:sldChg>
      <pc:sldChg chg="addSp modSp modNotes">
        <pc:chgData name="Gertsch Noah" userId="S::noah.gertsch@edu.tbz.ch::54d33493-6481-4148-be1b-392d4b4be02b" providerId="AD" clId="Web-{B7FFF8AF-7578-DC3A-340C-7DF0DD61F70D}" dt="2023-06-15T08:33:59.741" v="113" actId="1076"/>
        <pc:sldMkLst>
          <pc:docMk/>
          <pc:sldMk cId="3803842256" sldId="262"/>
        </pc:sldMkLst>
        <pc:spChg chg="mod">
          <ac:chgData name="Gertsch Noah" userId="S::noah.gertsch@edu.tbz.ch::54d33493-6481-4148-be1b-392d4b4be02b" providerId="AD" clId="Web-{B7FFF8AF-7578-DC3A-340C-7DF0DD61F70D}" dt="2023-06-15T08:33:49.834" v="110" actId="20577"/>
          <ac:spMkLst>
            <pc:docMk/>
            <pc:sldMk cId="3803842256" sldId="262"/>
            <ac:spMk id="4" creationId="{0D250B89-C4D5-43CB-81F0-EFF4588D7E45}"/>
          </ac:spMkLst>
        </pc:spChg>
        <pc:picChg chg="add mod">
          <ac:chgData name="Gertsch Noah" userId="S::noah.gertsch@edu.tbz.ch::54d33493-6481-4148-be1b-392d4b4be02b" providerId="AD" clId="Web-{B7FFF8AF-7578-DC3A-340C-7DF0DD61F70D}" dt="2023-06-15T08:33:59.741" v="113" actId="1076"/>
          <ac:picMkLst>
            <pc:docMk/>
            <pc:sldMk cId="3803842256" sldId="262"/>
            <ac:picMk id="2" creationId="{0CEB606E-4509-2922-C524-F7DA780C667F}"/>
          </ac:picMkLst>
        </pc:picChg>
      </pc:sldChg>
      <pc:sldChg chg="modSp modNotes">
        <pc:chgData name="Gertsch Noah" userId="S::noah.gertsch@edu.tbz.ch::54d33493-6481-4148-be1b-392d4b4be02b" providerId="AD" clId="Web-{B7FFF8AF-7578-DC3A-340C-7DF0DD61F70D}" dt="2023-06-15T08:31:08.940" v="100" actId="20577"/>
        <pc:sldMkLst>
          <pc:docMk/>
          <pc:sldMk cId="613291450" sldId="263"/>
        </pc:sldMkLst>
        <pc:spChg chg="mod">
          <ac:chgData name="Gertsch Noah" userId="S::noah.gertsch@edu.tbz.ch::54d33493-6481-4148-be1b-392d4b4be02b" providerId="AD" clId="Web-{B7FFF8AF-7578-DC3A-340C-7DF0DD61F70D}" dt="2023-06-15T08:31:08.940" v="100" actId="20577"/>
          <ac:spMkLst>
            <pc:docMk/>
            <pc:sldMk cId="613291450" sldId="263"/>
            <ac:spMk id="4" creationId="{8B863B31-6429-468C-9624-0D0BBDBACA62}"/>
          </ac:spMkLst>
        </pc:spChg>
      </pc:sldChg>
      <pc:sldChg chg="modNotes">
        <pc:chgData name="Gertsch Noah" userId="S::noah.gertsch@edu.tbz.ch::54d33493-6481-4148-be1b-392d4b4be02b" providerId="AD" clId="Web-{B7FFF8AF-7578-DC3A-340C-7DF0DD61F70D}" dt="2023-06-15T08:23:20.305" v="23"/>
        <pc:sldMkLst>
          <pc:docMk/>
          <pc:sldMk cId="331933377" sldId="264"/>
        </pc:sldMkLst>
      </pc:sldChg>
      <pc:sldChg chg="modNotes">
        <pc:chgData name="Gertsch Noah" userId="S::noah.gertsch@edu.tbz.ch::54d33493-6481-4148-be1b-392d4b4be02b" providerId="AD" clId="Web-{B7FFF8AF-7578-DC3A-340C-7DF0DD61F70D}" dt="2023-06-15T08:25:03.229" v="42"/>
        <pc:sldMkLst>
          <pc:docMk/>
          <pc:sldMk cId="2961414155" sldId="266"/>
        </pc:sldMkLst>
      </pc:sldChg>
      <pc:sldChg chg="modSp modNotes">
        <pc:chgData name="Gertsch Noah" userId="S::noah.gertsch@edu.tbz.ch::54d33493-6481-4148-be1b-392d4b4be02b" providerId="AD" clId="Web-{B7FFF8AF-7578-DC3A-340C-7DF0DD61F70D}" dt="2023-06-15T08:30:27.986" v="94" actId="20577"/>
        <pc:sldMkLst>
          <pc:docMk/>
          <pc:sldMk cId="3536716553" sldId="267"/>
        </pc:sldMkLst>
        <pc:spChg chg="mod">
          <ac:chgData name="Gertsch Noah" userId="S::noah.gertsch@edu.tbz.ch::54d33493-6481-4148-be1b-392d4b4be02b" providerId="AD" clId="Web-{B7FFF8AF-7578-DC3A-340C-7DF0DD61F70D}" dt="2023-06-15T08:30:27.986" v="94" actId="20577"/>
          <ac:spMkLst>
            <pc:docMk/>
            <pc:sldMk cId="3536716553" sldId="267"/>
            <ac:spMk id="3" creationId="{FA6A4B49-27C8-46B6-8B11-AD7E8F615E2C}"/>
          </ac:spMkLst>
        </pc:spChg>
      </pc:sldChg>
      <pc:sldChg chg="modNotes">
        <pc:chgData name="Gertsch Noah" userId="S::noah.gertsch@edu.tbz.ch::54d33493-6481-4148-be1b-392d4b4be02b" providerId="AD" clId="Web-{B7FFF8AF-7578-DC3A-340C-7DF0DD61F70D}" dt="2023-06-15T08:23:02.977" v="11"/>
        <pc:sldMkLst>
          <pc:docMk/>
          <pc:sldMk cId="3534565791" sldId="268"/>
        </pc:sldMkLst>
      </pc:sldChg>
      <pc:sldChg chg="modNotes">
        <pc:chgData name="Gertsch Noah" userId="S::noah.gertsch@edu.tbz.ch::54d33493-6481-4148-be1b-392d4b4be02b" providerId="AD" clId="Web-{B7FFF8AF-7578-DC3A-340C-7DF0DD61F70D}" dt="2023-06-15T08:26:50.450" v="51"/>
        <pc:sldMkLst>
          <pc:docMk/>
          <pc:sldMk cId="2842987909" sldId="269"/>
        </pc:sldMkLst>
      </pc:sldChg>
      <pc:sldChg chg="modNotes">
        <pc:chgData name="Gertsch Noah" userId="S::noah.gertsch@edu.tbz.ch::54d33493-6481-4148-be1b-392d4b4be02b" providerId="AD" clId="Web-{B7FFF8AF-7578-DC3A-340C-7DF0DD61F70D}" dt="2023-06-15T08:28:23.374" v="87"/>
        <pc:sldMkLst>
          <pc:docMk/>
          <pc:sldMk cId="3816175645" sldId="270"/>
        </pc:sldMkLst>
      </pc:sldChg>
      <pc:sldChg chg="modNotes">
        <pc:chgData name="Gertsch Noah" userId="S::noah.gertsch@edu.tbz.ch::54d33493-6481-4148-be1b-392d4b4be02b" providerId="AD" clId="Web-{B7FFF8AF-7578-DC3A-340C-7DF0DD61F70D}" dt="2023-06-15T08:30:04.017" v="92"/>
        <pc:sldMkLst>
          <pc:docMk/>
          <pc:sldMk cId="4049212035" sldId="271"/>
        </pc:sldMkLst>
      </pc:sldChg>
    </pc:docChg>
  </pc:docChgLst>
  <pc:docChgLst>
    <pc:chgData name="Gertsch Noah" userId="S::noah.gertsch@edu.tbz.ch::54d33493-6481-4148-be1b-392d4b4be02b" providerId="AD" clId="Web-{EEB58207-2DCA-3400-A421-87EBBB1D1126}"/>
    <pc:docChg chg="delSld modSld">
      <pc:chgData name="Gertsch Noah" userId="S::noah.gertsch@edu.tbz.ch::54d33493-6481-4148-be1b-392d4b4be02b" providerId="AD" clId="Web-{EEB58207-2DCA-3400-A421-87EBBB1D1126}" dt="2023-06-15T11:58:37.788" v="108" actId="20577"/>
      <pc:docMkLst>
        <pc:docMk/>
      </pc:docMkLst>
      <pc:sldChg chg="addSp delSp modSp">
        <pc:chgData name="Gertsch Noah" userId="S::noah.gertsch@edu.tbz.ch::54d33493-6481-4148-be1b-392d4b4be02b" providerId="AD" clId="Web-{EEB58207-2DCA-3400-A421-87EBBB1D1126}" dt="2023-06-15T11:58:37.788" v="108" actId="20577"/>
        <pc:sldMkLst>
          <pc:docMk/>
          <pc:sldMk cId="1136250268" sldId="256"/>
        </pc:sldMkLst>
        <pc:spChg chg="mod">
          <ac:chgData name="Gertsch Noah" userId="S::noah.gertsch@edu.tbz.ch::54d33493-6481-4148-be1b-392d4b4be02b" providerId="AD" clId="Web-{EEB58207-2DCA-3400-A421-87EBBB1D1126}" dt="2023-06-15T11:58:37.788" v="108" actId="20577"/>
          <ac:spMkLst>
            <pc:docMk/>
            <pc:sldMk cId="1136250268" sldId="256"/>
            <ac:spMk id="4" creationId="{E10C5037-DA4A-44E2-A9FB-84B1498768A7}"/>
          </ac:spMkLst>
        </pc:spChg>
        <pc:spChg chg="add del mod">
          <ac:chgData name="Gertsch Noah" userId="S::noah.gertsch@edu.tbz.ch::54d33493-6481-4148-be1b-392d4b4be02b" providerId="AD" clId="Web-{EEB58207-2DCA-3400-A421-87EBBB1D1126}" dt="2023-06-15T11:47:53.794" v="7"/>
          <ac:spMkLst>
            <pc:docMk/>
            <pc:sldMk cId="1136250268" sldId="256"/>
            <ac:spMk id="5" creationId="{25D99B07-26D9-C27C-7306-2A7389FB9450}"/>
          </ac:spMkLst>
        </pc:spChg>
        <pc:spChg chg="add del mod">
          <ac:chgData name="Gertsch Noah" userId="S::noah.gertsch@edu.tbz.ch::54d33493-6481-4148-be1b-392d4b4be02b" providerId="AD" clId="Web-{EEB58207-2DCA-3400-A421-87EBBB1D1126}" dt="2023-06-15T11:48:14.372" v="9"/>
          <ac:spMkLst>
            <pc:docMk/>
            <pc:sldMk cId="1136250268" sldId="256"/>
            <ac:spMk id="9" creationId="{0969CA5C-61C4-8EEE-EEC7-EE681E6077C2}"/>
          </ac:spMkLst>
        </pc:spChg>
        <pc:picChg chg="add del mod ord">
          <ac:chgData name="Gertsch Noah" userId="S::noah.gertsch@edu.tbz.ch::54d33493-6481-4148-be1b-392d4b4be02b" providerId="AD" clId="Web-{EEB58207-2DCA-3400-A421-87EBBB1D1126}" dt="2023-06-15T11:47:51.684" v="6"/>
          <ac:picMkLst>
            <pc:docMk/>
            <pc:sldMk cId="1136250268" sldId="256"/>
            <ac:picMk id="7" creationId="{087CD6B7-DC24-B717-5CE8-2DA8703E90AB}"/>
          </ac:picMkLst>
        </pc:picChg>
        <pc:picChg chg="add mod ord">
          <ac:chgData name="Gertsch Noah" userId="S::noah.gertsch@edu.tbz.ch::54d33493-6481-4148-be1b-392d4b4be02b" providerId="AD" clId="Web-{EEB58207-2DCA-3400-A421-87EBBB1D1126}" dt="2023-06-15T11:48:52.576" v="15" actId="1076"/>
          <ac:picMkLst>
            <pc:docMk/>
            <pc:sldMk cId="1136250268" sldId="256"/>
            <ac:picMk id="10" creationId="{7378B37B-DF21-B8AD-7267-7F73A39F5AF4}"/>
          </ac:picMkLst>
        </pc:picChg>
        <pc:picChg chg="add del">
          <ac:chgData name="Gertsch Noah" userId="S::noah.gertsch@edu.tbz.ch::54d33493-6481-4148-be1b-392d4b4be02b" providerId="AD" clId="Web-{EEB58207-2DCA-3400-A421-87EBBB1D1126}" dt="2023-06-15T11:48:14.153" v="8"/>
          <ac:picMkLst>
            <pc:docMk/>
            <pc:sldMk cId="1136250268" sldId="256"/>
            <ac:picMk id="1030" creationId="{88555322-FE85-38A6-45C0-7297B1B9A683}"/>
          </ac:picMkLst>
        </pc:picChg>
      </pc:sldChg>
      <pc:sldChg chg="modSp">
        <pc:chgData name="Gertsch Noah" userId="S::noah.gertsch@edu.tbz.ch::54d33493-6481-4148-be1b-392d4b4be02b" providerId="AD" clId="Web-{EEB58207-2DCA-3400-A421-87EBBB1D1126}" dt="2023-06-15T11:58:25.256" v="107" actId="20577"/>
        <pc:sldMkLst>
          <pc:docMk/>
          <pc:sldMk cId="4080338747" sldId="257"/>
        </pc:sldMkLst>
        <pc:spChg chg="mod">
          <ac:chgData name="Gertsch Noah" userId="S::noah.gertsch@edu.tbz.ch::54d33493-6481-4148-be1b-392d4b4be02b" providerId="AD" clId="Web-{EEB58207-2DCA-3400-A421-87EBBB1D1126}" dt="2023-06-15T11:58:25.256" v="107" actId="20577"/>
          <ac:spMkLst>
            <pc:docMk/>
            <pc:sldMk cId="4080338747" sldId="257"/>
            <ac:spMk id="2" creationId="{C8F58AE6-56F6-44E8-8BBF-23277B1773E4}"/>
          </ac:spMkLst>
        </pc:spChg>
        <pc:graphicFrameChg chg="modGraphic">
          <ac:chgData name="Gertsch Noah" userId="S::noah.gertsch@edu.tbz.ch::54d33493-6481-4148-be1b-392d4b4be02b" providerId="AD" clId="Web-{EEB58207-2DCA-3400-A421-87EBBB1D1126}" dt="2023-06-15T11:58:16.084" v="105" actId="20577"/>
          <ac:graphicFrameMkLst>
            <pc:docMk/>
            <pc:sldMk cId="4080338747" sldId="257"/>
            <ac:graphicFrameMk id="10" creationId="{4DBF5C5D-E8C1-4EFB-87B6-B4245AB407AE}"/>
          </ac:graphicFrameMkLst>
        </pc:graphicFrameChg>
      </pc:sldChg>
      <pc:sldChg chg="modSp">
        <pc:chgData name="Gertsch Noah" userId="S::noah.gertsch@edu.tbz.ch::54d33493-6481-4148-be1b-392d4b4be02b" providerId="AD" clId="Web-{EEB58207-2DCA-3400-A421-87EBBB1D1126}" dt="2023-06-15T11:57:25.177" v="93" actId="20577"/>
        <pc:sldMkLst>
          <pc:docMk/>
          <pc:sldMk cId="2169832658" sldId="260"/>
        </pc:sldMkLst>
        <pc:spChg chg="mod">
          <ac:chgData name="Gertsch Noah" userId="S::noah.gertsch@edu.tbz.ch::54d33493-6481-4148-be1b-392d4b4be02b" providerId="AD" clId="Web-{EEB58207-2DCA-3400-A421-87EBBB1D1126}" dt="2023-06-15T11:56:50.067" v="82" actId="20577"/>
          <ac:spMkLst>
            <pc:docMk/>
            <pc:sldMk cId="2169832658" sldId="260"/>
            <ac:spMk id="2" creationId="{E199600F-A17E-4354-A7AB-0CC2A43A9354}"/>
          </ac:spMkLst>
        </pc:spChg>
        <pc:spChg chg="mod">
          <ac:chgData name="Gertsch Noah" userId="S::noah.gertsch@edu.tbz.ch::54d33493-6481-4148-be1b-392d4b4be02b" providerId="AD" clId="Web-{EEB58207-2DCA-3400-A421-87EBBB1D1126}" dt="2023-06-15T11:56:57.583" v="84" actId="20577"/>
          <ac:spMkLst>
            <pc:docMk/>
            <pc:sldMk cId="2169832658" sldId="260"/>
            <ac:spMk id="3" creationId="{FA6A4B49-27C8-46B6-8B11-AD7E8F615E2C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02.896" v="86" actId="20577"/>
          <ac:spMkLst>
            <pc:docMk/>
            <pc:sldMk cId="2169832658" sldId="260"/>
            <ac:spMk id="5" creationId="{0A60FA35-B461-95E3-2E81-CFA95A2C6B4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08.521" v="87" actId="20577"/>
          <ac:spMkLst>
            <pc:docMk/>
            <pc:sldMk cId="2169832658" sldId="260"/>
            <ac:spMk id="8" creationId="{52C2DB72-01A8-424A-8CEF-8BD2418A8D2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14.427" v="89" actId="20577"/>
          <ac:spMkLst>
            <pc:docMk/>
            <pc:sldMk cId="2169832658" sldId="260"/>
            <ac:spMk id="10" creationId="{95AAAEAA-CCF6-4E36-A4A3-5AF49D00995B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19.927" v="91" actId="20577"/>
          <ac:spMkLst>
            <pc:docMk/>
            <pc:sldMk cId="2169832658" sldId="260"/>
            <ac:spMk id="11" creationId="{5F253864-26FA-4AB1-9F0A-4F57D870EE8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25.177" v="93" actId="20577"/>
          <ac:spMkLst>
            <pc:docMk/>
            <pc:sldMk cId="2169832658" sldId="260"/>
            <ac:spMk id="12" creationId="{84949406-858F-4224-BC48-197463899896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5:56.410" v="80" actId="20577"/>
        <pc:sldMkLst>
          <pc:docMk/>
          <pc:sldMk cId="3879804219" sldId="261"/>
        </pc:sldMkLst>
        <pc:spChg chg="mod">
          <ac:chgData name="Gertsch Noah" userId="S::noah.gertsch@edu.tbz.ch::54d33493-6481-4148-be1b-392d4b4be02b" providerId="AD" clId="Web-{EEB58207-2DCA-3400-A421-87EBBB1D1126}" dt="2023-06-15T11:55:34.207" v="72" actId="20577"/>
          <ac:spMkLst>
            <pc:docMk/>
            <pc:sldMk cId="3879804219" sldId="261"/>
            <ac:spMk id="2" creationId="{D5C25657-392B-8916-0951-0964BB4AF70C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27.769" v="70" actId="20577"/>
          <ac:spMkLst>
            <pc:docMk/>
            <pc:sldMk cId="3879804219" sldId="261"/>
            <ac:spMk id="5" creationId="{C8855392-9FED-4979-8AC6-A73037648D43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39.441" v="74" actId="20577"/>
          <ac:spMkLst>
            <pc:docMk/>
            <pc:sldMk cId="3879804219" sldId="261"/>
            <ac:spMk id="8" creationId="{5FE2B34C-7760-453F-8A81-50335F1BD6C4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44.629" v="76" actId="20577"/>
          <ac:spMkLst>
            <pc:docMk/>
            <pc:sldMk cId="3879804219" sldId="261"/>
            <ac:spMk id="9" creationId="{8BED1379-2C64-4902-A414-90051165C903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50.473" v="78" actId="20577"/>
          <ac:spMkLst>
            <pc:docMk/>
            <pc:sldMk cId="3879804219" sldId="261"/>
            <ac:spMk id="11" creationId="{774383B4-AACC-4685-AB80-6888FAA0B696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56.410" v="80" actId="20577"/>
          <ac:spMkLst>
            <pc:docMk/>
            <pc:sldMk cId="3879804219" sldId="261"/>
            <ac:spMk id="13" creationId="{EEC3D0FF-B59D-47D4-8EEE-5EF3EA7C3CC0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5:14.738" v="68" actId="20577"/>
        <pc:sldMkLst>
          <pc:docMk/>
          <pc:sldMk cId="3803842256" sldId="262"/>
        </pc:sldMkLst>
        <pc:spChg chg="mod">
          <ac:chgData name="Gertsch Noah" userId="S::noah.gertsch@edu.tbz.ch::54d33493-6481-4148-be1b-392d4b4be02b" providerId="AD" clId="Web-{EEB58207-2DCA-3400-A421-87EBBB1D1126}" dt="2023-06-15T11:54:17.143" v="57" actId="20577"/>
          <ac:spMkLst>
            <pc:docMk/>
            <pc:sldMk cId="3803842256" sldId="262"/>
            <ac:spMk id="3" creationId="{CDDC5365-EA36-45A8-8DBD-A6D8461EB21D}"/>
          </ac:spMkLst>
        </pc:spChg>
        <pc:spChg chg="mod">
          <ac:chgData name="Gertsch Noah" userId="S::noah.gertsch@edu.tbz.ch::54d33493-6481-4148-be1b-392d4b4be02b" providerId="AD" clId="Web-{EEB58207-2DCA-3400-A421-87EBBB1D1126}" dt="2023-06-15T11:54:42.019" v="59" actId="20577"/>
          <ac:spMkLst>
            <pc:docMk/>
            <pc:sldMk cId="3803842256" sldId="262"/>
            <ac:spMk id="4" creationId="{0D250B89-C4D5-43CB-81F0-EFF4588D7E4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4:52.878" v="61" actId="20577"/>
          <ac:spMkLst>
            <pc:docMk/>
            <pc:sldMk cId="3803842256" sldId="262"/>
            <ac:spMk id="6" creationId="{59176289-4CC8-2F0A-CC60-B78E82CD9916}"/>
          </ac:spMkLst>
        </pc:spChg>
        <pc:spChg chg="mod">
          <ac:chgData name="Gertsch Noah" userId="S::noah.gertsch@edu.tbz.ch::54d33493-6481-4148-be1b-392d4b4be02b" providerId="AD" clId="Web-{EEB58207-2DCA-3400-A421-87EBBB1D1126}" dt="2023-06-15T11:54:57.738" v="63" actId="20577"/>
          <ac:spMkLst>
            <pc:docMk/>
            <pc:sldMk cId="3803842256" sldId="262"/>
            <ac:spMk id="11" creationId="{08D655AF-5DBD-4954-B607-48D1914FC7DE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03.738" v="65" actId="20577"/>
          <ac:spMkLst>
            <pc:docMk/>
            <pc:sldMk cId="3803842256" sldId="262"/>
            <ac:spMk id="12" creationId="{EAE7730F-1A0D-4B11-BA09-6A6CAA96FE12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08.035" v="66" actId="20577"/>
          <ac:spMkLst>
            <pc:docMk/>
            <pc:sldMk cId="3803842256" sldId="262"/>
            <ac:spMk id="13" creationId="{4EF60258-6D59-4423-83CC-D7AC9D79D5E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5:14.738" v="68" actId="20577"/>
          <ac:spMkLst>
            <pc:docMk/>
            <pc:sldMk cId="3803842256" sldId="262"/>
            <ac:spMk id="14" creationId="{964627DB-2C83-4D9C-A498-D5BCC9A2B3B4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2:57.533" v="38" actId="20577"/>
        <pc:sldMkLst>
          <pc:docMk/>
          <pc:sldMk cId="613291450" sldId="263"/>
        </pc:sldMkLst>
        <pc:spChg chg="mod">
          <ac:chgData name="Gertsch Noah" userId="S::noah.gertsch@edu.tbz.ch::54d33493-6481-4148-be1b-392d4b4be02b" providerId="AD" clId="Web-{EEB58207-2DCA-3400-A421-87EBBB1D1126}" dt="2023-06-15T11:50:39.718" v="23" actId="20577"/>
          <ac:spMkLst>
            <pc:docMk/>
            <pc:sldMk cId="613291450" sldId="263"/>
            <ac:spMk id="2" creationId="{C8F58AE6-56F6-44E8-8BBF-23277B1773E4}"/>
          </ac:spMkLst>
        </pc:spChg>
        <pc:spChg chg="mod">
          <ac:chgData name="Gertsch Noah" userId="S::noah.gertsch@edu.tbz.ch::54d33493-6481-4148-be1b-392d4b4be02b" providerId="AD" clId="Web-{EEB58207-2DCA-3400-A421-87EBBB1D1126}" dt="2023-06-15T11:50:52.859" v="26" actId="20577"/>
          <ac:spMkLst>
            <pc:docMk/>
            <pc:sldMk cId="613291450" sldId="263"/>
            <ac:spMk id="3" creationId="{B869AAAC-3504-F5BC-96AC-3A8E3A6DBC54}"/>
          </ac:spMkLst>
        </pc:spChg>
        <pc:spChg chg="mod">
          <ac:chgData name="Gertsch Noah" userId="S::noah.gertsch@edu.tbz.ch::54d33493-6481-4148-be1b-392d4b4be02b" providerId="AD" clId="Web-{EEB58207-2DCA-3400-A421-87EBBB1D1126}" dt="2023-06-15T11:51:11.422" v="29" actId="20577"/>
          <ac:spMkLst>
            <pc:docMk/>
            <pc:sldMk cId="613291450" sldId="263"/>
            <ac:spMk id="4" creationId="{8B863B31-6429-468C-9624-0D0BBDBACA62}"/>
          </ac:spMkLst>
        </pc:spChg>
        <pc:spChg chg="mod">
          <ac:chgData name="Gertsch Noah" userId="S::noah.gertsch@edu.tbz.ch::54d33493-6481-4148-be1b-392d4b4be02b" providerId="AD" clId="Web-{EEB58207-2DCA-3400-A421-87EBBB1D1126}" dt="2023-06-15T11:51:48.875" v="31" actId="20577"/>
          <ac:spMkLst>
            <pc:docMk/>
            <pc:sldMk cId="613291450" sldId="263"/>
            <ac:spMk id="5" creationId="{093D1241-4F6B-4523-A0D3-68E3CDBC0F28}"/>
          </ac:spMkLst>
        </pc:spChg>
        <pc:spChg chg="mod">
          <ac:chgData name="Gertsch Noah" userId="S::noah.gertsch@edu.tbz.ch::54d33493-6481-4148-be1b-392d4b4be02b" providerId="AD" clId="Web-{EEB58207-2DCA-3400-A421-87EBBB1D1126}" dt="2023-06-15T11:51:56.719" v="33" actId="20577"/>
          <ac:spMkLst>
            <pc:docMk/>
            <pc:sldMk cId="613291450" sldId="263"/>
            <ac:spMk id="6" creationId="{C7BF8379-6FA4-47C8-A343-950346DD4931}"/>
          </ac:spMkLst>
        </pc:spChg>
        <pc:spChg chg="mod">
          <ac:chgData name="Gertsch Noah" userId="S::noah.gertsch@edu.tbz.ch::54d33493-6481-4148-be1b-392d4b4be02b" providerId="AD" clId="Web-{EEB58207-2DCA-3400-A421-87EBBB1D1126}" dt="2023-06-15T11:52:46.751" v="36" actId="20577"/>
          <ac:spMkLst>
            <pc:docMk/>
            <pc:sldMk cId="613291450" sldId="263"/>
            <ac:spMk id="7" creationId="{CD0DE557-B4FF-44B4-B945-B5B41DBDA39C}"/>
          </ac:spMkLst>
        </pc:spChg>
        <pc:spChg chg="mod">
          <ac:chgData name="Gertsch Noah" userId="S::noah.gertsch@edu.tbz.ch::54d33493-6481-4148-be1b-392d4b4be02b" providerId="AD" clId="Web-{EEB58207-2DCA-3400-A421-87EBBB1D1126}" dt="2023-06-15T11:52:57.533" v="38" actId="20577"/>
          <ac:spMkLst>
            <pc:docMk/>
            <pc:sldMk cId="613291450" sldId="263"/>
            <ac:spMk id="8" creationId="{BB801CDE-088C-4A56-83CA-BF9F271065B0}"/>
          </ac:spMkLst>
        </pc:spChg>
      </pc:sldChg>
      <pc:sldChg chg="del">
        <pc:chgData name="Gertsch Noah" userId="S::noah.gertsch@edu.tbz.ch::54d33493-6481-4148-be1b-392d4b4be02b" providerId="AD" clId="Web-{EEB58207-2DCA-3400-A421-87EBBB1D1126}" dt="2023-06-15T11:49:30.655" v="16"/>
        <pc:sldMkLst>
          <pc:docMk/>
          <pc:sldMk cId="331933377" sldId="264"/>
        </pc:sldMkLst>
      </pc:sldChg>
      <pc:sldChg chg="modSp">
        <pc:chgData name="Gertsch Noah" userId="S::noah.gertsch@edu.tbz.ch::54d33493-6481-4148-be1b-392d4b4be02b" providerId="AD" clId="Web-{EEB58207-2DCA-3400-A421-87EBBB1D1126}" dt="2023-06-15T11:54:07.784" v="55" actId="20577"/>
        <pc:sldMkLst>
          <pc:docMk/>
          <pc:sldMk cId="2961414155" sldId="266"/>
        </pc:sldMkLst>
        <pc:spChg chg="mod">
          <ac:chgData name="Gertsch Noah" userId="S::noah.gertsch@edu.tbz.ch::54d33493-6481-4148-be1b-392d4b4be02b" providerId="AD" clId="Web-{EEB58207-2DCA-3400-A421-87EBBB1D1126}" dt="2023-06-15T11:53:21.095" v="40" actId="20577"/>
          <ac:spMkLst>
            <pc:docMk/>
            <pc:sldMk cId="2961414155" sldId="266"/>
            <ac:spMk id="3" creationId="{CDDC5365-EA36-45A8-8DBD-A6D8461EB21D}"/>
          </ac:spMkLst>
        </pc:spChg>
        <pc:spChg chg="mod">
          <ac:chgData name="Gertsch Noah" userId="S::noah.gertsch@edu.tbz.ch::54d33493-6481-4148-be1b-392d4b4be02b" providerId="AD" clId="Web-{EEB58207-2DCA-3400-A421-87EBBB1D1126}" dt="2023-06-15T11:53:29.486" v="42" actId="20577"/>
          <ac:spMkLst>
            <pc:docMk/>
            <pc:sldMk cId="2961414155" sldId="266"/>
            <ac:spMk id="4" creationId="{0D250B89-C4D5-43CB-81F0-EFF4588D7E4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3:35.533" v="44" actId="20577"/>
          <ac:spMkLst>
            <pc:docMk/>
            <pc:sldMk cId="2961414155" sldId="266"/>
            <ac:spMk id="9" creationId="{08977CD3-7BD0-E12E-E777-7247146D99CD}"/>
          </ac:spMkLst>
        </pc:spChg>
        <pc:spChg chg="mod">
          <ac:chgData name="Gertsch Noah" userId="S::noah.gertsch@edu.tbz.ch::54d33493-6481-4148-be1b-392d4b4be02b" providerId="AD" clId="Web-{EEB58207-2DCA-3400-A421-87EBBB1D1126}" dt="2023-06-15T11:53:39.830" v="45" actId="20577"/>
          <ac:spMkLst>
            <pc:docMk/>
            <pc:sldMk cId="2961414155" sldId="266"/>
            <ac:spMk id="11" creationId="{08D655AF-5DBD-4954-B607-48D1914FC7DE}"/>
          </ac:spMkLst>
        </pc:spChg>
        <pc:spChg chg="mod">
          <ac:chgData name="Gertsch Noah" userId="S::noah.gertsch@edu.tbz.ch::54d33493-6481-4148-be1b-392d4b4be02b" providerId="AD" clId="Web-{EEB58207-2DCA-3400-A421-87EBBB1D1126}" dt="2023-06-15T11:53:48.862" v="49" actId="20577"/>
          <ac:spMkLst>
            <pc:docMk/>
            <pc:sldMk cId="2961414155" sldId="266"/>
            <ac:spMk id="12" creationId="{EAE7730F-1A0D-4B11-BA09-6A6CAA96FE12}"/>
          </ac:spMkLst>
        </pc:spChg>
        <pc:spChg chg="mod">
          <ac:chgData name="Gertsch Noah" userId="S::noah.gertsch@edu.tbz.ch::54d33493-6481-4148-be1b-392d4b4be02b" providerId="AD" clId="Web-{EEB58207-2DCA-3400-A421-87EBBB1D1126}" dt="2023-06-15T11:53:58.549" v="53" actId="20577"/>
          <ac:spMkLst>
            <pc:docMk/>
            <pc:sldMk cId="2961414155" sldId="266"/>
            <ac:spMk id="13" creationId="{4EF60258-6D59-4423-83CC-D7AC9D79D5E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4:07.784" v="55" actId="20577"/>
          <ac:spMkLst>
            <pc:docMk/>
            <pc:sldMk cId="2961414155" sldId="266"/>
            <ac:spMk id="14" creationId="{964627DB-2C83-4D9C-A498-D5BCC9A2B3B4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8:06.318" v="104" actId="20577"/>
        <pc:sldMkLst>
          <pc:docMk/>
          <pc:sldMk cId="3536716553" sldId="267"/>
        </pc:sldMkLst>
        <pc:spChg chg="mod">
          <ac:chgData name="Gertsch Noah" userId="S::noah.gertsch@edu.tbz.ch::54d33493-6481-4148-be1b-392d4b4be02b" providerId="AD" clId="Web-{EEB58207-2DCA-3400-A421-87EBBB1D1126}" dt="2023-06-15T11:57:32.834" v="94" actId="20577"/>
          <ac:spMkLst>
            <pc:docMk/>
            <pc:sldMk cId="3536716553" sldId="267"/>
            <ac:spMk id="2" creationId="{E199600F-A17E-4354-A7AB-0CC2A43A9354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37.209" v="95" actId="20577"/>
          <ac:spMkLst>
            <pc:docMk/>
            <pc:sldMk cId="3536716553" sldId="267"/>
            <ac:spMk id="3" creationId="{FA6A4B49-27C8-46B6-8B11-AD7E8F615E2C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48.709" v="98" actId="20577"/>
          <ac:spMkLst>
            <pc:docMk/>
            <pc:sldMk cId="3536716553" sldId="267"/>
            <ac:spMk id="5" creationId="{210A7D79-C376-EE28-6203-1192A75A88BF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42.318" v="96" actId="20577"/>
          <ac:spMkLst>
            <pc:docMk/>
            <pc:sldMk cId="3536716553" sldId="267"/>
            <ac:spMk id="8" creationId="{52C2DB72-01A8-424A-8CEF-8BD2418A8D2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7:57.584" v="101" actId="20577"/>
          <ac:spMkLst>
            <pc:docMk/>
            <pc:sldMk cId="3536716553" sldId="267"/>
            <ac:spMk id="10" creationId="{95AAAEAA-CCF6-4E36-A4A3-5AF49D00995B}"/>
          </ac:spMkLst>
        </pc:spChg>
        <pc:spChg chg="mod">
          <ac:chgData name="Gertsch Noah" userId="S::noah.gertsch@edu.tbz.ch::54d33493-6481-4148-be1b-392d4b4be02b" providerId="AD" clId="Web-{EEB58207-2DCA-3400-A421-87EBBB1D1126}" dt="2023-06-15T11:58:02.600" v="103" actId="20577"/>
          <ac:spMkLst>
            <pc:docMk/>
            <pc:sldMk cId="3536716553" sldId="267"/>
            <ac:spMk id="11" creationId="{5F253864-26FA-4AB1-9F0A-4F57D870EE85}"/>
          </ac:spMkLst>
        </pc:spChg>
        <pc:spChg chg="mod">
          <ac:chgData name="Gertsch Noah" userId="S::noah.gertsch@edu.tbz.ch::54d33493-6481-4148-be1b-392d4b4be02b" providerId="AD" clId="Web-{EEB58207-2DCA-3400-A421-87EBBB1D1126}" dt="2023-06-15T11:58:06.318" v="104" actId="20577"/>
          <ac:spMkLst>
            <pc:docMk/>
            <pc:sldMk cId="3536716553" sldId="267"/>
            <ac:spMk id="12" creationId="{84949406-858F-4224-BC48-197463899896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0:32.374" v="22" actId="20577"/>
        <pc:sldMkLst>
          <pc:docMk/>
          <pc:sldMk cId="2842987909" sldId="269"/>
        </pc:sldMkLst>
        <pc:spChg chg="mod">
          <ac:chgData name="Gertsch Noah" userId="S::noah.gertsch@edu.tbz.ch::54d33493-6481-4148-be1b-392d4b4be02b" providerId="AD" clId="Web-{EEB58207-2DCA-3400-A421-87EBBB1D1126}" dt="2023-06-15T11:50:32.374" v="22" actId="20577"/>
          <ac:spMkLst>
            <pc:docMk/>
            <pc:sldMk cId="2842987909" sldId="269"/>
            <ac:spMk id="2" creationId="{A1FCCD82-FCF2-8916-0B0E-5B240783AE1E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0:23.671" v="21" actId="20577"/>
        <pc:sldMkLst>
          <pc:docMk/>
          <pc:sldMk cId="3816175645" sldId="270"/>
        </pc:sldMkLst>
        <pc:spChg chg="mod">
          <ac:chgData name="Gertsch Noah" userId="S::noah.gertsch@edu.tbz.ch::54d33493-6481-4148-be1b-392d4b4be02b" providerId="AD" clId="Web-{EEB58207-2DCA-3400-A421-87EBBB1D1126}" dt="2023-06-15T11:50:23.671" v="21" actId="20577"/>
          <ac:spMkLst>
            <pc:docMk/>
            <pc:sldMk cId="3816175645" sldId="270"/>
            <ac:spMk id="2" creationId="{E625B623-7591-05B3-163F-752873B36F45}"/>
          </ac:spMkLst>
        </pc:spChg>
      </pc:sldChg>
      <pc:sldChg chg="modSp">
        <pc:chgData name="Gertsch Noah" userId="S::noah.gertsch@edu.tbz.ch::54d33493-6481-4148-be1b-392d4b4be02b" providerId="AD" clId="Web-{EEB58207-2DCA-3400-A421-87EBBB1D1126}" dt="2023-06-15T11:50:14.687" v="20" actId="20577"/>
        <pc:sldMkLst>
          <pc:docMk/>
          <pc:sldMk cId="4049212035" sldId="271"/>
        </pc:sldMkLst>
        <pc:spChg chg="mod">
          <ac:chgData name="Gertsch Noah" userId="S::noah.gertsch@edu.tbz.ch::54d33493-6481-4148-be1b-392d4b4be02b" providerId="AD" clId="Web-{EEB58207-2DCA-3400-A421-87EBBB1D1126}" dt="2023-06-15T11:50:14.687" v="20" actId="20577"/>
          <ac:spMkLst>
            <pc:docMk/>
            <pc:sldMk cId="4049212035" sldId="271"/>
            <ac:spMk id="2" creationId="{7711173C-663C-03DC-BAE1-437174EE8B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E28A9-0E64-4743-9DD3-170DBFA6940B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3C8626F-849A-434A-9B61-35F9394313B7}">
      <dgm:prSet/>
      <dgm:spPr/>
      <dgm:t>
        <a:bodyPr/>
        <a:lstStyle/>
        <a:p>
          <a:r>
            <a:rPr lang="de-CH"/>
            <a:t>Theorieinhalt</a:t>
          </a:r>
          <a:endParaRPr lang="en-US"/>
        </a:p>
      </dgm:t>
    </dgm:pt>
    <dgm:pt modelId="{ADA43D00-0590-4095-BB09-1B4907F28C54}" type="parTrans" cxnId="{3B4F721D-A3CA-4DE9-8A51-DD5F2CA11B52}">
      <dgm:prSet/>
      <dgm:spPr/>
      <dgm:t>
        <a:bodyPr/>
        <a:lstStyle/>
        <a:p>
          <a:endParaRPr lang="en-US"/>
        </a:p>
      </dgm:t>
    </dgm:pt>
    <dgm:pt modelId="{762980BB-2DBA-44A1-93E0-8D1B1B9989ED}" type="sibTrans" cxnId="{3B4F721D-A3CA-4DE9-8A51-DD5F2CA11B52}">
      <dgm:prSet/>
      <dgm:spPr/>
      <dgm:t>
        <a:bodyPr/>
        <a:lstStyle/>
        <a:p>
          <a:endParaRPr lang="en-US"/>
        </a:p>
      </dgm:t>
    </dgm:pt>
    <dgm:pt modelId="{9C71C08A-2338-440A-A5DF-EB2C223ED5AE}">
      <dgm:prSet/>
      <dgm:spPr/>
      <dgm:t>
        <a:bodyPr/>
        <a:lstStyle/>
        <a:p>
          <a:r>
            <a:rPr lang="de-CH"/>
            <a:t>Schulungsinhalt</a:t>
          </a:r>
          <a:endParaRPr lang="en-US"/>
        </a:p>
      </dgm:t>
    </dgm:pt>
    <dgm:pt modelId="{255AD7C4-CC29-4C53-A014-0CA61F61A0AE}" type="parTrans" cxnId="{5B5D4F11-0EB2-4084-841C-614E176DEF04}">
      <dgm:prSet/>
      <dgm:spPr/>
      <dgm:t>
        <a:bodyPr/>
        <a:lstStyle/>
        <a:p>
          <a:endParaRPr lang="en-US"/>
        </a:p>
      </dgm:t>
    </dgm:pt>
    <dgm:pt modelId="{E6999ECD-7834-4F85-B446-512C316A6B1D}" type="sibTrans" cxnId="{5B5D4F11-0EB2-4084-841C-614E176DEF04}">
      <dgm:prSet/>
      <dgm:spPr/>
      <dgm:t>
        <a:bodyPr/>
        <a:lstStyle/>
        <a:p>
          <a:endParaRPr lang="en-US"/>
        </a:p>
      </dgm:t>
    </dgm:pt>
    <dgm:pt modelId="{7E2C2464-8488-4932-8AF7-29AD711FAA54}">
      <dgm:prSet/>
      <dgm:spPr/>
      <dgm:t>
        <a:bodyPr/>
        <a:lstStyle/>
        <a:p>
          <a:r>
            <a:rPr lang="de-CH"/>
            <a:t>Kahoot</a:t>
          </a:r>
          <a:endParaRPr lang="en-US"/>
        </a:p>
      </dgm:t>
    </dgm:pt>
    <dgm:pt modelId="{A29FD838-445F-4CE1-B1D1-AA0DD75E419F}" type="parTrans" cxnId="{A19AF0C3-4A8C-48EF-B34B-AA7B0870C3E9}">
      <dgm:prSet/>
      <dgm:spPr/>
      <dgm:t>
        <a:bodyPr/>
        <a:lstStyle/>
        <a:p>
          <a:endParaRPr lang="en-US"/>
        </a:p>
      </dgm:t>
    </dgm:pt>
    <dgm:pt modelId="{0BBF0B1D-EF67-45E2-9086-B8E87EF33EB5}" type="sibTrans" cxnId="{A19AF0C3-4A8C-48EF-B34B-AA7B0870C3E9}">
      <dgm:prSet/>
      <dgm:spPr/>
      <dgm:t>
        <a:bodyPr/>
        <a:lstStyle/>
        <a:p>
          <a:endParaRPr lang="en-US"/>
        </a:p>
      </dgm:t>
    </dgm:pt>
    <dgm:pt modelId="{73D69CA5-3698-4F84-9087-F5F1FD401A65}">
      <dgm:prSet/>
      <dgm:spPr/>
      <dgm:t>
        <a:bodyPr/>
        <a:lstStyle/>
        <a:p>
          <a:r>
            <a:rPr lang="de-CH"/>
            <a:t>Fazit</a:t>
          </a:r>
          <a:endParaRPr lang="en-US"/>
        </a:p>
      </dgm:t>
    </dgm:pt>
    <dgm:pt modelId="{7713024D-41B5-45C9-9A66-B6F0E254A871}" type="parTrans" cxnId="{1C6BAB28-ACF6-4837-9A51-CE685F1C7045}">
      <dgm:prSet/>
      <dgm:spPr/>
      <dgm:t>
        <a:bodyPr/>
        <a:lstStyle/>
        <a:p>
          <a:endParaRPr lang="en-US"/>
        </a:p>
      </dgm:t>
    </dgm:pt>
    <dgm:pt modelId="{77E90496-6564-47ED-8416-A48BDFEFCAF8}" type="sibTrans" cxnId="{1C6BAB28-ACF6-4837-9A51-CE685F1C7045}">
      <dgm:prSet/>
      <dgm:spPr/>
      <dgm:t>
        <a:bodyPr/>
        <a:lstStyle/>
        <a:p>
          <a:endParaRPr lang="en-US"/>
        </a:p>
      </dgm:t>
    </dgm:pt>
    <dgm:pt modelId="{3316B244-7B58-48B7-A8CF-FD8E246DE69E}">
      <dgm:prSet/>
      <dgm:spPr/>
      <dgm:t>
        <a:bodyPr/>
        <a:lstStyle/>
        <a:p>
          <a:r>
            <a:rPr lang="de-CH"/>
            <a:t>Abschluss und Fragen</a:t>
          </a:r>
          <a:endParaRPr lang="en-US"/>
        </a:p>
      </dgm:t>
    </dgm:pt>
    <dgm:pt modelId="{E45E234F-73E7-4423-A541-0A562C488EA7}" type="parTrans" cxnId="{1B8C5930-E586-4212-A75C-23C9AC192C33}">
      <dgm:prSet/>
      <dgm:spPr/>
      <dgm:t>
        <a:bodyPr/>
        <a:lstStyle/>
        <a:p>
          <a:endParaRPr lang="en-US"/>
        </a:p>
      </dgm:t>
    </dgm:pt>
    <dgm:pt modelId="{720F8035-6D02-4062-B8CB-1CDC80AD3A80}" type="sibTrans" cxnId="{1B8C5930-E586-4212-A75C-23C9AC192C33}">
      <dgm:prSet/>
      <dgm:spPr/>
      <dgm:t>
        <a:bodyPr/>
        <a:lstStyle/>
        <a:p>
          <a:endParaRPr lang="en-US"/>
        </a:p>
      </dgm:t>
    </dgm:pt>
    <dgm:pt modelId="{93B06306-2DA6-41BF-BC3A-765248BD2C18}" type="pres">
      <dgm:prSet presAssocID="{04CE28A9-0E64-4743-9DD3-170DBFA6940B}" presName="outerComposite" presStyleCnt="0">
        <dgm:presLayoutVars>
          <dgm:chMax val="5"/>
          <dgm:dir/>
          <dgm:resizeHandles val="exact"/>
        </dgm:presLayoutVars>
      </dgm:prSet>
      <dgm:spPr/>
    </dgm:pt>
    <dgm:pt modelId="{FF2A7CF0-7F2A-486A-AD07-22D5087292D2}" type="pres">
      <dgm:prSet presAssocID="{04CE28A9-0E64-4743-9DD3-170DBFA6940B}" presName="dummyMaxCanvas" presStyleCnt="0">
        <dgm:presLayoutVars/>
      </dgm:prSet>
      <dgm:spPr/>
    </dgm:pt>
    <dgm:pt modelId="{05EFB071-EBD0-4F4C-830A-81F480449F2C}" type="pres">
      <dgm:prSet presAssocID="{04CE28A9-0E64-4743-9DD3-170DBFA6940B}" presName="FiveNodes_1" presStyleLbl="node1" presStyleIdx="0" presStyleCnt="5">
        <dgm:presLayoutVars>
          <dgm:bulletEnabled val="1"/>
        </dgm:presLayoutVars>
      </dgm:prSet>
      <dgm:spPr/>
    </dgm:pt>
    <dgm:pt modelId="{2FDB43D6-6EF4-499F-96F3-A20A66380B24}" type="pres">
      <dgm:prSet presAssocID="{04CE28A9-0E64-4743-9DD3-170DBFA6940B}" presName="FiveNodes_2" presStyleLbl="node1" presStyleIdx="1" presStyleCnt="5">
        <dgm:presLayoutVars>
          <dgm:bulletEnabled val="1"/>
        </dgm:presLayoutVars>
      </dgm:prSet>
      <dgm:spPr/>
    </dgm:pt>
    <dgm:pt modelId="{50E2F2B6-7941-4EF8-8281-DBCEBC5F41FE}" type="pres">
      <dgm:prSet presAssocID="{04CE28A9-0E64-4743-9DD3-170DBFA6940B}" presName="FiveNodes_3" presStyleLbl="node1" presStyleIdx="2" presStyleCnt="5">
        <dgm:presLayoutVars>
          <dgm:bulletEnabled val="1"/>
        </dgm:presLayoutVars>
      </dgm:prSet>
      <dgm:spPr/>
    </dgm:pt>
    <dgm:pt modelId="{9343C8F6-F779-4A98-9FB3-D56D7DB92390}" type="pres">
      <dgm:prSet presAssocID="{04CE28A9-0E64-4743-9DD3-170DBFA6940B}" presName="FiveNodes_4" presStyleLbl="node1" presStyleIdx="3" presStyleCnt="5">
        <dgm:presLayoutVars>
          <dgm:bulletEnabled val="1"/>
        </dgm:presLayoutVars>
      </dgm:prSet>
      <dgm:spPr/>
    </dgm:pt>
    <dgm:pt modelId="{9BF57E77-4C10-4A87-A216-D6A48E5BD859}" type="pres">
      <dgm:prSet presAssocID="{04CE28A9-0E64-4743-9DD3-170DBFA6940B}" presName="FiveNodes_5" presStyleLbl="node1" presStyleIdx="4" presStyleCnt="5">
        <dgm:presLayoutVars>
          <dgm:bulletEnabled val="1"/>
        </dgm:presLayoutVars>
      </dgm:prSet>
      <dgm:spPr/>
    </dgm:pt>
    <dgm:pt modelId="{BB954C3D-4326-4B19-B8D0-F982A18272F6}" type="pres">
      <dgm:prSet presAssocID="{04CE28A9-0E64-4743-9DD3-170DBFA6940B}" presName="FiveConn_1-2" presStyleLbl="fgAccFollowNode1" presStyleIdx="0" presStyleCnt="4">
        <dgm:presLayoutVars>
          <dgm:bulletEnabled val="1"/>
        </dgm:presLayoutVars>
      </dgm:prSet>
      <dgm:spPr/>
    </dgm:pt>
    <dgm:pt modelId="{00740A5C-8D83-4C4A-BD85-0A057369CA5A}" type="pres">
      <dgm:prSet presAssocID="{04CE28A9-0E64-4743-9DD3-170DBFA6940B}" presName="FiveConn_2-3" presStyleLbl="fgAccFollowNode1" presStyleIdx="1" presStyleCnt="4">
        <dgm:presLayoutVars>
          <dgm:bulletEnabled val="1"/>
        </dgm:presLayoutVars>
      </dgm:prSet>
      <dgm:spPr/>
    </dgm:pt>
    <dgm:pt modelId="{E26EB4F6-F97D-4893-9DA5-47EED06F400E}" type="pres">
      <dgm:prSet presAssocID="{04CE28A9-0E64-4743-9DD3-170DBFA6940B}" presName="FiveConn_3-4" presStyleLbl="fgAccFollowNode1" presStyleIdx="2" presStyleCnt="4">
        <dgm:presLayoutVars>
          <dgm:bulletEnabled val="1"/>
        </dgm:presLayoutVars>
      </dgm:prSet>
      <dgm:spPr/>
    </dgm:pt>
    <dgm:pt modelId="{8CF4DE24-2BCD-4835-AA0D-CD20850C951E}" type="pres">
      <dgm:prSet presAssocID="{04CE28A9-0E64-4743-9DD3-170DBFA6940B}" presName="FiveConn_4-5" presStyleLbl="fgAccFollowNode1" presStyleIdx="3" presStyleCnt="4">
        <dgm:presLayoutVars>
          <dgm:bulletEnabled val="1"/>
        </dgm:presLayoutVars>
      </dgm:prSet>
      <dgm:spPr/>
    </dgm:pt>
    <dgm:pt modelId="{7E130010-B321-4B2B-B26B-AB138B463434}" type="pres">
      <dgm:prSet presAssocID="{04CE28A9-0E64-4743-9DD3-170DBFA6940B}" presName="FiveNodes_1_text" presStyleLbl="node1" presStyleIdx="4" presStyleCnt="5">
        <dgm:presLayoutVars>
          <dgm:bulletEnabled val="1"/>
        </dgm:presLayoutVars>
      </dgm:prSet>
      <dgm:spPr/>
    </dgm:pt>
    <dgm:pt modelId="{3E28B32B-7BDF-4F9D-B821-3852ADD3CCAC}" type="pres">
      <dgm:prSet presAssocID="{04CE28A9-0E64-4743-9DD3-170DBFA6940B}" presName="FiveNodes_2_text" presStyleLbl="node1" presStyleIdx="4" presStyleCnt="5">
        <dgm:presLayoutVars>
          <dgm:bulletEnabled val="1"/>
        </dgm:presLayoutVars>
      </dgm:prSet>
      <dgm:spPr/>
    </dgm:pt>
    <dgm:pt modelId="{A590B355-9E94-4451-85B6-CFA5445DA60C}" type="pres">
      <dgm:prSet presAssocID="{04CE28A9-0E64-4743-9DD3-170DBFA6940B}" presName="FiveNodes_3_text" presStyleLbl="node1" presStyleIdx="4" presStyleCnt="5">
        <dgm:presLayoutVars>
          <dgm:bulletEnabled val="1"/>
        </dgm:presLayoutVars>
      </dgm:prSet>
      <dgm:spPr/>
    </dgm:pt>
    <dgm:pt modelId="{C41F8681-4698-4325-895D-6A6F9BAE796D}" type="pres">
      <dgm:prSet presAssocID="{04CE28A9-0E64-4743-9DD3-170DBFA6940B}" presName="FiveNodes_4_text" presStyleLbl="node1" presStyleIdx="4" presStyleCnt="5">
        <dgm:presLayoutVars>
          <dgm:bulletEnabled val="1"/>
        </dgm:presLayoutVars>
      </dgm:prSet>
      <dgm:spPr/>
    </dgm:pt>
    <dgm:pt modelId="{53AC46A8-B81B-4745-B49D-8A8F8F4E02B8}" type="pres">
      <dgm:prSet presAssocID="{04CE28A9-0E64-4743-9DD3-170DBFA694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6E8FD01-7A39-496D-BEA5-B80AEC9D691C}" type="presOf" srcId="{04CE28A9-0E64-4743-9DD3-170DBFA6940B}" destId="{93B06306-2DA6-41BF-BC3A-765248BD2C18}" srcOrd="0" destOrd="0" presId="urn:microsoft.com/office/officeart/2005/8/layout/vProcess5"/>
    <dgm:cxn modelId="{5B5D4F11-0EB2-4084-841C-614E176DEF04}" srcId="{04CE28A9-0E64-4743-9DD3-170DBFA6940B}" destId="{9C71C08A-2338-440A-A5DF-EB2C223ED5AE}" srcOrd="1" destOrd="0" parTransId="{255AD7C4-CC29-4C53-A014-0CA61F61A0AE}" sibTransId="{E6999ECD-7834-4F85-B446-512C316A6B1D}"/>
    <dgm:cxn modelId="{D689B11B-C759-461A-9B50-B4995223AF19}" type="presOf" srcId="{0BBF0B1D-EF67-45E2-9086-B8E87EF33EB5}" destId="{E26EB4F6-F97D-4893-9DA5-47EED06F400E}" srcOrd="0" destOrd="0" presId="urn:microsoft.com/office/officeart/2005/8/layout/vProcess5"/>
    <dgm:cxn modelId="{3B4F721D-A3CA-4DE9-8A51-DD5F2CA11B52}" srcId="{04CE28A9-0E64-4743-9DD3-170DBFA6940B}" destId="{03C8626F-849A-434A-9B61-35F9394313B7}" srcOrd="0" destOrd="0" parTransId="{ADA43D00-0590-4095-BB09-1B4907F28C54}" sibTransId="{762980BB-2DBA-44A1-93E0-8D1B1B9989ED}"/>
    <dgm:cxn modelId="{7BE71822-06E2-414C-BE94-F71FE43506BB}" type="presOf" srcId="{73D69CA5-3698-4F84-9087-F5F1FD401A65}" destId="{9343C8F6-F779-4A98-9FB3-D56D7DB92390}" srcOrd="0" destOrd="0" presId="urn:microsoft.com/office/officeart/2005/8/layout/vProcess5"/>
    <dgm:cxn modelId="{1C6BAB28-ACF6-4837-9A51-CE685F1C7045}" srcId="{04CE28A9-0E64-4743-9DD3-170DBFA6940B}" destId="{73D69CA5-3698-4F84-9087-F5F1FD401A65}" srcOrd="3" destOrd="0" parTransId="{7713024D-41B5-45C9-9A66-B6F0E254A871}" sibTransId="{77E90496-6564-47ED-8416-A48BDFEFCAF8}"/>
    <dgm:cxn modelId="{1B8C5930-E586-4212-A75C-23C9AC192C33}" srcId="{04CE28A9-0E64-4743-9DD3-170DBFA6940B}" destId="{3316B244-7B58-48B7-A8CF-FD8E246DE69E}" srcOrd="4" destOrd="0" parTransId="{E45E234F-73E7-4423-A541-0A562C488EA7}" sibTransId="{720F8035-6D02-4062-B8CB-1CDC80AD3A80}"/>
    <dgm:cxn modelId="{A88C073B-C0B4-4FD4-9C04-DB3D8DF3DF1D}" type="presOf" srcId="{3316B244-7B58-48B7-A8CF-FD8E246DE69E}" destId="{53AC46A8-B81B-4745-B49D-8A8F8F4E02B8}" srcOrd="1" destOrd="0" presId="urn:microsoft.com/office/officeart/2005/8/layout/vProcess5"/>
    <dgm:cxn modelId="{2FCBC55B-D05F-4E41-9F9A-F3DB147C0D8A}" type="presOf" srcId="{03C8626F-849A-434A-9B61-35F9394313B7}" destId="{05EFB071-EBD0-4F4C-830A-81F480449F2C}" srcOrd="0" destOrd="0" presId="urn:microsoft.com/office/officeart/2005/8/layout/vProcess5"/>
    <dgm:cxn modelId="{AAFDCF5E-0103-465A-819B-C4AE78588CA8}" type="presOf" srcId="{9C71C08A-2338-440A-A5DF-EB2C223ED5AE}" destId="{2FDB43D6-6EF4-499F-96F3-A20A66380B24}" srcOrd="0" destOrd="0" presId="urn:microsoft.com/office/officeart/2005/8/layout/vProcess5"/>
    <dgm:cxn modelId="{9F424161-1DB1-4B52-B4F1-5A52CA407B64}" type="presOf" srcId="{03C8626F-849A-434A-9B61-35F9394313B7}" destId="{7E130010-B321-4B2B-B26B-AB138B463434}" srcOrd="1" destOrd="0" presId="urn:microsoft.com/office/officeart/2005/8/layout/vProcess5"/>
    <dgm:cxn modelId="{B2C0635A-86E2-488B-9DAE-B3510661B1FD}" type="presOf" srcId="{73D69CA5-3698-4F84-9087-F5F1FD401A65}" destId="{C41F8681-4698-4325-895D-6A6F9BAE796D}" srcOrd="1" destOrd="0" presId="urn:microsoft.com/office/officeart/2005/8/layout/vProcess5"/>
    <dgm:cxn modelId="{ACD85F99-775A-43DB-A98C-70F897DDF95E}" type="presOf" srcId="{7E2C2464-8488-4932-8AF7-29AD711FAA54}" destId="{A590B355-9E94-4451-85B6-CFA5445DA60C}" srcOrd="1" destOrd="0" presId="urn:microsoft.com/office/officeart/2005/8/layout/vProcess5"/>
    <dgm:cxn modelId="{6899CAB3-6AC1-4C81-B2AB-B00F40DEA1A8}" type="presOf" srcId="{7E2C2464-8488-4932-8AF7-29AD711FAA54}" destId="{50E2F2B6-7941-4EF8-8281-DBCEBC5F41FE}" srcOrd="0" destOrd="0" presId="urn:microsoft.com/office/officeart/2005/8/layout/vProcess5"/>
    <dgm:cxn modelId="{9087EEB6-939A-4D75-8967-D951D91006DF}" type="presOf" srcId="{762980BB-2DBA-44A1-93E0-8D1B1B9989ED}" destId="{BB954C3D-4326-4B19-B8D0-F982A18272F6}" srcOrd="0" destOrd="0" presId="urn:microsoft.com/office/officeart/2005/8/layout/vProcess5"/>
    <dgm:cxn modelId="{8EF198B7-217E-417B-B26A-5F2F9D5D316D}" type="presOf" srcId="{9C71C08A-2338-440A-A5DF-EB2C223ED5AE}" destId="{3E28B32B-7BDF-4F9D-B821-3852ADD3CCAC}" srcOrd="1" destOrd="0" presId="urn:microsoft.com/office/officeart/2005/8/layout/vProcess5"/>
    <dgm:cxn modelId="{D3FEA7BC-7F5F-448F-B19B-4CA670F34DB8}" type="presOf" srcId="{77E90496-6564-47ED-8416-A48BDFEFCAF8}" destId="{8CF4DE24-2BCD-4835-AA0D-CD20850C951E}" srcOrd="0" destOrd="0" presId="urn:microsoft.com/office/officeart/2005/8/layout/vProcess5"/>
    <dgm:cxn modelId="{A19AF0C3-4A8C-48EF-B34B-AA7B0870C3E9}" srcId="{04CE28A9-0E64-4743-9DD3-170DBFA6940B}" destId="{7E2C2464-8488-4932-8AF7-29AD711FAA54}" srcOrd="2" destOrd="0" parTransId="{A29FD838-445F-4CE1-B1D1-AA0DD75E419F}" sibTransId="{0BBF0B1D-EF67-45E2-9086-B8E87EF33EB5}"/>
    <dgm:cxn modelId="{272767CE-D63C-49D2-A017-1B20C2AC41AD}" type="presOf" srcId="{3316B244-7B58-48B7-A8CF-FD8E246DE69E}" destId="{9BF57E77-4C10-4A87-A216-D6A48E5BD859}" srcOrd="0" destOrd="0" presId="urn:microsoft.com/office/officeart/2005/8/layout/vProcess5"/>
    <dgm:cxn modelId="{8C1572DF-4498-412E-8D6E-9F8CB7BFE952}" type="presOf" srcId="{E6999ECD-7834-4F85-B446-512C316A6B1D}" destId="{00740A5C-8D83-4C4A-BD85-0A057369CA5A}" srcOrd="0" destOrd="0" presId="urn:microsoft.com/office/officeart/2005/8/layout/vProcess5"/>
    <dgm:cxn modelId="{F1827ED6-D0ED-456D-A96B-CE0E650AEDF2}" type="presParOf" srcId="{93B06306-2DA6-41BF-BC3A-765248BD2C18}" destId="{FF2A7CF0-7F2A-486A-AD07-22D5087292D2}" srcOrd="0" destOrd="0" presId="urn:microsoft.com/office/officeart/2005/8/layout/vProcess5"/>
    <dgm:cxn modelId="{F7D30C1D-02B7-47CD-957D-C9347664A385}" type="presParOf" srcId="{93B06306-2DA6-41BF-BC3A-765248BD2C18}" destId="{05EFB071-EBD0-4F4C-830A-81F480449F2C}" srcOrd="1" destOrd="0" presId="urn:microsoft.com/office/officeart/2005/8/layout/vProcess5"/>
    <dgm:cxn modelId="{8CC682C0-DFBA-4DCE-829D-D4EDD7F643A0}" type="presParOf" srcId="{93B06306-2DA6-41BF-BC3A-765248BD2C18}" destId="{2FDB43D6-6EF4-499F-96F3-A20A66380B24}" srcOrd="2" destOrd="0" presId="urn:microsoft.com/office/officeart/2005/8/layout/vProcess5"/>
    <dgm:cxn modelId="{302E5D80-0D35-408E-95D0-77BA34AA1A98}" type="presParOf" srcId="{93B06306-2DA6-41BF-BC3A-765248BD2C18}" destId="{50E2F2B6-7941-4EF8-8281-DBCEBC5F41FE}" srcOrd="3" destOrd="0" presId="urn:microsoft.com/office/officeart/2005/8/layout/vProcess5"/>
    <dgm:cxn modelId="{96A870F9-40FF-4A35-9E23-D2FFB614796B}" type="presParOf" srcId="{93B06306-2DA6-41BF-BC3A-765248BD2C18}" destId="{9343C8F6-F779-4A98-9FB3-D56D7DB92390}" srcOrd="4" destOrd="0" presId="urn:microsoft.com/office/officeart/2005/8/layout/vProcess5"/>
    <dgm:cxn modelId="{F99DB321-440F-4E96-8F33-936921C85190}" type="presParOf" srcId="{93B06306-2DA6-41BF-BC3A-765248BD2C18}" destId="{9BF57E77-4C10-4A87-A216-D6A48E5BD859}" srcOrd="5" destOrd="0" presId="urn:microsoft.com/office/officeart/2005/8/layout/vProcess5"/>
    <dgm:cxn modelId="{A06E1E59-ADCD-4E47-9205-CC93A59464A0}" type="presParOf" srcId="{93B06306-2DA6-41BF-BC3A-765248BD2C18}" destId="{BB954C3D-4326-4B19-B8D0-F982A18272F6}" srcOrd="6" destOrd="0" presId="urn:microsoft.com/office/officeart/2005/8/layout/vProcess5"/>
    <dgm:cxn modelId="{F5C2C3D1-3C78-4929-A4AE-741E5E5E98DE}" type="presParOf" srcId="{93B06306-2DA6-41BF-BC3A-765248BD2C18}" destId="{00740A5C-8D83-4C4A-BD85-0A057369CA5A}" srcOrd="7" destOrd="0" presId="urn:microsoft.com/office/officeart/2005/8/layout/vProcess5"/>
    <dgm:cxn modelId="{48C95FAA-A29B-4009-B3C4-80A651230FCB}" type="presParOf" srcId="{93B06306-2DA6-41BF-BC3A-765248BD2C18}" destId="{E26EB4F6-F97D-4893-9DA5-47EED06F400E}" srcOrd="8" destOrd="0" presId="urn:microsoft.com/office/officeart/2005/8/layout/vProcess5"/>
    <dgm:cxn modelId="{62192F42-F4E9-4396-82EE-3D43D15D4055}" type="presParOf" srcId="{93B06306-2DA6-41BF-BC3A-765248BD2C18}" destId="{8CF4DE24-2BCD-4835-AA0D-CD20850C951E}" srcOrd="9" destOrd="0" presId="urn:microsoft.com/office/officeart/2005/8/layout/vProcess5"/>
    <dgm:cxn modelId="{A699B6A9-6E20-45F5-90B2-205A26362E66}" type="presParOf" srcId="{93B06306-2DA6-41BF-BC3A-765248BD2C18}" destId="{7E130010-B321-4B2B-B26B-AB138B463434}" srcOrd="10" destOrd="0" presId="urn:microsoft.com/office/officeart/2005/8/layout/vProcess5"/>
    <dgm:cxn modelId="{B0BB95CD-0251-4C0F-B89A-D98B5206F9DE}" type="presParOf" srcId="{93B06306-2DA6-41BF-BC3A-765248BD2C18}" destId="{3E28B32B-7BDF-4F9D-B821-3852ADD3CCAC}" srcOrd="11" destOrd="0" presId="urn:microsoft.com/office/officeart/2005/8/layout/vProcess5"/>
    <dgm:cxn modelId="{93FCDD3F-0F05-4516-8D96-871703AFBED7}" type="presParOf" srcId="{93B06306-2DA6-41BF-BC3A-765248BD2C18}" destId="{A590B355-9E94-4451-85B6-CFA5445DA60C}" srcOrd="12" destOrd="0" presId="urn:microsoft.com/office/officeart/2005/8/layout/vProcess5"/>
    <dgm:cxn modelId="{8E17C075-92F2-4F4E-A887-CEEFFB6D93B3}" type="presParOf" srcId="{93B06306-2DA6-41BF-BC3A-765248BD2C18}" destId="{C41F8681-4698-4325-895D-6A6F9BAE796D}" srcOrd="13" destOrd="0" presId="urn:microsoft.com/office/officeart/2005/8/layout/vProcess5"/>
    <dgm:cxn modelId="{D4E7351C-9554-45E9-BCDC-1E4202F521BA}" type="presParOf" srcId="{93B06306-2DA6-41BF-BC3A-765248BD2C18}" destId="{53AC46A8-B81B-4745-B49D-8A8F8F4E02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FB071-EBD0-4F4C-830A-81F480449F2C}">
      <dsp:nvSpPr>
        <dsp:cNvPr id="0" name=""/>
        <dsp:cNvSpPr/>
      </dsp:nvSpPr>
      <dsp:spPr>
        <a:xfrm>
          <a:off x="0" y="0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/>
            <a:t>Theorieinhalt</a:t>
          </a:r>
          <a:endParaRPr lang="en-US" sz="2900" kern="1200"/>
        </a:p>
      </dsp:txBody>
      <dsp:txXfrm>
        <a:off x="19392" y="19392"/>
        <a:ext cx="7701158" cy="623298"/>
      </dsp:txXfrm>
    </dsp:sp>
    <dsp:sp modelId="{2FDB43D6-6EF4-499F-96F3-A20A66380B24}">
      <dsp:nvSpPr>
        <dsp:cNvPr id="0" name=""/>
        <dsp:cNvSpPr/>
      </dsp:nvSpPr>
      <dsp:spPr>
        <a:xfrm>
          <a:off x="634222" y="754038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/>
            <a:t>Schulungsinhalt</a:t>
          </a:r>
          <a:endParaRPr lang="en-US" sz="2900" kern="1200"/>
        </a:p>
      </dsp:txBody>
      <dsp:txXfrm>
        <a:off x="653614" y="773430"/>
        <a:ext cx="7389701" cy="623298"/>
      </dsp:txXfrm>
    </dsp:sp>
    <dsp:sp modelId="{50E2F2B6-7941-4EF8-8281-DBCEBC5F41FE}">
      <dsp:nvSpPr>
        <dsp:cNvPr id="0" name=""/>
        <dsp:cNvSpPr/>
      </dsp:nvSpPr>
      <dsp:spPr>
        <a:xfrm>
          <a:off x="1268444" y="1508077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/>
            <a:t>Kahoot</a:t>
          </a:r>
          <a:endParaRPr lang="en-US" sz="2900" kern="1200"/>
        </a:p>
      </dsp:txBody>
      <dsp:txXfrm>
        <a:off x="1287836" y="1527469"/>
        <a:ext cx="7389701" cy="623298"/>
      </dsp:txXfrm>
    </dsp:sp>
    <dsp:sp modelId="{9343C8F6-F779-4A98-9FB3-D56D7DB92390}">
      <dsp:nvSpPr>
        <dsp:cNvPr id="0" name=""/>
        <dsp:cNvSpPr/>
      </dsp:nvSpPr>
      <dsp:spPr>
        <a:xfrm>
          <a:off x="1902666" y="2262116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/>
            <a:t>Fazit</a:t>
          </a:r>
          <a:endParaRPr lang="en-US" sz="2900" kern="1200"/>
        </a:p>
      </dsp:txBody>
      <dsp:txXfrm>
        <a:off x="1922058" y="2281508"/>
        <a:ext cx="7389701" cy="623298"/>
      </dsp:txXfrm>
    </dsp:sp>
    <dsp:sp modelId="{9BF57E77-4C10-4A87-A216-D6A48E5BD859}">
      <dsp:nvSpPr>
        <dsp:cNvPr id="0" name=""/>
        <dsp:cNvSpPr/>
      </dsp:nvSpPr>
      <dsp:spPr>
        <a:xfrm>
          <a:off x="2536888" y="3016155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/>
            <a:t>Abschluss und Fragen</a:t>
          </a:r>
          <a:endParaRPr lang="en-US" sz="2900" kern="1200"/>
        </a:p>
      </dsp:txBody>
      <dsp:txXfrm>
        <a:off x="2556280" y="3035547"/>
        <a:ext cx="7389701" cy="623298"/>
      </dsp:txXfrm>
    </dsp:sp>
    <dsp:sp modelId="{BB954C3D-4326-4B19-B8D0-F982A18272F6}">
      <dsp:nvSpPr>
        <dsp:cNvPr id="0" name=""/>
        <dsp:cNvSpPr/>
      </dsp:nvSpPr>
      <dsp:spPr>
        <a:xfrm>
          <a:off x="8062707" y="483688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59536" y="483688"/>
        <a:ext cx="236695" cy="323841"/>
      </dsp:txXfrm>
    </dsp:sp>
    <dsp:sp modelId="{00740A5C-8D83-4C4A-BD85-0A057369CA5A}">
      <dsp:nvSpPr>
        <dsp:cNvPr id="0" name=""/>
        <dsp:cNvSpPr/>
      </dsp:nvSpPr>
      <dsp:spPr>
        <a:xfrm>
          <a:off x="8696929" y="1237727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93758" y="1237727"/>
        <a:ext cx="236695" cy="323841"/>
      </dsp:txXfrm>
    </dsp:sp>
    <dsp:sp modelId="{E26EB4F6-F97D-4893-9DA5-47EED06F400E}">
      <dsp:nvSpPr>
        <dsp:cNvPr id="0" name=""/>
        <dsp:cNvSpPr/>
      </dsp:nvSpPr>
      <dsp:spPr>
        <a:xfrm>
          <a:off x="9331151" y="1980731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427980" y="1980731"/>
        <a:ext cx="236695" cy="323841"/>
      </dsp:txXfrm>
    </dsp:sp>
    <dsp:sp modelId="{8CF4DE24-2BCD-4835-AA0D-CD20850C951E}">
      <dsp:nvSpPr>
        <dsp:cNvPr id="0" name=""/>
        <dsp:cNvSpPr/>
      </dsp:nvSpPr>
      <dsp:spPr>
        <a:xfrm>
          <a:off x="9965374" y="2742126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62203" y="2742126"/>
        <a:ext cx="236695" cy="323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8F371D-9250-9D0C-F015-7BC842D8A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358B8E-159E-E60B-DAAB-7178BBB699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B4C6-3724-4B75-AEB1-5D1DB176943F}" type="datetime1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4DF482-571E-A384-4FA0-478736062C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87F87-5A05-4B99-F8D8-1A9FF7D5B9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EC2B-8E15-45D3-87D0-BDF28D937C1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822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E9FD552A-F693-45A7-8754-48DC7129AE79}" type="datetime1">
              <a:rPr lang="fr-FR" smtClean="0"/>
              <a:pPr/>
              <a:t>19/06/2023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3F28A1F-3E69-47E5-AE93-E7F2155A242D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Noah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5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7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Michele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5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Michele Andri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Kristian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52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4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Kristian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Noah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ea typeface="Calibri"/>
                <a:cs typeface="Calibri"/>
              </a:rPr>
              <a:t>Domnik</a:t>
            </a:r>
            <a:endParaRPr lang="fr-FR" dirty="0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6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Joel --&gt; </a:t>
            </a:r>
            <a:r>
              <a:rPr lang="fr-FR" dirty="0" err="1">
                <a:ea typeface="Calibri"/>
                <a:cs typeface="Calibri"/>
              </a:rPr>
              <a:t>Lernportfolio</a:t>
            </a:r>
            <a:r>
              <a:rPr lang="fr-FR" dirty="0">
                <a:ea typeface="Calibri"/>
                <a:cs typeface="Calibri"/>
              </a:rPr>
              <a:t>   </a:t>
            </a:r>
            <a:r>
              <a:rPr lang="fr-FR" dirty="0" err="1">
                <a:ea typeface="Calibri"/>
                <a:cs typeface="Calibri"/>
              </a:rPr>
              <a:t>Domnik</a:t>
            </a:r>
            <a:r>
              <a:rPr lang="fr-FR" dirty="0">
                <a:ea typeface="Calibri"/>
                <a:cs typeface="Calibri"/>
              </a:rPr>
              <a:t> --&gt; </a:t>
            </a:r>
            <a:r>
              <a:rPr lang="fr-FR" dirty="0" err="1">
                <a:ea typeface="Calibri"/>
                <a:cs typeface="Calibri"/>
              </a:rPr>
              <a:t>Übungen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7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Andri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4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90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620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041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lang="fr-FR" sz="7200" spc="-300"/>
            </a:lvl1pPr>
          </a:lstStyle>
          <a:p>
            <a:pPr rtl="0"/>
            <a:r>
              <a:rPr lang="de-DE"/>
              <a:t>Mastertitelformat bearbeiten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  <p:sp>
        <p:nvSpPr>
          <p:cNvPr id="8" name="Espace réservé d’image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1400" i="1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Insérez votre image ici</a:t>
            </a:r>
          </a:p>
        </p:txBody>
      </p:sp>
    </p:spTree>
    <p:extLst>
      <p:ext uri="{BB962C8B-B14F-4D97-AF65-F5344CB8AC3E}">
        <p14:creationId xmlns:p14="http://schemas.microsoft.com/office/powerpoint/2010/main" val="348274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1400" i="1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Insérez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Modifiez le style du titre de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lang="fr-FR" sz="2000"/>
            </a:lvl1pPr>
            <a:lvl2pPr>
              <a:defRPr lang="fr-FR" sz="1800"/>
            </a:lvl2pPr>
            <a:lvl3pPr>
              <a:defRPr lang="fr-FR" sz="1600"/>
            </a:lvl3pPr>
            <a:lvl4pPr>
              <a:defRPr lang="fr-FR" sz="1400"/>
            </a:lvl4pPr>
            <a:lvl5pPr>
              <a:defRPr lang="fr-FR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30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lang="fr-FR" sz="7200" spc="-300"/>
            </a:lvl1pPr>
          </a:lstStyle>
          <a:p>
            <a:pPr rtl="0"/>
            <a:r>
              <a:rPr lang="de-DE"/>
              <a:t>Mastertitelformat bearbeiten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lang="fr-FR" sz="5200" spc="-150"/>
            </a:lvl1pPr>
          </a:lstStyle>
          <a:p>
            <a:pPr rtl="0"/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>
            <a:defPPr>
              <a:defRPr lang="fr-FR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>
            <a:defPPr>
              <a:defRPr lang="fr-FR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de-DE"/>
              <a:t>Mastertitelformat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212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0337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1584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2275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845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4507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684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5996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‹Nr.›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3E0B6C5E-6187-58A2-D7B9-5B9B514B802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A350BE22-B0E4-4A3E-11D9-C4686E9FF6D1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001067-7390-E97C-64DE-EE4C8B3866E5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17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lay.kahoot.it/v2/*?quizId=43f2da92-8f62-4410-9c84-1ef98727a5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de-CH" sz="6600"/>
              <a:t>OneNote</a:t>
            </a:r>
            <a:endParaRPr lang="de-CH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fr-FR"/>
            </a:def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CH" altLang="de-DE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Michele Schiavone, Dominik </a:t>
            </a:r>
            <a:r>
              <a:rPr kumimoji="0" lang="de-CH" altLang="de-DE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</a:rPr>
              <a:t>Winterleitner</a:t>
            </a:r>
            <a:r>
              <a:rPr kumimoji="0" lang="de-CH" altLang="de-DE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Kristian Heuberger, Noah Gertsch, Samuel Baumgartner, Joël Müller, Andri Schnyder</a:t>
            </a:r>
            <a:endParaRPr lang="de-CH" altLang="de-DE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>
              <a:spcAft>
                <a:spcPts val="600"/>
              </a:spcAft>
            </a:pPr>
            <a:r>
              <a:rPr lang="fr-FR"/>
              <a:t>PAGE </a:t>
            </a:r>
            <a:fld id="{4A9B5881-4007-4345-955A-79C2656F0C49}" type="slidenum">
              <a:rPr lang="fr-FR" smtClean="0"/>
              <a:pPr rtl="0">
                <a:spcAft>
                  <a:spcPts val="600"/>
                </a:spcAft>
              </a:pPr>
              <a:t>1</a:t>
            </a:fld>
            <a:r>
              <a:rPr lang="fr-FR"/>
              <a:t>/13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07116-C47D-75B2-0F6A-D3D51B5C471B}"/>
              </a:ext>
            </a:extLst>
          </p:cNvPr>
          <p:cNvSpPr txBox="1"/>
          <p:nvPr/>
        </p:nvSpPr>
        <p:spPr>
          <a:xfrm>
            <a:off x="11191874" y="133350"/>
            <a:ext cx="847725" cy="259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20.06.2023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378B37B-DF21-B8AD-7267-7F73A39F5A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854" b="1854"/>
          <a:stretch/>
        </p:blipFill>
        <p:spPr>
          <a:xfrm>
            <a:off x="390524" y="619125"/>
            <a:ext cx="6254701" cy="560390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lühbirne vor gelbem Hintergrund mit skizzierten Lichtstrahlen und Kabel">
            <a:extLst>
              <a:ext uri="{FF2B5EF4-FFF2-40B4-BE49-F238E27FC236}">
                <a16:creationId xmlns:a16="http://schemas.microsoft.com/office/drawing/2014/main" id="{994E8503-F190-3F54-66F5-913E3AD98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25B623-7591-05B3-163F-752873B3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 dirty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1B7A0D-4C6B-E1F6-358A-25FB405E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149" y="766070"/>
            <a:ext cx="848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PAGE </a:t>
            </a:r>
            <a:fld id="{4A9B5881-4007-4345-955A-79C2656F0C49}" type="slidenum"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8161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1173C-663C-03DC-BAE1-437174EE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 dirty="0">
                <a:solidFill>
                  <a:srgbClr val="FFFFFF"/>
                </a:solidFill>
              </a:rPr>
              <a:t>Abschluss</a:t>
            </a:r>
            <a:r>
              <a:rPr lang="en-US" sz="3600" dirty="0">
                <a:solidFill>
                  <a:srgbClr val="FFFFFF"/>
                </a:solidFill>
              </a:rPr>
              <a:t> und </a:t>
            </a:r>
            <a:r>
              <a:rPr lang="en-US" sz="3600" dirty="0" err="1">
                <a:solidFill>
                  <a:srgbClr val="FFFFFF"/>
                </a:solidFill>
              </a:rPr>
              <a:t>Fragenrunde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ücher">
            <a:extLst>
              <a:ext uri="{FF2B5EF4-FFF2-40B4-BE49-F238E27FC236}">
                <a16:creationId xmlns:a16="http://schemas.microsoft.com/office/drawing/2014/main" id="{D691289F-2B91-6237-F9C2-DEB26F8A6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0CC0AB-FC7B-941B-B3F1-0225F690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PAGE </a:t>
            </a:r>
            <a:fld id="{4A9B5881-4007-4345-955A-79C2656F0C49}" type="slidenum"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049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2816B-3CD6-3AA7-D961-8A04CE74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CH"/>
              <a:t>Inhaltsverzeichnis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D4067A38-759D-9157-A4A3-88E3ABEF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2168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7D765-45B9-BC0D-7FB3-B14AFD0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PAGE </a:t>
            </a:r>
            <a:fld id="{4A9B5881-4007-4345-955A-79C2656F0C49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r>
              <a:rPr lang="fr-FR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534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4187"/>
            <a:ext cx="3869603" cy="58744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de-CH" sz="2400" dirty="0"/>
              <a:t>OneNote  Versionen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305435" indent="-305435" rtl="0"/>
            <a:r>
              <a:rPr lang="de-CH" noProof="1">
                <a:solidFill>
                  <a:schemeClr val="bg1"/>
                </a:solidFill>
              </a:rPr>
              <a:t>OneNote Online</a:t>
            </a:r>
          </a:p>
          <a:p>
            <a:pPr marL="305435" indent="-305435" rtl="0"/>
            <a:r>
              <a:rPr lang="de-CH" noProof="1">
                <a:solidFill>
                  <a:schemeClr val="bg1"/>
                </a:solidFill>
              </a:rPr>
              <a:t>OneNote Desktop Versionen</a:t>
            </a:r>
          </a:p>
          <a:p>
            <a:pPr marL="305435" indent="-305435" rtl="0"/>
            <a:r>
              <a:rPr lang="de-CH" noProof="1">
                <a:solidFill>
                  <a:schemeClr val="bg1"/>
                </a:solidFill>
              </a:rPr>
              <a:t>OneNote Für Windows 10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553" y="6382004"/>
            <a:ext cx="1052508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3</a:t>
            </a:fld>
            <a:r>
              <a:rPr lang="fr-FR"/>
              <a:t>/13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82004"/>
            <a:ext cx="215446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/>
            <a:r>
              <a:rPr lang="de-CH" sz="1200"/>
              <a:t>OneNote Versionen</a:t>
            </a:r>
          </a:p>
          <a:p>
            <a:pPr algn="ctr" rtl="0"/>
            <a:endParaRPr lang="fr-FR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926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Bilder und </a:t>
            </a:r>
            <a:r>
              <a:rPr lang="de-CH" sz="1200" dirty="0" err="1"/>
              <a:t>PrtScr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Files einfügen &amp; Verlinken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/>
            <a:r>
              <a:rPr lang="de-CH" sz="1200"/>
              <a:t>Praktischer Teil</a:t>
            </a:r>
          </a:p>
        </p:txBody>
      </p:sp>
      <p:sp>
        <p:nvSpPr>
          <p:cNvPr id="14" name="Triangle isocèle 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34384" y="613869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0A7D79-C376-EE28-6203-1192A75A8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4463" y="6562004"/>
            <a:ext cx="2216711" cy="165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Seiten und Abschnitte einfügen</a:t>
            </a:r>
          </a:p>
        </p:txBody>
      </p:sp>
    </p:spTree>
    <p:extLst>
      <p:ext uri="{BB962C8B-B14F-4D97-AF65-F5344CB8AC3E}">
        <p14:creationId xmlns:p14="http://schemas.microsoft.com/office/powerpoint/2010/main" val="35367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4187"/>
            <a:ext cx="4452258" cy="587441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lvl="0">
              <a:lnSpc>
                <a:spcPct val="100000"/>
              </a:lnSpc>
            </a:pPr>
            <a:r>
              <a:rPr lang="de-CH" sz="2400" dirty="0"/>
              <a:t>Neue Abschnitte und Seiten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305435" indent="-305435" rtl="0"/>
            <a:r>
              <a:rPr lang="de-CH" noProof="1">
                <a:solidFill>
                  <a:schemeClr val="bg1"/>
                </a:solidFill>
              </a:rPr>
              <a:t>Seiten einfügen</a:t>
            </a:r>
          </a:p>
          <a:p>
            <a:pPr marL="305435" indent="-305435" rtl="0"/>
            <a:r>
              <a:rPr lang="de-CH" noProof="1">
                <a:solidFill>
                  <a:schemeClr val="bg1"/>
                </a:solidFill>
              </a:rPr>
              <a:t>Abschnitte einfügen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553" y="6379441"/>
            <a:ext cx="1052508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4</a:t>
            </a:fld>
            <a:r>
              <a:rPr lang="fr-FR"/>
              <a:t>//13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0819" y="6361475"/>
            <a:ext cx="2226412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/>
            <a:r>
              <a:rPr lang="de-CH" sz="1200"/>
              <a:t>Neue Abschnitte und Seiten</a:t>
            </a:r>
          </a:p>
          <a:p>
            <a:pPr algn="ctr" rtl="0"/>
            <a:endParaRPr lang="fr-FR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Bilder und </a:t>
            </a:r>
            <a:r>
              <a:rPr lang="de-CH" sz="1200" dirty="0" err="1"/>
              <a:t>PrtScr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Files einfügen &amp; Verlinken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/>
            <a:r>
              <a:rPr lang="de-CH" sz="1200" dirty="0"/>
              <a:t>Praktischer Teil</a:t>
            </a:r>
          </a:p>
        </p:txBody>
      </p:sp>
      <p:sp>
        <p:nvSpPr>
          <p:cNvPr id="14" name="Triangle isocèle 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5" name="Rectangle 10">
            <a:extLst>
              <a:ext uri="{FF2B5EF4-FFF2-40B4-BE49-F238E27FC236}">
                <a16:creationId xmlns:a16="http://schemas.microsoft.com/office/drawing/2014/main" id="{0A60FA35-B461-95E3-2E81-CFA95A2C6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641739"/>
            <a:ext cx="1500819" cy="15947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OneNote Versionen</a:t>
            </a:r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3410"/>
            <a:ext cx="4635138" cy="648997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lvl="0">
              <a:lnSpc>
                <a:spcPct val="100000"/>
              </a:lnSpc>
            </a:pPr>
            <a:r>
              <a:rPr lang="de-CH" sz="2800" dirty="0"/>
              <a:t>Bilder und </a:t>
            </a:r>
            <a:r>
              <a:rPr lang="de-CH" sz="2800" dirty="0" err="1"/>
              <a:t>PrtSc</a:t>
            </a:r>
            <a:r>
              <a:rPr lang="de-CH" sz="2800" dirty="0"/>
              <a:t> einfügen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372722"/>
            <a:ext cx="1052508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5</a:t>
            </a:fld>
            <a:r>
              <a:rPr lang="fr-FR"/>
              <a:t>/13</a:t>
            </a:r>
          </a:p>
        </p:txBody>
      </p:sp>
      <p:sp>
        <p:nvSpPr>
          <p:cNvPr id="17" name="Triangle isocèle 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6382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Neue Abschnitte und Seiten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8506" y="6377847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lvl="0">
              <a:lnSpc>
                <a:spcPct val="100000"/>
              </a:lnSpc>
            </a:pPr>
            <a:r>
              <a:rPr lang="de-CH" sz="1200" dirty="0"/>
              <a:t>Bilder und </a:t>
            </a:r>
            <a:r>
              <a:rPr lang="de-CH" sz="1200" dirty="0" err="1"/>
              <a:t>PrtSc</a:t>
            </a:r>
            <a:r>
              <a:rPr lang="de-CH" sz="1200" dirty="0"/>
              <a:t> einfügen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0628" y="6551739"/>
            <a:ext cx="2121049" cy="1758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Files einfügen &amp; Verlinken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Praktischer Teil</a:t>
            </a:r>
          </a:p>
        </p:txBody>
      </p:sp>
      <p:sp>
        <p:nvSpPr>
          <p:cNvPr id="2" name="Rectangle 10">
            <a:extLst>
              <a:ext uri="{FF2B5EF4-FFF2-40B4-BE49-F238E27FC236}">
                <a16:creationId xmlns:a16="http://schemas.microsoft.com/office/drawing/2014/main" id="{D5C25657-392B-8916-0951-0964BB4AF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57847"/>
            <a:ext cx="1737360" cy="17181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OneNote Versionen</a:t>
            </a:r>
          </a:p>
        </p:txBody>
      </p:sp>
      <p:pic>
        <p:nvPicPr>
          <p:cNvPr id="20" name="Inhaltsplatzhalter 19" descr="Ein Bild, das Screenshot, Text, Reihe, Schrift enthält.&#10;&#10;Automatisch generierte Beschreibung">
            <a:extLst>
              <a:ext uri="{FF2B5EF4-FFF2-40B4-BE49-F238E27FC236}">
                <a16:creationId xmlns:a16="http://schemas.microsoft.com/office/drawing/2014/main" id="{CD1510F6-BB4E-8F6E-1CF0-6FE9B45D7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8815" y="2072259"/>
            <a:ext cx="8294985" cy="1617739"/>
          </a:xfrm>
          <a:prstGeom prst="rect">
            <a:avLst/>
          </a:prstGeom>
        </p:spPr>
      </p:pic>
      <p:pic>
        <p:nvPicPr>
          <p:cNvPr id="21" name="Grafik 20" descr="Ein Bild, das Screenshot, Text, Reihe, Schrift enthält.&#10;&#10;Automatisch generierte Beschreibung">
            <a:extLst>
              <a:ext uri="{FF2B5EF4-FFF2-40B4-BE49-F238E27FC236}">
                <a16:creationId xmlns:a16="http://schemas.microsoft.com/office/drawing/2014/main" id="{9C03DB1F-8174-37E9-0559-FD2C738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75" y="3956512"/>
            <a:ext cx="7669521" cy="16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198" y="611077"/>
            <a:ext cx="4695825" cy="833663"/>
          </a:xfrm>
        </p:spPr>
        <p:txBody>
          <a:bodyPr rtlCol="0"/>
          <a:lstStyle>
            <a:defPPr>
              <a:defRPr lang="fr-FR"/>
            </a:defPPr>
          </a:lstStyle>
          <a:p>
            <a:pPr lvl="0">
              <a:lnSpc>
                <a:spcPct val="100000"/>
              </a:lnSpc>
            </a:pPr>
            <a:r>
              <a:rPr lang="de-CH" dirty="0"/>
              <a:t>Files einfügen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8" y="1791342"/>
            <a:ext cx="4695826" cy="435133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Klicke auf die Stelle , an der du die Datei platzieren möchten.</a:t>
            </a:r>
            <a:r>
              <a:rPr lang="de-CH" sz="18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endParaRPr lang="de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8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b="1" dirty="0" err="1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Menüband</a:t>
            </a:r>
            <a:r>
              <a:rPr lang="de-CH" sz="18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--&gt;</a:t>
            </a:r>
            <a:r>
              <a:rPr lang="de-CH" sz="18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CH" sz="1800" b="1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"Einfügen"</a:t>
            </a:r>
            <a:r>
              <a:rPr lang="de-CH" sz="18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.</a:t>
            </a:r>
            <a:r>
              <a:rPr lang="de-CH" sz="18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endParaRPr lang="de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8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CH" sz="1800" b="1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"Dateien einfügen"</a:t>
            </a:r>
            <a:r>
              <a:rPr lang="de-CH" sz="18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endParaRPr lang="de-CH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5435" indent="-305435" rtl="0"/>
            <a:endParaRPr lang="de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97046" y="6377846"/>
            <a:ext cx="838200" cy="360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PAGE </a:t>
            </a:r>
            <a:fld id="{4A9B5881-4007-4345-955A-79C2656F0C49}" type="slidenum">
              <a:rPr lang="fr-FR" dirty="0" smtClean="0"/>
              <a:pPr rtl="0"/>
              <a:t>6</a:t>
            </a:fld>
            <a:r>
              <a:rPr lang="fr-FR" dirty="0"/>
              <a:t>/13</a:t>
            </a:r>
          </a:p>
        </p:txBody>
      </p:sp>
      <p:sp>
        <p:nvSpPr>
          <p:cNvPr id="16" name="Triangle isocèle 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Neue Abschnitte und Seiten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Bilder und </a:t>
            </a:r>
            <a:r>
              <a:rPr lang="de-CH" sz="1200" dirty="0" err="1"/>
              <a:t>PrtScr</a:t>
            </a:r>
            <a:r>
              <a:rPr lang="de-CH" sz="1200" dirty="0"/>
              <a:t> einfügen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lvl="0">
              <a:lnSpc>
                <a:spcPct val="100000"/>
              </a:lnSpc>
            </a:pPr>
            <a:r>
              <a:rPr lang="de-CH" sz="1200"/>
              <a:t>Files einfügen &amp; Verlinken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Praktischer Teil</a:t>
            </a:r>
          </a:p>
        </p:txBody>
      </p:sp>
      <p:sp>
        <p:nvSpPr>
          <p:cNvPr id="6" name="Rectangle 10">
            <a:extLst>
              <a:ext uri="{FF2B5EF4-FFF2-40B4-BE49-F238E27FC236}">
                <a16:creationId xmlns:a16="http://schemas.microsoft.com/office/drawing/2014/main" id="{59176289-4CC8-2F0A-CC60-B78E82CD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67418"/>
            <a:ext cx="1475584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OneNote Versionen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0CEB606E-4509-2922-C524-F7DA780C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85" y="4593895"/>
            <a:ext cx="1133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lvl="0">
              <a:lnSpc>
                <a:spcPct val="100000"/>
              </a:lnSpc>
            </a:pPr>
            <a:r>
              <a:rPr lang="de-CH" dirty="0"/>
              <a:t>Files Verlinken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576083" cy="187103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05435" indent="-305435" rtl="0"/>
            <a:r>
              <a:rPr lang="de-CH" noProof="1"/>
              <a:t>Link kopieren</a:t>
            </a:r>
          </a:p>
          <a:p>
            <a:pPr marL="305435" indent="-305435" rtl="0"/>
            <a:r>
              <a:rPr lang="de-CH" noProof="1"/>
              <a:t>Einfügen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4057" y="6377846"/>
            <a:ext cx="838200" cy="360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PAGE </a:t>
            </a:r>
            <a:fld id="{4A9B5881-4007-4345-955A-79C2656F0C49}" type="slidenum">
              <a:rPr lang="fr-FR" dirty="0" smtClean="0"/>
              <a:pPr rtl="0"/>
              <a:t>7</a:t>
            </a:fld>
            <a:r>
              <a:rPr lang="fr-FR" dirty="0"/>
              <a:t>/13</a:t>
            </a:r>
          </a:p>
        </p:txBody>
      </p:sp>
      <p:sp>
        <p:nvSpPr>
          <p:cNvPr id="16" name="Triangle isocèle 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/>
              <a:t>Neue Abschnitte und Seiten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/>
            <a:r>
              <a:rPr lang="de-CH" sz="1200" dirty="0"/>
              <a:t>Bilder und </a:t>
            </a:r>
            <a:r>
              <a:rPr lang="de-CH" sz="1200" dirty="0" err="1"/>
              <a:t>PrtScr</a:t>
            </a:r>
            <a:r>
              <a:rPr lang="de-CH" sz="1200" dirty="0"/>
              <a:t> einfügen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r>
              <a:rPr lang="de-CH" sz="1200" dirty="0"/>
              <a:t>Files einfügen &amp; Verlinken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Praktischer Teil</a:t>
            </a:r>
          </a:p>
        </p:txBody>
      </p:sp>
      <p:pic>
        <p:nvPicPr>
          <p:cNvPr id="8" name="Bildplatzhalter 7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0846307B-6C49-A52A-20F1-F8585E423DA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r="18540"/>
          <a:stretch>
            <a:fillRect/>
          </a:stretch>
        </p:blipFill>
        <p:spPr>
          <a:xfrm>
            <a:off x="182879" y="133726"/>
            <a:ext cx="5669281" cy="6043237"/>
          </a:xfrm>
          <a:prstGeom prst="rect">
            <a:avLst/>
          </a:prstGeom>
        </p:spPr>
      </p:pic>
      <p:sp>
        <p:nvSpPr>
          <p:cNvPr id="9" name="Rectangle 10">
            <a:extLst>
              <a:ext uri="{FF2B5EF4-FFF2-40B4-BE49-F238E27FC236}">
                <a16:creationId xmlns:a16="http://schemas.microsoft.com/office/drawing/2014/main" id="{08977CD3-7BD0-E12E-E777-7247146D9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57846"/>
            <a:ext cx="1536931" cy="16362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OneNote Versionen</a:t>
            </a:r>
          </a:p>
        </p:txBody>
      </p:sp>
    </p:spTree>
    <p:extLst>
      <p:ext uri="{BB962C8B-B14F-4D97-AF65-F5344CB8AC3E}">
        <p14:creationId xmlns:p14="http://schemas.microsoft.com/office/powerpoint/2010/main" val="29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de-CH" sz="4400" dirty="0"/>
              <a:t>Praktischer</a:t>
            </a:r>
            <a:r>
              <a:rPr lang="fr-FR" sz="4400" dirty="0"/>
              <a:t> Teil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980819" cy="2430693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05435" indent="-305435"/>
            <a:r>
              <a:rPr lang="de-CH" sz="1800" dirty="0">
                <a:solidFill>
                  <a:schemeClr val="bg1"/>
                </a:solidFill>
              </a:rPr>
              <a:t>Schulung Lernportfolio</a:t>
            </a:r>
          </a:p>
          <a:p>
            <a:pPr marL="305435" indent="-305435"/>
            <a:r>
              <a:rPr lang="de-CH" sz="1800" dirty="0">
                <a:solidFill>
                  <a:schemeClr val="bg1"/>
                </a:solidFill>
              </a:rPr>
              <a:t>Übungen durchführen</a:t>
            </a:r>
            <a:r>
              <a:rPr lang="de-CH" dirty="0">
                <a:solidFill>
                  <a:schemeClr val="bg1"/>
                </a:solidFill>
              </a:rPr>
              <a:t> 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361475"/>
            <a:ext cx="1052508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PAGE </a:t>
            </a:r>
            <a:fld id="{4A9B5881-4007-4345-955A-79C2656F0C49}" type="slidenum">
              <a:rPr lang="fr-FR" dirty="0" smtClean="0"/>
              <a:pPr rtl="0"/>
              <a:t>8</a:t>
            </a:fld>
            <a:r>
              <a:rPr lang="fr-FR" dirty="0"/>
              <a:t>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51133" y="6557843"/>
            <a:ext cx="1946300" cy="16363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/>
              <a:t>Neue Abschnitte und Seiten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Bilder und </a:t>
            </a:r>
            <a:r>
              <a:rPr lang="de-CH" sz="1200" dirty="0" err="1"/>
              <a:t>PrtScr</a:t>
            </a:r>
            <a:r>
              <a:rPr lang="de-CH" sz="1200" dirty="0"/>
              <a:t> einfügen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/>
            <a:r>
              <a:rPr lang="de-CH" sz="1200"/>
              <a:t>Files einfügen und verlinken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de-CH" sz="1200" dirty="0"/>
              <a:t>Praktischer Teil</a:t>
            </a:r>
          </a:p>
        </p:txBody>
      </p:sp>
      <p:sp>
        <p:nvSpPr>
          <p:cNvPr id="10" name="Triangle isocèle 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69AAAC-3504-F5BC-96AC-3A8E3A6D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28" y="6557843"/>
            <a:ext cx="1738004" cy="16363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</a:lstStyle>
          <a:p>
            <a:pPr algn="ctr" rtl="0"/>
            <a:r>
              <a:rPr lang="fr-FR" sz="1200" dirty="0"/>
              <a:t>OneNote </a:t>
            </a:r>
            <a:r>
              <a:rPr lang="de-CH" sz="1200" dirty="0"/>
              <a:t>Versionen</a:t>
            </a:r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0C840DEE-1F15-6A12-BCDE-CB88DC8A9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5671" b="19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1FCCD82-FCF2-8916-0B0E-5B240783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 dirty="0" err="1">
                <a:solidFill>
                  <a:srgbClr val="FFFFFF"/>
                </a:solidFill>
                <a:hlinkClick r:id="rId4"/>
              </a:rPr>
              <a:t>KAhoot</a:t>
            </a:r>
            <a:endParaRPr lang="de-CH" sz="3600" dirty="0" err="1">
              <a:solidFill>
                <a:srgbClr val="FFFF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B6DED0-2627-5B00-C65B-D1F7BD71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149" y="766070"/>
            <a:ext cx="848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PAGE </a:t>
            </a:r>
            <a:fld id="{4A9B5881-4007-4345-955A-79C2656F0C49}" type="slidenum"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188D5-77DB-E9F0-FFE1-0403B9CCDFE0}"/>
              </a:ext>
            </a:extLst>
          </p:cNvPr>
          <p:cNvSpPr/>
          <p:nvPr/>
        </p:nvSpPr>
        <p:spPr>
          <a:xfrm>
            <a:off x="6486524" y="-1"/>
            <a:ext cx="57054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0F8B2C4-2114-880A-4DBB-B4CCB600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775" y="2657475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b939de-12eb-44c4-9ce6-c625d7c3754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D7CA0D1DAB2143B543034E0FBD685B" ma:contentTypeVersion="12" ma:contentTypeDescription="Ein neues Dokument erstellen." ma:contentTypeScope="" ma:versionID="1c5f5701de32eaa3dbfe0bbf750dea4b">
  <xsd:schema xmlns:xsd="http://www.w3.org/2001/XMLSchema" xmlns:xs="http://www.w3.org/2001/XMLSchema" xmlns:p="http://schemas.microsoft.com/office/2006/metadata/properties" xmlns:ns3="ae3f41ac-ee63-4896-a1c4-82fa7ad64e97" xmlns:ns4="abb939de-12eb-44c4-9ce6-c625d7c3754a" targetNamespace="http://schemas.microsoft.com/office/2006/metadata/properties" ma:root="true" ma:fieldsID="23418eef082b4a20e0f402bb72abc784" ns3:_="" ns4:_="">
    <xsd:import namespace="ae3f41ac-ee63-4896-a1c4-82fa7ad64e97"/>
    <xsd:import namespace="abb939de-12eb-44c4-9ce6-c625d7c375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earchProperties" minOccurs="0"/>
                <xsd:element ref="ns4:_activity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f41ac-ee63-4896-a1c4-82fa7ad64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939de-12eb-44c4-9ce6-c625d7c37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7B5194-E537-408E-9CFF-66A6141D5DE3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e3f41ac-ee63-4896-a1c4-82fa7ad64e97"/>
    <ds:schemaRef ds:uri="http://purl.org/dc/dcmitype/"/>
    <ds:schemaRef ds:uri="abb939de-12eb-44c4-9ce6-c625d7c3754a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033958-BC16-4DE4-AF17-52466F2DEF93}">
  <ds:schemaRefs>
    <ds:schemaRef ds:uri="abb939de-12eb-44c4-9ce6-c625d7c3754a"/>
    <ds:schemaRef ds:uri="ae3f41ac-ee63-4896-a1c4-82fa7ad64e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239</Words>
  <Application>Microsoft Office PowerPoint</Application>
  <PresentationFormat>Breitbild</PresentationFormat>
  <Paragraphs>95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Symbol</vt:lpstr>
      <vt:lpstr>Wingdings 2</vt:lpstr>
      <vt:lpstr>Dividende</vt:lpstr>
      <vt:lpstr>OneNote</vt:lpstr>
      <vt:lpstr>Inhaltsverzeichnis</vt:lpstr>
      <vt:lpstr>OneNote  Versionen</vt:lpstr>
      <vt:lpstr>Neue Abschnitte und Seiten</vt:lpstr>
      <vt:lpstr>Bilder und PrtSc einfügen</vt:lpstr>
      <vt:lpstr>Files einfügen</vt:lpstr>
      <vt:lpstr>Files Verlinken</vt:lpstr>
      <vt:lpstr>Praktischer Teil</vt:lpstr>
      <vt:lpstr>KAhoot</vt:lpstr>
      <vt:lpstr>Fazit</vt:lpstr>
      <vt:lpstr>Abschluss und Fragenrunde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Enseigner un cours</dc:title>
  <dc:creator>Baumgartner Samuel Gandy</dc:creator>
  <cp:lastModifiedBy>Baumgartner Samuel Gandy</cp:lastModifiedBy>
  <cp:revision>145</cp:revision>
  <dcterms:created xsi:type="dcterms:W3CDTF">2023-06-13T07:15:48Z</dcterms:created>
  <dcterms:modified xsi:type="dcterms:W3CDTF">2023-06-19T12:46:35Z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0x01010094D7CA0D1DAB2143B543034E0FBD685B</vt:lpwstr>
  </property>
  <property fmtid="{D5CDD505-2E9C-101B-9397-08002B2CF9AE}" pid="3" name="MSIP_Label_2e1fccfb-80ca-4fe1-a574-1516544edb53_ActionId">
    <vt:lpwstr>6586a1bb-235b-4948-95ad-f07d0d9bbd66</vt:lpwstr>
  </property>
  <property fmtid="{D5CDD505-2E9C-101B-9397-08002B2CF9AE}" pid="4" name="Sensitivity">
    <vt:lpwstr>C2 General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etDate">
    <vt:lpwstr>2023-06-13T08:26:16Z</vt:lpwstr>
  </property>
  <property fmtid="{D5CDD505-2E9C-101B-9397-08002B2CF9AE}" pid="7" name="MSIP_Label_2e1fccfb-80ca-4fe1-a574-1516544edb53_ContentBits">
    <vt:lpwstr>0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Method">
    <vt:lpwstr>Standard</vt:lpwstr>
  </property>
</Properties>
</file>