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BBC2F-4DA5-CF39-2159-51F8758A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1A2E03-F56B-6CEC-9835-459513B9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16334-9F60-1E7E-7FE8-24C3D63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0887E-8379-162C-92AF-2BEF78F2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7B78F-A779-D991-F92D-C93E0C9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9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130F8-F15F-5E0D-A29E-626A10CA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DEAAAA-2B40-F2CF-AA69-1E4F382D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3BBE1-C698-FB82-79BA-81E4502A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FEAB6-5A9C-AFC2-63B8-80B6B757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15060-F0C7-0B3C-1F5A-B2C0A254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91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1B8576-CD33-DAE0-B95D-9296FACAA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6B4A67-5788-6DD2-892B-ADDD6DDE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D21A8-F7DE-744F-2A28-24213276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8D168-4206-FCE9-0D63-34F8B73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8C56D-4E8F-86E2-8749-270F45D6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61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A02CF-630F-A209-B557-DCE857E8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CBD97-D383-EF00-5CCB-C662E87F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580B6-3DC9-831E-40EC-D674E889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A7732-E448-5DA4-2B95-42D0D84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89677-AAE1-FE65-8526-DC61872B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32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7C62F-0C73-0211-0C59-84770C0A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87030-2919-91C5-2758-9CF625DD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EE929-B9D7-E864-899A-FDDAB935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C0DC1-C03F-669D-0CD1-638E04EF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366D8-44A6-A96A-DC44-79BEFAF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2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5596-478C-DF88-5EFC-E76A29F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6B828-E4B7-F3DF-7BB7-F330DBEE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E13355-46A6-D794-736F-EE114D75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3DB0ED-ADFE-5341-7E60-9DDD940F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B17E1C-D200-E6F6-E28D-3F0A8977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2D110A-4D44-F19F-F970-CA608C7C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0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53CAD-067B-741E-E0D8-9E7C7E2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39483-FFE6-C862-F9CD-A48CA52C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29449C-EB38-0380-3024-67B9DFA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119741-166D-F82E-1640-2E5BD31A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7FB989-391C-99EA-A705-350452578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1F6633-4A76-467F-A10F-9A858AFC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C115F2-57CD-FC57-5D40-9FF54297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744918-F1C6-7609-A894-22849642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03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F050A-9EF1-17A6-6E04-992A7079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45DC0E-9337-B6EA-B79B-5BF27D6F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C19AA9-C866-0976-D50B-1F8C962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148A0-AC2A-DCFD-210A-EBEFD7FB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0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A103E9-2AA0-ED50-BE55-4F28BADA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53232D-2BE6-89B8-7F93-B4780B65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0F8A1C-E115-7C00-5216-6E102854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FCD30-204A-0071-CB4B-80344B69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82278-4B53-0ABD-E0BB-EA732632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FC4B0-9CE5-89E4-0F23-3AEA3695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3B8C3-C895-1985-8FFF-BC03BE43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D72D29-6E1A-F4CD-D777-4349BF6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91C005-0D68-4356-77AA-09DF16B4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8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EA0E0-1ADA-8917-53E6-34B55891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043B4F-B615-82D4-3B7B-8CE315F51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311173-0CEF-1808-907D-90A514F0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93D818-1BBF-E12F-C7DD-F7A5DA3B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55F436-C012-3119-5B54-0EE92E18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E4A3E-2E06-6041-59D4-E6F7C1C3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7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589552-4938-2988-3FAB-818BC1E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65BC4-5492-7F7F-8E1D-5288A627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BDC1B7-4379-094D-F556-C7FDCB65A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E0E3-8C50-4B54-A442-74E2A3282837}" type="datetimeFigureOut">
              <a:rPr lang="de-CH" smtClean="0"/>
              <a:t>13.12.2022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8421C-51AB-8DEA-2F75-283DDABA5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0C511-F308-24A7-535F-815E6B8F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9118-6C48-4860-860B-235BCBE52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30">
            <a:extLst>
              <a:ext uri="{FF2B5EF4-FFF2-40B4-BE49-F238E27FC236}">
                <a16:creationId xmlns:a16="http://schemas.microsoft.com/office/drawing/2014/main" id="{021FA10E-71D7-4C85-959A-469B0DC3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32">
            <a:extLst>
              <a:ext uri="{FF2B5EF4-FFF2-40B4-BE49-F238E27FC236}">
                <a16:creationId xmlns:a16="http://schemas.microsoft.com/office/drawing/2014/main" id="{0B77F870-CF5C-45AC-8915-06EF587E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achelor Informatik (B.Sc.)">
            <a:extLst>
              <a:ext uri="{FF2B5EF4-FFF2-40B4-BE49-F238E27FC236}">
                <a16:creationId xmlns:a16="http://schemas.microsoft.com/office/drawing/2014/main" id="{404CE6A1-740F-C06B-8783-28269E5CF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0" r="14659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63715B7-2DDF-955A-44BC-B78F01DC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103120"/>
            <a:ext cx="7151090" cy="2651760"/>
          </a:xfrm>
        </p:spPr>
        <p:txBody>
          <a:bodyPr anchor="ctr">
            <a:normAutofit/>
          </a:bodyPr>
          <a:lstStyle/>
          <a:p>
            <a:pPr algn="l"/>
            <a:r>
              <a:rPr lang="de-DE" sz="5200" dirty="0" err="1">
                <a:solidFill>
                  <a:srgbClr val="FFFFFF"/>
                </a:solidFill>
              </a:rPr>
              <a:t>While</a:t>
            </a:r>
            <a:r>
              <a:rPr lang="de-DE" sz="5200" dirty="0">
                <a:solidFill>
                  <a:srgbClr val="FFFFFF"/>
                </a:solidFill>
              </a:rPr>
              <a:t> Loop</a:t>
            </a:r>
            <a:endParaRPr lang="de-CH" sz="52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5E1F07-D1A5-8BAE-65F2-BEE0FC935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866" y="2103120"/>
            <a:ext cx="3165886" cy="2651760"/>
          </a:xfrm>
        </p:spPr>
        <p:txBody>
          <a:bodyPr anchor="ctr">
            <a:normAutofit/>
          </a:bodyPr>
          <a:lstStyle/>
          <a:p>
            <a:pPr algn="l"/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öhere Fachschulen HF | sg.ch">
            <a:extLst>
              <a:ext uri="{FF2B5EF4-FFF2-40B4-BE49-F238E27FC236}">
                <a16:creationId xmlns:a16="http://schemas.microsoft.com/office/drawing/2014/main" id="{8EBFED43-DABC-1D51-9ACC-9D785FEC3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b="1086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22DBC5-3AA8-2DA9-BFE4-6EB85CD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Was ist ein </a:t>
            </a:r>
            <a:r>
              <a:rPr lang="de-DE" sz="4000" dirty="0" err="1">
                <a:solidFill>
                  <a:srgbClr val="FFFFFF"/>
                </a:solidFill>
              </a:rPr>
              <a:t>While</a:t>
            </a:r>
            <a:r>
              <a:rPr lang="de-DE" sz="4000" dirty="0">
                <a:solidFill>
                  <a:srgbClr val="FFFFFF"/>
                </a:solidFill>
              </a:rPr>
              <a:t> Loop</a:t>
            </a:r>
            <a:endParaRPr lang="de-CH" sz="4000" dirty="0">
              <a:solidFill>
                <a:srgbClr val="FFFFFF"/>
              </a:solidFill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77776-0AA6-8C95-68B9-EA72E4D1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Ein Loop welcher so lange läuft, bis die Kondition nicht mehr erfüllt wird</a:t>
            </a:r>
          </a:p>
          <a:p>
            <a:pPr marL="0" indent="0">
              <a:buNone/>
            </a:pPr>
            <a:endParaRPr lang="de-DE" sz="2400" dirty="0">
              <a:solidFill>
                <a:srgbClr val="FFFFFF"/>
              </a:solidFill>
            </a:endParaRPr>
          </a:p>
          <a:p>
            <a:r>
              <a:rPr lang="de-DE" sz="2400" dirty="0">
                <a:solidFill>
                  <a:srgbClr val="FFFFFF"/>
                </a:solidFill>
              </a:rPr>
              <a:t>Kann unendlich lang sein</a:t>
            </a:r>
          </a:p>
          <a:p>
            <a:endParaRPr lang="de-DE" sz="2400" dirty="0">
              <a:solidFill>
                <a:srgbClr val="FFFFFF"/>
              </a:solidFill>
            </a:endParaRPr>
          </a:p>
          <a:p>
            <a:endParaRPr lang="de-DE" sz="24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  <a:p>
            <a:endParaRPr lang="de-CH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9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öhere Fachschulen HF | sg.ch">
            <a:extLst>
              <a:ext uri="{FF2B5EF4-FFF2-40B4-BE49-F238E27FC236}">
                <a16:creationId xmlns:a16="http://schemas.microsoft.com/office/drawing/2014/main" id="{8EBFED43-DABC-1D51-9ACC-9D785FEC3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b="1086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22DBC5-3AA8-2DA9-BFE4-6EB85CD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Beispiel</a:t>
            </a:r>
            <a:endParaRPr lang="de-CH" sz="4000" dirty="0">
              <a:solidFill>
                <a:srgbClr val="FFFFFF"/>
              </a:solidFill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77776-0AA6-8C95-68B9-EA72E4D1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2435951"/>
          </a:xfrm>
        </p:spPr>
        <p:txBody>
          <a:bodyPr anchor="ctr">
            <a:normAutofit/>
          </a:bodyPr>
          <a:lstStyle/>
          <a:p>
            <a:r>
              <a:rPr lang="de-DE" sz="2400" dirty="0"/>
              <a:t>Beginnt bei “</a:t>
            </a:r>
            <a:r>
              <a:rPr lang="de-DE" sz="2400" dirty="0" err="1"/>
              <a:t>while</a:t>
            </a:r>
            <a:r>
              <a:rPr lang="de-DE" sz="2400" dirty="0"/>
              <a:t>“</a:t>
            </a:r>
            <a:br>
              <a:rPr lang="de-DE" sz="2400" dirty="0"/>
            </a:br>
            <a:r>
              <a:rPr lang="de-DE" sz="2400" dirty="0"/>
              <a:t>[ $a –</a:t>
            </a:r>
            <a:r>
              <a:rPr lang="de-DE" sz="2400" dirty="0" err="1"/>
              <a:t>gt</a:t>
            </a:r>
            <a:r>
              <a:rPr lang="de-DE" sz="2400" dirty="0"/>
              <a:t> 4 ]; = </a:t>
            </a:r>
            <a:r>
              <a:rPr lang="de-DE" sz="2400" dirty="0" err="1"/>
              <a:t>Condition</a:t>
            </a:r>
            <a:br>
              <a:rPr lang="de-DE" sz="2400" dirty="0"/>
            </a:br>
            <a:r>
              <a:rPr lang="de-DE" sz="2400" dirty="0"/>
              <a:t>do = auszuführender Befehl</a:t>
            </a:r>
            <a:br>
              <a:rPr lang="de-DE" sz="2400" dirty="0"/>
            </a:br>
            <a:r>
              <a:rPr lang="de-DE" sz="2400" dirty="0" err="1"/>
              <a:t>done</a:t>
            </a:r>
            <a:r>
              <a:rPr lang="de-DE" sz="2400" dirty="0"/>
              <a:t> = </a:t>
            </a:r>
            <a:r>
              <a:rPr lang="de-DE" sz="2400" dirty="0" err="1"/>
              <a:t>schliesst</a:t>
            </a:r>
            <a:r>
              <a:rPr lang="de-DE" sz="2400" dirty="0"/>
              <a:t> den Befehl ab</a:t>
            </a:r>
            <a:endParaRPr lang="de-CH" sz="2400" dirty="0"/>
          </a:p>
          <a:p>
            <a:endParaRPr lang="de-DE" sz="24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  <a:p>
            <a:endParaRPr lang="de-CH" sz="2000" dirty="0">
              <a:solidFill>
                <a:srgbClr val="FFFFFF"/>
              </a:solidFill>
            </a:endParaRPr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C277D700-098F-B340-5972-253DE664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346" y="2433666"/>
            <a:ext cx="3887951" cy="38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9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 descr="Dressed to kill: American Psycho's style legacy 30 years on | Financial  Times">
            <a:extLst>
              <a:ext uri="{FF2B5EF4-FFF2-40B4-BE49-F238E27FC236}">
                <a16:creationId xmlns:a16="http://schemas.microsoft.com/office/drawing/2014/main" id="{DAF80F18-6ACF-5F50-57D6-377654C1B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22DBC5-3AA8-2DA9-BFE4-6EB85CD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Danke für Zuhören</a:t>
            </a:r>
          </a:p>
        </p:txBody>
      </p:sp>
    </p:spTree>
    <p:extLst>
      <p:ext uri="{BB962C8B-B14F-4D97-AF65-F5344CB8AC3E}">
        <p14:creationId xmlns:p14="http://schemas.microsoft.com/office/powerpoint/2010/main" val="220244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30C5550C01864081C698ECF8C2CA64" ma:contentTypeVersion="15" ma:contentTypeDescription="Ein neues Dokument erstellen." ma:contentTypeScope="" ma:versionID="6d9c48b7000b6ab4df254d1933de1e05">
  <xsd:schema xmlns:xsd="http://www.w3.org/2001/XMLSchema" xmlns:xs="http://www.w3.org/2001/XMLSchema" xmlns:p="http://schemas.microsoft.com/office/2006/metadata/properties" xmlns:ns3="6d255090-9a15-4bb0-b301-d184c66720fe" xmlns:ns4="8a1f508a-ae5a-4e86-98e5-03b4b72694b8" targetNamespace="http://schemas.microsoft.com/office/2006/metadata/properties" ma:root="true" ma:fieldsID="e71595dd241cb2366bf4c5c404618f7f" ns3:_="" ns4:_="">
    <xsd:import namespace="6d255090-9a15-4bb0-b301-d184c66720fe"/>
    <xsd:import namespace="8a1f508a-ae5a-4e86-98e5-03b4b72694b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SearchProperties" minOccurs="0"/>
                <xsd:element ref="ns4:_activity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55090-9a15-4bb0-b301-d184c66720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f508a-ae5a-4e86-98e5-03b4b72694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1f508a-ae5a-4e86-98e5-03b4b72694b8" xsi:nil="true"/>
  </documentManagement>
</p:properties>
</file>

<file path=customXml/itemProps1.xml><?xml version="1.0" encoding="utf-8"?>
<ds:datastoreItem xmlns:ds="http://schemas.openxmlformats.org/officeDocument/2006/customXml" ds:itemID="{4F6CF61B-B022-4AE8-AAE1-DF2F4B2521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255090-9a15-4bb0-b301-d184c66720fe"/>
    <ds:schemaRef ds:uri="8a1f508a-ae5a-4e86-98e5-03b4b7269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A698B3-C9CB-4912-B14E-E0FA81FFF1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4FA17A-EEE7-4FE8-8325-4F892E2E792D}">
  <ds:schemaRefs>
    <ds:schemaRef ds:uri="http://purl.org/dc/terms/"/>
    <ds:schemaRef ds:uri="6d255090-9a15-4bb0-b301-d184c66720f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a1f508a-ae5a-4e86-98e5-03b4b72694b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While Loop</vt:lpstr>
      <vt:lpstr>Was ist ein While Loop</vt:lpstr>
      <vt:lpstr>Beispiel</vt:lpstr>
      <vt:lpstr>Danke für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Heuberger Kristian</dc:creator>
  <cp:lastModifiedBy>Heuberger Kristian</cp:lastModifiedBy>
  <cp:revision>1</cp:revision>
  <dcterms:created xsi:type="dcterms:W3CDTF">2022-12-13T07:29:34Z</dcterms:created>
  <dcterms:modified xsi:type="dcterms:W3CDTF">2022-12-13T08:13:35Z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0x0101006030C5550C01864081C698ECF8C2CA64</vt:lpwstr>
  </property>
</Properties>
</file>