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BFF9F-CE29-4876-8D89-BC5766F534DA}" v="125" dt="2021-10-26T06:37:51.762"/>
    <p1510:client id="{5807BCDA-4369-474F-BCE4-15E334A30DB4}" v="3" dt="2021-10-26T06:33:32.458"/>
    <p1510:client id="{912142A0-0EBE-45A4-B309-0013F69250C5}" v="25" dt="2021-10-23T11:24:50.952"/>
    <p1510:client id="{B7778397-62BC-4EAB-A2E8-D693EB702EB9}" v="1" dt="2021-10-26T06:32:38.362"/>
    <p1510:client id="{C15DC8AB-3FEC-421E-9C47-AA4F01FAD2BD}" v="15" dt="2021-10-26T07:08:23.811"/>
    <p1510:client id="{E55D77F2-5FE7-41CC-8361-CC4BA1BE0C28}" v="58" dt="2021-10-26T06:46:26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yder Andri" userId="S::andri.schnyder@edu.tbz.ch::0da59533-ea19-4f5d-b449-28b0074efc4d" providerId="AD" clId="Web-{B7778397-62BC-4EAB-A2E8-D693EB702EB9}"/>
    <pc:docChg chg="modSld">
      <pc:chgData name="Schnyder Andri" userId="S::andri.schnyder@edu.tbz.ch::0da59533-ea19-4f5d-b449-28b0074efc4d" providerId="AD" clId="Web-{B7778397-62BC-4EAB-A2E8-D693EB702EB9}" dt="2021-10-26T06:32:38.362" v="0"/>
      <pc:docMkLst>
        <pc:docMk/>
      </pc:docMkLst>
      <pc:sldChg chg="delSp">
        <pc:chgData name="Schnyder Andri" userId="S::andri.schnyder@edu.tbz.ch::0da59533-ea19-4f5d-b449-28b0074efc4d" providerId="AD" clId="Web-{B7778397-62BC-4EAB-A2E8-D693EB702EB9}" dt="2021-10-26T06:32:38.362" v="0"/>
        <pc:sldMkLst>
          <pc:docMk/>
          <pc:sldMk cId="3970362372" sldId="258"/>
        </pc:sldMkLst>
        <pc:picChg chg="del">
          <ac:chgData name="Schnyder Andri" userId="S::andri.schnyder@edu.tbz.ch::0da59533-ea19-4f5d-b449-28b0074efc4d" providerId="AD" clId="Web-{B7778397-62BC-4EAB-A2E8-D693EB702EB9}" dt="2021-10-26T06:32:38.362" v="0"/>
          <ac:picMkLst>
            <pc:docMk/>
            <pc:sldMk cId="3970362372" sldId="258"/>
            <ac:picMk id="2050" creationId="{FC5E149E-95F8-466C-9B63-3B8F7B590EEE}"/>
          </ac:picMkLst>
        </pc:picChg>
      </pc:sldChg>
    </pc:docChg>
  </pc:docChgLst>
  <pc:docChgLst>
    <pc:chgData name="Schnyder Andri" userId="S::andri.schnyder@edu.tbz.ch::0da59533-ea19-4f5d-b449-28b0074efc4d" providerId="AD" clId="Web-{487BFF9F-CE29-4876-8D89-BC5766F534DA}"/>
    <pc:docChg chg="addSld modSld">
      <pc:chgData name="Schnyder Andri" userId="S::andri.schnyder@edu.tbz.ch::0da59533-ea19-4f5d-b449-28b0074efc4d" providerId="AD" clId="Web-{487BFF9F-CE29-4876-8D89-BC5766F534DA}" dt="2021-10-26T06:37:51.762" v="123" actId="20577"/>
      <pc:docMkLst>
        <pc:docMk/>
      </pc:docMkLst>
      <pc:sldChg chg="addSp modSp">
        <pc:chgData name="Schnyder Andri" userId="S::andri.schnyder@edu.tbz.ch::0da59533-ea19-4f5d-b449-28b0074efc4d" providerId="AD" clId="Web-{487BFF9F-CE29-4876-8D89-BC5766F534DA}" dt="2021-10-26T06:34:58.714" v="2" actId="1076"/>
        <pc:sldMkLst>
          <pc:docMk/>
          <pc:sldMk cId="3970362372" sldId="258"/>
        </pc:sldMkLst>
        <pc:picChg chg="add mod">
          <ac:chgData name="Schnyder Andri" userId="S::andri.schnyder@edu.tbz.ch::0da59533-ea19-4f5d-b449-28b0074efc4d" providerId="AD" clId="Web-{487BFF9F-CE29-4876-8D89-BC5766F534DA}" dt="2021-10-26T06:34:58.714" v="2" actId="1076"/>
          <ac:picMkLst>
            <pc:docMk/>
            <pc:sldMk cId="3970362372" sldId="258"/>
            <ac:picMk id="3" creationId="{F48C9E00-4DDF-41AE-BE4C-A1FBACB0CF04}"/>
          </ac:picMkLst>
        </pc:picChg>
      </pc:sldChg>
      <pc:sldChg chg="addSp delSp modSp new">
        <pc:chgData name="Schnyder Andri" userId="S::andri.schnyder@edu.tbz.ch::0da59533-ea19-4f5d-b449-28b0074efc4d" providerId="AD" clId="Web-{487BFF9F-CE29-4876-8D89-BC5766F534DA}" dt="2021-10-26T06:37:51.762" v="123" actId="20577"/>
        <pc:sldMkLst>
          <pc:docMk/>
          <pc:sldMk cId="3526478367" sldId="263"/>
        </pc:sldMkLst>
        <pc:spChg chg="del mod">
          <ac:chgData name="Schnyder Andri" userId="S::andri.schnyder@edu.tbz.ch::0da59533-ea19-4f5d-b449-28b0074efc4d" providerId="AD" clId="Web-{487BFF9F-CE29-4876-8D89-BC5766F534DA}" dt="2021-10-26T06:35:48.230" v="8"/>
          <ac:spMkLst>
            <pc:docMk/>
            <pc:sldMk cId="3526478367" sldId="263"/>
            <ac:spMk id="2" creationId="{D67FB8F3-BEBC-4C28-BDE9-E19444882CFD}"/>
          </ac:spMkLst>
        </pc:spChg>
        <pc:spChg chg="mod">
          <ac:chgData name="Schnyder Andri" userId="S::andri.schnyder@edu.tbz.ch::0da59533-ea19-4f5d-b449-28b0074efc4d" providerId="AD" clId="Web-{487BFF9F-CE29-4876-8D89-BC5766F534DA}" dt="2021-10-26T06:37:51.762" v="123" actId="20577"/>
          <ac:spMkLst>
            <pc:docMk/>
            <pc:sldMk cId="3526478367" sldId="263"/>
            <ac:spMk id="3" creationId="{BA046675-C623-46A7-9A4A-5F92C0577EC7}"/>
          </ac:spMkLst>
        </pc:spChg>
        <pc:spChg chg="add del mod">
          <ac:chgData name="Schnyder Andri" userId="S::andri.schnyder@edu.tbz.ch::0da59533-ea19-4f5d-b449-28b0074efc4d" providerId="AD" clId="Web-{487BFF9F-CE29-4876-8D89-BC5766F534DA}" dt="2021-10-26T06:35:50.324" v="9"/>
          <ac:spMkLst>
            <pc:docMk/>
            <pc:sldMk cId="3526478367" sldId="263"/>
            <ac:spMk id="5" creationId="{90310DA2-C373-41CF-9E2D-44D936314F00}"/>
          </ac:spMkLst>
        </pc:spChg>
      </pc:sldChg>
    </pc:docChg>
  </pc:docChgLst>
  <pc:docChgLst>
    <pc:chgData name="Müller Joel" userId="9c182d99-c8ea-4721-85bd-5a3ce26d516e" providerId="ADAL" clId="{912142A0-0EBE-45A4-B309-0013F69250C5}"/>
    <pc:docChg chg="undo custSel addSld delSld modSld">
      <pc:chgData name="Müller Joel" userId="9c182d99-c8ea-4721-85bd-5a3ce26d516e" providerId="ADAL" clId="{912142A0-0EBE-45A4-B309-0013F69250C5}" dt="2021-10-23T11:32:54.268" v="397" actId="20577"/>
      <pc:docMkLst>
        <pc:docMk/>
      </pc:docMkLst>
      <pc:sldChg chg="addSp delSp modSp new mod">
        <pc:chgData name="Müller Joel" userId="9c182d99-c8ea-4721-85bd-5a3ce26d516e" providerId="ADAL" clId="{912142A0-0EBE-45A4-B309-0013F69250C5}" dt="2021-10-05T08:51:14.044" v="53" actId="1076"/>
        <pc:sldMkLst>
          <pc:docMk/>
          <pc:sldMk cId="3612881415" sldId="256"/>
        </pc:sldMkLst>
        <pc:spChg chg="mod">
          <ac:chgData name="Müller Joel" userId="9c182d99-c8ea-4721-85bd-5a3ce26d516e" providerId="ADAL" clId="{912142A0-0EBE-45A4-B309-0013F69250C5}" dt="2021-10-05T08:49:28.466" v="43" actId="1076"/>
          <ac:spMkLst>
            <pc:docMk/>
            <pc:sldMk cId="3612881415" sldId="256"/>
            <ac:spMk id="2" creationId="{184C19BC-7F46-460C-9410-E9A75F766D2A}"/>
          </ac:spMkLst>
        </pc:spChg>
        <pc:spChg chg="del mod">
          <ac:chgData name="Müller Joel" userId="9c182d99-c8ea-4721-85bd-5a3ce26d516e" providerId="ADAL" clId="{912142A0-0EBE-45A4-B309-0013F69250C5}" dt="2021-10-05T08:50:32.854" v="46" actId="478"/>
          <ac:spMkLst>
            <pc:docMk/>
            <pc:sldMk cId="3612881415" sldId="256"/>
            <ac:spMk id="3" creationId="{620D5EF1-6CD3-4280-84D2-3595E136BC49}"/>
          </ac:spMkLst>
        </pc:spChg>
        <pc:spChg chg="add del">
          <ac:chgData name="Müller Joel" userId="9c182d99-c8ea-4721-85bd-5a3ce26d516e" providerId="ADAL" clId="{912142A0-0EBE-45A4-B309-0013F69250C5}" dt="2021-10-05T08:50:54.509" v="48" actId="22"/>
          <ac:spMkLst>
            <pc:docMk/>
            <pc:sldMk cId="3612881415" sldId="256"/>
            <ac:spMk id="6" creationId="{A512C0AD-A48A-466F-9584-503A5FE884B5}"/>
          </ac:spMkLst>
        </pc:spChg>
        <pc:spChg chg="add del">
          <ac:chgData name="Müller Joel" userId="9c182d99-c8ea-4721-85bd-5a3ce26d516e" providerId="ADAL" clId="{912142A0-0EBE-45A4-B309-0013F69250C5}" dt="2021-10-05T08:50:57.018" v="50" actId="22"/>
          <ac:spMkLst>
            <pc:docMk/>
            <pc:sldMk cId="3612881415" sldId="256"/>
            <ac:spMk id="8" creationId="{A761A03C-CECC-499E-B42B-3C39245AE2E8}"/>
          </ac:spMkLst>
        </pc:spChg>
        <pc:picChg chg="add del mod">
          <ac:chgData name="Müller Joel" userId="9c182d99-c8ea-4721-85bd-5a3ce26d516e" providerId="ADAL" clId="{912142A0-0EBE-45A4-B309-0013F69250C5}" dt="2021-10-05T08:50:32.854" v="46" actId="478"/>
          <ac:picMkLst>
            <pc:docMk/>
            <pc:sldMk cId="3612881415" sldId="256"/>
            <ac:picMk id="1026" creationId="{4B5EE133-E53F-42D1-912B-5769D63D7065}"/>
          </ac:picMkLst>
        </pc:picChg>
        <pc:picChg chg="add mod">
          <ac:chgData name="Müller Joel" userId="9c182d99-c8ea-4721-85bd-5a3ce26d516e" providerId="ADAL" clId="{912142A0-0EBE-45A4-B309-0013F69250C5}" dt="2021-10-05T08:51:14.044" v="53" actId="1076"/>
          <ac:picMkLst>
            <pc:docMk/>
            <pc:sldMk cId="3612881415" sldId="256"/>
            <ac:picMk id="1028" creationId="{517E5822-F9B7-448C-83B7-C5DC35899666}"/>
          </ac:picMkLst>
        </pc:picChg>
      </pc:sldChg>
      <pc:sldChg chg="addSp delSp modSp new mod">
        <pc:chgData name="Müller Joel" userId="9c182d99-c8ea-4721-85bd-5a3ce26d516e" providerId="ADAL" clId="{912142A0-0EBE-45A4-B309-0013F69250C5}" dt="2021-10-23T11:28:17.656" v="395" actId="1076"/>
        <pc:sldMkLst>
          <pc:docMk/>
          <pc:sldMk cId="3317050637" sldId="257"/>
        </pc:sldMkLst>
        <pc:spChg chg="mod">
          <ac:chgData name="Müller Joel" userId="9c182d99-c8ea-4721-85bd-5a3ce26d516e" providerId="ADAL" clId="{912142A0-0EBE-45A4-B309-0013F69250C5}" dt="2021-10-05T08:51:51.807" v="62" actId="20577"/>
          <ac:spMkLst>
            <pc:docMk/>
            <pc:sldMk cId="3317050637" sldId="257"/>
            <ac:spMk id="2" creationId="{E1ED037B-A49E-4B60-B60E-7A53A719280C}"/>
          </ac:spMkLst>
        </pc:spChg>
        <pc:spChg chg="del">
          <ac:chgData name="Müller Joel" userId="9c182d99-c8ea-4721-85bd-5a3ce26d516e" providerId="ADAL" clId="{912142A0-0EBE-45A4-B309-0013F69250C5}" dt="2021-10-05T08:52:35.743" v="66" actId="478"/>
          <ac:spMkLst>
            <pc:docMk/>
            <pc:sldMk cId="3317050637" sldId="257"/>
            <ac:spMk id="3" creationId="{4E0E4C9B-4924-42AA-A333-8B22AE20F3F9}"/>
          </ac:spMkLst>
        </pc:spChg>
        <pc:spChg chg="add mod">
          <ac:chgData name="Müller Joel" userId="9c182d99-c8ea-4721-85bd-5a3ce26d516e" providerId="ADAL" clId="{912142A0-0EBE-45A4-B309-0013F69250C5}" dt="2021-10-23T11:28:17.656" v="395" actId="1076"/>
          <ac:spMkLst>
            <pc:docMk/>
            <pc:sldMk cId="3317050637" sldId="257"/>
            <ac:spMk id="6" creationId="{BF2A9062-467D-47A9-A57F-854524380346}"/>
          </ac:spMkLst>
        </pc:spChg>
        <pc:picChg chg="add mod">
          <ac:chgData name="Müller Joel" userId="9c182d99-c8ea-4721-85bd-5a3ce26d516e" providerId="ADAL" clId="{912142A0-0EBE-45A4-B309-0013F69250C5}" dt="2021-10-23T11:28:11.895" v="394" actId="1076"/>
          <ac:picMkLst>
            <pc:docMk/>
            <pc:sldMk cId="3317050637" sldId="257"/>
            <ac:picMk id="5" creationId="{F321F4A6-4B5F-4DA6-BB12-0469BA5E11E1}"/>
          </ac:picMkLst>
        </pc:picChg>
      </pc:sldChg>
      <pc:sldChg chg="addSp delSp modSp new mod">
        <pc:chgData name="Müller Joel" userId="9c182d99-c8ea-4721-85bd-5a3ce26d516e" providerId="ADAL" clId="{912142A0-0EBE-45A4-B309-0013F69250C5}" dt="2021-10-05T08:55:38.502" v="95" actId="1076"/>
        <pc:sldMkLst>
          <pc:docMk/>
          <pc:sldMk cId="3970362372" sldId="258"/>
        </pc:sldMkLst>
        <pc:spChg chg="mod">
          <ac:chgData name="Müller Joel" userId="9c182d99-c8ea-4721-85bd-5a3ce26d516e" providerId="ADAL" clId="{912142A0-0EBE-45A4-B309-0013F69250C5}" dt="2021-10-05T08:55:32.229" v="94" actId="1076"/>
          <ac:spMkLst>
            <pc:docMk/>
            <pc:sldMk cId="3970362372" sldId="258"/>
            <ac:spMk id="2" creationId="{B08C4ED2-72FF-431A-9441-2A71770D12F8}"/>
          </ac:spMkLst>
        </pc:spChg>
        <pc:spChg chg="del mod">
          <ac:chgData name="Müller Joel" userId="9c182d99-c8ea-4721-85bd-5a3ce26d516e" providerId="ADAL" clId="{912142A0-0EBE-45A4-B309-0013F69250C5}" dt="2021-10-05T08:55:17.667" v="89" actId="478"/>
          <ac:spMkLst>
            <pc:docMk/>
            <pc:sldMk cId="3970362372" sldId="258"/>
            <ac:spMk id="3" creationId="{E3722230-C356-4477-8ADB-9E33726182D0}"/>
          </ac:spMkLst>
        </pc:spChg>
        <pc:picChg chg="add mod">
          <ac:chgData name="Müller Joel" userId="9c182d99-c8ea-4721-85bd-5a3ce26d516e" providerId="ADAL" clId="{912142A0-0EBE-45A4-B309-0013F69250C5}" dt="2021-10-05T08:55:38.502" v="95" actId="1076"/>
          <ac:picMkLst>
            <pc:docMk/>
            <pc:sldMk cId="3970362372" sldId="258"/>
            <ac:picMk id="2050" creationId="{FC5E149E-95F8-466C-9B63-3B8F7B590EEE}"/>
          </ac:picMkLst>
        </pc:picChg>
      </pc:sldChg>
      <pc:sldChg chg="addSp delSp modSp new mod">
        <pc:chgData name="Müller Joel" userId="9c182d99-c8ea-4721-85bd-5a3ce26d516e" providerId="ADAL" clId="{912142A0-0EBE-45A4-B309-0013F69250C5}" dt="2021-10-23T11:32:54.268" v="397" actId="20577"/>
        <pc:sldMkLst>
          <pc:docMk/>
          <pc:sldMk cId="3191456632" sldId="259"/>
        </pc:sldMkLst>
        <pc:spChg chg="mod">
          <ac:chgData name="Müller Joel" userId="9c182d99-c8ea-4721-85bd-5a3ce26d516e" providerId="ADAL" clId="{912142A0-0EBE-45A4-B309-0013F69250C5}" dt="2021-10-23T11:32:54.268" v="397" actId="20577"/>
          <ac:spMkLst>
            <pc:docMk/>
            <pc:sldMk cId="3191456632" sldId="259"/>
            <ac:spMk id="2" creationId="{A595FCF1-623A-4E03-BC9F-35B6031DCA54}"/>
          </ac:spMkLst>
        </pc:spChg>
        <pc:spChg chg="del">
          <ac:chgData name="Müller Joel" userId="9c182d99-c8ea-4721-85bd-5a3ce26d516e" providerId="ADAL" clId="{912142A0-0EBE-45A4-B309-0013F69250C5}" dt="2021-10-05T08:56:21.772" v="107" actId="478"/>
          <ac:spMkLst>
            <pc:docMk/>
            <pc:sldMk cId="3191456632" sldId="259"/>
            <ac:spMk id="3" creationId="{387E14A1-F022-43B2-A614-16F4D2707515}"/>
          </ac:spMkLst>
        </pc:spChg>
        <pc:picChg chg="add mod">
          <ac:chgData name="Müller Joel" userId="9c182d99-c8ea-4721-85bd-5a3ce26d516e" providerId="ADAL" clId="{912142A0-0EBE-45A4-B309-0013F69250C5}" dt="2021-10-17T10:05:53.859" v="173" actId="1076"/>
          <ac:picMkLst>
            <pc:docMk/>
            <pc:sldMk cId="3191456632" sldId="259"/>
            <ac:picMk id="4" creationId="{8249D929-CC64-4ABE-879C-A4177D62C3BF}"/>
          </ac:picMkLst>
        </pc:picChg>
        <pc:picChg chg="add del mod">
          <ac:chgData name="Müller Joel" userId="9c182d99-c8ea-4721-85bd-5a3ce26d516e" providerId="ADAL" clId="{912142A0-0EBE-45A4-B309-0013F69250C5}" dt="2021-10-17T10:05:07.897" v="170" actId="478"/>
          <ac:picMkLst>
            <pc:docMk/>
            <pc:sldMk cId="3191456632" sldId="259"/>
            <ac:picMk id="3074" creationId="{BF8A9FAD-EDDD-4360-9C2F-C45FFD5C31D2}"/>
          </ac:picMkLst>
        </pc:picChg>
      </pc:sldChg>
      <pc:sldChg chg="addSp delSp modSp new mod">
        <pc:chgData name="Müller Joel" userId="9c182d99-c8ea-4721-85bd-5a3ce26d516e" providerId="ADAL" clId="{912142A0-0EBE-45A4-B309-0013F69250C5}" dt="2021-10-17T10:06:25.875" v="175" actId="1076"/>
        <pc:sldMkLst>
          <pc:docMk/>
          <pc:sldMk cId="2541753071" sldId="260"/>
        </pc:sldMkLst>
        <pc:spChg chg="mod">
          <ac:chgData name="Müller Joel" userId="9c182d99-c8ea-4721-85bd-5a3ce26d516e" providerId="ADAL" clId="{912142A0-0EBE-45A4-B309-0013F69250C5}" dt="2021-10-05T08:57:42.845" v="165" actId="1076"/>
          <ac:spMkLst>
            <pc:docMk/>
            <pc:sldMk cId="2541753071" sldId="260"/>
            <ac:spMk id="2" creationId="{CCB80909-E0B0-4110-BB90-A6C5E57E171B}"/>
          </ac:spMkLst>
        </pc:spChg>
        <pc:spChg chg="del">
          <ac:chgData name="Müller Joel" userId="9c182d99-c8ea-4721-85bd-5a3ce26d516e" providerId="ADAL" clId="{912142A0-0EBE-45A4-B309-0013F69250C5}" dt="2021-10-05T08:57:46.037" v="166" actId="478"/>
          <ac:spMkLst>
            <pc:docMk/>
            <pc:sldMk cId="2541753071" sldId="260"/>
            <ac:spMk id="3" creationId="{0BEC7045-2114-45A7-A130-39C886C90BAB}"/>
          </ac:spMkLst>
        </pc:spChg>
        <pc:picChg chg="add mod">
          <ac:chgData name="Müller Joel" userId="9c182d99-c8ea-4721-85bd-5a3ce26d516e" providerId="ADAL" clId="{912142A0-0EBE-45A4-B309-0013F69250C5}" dt="2021-10-17T10:06:25.875" v="175" actId="1076"/>
          <ac:picMkLst>
            <pc:docMk/>
            <pc:sldMk cId="2541753071" sldId="260"/>
            <ac:picMk id="4" creationId="{C313413F-D378-42EC-B420-E4F187CAAFAE}"/>
          </ac:picMkLst>
        </pc:picChg>
      </pc:sldChg>
      <pc:sldChg chg="addSp delSp modSp add del mod">
        <pc:chgData name="Müller Joel" userId="9c182d99-c8ea-4721-85bd-5a3ce26d516e" providerId="ADAL" clId="{912142A0-0EBE-45A4-B309-0013F69250C5}" dt="2021-10-23T11:27:54.999" v="392" actId="2696"/>
        <pc:sldMkLst>
          <pc:docMk/>
          <pc:sldMk cId="1245958453" sldId="261"/>
        </pc:sldMkLst>
        <pc:spChg chg="mod">
          <ac:chgData name="Müller Joel" userId="9c182d99-c8ea-4721-85bd-5a3ce26d516e" providerId="ADAL" clId="{912142A0-0EBE-45A4-B309-0013F69250C5}" dt="2021-10-23T11:20:33.124" v="200" actId="20577"/>
          <ac:spMkLst>
            <pc:docMk/>
            <pc:sldMk cId="1245958453" sldId="261"/>
            <ac:spMk id="2" creationId="{CCB80909-E0B0-4110-BB90-A6C5E57E171B}"/>
          </ac:spMkLst>
        </pc:spChg>
        <pc:spChg chg="add mod">
          <ac:chgData name="Müller Joel" userId="9c182d99-c8ea-4721-85bd-5a3ce26d516e" providerId="ADAL" clId="{912142A0-0EBE-45A4-B309-0013F69250C5}" dt="2021-10-23T11:27:51.931" v="391" actId="21"/>
          <ac:spMkLst>
            <pc:docMk/>
            <pc:sldMk cId="1245958453" sldId="261"/>
            <ac:spMk id="3" creationId="{2670ECC3-048A-458C-AA50-EC3E2C4AD12E}"/>
          </ac:spMkLst>
        </pc:spChg>
        <pc:picChg chg="del">
          <ac:chgData name="Müller Joel" userId="9c182d99-c8ea-4721-85bd-5a3ce26d516e" providerId="ADAL" clId="{912142A0-0EBE-45A4-B309-0013F69250C5}" dt="2021-10-23T11:20:36.564" v="201" actId="478"/>
          <ac:picMkLst>
            <pc:docMk/>
            <pc:sldMk cId="1245958453" sldId="261"/>
            <ac:picMk id="4" creationId="{C313413F-D378-42EC-B420-E4F187CAAFAE}"/>
          </ac:picMkLst>
        </pc:picChg>
      </pc:sldChg>
      <pc:sldChg chg="modSp new del mod">
        <pc:chgData name="Müller Joel" userId="9c182d99-c8ea-4721-85bd-5a3ce26d516e" providerId="ADAL" clId="{912142A0-0EBE-45A4-B309-0013F69250C5}" dt="2021-10-23T11:20:14.869" v="188" actId="2696"/>
        <pc:sldMkLst>
          <pc:docMk/>
          <pc:sldMk cId="3675221638" sldId="261"/>
        </pc:sldMkLst>
        <pc:spChg chg="mod">
          <ac:chgData name="Müller Joel" userId="9c182d99-c8ea-4721-85bd-5a3ce26d516e" providerId="ADAL" clId="{912142A0-0EBE-45A4-B309-0013F69250C5}" dt="2021-10-23T11:20:11.929" v="187" actId="1076"/>
          <ac:spMkLst>
            <pc:docMk/>
            <pc:sldMk cId="3675221638" sldId="261"/>
            <ac:spMk id="2" creationId="{CB870105-F68F-40A0-B246-D3714C313726}"/>
          </ac:spMkLst>
        </pc:spChg>
      </pc:sldChg>
      <pc:sldChg chg="addSp delSp modSp add mod">
        <pc:chgData name="Müller Joel" userId="9c182d99-c8ea-4721-85bd-5a3ce26d516e" providerId="ADAL" clId="{912142A0-0EBE-45A4-B309-0013F69250C5}" dt="2021-10-23T11:24:50.952" v="390" actId="1076"/>
        <pc:sldMkLst>
          <pc:docMk/>
          <pc:sldMk cId="2407171008" sldId="262"/>
        </pc:sldMkLst>
        <pc:spChg chg="mod">
          <ac:chgData name="Müller Joel" userId="9c182d99-c8ea-4721-85bd-5a3ce26d516e" providerId="ADAL" clId="{912142A0-0EBE-45A4-B309-0013F69250C5}" dt="2021-10-23T11:24:08.469" v="381" actId="20577"/>
          <ac:spMkLst>
            <pc:docMk/>
            <pc:sldMk cId="2407171008" sldId="262"/>
            <ac:spMk id="2" creationId="{CCB80909-E0B0-4110-BB90-A6C5E57E171B}"/>
          </ac:spMkLst>
        </pc:spChg>
        <pc:spChg chg="del mod">
          <ac:chgData name="Müller Joel" userId="9c182d99-c8ea-4721-85bd-5a3ce26d516e" providerId="ADAL" clId="{912142A0-0EBE-45A4-B309-0013F69250C5}" dt="2021-10-23T11:24:19.187" v="382" actId="478"/>
          <ac:spMkLst>
            <pc:docMk/>
            <pc:sldMk cId="2407171008" sldId="262"/>
            <ac:spMk id="3" creationId="{2670ECC3-048A-458C-AA50-EC3E2C4AD12E}"/>
          </ac:spMkLst>
        </pc:spChg>
        <pc:picChg chg="add del mod">
          <ac:chgData name="Müller Joel" userId="9c182d99-c8ea-4721-85bd-5a3ce26d516e" providerId="ADAL" clId="{912142A0-0EBE-45A4-B309-0013F69250C5}" dt="2021-10-23T11:24:28.162" v="387" actId="478"/>
          <ac:picMkLst>
            <pc:docMk/>
            <pc:sldMk cId="2407171008" sldId="262"/>
            <ac:picMk id="1026" creationId="{C5D5CAF8-E753-4F77-A98F-4FE2FE442EFA}"/>
          </ac:picMkLst>
        </pc:picChg>
        <pc:picChg chg="add mod">
          <ac:chgData name="Müller Joel" userId="9c182d99-c8ea-4721-85bd-5a3ce26d516e" providerId="ADAL" clId="{912142A0-0EBE-45A4-B309-0013F69250C5}" dt="2021-10-23T11:24:50.952" v="390" actId="1076"/>
          <ac:picMkLst>
            <pc:docMk/>
            <pc:sldMk cId="2407171008" sldId="262"/>
            <ac:picMk id="1028" creationId="{78F18774-D077-466E-8B0F-E3CBB2E1D4FC}"/>
          </ac:picMkLst>
        </pc:picChg>
      </pc:sldChg>
      <pc:sldMasterChg chg="addSldLayout">
        <pc:chgData name="Müller Joel" userId="9c182d99-c8ea-4721-85bd-5a3ce26d516e" providerId="ADAL" clId="{912142A0-0EBE-45A4-B309-0013F69250C5}" dt="2021-10-05T08:48:25.067" v="0" actId="680"/>
        <pc:sldMasterMkLst>
          <pc:docMk/>
          <pc:sldMasterMk cId="86736407" sldId="2147483648"/>
        </pc:sldMasterMkLst>
        <pc:sldLayoutChg chg="add">
          <pc:chgData name="Müller Joel" userId="9c182d99-c8ea-4721-85bd-5a3ce26d516e" providerId="ADAL" clId="{912142A0-0EBE-45A4-B309-0013F69250C5}" dt="2021-10-05T08:48:25.067" v="0" actId="680"/>
          <pc:sldLayoutMkLst>
            <pc:docMk/>
            <pc:sldMasterMk cId="86736407" sldId="2147483648"/>
            <pc:sldLayoutMk cId="3157766274" sldId="2147483649"/>
          </pc:sldLayoutMkLst>
        </pc:sldLayoutChg>
      </pc:sldMasterChg>
    </pc:docChg>
  </pc:docChgLst>
  <pc:docChgLst>
    <pc:chgData name="Schnyder Andri" userId="S::andri.schnyder@edu.tbz.ch::0da59533-ea19-4f5d-b449-28b0074efc4d" providerId="AD" clId="Web-{5807BCDA-4369-474F-BCE4-15E334A30DB4}"/>
    <pc:docChg chg="modSld">
      <pc:chgData name="Schnyder Andri" userId="S::andri.schnyder@edu.tbz.ch::0da59533-ea19-4f5d-b449-28b0074efc4d" providerId="AD" clId="Web-{5807BCDA-4369-474F-BCE4-15E334A30DB4}" dt="2021-10-26T06:33:32.458" v="2"/>
      <pc:docMkLst>
        <pc:docMk/>
      </pc:docMkLst>
      <pc:sldChg chg="addSp delSp modSp">
        <pc:chgData name="Schnyder Andri" userId="S::andri.schnyder@edu.tbz.ch::0da59533-ea19-4f5d-b449-28b0074efc4d" providerId="AD" clId="Web-{5807BCDA-4369-474F-BCE4-15E334A30DB4}" dt="2021-10-26T06:33:32.458" v="2"/>
        <pc:sldMkLst>
          <pc:docMk/>
          <pc:sldMk cId="3970362372" sldId="258"/>
        </pc:sldMkLst>
        <pc:spChg chg="add del mod">
          <ac:chgData name="Schnyder Andri" userId="S::andri.schnyder@edu.tbz.ch::0da59533-ea19-4f5d-b449-28b0074efc4d" providerId="AD" clId="Web-{5807BCDA-4369-474F-BCE4-15E334A30DB4}" dt="2021-10-26T06:33:32.458" v="2"/>
          <ac:spMkLst>
            <pc:docMk/>
            <pc:sldMk cId="3970362372" sldId="258"/>
            <ac:spMk id="3" creationId="{84995042-E873-4F88-937A-27FF950700C0}"/>
          </ac:spMkLst>
        </pc:spChg>
      </pc:sldChg>
    </pc:docChg>
  </pc:docChgLst>
  <pc:docChgLst>
    <pc:chgData name="Schnyder Andri" userId="S::andri.schnyder@edu.tbz.ch::0da59533-ea19-4f5d-b449-28b0074efc4d" providerId="AD" clId="Web-{C15DC8AB-3FEC-421E-9C47-AA4F01FAD2BD}"/>
    <pc:docChg chg="modSld">
      <pc:chgData name="Schnyder Andri" userId="S::andri.schnyder@edu.tbz.ch::0da59533-ea19-4f5d-b449-28b0074efc4d" providerId="AD" clId="Web-{C15DC8AB-3FEC-421E-9C47-AA4F01FAD2BD}" dt="2021-10-26T07:08:22.499" v="12" actId="20577"/>
      <pc:docMkLst>
        <pc:docMk/>
      </pc:docMkLst>
      <pc:sldChg chg="addSp modSp">
        <pc:chgData name="Schnyder Andri" userId="S::andri.schnyder@edu.tbz.ch::0da59533-ea19-4f5d-b449-28b0074efc4d" providerId="AD" clId="Web-{C15DC8AB-3FEC-421E-9C47-AA4F01FAD2BD}" dt="2021-10-26T07:08:22.499" v="12" actId="20577"/>
        <pc:sldMkLst>
          <pc:docMk/>
          <pc:sldMk cId="3317050637" sldId="257"/>
        </pc:sldMkLst>
        <pc:spChg chg="add mod">
          <ac:chgData name="Schnyder Andri" userId="S::andri.schnyder@edu.tbz.ch::0da59533-ea19-4f5d-b449-28b0074efc4d" providerId="AD" clId="Web-{C15DC8AB-3FEC-421E-9C47-AA4F01FAD2BD}" dt="2021-10-26T07:08:22.499" v="12" actId="20577"/>
          <ac:spMkLst>
            <pc:docMk/>
            <pc:sldMk cId="3317050637" sldId="257"/>
            <ac:spMk id="3" creationId="{5BF09F84-1428-42D5-A427-B8BAA96CAB30}"/>
          </ac:spMkLst>
        </pc:spChg>
        <pc:spChg chg="mod">
          <ac:chgData name="Schnyder Andri" userId="S::andri.schnyder@edu.tbz.ch::0da59533-ea19-4f5d-b449-28b0074efc4d" providerId="AD" clId="Web-{C15DC8AB-3FEC-421E-9C47-AA4F01FAD2BD}" dt="2021-10-26T07:08:11.686" v="9" actId="1076"/>
          <ac:spMkLst>
            <pc:docMk/>
            <pc:sldMk cId="3317050637" sldId="257"/>
            <ac:spMk id="6" creationId="{BF2A9062-467D-47A9-A57F-854524380346}"/>
          </ac:spMkLst>
        </pc:spChg>
        <pc:picChg chg="mod">
          <ac:chgData name="Schnyder Andri" userId="S::andri.schnyder@edu.tbz.ch::0da59533-ea19-4f5d-b449-28b0074efc4d" providerId="AD" clId="Web-{C15DC8AB-3FEC-421E-9C47-AA4F01FAD2BD}" dt="2021-10-26T07:07:42.264" v="5" actId="1076"/>
          <ac:picMkLst>
            <pc:docMk/>
            <pc:sldMk cId="3317050637" sldId="257"/>
            <ac:picMk id="5" creationId="{F321F4A6-4B5F-4DA6-BB12-0469BA5E11E1}"/>
          </ac:picMkLst>
        </pc:picChg>
      </pc:sldChg>
    </pc:docChg>
  </pc:docChgLst>
  <pc:docChgLst>
    <pc:chgData name="Schnyder Andri" userId="S::andri.schnyder@edu.tbz.ch::0da59533-ea19-4f5d-b449-28b0074efc4d" providerId="AD" clId="Web-{E55D77F2-5FE7-41CC-8361-CC4BA1BE0C28}"/>
    <pc:docChg chg="delSld modSld">
      <pc:chgData name="Schnyder Andri" userId="S::andri.schnyder@edu.tbz.ch::0da59533-ea19-4f5d-b449-28b0074efc4d" providerId="AD" clId="Web-{E55D77F2-5FE7-41CC-8361-CC4BA1BE0C28}" dt="2021-10-26T06:46:26.798" v="59"/>
      <pc:docMkLst>
        <pc:docMk/>
      </pc:docMkLst>
      <pc:sldChg chg="addSp delSp modSp mod setBg">
        <pc:chgData name="Schnyder Andri" userId="S::andri.schnyder@edu.tbz.ch::0da59533-ea19-4f5d-b449-28b0074efc4d" providerId="AD" clId="Web-{E55D77F2-5FE7-41CC-8361-CC4BA1BE0C28}" dt="2021-10-26T06:39:51.967" v="24"/>
        <pc:sldMkLst>
          <pc:docMk/>
          <pc:sldMk cId="3612881415" sldId="256"/>
        </pc:sldMkLst>
        <pc:spChg chg="mod ord">
          <ac:chgData name="Schnyder Andri" userId="S::andri.schnyder@edu.tbz.ch::0da59533-ea19-4f5d-b449-28b0074efc4d" providerId="AD" clId="Web-{E55D77F2-5FE7-41CC-8361-CC4BA1BE0C28}" dt="2021-10-26T06:39:51.967" v="24"/>
          <ac:spMkLst>
            <pc:docMk/>
            <pc:sldMk cId="3612881415" sldId="256"/>
            <ac:spMk id="2" creationId="{184C19BC-7F46-460C-9410-E9A75F766D2A}"/>
          </ac:spMkLst>
        </pc:spChg>
        <pc:spChg chg="add">
          <ac:chgData name="Schnyder Andri" userId="S::andri.schnyder@edu.tbz.ch::0da59533-ea19-4f5d-b449-28b0074efc4d" providerId="AD" clId="Web-{E55D77F2-5FE7-41CC-8361-CC4BA1BE0C28}" dt="2021-10-26T06:39:51.967" v="24"/>
          <ac:spMkLst>
            <pc:docMk/>
            <pc:sldMk cId="3612881415" sldId="256"/>
            <ac:spMk id="5" creationId="{C1DD1A8A-57D5-4A81-AD04-532B043C5611}"/>
          </ac:spMkLst>
        </pc:spChg>
        <pc:spChg chg="add">
          <ac:chgData name="Schnyder Andri" userId="S::andri.schnyder@edu.tbz.ch::0da59533-ea19-4f5d-b449-28b0074efc4d" providerId="AD" clId="Web-{E55D77F2-5FE7-41CC-8361-CC4BA1BE0C28}" dt="2021-10-26T06:39:51.967" v="24"/>
          <ac:spMkLst>
            <pc:docMk/>
            <pc:sldMk cId="3612881415" sldId="256"/>
            <ac:spMk id="10" creationId="{007891EC-4501-44ED-A8C8-B11B6DB767AB}"/>
          </ac:spMkLst>
        </pc:spChg>
        <pc:picChg chg="add mod">
          <ac:chgData name="Schnyder Andri" userId="S::andri.schnyder@edu.tbz.ch::0da59533-ea19-4f5d-b449-28b0074efc4d" providerId="AD" clId="Web-{E55D77F2-5FE7-41CC-8361-CC4BA1BE0C28}" dt="2021-10-26T06:39:51.967" v="24"/>
          <ac:picMkLst>
            <pc:docMk/>
            <pc:sldMk cId="3612881415" sldId="256"/>
            <ac:picMk id="3" creationId="{485AAB01-4EC0-4CC1-B1E3-D5CFA2EDE8C5}"/>
          </ac:picMkLst>
        </pc:picChg>
        <pc:picChg chg="del">
          <ac:chgData name="Schnyder Andri" userId="S::andri.schnyder@edu.tbz.ch::0da59533-ea19-4f5d-b449-28b0074efc4d" providerId="AD" clId="Web-{E55D77F2-5FE7-41CC-8361-CC4BA1BE0C28}" dt="2021-10-26T06:39:41.061" v="22"/>
          <ac:picMkLst>
            <pc:docMk/>
            <pc:sldMk cId="3612881415" sldId="256"/>
            <ac:picMk id="1028" creationId="{517E5822-F9B7-448C-83B7-C5DC35899666}"/>
          </ac:picMkLst>
        </pc:picChg>
      </pc:sldChg>
      <pc:sldChg chg="addSp delSp modSp">
        <pc:chgData name="Schnyder Andri" userId="S::andri.schnyder@edu.tbz.ch::0da59533-ea19-4f5d-b449-28b0074efc4d" providerId="AD" clId="Web-{E55D77F2-5FE7-41CC-8361-CC4BA1BE0C28}" dt="2021-10-26T06:40:05.577" v="26"/>
        <pc:sldMkLst>
          <pc:docMk/>
          <pc:sldMk cId="3317050637" sldId="257"/>
        </pc:sldMkLst>
        <pc:picChg chg="add del mod">
          <ac:chgData name="Schnyder Andri" userId="S::andri.schnyder@edu.tbz.ch::0da59533-ea19-4f5d-b449-28b0074efc4d" providerId="AD" clId="Web-{E55D77F2-5FE7-41CC-8361-CC4BA1BE0C28}" dt="2021-10-26T06:40:05.577" v="26"/>
          <ac:picMkLst>
            <pc:docMk/>
            <pc:sldMk cId="3317050637" sldId="257"/>
            <ac:picMk id="3" creationId="{5D3B52B0-2893-4EF2-96CE-CD0CD692DDC8}"/>
          </ac:picMkLst>
        </pc:picChg>
      </pc:sldChg>
      <pc:sldChg chg="addSp delSp modSp mod setBg">
        <pc:chgData name="Schnyder Andri" userId="S::andri.schnyder@edu.tbz.ch::0da59533-ea19-4f5d-b449-28b0074efc4d" providerId="AD" clId="Web-{E55D77F2-5FE7-41CC-8361-CC4BA1BE0C28}" dt="2021-10-26T06:45:09" v="48"/>
        <pc:sldMkLst>
          <pc:docMk/>
          <pc:sldMk cId="3970362372" sldId="258"/>
        </pc:sldMkLst>
        <pc:spChg chg="mod">
          <ac:chgData name="Schnyder Andri" userId="S::andri.schnyder@edu.tbz.ch::0da59533-ea19-4f5d-b449-28b0074efc4d" providerId="AD" clId="Web-{E55D77F2-5FE7-41CC-8361-CC4BA1BE0C28}" dt="2021-10-26T06:45:09" v="48"/>
          <ac:spMkLst>
            <pc:docMk/>
            <pc:sldMk cId="3970362372" sldId="258"/>
            <ac:spMk id="2" creationId="{B08C4ED2-72FF-431A-9441-2A71770D12F8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09" v="48"/>
          <ac:spMkLst>
            <pc:docMk/>
            <pc:sldMk cId="3970362372" sldId="258"/>
            <ac:spMk id="8" creationId="{FD8F1113-2E3C-46E3-B54F-B7F421EEFD11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09" v="48"/>
          <ac:spMkLst>
            <pc:docMk/>
            <pc:sldMk cId="3970362372" sldId="258"/>
            <ac:spMk id="31" creationId="{4F37E7FB-7372-47E3-914E-7CF7E94B1C49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09" v="48"/>
          <ac:spMkLst>
            <pc:docMk/>
            <pc:sldMk cId="3970362372" sldId="258"/>
            <ac:spMk id="33" creationId="{16E168E2-3256-43A5-9298-9E5A6AE8F736}"/>
          </ac:spMkLst>
        </pc:spChg>
        <pc:grpChg chg="add del">
          <ac:chgData name="Schnyder Andri" userId="S::andri.schnyder@edu.tbz.ch::0da59533-ea19-4f5d-b449-28b0074efc4d" providerId="AD" clId="Web-{E55D77F2-5FE7-41CC-8361-CC4BA1BE0C28}" dt="2021-10-26T06:45:09" v="48"/>
          <ac:grpSpMkLst>
            <pc:docMk/>
            <pc:sldMk cId="3970362372" sldId="258"/>
            <ac:grpSpMk id="10" creationId="{465DDECC-A11E-434E-87B2-8997CD3832FD}"/>
          </ac:grpSpMkLst>
        </pc:grpChg>
        <pc:picChg chg="mod">
          <ac:chgData name="Schnyder Andri" userId="S::andri.schnyder@edu.tbz.ch::0da59533-ea19-4f5d-b449-28b0074efc4d" providerId="AD" clId="Web-{E55D77F2-5FE7-41CC-8361-CC4BA1BE0C28}" dt="2021-10-26T06:45:09" v="48"/>
          <ac:picMkLst>
            <pc:docMk/>
            <pc:sldMk cId="3970362372" sldId="258"/>
            <ac:picMk id="3" creationId="{F48C9E00-4DDF-41AE-BE4C-A1FBACB0CF04}"/>
          </ac:picMkLst>
        </pc:picChg>
      </pc:sldChg>
      <pc:sldChg chg="addSp delSp modSp mod setBg addAnim delAnim">
        <pc:chgData name="Schnyder Andri" userId="S::andri.schnyder@edu.tbz.ch::0da59533-ea19-4f5d-b449-28b0074efc4d" providerId="AD" clId="Web-{E55D77F2-5FE7-41CC-8361-CC4BA1BE0C28}" dt="2021-10-26T06:45:18.594" v="58"/>
        <pc:sldMkLst>
          <pc:docMk/>
          <pc:sldMk cId="3191456632" sldId="259"/>
        </pc:sldMkLst>
        <pc:spChg chg="mod ord">
          <ac:chgData name="Schnyder Andri" userId="S::andri.schnyder@edu.tbz.ch::0da59533-ea19-4f5d-b449-28b0074efc4d" providerId="AD" clId="Web-{E55D77F2-5FE7-41CC-8361-CC4BA1BE0C28}" dt="2021-10-26T06:45:18.594" v="58"/>
          <ac:spMkLst>
            <pc:docMk/>
            <pc:sldMk cId="3191456632" sldId="259"/>
            <ac:spMk id="2" creationId="{A595FCF1-623A-4E03-BC9F-35B6031DCA54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1:40.077" v="30"/>
          <ac:spMkLst>
            <pc:docMk/>
            <pc:sldMk cId="3191456632" sldId="259"/>
            <ac:spMk id="6" creationId="{D4771268-CB57-404A-9271-370EB28F6090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1:48.687" v="36"/>
          <ac:spMkLst>
            <pc:docMk/>
            <pc:sldMk cId="3191456632" sldId="259"/>
            <ac:spMk id="8" creationId="{C1DD1A8A-57D5-4A81-AD04-532B043C5611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1:35.140" v="28"/>
          <ac:spMkLst>
            <pc:docMk/>
            <pc:sldMk cId="3191456632" sldId="259"/>
            <ac:spMk id="9" creationId="{D12DDE76-C203-4047-9998-63900085B5E8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1:48.687" v="36"/>
          <ac:spMkLst>
            <pc:docMk/>
            <pc:sldMk cId="3191456632" sldId="259"/>
            <ac:spMk id="10" creationId="{007891EC-4501-44ED-A8C8-B11B6DB767AB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1:43.952" v="32"/>
          <ac:spMkLst>
            <pc:docMk/>
            <pc:sldMk cId="3191456632" sldId="259"/>
            <ac:spMk id="11" creationId="{7F57BEA8-497D-4AA8-8A18-BDCD696B25FE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8.594" v="58"/>
          <ac:spMkLst>
            <pc:docMk/>
            <pc:sldMk cId="3191456632" sldId="259"/>
            <ac:spMk id="12" creationId="{A8384FB5-9ADC-4DDC-881B-597D56F5B15D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8.594" v="58"/>
          <ac:spMkLst>
            <pc:docMk/>
            <pc:sldMk cId="3191456632" sldId="259"/>
            <ac:spMk id="14" creationId="{1199E1B1-A8C0-4FE8-A5A8-1CB41D69F857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8.594" v="58"/>
          <ac:spMkLst>
            <pc:docMk/>
            <pc:sldMk cId="3191456632" sldId="259"/>
            <ac:spMk id="16" creationId="{84A8DE83-DE75-4B41-9DB4-A7EC0B0DEC0B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8.594" v="58"/>
          <ac:spMkLst>
            <pc:docMk/>
            <pc:sldMk cId="3191456632" sldId="259"/>
            <ac:spMk id="17" creationId="{A7009A0A-BEF5-4EAC-AF15-E4F9F002E239}"/>
          </ac:spMkLst>
        </pc:spChg>
        <pc:picChg chg="mod">
          <ac:chgData name="Schnyder Andri" userId="S::andri.schnyder@edu.tbz.ch::0da59533-ea19-4f5d-b449-28b0074efc4d" providerId="AD" clId="Web-{E55D77F2-5FE7-41CC-8361-CC4BA1BE0C28}" dt="2021-10-26T06:45:18.594" v="58"/>
          <ac:picMkLst>
            <pc:docMk/>
            <pc:sldMk cId="3191456632" sldId="259"/>
            <ac:picMk id="4" creationId="{8249D929-CC64-4ABE-879C-A4177D62C3BF}"/>
          </ac:picMkLst>
        </pc:picChg>
        <pc:cxnChg chg="add del">
          <ac:chgData name="Schnyder Andri" userId="S::andri.schnyder@edu.tbz.ch::0da59533-ea19-4f5d-b449-28b0074efc4d" providerId="AD" clId="Web-{E55D77F2-5FE7-41CC-8361-CC4BA1BE0C28}" dt="2021-10-26T06:41:43.952" v="32"/>
          <ac:cxnSpMkLst>
            <pc:docMk/>
            <pc:sldMk cId="3191456632" sldId="259"/>
            <ac:cxnSpMk id="7" creationId="{D2E961F1-4A28-4A5F-BBD4-6E400E5E6C75}"/>
          </ac:cxnSpMkLst>
        </pc:cxnChg>
        <pc:cxnChg chg="add del">
          <ac:chgData name="Schnyder Andri" userId="S::andri.schnyder@edu.tbz.ch::0da59533-ea19-4f5d-b449-28b0074efc4d" providerId="AD" clId="Web-{E55D77F2-5FE7-41CC-8361-CC4BA1BE0C28}" dt="2021-10-26T06:41:43.952" v="32"/>
          <ac:cxnSpMkLst>
            <pc:docMk/>
            <pc:sldMk cId="3191456632" sldId="259"/>
            <ac:cxnSpMk id="13" creationId="{A82415D3-DDE5-4D63-8CB3-23A5EC581B27}"/>
          </ac:cxnSpMkLst>
        </pc:cxnChg>
        <pc:cxnChg chg="add del">
          <ac:chgData name="Schnyder Andri" userId="S::andri.schnyder@edu.tbz.ch::0da59533-ea19-4f5d-b449-28b0074efc4d" providerId="AD" clId="Web-{E55D77F2-5FE7-41CC-8361-CC4BA1BE0C28}" dt="2021-10-26T06:41:43.952" v="32"/>
          <ac:cxnSpMkLst>
            <pc:docMk/>
            <pc:sldMk cId="3191456632" sldId="259"/>
            <ac:cxnSpMk id="15" creationId="{AD7193FB-6AE6-4B3B-8F89-56B55DD63B4D}"/>
          </ac:cxnSpMkLst>
        </pc:cxnChg>
      </pc:sldChg>
      <pc:sldChg chg="addSp delSp modSp mod setBg">
        <pc:chgData name="Schnyder Andri" userId="S::andri.schnyder@edu.tbz.ch::0da59533-ea19-4f5d-b449-28b0074efc4d" providerId="AD" clId="Web-{E55D77F2-5FE7-41CC-8361-CC4BA1BE0C28}" dt="2021-10-26T06:45:16.782" v="57"/>
        <pc:sldMkLst>
          <pc:docMk/>
          <pc:sldMk cId="2541753071" sldId="260"/>
        </pc:sldMkLst>
        <pc:spChg chg="mod">
          <ac:chgData name="Schnyder Andri" userId="S::andri.schnyder@edu.tbz.ch::0da59533-ea19-4f5d-b449-28b0074efc4d" providerId="AD" clId="Web-{E55D77F2-5FE7-41CC-8361-CC4BA1BE0C28}" dt="2021-10-26T06:45:16.782" v="57"/>
          <ac:spMkLst>
            <pc:docMk/>
            <pc:sldMk cId="2541753071" sldId="260"/>
            <ac:spMk id="2" creationId="{CCB80909-E0B0-4110-BB90-A6C5E57E171B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6.782" v="57"/>
          <ac:spMkLst>
            <pc:docMk/>
            <pc:sldMk cId="2541753071" sldId="260"/>
            <ac:spMk id="9" creationId="{A8384FB5-9ADC-4DDC-881B-597D56F5B15D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6.782" v="57"/>
          <ac:spMkLst>
            <pc:docMk/>
            <pc:sldMk cId="2541753071" sldId="260"/>
            <ac:spMk id="11" creationId="{91E5A9A7-95C6-4F4F-B00E-C82E07FE62EF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6.782" v="57"/>
          <ac:spMkLst>
            <pc:docMk/>
            <pc:sldMk cId="2541753071" sldId="260"/>
            <ac:spMk id="13" creationId="{D07DD2DE-F619-49DD-B5E7-03A290FF4ED1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6.782" v="57"/>
          <ac:spMkLst>
            <pc:docMk/>
            <pc:sldMk cId="2541753071" sldId="260"/>
            <ac:spMk id="15" creationId="{85149191-5F60-4A28-AAFF-039F96B0F3EC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6.782" v="57"/>
          <ac:spMkLst>
            <pc:docMk/>
            <pc:sldMk cId="2541753071" sldId="260"/>
            <ac:spMk id="17" creationId="{F8260ED5-17F7-4158-B241-D51DD4CF1B7E}"/>
          </ac:spMkLst>
        </pc:spChg>
        <pc:picChg chg="mod">
          <ac:chgData name="Schnyder Andri" userId="S::andri.schnyder@edu.tbz.ch::0da59533-ea19-4f5d-b449-28b0074efc4d" providerId="AD" clId="Web-{E55D77F2-5FE7-41CC-8361-CC4BA1BE0C28}" dt="2021-10-26T06:45:16.782" v="57"/>
          <ac:picMkLst>
            <pc:docMk/>
            <pc:sldMk cId="2541753071" sldId="260"/>
            <ac:picMk id="4" creationId="{C313413F-D378-42EC-B420-E4F187CAAFAE}"/>
          </ac:picMkLst>
        </pc:picChg>
      </pc:sldChg>
      <pc:sldChg chg="addSp delSp modSp mod setBg">
        <pc:chgData name="Schnyder Andri" userId="S::andri.schnyder@edu.tbz.ch::0da59533-ea19-4f5d-b449-28b0074efc4d" providerId="AD" clId="Web-{E55D77F2-5FE7-41CC-8361-CC4BA1BE0C28}" dt="2021-10-26T06:45:15.047" v="56"/>
        <pc:sldMkLst>
          <pc:docMk/>
          <pc:sldMk cId="2407171008" sldId="262"/>
        </pc:sldMkLst>
        <pc:spChg chg="mod">
          <ac:chgData name="Schnyder Andri" userId="S::andri.schnyder@edu.tbz.ch::0da59533-ea19-4f5d-b449-28b0074efc4d" providerId="AD" clId="Web-{E55D77F2-5FE7-41CC-8361-CC4BA1BE0C28}" dt="2021-10-26T06:45:13.719" v="54"/>
          <ac:spMkLst>
            <pc:docMk/>
            <pc:sldMk cId="2407171008" sldId="262"/>
            <ac:spMk id="2" creationId="{CCB80909-E0B0-4110-BB90-A6C5E57E171B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3.719" v="54"/>
          <ac:spMkLst>
            <pc:docMk/>
            <pc:sldMk cId="2407171008" sldId="262"/>
            <ac:spMk id="8" creationId="{A4E37431-20F0-4DD6-84A9-ED2B644943A2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3.719" v="54"/>
          <ac:spMkLst>
            <pc:docMk/>
            <pc:sldMk cId="2407171008" sldId="262"/>
            <ac:spMk id="10" creationId="{0AE98B72-66C6-4AB4-AF0D-BA830DE86393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3.719" v="54"/>
          <ac:spMkLst>
            <pc:docMk/>
            <pc:sldMk cId="2407171008" sldId="262"/>
            <ac:spMk id="12" creationId="{407EAFC6-733F-403D-BB4D-05A3A28742F1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3.719" v="54"/>
          <ac:spMkLst>
            <pc:docMk/>
            <pc:sldMk cId="2407171008" sldId="262"/>
            <ac:spMk id="14" creationId="{17A36730-4CB0-4F61-AD11-A44C9765833F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3.719" v="54"/>
          <ac:spMkLst>
            <pc:docMk/>
            <pc:sldMk cId="2407171008" sldId="262"/>
            <ac:spMk id="16" creationId="{C69C79E1-F916-4929-A4F3-DE763D4BFA57}"/>
          </ac:spMkLst>
        </pc:spChg>
        <pc:spChg chg="add del">
          <ac:chgData name="Schnyder Andri" userId="S::andri.schnyder@edu.tbz.ch::0da59533-ea19-4f5d-b449-28b0074efc4d" providerId="AD" clId="Web-{E55D77F2-5FE7-41CC-8361-CC4BA1BE0C28}" dt="2021-10-26T06:45:13.719" v="54"/>
          <ac:spMkLst>
            <pc:docMk/>
            <pc:sldMk cId="2407171008" sldId="262"/>
            <ac:spMk id="18" creationId="{767334AB-16BD-4EC7-8C6B-4B5171600933}"/>
          </ac:spMkLst>
        </pc:spChg>
        <pc:picChg chg="add del mod">
          <ac:chgData name="Schnyder Andri" userId="S::andri.schnyder@edu.tbz.ch::0da59533-ea19-4f5d-b449-28b0074efc4d" providerId="AD" clId="Web-{E55D77F2-5FE7-41CC-8361-CC4BA1BE0C28}" dt="2021-10-26T06:45:14.235" v="55"/>
          <ac:picMkLst>
            <pc:docMk/>
            <pc:sldMk cId="2407171008" sldId="262"/>
            <ac:picMk id="3" creationId="{974CF889-6AA1-430C-8F38-037A2FDF9037}"/>
          </ac:picMkLst>
        </pc:picChg>
        <pc:picChg chg="add del">
          <ac:chgData name="Schnyder Andri" userId="S::andri.schnyder@edu.tbz.ch::0da59533-ea19-4f5d-b449-28b0074efc4d" providerId="AD" clId="Web-{E55D77F2-5FE7-41CC-8361-CC4BA1BE0C28}" dt="2021-10-26T06:45:15.047" v="56"/>
          <ac:picMkLst>
            <pc:docMk/>
            <pc:sldMk cId="2407171008" sldId="262"/>
            <ac:picMk id="1028" creationId="{78F18774-D077-466E-8B0F-E3CBB2E1D4FC}"/>
          </ac:picMkLst>
        </pc:picChg>
      </pc:sldChg>
      <pc:sldChg chg="addSp delSp modSp del">
        <pc:chgData name="Schnyder Andri" userId="S::andri.schnyder@edu.tbz.ch::0da59533-ea19-4f5d-b449-28b0074efc4d" providerId="AD" clId="Web-{E55D77F2-5FE7-41CC-8361-CC4BA1BE0C28}" dt="2021-10-26T06:46:26.798" v="59"/>
        <pc:sldMkLst>
          <pc:docMk/>
          <pc:sldMk cId="3526478367" sldId="263"/>
        </pc:sldMkLst>
        <pc:spChg chg="add del mod">
          <ac:chgData name="Schnyder Andri" userId="S::andri.schnyder@edu.tbz.ch::0da59533-ea19-4f5d-b449-28b0074efc4d" providerId="AD" clId="Web-{E55D77F2-5FE7-41CC-8361-CC4BA1BE0C28}" dt="2021-10-26T06:39:29.889" v="21"/>
          <ac:spMkLst>
            <pc:docMk/>
            <pc:sldMk cId="3526478367" sldId="263"/>
            <ac:spMk id="2" creationId="{DCB32042-631C-4253-99F4-7DEB11A7A217}"/>
          </ac:spMkLst>
        </pc:spChg>
        <pc:spChg chg="mod">
          <ac:chgData name="Schnyder Andri" userId="S::andri.schnyder@edu.tbz.ch::0da59533-ea19-4f5d-b449-28b0074efc4d" providerId="AD" clId="Web-{E55D77F2-5FE7-41CC-8361-CC4BA1BE0C28}" dt="2021-10-26T06:39:20.420" v="14" actId="20577"/>
          <ac:spMkLst>
            <pc:docMk/>
            <pc:sldMk cId="3526478367" sldId="263"/>
            <ac:spMk id="3" creationId="{BA046675-C623-46A7-9A4A-5F92C0577E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E571D-C634-4753-9BBD-7EF238EA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19A57E-5192-4262-A38F-BE78E2BF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776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min.ch/gov/de/start/dokumentation/medienmitteilungen.msg-id-65793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bs.admin.ch/de/vbs/zahlen-fakten/arme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3" descr="Ein Bild, das Person enthält.&#10;&#10;Beschreibung automatisch generiert.">
            <a:extLst>
              <a:ext uri="{FF2B5EF4-FFF2-40B4-BE49-F238E27FC236}">
                <a16:creationId xmlns:a16="http://schemas.microsoft.com/office/drawing/2014/main" id="{485AAB01-4EC0-4CC1-B1E3-D5CFA2EDE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4C19BC-7F46-460C-9410-E9A75F766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Leistungen der Schweizer Armee</a:t>
            </a:r>
            <a:endParaRPr lang="fr-CH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8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D037B-A49E-4B60-B60E-7A53A719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597"/>
            <a:ext cx="9144000" cy="1124726"/>
          </a:xfrm>
        </p:spPr>
        <p:txBody>
          <a:bodyPr/>
          <a:lstStyle/>
          <a:p>
            <a:r>
              <a:rPr lang="de-DE"/>
              <a:t>Quelle</a:t>
            </a:r>
            <a:endParaRPr lang="fr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21F4A6-4B5F-4DA6-BB12-0469BA5E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89" y="1372646"/>
            <a:ext cx="5755349" cy="438017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F2A9062-467D-47A9-A57F-854524380346}"/>
              </a:ext>
            </a:extLst>
          </p:cNvPr>
          <p:cNvSpPr txBox="1"/>
          <p:nvPr/>
        </p:nvSpPr>
        <p:spPr>
          <a:xfrm>
            <a:off x="2883343" y="592004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>
                <a:hlinkClick r:id="rId3"/>
              </a:rPr>
              <a:t>https://www.admin.ch/gov/de/start/dokumentation/medienmitteilungen.msg-id-65793.html</a:t>
            </a:r>
            <a:endParaRPr lang="fr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BF09F84-1428-42D5-A427-B8BAA96CAB30}"/>
              </a:ext>
            </a:extLst>
          </p:cNvPr>
          <p:cNvSpPr txBox="1"/>
          <p:nvPr/>
        </p:nvSpPr>
        <p:spPr>
          <a:xfrm>
            <a:off x="4503174" y="1373239"/>
            <a:ext cx="35379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https://www.vbs.admin.ch/de/vbs/zahlen-fakten/armee.html</a:t>
            </a:r>
            <a:endParaRPr lang="de-DE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0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4ED2-72FF-431A-9441-2A71770D1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601"/>
            <a:ext cx="9144000" cy="1420610"/>
          </a:xfrm>
        </p:spPr>
        <p:txBody>
          <a:bodyPr/>
          <a:lstStyle/>
          <a:p>
            <a:r>
              <a:rPr lang="fr-CH" err="1"/>
              <a:t>Verarbeitete</a:t>
            </a:r>
            <a:r>
              <a:rPr lang="fr-CH"/>
              <a:t> </a:t>
            </a:r>
            <a:r>
              <a:rPr lang="fr-CH" err="1"/>
              <a:t>Daten</a:t>
            </a:r>
            <a:endParaRPr lang="fr-CH"/>
          </a:p>
        </p:txBody>
      </p:sp>
      <p:pic>
        <p:nvPicPr>
          <p:cNvPr id="3" name="Grafik 3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48C9E00-4DDF-41AE-BE4C-A1FBACB0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78" y="2626390"/>
            <a:ext cx="5082765" cy="25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5FCF1-623A-4E03-BC9F-35B6031DC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8611"/>
            <a:ext cx="9144000" cy="951589"/>
          </a:xfrm>
        </p:spPr>
        <p:txBody>
          <a:bodyPr/>
          <a:lstStyle/>
          <a:p>
            <a:r>
              <a:rPr lang="fr-CH"/>
              <a:t>Ergebins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49D929-CC64-4ABE-879C-A4177D62C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9057226" cy="49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80909-E0B0-4110-BB90-A6C5E57E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1335"/>
            <a:ext cx="9144000" cy="1048865"/>
          </a:xfrm>
        </p:spPr>
        <p:txBody>
          <a:bodyPr/>
          <a:lstStyle/>
          <a:p>
            <a:r>
              <a:rPr lang="fr-CH"/>
              <a:t>Manipulative </a:t>
            </a:r>
            <a:r>
              <a:rPr lang="fr-CH" err="1"/>
              <a:t>Darstellung</a:t>
            </a:r>
            <a:endParaRPr lang="fr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13413F-D378-42EC-B420-E4F187CA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2078416"/>
            <a:ext cx="627785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5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80909-E0B0-4110-BB90-A6C5E57E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1335"/>
            <a:ext cx="9144000" cy="1048865"/>
          </a:xfrm>
        </p:spPr>
        <p:txBody>
          <a:bodyPr/>
          <a:lstStyle/>
          <a:p>
            <a:r>
              <a:rPr lang="de-DE"/>
              <a:t>Habt ihr noch Fragen?</a:t>
            </a:r>
            <a:endParaRPr lang="fr-CH"/>
          </a:p>
        </p:txBody>
      </p:sp>
      <p:pic>
        <p:nvPicPr>
          <p:cNvPr id="1028" name="Picture 4" descr="Vielen Dank für Ihre Aufmerksamkeit!">
            <a:extLst>
              <a:ext uri="{FF2B5EF4-FFF2-40B4-BE49-F238E27FC236}">
                <a16:creationId xmlns:a16="http://schemas.microsoft.com/office/drawing/2014/main" id="{78F18774-D077-466E-8B0F-E3CBB2E1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86" y="1600200"/>
            <a:ext cx="5701827" cy="422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7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Leistungen der Schweizer Armee</vt:lpstr>
      <vt:lpstr>Quelle</vt:lpstr>
      <vt:lpstr>Verarbeitete Daten</vt:lpstr>
      <vt:lpstr>Ergebins</vt:lpstr>
      <vt:lpstr>Manipulative Darstellung</vt:lpstr>
      <vt:lpstr>Habt ihr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Leistungen der Schweizer Armee</dc:title>
  <dc:creator>Müller Joel</dc:creator>
  <cp:revision>1</cp:revision>
  <dcterms:created xsi:type="dcterms:W3CDTF">2021-10-05T08:48:22Z</dcterms:created>
  <dcterms:modified xsi:type="dcterms:W3CDTF">2021-10-26T07:08:44Z</dcterms:modified>
</cp:coreProperties>
</file>