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2503/diamonds" TargetMode="External"/><Relationship Id="rId2" Type="http://schemas.openxmlformats.org/officeDocument/2006/relationships/hyperlink" Target="https://github.com/NG2C/Valorizacion-de-Diaman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1585D-F620-4755-A36F-68D75DA49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Valorización de Diamantes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716B8E-0038-44A8-8157-D1984D3D6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Nicolas Gutierrez Carreño 2152477</a:t>
            </a:r>
          </a:p>
        </p:txBody>
      </p:sp>
    </p:spTree>
    <p:extLst>
      <p:ext uri="{BB962C8B-B14F-4D97-AF65-F5344CB8AC3E}">
        <p14:creationId xmlns:p14="http://schemas.microsoft.com/office/powerpoint/2010/main" val="198593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DEF0E-C68D-465C-AE3D-3569704C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Como se determina el precio de un diamante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2306F1-2FFB-4EEB-9379-F904B0B4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6878"/>
            <a:ext cx="5177324" cy="4151521"/>
          </a:xfrm>
        </p:spPr>
        <p:txBody>
          <a:bodyPr>
            <a:normAutofit lnSpcReduction="10000"/>
          </a:bodyPr>
          <a:lstStyle/>
          <a:p>
            <a:r>
              <a:rPr lang="es-CO" dirty="0"/>
              <a:t>La valorización de un diamante es un proceso complicado, en el que influyen varios factores que deben ser tomados en cuenta.</a:t>
            </a:r>
          </a:p>
          <a:p>
            <a:endParaRPr lang="es-CO" dirty="0"/>
          </a:p>
          <a:p>
            <a:r>
              <a:rPr lang="es-CO" dirty="0"/>
              <a:t>Este proyecto va enfocado a la industria minera y a las industrias dedicadas a la joyería, lo que se busca es automatizar el proceso de valorización del diamante.</a:t>
            </a:r>
          </a:p>
          <a:p>
            <a:endParaRPr lang="es-CO" dirty="0"/>
          </a:p>
          <a:p>
            <a:r>
              <a:rPr lang="es-CO" dirty="0"/>
              <a:t>Para la valorización del mineral se incluyen características especificas como el corte del diamante, su quilate, su color entre otras características.</a:t>
            </a:r>
          </a:p>
        </p:txBody>
      </p:sp>
      <p:pic>
        <p:nvPicPr>
          <p:cNvPr id="1028" name="Picture 4" descr="Resultado de imagen para diamante recien sacado de la mina">
            <a:extLst>
              <a:ext uri="{FF2B5EF4-FFF2-40B4-BE49-F238E27FC236}">
                <a16:creationId xmlns:a16="http://schemas.microsoft.com/office/drawing/2014/main" id="{40F47030-C939-41F0-84FD-1CC96FA2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44" y="2223288"/>
            <a:ext cx="4517588" cy="31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49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DB972-A830-4C28-8DDB-29422D98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45" y="693490"/>
            <a:ext cx="8596668" cy="1320800"/>
          </a:xfrm>
        </p:spPr>
        <p:txBody>
          <a:bodyPr/>
          <a:lstStyle/>
          <a:p>
            <a:r>
              <a:rPr lang="es-CO" b="1" dirty="0"/>
              <a:t>Inteligencia Artificial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3976D-552A-4B99-9B0D-0A3C08AF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318" y="1644242"/>
            <a:ext cx="6218416" cy="3797815"/>
          </a:xfrm>
        </p:spPr>
        <p:txBody>
          <a:bodyPr/>
          <a:lstStyle/>
          <a:p>
            <a:endParaRPr lang="es-CO" dirty="0"/>
          </a:p>
          <a:p>
            <a:r>
              <a:rPr lang="es-CO" dirty="0"/>
              <a:t>El valor del diamante en nuestro problema viene dado en dólares.</a:t>
            </a:r>
          </a:p>
          <a:p>
            <a:endParaRPr lang="es-CO" dirty="0"/>
          </a:p>
          <a:p>
            <a:r>
              <a:rPr lang="es-CO" dirty="0"/>
              <a:t>Teniendo en cuenta esto, estamos abordando un problema de regresión, en el cual mediante características especificas del diamante, se obtendrá una aproximación del precio de un diamante</a:t>
            </a:r>
          </a:p>
        </p:txBody>
      </p:sp>
      <p:pic>
        <p:nvPicPr>
          <p:cNvPr id="2052" name="Picture 4" descr="Resultado de imagen para inteligencia artificial">
            <a:extLst>
              <a:ext uri="{FF2B5EF4-FFF2-40B4-BE49-F238E27FC236}">
                <a16:creationId xmlns:a16="http://schemas.microsoft.com/office/drawing/2014/main" id="{6FFBA32F-1B02-49F1-90E8-D57D0EC58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440" b="-1477"/>
          <a:stretch/>
        </p:blipFill>
        <p:spPr bwMode="auto">
          <a:xfrm>
            <a:off x="955351" y="1669846"/>
            <a:ext cx="2656951" cy="351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64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8E1E2-E7FA-49D1-836B-32C1D70F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BB75E-EF90-4CCE-8A9F-6C00AED4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5" y="1779632"/>
            <a:ext cx="6422646" cy="42783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/>
              <a:t>El </a:t>
            </a:r>
            <a:r>
              <a:rPr lang="es-CO" dirty="0" err="1"/>
              <a:t>dataset</a:t>
            </a:r>
            <a:r>
              <a:rPr lang="es-CO" dirty="0"/>
              <a:t> consta de un total de 10 </a:t>
            </a:r>
            <a:r>
              <a:rPr lang="es-CO" dirty="0" err="1"/>
              <a:t>features</a:t>
            </a:r>
            <a:r>
              <a:rPr lang="es-CO" dirty="0"/>
              <a:t>, en las que se encuentran:</a:t>
            </a:r>
          </a:p>
          <a:p>
            <a:pPr marL="0" indent="0">
              <a:buNone/>
            </a:pPr>
            <a:endParaRPr lang="es-CO" dirty="0"/>
          </a:p>
          <a:p>
            <a:pPr fontAlgn="base"/>
            <a:r>
              <a:rPr lang="es-CO" dirty="0"/>
              <a:t>Quilate: Peso en quilates del diamante.</a:t>
            </a:r>
          </a:p>
          <a:p>
            <a:pPr fontAlgn="base"/>
            <a:r>
              <a:rPr lang="es-CO" dirty="0"/>
              <a:t>Corte: Describe la calidad de corte del diamante. </a:t>
            </a:r>
          </a:p>
          <a:p>
            <a:pPr fontAlgn="base"/>
            <a:r>
              <a:rPr lang="es-CO" dirty="0"/>
              <a:t>Color: Color del diamante</a:t>
            </a:r>
          </a:p>
          <a:p>
            <a:pPr fontAlgn="base"/>
            <a:r>
              <a:rPr lang="es-CO" dirty="0"/>
              <a:t>Claridad: Claridad del color del diamante</a:t>
            </a:r>
          </a:p>
          <a:p>
            <a:pPr fontAlgn="base"/>
            <a:r>
              <a:rPr lang="es-CO" dirty="0"/>
              <a:t>Profundidad: La altura de un diamante, medida desde el </a:t>
            </a:r>
            <a:r>
              <a:rPr lang="es-CO" dirty="0" err="1"/>
              <a:t>culet</a:t>
            </a:r>
            <a:r>
              <a:rPr lang="es-CO" dirty="0"/>
              <a:t> a la tabla, dividida por su diámetro promedio de faja.</a:t>
            </a:r>
          </a:p>
          <a:p>
            <a:pPr fontAlgn="base"/>
            <a:r>
              <a:rPr lang="es-CO" dirty="0"/>
              <a:t>Tabla: El ancho de la tabla del diamante expresado como un porcentaje de su diámetro promedio.</a:t>
            </a:r>
          </a:p>
          <a:p>
            <a:pPr fontAlgn="base"/>
            <a:r>
              <a:rPr lang="es-CO" dirty="0"/>
              <a:t>Precio: El precio del diamante (</a:t>
            </a:r>
            <a:r>
              <a:rPr lang="es-CO" dirty="0" err="1"/>
              <a:t>us</a:t>
            </a:r>
            <a:r>
              <a:rPr lang="es-CO" dirty="0"/>
              <a:t>).</a:t>
            </a:r>
          </a:p>
          <a:p>
            <a:pPr fontAlgn="base"/>
            <a:r>
              <a:rPr lang="es-CO" dirty="0"/>
              <a:t>X longitud mm</a:t>
            </a:r>
          </a:p>
          <a:p>
            <a:pPr fontAlgn="base"/>
            <a:r>
              <a:rPr lang="es-CO" dirty="0"/>
              <a:t>Y ancho mm</a:t>
            </a:r>
          </a:p>
          <a:p>
            <a:pPr fontAlgn="base"/>
            <a:r>
              <a:rPr lang="es-CO" dirty="0"/>
              <a:t>Z profundidad mm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3074" name="Picture 2" descr="Resultado de imagen para culet diamante">
            <a:extLst>
              <a:ext uri="{FF2B5EF4-FFF2-40B4-BE49-F238E27FC236}">
                <a16:creationId xmlns:a16="http://schemas.microsoft.com/office/drawing/2014/main" id="{6916DA22-FD83-429B-AD0F-BD70E034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61" y="1616747"/>
            <a:ext cx="3724711" cy="3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escala de color del diamante">
            <a:extLst>
              <a:ext uri="{FF2B5EF4-FFF2-40B4-BE49-F238E27FC236}">
                <a16:creationId xmlns:a16="http://schemas.microsoft.com/office/drawing/2014/main" id="{4C53B644-81BE-4995-A583-94429263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514" y="4927601"/>
            <a:ext cx="5019006" cy="13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9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A7BF2-B1EB-4A58-93F6-CD632546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Dataset</a:t>
            </a:r>
            <a:r>
              <a:rPr lang="es-CO" dirty="0"/>
              <a:t> y Resultados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4A869D8-95F0-4AF5-8B9A-0C0211749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191" y="1455191"/>
            <a:ext cx="4936631" cy="18144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C94B22-1AB3-4CC1-87C7-F9BB64E16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32" y="3450559"/>
            <a:ext cx="6823150" cy="29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9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4073A-7F0F-474F-B732-12520100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47A16-651B-433E-91CA-D4DC1ED2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970"/>
            <a:ext cx="8596668" cy="3880773"/>
          </a:xfrm>
        </p:spPr>
        <p:txBody>
          <a:bodyPr/>
          <a:lstStyle/>
          <a:p>
            <a:endParaRPr lang="es-CO" dirty="0"/>
          </a:p>
          <a:p>
            <a:r>
              <a:rPr lang="es-CO" dirty="0" err="1"/>
              <a:t>Github</a:t>
            </a:r>
            <a:r>
              <a:rPr lang="es-CO" dirty="0"/>
              <a:t> </a:t>
            </a:r>
          </a:p>
          <a:p>
            <a:r>
              <a:rPr lang="es-CO" dirty="0">
                <a:hlinkClick r:id="rId2"/>
              </a:rPr>
              <a:t>https://github.com/NG2C/Valorizacion-de-Diamantes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Dataset</a:t>
            </a:r>
            <a:endParaRPr lang="es-CO" dirty="0"/>
          </a:p>
          <a:p>
            <a:r>
              <a:rPr lang="es-CO" dirty="0">
                <a:hlinkClick r:id="rId3"/>
              </a:rPr>
              <a:t>https://www.kaggle.com/shivam2503/diamonds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0270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269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Valorización de Diamantes</vt:lpstr>
      <vt:lpstr>Como se determina el precio de un diamante</vt:lpstr>
      <vt:lpstr>Inteligencia Artificial</vt:lpstr>
      <vt:lpstr>Datos</vt:lpstr>
      <vt:lpstr>Dataset y Resultados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Valorización de Diamantes</dc:title>
  <dc:creator>Nicolas Gutierrez</dc:creator>
  <cp:lastModifiedBy>Nicolas Gutierrez</cp:lastModifiedBy>
  <cp:revision>9</cp:revision>
  <dcterms:created xsi:type="dcterms:W3CDTF">2019-04-04T03:03:36Z</dcterms:created>
  <dcterms:modified xsi:type="dcterms:W3CDTF">2019-04-04T04:50:42Z</dcterms:modified>
</cp:coreProperties>
</file>