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320" r:id="rId3"/>
    <p:sldId id="322" r:id="rId4"/>
    <p:sldId id="323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3E"/>
    <a:srgbClr val="184790"/>
    <a:srgbClr val="011893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50" autoAdjust="0"/>
    <p:restoredTop sz="67772" autoAdjust="0"/>
  </p:normalViewPr>
  <p:slideViewPr>
    <p:cSldViewPr>
      <p:cViewPr>
        <p:scale>
          <a:sx n="50" d="100"/>
          <a:sy n="50" d="100"/>
        </p:scale>
        <p:origin x="105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5111F-57F8-4DA8-A702-87E72E2D6390}" type="slidenum">
              <a:rPr lang="es-ES" smtClean="0">
                <a:latin typeface="Arial" pitchFamily="34" charset="0"/>
              </a:rPr>
              <a:pPr>
                <a:defRPr/>
              </a:pPr>
              <a:t>1</a:t>
            </a:fld>
            <a:endParaRPr lang="es-ES" dirty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27100"/>
            <a:ext cx="8229600" cy="46291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CO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7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"/>
            <a:ext cx="12192000" cy="684084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007435" y="4437115"/>
            <a:ext cx="8013236" cy="1362075"/>
          </a:xfrm>
        </p:spPr>
        <p:txBody>
          <a:bodyPr anchor="t">
            <a:normAutofit/>
          </a:bodyPr>
          <a:lstStyle>
            <a:lvl1pPr algn="l">
              <a:defRPr sz="2700" b="1" cap="all"/>
            </a:lvl1pPr>
          </a:lstStyle>
          <a:p>
            <a:r>
              <a:rPr lang="es-ES" dirty="0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"/>
            <a:ext cx="12192000" cy="683891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9509" y="4797152"/>
            <a:ext cx="7315200" cy="566738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7496-89F3-4269-884B-5580CD9DB3B0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C83C5A-EEB8-4ECA-8CB8-8A881CB0998A}"/>
              </a:ext>
            </a:extLst>
          </p:cNvPr>
          <p:cNvSpPr txBox="1"/>
          <p:nvPr/>
        </p:nvSpPr>
        <p:spPr>
          <a:xfrm>
            <a:off x="4943872" y="2636912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TEMPERATURA EN DIVERSOS LUGARES DE COLOMBIA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734611-D95C-4740-AD92-626F549C6A0C}"/>
              </a:ext>
            </a:extLst>
          </p:cNvPr>
          <p:cNvSpPr txBox="1"/>
          <p:nvPr/>
        </p:nvSpPr>
        <p:spPr>
          <a:xfrm>
            <a:off x="7104112" y="393305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Nicolas Gutiérrez</a:t>
            </a:r>
          </a:p>
          <a:p>
            <a:r>
              <a:rPr lang="es-CO" sz="2400" dirty="0"/>
              <a:t>Fabian Espitia</a:t>
            </a:r>
          </a:p>
        </p:txBody>
      </p:sp>
    </p:spTree>
    <p:extLst>
      <p:ext uri="{BB962C8B-B14F-4D97-AF65-F5344CB8AC3E}">
        <p14:creationId xmlns:p14="http://schemas.microsoft.com/office/powerpoint/2010/main" val="318338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00B7-FA3D-4DA7-BC4C-E1B224D7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s-CO" sz="4000" dirty="0"/>
              <a:t>¿En que consiste nuestro proyecto?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C5EFDA-16C1-4B77-ABC2-BCD34EE64EB5}"/>
              </a:ext>
            </a:extLst>
          </p:cNvPr>
          <p:cNvSpPr txBox="1"/>
          <p:nvPr/>
        </p:nvSpPr>
        <p:spPr>
          <a:xfrm>
            <a:off x="1199456" y="2348880"/>
            <a:ext cx="957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 Problema de regresión, En el cual , se determina el grado de temperatura promedio a lo largo del año, que se tendrá en diferentes zonas de Colombia , mediante un entrenamiento con datos acerca de la latitud, </a:t>
            </a:r>
            <a:r>
              <a:rPr lang="es-CO" dirty="0" err="1"/>
              <a:t>longuitud</a:t>
            </a:r>
            <a:r>
              <a:rPr lang="es-CO" dirty="0"/>
              <a:t> y altitud de la zona a evaluar.</a:t>
            </a:r>
          </a:p>
        </p:txBody>
      </p:sp>
    </p:spTree>
    <p:extLst>
      <p:ext uri="{BB962C8B-B14F-4D97-AF65-F5344CB8AC3E}">
        <p14:creationId xmlns:p14="http://schemas.microsoft.com/office/powerpoint/2010/main" val="131046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titud, Latitud y Longitud">
            <a:extLst>
              <a:ext uri="{FF2B5EF4-FFF2-40B4-BE49-F238E27FC236}">
                <a16:creationId xmlns:a16="http://schemas.microsoft.com/office/drawing/2014/main" id="{C2A67911-59DE-49E8-96BE-95BD1AF10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515802"/>
            <a:ext cx="8280920" cy="58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6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92B1-7BDD-45CD-B164-682ED50F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D3AFE-BE7E-4727-B8E0-230EB82F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2280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4368</TotalTime>
  <Words>18</Words>
  <Application>Microsoft Office PowerPoint</Application>
  <PresentationFormat>Panorámica</PresentationFormat>
  <Paragraphs>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Humanst521 BT</vt:lpstr>
      <vt:lpstr>Presentación2</vt:lpstr>
      <vt:lpstr>Presentación de PowerPoint</vt:lpstr>
      <vt:lpstr>¿En que consiste nuestro proyecto?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Fabian Espitia</cp:lastModifiedBy>
  <cp:revision>711</cp:revision>
  <cp:lastPrinted>2017-02-21T21:39:30Z</cp:lastPrinted>
  <dcterms:created xsi:type="dcterms:W3CDTF">2016-12-05T15:13:19Z</dcterms:created>
  <dcterms:modified xsi:type="dcterms:W3CDTF">2019-02-19T02:08:21Z</dcterms:modified>
</cp:coreProperties>
</file>