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273" r:id="rId3"/>
    <p:sldId id="280" r:id="rId4"/>
    <p:sldId id="272" r:id="rId5"/>
    <p:sldId id="257" r:id="rId6"/>
    <p:sldId id="276" r:id="rId7"/>
    <p:sldId id="299" r:id="rId8"/>
    <p:sldId id="279" r:id="rId9"/>
    <p:sldId id="262" r:id="rId10"/>
    <p:sldId id="302" r:id="rId11"/>
    <p:sldId id="304" r:id="rId12"/>
    <p:sldId id="288" r:id="rId13"/>
    <p:sldId id="263" r:id="rId14"/>
    <p:sldId id="289" r:id="rId15"/>
    <p:sldId id="301" r:id="rId16"/>
    <p:sldId id="303" r:id="rId17"/>
    <p:sldId id="296" r:id="rId18"/>
    <p:sldId id="258" r:id="rId19"/>
    <p:sldId id="298" r:id="rId20"/>
    <p:sldId id="286" r:id="rId21"/>
    <p:sldId id="259" r:id="rId22"/>
    <p:sldId id="282" r:id="rId23"/>
    <p:sldId id="290" r:id="rId24"/>
    <p:sldId id="264" r:id="rId25"/>
    <p:sldId id="281" r:id="rId26"/>
    <p:sldId id="271" r:id="rId27"/>
    <p:sldId id="270" r:id="rId28"/>
    <p:sldId id="269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C6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Overspeeding</c:v>
                </c:pt>
                <c:pt idx="1">
                  <c:v>Drink &amp; Drive</c:v>
                </c:pt>
                <c:pt idx="2">
                  <c:v>Drossy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</c:v>
                </c:pt>
                <c:pt idx="1">
                  <c:v>1.1000000000000001</c:v>
                </c:pt>
                <c:pt idx="2">
                  <c:v>2</c:v>
                </c:pt>
                <c:pt idx="3">
                  <c:v>1.2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B080-98BC-4CFD-9B98-4594FD087B3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341A2-0A17-4F87-89E9-42D86753BEA1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400" dirty="0" smtClean="0">
              <a:solidFill>
                <a:schemeClr val="bg1"/>
              </a:solidFill>
              <a:latin typeface="Algerian" pitchFamily="82" charset="0"/>
            </a:rPr>
            <a:t>MOTIVE</a:t>
          </a:r>
          <a:endParaRPr lang="en-US" sz="3400" dirty="0">
            <a:solidFill>
              <a:schemeClr val="bg1"/>
            </a:solidFill>
            <a:latin typeface="Algerian" pitchFamily="82" charset="0"/>
          </a:endParaRPr>
        </a:p>
      </dgm:t>
    </dgm:pt>
    <dgm:pt modelId="{763671BD-CFFE-4CB1-8B20-8874811D566A}" type="parTrans" cxnId="{959C087C-B063-4706-AAD7-80E944358B0C}">
      <dgm:prSet/>
      <dgm:spPr/>
      <dgm:t>
        <a:bodyPr/>
        <a:lstStyle/>
        <a:p>
          <a:endParaRPr lang="en-US"/>
        </a:p>
      </dgm:t>
    </dgm:pt>
    <dgm:pt modelId="{1A4F50B7-D018-4437-AC42-DCC67582865F}" type="sibTrans" cxnId="{959C087C-B063-4706-AAD7-80E944358B0C}">
      <dgm:prSet/>
      <dgm:spPr/>
      <dgm:t>
        <a:bodyPr/>
        <a:lstStyle/>
        <a:p>
          <a:endParaRPr lang="en-US"/>
        </a:p>
      </dgm:t>
    </dgm:pt>
    <dgm:pt modelId="{A87EDC00-370B-46D8-B029-C8B09B7D69DC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200" dirty="0" smtClean="0">
              <a:latin typeface="Algerian" pitchFamily="82" charset="0"/>
            </a:rPr>
            <a:t>ROAD</a:t>
          </a:r>
        </a:p>
        <a:p>
          <a:r>
            <a:rPr lang="en-IN" sz="2200" dirty="0" smtClean="0">
              <a:latin typeface="Algerian" pitchFamily="82" charset="0"/>
            </a:rPr>
            <a:t>SAFETY</a:t>
          </a:r>
          <a:endParaRPr lang="en-US" sz="2200" dirty="0">
            <a:latin typeface="Algerian" pitchFamily="82" charset="0"/>
          </a:endParaRPr>
        </a:p>
      </dgm:t>
    </dgm:pt>
    <dgm:pt modelId="{E4ADCB93-669A-400A-B9EA-397E2261CB45}" type="parTrans" cxnId="{3CE968FB-D35E-435E-8E23-CF38F08251F6}">
      <dgm:prSet/>
      <dgm:spPr/>
      <dgm:t>
        <a:bodyPr/>
        <a:lstStyle/>
        <a:p>
          <a:endParaRPr lang="en-US"/>
        </a:p>
      </dgm:t>
    </dgm:pt>
    <dgm:pt modelId="{0BDBA192-AB57-4B89-B747-534C0A18EB47}" type="sibTrans" cxnId="{3CE968FB-D35E-435E-8E23-CF38F08251F6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F01B930-75EF-4E9E-9914-AE2572D0B702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Algerian" pitchFamily="82" charset="0"/>
            </a:rPr>
            <a:t>PUBLIC UTILITY</a:t>
          </a:r>
          <a:endParaRPr lang="en-US" sz="2000" dirty="0">
            <a:latin typeface="Algerian" pitchFamily="82" charset="0"/>
          </a:endParaRPr>
        </a:p>
      </dgm:t>
    </dgm:pt>
    <dgm:pt modelId="{AB6F4634-79D0-496F-9711-CA4388EDCDBE}" type="parTrans" cxnId="{73B3D627-ADCC-4B54-8B0C-39AF237BBDC8}">
      <dgm:prSet/>
      <dgm:spPr/>
      <dgm:t>
        <a:bodyPr/>
        <a:lstStyle/>
        <a:p>
          <a:endParaRPr lang="en-US"/>
        </a:p>
      </dgm:t>
    </dgm:pt>
    <dgm:pt modelId="{746B69F7-193B-48B9-B0A9-0F02B9D00FBC}" type="sibTrans" cxnId="{73B3D627-ADCC-4B54-8B0C-39AF237BBDC8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31E0B0E-D9B4-4882-8460-1E70CD2E872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 smtClean="0">
              <a:latin typeface="Algerian" pitchFamily="82" charset="0"/>
            </a:rPr>
            <a:t>DETECTION</a:t>
          </a:r>
        </a:p>
        <a:p>
          <a:r>
            <a:rPr lang="en-IN" sz="2000" dirty="0" smtClean="0">
              <a:latin typeface="Algerian" pitchFamily="82" charset="0"/>
            </a:rPr>
            <a:t>SYSTEM</a:t>
          </a:r>
          <a:endParaRPr lang="en-US" sz="2000" dirty="0">
            <a:latin typeface="Algerian" pitchFamily="82" charset="0"/>
          </a:endParaRPr>
        </a:p>
      </dgm:t>
    </dgm:pt>
    <dgm:pt modelId="{783F23EC-0E68-4E29-92EA-ED54985F227B}" type="parTrans" cxnId="{A05EADEB-B3F7-49CC-A82C-E5A0720CDC6D}">
      <dgm:prSet/>
      <dgm:spPr/>
      <dgm:t>
        <a:bodyPr/>
        <a:lstStyle/>
        <a:p>
          <a:endParaRPr lang="en-US"/>
        </a:p>
      </dgm:t>
    </dgm:pt>
    <dgm:pt modelId="{1FC2F127-0375-435B-99E6-77B3BAE9852C}" type="sibTrans" cxnId="{A05EADEB-B3F7-49CC-A82C-E5A0720CDC6D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8060080-092D-4925-B13E-B671026DC2CC}" type="pres">
      <dgm:prSet presAssocID="{D32FB080-98BC-4CFD-9B98-4594FD087B3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B8CC8-E4CF-4978-8905-36448CD59A8B}" type="pres">
      <dgm:prSet presAssocID="{52C341A2-0A17-4F87-89E9-42D86753BEA1}" presName="centerShape" presStyleLbl="node0" presStyleIdx="0" presStyleCnt="1" custScaleY="95952"/>
      <dgm:spPr/>
      <dgm:t>
        <a:bodyPr/>
        <a:lstStyle/>
        <a:p>
          <a:endParaRPr lang="en-US"/>
        </a:p>
      </dgm:t>
    </dgm:pt>
    <dgm:pt modelId="{F88CB142-CF11-4454-8D20-6F12292B243B}" type="pres">
      <dgm:prSet presAssocID="{A87EDC00-370B-46D8-B029-C8B09B7D69DC}" presName="node" presStyleLbl="node1" presStyleIdx="0" presStyleCnt="3" custScaleX="138316" custScaleY="93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5366B-9506-498B-9EE6-9EC22EFBBD92}" type="pres">
      <dgm:prSet presAssocID="{A87EDC00-370B-46D8-B029-C8B09B7D69DC}" presName="dummy" presStyleCnt="0"/>
      <dgm:spPr/>
    </dgm:pt>
    <dgm:pt modelId="{E4265DEE-A232-4398-BBBE-E7167BE853AB}" type="pres">
      <dgm:prSet presAssocID="{0BDBA192-AB57-4B89-B747-534C0A18EB4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AEB6BDA-D36A-417E-B197-5898A53EA72D}" type="pres">
      <dgm:prSet presAssocID="{BF01B930-75EF-4E9E-9914-AE2572D0B702}" presName="node" presStyleLbl="node1" presStyleIdx="1" presStyleCnt="3" custScaleX="129312" custScaleY="93874" custRadScaleRad="99438" custRadScaleInc="-1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32CA3-8421-422F-9722-BB8E17FEAA0B}" type="pres">
      <dgm:prSet presAssocID="{BF01B930-75EF-4E9E-9914-AE2572D0B702}" presName="dummy" presStyleCnt="0"/>
      <dgm:spPr/>
    </dgm:pt>
    <dgm:pt modelId="{51E35D6E-B69D-4B8A-AEBA-C4BCE4E0F3FF}" type="pres">
      <dgm:prSet presAssocID="{746B69F7-193B-48B9-B0A9-0F02B9D00FB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62B05AB-9755-40D9-B7BA-C569A6B7C74A}" type="pres">
      <dgm:prSet presAssocID="{131E0B0E-D9B4-4882-8460-1E70CD2E8722}" presName="node" presStyleLbl="node1" presStyleIdx="2" presStyleCnt="3" custScaleX="140721" custScaleY="9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4C0AE-3BF2-43FE-96E4-D380664B8366}" type="pres">
      <dgm:prSet presAssocID="{131E0B0E-D9B4-4882-8460-1E70CD2E8722}" presName="dummy" presStyleCnt="0"/>
      <dgm:spPr/>
    </dgm:pt>
    <dgm:pt modelId="{393F2CB0-9D2E-4EC9-A951-06842D4E4DB1}" type="pres">
      <dgm:prSet presAssocID="{1FC2F127-0375-435B-99E6-77B3BAE9852C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CE968FB-D35E-435E-8E23-CF38F08251F6}" srcId="{52C341A2-0A17-4F87-89E9-42D86753BEA1}" destId="{A87EDC00-370B-46D8-B029-C8B09B7D69DC}" srcOrd="0" destOrd="0" parTransId="{E4ADCB93-669A-400A-B9EA-397E2261CB45}" sibTransId="{0BDBA192-AB57-4B89-B747-534C0A18EB47}"/>
    <dgm:cxn modelId="{0BE3EBB3-1D0A-4600-82AF-8D5EAF6E2CC6}" type="presOf" srcId="{1FC2F127-0375-435B-99E6-77B3BAE9852C}" destId="{393F2CB0-9D2E-4EC9-A951-06842D4E4DB1}" srcOrd="0" destOrd="0" presId="urn:microsoft.com/office/officeart/2005/8/layout/radial6"/>
    <dgm:cxn modelId="{BF2ED1CA-2E57-4F25-8B37-93472E0E3A92}" type="presOf" srcId="{746B69F7-193B-48B9-B0A9-0F02B9D00FBC}" destId="{51E35D6E-B69D-4B8A-AEBA-C4BCE4E0F3FF}" srcOrd="0" destOrd="0" presId="urn:microsoft.com/office/officeart/2005/8/layout/radial6"/>
    <dgm:cxn modelId="{959C087C-B063-4706-AAD7-80E944358B0C}" srcId="{D32FB080-98BC-4CFD-9B98-4594FD087B35}" destId="{52C341A2-0A17-4F87-89E9-42D86753BEA1}" srcOrd="0" destOrd="0" parTransId="{763671BD-CFFE-4CB1-8B20-8874811D566A}" sibTransId="{1A4F50B7-D018-4437-AC42-DCC67582865F}"/>
    <dgm:cxn modelId="{A05EADEB-B3F7-49CC-A82C-E5A0720CDC6D}" srcId="{52C341A2-0A17-4F87-89E9-42D86753BEA1}" destId="{131E0B0E-D9B4-4882-8460-1E70CD2E8722}" srcOrd="2" destOrd="0" parTransId="{783F23EC-0E68-4E29-92EA-ED54985F227B}" sibTransId="{1FC2F127-0375-435B-99E6-77B3BAE9852C}"/>
    <dgm:cxn modelId="{574E0F8A-581C-4A49-B5B1-7E802DE76A05}" type="presOf" srcId="{A87EDC00-370B-46D8-B029-C8B09B7D69DC}" destId="{F88CB142-CF11-4454-8D20-6F12292B243B}" srcOrd="0" destOrd="0" presId="urn:microsoft.com/office/officeart/2005/8/layout/radial6"/>
    <dgm:cxn modelId="{73B3D627-ADCC-4B54-8B0C-39AF237BBDC8}" srcId="{52C341A2-0A17-4F87-89E9-42D86753BEA1}" destId="{BF01B930-75EF-4E9E-9914-AE2572D0B702}" srcOrd="1" destOrd="0" parTransId="{AB6F4634-79D0-496F-9711-CA4388EDCDBE}" sibTransId="{746B69F7-193B-48B9-B0A9-0F02B9D00FBC}"/>
    <dgm:cxn modelId="{F7F32233-21C9-4CC0-80D9-51CFD9C49897}" type="presOf" srcId="{D32FB080-98BC-4CFD-9B98-4594FD087B35}" destId="{78060080-092D-4925-B13E-B671026DC2CC}" srcOrd="0" destOrd="0" presId="urn:microsoft.com/office/officeart/2005/8/layout/radial6"/>
    <dgm:cxn modelId="{9C9B082D-AF8B-4CDF-B9CF-35041555E6BB}" type="presOf" srcId="{52C341A2-0A17-4F87-89E9-42D86753BEA1}" destId="{5B2B8CC8-E4CF-4978-8905-36448CD59A8B}" srcOrd="0" destOrd="0" presId="urn:microsoft.com/office/officeart/2005/8/layout/radial6"/>
    <dgm:cxn modelId="{4D8FC3E6-E97B-448E-969A-3B25717CDC43}" type="presOf" srcId="{0BDBA192-AB57-4B89-B747-534C0A18EB47}" destId="{E4265DEE-A232-4398-BBBE-E7167BE853AB}" srcOrd="0" destOrd="0" presId="urn:microsoft.com/office/officeart/2005/8/layout/radial6"/>
    <dgm:cxn modelId="{C5810B3D-5E88-492A-902E-4A6920FB69A5}" type="presOf" srcId="{131E0B0E-D9B4-4882-8460-1E70CD2E8722}" destId="{462B05AB-9755-40D9-B7BA-C569A6B7C74A}" srcOrd="0" destOrd="0" presId="urn:microsoft.com/office/officeart/2005/8/layout/radial6"/>
    <dgm:cxn modelId="{BB605B5A-3A7F-483B-8434-DAF7ABD4859B}" type="presOf" srcId="{BF01B930-75EF-4E9E-9914-AE2572D0B702}" destId="{5AEB6BDA-D36A-417E-B197-5898A53EA72D}" srcOrd="0" destOrd="0" presId="urn:microsoft.com/office/officeart/2005/8/layout/radial6"/>
    <dgm:cxn modelId="{3A03D7A8-BFB6-4298-8E2E-5A1E5AE54F2B}" type="presParOf" srcId="{78060080-092D-4925-B13E-B671026DC2CC}" destId="{5B2B8CC8-E4CF-4978-8905-36448CD59A8B}" srcOrd="0" destOrd="0" presId="urn:microsoft.com/office/officeart/2005/8/layout/radial6"/>
    <dgm:cxn modelId="{EF18118A-5F37-4208-A6EE-941B79CF08D7}" type="presParOf" srcId="{78060080-092D-4925-B13E-B671026DC2CC}" destId="{F88CB142-CF11-4454-8D20-6F12292B243B}" srcOrd="1" destOrd="0" presId="urn:microsoft.com/office/officeart/2005/8/layout/radial6"/>
    <dgm:cxn modelId="{DF5ADB74-D966-4CE1-BBDB-2A0B680E4EAF}" type="presParOf" srcId="{78060080-092D-4925-B13E-B671026DC2CC}" destId="{3DB5366B-9506-498B-9EE6-9EC22EFBBD92}" srcOrd="2" destOrd="0" presId="urn:microsoft.com/office/officeart/2005/8/layout/radial6"/>
    <dgm:cxn modelId="{1D539B9A-17E1-4A49-A509-34786D8F12D3}" type="presParOf" srcId="{78060080-092D-4925-B13E-B671026DC2CC}" destId="{E4265DEE-A232-4398-BBBE-E7167BE853AB}" srcOrd="3" destOrd="0" presId="urn:microsoft.com/office/officeart/2005/8/layout/radial6"/>
    <dgm:cxn modelId="{3C316D6D-2980-4D56-8B46-B6E38FD33354}" type="presParOf" srcId="{78060080-092D-4925-B13E-B671026DC2CC}" destId="{5AEB6BDA-D36A-417E-B197-5898A53EA72D}" srcOrd="4" destOrd="0" presId="urn:microsoft.com/office/officeart/2005/8/layout/radial6"/>
    <dgm:cxn modelId="{9D65D8FD-8B74-40E2-931A-5CEDDA2E20C6}" type="presParOf" srcId="{78060080-092D-4925-B13E-B671026DC2CC}" destId="{6BC32CA3-8421-422F-9722-BB8E17FEAA0B}" srcOrd="5" destOrd="0" presId="urn:microsoft.com/office/officeart/2005/8/layout/radial6"/>
    <dgm:cxn modelId="{30AB6517-C549-4B54-BAD1-C1CB41A9F8D3}" type="presParOf" srcId="{78060080-092D-4925-B13E-B671026DC2CC}" destId="{51E35D6E-B69D-4B8A-AEBA-C4BCE4E0F3FF}" srcOrd="6" destOrd="0" presId="urn:microsoft.com/office/officeart/2005/8/layout/radial6"/>
    <dgm:cxn modelId="{7413943C-28D5-4B61-9DCB-2FAC1E5EFE23}" type="presParOf" srcId="{78060080-092D-4925-B13E-B671026DC2CC}" destId="{462B05AB-9755-40D9-B7BA-C569A6B7C74A}" srcOrd="7" destOrd="0" presId="urn:microsoft.com/office/officeart/2005/8/layout/radial6"/>
    <dgm:cxn modelId="{D77E1735-A883-4F12-9011-F4AA427C513D}" type="presParOf" srcId="{78060080-092D-4925-B13E-B671026DC2CC}" destId="{36B4C0AE-3BF2-43FE-96E4-D380664B8366}" srcOrd="8" destOrd="0" presId="urn:microsoft.com/office/officeart/2005/8/layout/radial6"/>
    <dgm:cxn modelId="{E161D104-1EBE-49A7-8044-AF386DEC0B9D}" type="presParOf" srcId="{78060080-092D-4925-B13E-B671026DC2CC}" destId="{393F2CB0-9D2E-4EC9-A951-06842D4E4DB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E4903-8F99-4A4C-B5B7-44A06D5947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40633-C37F-427A-99E6-660305EA7A5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>
              <a:latin typeface="Algerian" pitchFamily="82" charset="0"/>
            </a:rPr>
            <a:t>pads</a:t>
          </a:r>
          <a:endParaRPr lang="en-US" dirty="0">
            <a:latin typeface="Algerian" pitchFamily="82" charset="0"/>
          </a:endParaRPr>
        </a:p>
      </dgm:t>
    </dgm:pt>
    <dgm:pt modelId="{C8D098F1-776A-41D8-8F15-C73174854048}" type="parTrans" cxnId="{2DDC8BC8-0FA5-44E0-B944-28F1705306B0}">
      <dgm:prSet/>
      <dgm:spPr/>
      <dgm:t>
        <a:bodyPr/>
        <a:lstStyle/>
        <a:p>
          <a:endParaRPr lang="en-US"/>
        </a:p>
      </dgm:t>
    </dgm:pt>
    <dgm:pt modelId="{180B0C54-9EAB-40C2-9E82-44216F79F0E5}" type="sibTrans" cxnId="{2DDC8BC8-0FA5-44E0-B944-28F1705306B0}">
      <dgm:prSet/>
      <dgm:spPr/>
      <dgm:t>
        <a:bodyPr/>
        <a:lstStyle/>
        <a:p>
          <a:endParaRPr lang="en-US"/>
        </a:p>
      </dgm:t>
    </dgm:pt>
    <dgm:pt modelId="{AB846FA7-BD6B-45EA-82D1-42705FC202A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>
              <a:latin typeface="Algerian" pitchFamily="82" charset="0"/>
            </a:rPr>
            <a:t>dynamo</a:t>
          </a:r>
          <a:endParaRPr lang="en-US" dirty="0">
            <a:latin typeface="Algerian" pitchFamily="82" charset="0"/>
          </a:endParaRPr>
        </a:p>
      </dgm:t>
    </dgm:pt>
    <dgm:pt modelId="{35CEB3EF-F976-49F8-91EC-D22884E44FF1}" type="parTrans" cxnId="{C93B55BC-D178-4965-9BDB-9A240BF5EAE0}">
      <dgm:prSet/>
      <dgm:spPr/>
      <dgm:t>
        <a:bodyPr/>
        <a:lstStyle/>
        <a:p>
          <a:endParaRPr lang="en-US"/>
        </a:p>
      </dgm:t>
    </dgm:pt>
    <dgm:pt modelId="{C0D1AEC9-4EE0-43D7-887C-43FD055A5FC5}" type="sibTrans" cxnId="{C93B55BC-D178-4965-9BDB-9A240BF5EAE0}">
      <dgm:prSet/>
      <dgm:spPr/>
      <dgm:t>
        <a:bodyPr/>
        <a:lstStyle/>
        <a:p>
          <a:endParaRPr lang="en-US"/>
        </a:p>
      </dgm:t>
    </dgm:pt>
    <dgm:pt modelId="{1B5CCCBB-12D2-4A4E-9714-4619A4CBDEF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 smtClean="0">
              <a:latin typeface="Algerian" pitchFamily="82" charset="0"/>
            </a:rPr>
            <a:t>battery</a:t>
          </a:r>
          <a:endParaRPr lang="en-US" dirty="0">
            <a:latin typeface="Algerian" pitchFamily="82" charset="0"/>
          </a:endParaRPr>
        </a:p>
      </dgm:t>
    </dgm:pt>
    <dgm:pt modelId="{E6DE8E93-4199-4C3C-A17D-4B929922BA93}" type="parTrans" cxnId="{D0F4400F-73BE-47EF-A2C7-67F9F8D99FD2}">
      <dgm:prSet/>
      <dgm:spPr/>
      <dgm:t>
        <a:bodyPr/>
        <a:lstStyle/>
        <a:p>
          <a:endParaRPr lang="en-US"/>
        </a:p>
      </dgm:t>
    </dgm:pt>
    <dgm:pt modelId="{B6C1313F-98C3-492E-A480-A6254236B2E5}" type="sibTrans" cxnId="{D0F4400F-73BE-47EF-A2C7-67F9F8D99FD2}">
      <dgm:prSet/>
      <dgm:spPr/>
      <dgm:t>
        <a:bodyPr/>
        <a:lstStyle/>
        <a:p>
          <a:endParaRPr lang="en-US"/>
        </a:p>
      </dgm:t>
    </dgm:pt>
    <dgm:pt modelId="{9A37D3C8-0F75-4B2E-8A34-3DE1FCD57D49}" type="pres">
      <dgm:prSet presAssocID="{69FE4903-8F99-4A4C-B5B7-44A06D5947B2}" presName="Name0" presStyleCnt="0">
        <dgm:presLayoutVars>
          <dgm:dir/>
          <dgm:resizeHandles val="exact"/>
        </dgm:presLayoutVars>
      </dgm:prSet>
      <dgm:spPr/>
    </dgm:pt>
    <dgm:pt modelId="{BCB7AE6C-9E0C-47DA-A5DD-9085784B5B33}" type="pres">
      <dgm:prSet presAssocID="{D8B40633-C37F-427A-99E6-660305EA7A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CC75-8800-4EB8-968D-85F3F68ECDB1}" type="pres">
      <dgm:prSet presAssocID="{180B0C54-9EAB-40C2-9E82-44216F79F0E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2E76AA4-335B-40C3-A7AF-7A82DF160379}" type="pres">
      <dgm:prSet presAssocID="{180B0C54-9EAB-40C2-9E82-44216F79F0E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6A92B94-108B-4FD9-9B13-8C5189C90069}" type="pres">
      <dgm:prSet presAssocID="{AB846FA7-BD6B-45EA-82D1-42705FC202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2CBA-722E-4E9E-B0A1-FBF50A9286AF}" type="pres">
      <dgm:prSet presAssocID="{C0D1AEC9-4EE0-43D7-887C-43FD055A5FC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484175B-B324-4108-BEA0-8E55E79C9C65}" type="pres">
      <dgm:prSet presAssocID="{C0D1AEC9-4EE0-43D7-887C-43FD055A5FC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04C55DA-FF97-41B7-8D4F-BFE383B66AE9}" type="pres">
      <dgm:prSet presAssocID="{1B5CCCBB-12D2-4A4E-9714-4619A4CBDEF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4673E-1FC1-4858-9B07-9378ADF130AE}" type="presOf" srcId="{C0D1AEC9-4EE0-43D7-887C-43FD055A5FC5}" destId="{62642CBA-722E-4E9E-B0A1-FBF50A9286AF}" srcOrd="0" destOrd="0" presId="urn:microsoft.com/office/officeart/2005/8/layout/process1"/>
    <dgm:cxn modelId="{8E262D3E-98D2-4D39-946B-117B82CD8F77}" type="presOf" srcId="{180B0C54-9EAB-40C2-9E82-44216F79F0E5}" destId="{4CCCCC75-8800-4EB8-968D-85F3F68ECDB1}" srcOrd="0" destOrd="0" presId="urn:microsoft.com/office/officeart/2005/8/layout/process1"/>
    <dgm:cxn modelId="{F2FDFD8E-D0A7-4E54-9E6D-F7F24F3D83A5}" type="presOf" srcId="{180B0C54-9EAB-40C2-9E82-44216F79F0E5}" destId="{52E76AA4-335B-40C3-A7AF-7A82DF160379}" srcOrd="1" destOrd="0" presId="urn:microsoft.com/office/officeart/2005/8/layout/process1"/>
    <dgm:cxn modelId="{C93B55BC-D178-4965-9BDB-9A240BF5EAE0}" srcId="{69FE4903-8F99-4A4C-B5B7-44A06D5947B2}" destId="{AB846FA7-BD6B-45EA-82D1-42705FC202A6}" srcOrd="1" destOrd="0" parTransId="{35CEB3EF-F976-49F8-91EC-D22884E44FF1}" sibTransId="{C0D1AEC9-4EE0-43D7-887C-43FD055A5FC5}"/>
    <dgm:cxn modelId="{A64502C0-B3F6-4F1B-B499-92D4240201C2}" type="presOf" srcId="{D8B40633-C37F-427A-99E6-660305EA7A59}" destId="{BCB7AE6C-9E0C-47DA-A5DD-9085784B5B33}" srcOrd="0" destOrd="0" presId="urn:microsoft.com/office/officeart/2005/8/layout/process1"/>
    <dgm:cxn modelId="{8982EF54-D2AD-4455-B7CF-75793F89BE00}" type="presOf" srcId="{AB846FA7-BD6B-45EA-82D1-42705FC202A6}" destId="{96A92B94-108B-4FD9-9B13-8C5189C90069}" srcOrd="0" destOrd="0" presId="urn:microsoft.com/office/officeart/2005/8/layout/process1"/>
    <dgm:cxn modelId="{D0F4400F-73BE-47EF-A2C7-67F9F8D99FD2}" srcId="{69FE4903-8F99-4A4C-B5B7-44A06D5947B2}" destId="{1B5CCCBB-12D2-4A4E-9714-4619A4CBDEF5}" srcOrd="2" destOrd="0" parTransId="{E6DE8E93-4199-4C3C-A17D-4B929922BA93}" sibTransId="{B6C1313F-98C3-492E-A480-A6254236B2E5}"/>
    <dgm:cxn modelId="{2DDC8BC8-0FA5-44E0-B944-28F1705306B0}" srcId="{69FE4903-8F99-4A4C-B5B7-44A06D5947B2}" destId="{D8B40633-C37F-427A-99E6-660305EA7A59}" srcOrd="0" destOrd="0" parTransId="{C8D098F1-776A-41D8-8F15-C73174854048}" sibTransId="{180B0C54-9EAB-40C2-9E82-44216F79F0E5}"/>
    <dgm:cxn modelId="{9D12388F-26AA-4C3D-8749-825C1567260A}" type="presOf" srcId="{1B5CCCBB-12D2-4A4E-9714-4619A4CBDEF5}" destId="{D04C55DA-FF97-41B7-8D4F-BFE383B66AE9}" srcOrd="0" destOrd="0" presId="urn:microsoft.com/office/officeart/2005/8/layout/process1"/>
    <dgm:cxn modelId="{FD2D03E4-A67C-4F89-B1E4-78BAE5A72EEB}" type="presOf" srcId="{C0D1AEC9-4EE0-43D7-887C-43FD055A5FC5}" destId="{3484175B-B324-4108-BEA0-8E55E79C9C65}" srcOrd="1" destOrd="0" presId="urn:microsoft.com/office/officeart/2005/8/layout/process1"/>
    <dgm:cxn modelId="{D77B79B0-F76D-481D-A041-BF2792A6C481}" type="presOf" srcId="{69FE4903-8F99-4A4C-B5B7-44A06D5947B2}" destId="{9A37D3C8-0F75-4B2E-8A34-3DE1FCD57D49}" srcOrd="0" destOrd="0" presId="urn:microsoft.com/office/officeart/2005/8/layout/process1"/>
    <dgm:cxn modelId="{F5555339-39D9-4BEC-A95A-68AEFEAEECFC}" type="presParOf" srcId="{9A37D3C8-0F75-4B2E-8A34-3DE1FCD57D49}" destId="{BCB7AE6C-9E0C-47DA-A5DD-9085784B5B33}" srcOrd="0" destOrd="0" presId="urn:microsoft.com/office/officeart/2005/8/layout/process1"/>
    <dgm:cxn modelId="{60942053-94F7-4C03-8D14-C4F877090BB0}" type="presParOf" srcId="{9A37D3C8-0F75-4B2E-8A34-3DE1FCD57D49}" destId="{4CCCCC75-8800-4EB8-968D-85F3F68ECDB1}" srcOrd="1" destOrd="0" presId="urn:microsoft.com/office/officeart/2005/8/layout/process1"/>
    <dgm:cxn modelId="{A97AE761-7201-4CAA-863A-45B93AAC129F}" type="presParOf" srcId="{4CCCCC75-8800-4EB8-968D-85F3F68ECDB1}" destId="{52E76AA4-335B-40C3-A7AF-7A82DF160379}" srcOrd="0" destOrd="0" presId="urn:microsoft.com/office/officeart/2005/8/layout/process1"/>
    <dgm:cxn modelId="{2BC9A973-5C8B-49F8-961A-50DE4BF3C99E}" type="presParOf" srcId="{9A37D3C8-0F75-4B2E-8A34-3DE1FCD57D49}" destId="{96A92B94-108B-4FD9-9B13-8C5189C90069}" srcOrd="2" destOrd="0" presId="urn:microsoft.com/office/officeart/2005/8/layout/process1"/>
    <dgm:cxn modelId="{D37602DD-DCC9-4401-8EF9-574880EE8885}" type="presParOf" srcId="{9A37D3C8-0F75-4B2E-8A34-3DE1FCD57D49}" destId="{62642CBA-722E-4E9E-B0A1-FBF50A9286AF}" srcOrd="3" destOrd="0" presId="urn:microsoft.com/office/officeart/2005/8/layout/process1"/>
    <dgm:cxn modelId="{D20425E4-3A5B-4697-B30D-ACAA8903ACF3}" type="presParOf" srcId="{62642CBA-722E-4E9E-B0A1-FBF50A9286AF}" destId="{3484175B-B324-4108-BEA0-8E55E79C9C65}" srcOrd="0" destOrd="0" presId="urn:microsoft.com/office/officeart/2005/8/layout/process1"/>
    <dgm:cxn modelId="{ECB6BCDB-4D65-4F4B-943A-250251B5E0F4}" type="presParOf" srcId="{9A37D3C8-0F75-4B2E-8A34-3DE1FCD57D49}" destId="{D04C55DA-FF97-41B7-8D4F-BFE383B66A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DD8F5-3DAB-48EB-ACCC-DFC46ED664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15F4BF-04CF-4BF4-8197-B67858503FD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>
              <a:latin typeface="Copperplate Gothic Bold" pitchFamily="34" charset="0"/>
            </a:rPr>
            <a:t>TRANSMITTER</a:t>
          </a:r>
        </a:p>
        <a:p>
          <a:r>
            <a:rPr lang="en-IN" sz="1800" dirty="0" smtClean="0">
              <a:latin typeface="Copperplate Gothic Bold" pitchFamily="34" charset="0"/>
            </a:rPr>
            <a:t>MODULE</a:t>
          </a:r>
          <a:endParaRPr lang="en-US" sz="1800" dirty="0">
            <a:latin typeface="Copperplate Gothic Bold" pitchFamily="34" charset="0"/>
          </a:endParaRPr>
        </a:p>
      </dgm:t>
    </dgm:pt>
    <dgm:pt modelId="{19F457F3-90D4-41E2-BBA9-FC458FFF62F6}" type="parTrans" cxnId="{09A808CF-42A2-4D0A-BAC5-1B3F55BD55F8}">
      <dgm:prSet/>
      <dgm:spPr/>
      <dgm:t>
        <a:bodyPr/>
        <a:lstStyle/>
        <a:p>
          <a:endParaRPr lang="en-US" sz="1800"/>
        </a:p>
      </dgm:t>
    </dgm:pt>
    <dgm:pt modelId="{8F1440D7-066D-42EE-9236-A5B06AD96A3C}" type="sibTrans" cxnId="{09A808CF-42A2-4D0A-BAC5-1B3F55BD55F8}">
      <dgm:prSet custT="1"/>
      <dgm:spPr/>
      <dgm:t>
        <a:bodyPr/>
        <a:lstStyle/>
        <a:p>
          <a:endParaRPr lang="en-US" sz="1800"/>
        </a:p>
      </dgm:t>
    </dgm:pt>
    <dgm:pt modelId="{982F3DB5-415A-4373-BFB8-1449B8603643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>
              <a:latin typeface="Copperplate Gothic Bold" pitchFamily="34" charset="0"/>
            </a:rPr>
            <a:t>INDUCTION</a:t>
          </a:r>
        </a:p>
        <a:p>
          <a:r>
            <a:rPr lang="en-IN" sz="1800" dirty="0" smtClean="0">
              <a:latin typeface="Copperplate Gothic Bold" pitchFamily="34" charset="0"/>
            </a:rPr>
            <a:t>COIL</a:t>
          </a:r>
        </a:p>
        <a:p>
          <a:r>
            <a:rPr lang="en-IN" sz="1800" dirty="0" smtClean="0">
              <a:latin typeface="Copperplate Gothic Bold" pitchFamily="34" charset="0"/>
            </a:rPr>
            <a:t>AT PARKING</a:t>
          </a:r>
          <a:endParaRPr lang="en-US" sz="1800" dirty="0">
            <a:latin typeface="Copperplate Gothic Bold" pitchFamily="34" charset="0"/>
          </a:endParaRPr>
        </a:p>
      </dgm:t>
    </dgm:pt>
    <dgm:pt modelId="{825C2650-D814-4A1B-BFE0-01A3EC3C7687}" type="parTrans" cxnId="{CAE77AF5-0C35-4AB2-BDF4-ED571DDCD1E8}">
      <dgm:prSet/>
      <dgm:spPr/>
      <dgm:t>
        <a:bodyPr/>
        <a:lstStyle/>
        <a:p>
          <a:endParaRPr lang="en-US" sz="1800"/>
        </a:p>
      </dgm:t>
    </dgm:pt>
    <dgm:pt modelId="{E9A89CA0-96F7-4205-9DD2-4866F0A07996}" type="sibTrans" cxnId="{CAE77AF5-0C35-4AB2-BDF4-ED571DDCD1E8}">
      <dgm:prSet custT="1"/>
      <dgm:spPr/>
      <dgm:t>
        <a:bodyPr/>
        <a:lstStyle/>
        <a:p>
          <a:endParaRPr lang="en-US" sz="1800"/>
        </a:p>
      </dgm:t>
    </dgm:pt>
    <dgm:pt modelId="{7A9E9E1D-43A1-44CE-9888-752BF76C3551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>
              <a:latin typeface="Copperplate Gothic Bold" pitchFamily="34" charset="0"/>
            </a:rPr>
            <a:t>RECIEVER</a:t>
          </a:r>
        </a:p>
        <a:p>
          <a:r>
            <a:rPr lang="en-IN" sz="1800" dirty="0" smtClean="0">
              <a:latin typeface="Copperplate Gothic Bold" pitchFamily="34" charset="0"/>
            </a:rPr>
            <a:t>MODULE</a:t>
          </a:r>
          <a:endParaRPr lang="en-US" sz="1800" dirty="0">
            <a:latin typeface="Copperplate Gothic Bold" pitchFamily="34" charset="0"/>
          </a:endParaRPr>
        </a:p>
      </dgm:t>
    </dgm:pt>
    <dgm:pt modelId="{FF0DC9FD-312C-4BC5-9FCD-CDE45A07DAE3}" type="parTrans" cxnId="{50BB7F6E-4F18-413A-B260-D42ED1F68C41}">
      <dgm:prSet/>
      <dgm:spPr/>
      <dgm:t>
        <a:bodyPr/>
        <a:lstStyle/>
        <a:p>
          <a:endParaRPr lang="en-US" sz="1800"/>
        </a:p>
      </dgm:t>
    </dgm:pt>
    <dgm:pt modelId="{6918C6B0-FA9E-4C5F-948F-9BBA43045D3C}" type="sibTrans" cxnId="{50BB7F6E-4F18-413A-B260-D42ED1F68C41}">
      <dgm:prSet/>
      <dgm:spPr/>
      <dgm:t>
        <a:bodyPr/>
        <a:lstStyle/>
        <a:p>
          <a:endParaRPr lang="en-US" sz="1800"/>
        </a:p>
      </dgm:t>
    </dgm:pt>
    <dgm:pt modelId="{3313FBD5-6DD9-44B5-BB5D-F7FEC7E32B25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1800" dirty="0" smtClean="0">
              <a:latin typeface="Copperplate Gothic Bold" pitchFamily="34" charset="0"/>
            </a:rPr>
            <a:t>INDUCTION COIL</a:t>
          </a:r>
        </a:p>
        <a:p>
          <a:r>
            <a:rPr lang="en-IN" sz="1800" dirty="0" smtClean="0">
              <a:latin typeface="Copperplate Gothic Bold" pitchFamily="34" charset="0"/>
            </a:rPr>
            <a:t>IN  CAR</a:t>
          </a:r>
          <a:endParaRPr lang="en-US" sz="1800" dirty="0">
            <a:latin typeface="Copperplate Gothic Bold" pitchFamily="34" charset="0"/>
          </a:endParaRPr>
        </a:p>
      </dgm:t>
    </dgm:pt>
    <dgm:pt modelId="{D007521F-2D1D-4D76-98E3-46A59F66A9AF}" type="parTrans" cxnId="{5E8D6986-8CF4-42EC-9349-460A2AE8B94E}">
      <dgm:prSet/>
      <dgm:spPr/>
      <dgm:t>
        <a:bodyPr/>
        <a:lstStyle/>
        <a:p>
          <a:endParaRPr lang="en-US" sz="1800"/>
        </a:p>
      </dgm:t>
    </dgm:pt>
    <dgm:pt modelId="{636393E1-1A05-4F0C-816A-850FF567A327}" type="sibTrans" cxnId="{5E8D6986-8CF4-42EC-9349-460A2AE8B94E}">
      <dgm:prSet custT="1"/>
      <dgm:spPr/>
      <dgm:t>
        <a:bodyPr/>
        <a:lstStyle/>
        <a:p>
          <a:endParaRPr lang="en-US" sz="1800"/>
        </a:p>
      </dgm:t>
    </dgm:pt>
    <dgm:pt modelId="{0EA94EB0-B7C1-4505-9135-7B855619964F}" type="pres">
      <dgm:prSet presAssocID="{857DD8F5-3DAB-48EB-ACCC-DFC46ED66496}" presName="Name0" presStyleCnt="0">
        <dgm:presLayoutVars>
          <dgm:dir/>
          <dgm:resizeHandles val="exact"/>
        </dgm:presLayoutVars>
      </dgm:prSet>
      <dgm:spPr/>
    </dgm:pt>
    <dgm:pt modelId="{F55C1804-D56A-44A2-B042-56F04578856B}" type="pres">
      <dgm:prSet presAssocID="{3215F4BF-04CF-4BF4-8197-B67858503FD6}" presName="node" presStyleLbl="node1" presStyleIdx="0" presStyleCnt="4" custScaleX="1605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5094C-6971-4F9A-8557-47AF54852C1E}" type="pres">
      <dgm:prSet presAssocID="{8F1440D7-066D-42EE-9236-A5B06AD96A3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4D7807F-250D-4A3A-83DE-39C2462D6D72}" type="pres">
      <dgm:prSet presAssocID="{8F1440D7-066D-42EE-9236-A5B06AD96A3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6A7EA64-94B3-474D-9A10-7EC3A023B6DA}" type="pres">
      <dgm:prSet presAssocID="{982F3DB5-415A-4373-BFB8-1449B8603643}" presName="node" presStyleLbl="node1" presStyleIdx="1" presStyleCnt="4" custScaleX="138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E4435-3D4D-4927-887D-7FCB261F1DC4}" type="pres">
      <dgm:prSet presAssocID="{E9A89CA0-96F7-4205-9DD2-4866F0A0799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BC13973-5F9D-456E-981E-12688EE81ABE}" type="pres">
      <dgm:prSet presAssocID="{E9A89CA0-96F7-4205-9DD2-4866F0A0799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96F78BC-FC4A-4D6E-BA1D-B0C5A543B853}" type="pres">
      <dgm:prSet presAssocID="{3313FBD5-6DD9-44B5-BB5D-F7FEC7E32B25}" presName="node" presStyleLbl="node1" presStyleIdx="2" presStyleCnt="4" custScaleX="132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EF18F-2433-42D6-8ACC-47223FD50871}" type="pres">
      <dgm:prSet presAssocID="{636393E1-1A05-4F0C-816A-850FF567A32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E56BC7-7ED5-432A-8366-4847A2CDB981}" type="pres">
      <dgm:prSet presAssocID="{636393E1-1A05-4F0C-816A-850FF567A32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FA725B-3A94-4679-8362-5C4F85D30EA0}" type="pres">
      <dgm:prSet presAssocID="{7A9E9E1D-43A1-44CE-9888-752BF76C3551}" presName="node" presStyleLbl="node1" presStyleIdx="3" presStyleCnt="4" custScaleX="129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182703-7E4F-4EAB-999C-B861653F1A85}" type="presOf" srcId="{636393E1-1A05-4F0C-816A-850FF567A327}" destId="{46DEF18F-2433-42D6-8ACC-47223FD50871}" srcOrd="0" destOrd="0" presId="urn:microsoft.com/office/officeart/2005/8/layout/process1"/>
    <dgm:cxn modelId="{5E8D6986-8CF4-42EC-9349-460A2AE8B94E}" srcId="{857DD8F5-3DAB-48EB-ACCC-DFC46ED66496}" destId="{3313FBD5-6DD9-44B5-BB5D-F7FEC7E32B25}" srcOrd="2" destOrd="0" parTransId="{D007521F-2D1D-4D76-98E3-46A59F66A9AF}" sibTransId="{636393E1-1A05-4F0C-816A-850FF567A327}"/>
    <dgm:cxn modelId="{CAE77AF5-0C35-4AB2-BDF4-ED571DDCD1E8}" srcId="{857DD8F5-3DAB-48EB-ACCC-DFC46ED66496}" destId="{982F3DB5-415A-4373-BFB8-1449B8603643}" srcOrd="1" destOrd="0" parTransId="{825C2650-D814-4A1B-BFE0-01A3EC3C7687}" sibTransId="{E9A89CA0-96F7-4205-9DD2-4866F0A07996}"/>
    <dgm:cxn modelId="{50ADA62A-2B22-43FE-B0FB-F83EA88F5665}" type="presOf" srcId="{3215F4BF-04CF-4BF4-8197-B67858503FD6}" destId="{F55C1804-D56A-44A2-B042-56F04578856B}" srcOrd="0" destOrd="0" presId="urn:microsoft.com/office/officeart/2005/8/layout/process1"/>
    <dgm:cxn modelId="{E2A83BC1-F7EA-42C8-B386-20A35B84F231}" type="presOf" srcId="{E9A89CA0-96F7-4205-9DD2-4866F0A07996}" destId="{72BE4435-3D4D-4927-887D-7FCB261F1DC4}" srcOrd="0" destOrd="0" presId="urn:microsoft.com/office/officeart/2005/8/layout/process1"/>
    <dgm:cxn modelId="{0F47421A-E1A8-45F2-8780-CE22131A0042}" type="presOf" srcId="{982F3DB5-415A-4373-BFB8-1449B8603643}" destId="{C6A7EA64-94B3-474D-9A10-7EC3A023B6DA}" srcOrd="0" destOrd="0" presId="urn:microsoft.com/office/officeart/2005/8/layout/process1"/>
    <dgm:cxn modelId="{BC43B1BE-4CFD-41FF-AA87-3383CA4D8C16}" type="presOf" srcId="{857DD8F5-3DAB-48EB-ACCC-DFC46ED66496}" destId="{0EA94EB0-B7C1-4505-9135-7B855619964F}" srcOrd="0" destOrd="0" presId="urn:microsoft.com/office/officeart/2005/8/layout/process1"/>
    <dgm:cxn modelId="{09A808CF-42A2-4D0A-BAC5-1B3F55BD55F8}" srcId="{857DD8F5-3DAB-48EB-ACCC-DFC46ED66496}" destId="{3215F4BF-04CF-4BF4-8197-B67858503FD6}" srcOrd="0" destOrd="0" parTransId="{19F457F3-90D4-41E2-BBA9-FC458FFF62F6}" sibTransId="{8F1440D7-066D-42EE-9236-A5B06AD96A3C}"/>
    <dgm:cxn modelId="{651178C4-EDDD-47E6-A389-179205420AA5}" type="presOf" srcId="{8F1440D7-066D-42EE-9236-A5B06AD96A3C}" destId="{C4D7807F-250D-4A3A-83DE-39C2462D6D72}" srcOrd="1" destOrd="0" presId="urn:microsoft.com/office/officeart/2005/8/layout/process1"/>
    <dgm:cxn modelId="{50BB7F6E-4F18-413A-B260-D42ED1F68C41}" srcId="{857DD8F5-3DAB-48EB-ACCC-DFC46ED66496}" destId="{7A9E9E1D-43A1-44CE-9888-752BF76C3551}" srcOrd="3" destOrd="0" parTransId="{FF0DC9FD-312C-4BC5-9FCD-CDE45A07DAE3}" sibTransId="{6918C6B0-FA9E-4C5F-948F-9BBA43045D3C}"/>
    <dgm:cxn modelId="{9B16AE4D-F685-487D-9C23-A1821A125849}" type="presOf" srcId="{E9A89CA0-96F7-4205-9DD2-4866F0A07996}" destId="{BBC13973-5F9D-456E-981E-12688EE81ABE}" srcOrd="1" destOrd="0" presId="urn:microsoft.com/office/officeart/2005/8/layout/process1"/>
    <dgm:cxn modelId="{144AF2F5-E360-4657-867F-D3724E7AD163}" type="presOf" srcId="{8F1440D7-066D-42EE-9236-A5B06AD96A3C}" destId="{F685094C-6971-4F9A-8557-47AF54852C1E}" srcOrd="0" destOrd="0" presId="urn:microsoft.com/office/officeart/2005/8/layout/process1"/>
    <dgm:cxn modelId="{27EFEF33-39CC-4088-B925-791F17690AD4}" type="presOf" srcId="{3313FBD5-6DD9-44B5-BB5D-F7FEC7E32B25}" destId="{C96F78BC-FC4A-4D6E-BA1D-B0C5A543B853}" srcOrd="0" destOrd="0" presId="urn:microsoft.com/office/officeart/2005/8/layout/process1"/>
    <dgm:cxn modelId="{C0F4FE40-E710-4281-A816-86D6DCE63F6A}" type="presOf" srcId="{7A9E9E1D-43A1-44CE-9888-752BF76C3551}" destId="{7EFA725B-3A94-4679-8362-5C4F85D30EA0}" srcOrd="0" destOrd="0" presId="urn:microsoft.com/office/officeart/2005/8/layout/process1"/>
    <dgm:cxn modelId="{2C308403-4538-48EB-89A1-6C07D83925BA}" type="presOf" srcId="{636393E1-1A05-4F0C-816A-850FF567A327}" destId="{9BE56BC7-7ED5-432A-8366-4847A2CDB981}" srcOrd="1" destOrd="0" presId="urn:microsoft.com/office/officeart/2005/8/layout/process1"/>
    <dgm:cxn modelId="{5F64A369-C3A2-4787-B75E-ECE1FF5E4A5E}" type="presParOf" srcId="{0EA94EB0-B7C1-4505-9135-7B855619964F}" destId="{F55C1804-D56A-44A2-B042-56F04578856B}" srcOrd="0" destOrd="0" presId="urn:microsoft.com/office/officeart/2005/8/layout/process1"/>
    <dgm:cxn modelId="{6DFEA0BA-8592-4055-BC95-CDE5A633ACBE}" type="presParOf" srcId="{0EA94EB0-B7C1-4505-9135-7B855619964F}" destId="{F685094C-6971-4F9A-8557-47AF54852C1E}" srcOrd="1" destOrd="0" presId="urn:microsoft.com/office/officeart/2005/8/layout/process1"/>
    <dgm:cxn modelId="{2AA4C33E-0847-4D4D-9E5E-CEDB9646BE9E}" type="presParOf" srcId="{F685094C-6971-4F9A-8557-47AF54852C1E}" destId="{C4D7807F-250D-4A3A-83DE-39C2462D6D72}" srcOrd="0" destOrd="0" presId="urn:microsoft.com/office/officeart/2005/8/layout/process1"/>
    <dgm:cxn modelId="{E0078F65-9A39-4B85-BA73-5699F19A94D4}" type="presParOf" srcId="{0EA94EB0-B7C1-4505-9135-7B855619964F}" destId="{C6A7EA64-94B3-474D-9A10-7EC3A023B6DA}" srcOrd="2" destOrd="0" presId="urn:microsoft.com/office/officeart/2005/8/layout/process1"/>
    <dgm:cxn modelId="{CED92AA6-259A-4916-AA6C-23AB6FBFDC05}" type="presParOf" srcId="{0EA94EB0-B7C1-4505-9135-7B855619964F}" destId="{72BE4435-3D4D-4927-887D-7FCB261F1DC4}" srcOrd="3" destOrd="0" presId="urn:microsoft.com/office/officeart/2005/8/layout/process1"/>
    <dgm:cxn modelId="{C2EB2AD7-727D-4274-A55A-912FD2E7E6DD}" type="presParOf" srcId="{72BE4435-3D4D-4927-887D-7FCB261F1DC4}" destId="{BBC13973-5F9D-456E-981E-12688EE81ABE}" srcOrd="0" destOrd="0" presId="urn:microsoft.com/office/officeart/2005/8/layout/process1"/>
    <dgm:cxn modelId="{F008E232-5D2D-4745-A159-C07FE12FFD96}" type="presParOf" srcId="{0EA94EB0-B7C1-4505-9135-7B855619964F}" destId="{C96F78BC-FC4A-4D6E-BA1D-B0C5A543B853}" srcOrd="4" destOrd="0" presId="urn:microsoft.com/office/officeart/2005/8/layout/process1"/>
    <dgm:cxn modelId="{2B805A23-E2C0-4BC0-95FE-53BE32105F52}" type="presParOf" srcId="{0EA94EB0-B7C1-4505-9135-7B855619964F}" destId="{46DEF18F-2433-42D6-8ACC-47223FD50871}" srcOrd="5" destOrd="0" presId="urn:microsoft.com/office/officeart/2005/8/layout/process1"/>
    <dgm:cxn modelId="{EACAD302-D2A6-41BF-A5FD-CEA6122F3570}" type="presParOf" srcId="{46DEF18F-2433-42D6-8ACC-47223FD50871}" destId="{9BE56BC7-7ED5-432A-8366-4847A2CDB981}" srcOrd="0" destOrd="0" presId="urn:microsoft.com/office/officeart/2005/8/layout/process1"/>
    <dgm:cxn modelId="{F3352E4F-9CA3-4EB2-9D6E-C5FB25C787DA}" type="presParOf" srcId="{0EA94EB0-B7C1-4505-9135-7B855619964F}" destId="{7EFA725B-3A94-4679-8362-5C4F85D30EA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3F2CB0-9D2E-4EC9-A951-06842D4E4DB1}">
      <dsp:nvSpPr>
        <dsp:cNvPr id="0" name=""/>
        <dsp:cNvSpPr/>
      </dsp:nvSpPr>
      <dsp:spPr>
        <a:xfrm>
          <a:off x="1874040" y="765675"/>
          <a:ext cx="5313938" cy="5313938"/>
        </a:xfrm>
        <a:prstGeom prst="blockArc">
          <a:avLst>
            <a:gd name="adj1" fmla="val 9000000"/>
            <a:gd name="adj2" fmla="val 16200000"/>
            <a:gd name="adj3" fmla="val 4633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51E35D6E-B69D-4B8A-AEBA-C4BCE4E0F3FF}">
      <dsp:nvSpPr>
        <dsp:cNvPr id="0" name=""/>
        <dsp:cNvSpPr/>
      </dsp:nvSpPr>
      <dsp:spPr>
        <a:xfrm>
          <a:off x="1865547" y="751074"/>
          <a:ext cx="5313938" cy="5313938"/>
        </a:xfrm>
        <a:prstGeom prst="blockArc">
          <a:avLst>
            <a:gd name="adj1" fmla="val 1777379"/>
            <a:gd name="adj2" fmla="val 8977627"/>
            <a:gd name="adj3" fmla="val 4633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E4265DEE-A232-4398-BBBE-E7167BE853AB}">
      <dsp:nvSpPr>
        <dsp:cNvPr id="0" name=""/>
        <dsp:cNvSpPr/>
      </dsp:nvSpPr>
      <dsp:spPr>
        <a:xfrm>
          <a:off x="1857337" y="765621"/>
          <a:ext cx="5313938" cy="5313938"/>
        </a:xfrm>
        <a:prstGeom prst="blockArc">
          <a:avLst>
            <a:gd name="adj1" fmla="val 16222124"/>
            <a:gd name="adj2" fmla="val 1755254"/>
            <a:gd name="adj3" fmla="val 4633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5B2B8CC8-E4CF-4978-8905-36448CD59A8B}">
      <dsp:nvSpPr>
        <dsp:cNvPr id="0" name=""/>
        <dsp:cNvSpPr/>
      </dsp:nvSpPr>
      <dsp:spPr>
        <a:xfrm>
          <a:off x="3309773" y="2250843"/>
          <a:ext cx="2442472" cy="2343601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>
              <a:solidFill>
                <a:schemeClr val="bg1"/>
              </a:solidFill>
              <a:latin typeface="Algerian" pitchFamily="82" charset="0"/>
            </a:rPr>
            <a:t>MOTIVE</a:t>
          </a:r>
          <a:endParaRPr lang="en-US" sz="3400" kern="1200" dirty="0">
            <a:solidFill>
              <a:schemeClr val="bg1"/>
            </a:solidFill>
            <a:latin typeface="Algerian" pitchFamily="82" charset="0"/>
          </a:endParaRPr>
        </a:p>
      </dsp:txBody>
      <dsp:txXfrm>
        <a:off x="3309773" y="2250843"/>
        <a:ext cx="2442472" cy="2343601"/>
      </dsp:txXfrm>
    </dsp:sp>
    <dsp:sp modelId="{F88CB142-CF11-4454-8D20-6F12292B243B}">
      <dsp:nvSpPr>
        <dsp:cNvPr id="0" name=""/>
        <dsp:cNvSpPr/>
      </dsp:nvSpPr>
      <dsp:spPr>
        <a:xfrm>
          <a:off x="3348594" y="29841"/>
          <a:ext cx="2364831" cy="1594768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Algerian" pitchFamily="82" charset="0"/>
            </a:rPr>
            <a:t>ROAD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Algerian" pitchFamily="82" charset="0"/>
            </a:rPr>
            <a:t>SAFETY</a:t>
          </a:r>
          <a:endParaRPr lang="en-US" sz="2200" kern="1200" dirty="0">
            <a:latin typeface="Algerian" pitchFamily="82" charset="0"/>
          </a:endParaRPr>
        </a:p>
      </dsp:txBody>
      <dsp:txXfrm>
        <a:off x="3348594" y="29841"/>
        <a:ext cx="2364831" cy="1594768"/>
      </dsp:txXfrm>
    </dsp:sp>
    <dsp:sp modelId="{5AEB6BDA-D36A-417E-B197-5898A53EA72D}">
      <dsp:nvSpPr>
        <dsp:cNvPr id="0" name=""/>
        <dsp:cNvSpPr/>
      </dsp:nvSpPr>
      <dsp:spPr>
        <a:xfrm>
          <a:off x="5673261" y="3888438"/>
          <a:ext cx="2210887" cy="1604992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Algerian" pitchFamily="82" charset="0"/>
            </a:rPr>
            <a:t>PUBLIC UTILITY</a:t>
          </a:r>
          <a:endParaRPr lang="en-US" sz="2000" kern="1200" dirty="0">
            <a:latin typeface="Algerian" pitchFamily="82" charset="0"/>
          </a:endParaRPr>
        </a:p>
      </dsp:txBody>
      <dsp:txXfrm>
        <a:off x="5673261" y="3888438"/>
        <a:ext cx="2210887" cy="1604992"/>
      </dsp:txXfrm>
    </dsp:sp>
    <dsp:sp modelId="{462B05AB-9755-40D9-B7BA-C569A6B7C74A}">
      <dsp:nvSpPr>
        <dsp:cNvPr id="0" name=""/>
        <dsp:cNvSpPr/>
      </dsp:nvSpPr>
      <dsp:spPr>
        <a:xfrm>
          <a:off x="1080336" y="3925756"/>
          <a:ext cx="2405950" cy="158919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Algerian" pitchFamily="82" charset="0"/>
            </a:rPr>
            <a:t>DETECTION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latin typeface="Algerian" pitchFamily="82" charset="0"/>
            </a:rPr>
            <a:t>SYSTEM</a:t>
          </a:r>
          <a:endParaRPr lang="en-US" sz="2000" kern="1200" dirty="0">
            <a:latin typeface="Algerian" pitchFamily="82" charset="0"/>
          </a:endParaRPr>
        </a:p>
      </dsp:txBody>
      <dsp:txXfrm>
        <a:off x="1080336" y="3925756"/>
        <a:ext cx="2405950" cy="15891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7AE6C-9E0C-47DA-A5DD-9085784B5B33}">
      <dsp:nvSpPr>
        <dsp:cNvPr id="0" name=""/>
        <dsp:cNvSpPr/>
      </dsp:nvSpPr>
      <dsp:spPr>
        <a:xfrm>
          <a:off x="7435" y="1983849"/>
          <a:ext cx="2222515" cy="1333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>
              <a:latin typeface="Algerian" pitchFamily="82" charset="0"/>
            </a:rPr>
            <a:t>pads</a:t>
          </a:r>
          <a:endParaRPr lang="en-US" sz="3300" kern="1200" dirty="0">
            <a:latin typeface="Algerian" pitchFamily="82" charset="0"/>
          </a:endParaRPr>
        </a:p>
      </dsp:txBody>
      <dsp:txXfrm>
        <a:off x="7435" y="1983849"/>
        <a:ext cx="2222515" cy="1333509"/>
      </dsp:txXfrm>
    </dsp:sp>
    <dsp:sp modelId="{4CCCCC75-8800-4EB8-968D-85F3F68ECDB1}">
      <dsp:nvSpPr>
        <dsp:cNvPr id="0" name=""/>
        <dsp:cNvSpPr/>
      </dsp:nvSpPr>
      <dsp:spPr>
        <a:xfrm>
          <a:off x="2452203" y="2375012"/>
          <a:ext cx="471173" cy="55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52203" y="2375012"/>
        <a:ext cx="471173" cy="551183"/>
      </dsp:txXfrm>
    </dsp:sp>
    <dsp:sp modelId="{96A92B94-108B-4FD9-9B13-8C5189C90069}">
      <dsp:nvSpPr>
        <dsp:cNvPr id="0" name=""/>
        <dsp:cNvSpPr/>
      </dsp:nvSpPr>
      <dsp:spPr>
        <a:xfrm>
          <a:off x="3118958" y="1983849"/>
          <a:ext cx="2222515" cy="1333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>
              <a:latin typeface="Algerian" pitchFamily="82" charset="0"/>
            </a:rPr>
            <a:t>dynamo</a:t>
          </a:r>
          <a:endParaRPr lang="en-US" sz="3300" kern="1200" dirty="0">
            <a:latin typeface="Algerian" pitchFamily="82" charset="0"/>
          </a:endParaRPr>
        </a:p>
      </dsp:txBody>
      <dsp:txXfrm>
        <a:off x="3118958" y="1983849"/>
        <a:ext cx="2222515" cy="1333509"/>
      </dsp:txXfrm>
    </dsp:sp>
    <dsp:sp modelId="{62642CBA-722E-4E9E-B0A1-FBF50A9286AF}">
      <dsp:nvSpPr>
        <dsp:cNvPr id="0" name=""/>
        <dsp:cNvSpPr/>
      </dsp:nvSpPr>
      <dsp:spPr>
        <a:xfrm>
          <a:off x="5563725" y="2375012"/>
          <a:ext cx="471173" cy="5511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563725" y="2375012"/>
        <a:ext cx="471173" cy="551183"/>
      </dsp:txXfrm>
    </dsp:sp>
    <dsp:sp modelId="{D04C55DA-FF97-41B7-8D4F-BFE383B66AE9}">
      <dsp:nvSpPr>
        <dsp:cNvPr id="0" name=""/>
        <dsp:cNvSpPr/>
      </dsp:nvSpPr>
      <dsp:spPr>
        <a:xfrm>
          <a:off x="6230480" y="1983849"/>
          <a:ext cx="2222515" cy="13335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>
              <a:latin typeface="Algerian" pitchFamily="82" charset="0"/>
            </a:rPr>
            <a:t>battery</a:t>
          </a:r>
          <a:endParaRPr lang="en-US" sz="3300" kern="1200" dirty="0">
            <a:latin typeface="Algerian" pitchFamily="82" charset="0"/>
          </a:endParaRPr>
        </a:p>
      </dsp:txBody>
      <dsp:txXfrm>
        <a:off x="6230480" y="1983849"/>
        <a:ext cx="2222515" cy="13335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C1804-D56A-44A2-B042-56F04578856B}">
      <dsp:nvSpPr>
        <dsp:cNvPr id="0" name=""/>
        <dsp:cNvSpPr/>
      </dsp:nvSpPr>
      <dsp:spPr>
        <a:xfrm>
          <a:off x="8383" y="511370"/>
          <a:ext cx="2117591" cy="10654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TRANSMITTER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MODULE</a:t>
          </a:r>
          <a:endParaRPr lang="en-US" sz="1800" kern="1200" dirty="0">
            <a:latin typeface="Copperplate Gothic Bold" pitchFamily="34" charset="0"/>
          </a:endParaRPr>
        </a:p>
      </dsp:txBody>
      <dsp:txXfrm>
        <a:off x="8383" y="511370"/>
        <a:ext cx="2117591" cy="1065490"/>
      </dsp:txXfrm>
    </dsp:sp>
    <dsp:sp modelId="{F685094C-6971-4F9A-8557-47AF54852C1E}">
      <dsp:nvSpPr>
        <dsp:cNvPr id="0" name=""/>
        <dsp:cNvSpPr/>
      </dsp:nvSpPr>
      <dsp:spPr>
        <a:xfrm>
          <a:off x="2257901" y="880527"/>
          <a:ext cx="279684" cy="327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257901" y="880527"/>
        <a:ext cx="279684" cy="327177"/>
      </dsp:txXfrm>
    </dsp:sp>
    <dsp:sp modelId="{C6A7EA64-94B3-474D-9A10-7EC3A023B6DA}">
      <dsp:nvSpPr>
        <dsp:cNvPr id="0" name=""/>
        <dsp:cNvSpPr/>
      </dsp:nvSpPr>
      <dsp:spPr>
        <a:xfrm>
          <a:off x="2653681" y="511370"/>
          <a:ext cx="1827445" cy="10654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INDUCTION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COIL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AT PARKING</a:t>
          </a:r>
          <a:endParaRPr lang="en-US" sz="1800" kern="1200" dirty="0">
            <a:latin typeface="Copperplate Gothic Bold" pitchFamily="34" charset="0"/>
          </a:endParaRPr>
        </a:p>
      </dsp:txBody>
      <dsp:txXfrm>
        <a:off x="2653681" y="511370"/>
        <a:ext cx="1827445" cy="1065490"/>
      </dsp:txXfrm>
    </dsp:sp>
    <dsp:sp modelId="{72BE4435-3D4D-4927-887D-7FCB261F1DC4}">
      <dsp:nvSpPr>
        <dsp:cNvPr id="0" name=""/>
        <dsp:cNvSpPr/>
      </dsp:nvSpPr>
      <dsp:spPr>
        <a:xfrm>
          <a:off x="4613052" y="880527"/>
          <a:ext cx="279684" cy="327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613052" y="880527"/>
        <a:ext cx="279684" cy="327177"/>
      </dsp:txXfrm>
    </dsp:sp>
    <dsp:sp modelId="{C96F78BC-FC4A-4D6E-BA1D-B0C5A543B853}">
      <dsp:nvSpPr>
        <dsp:cNvPr id="0" name=""/>
        <dsp:cNvSpPr/>
      </dsp:nvSpPr>
      <dsp:spPr>
        <a:xfrm>
          <a:off x="5008832" y="511370"/>
          <a:ext cx="1743184" cy="10654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INDUCTION COIL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IN  CAR</a:t>
          </a:r>
          <a:endParaRPr lang="en-US" sz="1800" kern="1200" dirty="0">
            <a:latin typeface="Copperplate Gothic Bold" pitchFamily="34" charset="0"/>
          </a:endParaRPr>
        </a:p>
      </dsp:txBody>
      <dsp:txXfrm>
        <a:off x="5008832" y="511370"/>
        <a:ext cx="1743184" cy="1065490"/>
      </dsp:txXfrm>
    </dsp:sp>
    <dsp:sp modelId="{46DEF18F-2433-42D6-8ACC-47223FD50871}">
      <dsp:nvSpPr>
        <dsp:cNvPr id="0" name=""/>
        <dsp:cNvSpPr/>
      </dsp:nvSpPr>
      <dsp:spPr>
        <a:xfrm>
          <a:off x="6883942" y="880527"/>
          <a:ext cx="279684" cy="327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83942" y="880527"/>
        <a:ext cx="279684" cy="327177"/>
      </dsp:txXfrm>
    </dsp:sp>
    <dsp:sp modelId="{7EFA725B-3A94-4679-8362-5C4F85D30EA0}">
      <dsp:nvSpPr>
        <dsp:cNvPr id="0" name=""/>
        <dsp:cNvSpPr/>
      </dsp:nvSpPr>
      <dsp:spPr>
        <a:xfrm>
          <a:off x="7279722" y="511370"/>
          <a:ext cx="1711877" cy="10654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RECIEVER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pperplate Gothic Bold" pitchFamily="34" charset="0"/>
            </a:rPr>
            <a:t>MODULE</a:t>
          </a:r>
          <a:endParaRPr lang="en-US" sz="1800" kern="1200" dirty="0">
            <a:latin typeface="Copperplate Gothic Bold" pitchFamily="34" charset="0"/>
          </a:endParaRPr>
        </a:p>
      </dsp:txBody>
      <dsp:txXfrm>
        <a:off x="7279722" y="511370"/>
        <a:ext cx="1711877" cy="106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0.7275</cdr:x>
      <cdr:y>0.03814</cdr:y>
    </cdr:from>
    <cdr:to>
      <cdr:x>0.83861</cdr:x>
      <cdr:y>0.24017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87008" y="17261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2000" dirty="0" smtClean="0"/>
            <a:t>Statistics 2016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0207-2AB3-4F96-9D19-100B6F12447B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60B52-F7F4-4C70-BC2E-670DA6F21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C336-F616-4726-A304-CBD574DE4B79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E287-0E09-4D76-A537-61FFC3CEF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New%20folder/Wireless%20Charging%20for%20Electric%20Vehicles.mp4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764704"/>
            <a:ext cx="252825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800" b="1" i="1" u="sng" cap="none" spc="-3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gency FB" pitchFamily="34" charset="0"/>
                <a:cs typeface="Adobe Devanagari" pitchFamily="18" charset="0"/>
              </a:rPr>
              <a:t>A.R.T.S</a:t>
            </a:r>
            <a:endParaRPr lang="en-US" sz="8800" b="1" i="1" u="sng" cap="none" spc="-3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gency FB" pitchFamily="34" charset="0"/>
              <a:cs typeface="Adobe Devanagari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060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i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Advanced Road Transportation</a:t>
            </a:r>
          </a:p>
          <a:p>
            <a:pPr algn="ctr"/>
            <a:r>
              <a:rPr lang="en-IN" sz="3600" b="1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System</a:t>
            </a:r>
            <a:endParaRPr lang="en-US" sz="3600" b="1" i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060848"/>
            <a:ext cx="84249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3200" b="1" dirty="0" smtClean="0"/>
              <a:t> Speed limit are usually set to cap Road Traffic Speed.</a:t>
            </a:r>
          </a:p>
          <a:p>
            <a:pPr>
              <a:buFont typeface="Wingdings" pitchFamily="2" charset="2"/>
              <a:buChar char="q"/>
            </a:pPr>
            <a:r>
              <a:rPr lang="en-IN" sz="3200" b="1" dirty="0" smtClean="0"/>
              <a:t> Drivers who feel under Time Pressure have more     motivation to travel faster.</a:t>
            </a:r>
          </a:p>
          <a:p>
            <a:pPr>
              <a:buFont typeface="Wingdings" pitchFamily="2" charset="2"/>
              <a:buChar char="q"/>
            </a:pPr>
            <a:r>
              <a:rPr lang="en-IN" sz="3200" b="1" dirty="0" smtClean="0"/>
              <a:t> When the driver cross the speed limit an alert message is created in form of voice signal.</a:t>
            </a:r>
          </a:p>
          <a:p>
            <a:pPr>
              <a:buFont typeface="Wingdings" pitchFamily="2" charset="2"/>
              <a:buChar char="q"/>
            </a:pPr>
            <a:r>
              <a:rPr lang="en-IN" sz="3200" b="1" dirty="0" smtClean="0"/>
              <a:t> More the 66% Accident occur due to </a:t>
            </a:r>
            <a:r>
              <a:rPr lang="en-IN" sz="3200" b="1" dirty="0" err="1" smtClean="0"/>
              <a:t>overspeeding</a:t>
            </a:r>
            <a:r>
              <a:rPr lang="en-IN" sz="3200" b="1" dirty="0" smtClean="0"/>
              <a:t>.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11560" y="489446"/>
            <a:ext cx="8064896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.SPEED </a:t>
            </a:r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SYSTEM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ell\Pictures\IMG_20180304_1558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03" y="0"/>
            <a:ext cx="8892479" cy="666936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9f65cc71e8d5bf2ef7d07387052baa5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294" y="404664"/>
            <a:ext cx="7784439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2.ALCOHOL DETECTION SYSTEM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1880" y="2204864"/>
            <a:ext cx="2016224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88224" y="220486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ALCOHOL SENSOR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88224" y="3717032"/>
            <a:ext cx="1728192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187624" y="4869160"/>
            <a:ext cx="1440160" cy="58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IGNITION SYSTEM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87624" y="3284984"/>
            <a:ext cx="1440160" cy="51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GSM MODEM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7236296" y="314096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5724128" y="393305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1619672" y="3861048"/>
            <a:ext cx="360040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1907704" y="4221088"/>
            <a:ext cx="144016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unk-drivn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16832"/>
            <a:ext cx="806489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800" b="1" dirty="0" smtClean="0"/>
              <a:t> </a:t>
            </a:r>
            <a:r>
              <a:rPr lang="en-IN" sz="3200" b="1" dirty="0" smtClean="0"/>
              <a:t>Drunk &amp; Driving leads to the nearly 5% of accident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200" b="1" dirty="0" smtClean="0"/>
              <a:t> It detects the Alcohol content in Air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200" b="1" dirty="0" smtClean="0"/>
              <a:t> When a Alcohol is detected it Alert the Driver by Voice system and lock ignition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587294" y="404664"/>
            <a:ext cx="7784439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2.ALCOHOL DETECTION SYSTEM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897" y="404664"/>
            <a:ext cx="6873228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3.RAINBOW CROSSING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9592" y="2132856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LIGHTS ON CROSSING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88224" y="2132856"/>
            <a:ext cx="17281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PRESSURE SENSOR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95936" y="2132856"/>
            <a:ext cx="17281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TIMER CIRCUIT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868144" y="249289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203848" y="249289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3212976"/>
            <a:ext cx="828092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/>
              <a:t> More then 60,000 accident </a:t>
            </a:r>
            <a:r>
              <a:rPr lang="en-IN" sz="2800" b="1" dirty="0" err="1" smtClean="0"/>
              <a:t>occured</a:t>
            </a:r>
            <a:r>
              <a:rPr lang="en-IN" sz="2800" b="1" dirty="0" smtClean="0"/>
              <a:t> in 2016 &amp; 70% of them </a:t>
            </a:r>
            <a:r>
              <a:rPr lang="en-IN" sz="2800" b="1" dirty="0" err="1" smtClean="0"/>
              <a:t>occured</a:t>
            </a:r>
            <a:r>
              <a:rPr lang="en-IN" sz="2800" b="1" dirty="0" smtClean="0"/>
              <a:t> crossing the Road offside the zebra crossing</a:t>
            </a:r>
            <a:r>
              <a:rPr lang="en-US" sz="2800" b="1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/>
              <a:t> </a:t>
            </a:r>
            <a:r>
              <a:rPr lang="en-IN" sz="2800" b="1" dirty="0" err="1" smtClean="0"/>
              <a:t>Pedestrains</a:t>
            </a:r>
            <a:r>
              <a:rPr lang="en-IN" sz="2800" b="1" dirty="0" smtClean="0"/>
              <a:t> can be viewed by Driver in night.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err="1" smtClean="0"/>
              <a:t>Pedestrains</a:t>
            </a:r>
            <a:r>
              <a:rPr lang="en-IN" sz="2800" b="1" dirty="0" smtClean="0"/>
              <a:t> will be entertained to cross the Road.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3-46-56-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607" y="188640"/>
            <a:ext cx="758880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4.Power Generation Pads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395536" y="-387424"/>
          <a:ext cx="8460432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8032" y="3356992"/>
            <a:ext cx="8820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Utilize the pressure of the </a:t>
            </a:r>
            <a:r>
              <a:rPr lang="en-IN" sz="2800" b="1" dirty="0" err="1" smtClean="0"/>
              <a:t>pedestrain</a:t>
            </a:r>
            <a:r>
              <a:rPr lang="en-IN" sz="2800" b="1" dirty="0" smtClean="0"/>
              <a:t> to generate electricity.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It can be used at a Crowded place like </a:t>
            </a:r>
            <a:r>
              <a:rPr lang="en-IN" sz="2800" b="1" dirty="0" err="1" smtClean="0"/>
              <a:t>Temple,railway</a:t>
            </a:r>
            <a:r>
              <a:rPr lang="en-IN" sz="2800" b="1" dirty="0" smtClean="0"/>
              <a:t> station etc.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</a:t>
            </a:r>
            <a:r>
              <a:rPr lang="en-IN" sz="2800" b="1" dirty="0" err="1" smtClean="0"/>
              <a:t>Genaration</a:t>
            </a:r>
            <a:r>
              <a:rPr lang="en-IN" sz="2800" b="1" dirty="0" smtClean="0"/>
              <a:t>  of Electricity is dependent on the </a:t>
            </a:r>
            <a:r>
              <a:rPr lang="en-IN" sz="2800" b="1" dirty="0" err="1" smtClean="0"/>
              <a:t>Pedestrain</a:t>
            </a:r>
            <a:r>
              <a:rPr lang="en-IN" sz="2800" b="1" dirty="0" smtClean="0"/>
              <a:t> Movement.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 Generated energy can be used for lighting &amp; etc</a:t>
            </a:r>
            <a:endParaRPr 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3-45-11-Footstep-Power-Generation-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332656"/>
            <a:ext cx="784887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Prepared by: 1) Nikhil </a:t>
            </a:r>
          </a:p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2) </a:t>
            </a:r>
            <a:r>
              <a:rPr lang="en-I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Rahul</a:t>
            </a:r>
            <a:endParaRPr lang="en-I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 3) </a:t>
            </a:r>
            <a:r>
              <a:rPr lang="en-IN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Krutika</a:t>
            </a:r>
            <a:endParaRPr lang="en-IN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4) </a:t>
            </a:r>
            <a:r>
              <a:rPr lang="en-I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Sagar</a:t>
            </a:r>
            <a:endParaRPr lang="en-I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5) </a:t>
            </a:r>
            <a:r>
              <a:rPr lang="en-IN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Laxmi</a:t>
            </a:r>
            <a:endParaRPr lang="en-IN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4653136"/>
            <a:ext cx="713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Guided by: </a:t>
            </a:r>
            <a:r>
              <a:rPr lang="en-IN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Asha</a:t>
            </a:r>
            <a:r>
              <a:rPr lang="en-I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.Y </a:t>
            </a:r>
            <a:r>
              <a:rPr lang="en-IN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mam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2-31003994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8588252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769" y="116632"/>
            <a:ext cx="691759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 action="ppaction://hlinkfile"/>
              </a:rPr>
              <a:t>5.WIRELESS CHARGING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08520" y="1412776"/>
          <a:ext cx="8999984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3641536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  </a:t>
            </a:r>
            <a:r>
              <a:rPr lang="en-IN" sz="2800" b="1" dirty="0" smtClean="0"/>
              <a:t>Approach to a new way of charging in </a:t>
            </a:r>
            <a:r>
              <a:rPr lang="en-IN" sz="2800" b="1" dirty="0" err="1" smtClean="0"/>
              <a:t>aotumobiles</a:t>
            </a:r>
            <a:endParaRPr lang="en-IN" sz="2800" b="1" dirty="0" smtClean="0"/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 </a:t>
            </a:r>
            <a:r>
              <a:rPr lang="en-US" sz="2800" b="1" dirty="0" smtClean="0"/>
              <a:t>This uses an electromagnetic field to transfer electric energy between a transmitter circuit and a receiver circuit. 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 Elimination Wired charging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urnout_accident_crash_car_21794_1920x10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-27384"/>
            <a:ext cx="9144001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un-over-impalas’-lifeless-bodies-lie-on-the-ro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8512" y="182250"/>
            <a:ext cx="5907386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r>
              <a:rPr lang="en-I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.ACCIDENT DETECTION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11560" y="4365104"/>
            <a:ext cx="2160240" cy="12241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1" dirty="0" smtClean="0">
                <a:latin typeface="Candara" pitchFamily="34" charset="0"/>
              </a:rPr>
              <a:t>SWITCH</a:t>
            </a:r>
          </a:p>
          <a:p>
            <a:pPr algn="ctr"/>
            <a:r>
              <a:rPr lang="en-IN" sz="2200" b="1" i="1" dirty="0" smtClean="0">
                <a:latin typeface="Candara" pitchFamily="34" charset="0"/>
              </a:rPr>
              <a:t>AT STREETLIGHT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16216" y="2852936"/>
            <a:ext cx="2160240" cy="1224136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1" dirty="0" smtClean="0">
                <a:latin typeface="Candara" pitchFamily="34" charset="0"/>
              </a:rPr>
              <a:t>GSM MODULE</a:t>
            </a:r>
            <a:endParaRPr lang="en-US" sz="2200" b="1" i="1" dirty="0">
              <a:latin typeface="Candar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1268760"/>
            <a:ext cx="2304256" cy="4320480"/>
          </a:xfrm>
          <a:prstGeom prst="roundRect">
            <a:avLst/>
          </a:prstGeom>
          <a:solidFill>
            <a:srgbClr val="056C6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1" dirty="0" smtClean="0">
                <a:latin typeface="Candara" pitchFamily="34" charset="0"/>
              </a:rPr>
              <a:t>MICRO</a:t>
            </a:r>
          </a:p>
          <a:p>
            <a:pPr algn="ctr"/>
            <a:r>
              <a:rPr lang="en-IN" sz="2200" b="1" i="1" dirty="0" smtClean="0">
                <a:latin typeface="Candara" pitchFamily="34" charset="0"/>
              </a:rPr>
              <a:t>CONTROLLER</a:t>
            </a:r>
            <a:endParaRPr lang="en-US" sz="2200" b="1" i="1" dirty="0">
              <a:latin typeface="Candar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60" y="1268760"/>
            <a:ext cx="2160240" cy="12241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1" dirty="0" smtClean="0">
                <a:latin typeface="Candara" pitchFamily="34" charset="0"/>
              </a:rPr>
              <a:t>VIBRATION </a:t>
            </a:r>
          </a:p>
          <a:p>
            <a:pPr algn="ctr"/>
            <a:r>
              <a:rPr lang="en-IN" sz="2200" b="1" i="1" dirty="0" smtClean="0">
                <a:latin typeface="Candara" pitchFamily="34" charset="0"/>
              </a:rPr>
              <a:t>SENSOR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15816" y="1628800"/>
            <a:ext cx="504056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Candara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15816" y="4725144"/>
            <a:ext cx="504056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Candara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68144" y="3284984"/>
            <a:ext cx="504056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Candar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1560" y="2780928"/>
            <a:ext cx="2160240" cy="12241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1" dirty="0" smtClean="0">
                <a:latin typeface="Candara" pitchFamily="34" charset="0"/>
              </a:rPr>
              <a:t>FIRE SENSOR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15816" y="3140968"/>
            <a:ext cx="504056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Candar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99319"/>
            <a:ext cx="868539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r>
              <a:rPr lang="en-I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.ACCIDENT DETECTION IN VEHICLE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0648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sz="2800" b="1" dirty="0" smtClean="0"/>
              <a:t>Required Facility can be provide when the Accident occurs, Example </a:t>
            </a:r>
            <a:r>
              <a:rPr lang="en-IN" sz="2800" b="1" dirty="0" err="1" smtClean="0"/>
              <a:t>Ambulance,Fire</a:t>
            </a:r>
            <a:r>
              <a:rPr lang="en-IN" sz="2800" b="1" dirty="0" smtClean="0"/>
              <a:t> Extinguisher Etc.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sz="2800" b="1" dirty="0" smtClean="0"/>
              <a:t>Study on the total number of Accident </a:t>
            </a:r>
            <a:r>
              <a:rPr lang="en-IN" sz="2800" b="1" dirty="0" err="1" smtClean="0"/>
              <a:t>occuring</a:t>
            </a:r>
            <a:endParaRPr lang="en-IN" sz="2800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sz="2800" b="1" dirty="0" smtClean="0"/>
              <a:t> Reduce the death of the Victim.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sz="2800" b="1" dirty="0" smtClean="0"/>
              <a:t> The Sector like </a:t>
            </a:r>
            <a:r>
              <a:rPr lang="en-IN" sz="2800" b="1" dirty="0" err="1" smtClean="0"/>
              <a:t>Corportion,RTO,Police</a:t>
            </a:r>
            <a:r>
              <a:rPr lang="en-IN" sz="2800" b="1" dirty="0" smtClean="0"/>
              <a:t> can get Information about Accidents.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IN" sz="2800" b="1" dirty="0" smtClean="0"/>
              <a:t>  At every 1KM a switch can be placed for intimation of accident.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04664"/>
            <a:ext cx="430637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ADVANTAGES 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764" y="1628800"/>
            <a:ext cx="8867236" cy="5858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IN" sz="2800" b="1" dirty="0" smtClean="0"/>
              <a:t>Generation of Electricity</a:t>
            </a:r>
          </a:p>
          <a:p>
            <a:pPr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IN" sz="2800" b="1" dirty="0" smtClean="0"/>
              <a:t>Easy to travel for old peoples in crowded area</a:t>
            </a:r>
          </a:p>
          <a:p>
            <a:pPr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IN" sz="2800" b="1" dirty="0" smtClean="0"/>
              <a:t>Reduce the Death of people</a:t>
            </a:r>
            <a:endParaRPr lang="en-US" sz="2800" b="1" dirty="0" smtClean="0"/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smtClean="0"/>
              <a:t>Reduction of Road Accident</a:t>
            </a:r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err="1" smtClean="0"/>
              <a:t>Availibilty</a:t>
            </a:r>
            <a:r>
              <a:rPr lang="en-US" sz="2800" b="1" dirty="0" smtClean="0"/>
              <a:t> of Charging spot for Automobiles</a:t>
            </a:r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smtClean="0"/>
              <a:t>Cleanliness is Maintained </a:t>
            </a:r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smtClean="0"/>
              <a:t>Quick response of ambulance can be provided</a:t>
            </a:r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smtClean="0"/>
              <a:t>Easy for old citizen to reach Destination in crowded Area</a:t>
            </a:r>
          </a:p>
          <a:p>
            <a:pPr lvl="0"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r>
              <a:rPr lang="en-US" sz="2800" b="1" dirty="0" err="1" smtClean="0"/>
              <a:t>Enironment</a:t>
            </a:r>
            <a:r>
              <a:rPr lang="en-US" sz="2800" b="1" dirty="0" smtClean="0"/>
              <a:t> can be saved &amp; pollution can be controlled</a:t>
            </a:r>
          </a:p>
          <a:p>
            <a:pPr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endParaRPr lang="en-IN" sz="2800" b="1" dirty="0" smtClean="0"/>
          </a:p>
          <a:p>
            <a:pPr>
              <a:spcBef>
                <a:spcPts val="600"/>
              </a:spcBef>
              <a:spcAft>
                <a:spcPts val="150"/>
              </a:spcAft>
              <a:buFont typeface="Wingdings" pitchFamily="2" charset="2"/>
              <a:buChar char="Ø"/>
            </a:pPr>
            <a:endParaRPr 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134880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>
              <a:buFont typeface="Wingdings" pitchFamily="2" charset="2"/>
              <a:buChar char="Ø"/>
            </a:pPr>
            <a:r>
              <a:rPr lang="en-IN" sz="3200" b="1" dirty="0" smtClean="0"/>
              <a:t>Reducing Accident caused by </a:t>
            </a:r>
            <a:r>
              <a:rPr lang="en-IN" sz="3200" b="1" dirty="0" err="1" smtClean="0"/>
              <a:t>Overspeeding</a:t>
            </a:r>
            <a:r>
              <a:rPr lang="en-IN" sz="3200" b="1" dirty="0" smtClean="0"/>
              <a:t>.</a:t>
            </a:r>
          </a:p>
          <a:p>
            <a:pPr marL="360000">
              <a:buFont typeface="Wingdings" pitchFamily="2" charset="2"/>
              <a:buChar char="Ø"/>
            </a:pPr>
            <a:endParaRPr lang="en-IN" sz="3200" b="1" dirty="0" smtClean="0"/>
          </a:p>
          <a:p>
            <a:pPr marL="360000">
              <a:buFont typeface="Wingdings" pitchFamily="2" charset="2"/>
              <a:buChar char="Ø"/>
            </a:pPr>
            <a:r>
              <a:rPr lang="en-IN" sz="3200" b="1" dirty="0" smtClean="0"/>
              <a:t>Power Generation at a High Crowded </a:t>
            </a:r>
            <a:r>
              <a:rPr lang="en-IN" sz="3200" b="1" dirty="0" err="1" smtClean="0"/>
              <a:t>Area,Roads,Steps,Temple</a:t>
            </a:r>
            <a:r>
              <a:rPr lang="en-IN" sz="3200" b="1" dirty="0" smtClean="0"/>
              <a:t> etc.</a:t>
            </a:r>
          </a:p>
          <a:p>
            <a:pPr marL="360000"/>
            <a:endParaRPr lang="en-IN" sz="3200" b="1" dirty="0" smtClean="0"/>
          </a:p>
          <a:p>
            <a:pPr marL="360000">
              <a:buFont typeface="Wingdings" pitchFamily="2" charset="2"/>
              <a:buChar char="Ø"/>
            </a:pPr>
            <a:r>
              <a:rPr lang="en-IN" sz="3200" b="1" dirty="0" smtClean="0"/>
              <a:t>Auto Accident Detection to provide the </a:t>
            </a:r>
            <a:r>
              <a:rPr lang="en-IN" sz="3200" b="1" dirty="0" err="1" smtClean="0"/>
              <a:t>Amubulance</a:t>
            </a:r>
            <a:r>
              <a:rPr lang="en-IN" sz="3200" b="1" dirty="0" smtClean="0"/>
              <a:t> Facility.</a:t>
            </a:r>
          </a:p>
          <a:p>
            <a:pPr marL="360000"/>
            <a:endParaRPr lang="en-IN" sz="3200" b="1" dirty="0" smtClean="0"/>
          </a:p>
          <a:p>
            <a:pPr marL="360000">
              <a:buFont typeface="Wingdings" pitchFamily="2" charset="2"/>
              <a:buChar char="Ø"/>
            </a:pPr>
            <a:r>
              <a:rPr lang="en-IN" sz="3200" b="1" dirty="0" smtClean="0"/>
              <a:t>Accident Intimation to </a:t>
            </a:r>
            <a:r>
              <a:rPr lang="en-IN" sz="3200" b="1" dirty="0" err="1" smtClean="0"/>
              <a:t>Corportation</a:t>
            </a:r>
            <a:r>
              <a:rPr lang="en-IN" sz="3200" b="1" dirty="0" smtClean="0"/>
              <a:t> to </a:t>
            </a:r>
            <a:r>
              <a:rPr lang="en-IN" sz="3200" b="1" dirty="0" err="1" smtClean="0"/>
              <a:t>maintan</a:t>
            </a:r>
            <a:r>
              <a:rPr lang="en-IN" sz="3200" b="1" dirty="0" smtClean="0"/>
              <a:t> the City Clean.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60648"/>
            <a:ext cx="4408964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APPLICATIONS</a:t>
            </a:r>
            <a:endParaRPr lang="en-US" sz="5400" b="1" spc="50" dirty="0">
              <a:ln w="1143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4408964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APPLICATIONS</a:t>
            </a:r>
            <a:endParaRPr lang="en-US" sz="5400" b="1" spc="50" dirty="0">
              <a:ln w="1143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604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b="1" dirty="0" smtClean="0"/>
          </a:p>
          <a:p>
            <a:endParaRPr lang="en-IN" sz="3000" b="1" dirty="0" smtClean="0"/>
          </a:p>
          <a:p>
            <a:pPr>
              <a:buFont typeface="Wingdings" pitchFamily="2" charset="2"/>
              <a:buChar char="Ø"/>
            </a:pPr>
            <a:r>
              <a:rPr lang="en-IN" sz="3000" b="1" dirty="0" smtClean="0"/>
              <a:t>Study and Analysis of Co2 emission in the City.</a:t>
            </a:r>
          </a:p>
          <a:p>
            <a:endParaRPr lang="en-IN" sz="3000" b="1" dirty="0" smtClean="0"/>
          </a:p>
          <a:p>
            <a:pPr>
              <a:buFont typeface="Wingdings" pitchFamily="2" charset="2"/>
              <a:buChar char="Ø"/>
            </a:pPr>
            <a:r>
              <a:rPr lang="en-IN" sz="3000" b="1" dirty="0" smtClean="0"/>
              <a:t>Solar Powered Roadways to </a:t>
            </a:r>
            <a:r>
              <a:rPr lang="en-IN" sz="3000" b="1" dirty="0" err="1" smtClean="0"/>
              <a:t>Genarate</a:t>
            </a:r>
            <a:r>
              <a:rPr lang="en-IN" sz="3000" b="1" dirty="0" smtClean="0"/>
              <a:t> Non Conventional Power.</a:t>
            </a:r>
          </a:p>
          <a:p>
            <a:endParaRPr lang="en-IN" sz="3000" b="1" dirty="0" smtClean="0"/>
          </a:p>
          <a:p>
            <a:pPr>
              <a:buFont typeface="Wingdings" pitchFamily="2" charset="2"/>
              <a:buChar char="Ø"/>
            </a:pPr>
            <a:r>
              <a:rPr lang="en-IN" sz="3000" b="1" dirty="0" smtClean="0"/>
              <a:t> Reduces the Accident caused by Drunken Drivers.</a:t>
            </a:r>
          </a:p>
          <a:p>
            <a:pPr>
              <a:buFont typeface="Wingdings" pitchFamily="2" charset="2"/>
              <a:buChar char="Ø"/>
            </a:pPr>
            <a:endParaRPr lang="en-IN" sz="3000" b="1" dirty="0" smtClean="0"/>
          </a:p>
          <a:p>
            <a:pPr>
              <a:buFont typeface="Wingdings" pitchFamily="2" charset="2"/>
              <a:buChar char="Ø"/>
            </a:pPr>
            <a:r>
              <a:rPr lang="en-IN" sz="3000" b="1" dirty="0" smtClean="0"/>
              <a:t>Wireless Charging of Electric Automobile.</a:t>
            </a:r>
          </a:p>
          <a:p>
            <a:pPr>
              <a:buFont typeface="Wingdings" pitchFamily="2" charset="2"/>
              <a:buChar char="Ø"/>
            </a:pPr>
            <a:endParaRPr lang="en-IN" sz="3000" b="1" dirty="0" smtClean="0"/>
          </a:p>
          <a:p>
            <a:pPr>
              <a:buFont typeface="Wingdings" pitchFamily="2" charset="2"/>
              <a:buChar char="Ø"/>
            </a:pPr>
            <a:endParaRPr lang="en-US" sz="3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5017" y="2967335"/>
            <a:ext cx="3953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</a:t>
            </a:r>
          </a:p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watching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736" y="0"/>
            <a:ext cx="91674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1981633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INDEX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9998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sz="3600" b="1" i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600" b="1" i="1" dirty="0" smtClean="0">
                <a:latin typeface="Adobe Gothic Std B" pitchFamily="34" charset="-128"/>
                <a:ea typeface="Adobe Gothic Std B" pitchFamily="34" charset="-128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600" b="1" i="1" dirty="0" smtClean="0">
                <a:latin typeface="Adobe Gothic Std B" pitchFamily="34" charset="-128"/>
                <a:ea typeface="Adobe Gothic Std B" pitchFamily="34" charset="-128"/>
              </a:rPr>
              <a:t> Block </a:t>
            </a:r>
            <a:r>
              <a:rPr lang="en-IN" sz="3600" b="1" i="1" dirty="0" err="1" smtClean="0">
                <a:latin typeface="Adobe Gothic Std B" pitchFamily="34" charset="-128"/>
                <a:ea typeface="Adobe Gothic Std B" pitchFamily="34" charset="-128"/>
              </a:rPr>
              <a:t>Daigrams</a:t>
            </a:r>
            <a:endParaRPr lang="en-IN" sz="3600" b="1" i="1" dirty="0" smtClean="0">
              <a:latin typeface="Adobe Gothic Std B" pitchFamily="34" charset="-128"/>
              <a:ea typeface="Adobe Gothic Std B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600" b="1" i="1" dirty="0" smtClean="0">
                <a:latin typeface="Adobe Gothic Std B" pitchFamily="34" charset="-128"/>
                <a:ea typeface="Adobe Gothic Std B" pitchFamily="34" charset="-128"/>
              </a:rPr>
              <a:t> Application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3600" b="1" i="1" dirty="0" smtClean="0">
                <a:latin typeface="Adobe Gothic Std B" pitchFamily="34" charset="-128"/>
                <a:ea typeface="Adobe Gothic Std B" pitchFamily="34" charset="-128"/>
              </a:rPr>
              <a:t> Advantages</a:t>
            </a:r>
            <a:endParaRPr lang="en-US" sz="3600" b="1" i="1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360040"/>
          <a:ext cx="8964488" cy="645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9430" y="116632"/>
            <a:ext cx="616514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ACCIDENTS IN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05154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Total 5,50,835 Accident occur in </a:t>
            </a:r>
            <a:r>
              <a:rPr lang="en-IN" sz="2400" b="1" dirty="0" err="1" smtClean="0"/>
              <a:t>india</a:t>
            </a:r>
            <a:r>
              <a:rPr lang="en-IN" sz="2400" b="1" dirty="0" smtClean="0"/>
              <a:t> in 2016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Total no of death occur in the accident are 1,50,853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1 person dies in every 3 minute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16 children dies per day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411 people dies per day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Out of 100% person , 30% peoples dies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Overspeeding</a:t>
            </a:r>
            <a:r>
              <a:rPr lang="en-IN" sz="2400" b="1" dirty="0" smtClean="0"/>
              <a:t> is the Leading cause for Accident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 The cities are ranked according to accident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 Chennai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Dehli</a:t>
            </a:r>
            <a:endParaRPr lang="en-IN" sz="2400" b="1" dirty="0" smtClean="0"/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 </a:t>
            </a:r>
            <a:r>
              <a:rPr lang="en-IN" sz="2400" b="1" dirty="0" err="1" smtClean="0"/>
              <a:t>Bengalure</a:t>
            </a:r>
            <a:endParaRPr lang="en-IN" sz="2400" b="1" dirty="0" smtClean="0"/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 Kolkata</a:t>
            </a:r>
          </a:p>
          <a:p>
            <a:endParaRPr lang="en-I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Accident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99592" y="764704"/>
            <a:ext cx="201622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Berlin Sans FB Demi" pitchFamily="34" charset="0"/>
              </a:rPr>
              <a:t>ROAD</a:t>
            </a:r>
          </a:p>
          <a:p>
            <a:pPr algn="ctr"/>
            <a:r>
              <a:rPr lang="en-IN" sz="2400" b="1" i="1" dirty="0" smtClean="0">
                <a:latin typeface="Berlin Sans FB Demi" pitchFamily="34" charset="0"/>
              </a:rPr>
              <a:t>SAFETY</a:t>
            </a:r>
            <a:endParaRPr lang="en-US" sz="2400" b="1" i="1" dirty="0">
              <a:latin typeface="Berlin Sans FB Dem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92080" y="692696"/>
            <a:ext cx="201622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Berlin Sans FB Demi" pitchFamily="34" charset="0"/>
              </a:rPr>
              <a:t>DETECTION</a:t>
            </a:r>
          </a:p>
          <a:p>
            <a:pPr algn="ctr"/>
            <a:r>
              <a:rPr lang="en-IN" sz="2400" b="1" i="1" dirty="0" smtClean="0">
                <a:latin typeface="Berlin Sans FB Demi" pitchFamily="34" charset="0"/>
              </a:rPr>
              <a:t>SYSTEM</a:t>
            </a:r>
            <a:endParaRPr lang="en-US" sz="2400" b="1" i="1" dirty="0">
              <a:latin typeface="Berlin Sans FB Dem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23928" y="3789040"/>
            <a:ext cx="2016224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 smtClean="0">
                <a:latin typeface="Berlin Sans FB Demi" pitchFamily="34" charset="0"/>
              </a:rPr>
              <a:t>PUBLIC</a:t>
            </a:r>
          </a:p>
          <a:p>
            <a:pPr algn="ctr"/>
            <a:r>
              <a:rPr lang="en-IN" sz="2400" b="1" i="1" dirty="0" smtClean="0">
                <a:latin typeface="Berlin Sans FB Demi" pitchFamily="34" charset="0"/>
              </a:rPr>
              <a:t>UTILITY</a:t>
            </a:r>
            <a:endParaRPr lang="en-US" sz="2400" b="1" i="1" dirty="0">
              <a:latin typeface="Berlin Sans FB Dem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1640" y="1916832"/>
            <a:ext cx="280831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1. SPEED SENSOR</a:t>
            </a:r>
            <a:endParaRPr lang="en-US" b="1" i="1" dirty="0"/>
          </a:p>
        </p:txBody>
      </p:sp>
      <p:sp>
        <p:nvSpPr>
          <p:cNvPr id="11" name="Rectangle 10"/>
          <p:cNvSpPr/>
          <p:nvPr/>
        </p:nvSpPr>
        <p:spPr>
          <a:xfrm>
            <a:off x="1331640" y="2564904"/>
            <a:ext cx="280831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2. DRUNK &amp; DRIVE</a:t>
            </a:r>
            <a:endParaRPr lang="en-US" b="1" i="1" dirty="0"/>
          </a:p>
        </p:txBody>
      </p:sp>
      <p:sp>
        <p:nvSpPr>
          <p:cNvPr id="14" name="Rectangle 13"/>
          <p:cNvSpPr/>
          <p:nvPr/>
        </p:nvSpPr>
        <p:spPr>
          <a:xfrm>
            <a:off x="4427984" y="4941168"/>
            <a:ext cx="280831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1.WIRELESS CHARGING</a:t>
            </a:r>
            <a:endParaRPr lang="en-US" b="1" i="1" dirty="0"/>
          </a:p>
        </p:txBody>
      </p:sp>
      <p:sp>
        <p:nvSpPr>
          <p:cNvPr id="15" name="Rectangle 14"/>
          <p:cNvSpPr/>
          <p:nvPr/>
        </p:nvSpPr>
        <p:spPr>
          <a:xfrm>
            <a:off x="4427984" y="5589240"/>
            <a:ext cx="2808312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                                           2.POWER GENERATION PAD</a:t>
            </a:r>
            <a:endParaRPr lang="en-US" b="1" i="1" dirty="0" smtClean="0"/>
          </a:p>
          <a:p>
            <a:endParaRPr lang="en-IN" b="1" i="1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796136" y="1772816"/>
            <a:ext cx="2808312" cy="5760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1. ACCIDENT DETECTION</a:t>
            </a:r>
            <a:endParaRPr lang="en-US" b="1" i="1" dirty="0"/>
          </a:p>
        </p:txBody>
      </p:sp>
      <p:sp>
        <p:nvSpPr>
          <p:cNvPr id="17" name="Rectangle 16"/>
          <p:cNvSpPr/>
          <p:nvPr/>
        </p:nvSpPr>
        <p:spPr>
          <a:xfrm>
            <a:off x="5796136" y="2492896"/>
            <a:ext cx="2808312" cy="5040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2. EMERGENCY BUTTON</a:t>
            </a:r>
            <a:endParaRPr lang="en-US" b="1" i="1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899592" y="1772816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" name="Bent-Up Arrow 22"/>
          <p:cNvSpPr/>
          <p:nvPr/>
        </p:nvSpPr>
        <p:spPr>
          <a:xfrm rot="5400000">
            <a:off x="899592" y="2348880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923928" y="4797152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6" name="Bent-Up Arrow 25"/>
          <p:cNvSpPr/>
          <p:nvPr/>
        </p:nvSpPr>
        <p:spPr>
          <a:xfrm rot="5400000">
            <a:off x="3923928" y="5445224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7" name="Bent-Up Arrow 26"/>
          <p:cNvSpPr/>
          <p:nvPr/>
        </p:nvSpPr>
        <p:spPr>
          <a:xfrm rot="5400000">
            <a:off x="5292080" y="1700808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Bent-Up Arrow 27"/>
          <p:cNvSpPr/>
          <p:nvPr/>
        </p:nvSpPr>
        <p:spPr>
          <a:xfrm rot="5400000">
            <a:off x="5292080" y="2348880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31640" y="3212976"/>
            <a:ext cx="280831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3. RAINBOW CROSSING</a:t>
            </a:r>
            <a:endParaRPr lang="en-US" b="1" i="1" dirty="0"/>
          </a:p>
        </p:txBody>
      </p:sp>
      <p:sp>
        <p:nvSpPr>
          <p:cNvPr id="31" name="Bent-Up Arrow 30"/>
          <p:cNvSpPr/>
          <p:nvPr/>
        </p:nvSpPr>
        <p:spPr>
          <a:xfrm rot="5400000">
            <a:off x="899592" y="2996952"/>
            <a:ext cx="504056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96136" y="3212976"/>
            <a:ext cx="2808312" cy="5040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/>
              <a:t>3. FIRE DETECTION</a:t>
            </a:r>
            <a:endParaRPr lang="en-US" b="1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489446"/>
            <a:ext cx="8064896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I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.SPEED </a:t>
            </a:r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SYSTEM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63888" y="3933056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 SWITCH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07904" y="206084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15616" y="2996952"/>
            <a:ext cx="1728192" cy="728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15616" y="4869160"/>
            <a:ext cx="1728192" cy="58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MOTORS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5868144" y="1988840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5796136" y="4149080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1763688" y="3861048"/>
            <a:ext cx="360040" cy="10081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051720" y="4221088"/>
            <a:ext cx="144016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88224" y="3861048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POWER SUPPLY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516216" y="2060848"/>
            <a:ext cx="1944216" cy="67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APR9600</a:t>
            </a:r>
          </a:p>
          <a:p>
            <a:pPr algn="ctr"/>
            <a:r>
              <a:rPr lang="en-IN" dirty="0" smtClean="0"/>
              <a:t>AUDIO PLAYBACK</a:t>
            </a:r>
            <a:endParaRPr lang="en-US" dirty="0"/>
          </a:p>
        </p:txBody>
      </p:sp>
      <p:sp>
        <p:nvSpPr>
          <p:cNvPr id="19" name="Bent Arrow 18"/>
          <p:cNvSpPr/>
          <p:nvPr/>
        </p:nvSpPr>
        <p:spPr>
          <a:xfrm>
            <a:off x="1907704" y="2276872"/>
            <a:ext cx="1656184" cy="648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642</Words>
  <Application>Microsoft Office PowerPoint</Application>
  <PresentationFormat>On-screen Show (4:3)</PresentationFormat>
  <Paragraphs>148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Accident Chart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92</cp:revision>
  <dcterms:created xsi:type="dcterms:W3CDTF">2017-10-16T13:59:27Z</dcterms:created>
  <dcterms:modified xsi:type="dcterms:W3CDTF">2018-04-16T16:20:28Z</dcterms:modified>
</cp:coreProperties>
</file>