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YADAV" userId="57378708bc6de7de" providerId="LiveId" clId="{C11E28CE-1412-4287-9117-734C7A2BF65B}"/>
    <pc:docChg chg="undo custSel addSld delSld modSld modMainMaster modShowInfo">
      <pc:chgData name="SANJAY YADAV" userId="57378708bc6de7de" providerId="LiveId" clId="{C11E28CE-1412-4287-9117-734C7A2BF65B}" dt="2024-01-03T17:17:09.747" v="577" actId="2744"/>
      <pc:docMkLst>
        <pc:docMk/>
      </pc:docMkLst>
      <pc:sldChg chg="addSp delSp modSp mod modTransition modAnim">
        <pc:chgData name="SANJAY YADAV" userId="57378708bc6de7de" providerId="LiveId" clId="{C11E28CE-1412-4287-9117-734C7A2BF65B}" dt="2024-01-03T17:17:02.326" v="576"/>
        <pc:sldMkLst>
          <pc:docMk/>
          <pc:sldMk cId="1899798618" sldId="256"/>
        </pc:sldMkLst>
        <pc:spChg chg="del">
          <ac:chgData name="SANJAY YADAV" userId="57378708bc6de7de" providerId="LiveId" clId="{C11E28CE-1412-4287-9117-734C7A2BF65B}" dt="2024-01-03T16:58:50.111" v="0" actId="478"/>
          <ac:spMkLst>
            <pc:docMk/>
            <pc:sldMk cId="1899798618" sldId="256"/>
            <ac:spMk id="2" creationId="{E4D07BFC-CF42-776D-CC3A-CA12562A78DF}"/>
          </ac:spMkLst>
        </pc:spChg>
        <pc:spChg chg="del">
          <ac:chgData name="SANJAY YADAV" userId="57378708bc6de7de" providerId="LiveId" clId="{C11E28CE-1412-4287-9117-734C7A2BF65B}" dt="2024-01-03T16:58:50.111" v="0" actId="478"/>
          <ac:spMkLst>
            <pc:docMk/>
            <pc:sldMk cId="1899798618" sldId="256"/>
            <ac:spMk id="3" creationId="{32EA9236-A8E8-8FE2-02F3-BCB374322734}"/>
          </ac:spMkLst>
        </pc:spChg>
        <pc:spChg chg="add mod">
          <ac:chgData name="SANJAY YADAV" userId="57378708bc6de7de" providerId="LiveId" clId="{C11E28CE-1412-4287-9117-734C7A2BF65B}" dt="2024-01-03T17:04:35.827" v="388" actId="207"/>
          <ac:spMkLst>
            <pc:docMk/>
            <pc:sldMk cId="1899798618" sldId="256"/>
            <ac:spMk id="13" creationId="{9F27D217-9E92-8F46-9921-3CF726B633C4}"/>
          </ac:spMkLst>
        </pc:spChg>
        <pc:spChg chg="mod">
          <ac:chgData name="SANJAY YADAV" userId="57378708bc6de7de" providerId="LiveId" clId="{C11E28CE-1412-4287-9117-734C7A2BF65B}" dt="2024-01-03T17:04:26.758" v="387" actId="165"/>
          <ac:spMkLst>
            <pc:docMk/>
            <pc:sldMk cId="1899798618" sldId="256"/>
            <ac:spMk id="17" creationId="{50FC0975-6AD1-9BF5-5030-6390C40476D0}"/>
          </ac:spMkLst>
        </pc:spChg>
        <pc:spChg chg="mod">
          <ac:chgData name="SANJAY YADAV" userId="57378708bc6de7de" providerId="LiveId" clId="{C11E28CE-1412-4287-9117-734C7A2BF65B}" dt="2024-01-03T17:04:42.212" v="389" actId="207"/>
          <ac:spMkLst>
            <pc:docMk/>
            <pc:sldMk cId="1899798618" sldId="256"/>
            <ac:spMk id="20" creationId="{7ADE106E-725E-209D-185B-394E9B491DE8}"/>
          </ac:spMkLst>
        </pc:spChg>
        <pc:spChg chg="mod">
          <ac:chgData name="SANJAY YADAV" userId="57378708bc6de7de" providerId="LiveId" clId="{C11E28CE-1412-4287-9117-734C7A2BF65B}" dt="2024-01-03T17:01:02.348" v="24" actId="571"/>
          <ac:spMkLst>
            <pc:docMk/>
            <pc:sldMk cId="1899798618" sldId="256"/>
            <ac:spMk id="23" creationId="{30BBF7E0-F73D-BDC7-9378-91A380F8C226}"/>
          </ac:spMkLst>
        </pc:spChg>
        <pc:spChg chg="mod">
          <ac:chgData name="SANJAY YADAV" userId="57378708bc6de7de" providerId="LiveId" clId="{C11E28CE-1412-4287-9117-734C7A2BF65B}" dt="2024-01-03T17:04:47.024" v="390" actId="207"/>
          <ac:spMkLst>
            <pc:docMk/>
            <pc:sldMk cId="1899798618" sldId="256"/>
            <ac:spMk id="26" creationId="{0F5EF19C-6F53-A72B-1805-67D97E7C4FE3}"/>
          </ac:spMkLst>
        </pc:spChg>
        <pc:spChg chg="mod">
          <ac:chgData name="SANJAY YADAV" userId="57378708bc6de7de" providerId="LiveId" clId="{C11E28CE-1412-4287-9117-734C7A2BF65B}" dt="2024-01-03T17:04:50.845" v="391" actId="207"/>
          <ac:spMkLst>
            <pc:docMk/>
            <pc:sldMk cId="1899798618" sldId="256"/>
            <ac:spMk id="29" creationId="{18D1AE14-01EB-AC60-0CC0-7665406D2B8D}"/>
          </ac:spMkLst>
        </pc:spChg>
        <pc:spChg chg="mod">
          <ac:chgData name="SANJAY YADAV" userId="57378708bc6de7de" providerId="LiveId" clId="{C11E28CE-1412-4287-9117-734C7A2BF65B}" dt="2024-01-03T17:05:05.491" v="393" actId="207"/>
          <ac:spMkLst>
            <pc:docMk/>
            <pc:sldMk cId="1899798618" sldId="256"/>
            <ac:spMk id="32" creationId="{95DF298D-E2EF-80F9-C92A-2DEEBB7638FC}"/>
          </ac:spMkLst>
        </pc:spChg>
        <pc:spChg chg="mod">
          <ac:chgData name="SANJAY YADAV" userId="57378708bc6de7de" providerId="LiveId" clId="{C11E28CE-1412-4287-9117-734C7A2BF65B}" dt="2024-01-03T17:05:11.391" v="394" actId="207"/>
          <ac:spMkLst>
            <pc:docMk/>
            <pc:sldMk cId="1899798618" sldId="256"/>
            <ac:spMk id="35" creationId="{22007DC2-13C5-31B4-455E-419D5CB160BD}"/>
          </ac:spMkLst>
        </pc:spChg>
        <pc:spChg chg="mod">
          <ac:chgData name="SANJAY YADAV" userId="57378708bc6de7de" providerId="LiveId" clId="{C11E28CE-1412-4287-9117-734C7A2BF65B}" dt="2024-01-03T17:05:16.881" v="395" actId="207"/>
          <ac:spMkLst>
            <pc:docMk/>
            <pc:sldMk cId="1899798618" sldId="256"/>
            <ac:spMk id="38" creationId="{60F71CB2-3EC5-51E3-BF94-B209950D03D8}"/>
          </ac:spMkLst>
        </pc:spChg>
        <pc:spChg chg="mod">
          <ac:chgData name="SANJAY YADAV" userId="57378708bc6de7de" providerId="LiveId" clId="{C11E28CE-1412-4287-9117-734C7A2BF65B}" dt="2024-01-03T17:05:21.005" v="396" actId="207"/>
          <ac:spMkLst>
            <pc:docMk/>
            <pc:sldMk cId="1899798618" sldId="256"/>
            <ac:spMk id="41" creationId="{BA7D796B-813B-D70E-9376-1D5181110692}"/>
          </ac:spMkLst>
        </pc:spChg>
        <pc:spChg chg="mod">
          <ac:chgData name="SANJAY YADAV" userId="57378708bc6de7de" providerId="LiveId" clId="{C11E28CE-1412-4287-9117-734C7A2BF65B}" dt="2024-01-03T17:05:25.143" v="397" actId="207"/>
          <ac:spMkLst>
            <pc:docMk/>
            <pc:sldMk cId="1899798618" sldId="256"/>
            <ac:spMk id="44" creationId="{6E3D11B9-2C31-A1E7-553D-91AE4570F6B0}"/>
          </ac:spMkLst>
        </pc:spChg>
        <pc:spChg chg="mod">
          <ac:chgData name="SANJAY YADAV" userId="57378708bc6de7de" providerId="LiveId" clId="{C11E28CE-1412-4287-9117-734C7A2BF65B}" dt="2024-01-03T17:05:28.671" v="398" actId="207"/>
          <ac:spMkLst>
            <pc:docMk/>
            <pc:sldMk cId="1899798618" sldId="256"/>
            <ac:spMk id="47" creationId="{C880B37E-A0F7-AC0D-892A-2299A6C08428}"/>
          </ac:spMkLst>
        </pc:spChg>
        <pc:spChg chg="mod">
          <ac:chgData name="SANJAY YADAV" userId="57378708bc6de7de" providerId="LiveId" clId="{C11E28CE-1412-4287-9117-734C7A2BF65B}" dt="2024-01-03T17:05:33.856" v="399" actId="207"/>
          <ac:spMkLst>
            <pc:docMk/>
            <pc:sldMk cId="1899798618" sldId="256"/>
            <ac:spMk id="50" creationId="{74BCC3FE-ABF7-9C46-B3D4-57FE060DEFFF}"/>
          </ac:spMkLst>
        </pc:spChg>
        <pc:spChg chg="mod">
          <ac:chgData name="SANJAY YADAV" userId="57378708bc6de7de" providerId="LiveId" clId="{C11E28CE-1412-4287-9117-734C7A2BF65B}" dt="2024-01-03T17:05:40.188" v="400" actId="207"/>
          <ac:spMkLst>
            <pc:docMk/>
            <pc:sldMk cId="1899798618" sldId="256"/>
            <ac:spMk id="53" creationId="{50546014-612B-BC09-1D56-C08D2BC07E32}"/>
          </ac:spMkLst>
        </pc:spChg>
        <pc:spChg chg="mod">
          <ac:chgData name="SANJAY YADAV" userId="57378708bc6de7de" providerId="LiveId" clId="{C11E28CE-1412-4287-9117-734C7A2BF65B}" dt="2024-01-03T17:05:44.828" v="401" actId="207"/>
          <ac:spMkLst>
            <pc:docMk/>
            <pc:sldMk cId="1899798618" sldId="256"/>
            <ac:spMk id="56" creationId="{3292CFA0-B533-5992-100E-BD86768C9146}"/>
          </ac:spMkLst>
        </pc:spChg>
        <pc:spChg chg="mod">
          <ac:chgData name="SANJAY YADAV" userId="57378708bc6de7de" providerId="LiveId" clId="{C11E28CE-1412-4287-9117-734C7A2BF65B}" dt="2024-01-03T17:05:53.383" v="402" actId="207"/>
          <ac:spMkLst>
            <pc:docMk/>
            <pc:sldMk cId="1899798618" sldId="256"/>
            <ac:spMk id="59" creationId="{5CF33859-7CF0-DA6F-228F-23DE7EEC0C96}"/>
          </ac:spMkLst>
        </pc:spChg>
        <pc:spChg chg="mod">
          <ac:chgData name="SANJAY YADAV" userId="57378708bc6de7de" providerId="LiveId" clId="{C11E28CE-1412-4287-9117-734C7A2BF65B}" dt="2024-01-03T17:05:58.465" v="403" actId="207"/>
          <ac:spMkLst>
            <pc:docMk/>
            <pc:sldMk cId="1899798618" sldId="256"/>
            <ac:spMk id="62" creationId="{8679B4EF-0449-7E72-1D7D-37C2FA68C51A}"/>
          </ac:spMkLst>
        </pc:spChg>
        <pc:spChg chg="mod">
          <ac:chgData name="SANJAY YADAV" userId="57378708bc6de7de" providerId="LiveId" clId="{C11E28CE-1412-4287-9117-734C7A2BF65B}" dt="2024-01-03T17:06:04.905" v="404" actId="207"/>
          <ac:spMkLst>
            <pc:docMk/>
            <pc:sldMk cId="1899798618" sldId="256"/>
            <ac:spMk id="65" creationId="{A2952496-E517-9546-0D09-E30FDB843662}"/>
          </ac:spMkLst>
        </pc:spChg>
        <pc:spChg chg="mod">
          <ac:chgData name="SANJAY YADAV" userId="57378708bc6de7de" providerId="LiveId" clId="{C11E28CE-1412-4287-9117-734C7A2BF65B}" dt="2024-01-03T17:06:10.342" v="405" actId="207"/>
          <ac:spMkLst>
            <pc:docMk/>
            <pc:sldMk cId="1899798618" sldId="256"/>
            <ac:spMk id="68" creationId="{6FD4733B-74C8-57E2-64D1-0B97E3D9F67C}"/>
          </ac:spMkLst>
        </pc:spChg>
        <pc:spChg chg="mod">
          <ac:chgData name="SANJAY YADAV" userId="57378708bc6de7de" providerId="LiveId" clId="{C11E28CE-1412-4287-9117-734C7A2BF65B}" dt="2024-01-03T17:06:15.275" v="406" actId="207"/>
          <ac:spMkLst>
            <pc:docMk/>
            <pc:sldMk cId="1899798618" sldId="256"/>
            <ac:spMk id="71" creationId="{3A1C0691-6E61-58C9-9421-4F8217F8A025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95" creationId="{B8DE2BD2-5D56-B0DA-2041-6C3185ECB723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97" creationId="{1E3B6BB4-20F8-5795-EC4D-B21BD903367E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99" creationId="{FBC18A96-2656-6AFB-DAE8-7814DE6A6CFE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01" creationId="{DF5C9EF3-D547-25C8-A599-59BC0F2F6327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03" creationId="{4345686F-5B9B-FC68-C8E2-DE1B63F36367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05" creationId="{34A84276-B903-B40D-45C7-855FCDF80926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07" creationId="{F5B54033-088C-243D-E64A-4BEBF801A2FD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09" creationId="{323FC10B-EC87-5311-85DF-AC8ADD622C7A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11" creationId="{915D3851-543F-82EB-C0CE-F4276C8379B0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13" creationId="{7FF00156-C4A5-52E4-493F-2006AD596492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15" creationId="{2937465E-82BD-75D0-5C58-A56838787014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17" creationId="{2558F583-BE1D-79DA-D7DB-4826D421FEEF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19" creationId="{9A0FB9DD-B1D5-6927-CD97-9DCD769FD557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21" creationId="{72DB219F-B0FD-0D60-E0A0-304080BB0F47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23" creationId="{90A5E41F-B178-BAEB-AFAD-28E0574476D7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25" creationId="{C30CC200-C569-B524-FE70-1255C59469C9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27" creationId="{54B352C9-1B15-9FF2-C1F7-AC6A4B27DC06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29" creationId="{2CDB33F9-7A76-5761-C58C-D39197127A6F}"/>
          </ac:spMkLst>
        </pc:spChg>
        <pc:spChg chg="mod">
          <ac:chgData name="SANJAY YADAV" userId="57378708bc6de7de" providerId="LiveId" clId="{C11E28CE-1412-4287-9117-734C7A2BF65B}" dt="2024-01-03T17:13:15.308" v="508" actId="165"/>
          <ac:spMkLst>
            <pc:docMk/>
            <pc:sldMk cId="1899798618" sldId="256"/>
            <ac:spMk id="131" creationId="{F39D1F57-ADED-5D36-83D2-F0956F8C2058}"/>
          </ac:spMkLst>
        </pc:spChg>
        <pc:spChg chg="mod">
          <ac:chgData name="SANJAY YADAV" userId="57378708bc6de7de" providerId="LiveId" clId="{C11E28CE-1412-4287-9117-734C7A2BF65B}" dt="2024-01-03T17:09:55.469" v="484" actId="207"/>
          <ac:spMkLst>
            <pc:docMk/>
            <pc:sldMk cId="1899798618" sldId="256"/>
            <ac:spMk id="154" creationId="{FB834071-4952-C630-19CC-01EAC8CBCCFB}"/>
          </ac:spMkLst>
        </pc:spChg>
        <pc:spChg chg="mod">
          <ac:chgData name="SANJAY YADAV" userId="57378708bc6de7de" providerId="LiveId" clId="{C11E28CE-1412-4287-9117-734C7A2BF65B}" dt="2024-01-03T17:09:47.423" v="483" actId="207"/>
          <ac:spMkLst>
            <pc:docMk/>
            <pc:sldMk cId="1899798618" sldId="256"/>
            <ac:spMk id="156" creationId="{51EA2994-9F28-4566-CCC1-45BE2C024477}"/>
          </ac:spMkLst>
        </pc:spChg>
        <pc:spChg chg="mod">
          <ac:chgData name="SANJAY YADAV" userId="57378708bc6de7de" providerId="LiveId" clId="{C11E28CE-1412-4287-9117-734C7A2BF65B}" dt="2024-01-03T17:09:42.754" v="482" actId="207"/>
          <ac:spMkLst>
            <pc:docMk/>
            <pc:sldMk cId="1899798618" sldId="256"/>
            <ac:spMk id="158" creationId="{35A12357-3754-8797-73AB-14CE66868ED3}"/>
          </ac:spMkLst>
        </pc:spChg>
        <pc:spChg chg="mod">
          <ac:chgData name="SANJAY YADAV" userId="57378708bc6de7de" providerId="LiveId" clId="{C11E28CE-1412-4287-9117-734C7A2BF65B}" dt="2024-01-03T17:09:37.785" v="481" actId="207"/>
          <ac:spMkLst>
            <pc:docMk/>
            <pc:sldMk cId="1899798618" sldId="256"/>
            <ac:spMk id="160" creationId="{E735A89C-1AAC-E565-E84C-2F9FA0385EC6}"/>
          </ac:spMkLst>
        </pc:spChg>
        <pc:spChg chg="mod">
          <ac:chgData name="SANJAY YADAV" userId="57378708bc6de7de" providerId="LiveId" clId="{C11E28CE-1412-4287-9117-734C7A2BF65B}" dt="2024-01-03T17:09:33.226" v="480" actId="207"/>
          <ac:spMkLst>
            <pc:docMk/>
            <pc:sldMk cId="1899798618" sldId="256"/>
            <ac:spMk id="162" creationId="{0FB81409-3491-BC15-389F-FD1D43D0F1C3}"/>
          </ac:spMkLst>
        </pc:spChg>
        <pc:spChg chg="mod">
          <ac:chgData name="SANJAY YADAV" userId="57378708bc6de7de" providerId="LiveId" clId="{C11E28CE-1412-4287-9117-734C7A2BF65B}" dt="2024-01-03T17:09:27.398" v="479" actId="207"/>
          <ac:spMkLst>
            <pc:docMk/>
            <pc:sldMk cId="1899798618" sldId="256"/>
            <ac:spMk id="164" creationId="{CCA354BD-2FD2-4947-379A-F9C8566BA85E}"/>
          </ac:spMkLst>
        </pc:spChg>
        <pc:spChg chg="mod">
          <ac:chgData name="SANJAY YADAV" userId="57378708bc6de7de" providerId="LiveId" clId="{C11E28CE-1412-4287-9117-734C7A2BF65B}" dt="2024-01-03T17:09:22.765" v="478" actId="207"/>
          <ac:spMkLst>
            <pc:docMk/>
            <pc:sldMk cId="1899798618" sldId="256"/>
            <ac:spMk id="166" creationId="{3420B590-6136-3CF9-5419-8FE64CDF5875}"/>
          </ac:spMkLst>
        </pc:spChg>
        <pc:spChg chg="mod">
          <ac:chgData name="SANJAY YADAV" userId="57378708bc6de7de" providerId="LiveId" clId="{C11E28CE-1412-4287-9117-734C7A2BF65B}" dt="2024-01-03T17:09:18.243" v="477" actId="207"/>
          <ac:spMkLst>
            <pc:docMk/>
            <pc:sldMk cId="1899798618" sldId="256"/>
            <ac:spMk id="168" creationId="{4B1DDF99-E0EE-E80D-0729-70969A5ABA7D}"/>
          </ac:spMkLst>
        </pc:spChg>
        <pc:spChg chg="mod">
          <ac:chgData name="SANJAY YADAV" userId="57378708bc6de7de" providerId="LiveId" clId="{C11E28CE-1412-4287-9117-734C7A2BF65B}" dt="2024-01-03T17:09:11.728" v="476" actId="207"/>
          <ac:spMkLst>
            <pc:docMk/>
            <pc:sldMk cId="1899798618" sldId="256"/>
            <ac:spMk id="170" creationId="{E48290F9-52C3-08F9-3CC5-D14DB1633B3A}"/>
          </ac:spMkLst>
        </pc:spChg>
        <pc:spChg chg="mod">
          <ac:chgData name="SANJAY YADAV" userId="57378708bc6de7de" providerId="LiveId" clId="{C11E28CE-1412-4287-9117-734C7A2BF65B}" dt="2024-01-03T17:09:06.082" v="475" actId="207"/>
          <ac:spMkLst>
            <pc:docMk/>
            <pc:sldMk cId="1899798618" sldId="256"/>
            <ac:spMk id="172" creationId="{6FB00EAF-DB62-387C-DDC1-E68B3DF931EC}"/>
          </ac:spMkLst>
        </pc:spChg>
        <pc:spChg chg="mod">
          <ac:chgData name="SANJAY YADAV" userId="57378708bc6de7de" providerId="LiveId" clId="{C11E28CE-1412-4287-9117-734C7A2BF65B}" dt="2024-01-03T17:07:29.346" v="415" actId="207"/>
          <ac:spMkLst>
            <pc:docMk/>
            <pc:sldMk cId="1899798618" sldId="256"/>
            <ac:spMk id="174" creationId="{9A2B5230-4098-8A6D-21D8-53E31D021B1A}"/>
          </ac:spMkLst>
        </pc:spChg>
        <pc:spChg chg="mod">
          <ac:chgData name="SANJAY YADAV" userId="57378708bc6de7de" providerId="LiveId" clId="{C11E28CE-1412-4287-9117-734C7A2BF65B}" dt="2024-01-03T17:06:31.721" v="407" actId="165"/>
          <ac:spMkLst>
            <pc:docMk/>
            <pc:sldMk cId="1899798618" sldId="256"/>
            <ac:spMk id="176" creationId="{B8268F9D-8BB6-4695-1C67-C0C8F0DFDC39}"/>
          </ac:spMkLst>
        </pc:spChg>
        <pc:spChg chg="mod">
          <ac:chgData name="SANJAY YADAV" userId="57378708bc6de7de" providerId="LiveId" clId="{C11E28CE-1412-4287-9117-734C7A2BF65B}" dt="2024-01-03T17:07:20.502" v="414" actId="207"/>
          <ac:spMkLst>
            <pc:docMk/>
            <pc:sldMk cId="1899798618" sldId="256"/>
            <ac:spMk id="178" creationId="{355BC000-EEC3-F520-D455-6A4E49D2A3F9}"/>
          </ac:spMkLst>
        </pc:spChg>
        <pc:spChg chg="mod">
          <ac:chgData name="SANJAY YADAV" userId="57378708bc6de7de" providerId="LiveId" clId="{C11E28CE-1412-4287-9117-734C7A2BF65B}" dt="2024-01-03T17:07:09.750" v="413" actId="207"/>
          <ac:spMkLst>
            <pc:docMk/>
            <pc:sldMk cId="1899798618" sldId="256"/>
            <ac:spMk id="180" creationId="{E021798F-E1DF-6137-C185-37DA53B3FB38}"/>
          </ac:spMkLst>
        </pc:spChg>
        <pc:spChg chg="mod">
          <ac:chgData name="SANJAY YADAV" userId="57378708bc6de7de" providerId="LiveId" clId="{C11E28CE-1412-4287-9117-734C7A2BF65B}" dt="2024-01-03T17:07:04.181" v="412" actId="207"/>
          <ac:spMkLst>
            <pc:docMk/>
            <pc:sldMk cId="1899798618" sldId="256"/>
            <ac:spMk id="182" creationId="{100406C3-05FC-44C9-E1E4-78976FFCA328}"/>
          </ac:spMkLst>
        </pc:spChg>
        <pc:spChg chg="mod">
          <ac:chgData name="SANJAY YADAV" userId="57378708bc6de7de" providerId="LiveId" clId="{C11E28CE-1412-4287-9117-734C7A2BF65B}" dt="2024-01-03T17:06:58.539" v="411" actId="207"/>
          <ac:spMkLst>
            <pc:docMk/>
            <pc:sldMk cId="1899798618" sldId="256"/>
            <ac:spMk id="184" creationId="{957ED9DC-4C70-E693-0D98-27302B1EA576}"/>
          </ac:spMkLst>
        </pc:spChg>
        <pc:spChg chg="mod">
          <ac:chgData name="SANJAY YADAV" userId="57378708bc6de7de" providerId="LiveId" clId="{C11E28CE-1412-4287-9117-734C7A2BF65B}" dt="2024-01-03T17:06:54.723" v="410" actId="207"/>
          <ac:spMkLst>
            <pc:docMk/>
            <pc:sldMk cId="1899798618" sldId="256"/>
            <ac:spMk id="186" creationId="{09B5193E-3A8D-F7EB-1395-3B7D5AAC7372}"/>
          </ac:spMkLst>
        </pc:spChg>
        <pc:spChg chg="mod">
          <ac:chgData name="SANJAY YADAV" userId="57378708bc6de7de" providerId="LiveId" clId="{C11E28CE-1412-4287-9117-734C7A2BF65B}" dt="2024-01-03T17:06:45.840" v="409" actId="207"/>
          <ac:spMkLst>
            <pc:docMk/>
            <pc:sldMk cId="1899798618" sldId="256"/>
            <ac:spMk id="188" creationId="{A8A0E014-312F-3489-3934-067FFB462CAC}"/>
          </ac:spMkLst>
        </pc:spChg>
        <pc:spChg chg="mod">
          <ac:chgData name="SANJAY YADAV" userId="57378708bc6de7de" providerId="LiveId" clId="{C11E28CE-1412-4287-9117-734C7A2BF65B}" dt="2024-01-03T17:06:40.752" v="408" actId="207"/>
          <ac:spMkLst>
            <pc:docMk/>
            <pc:sldMk cId="1899798618" sldId="256"/>
            <ac:spMk id="190" creationId="{E6536D00-1995-BE0D-1EA5-0ABB730ADF8E}"/>
          </ac:spMkLst>
        </pc:spChg>
        <pc:spChg chg="mod">
          <ac:chgData name="SANJAY YADAV" userId="57378708bc6de7de" providerId="LiveId" clId="{C11E28CE-1412-4287-9117-734C7A2BF65B}" dt="2024-01-03T17:12:18.836" v="505" actId="571"/>
          <ac:spMkLst>
            <pc:docMk/>
            <pc:sldMk cId="1899798618" sldId="256"/>
            <ac:spMk id="193" creationId="{76A67F02-3901-4F0A-241A-CD7D214E3792}"/>
          </ac:spMkLst>
        </pc:spChg>
        <pc:spChg chg="mod">
          <ac:chgData name="SANJAY YADAV" userId="57378708bc6de7de" providerId="LiveId" clId="{C11E28CE-1412-4287-9117-734C7A2BF65B}" dt="2024-01-03T17:12:18.836" v="505" actId="571"/>
          <ac:spMkLst>
            <pc:docMk/>
            <pc:sldMk cId="1899798618" sldId="256"/>
            <ac:spMk id="196" creationId="{5FF9AD15-F69F-5BC3-C60C-CDC0EB9056BD}"/>
          </ac:spMkLst>
        </pc:spChg>
        <pc:spChg chg="mod">
          <ac:chgData name="SANJAY YADAV" userId="57378708bc6de7de" providerId="LiveId" clId="{C11E28CE-1412-4287-9117-734C7A2BF65B}" dt="2024-01-03T17:12:18.836" v="505" actId="571"/>
          <ac:spMkLst>
            <pc:docMk/>
            <pc:sldMk cId="1899798618" sldId="256"/>
            <ac:spMk id="199" creationId="{D40EC5DF-3422-00D3-473E-2EB7396A8C11}"/>
          </ac:spMkLst>
        </pc:spChg>
        <pc:spChg chg="mod">
          <ac:chgData name="SANJAY YADAV" userId="57378708bc6de7de" providerId="LiveId" clId="{C11E28CE-1412-4287-9117-734C7A2BF65B}" dt="2024-01-03T17:12:18.836" v="505" actId="571"/>
          <ac:spMkLst>
            <pc:docMk/>
            <pc:sldMk cId="1899798618" sldId="256"/>
            <ac:spMk id="202" creationId="{128388BD-E6A2-954E-3710-BD7F5ABC4DCA}"/>
          </ac:spMkLst>
        </pc:spChg>
        <pc:spChg chg="mod">
          <ac:chgData name="SANJAY YADAV" userId="57378708bc6de7de" providerId="LiveId" clId="{C11E28CE-1412-4287-9117-734C7A2BF65B}" dt="2024-01-03T17:12:18.836" v="505" actId="571"/>
          <ac:spMkLst>
            <pc:docMk/>
            <pc:sldMk cId="1899798618" sldId="256"/>
            <ac:spMk id="205" creationId="{8DDCA432-F3D1-BCC3-DA8B-4B93FFCB962B}"/>
          </ac:spMkLst>
        </pc:spChg>
        <pc:spChg chg="mod">
          <ac:chgData name="SANJAY YADAV" userId="57378708bc6de7de" providerId="LiveId" clId="{C11E28CE-1412-4287-9117-734C7A2BF65B}" dt="2024-01-03T17:12:18.836" v="505" actId="571"/>
          <ac:spMkLst>
            <pc:docMk/>
            <pc:sldMk cId="1899798618" sldId="256"/>
            <ac:spMk id="208" creationId="{54879C5C-05B0-6C3D-70F5-C5DD3E2453B9}"/>
          </ac:spMkLst>
        </pc:spChg>
        <pc:spChg chg="mod">
          <ac:chgData name="SANJAY YADAV" userId="57378708bc6de7de" providerId="LiveId" clId="{C11E28CE-1412-4287-9117-734C7A2BF65B}" dt="2024-01-03T17:12:18.836" v="505" actId="571"/>
          <ac:spMkLst>
            <pc:docMk/>
            <pc:sldMk cId="1899798618" sldId="256"/>
            <ac:spMk id="211" creationId="{A9203232-DC20-FDFD-234B-B84773B88D95}"/>
          </ac:spMkLst>
        </pc:spChg>
        <pc:spChg chg="mod">
          <ac:chgData name="SANJAY YADAV" userId="57378708bc6de7de" providerId="LiveId" clId="{C11E28CE-1412-4287-9117-734C7A2BF65B}" dt="2024-01-03T17:12:18.836" v="505" actId="571"/>
          <ac:spMkLst>
            <pc:docMk/>
            <pc:sldMk cId="1899798618" sldId="256"/>
            <ac:spMk id="214" creationId="{67BF5005-02C8-C9EE-8AA3-57B15CB41D3C}"/>
          </ac:spMkLst>
        </pc:spChg>
        <pc:spChg chg="mod">
          <ac:chgData name="SANJAY YADAV" userId="57378708bc6de7de" providerId="LiveId" clId="{C11E28CE-1412-4287-9117-734C7A2BF65B}" dt="2024-01-03T17:12:18.836" v="505" actId="571"/>
          <ac:spMkLst>
            <pc:docMk/>
            <pc:sldMk cId="1899798618" sldId="256"/>
            <ac:spMk id="217" creationId="{AEEEB6BA-E2FD-13EB-D320-7DE850760424}"/>
          </ac:spMkLst>
        </pc:spChg>
        <pc:spChg chg="mod">
          <ac:chgData name="SANJAY YADAV" userId="57378708bc6de7de" providerId="LiveId" clId="{C11E28CE-1412-4287-9117-734C7A2BF65B}" dt="2024-01-03T17:12:18.836" v="505" actId="571"/>
          <ac:spMkLst>
            <pc:docMk/>
            <pc:sldMk cId="1899798618" sldId="256"/>
            <ac:spMk id="220" creationId="{CB40F41F-DA0B-433A-6828-1B963508AA58}"/>
          </ac:spMkLst>
        </pc:spChg>
        <pc:spChg chg="mod">
          <ac:chgData name="SANJAY YADAV" userId="57378708bc6de7de" providerId="LiveId" clId="{C11E28CE-1412-4287-9117-734C7A2BF65B}" dt="2024-01-03T17:12:18.836" v="505" actId="571"/>
          <ac:spMkLst>
            <pc:docMk/>
            <pc:sldMk cId="1899798618" sldId="256"/>
            <ac:spMk id="223" creationId="{C1E7F3F3-823A-5CCF-5EEF-5272CEF8B9C1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26" creationId="{93AFAC97-F889-25A8-A45C-59310D6F3992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29" creationId="{9B41CCD2-F39D-586B-ADD0-0094B4CBEDD9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32" creationId="{ABF064D0-55F1-1AF6-A213-13FD39DAA59A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35" creationId="{464AF6BB-ECA6-33A5-CFAC-484E3C068261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38" creationId="{C34E89F1-1C29-5E39-21C0-795D0C12490F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41" creationId="{CCB14AC3-7D77-96BD-6D20-1C06C9E2F0F4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44" creationId="{053B68E3-7002-2DFF-98F7-ED28B9A40DB3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47" creationId="{857D77DB-C4E4-519F-382E-99C816DB6ED6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50" creationId="{36474E8B-A7B8-C275-B942-C28D20ECB380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53" creationId="{91D31ED4-9C05-4F6E-7D92-E062B5A0BC60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56" creationId="{D49FA9C2-37E0-3FFF-6372-0F3C5924E355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59" creationId="{E8D0DD08-A106-C11C-39FD-407AADA4CDD7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62" creationId="{27EEE3CE-905F-752F-F0ED-BC306EE99D73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65" creationId="{B39A60B7-364F-D1A4-69F8-C68A195724DA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68" creationId="{89BD6B5B-C204-0583-FF36-042486711D13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71" creationId="{F4C15E64-AD03-9110-EE05-B0E58FEED963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74" creationId="{253ECAA5-9902-E117-D1ED-9A334359BE78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77" creationId="{5DDBAE23-B7A9-BEBD-A837-5DA11A3A6C0D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80" creationId="{C8F66970-6FA9-1A32-CD95-13940B9828E5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83" creationId="{D2219FB7-7A20-F141-4FD0-A8D5F6BAB122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86" creationId="{A3FA04F8-ECA2-6410-FEA3-47DCC37A0CCF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89" creationId="{D3D4A609-6994-1558-A7F7-5555D9A09F44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92" creationId="{B78B3785-7812-9AFE-A816-6A8EED813C18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95" creationId="{FA09DA4C-270D-B5A2-CACF-644DB4E1CF58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298" creationId="{4308ADA3-BD8C-7782-0754-4977FC85DCA1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301" creationId="{2E2E0009-E515-B4BB-E59A-4F523D45C493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304" creationId="{88DCA815-47AA-41EF-C488-57B0E71C554F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307" creationId="{D12C0383-87A8-4991-D4A0-EA9A1D6C486A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310" creationId="{60CE12F4-FCEB-E37F-DA1C-49AC92428FAC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313" creationId="{179A5E9C-EC48-7F82-86B2-6671923D01BC}"/>
          </ac:spMkLst>
        </pc:spChg>
        <pc:spChg chg="mod">
          <ac:chgData name="SANJAY YADAV" userId="57378708bc6de7de" providerId="LiveId" clId="{C11E28CE-1412-4287-9117-734C7A2BF65B}" dt="2024-01-03T17:12:50.586" v="507" actId="571"/>
          <ac:spMkLst>
            <pc:docMk/>
            <pc:sldMk cId="1899798618" sldId="256"/>
            <ac:spMk id="316" creationId="{2033E246-D071-ED66-0B6F-8EE5E24ACEE4}"/>
          </ac:spMkLst>
        </pc:spChg>
        <pc:spChg chg="mod">
          <ac:chgData name="SANJAY YADAV" userId="57378708bc6de7de" providerId="LiveId" clId="{C11E28CE-1412-4287-9117-734C7A2BF65B}" dt="2024-01-03T17:13:27.571" v="510" actId="571"/>
          <ac:spMkLst>
            <pc:docMk/>
            <pc:sldMk cId="1899798618" sldId="256"/>
            <ac:spMk id="319" creationId="{AE9F67A4-B5A0-0E43-BA54-7C2BFF5FE5BC}"/>
          </ac:spMkLst>
        </pc:spChg>
        <pc:spChg chg="mod">
          <ac:chgData name="SANJAY YADAV" userId="57378708bc6de7de" providerId="LiveId" clId="{C11E28CE-1412-4287-9117-734C7A2BF65B}" dt="2024-01-03T17:13:27.571" v="510" actId="571"/>
          <ac:spMkLst>
            <pc:docMk/>
            <pc:sldMk cId="1899798618" sldId="256"/>
            <ac:spMk id="322" creationId="{36E4FBA1-C1C2-525B-0121-D6B16ADB46A2}"/>
          </ac:spMkLst>
        </pc:spChg>
        <pc:spChg chg="mod">
          <ac:chgData name="SANJAY YADAV" userId="57378708bc6de7de" providerId="LiveId" clId="{C11E28CE-1412-4287-9117-734C7A2BF65B}" dt="2024-01-03T17:13:27.571" v="510" actId="571"/>
          <ac:spMkLst>
            <pc:docMk/>
            <pc:sldMk cId="1899798618" sldId="256"/>
            <ac:spMk id="325" creationId="{2992F8E9-A123-597F-3667-71D421A0ACD9}"/>
          </ac:spMkLst>
        </pc:spChg>
        <pc:spChg chg="mod">
          <ac:chgData name="SANJAY YADAV" userId="57378708bc6de7de" providerId="LiveId" clId="{C11E28CE-1412-4287-9117-734C7A2BF65B}" dt="2024-01-03T17:13:27.571" v="510" actId="571"/>
          <ac:spMkLst>
            <pc:docMk/>
            <pc:sldMk cId="1899798618" sldId="256"/>
            <ac:spMk id="328" creationId="{28A8A123-DFD9-A906-F490-6330B03F12EF}"/>
          </ac:spMkLst>
        </pc:spChg>
        <pc:spChg chg="mod">
          <ac:chgData name="SANJAY YADAV" userId="57378708bc6de7de" providerId="LiveId" clId="{C11E28CE-1412-4287-9117-734C7A2BF65B}" dt="2024-01-03T17:13:27.571" v="510" actId="571"/>
          <ac:spMkLst>
            <pc:docMk/>
            <pc:sldMk cId="1899798618" sldId="256"/>
            <ac:spMk id="331" creationId="{EAE56392-F789-AAEE-8207-227195DA85B9}"/>
          </ac:spMkLst>
        </pc:spChg>
        <pc:spChg chg="mod">
          <ac:chgData name="SANJAY YADAV" userId="57378708bc6de7de" providerId="LiveId" clId="{C11E28CE-1412-4287-9117-734C7A2BF65B}" dt="2024-01-03T17:13:36.327" v="512" actId="571"/>
          <ac:spMkLst>
            <pc:docMk/>
            <pc:sldMk cId="1899798618" sldId="256"/>
            <ac:spMk id="334" creationId="{C15AB2A2-9525-E4B7-C1AA-405F7162E36D}"/>
          </ac:spMkLst>
        </pc:spChg>
        <pc:spChg chg="mod">
          <ac:chgData name="SANJAY YADAV" userId="57378708bc6de7de" providerId="LiveId" clId="{C11E28CE-1412-4287-9117-734C7A2BF65B}" dt="2024-01-03T17:13:36.327" v="512" actId="571"/>
          <ac:spMkLst>
            <pc:docMk/>
            <pc:sldMk cId="1899798618" sldId="256"/>
            <ac:spMk id="337" creationId="{DB62690A-3B81-EFB8-6579-55BDDDE28700}"/>
          </ac:spMkLst>
        </pc:spChg>
        <pc:spChg chg="mod">
          <ac:chgData name="SANJAY YADAV" userId="57378708bc6de7de" providerId="LiveId" clId="{C11E28CE-1412-4287-9117-734C7A2BF65B}" dt="2024-01-03T17:13:36.327" v="512" actId="571"/>
          <ac:spMkLst>
            <pc:docMk/>
            <pc:sldMk cId="1899798618" sldId="256"/>
            <ac:spMk id="340" creationId="{CA194C11-BA08-4E68-5A38-A2F44D28B847}"/>
          </ac:spMkLst>
        </pc:spChg>
        <pc:spChg chg="mod">
          <ac:chgData name="SANJAY YADAV" userId="57378708bc6de7de" providerId="LiveId" clId="{C11E28CE-1412-4287-9117-734C7A2BF65B}" dt="2024-01-03T17:13:36.327" v="512" actId="571"/>
          <ac:spMkLst>
            <pc:docMk/>
            <pc:sldMk cId="1899798618" sldId="256"/>
            <ac:spMk id="343" creationId="{0E09B2FB-94DE-DFC9-5FE5-C95C6B7FD5A7}"/>
          </ac:spMkLst>
        </pc:spChg>
        <pc:spChg chg="mod">
          <ac:chgData name="SANJAY YADAV" userId="57378708bc6de7de" providerId="LiveId" clId="{C11E28CE-1412-4287-9117-734C7A2BF65B}" dt="2024-01-03T17:13:36.327" v="512" actId="571"/>
          <ac:spMkLst>
            <pc:docMk/>
            <pc:sldMk cId="1899798618" sldId="256"/>
            <ac:spMk id="346" creationId="{A7A5421A-EBBF-B4F0-83C3-5E2FC9E589FA}"/>
          </ac:spMkLst>
        </pc:spChg>
        <pc:spChg chg="mod">
          <ac:chgData name="SANJAY YADAV" userId="57378708bc6de7de" providerId="LiveId" clId="{C11E28CE-1412-4287-9117-734C7A2BF65B}" dt="2024-01-03T17:13:36.327" v="512" actId="571"/>
          <ac:spMkLst>
            <pc:docMk/>
            <pc:sldMk cId="1899798618" sldId="256"/>
            <ac:spMk id="349" creationId="{0C1AB468-3F34-8212-9405-913EC054E19A}"/>
          </ac:spMkLst>
        </pc:spChg>
        <pc:spChg chg="mod">
          <ac:chgData name="SANJAY YADAV" userId="57378708bc6de7de" providerId="LiveId" clId="{C11E28CE-1412-4287-9117-734C7A2BF65B}" dt="2024-01-03T17:13:36.327" v="512" actId="571"/>
          <ac:spMkLst>
            <pc:docMk/>
            <pc:sldMk cId="1899798618" sldId="256"/>
            <ac:spMk id="352" creationId="{CB41D98D-7323-5BAD-D182-DA7CD3F092B6}"/>
          </ac:spMkLst>
        </pc:spChg>
        <pc:spChg chg="mod">
          <ac:chgData name="SANJAY YADAV" userId="57378708bc6de7de" providerId="LiveId" clId="{C11E28CE-1412-4287-9117-734C7A2BF65B}" dt="2024-01-03T17:13:36.327" v="512" actId="571"/>
          <ac:spMkLst>
            <pc:docMk/>
            <pc:sldMk cId="1899798618" sldId="256"/>
            <ac:spMk id="355" creationId="{618E72D7-AF38-E9BE-F3F4-934E9B6A7CBA}"/>
          </ac:spMkLst>
        </pc:spChg>
        <pc:spChg chg="mod">
          <ac:chgData name="SANJAY YADAV" userId="57378708bc6de7de" providerId="LiveId" clId="{C11E28CE-1412-4287-9117-734C7A2BF65B}" dt="2024-01-03T17:13:36.327" v="512" actId="571"/>
          <ac:spMkLst>
            <pc:docMk/>
            <pc:sldMk cId="1899798618" sldId="256"/>
            <ac:spMk id="358" creationId="{B49D2E33-3F60-C00E-1ADB-CC339704960A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61" creationId="{42D4FD27-A10D-AED2-AB79-11684AF55255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64" creationId="{4B927F00-3EF0-749B-2CBE-6BC39972CBCD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67" creationId="{DF9B8A2A-10D3-CC32-203D-41C588AF44EE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70" creationId="{8DF84507-193C-B887-73D9-32D7520C4C3B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73" creationId="{91A3AD12-5EE5-D63D-DB2A-CCE14AD02FCF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76" creationId="{1B2B3A7A-5A9A-8C82-3156-1C777462CD60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79" creationId="{570EC724-3500-5DEB-7EB9-18B60A45A41D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82" creationId="{43AF5B43-7A76-5C8F-F47E-EF8EC1A36962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85" creationId="{F73E8366-438D-66B2-431F-D091629BAE39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88" creationId="{802A7E98-9E00-E77C-8A23-4420D543B0C8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91" creationId="{39359038-E7CB-6EC9-66C8-D24BDDE5EF33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94" creationId="{79D76B7D-AE6B-70F0-E0B4-C8107ACB7AFA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397" creationId="{0323F4A5-493B-FD89-B17A-6B3671E80B2C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400" creationId="{7AEC79A5-4C1C-57AE-85CF-DFF7CB2384D0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403" creationId="{FDD1386D-3B59-CB84-3C0B-CC30392B4881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406" creationId="{3DD56992-98B7-EDDC-8708-95062C134EAC}"/>
          </ac:spMkLst>
        </pc:spChg>
        <pc:spChg chg="mod">
          <ac:chgData name="SANJAY YADAV" userId="57378708bc6de7de" providerId="LiveId" clId="{C11E28CE-1412-4287-9117-734C7A2BF65B}" dt="2024-01-03T17:13:48.354" v="514" actId="571"/>
          <ac:spMkLst>
            <pc:docMk/>
            <pc:sldMk cId="1899798618" sldId="256"/>
            <ac:spMk id="409" creationId="{285D3180-D699-40F4-6D0B-189037343912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12" creationId="{E2F10FCF-6763-FD82-4BD4-1271976C378C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15" creationId="{7D6C0B35-CC8E-BD1D-62A0-C454D99A9FE7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18" creationId="{689940D4-D520-90DA-6DA5-97BCB88DFC1D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21" creationId="{6108727A-2B65-B598-27FA-8E733D985918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24" creationId="{DE9B2AEF-1E3B-A89C-0388-CB025570CDA3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27" creationId="{A2E07BA2-FAFD-C8CC-5B61-64D212662198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30" creationId="{E37AE7CA-0BFC-B3F0-910B-B48122B21A47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33" creationId="{40DDCE85-D5E6-D2EE-0615-987E61DDAD17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36" creationId="{26710715-2B50-AB95-EC6A-D4346D27BD66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39" creationId="{4681C246-04EE-0C32-A826-D9FBFFA37294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42" creationId="{A37F630A-3993-3E96-32AF-B75F885D8FBE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45" creationId="{5D0BBBD0-D6C8-9823-F2D9-C12AC871738A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48" creationId="{15810EBA-B15C-EE44-2552-45D5720E08CD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51" creationId="{6150CB8C-1042-5C3E-4DC5-3DEFD21CFC7F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54" creationId="{F33610C6-8D0F-AF7D-A177-25B97253B940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57" creationId="{2B9F3F30-1D19-7CD7-C082-B9D2322644BC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60" creationId="{CEF5C41E-ECB7-BABE-8767-EE7885BA2007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63" creationId="{E24CECAB-3EF9-6643-CECB-28903F8347E0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66" creationId="{BB5F0B30-E2B0-D632-AEC1-96BA007E4D0A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69" creationId="{522C876C-333E-0AA4-DB60-9A0E4A54C1CC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72" creationId="{DEE0BE7E-C431-07BB-79F0-FE1FA062DD8B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75" creationId="{A0784F0C-6885-0C08-18EF-B74C99B334F2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78" creationId="{103533D5-7255-B1A0-0033-7037AF061C11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81" creationId="{4EDC99B3-5D87-730F-B8ED-B306382B6847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84" creationId="{9A1545E7-09D0-0FDF-9A32-F39FEAF2C41C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87" creationId="{B448738A-7632-C259-421B-78BEF6001E82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90" creationId="{47906A9C-A58B-055B-34A1-959C333C1AEC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93" creationId="{1F174CBD-E3B7-2EB5-34AF-1CBBAF32F512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96" creationId="{08EE5219-A550-17CA-431D-7E1C256298E0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499" creationId="{00BA2399-44FA-B8B5-5E66-5B70E2D8B8CC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02" creationId="{B309F8D4-97C6-0ED2-2C61-3BC6DC05EE4C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05" creationId="{4A29C693-3428-E85B-1A45-90E6A49ED198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08" creationId="{CCAE8BDD-F8D2-B065-9CD9-AB44B383B7B2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11" creationId="{34A4F5CB-47D6-61E9-C345-94B1E1AB7AF3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14" creationId="{9C279921-F403-E85E-D09C-106A6463A479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17" creationId="{662F00B2-D5EB-18A7-3151-932847B1CA08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20" creationId="{4C503584-FB8B-45CC-4A4B-1D6DA81ECAAA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23" creationId="{76FCE2A4-2BEE-375C-317F-66DA7E81FDBC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26" creationId="{2F5EF9FE-1E7D-963C-4B17-DF5976BA991E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29" creationId="{19BC84AF-2C75-3576-28E6-50BEEFF5DB3F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32" creationId="{963A148F-8363-C6AA-9C93-3AD306D55512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35" creationId="{11CB065B-083C-82CE-2442-D07AF2C2D993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38" creationId="{C4680CDA-1071-17C5-26E7-EC949A78E84E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41" creationId="{846B9B71-D851-7071-3302-8014331D8224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44" creationId="{DB16D08B-5336-967A-8258-D1F85475C00A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47" creationId="{6AF593D5-3D31-CE8B-AD1B-CC9C08F8966E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50" creationId="{9478EE04-CC56-AF9F-67F0-8FA140E35A80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53" creationId="{6FD8F763-3B93-1EF6-0D22-80619723E368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56" creationId="{677F3C23-1420-F7F6-5951-CCD55DECB410}"/>
          </ac:spMkLst>
        </pc:spChg>
        <pc:spChg chg="mod">
          <ac:chgData name="SANJAY YADAV" userId="57378708bc6de7de" providerId="LiveId" clId="{C11E28CE-1412-4287-9117-734C7A2BF65B}" dt="2024-01-03T17:14:30.002" v="516" actId="571"/>
          <ac:spMkLst>
            <pc:docMk/>
            <pc:sldMk cId="1899798618" sldId="256"/>
            <ac:spMk id="559" creationId="{8EDF4668-7BE4-02C8-8A43-997834D6B1A7}"/>
          </ac:spMkLst>
        </pc:spChg>
        <pc:grpChg chg="add mod topLvl">
          <ac:chgData name="SANJAY YADAV" userId="57378708bc6de7de" providerId="LiveId" clId="{C11E28CE-1412-4287-9117-734C7A2BF65B}" dt="2024-01-03T17:04:35.827" v="388" actId="207"/>
          <ac:grpSpMkLst>
            <pc:docMk/>
            <pc:sldMk cId="1899798618" sldId="256"/>
            <ac:grpSpMk id="14" creationId="{B0D302EA-957A-1935-FA04-5E7028D4CACE}"/>
          </ac:grpSpMkLst>
        </pc:grpChg>
        <pc:grpChg chg="add mod topLvl">
          <ac:chgData name="SANJAY YADAV" userId="57378708bc6de7de" providerId="LiveId" clId="{C11E28CE-1412-4287-9117-734C7A2BF65B}" dt="2024-01-03T17:04:26.758" v="387" actId="165"/>
          <ac:grpSpMkLst>
            <pc:docMk/>
            <pc:sldMk cId="1899798618" sldId="256"/>
            <ac:grpSpMk id="15" creationId="{D0CABFE2-EE6D-36C0-4328-DBEEF3612D29}"/>
          </ac:grpSpMkLst>
        </pc:grpChg>
        <pc:grpChg chg="add mod topLvl">
          <ac:chgData name="SANJAY YADAV" userId="57378708bc6de7de" providerId="LiveId" clId="{C11E28CE-1412-4287-9117-734C7A2BF65B}" dt="2024-01-03T17:04:42.212" v="389" actId="207"/>
          <ac:grpSpMkLst>
            <pc:docMk/>
            <pc:sldMk cId="1899798618" sldId="256"/>
            <ac:grpSpMk id="18" creationId="{222375B5-142D-85AA-9308-5A1A9BC48C68}"/>
          </ac:grpSpMkLst>
        </pc:grpChg>
        <pc:grpChg chg="add del mod">
          <ac:chgData name="SANJAY YADAV" userId="57378708bc6de7de" providerId="LiveId" clId="{C11E28CE-1412-4287-9117-734C7A2BF65B}" dt="2024-01-03T17:02:45.858" v="325" actId="478"/>
          <ac:grpSpMkLst>
            <pc:docMk/>
            <pc:sldMk cId="1899798618" sldId="256"/>
            <ac:grpSpMk id="21" creationId="{DE47E367-50A1-0D61-8E80-AA3E748EC495}"/>
          </ac:grpSpMkLst>
        </pc:grpChg>
        <pc:grpChg chg="add mod topLvl">
          <ac:chgData name="SANJAY YADAV" userId="57378708bc6de7de" providerId="LiveId" clId="{C11E28CE-1412-4287-9117-734C7A2BF65B}" dt="2024-01-03T17:04:47.024" v="390" actId="207"/>
          <ac:grpSpMkLst>
            <pc:docMk/>
            <pc:sldMk cId="1899798618" sldId="256"/>
            <ac:grpSpMk id="24" creationId="{D97C5404-F625-0059-0C61-08C8F9256524}"/>
          </ac:grpSpMkLst>
        </pc:grpChg>
        <pc:grpChg chg="add mod topLvl">
          <ac:chgData name="SANJAY YADAV" userId="57378708bc6de7de" providerId="LiveId" clId="{C11E28CE-1412-4287-9117-734C7A2BF65B}" dt="2024-01-03T17:04:50.845" v="391" actId="207"/>
          <ac:grpSpMkLst>
            <pc:docMk/>
            <pc:sldMk cId="1899798618" sldId="256"/>
            <ac:grpSpMk id="27" creationId="{50309887-3A3A-EC1C-1DF8-D8439520D619}"/>
          </ac:grpSpMkLst>
        </pc:grpChg>
        <pc:grpChg chg="add mod topLvl">
          <ac:chgData name="SANJAY YADAV" userId="57378708bc6de7de" providerId="LiveId" clId="{C11E28CE-1412-4287-9117-734C7A2BF65B}" dt="2024-01-03T17:05:05.491" v="393" actId="207"/>
          <ac:grpSpMkLst>
            <pc:docMk/>
            <pc:sldMk cId="1899798618" sldId="256"/>
            <ac:grpSpMk id="30" creationId="{49844330-8E5F-87CE-C720-A16D410966DC}"/>
          </ac:grpSpMkLst>
        </pc:grpChg>
        <pc:grpChg chg="add mod topLvl">
          <ac:chgData name="SANJAY YADAV" userId="57378708bc6de7de" providerId="LiveId" clId="{C11E28CE-1412-4287-9117-734C7A2BF65B}" dt="2024-01-03T17:05:11.391" v="394" actId="207"/>
          <ac:grpSpMkLst>
            <pc:docMk/>
            <pc:sldMk cId="1899798618" sldId="256"/>
            <ac:grpSpMk id="33" creationId="{2BA0792C-D4DC-E8F1-4A88-1E6C0DBDF063}"/>
          </ac:grpSpMkLst>
        </pc:grpChg>
        <pc:grpChg chg="add mod topLvl">
          <ac:chgData name="SANJAY YADAV" userId="57378708bc6de7de" providerId="LiveId" clId="{C11E28CE-1412-4287-9117-734C7A2BF65B}" dt="2024-01-03T17:05:16.881" v="395" actId="207"/>
          <ac:grpSpMkLst>
            <pc:docMk/>
            <pc:sldMk cId="1899798618" sldId="256"/>
            <ac:grpSpMk id="36" creationId="{03CF2884-C284-1396-CCC1-763DB19EBF50}"/>
          </ac:grpSpMkLst>
        </pc:grpChg>
        <pc:grpChg chg="add mod topLvl">
          <ac:chgData name="SANJAY YADAV" userId="57378708bc6de7de" providerId="LiveId" clId="{C11E28CE-1412-4287-9117-734C7A2BF65B}" dt="2024-01-03T17:05:21.005" v="396" actId="207"/>
          <ac:grpSpMkLst>
            <pc:docMk/>
            <pc:sldMk cId="1899798618" sldId="256"/>
            <ac:grpSpMk id="39" creationId="{488E49F5-6381-BA02-E80C-1ED0E8218C3A}"/>
          </ac:grpSpMkLst>
        </pc:grpChg>
        <pc:grpChg chg="add mod topLvl">
          <ac:chgData name="SANJAY YADAV" userId="57378708bc6de7de" providerId="LiveId" clId="{C11E28CE-1412-4287-9117-734C7A2BF65B}" dt="2024-01-03T17:05:25.143" v="397" actId="207"/>
          <ac:grpSpMkLst>
            <pc:docMk/>
            <pc:sldMk cId="1899798618" sldId="256"/>
            <ac:grpSpMk id="42" creationId="{6E2D2CBA-55C3-F326-079C-24B06D570130}"/>
          </ac:grpSpMkLst>
        </pc:grpChg>
        <pc:grpChg chg="add mod topLvl">
          <ac:chgData name="SANJAY YADAV" userId="57378708bc6de7de" providerId="LiveId" clId="{C11E28CE-1412-4287-9117-734C7A2BF65B}" dt="2024-01-03T17:05:28.671" v="398" actId="207"/>
          <ac:grpSpMkLst>
            <pc:docMk/>
            <pc:sldMk cId="1899798618" sldId="256"/>
            <ac:grpSpMk id="45" creationId="{69DE68F6-53B8-0648-2DAB-FAE944032D00}"/>
          </ac:grpSpMkLst>
        </pc:grpChg>
        <pc:grpChg chg="add mod topLvl">
          <ac:chgData name="SANJAY YADAV" userId="57378708bc6de7de" providerId="LiveId" clId="{C11E28CE-1412-4287-9117-734C7A2BF65B}" dt="2024-01-03T17:05:33.856" v="399" actId="207"/>
          <ac:grpSpMkLst>
            <pc:docMk/>
            <pc:sldMk cId="1899798618" sldId="256"/>
            <ac:grpSpMk id="48" creationId="{56D9ACD9-FEB8-B9AB-C0BC-E7F8B84B9981}"/>
          </ac:grpSpMkLst>
        </pc:grpChg>
        <pc:grpChg chg="add mod topLvl">
          <ac:chgData name="SANJAY YADAV" userId="57378708bc6de7de" providerId="LiveId" clId="{C11E28CE-1412-4287-9117-734C7A2BF65B}" dt="2024-01-03T17:05:40.188" v="400" actId="207"/>
          <ac:grpSpMkLst>
            <pc:docMk/>
            <pc:sldMk cId="1899798618" sldId="256"/>
            <ac:grpSpMk id="51" creationId="{678BBC8B-B493-FAEE-F174-18A3FBE9050B}"/>
          </ac:grpSpMkLst>
        </pc:grpChg>
        <pc:grpChg chg="add mod topLvl">
          <ac:chgData name="SANJAY YADAV" userId="57378708bc6de7de" providerId="LiveId" clId="{C11E28CE-1412-4287-9117-734C7A2BF65B}" dt="2024-01-03T17:05:44.828" v="401" actId="207"/>
          <ac:grpSpMkLst>
            <pc:docMk/>
            <pc:sldMk cId="1899798618" sldId="256"/>
            <ac:grpSpMk id="54" creationId="{C70B0333-D88C-32F1-B6F1-8A163E55670F}"/>
          </ac:grpSpMkLst>
        </pc:grpChg>
        <pc:grpChg chg="add mod topLvl">
          <ac:chgData name="SANJAY YADAV" userId="57378708bc6de7de" providerId="LiveId" clId="{C11E28CE-1412-4287-9117-734C7A2BF65B}" dt="2024-01-03T17:05:53.383" v="402" actId="207"/>
          <ac:grpSpMkLst>
            <pc:docMk/>
            <pc:sldMk cId="1899798618" sldId="256"/>
            <ac:grpSpMk id="57" creationId="{0C2CBF97-C20C-1115-0A6A-F25DE158E939}"/>
          </ac:grpSpMkLst>
        </pc:grpChg>
        <pc:grpChg chg="add mod topLvl">
          <ac:chgData name="SANJAY YADAV" userId="57378708bc6de7de" providerId="LiveId" clId="{C11E28CE-1412-4287-9117-734C7A2BF65B}" dt="2024-01-03T17:05:58.465" v="403" actId="207"/>
          <ac:grpSpMkLst>
            <pc:docMk/>
            <pc:sldMk cId="1899798618" sldId="256"/>
            <ac:grpSpMk id="60" creationId="{6864D6BC-9883-3CE9-80AC-292D1A1C2C8F}"/>
          </ac:grpSpMkLst>
        </pc:grpChg>
        <pc:grpChg chg="add mod topLvl">
          <ac:chgData name="SANJAY YADAV" userId="57378708bc6de7de" providerId="LiveId" clId="{C11E28CE-1412-4287-9117-734C7A2BF65B}" dt="2024-01-03T17:06:04.905" v="404" actId="207"/>
          <ac:grpSpMkLst>
            <pc:docMk/>
            <pc:sldMk cId="1899798618" sldId="256"/>
            <ac:grpSpMk id="63" creationId="{73CCFF78-361D-A617-936D-D3DD01169E6C}"/>
          </ac:grpSpMkLst>
        </pc:grpChg>
        <pc:grpChg chg="add mod topLvl">
          <ac:chgData name="SANJAY YADAV" userId="57378708bc6de7de" providerId="LiveId" clId="{C11E28CE-1412-4287-9117-734C7A2BF65B}" dt="2024-01-03T17:06:10.342" v="405" actId="207"/>
          <ac:grpSpMkLst>
            <pc:docMk/>
            <pc:sldMk cId="1899798618" sldId="256"/>
            <ac:grpSpMk id="66" creationId="{D39E972F-20B9-17D2-7CD9-0FD88F2DB66C}"/>
          </ac:grpSpMkLst>
        </pc:grpChg>
        <pc:grpChg chg="add mod topLvl">
          <ac:chgData name="SANJAY YADAV" userId="57378708bc6de7de" providerId="LiveId" clId="{C11E28CE-1412-4287-9117-734C7A2BF65B}" dt="2024-01-03T17:06:15.275" v="406" actId="207"/>
          <ac:grpSpMkLst>
            <pc:docMk/>
            <pc:sldMk cId="1899798618" sldId="256"/>
            <ac:grpSpMk id="69" creationId="{BF0F44DD-EB76-80A4-B2A1-119C423A721E}"/>
          </ac:grpSpMkLst>
        </pc:grpChg>
        <pc:grpChg chg="add del mod">
          <ac:chgData name="SANJAY YADAV" userId="57378708bc6de7de" providerId="LiveId" clId="{C11E28CE-1412-4287-9117-734C7A2BF65B}" dt="2024-01-03T17:04:26.758" v="387" actId="165"/>
          <ac:grpSpMkLst>
            <pc:docMk/>
            <pc:sldMk cId="1899798618" sldId="256"/>
            <ac:grpSpMk id="72" creationId="{91F483D9-A77B-54D8-64AB-0DDD00668388}"/>
          </ac:grpSpMkLst>
        </pc:grpChg>
        <pc:grpChg chg="add del mod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73" creationId="{3BB45F0E-7176-B396-C20D-C920BDB1A58A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75" creationId="{8881EEA0-4731-63BF-C012-D0B7AFCC5A29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76" creationId="{08F0B380-AB44-E7F7-FF50-93C2260976E8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77" creationId="{B9ED7D29-ACB3-55FF-913D-E928F925BB3C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78" creationId="{D92ECB6A-DB1E-2EFF-A11C-BF519BD46B3A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79" creationId="{1975DBD8-9B1B-5C10-E4D1-503A7B583291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80" creationId="{CF2FFE6B-3137-6A15-5B94-840C24AE7B35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81" creationId="{7B17C55F-0250-D479-2059-6E9ED53E2BD6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82" creationId="{81280AAE-5836-4985-2029-CC7BBD20FE4D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83" creationId="{CF18AD4E-E68A-B16F-5989-43530011F704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84" creationId="{6CD4D686-EA85-C698-432F-2063930F2D4E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85" creationId="{116B3619-2946-B92D-D88F-11C86D1901E7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86" creationId="{CD205EBC-4492-B569-0349-6C9BA2F987B4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87" creationId="{B4343709-E003-934E-56AB-2E791350A290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88" creationId="{14E9DE71-86A8-E8DF-C9C7-CDB2A4DCBC3A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89" creationId="{20AD0CE6-C3E9-EAE6-2681-27E624FEF186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90" creationId="{E357937A-1EC5-3784-93C2-3B3494820AA2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91" creationId="{A89E0709-60BB-E3BF-41F6-640C2D5EF77E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92" creationId="{48983238-B13D-2F2D-F353-2C2D602B6C9F}"/>
          </ac:grpSpMkLst>
        </pc:grpChg>
        <pc:grpChg chg="mod topLvl">
          <ac:chgData name="SANJAY YADAV" userId="57378708bc6de7de" providerId="LiveId" clId="{C11E28CE-1412-4287-9117-734C7A2BF65B}" dt="2024-01-03T17:13:15.308" v="508" actId="165"/>
          <ac:grpSpMkLst>
            <pc:docMk/>
            <pc:sldMk cId="1899798618" sldId="256"/>
            <ac:grpSpMk id="93" creationId="{4478F67B-A2BE-6D35-A10B-3656C671295F}"/>
          </ac:grpSpMkLst>
        </pc:grpChg>
        <pc:grpChg chg="add del mod">
          <ac:chgData name="SANJAY YADAV" userId="57378708bc6de7de" providerId="LiveId" clId="{C11E28CE-1412-4287-9117-734C7A2BF65B}" dt="2024-01-03T17:06:31.721" v="407" actId="165"/>
          <ac:grpSpMkLst>
            <pc:docMk/>
            <pc:sldMk cId="1899798618" sldId="256"/>
            <ac:grpSpMk id="132" creationId="{73D4F144-37AA-19A3-C1EA-ED11AF587524}"/>
          </ac:grpSpMkLst>
        </pc:grpChg>
        <pc:grpChg chg="mod topLvl">
          <ac:chgData name="SANJAY YADAV" userId="57378708bc6de7de" providerId="LiveId" clId="{C11E28CE-1412-4287-9117-734C7A2BF65B}" dt="2024-01-03T17:06:40.752" v="408" actId="207"/>
          <ac:grpSpMkLst>
            <pc:docMk/>
            <pc:sldMk cId="1899798618" sldId="256"/>
            <ac:grpSpMk id="134" creationId="{B26FE9E5-E3B1-F16D-60FD-A7D5ABFB3DF5}"/>
          </ac:grpSpMkLst>
        </pc:grpChg>
        <pc:grpChg chg="mod topLvl">
          <ac:chgData name="SANJAY YADAV" userId="57378708bc6de7de" providerId="LiveId" clId="{C11E28CE-1412-4287-9117-734C7A2BF65B}" dt="2024-01-03T17:06:45.840" v="409" actId="207"/>
          <ac:grpSpMkLst>
            <pc:docMk/>
            <pc:sldMk cId="1899798618" sldId="256"/>
            <ac:grpSpMk id="135" creationId="{29A192F6-325D-1604-A081-E0EAA66E36BC}"/>
          </ac:grpSpMkLst>
        </pc:grpChg>
        <pc:grpChg chg="mod topLvl">
          <ac:chgData name="SANJAY YADAV" userId="57378708bc6de7de" providerId="LiveId" clId="{C11E28CE-1412-4287-9117-734C7A2BF65B}" dt="2024-01-03T17:06:54.723" v="410" actId="207"/>
          <ac:grpSpMkLst>
            <pc:docMk/>
            <pc:sldMk cId="1899798618" sldId="256"/>
            <ac:grpSpMk id="136" creationId="{06004802-9EDC-3BEE-C395-7531D271323A}"/>
          </ac:grpSpMkLst>
        </pc:grpChg>
        <pc:grpChg chg="mod topLvl">
          <ac:chgData name="SANJAY YADAV" userId="57378708bc6de7de" providerId="LiveId" clId="{C11E28CE-1412-4287-9117-734C7A2BF65B}" dt="2024-01-03T17:06:58.539" v="411" actId="207"/>
          <ac:grpSpMkLst>
            <pc:docMk/>
            <pc:sldMk cId="1899798618" sldId="256"/>
            <ac:grpSpMk id="137" creationId="{4A5D3E0F-2F0B-34BA-AA2F-C6801F3832F0}"/>
          </ac:grpSpMkLst>
        </pc:grpChg>
        <pc:grpChg chg="mod topLvl">
          <ac:chgData name="SANJAY YADAV" userId="57378708bc6de7de" providerId="LiveId" clId="{C11E28CE-1412-4287-9117-734C7A2BF65B}" dt="2024-01-03T17:07:04.181" v="412" actId="207"/>
          <ac:grpSpMkLst>
            <pc:docMk/>
            <pc:sldMk cId="1899798618" sldId="256"/>
            <ac:grpSpMk id="138" creationId="{EF117E77-C55D-9098-413A-20F91B24A516}"/>
          </ac:grpSpMkLst>
        </pc:grpChg>
        <pc:grpChg chg="mod topLvl">
          <ac:chgData name="SANJAY YADAV" userId="57378708bc6de7de" providerId="LiveId" clId="{C11E28CE-1412-4287-9117-734C7A2BF65B}" dt="2024-01-03T17:07:09.750" v="413" actId="207"/>
          <ac:grpSpMkLst>
            <pc:docMk/>
            <pc:sldMk cId="1899798618" sldId="256"/>
            <ac:grpSpMk id="139" creationId="{8AB9EBE1-91E5-ACE5-1133-DB0BDD4F6D6F}"/>
          </ac:grpSpMkLst>
        </pc:grpChg>
        <pc:grpChg chg="mod topLvl">
          <ac:chgData name="SANJAY YADAV" userId="57378708bc6de7de" providerId="LiveId" clId="{C11E28CE-1412-4287-9117-734C7A2BF65B}" dt="2024-01-03T17:07:20.502" v="414" actId="207"/>
          <ac:grpSpMkLst>
            <pc:docMk/>
            <pc:sldMk cId="1899798618" sldId="256"/>
            <ac:grpSpMk id="140" creationId="{4C70BA64-6819-834F-0B46-44979FA5C9FA}"/>
          </ac:grpSpMkLst>
        </pc:grpChg>
        <pc:grpChg chg="mod topLvl">
          <ac:chgData name="SANJAY YADAV" userId="57378708bc6de7de" providerId="LiveId" clId="{C11E28CE-1412-4287-9117-734C7A2BF65B}" dt="2024-01-03T17:06:31.721" v="407" actId="165"/>
          <ac:grpSpMkLst>
            <pc:docMk/>
            <pc:sldMk cId="1899798618" sldId="256"/>
            <ac:grpSpMk id="141" creationId="{5F42B827-F510-77B9-C89C-83992E243DD4}"/>
          </ac:grpSpMkLst>
        </pc:grpChg>
        <pc:grpChg chg="mod topLvl">
          <ac:chgData name="SANJAY YADAV" userId="57378708bc6de7de" providerId="LiveId" clId="{C11E28CE-1412-4287-9117-734C7A2BF65B}" dt="2024-01-03T17:07:29.346" v="415" actId="207"/>
          <ac:grpSpMkLst>
            <pc:docMk/>
            <pc:sldMk cId="1899798618" sldId="256"/>
            <ac:grpSpMk id="142" creationId="{466C08F7-59CC-6A05-B748-4A626E8A8C49}"/>
          </ac:grpSpMkLst>
        </pc:grpChg>
        <pc:grpChg chg="mod topLvl">
          <ac:chgData name="SANJAY YADAV" userId="57378708bc6de7de" providerId="LiveId" clId="{C11E28CE-1412-4287-9117-734C7A2BF65B}" dt="2024-01-03T17:09:06.082" v="475" actId="207"/>
          <ac:grpSpMkLst>
            <pc:docMk/>
            <pc:sldMk cId="1899798618" sldId="256"/>
            <ac:grpSpMk id="143" creationId="{E822B6D2-49F7-3C56-2E02-5CF07C8E79FB}"/>
          </ac:grpSpMkLst>
        </pc:grpChg>
        <pc:grpChg chg="mod topLvl">
          <ac:chgData name="SANJAY YADAV" userId="57378708bc6de7de" providerId="LiveId" clId="{C11E28CE-1412-4287-9117-734C7A2BF65B}" dt="2024-01-03T17:09:11.728" v="476" actId="207"/>
          <ac:grpSpMkLst>
            <pc:docMk/>
            <pc:sldMk cId="1899798618" sldId="256"/>
            <ac:grpSpMk id="144" creationId="{596BEACA-B532-70B7-A3E4-14F0A38361D1}"/>
          </ac:grpSpMkLst>
        </pc:grpChg>
        <pc:grpChg chg="mod topLvl">
          <ac:chgData name="SANJAY YADAV" userId="57378708bc6de7de" providerId="LiveId" clId="{C11E28CE-1412-4287-9117-734C7A2BF65B}" dt="2024-01-03T17:09:18.243" v="477" actId="207"/>
          <ac:grpSpMkLst>
            <pc:docMk/>
            <pc:sldMk cId="1899798618" sldId="256"/>
            <ac:grpSpMk id="145" creationId="{9D436F23-89DA-710D-AD44-CAC1506B8687}"/>
          </ac:grpSpMkLst>
        </pc:grpChg>
        <pc:grpChg chg="mod topLvl">
          <ac:chgData name="SANJAY YADAV" userId="57378708bc6de7de" providerId="LiveId" clId="{C11E28CE-1412-4287-9117-734C7A2BF65B}" dt="2024-01-03T17:09:22.765" v="478" actId="207"/>
          <ac:grpSpMkLst>
            <pc:docMk/>
            <pc:sldMk cId="1899798618" sldId="256"/>
            <ac:grpSpMk id="146" creationId="{8107DC2F-260C-41F0-FAC8-7A647D601505}"/>
          </ac:grpSpMkLst>
        </pc:grpChg>
        <pc:grpChg chg="mod topLvl">
          <ac:chgData name="SANJAY YADAV" userId="57378708bc6de7de" providerId="LiveId" clId="{C11E28CE-1412-4287-9117-734C7A2BF65B}" dt="2024-01-03T17:09:27.398" v="479" actId="207"/>
          <ac:grpSpMkLst>
            <pc:docMk/>
            <pc:sldMk cId="1899798618" sldId="256"/>
            <ac:grpSpMk id="147" creationId="{B3F426E1-BCAD-FD6A-6A74-3673C56EB6DF}"/>
          </ac:grpSpMkLst>
        </pc:grpChg>
        <pc:grpChg chg="mod topLvl">
          <ac:chgData name="SANJAY YADAV" userId="57378708bc6de7de" providerId="LiveId" clId="{C11E28CE-1412-4287-9117-734C7A2BF65B}" dt="2024-01-03T17:09:33.226" v="480" actId="207"/>
          <ac:grpSpMkLst>
            <pc:docMk/>
            <pc:sldMk cId="1899798618" sldId="256"/>
            <ac:grpSpMk id="148" creationId="{94D207FE-B7C3-BD8A-2347-5C55A4805B36}"/>
          </ac:grpSpMkLst>
        </pc:grpChg>
        <pc:grpChg chg="mod topLvl">
          <ac:chgData name="SANJAY YADAV" userId="57378708bc6de7de" providerId="LiveId" clId="{C11E28CE-1412-4287-9117-734C7A2BF65B}" dt="2024-01-03T17:09:37.785" v="481" actId="207"/>
          <ac:grpSpMkLst>
            <pc:docMk/>
            <pc:sldMk cId="1899798618" sldId="256"/>
            <ac:grpSpMk id="149" creationId="{1873CCC9-79CD-1B0C-4C8D-DDAB5DF18C53}"/>
          </ac:grpSpMkLst>
        </pc:grpChg>
        <pc:grpChg chg="mod topLvl">
          <ac:chgData name="SANJAY YADAV" userId="57378708bc6de7de" providerId="LiveId" clId="{C11E28CE-1412-4287-9117-734C7A2BF65B}" dt="2024-01-03T17:09:42.754" v="482" actId="207"/>
          <ac:grpSpMkLst>
            <pc:docMk/>
            <pc:sldMk cId="1899798618" sldId="256"/>
            <ac:grpSpMk id="150" creationId="{FAABCF35-4CCD-1AF7-2EA7-8F3CB93F413C}"/>
          </ac:grpSpMkLst>
        </pc:grpChg>
        <pc:grpChg chg="mod topLvl">
          <ac:chgData name="SANJAY YADAV" userId="57378708bc6de7de" providerId="LiveId" clId="{C11E28CE-1412-4287-9117-734C7A2BF65B}" dt="2024-01-03T17:09:47.423" v="483" actId="207"/>
          <ac:grpSpMkLst>
            <pc:docMk/>
            <pc:sldMk cId="1899798618" sldId="256"/>
            <ac:grpSpMk id="151" creationId="{899EEE92-F26A-C09E-5785-15AC2623FE13}"/>
          </ac:grpSpMkLst>
        </pc:grpChg>
        <pc:grpChg chg="mod topLvl">
          <ac:chgData name="SANJAY YADAV" userId="57378708bc6de7de" providerId="LiveId" clId="{C11E28CE-1412-4287-9117-734C7A2BF65B}" dt="2024-01-03T17:09:55.469" v="484" actId="207"/>
          <ac:grpSpMkLst>
            <pc:docMk/>
            <pc:sldMk cId="1899798618" sldId="256"/>
            <ac:grpSpMk id="152" creationId="{6D70805C-B0DA-6941-4D09-EDF17136526D}"/>
          </ac:grpSpMkLst>
        </pc:grpChg>
        <pc:grpChg chg="add mod">
          <ac:chgData name="SANJAY YADAV" userId="57378708bc6de7de" providerId="LiveId" clId="{C11E28CE-1412-4287-9117-734C7A2BF65B}" dt="2024-01-03T17:12:18.836" v="505" actId="571"/>
          <ac:grpSpMkLst>
            <pc:docMk/>
            <pc:sldMk cId="1899798618" sldId="256"/>
            <ac:grpSpMk id="191" creationId="{BA1E0C0F-F656-060E-1F3C-5FB34EA8DFC7}"/>
          </ac:grpSpMkLst>
        </pc:grpChg>
        <pc:grpChg chg="add mod">
          <ac:chgData name="SANJAY YADAV" userId="57378708bc6de7de" providerId="LiveId" clId="{C11E28CE-1412-4287-9117-734C7A2BF65B}" dt="2024-01-03T17:12:18.836" v="505" actId="571"/>
          <ac:grpSpMkLst>
            <pc:docMk/>
            <pc:sldMk cId="1899798618" sldId="256"/>
            <ac:grpSpMk id="194" creationId="{CFB5247F-DC3F-0523-A812-173E17C372A0}"/>
          </ac:grpSpMkLst>
        </pc:grpChg>
        <pc:grpChg chg="add mod">
          <ac:chgData name="SANJAY YADAV" userId="57378708bc6de7de" providerId="LiveId" clId="{C11E28CE-1412-4287-9117-734C7A2BF65B}" dt="2024-01-03T17:12:18.836" v="505" actId="571"/>
          <ac:grpSpMkLst>
            <pc:docMk/>
            <pc:sldMk cId="1899798618" sldId="256"/>
            <ac:grpSpMk id="197" creationId="{C57BFA91-D34C-A79F-4DDB-AD675BB9D6E7}"/>
          </ac:grpSpMkLst>
        </pc:grpChg>
        <pc:grpChg chg="add mod">
          <ac:chgData name="SANJAY YADAV" userId="57378708bc6de7de" providerId="LiveId" clId="{C11E28CE-1412-4287-9117-734C7A2BF65B}" dt="2024-01-03T17:12:18.836" v="505" actId="571"/>
          <ac:grpSpMkLst>
            <pc:docMk/>
            <pc:sldMk cId="1899798618" sldId="256"/>
            <ac:grpSpMk id="200" creationId="{FE28BB7C-FD24-6B8F-1A8E-68D74F8CAA9F}"/>
          </ac:grpSpMkLst>
        </pc:grpChg>
        <pc:grpChg chg="add mod">
          <ac:chgData name="SANJAY YADAV" userId="57378708bc6de7de" providerId="LiveId" clId="{C11E28CE-1412-4287-9117-734C7A2BF65B}" dt="2024-01-03T17:12:18.836" v="505" actId="571"/>
          <ac:grpSpMkLst>
            <pc:docMk/>
            <pc:sldMk cId="1899798618" sldId="256"/>
            <ac:grpSpMk id="203" creationId="{0337F81F-B866-E62E-BC5A-81805ED5CC29}"/>
          </ac:grpSpMkLst>
        </pc:grpChg>
        <pc:grpChg chg="add mod">
          <ac:chgData name="SANJAY YADAV" userId="57378708bc6de7de" providerId="LiveId" clId="{C11E28CE-1412-4287-9117-734C7A2BF65B}" dt="2024-01-03T17:12:18.836" v="505" actId="571"/>
          <ac:grpSpMkLst>
            <pc:docMk/>
            <pc:sldMk cId="1899798618" sldId="256"/>
            <ac:grpSpMk id="206" creationId="{FDCBE3B3-28B1-2329-D1B5-50458B80BFF4}"/>
          </ac:grpSpMkLst>
        </pc:grpChg>
        <pc:grpChg chg="add mod">
          <ac:chgData name="SANJAY YADAV" userId="57378708bc6de7de" providerId="LiveId" clId="{C11E28CE-1412-4287-9117-734C7A2BF65B}" dt="2024-01-03T17:12:18.836" v="505" actId="571"/>
          <ac:grpSpMkLst>
            <pc:docMk/>
            <pc:sldMk cId="1899798618" sldId="256"/>
            <ac:grpSpMk id="209" creationId="{7300230D-89D1-4C4F-3383-DFA3E63E65EE}"/>
          </ac:grpSpMkLst>
        </pc:grpChg>
        <pc:grpChg chg="add mod">
          <ac:chgData name="SANJAY YADAV" userId="57378708bc6de7de" providerId="LiveId" clId="{C11E28CE-1412-4287-9117-734C7A2BF65B}" dt="2024-01-03T17:12:18.836" v="505" actId="571"/>
          <ac:grpSpMkLst>
            <pc:docMk/>
            <pc:sldMk cId="1899798618" sldId="256"/>
            <ac:grpSpMk id="212" creationId="{B66BCDBC-AD33-A515-E64A-CDB7D5D52C8E}"/>
          </ac:grpSpMkLst>
        </pc:grpChg>
        <pc:grpChg chg="add mod">
          <ac:chgData name="SANJAY YADAV" userId="57378708bc6de7de" providerId="LiveId" clId="{C11E28CE-1412-4287-9117-734C7A2BF65B}" dt="2024-01-03T17:12:18.836" v="505" actId="571"/>
          <ac:grpSpMkLst>
            <pc:docMk/>
            <pc:sldMk cId="1899798618" sldId="256"/>
            <ac:grpSpMk id="215" creationId="{F88DA6F9-92F5-6F50-E00F-51DCA6F4BEB1}"/>
          </ac:grpSpMkLst>
        </pc:grpChg>
        <pc:grpChg chg="add mod">
          <ac:chgData name="SANJAY YADAV" userId="57378708bc6de7de" providerId="LiveId" clId="{C11E28CE-1412-4287-9117-734C7A2BF65B}" dt="2024-01-03T17:12:18.836" v="505" actId="571"/>
          <ac:grpSpMkLst>
            <pc:docMk/>
            <pc:sldMk cId="1899798618" sldId="256"/>
            <ac:grpSpMk id="218" creationId="{53FE006A-0E05-16F3-A94A-D8CA73199EBC}"/>
          </ac:grpSpMkLst>
        </pc:grpChg>
        <pc:grpChg chg="add mod">
          <ac:chgData name="SANJAY YADAV" userId="57378708bc6de7de" providerId="LiveId" clId="{C11E28CE-1412-4287-9117-734C7A2BF65B}" dt="2024-01-03T17:12:18.836" v="505" actId="571"/>
          <ac:grpSpMkLst>
            <pc:docMk/>
            <pc:sldMk cId="1899798618" sldId="256"/>
            <ac:grpSpMk id="221" creationId="{C0EB404A-88C5-1541-A29F-B5C5BD5E2208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24" creationId="{4F61CA0C-4D6D-B975-0E4E-71986013E3A4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27" creationId="{F2C864FC-6940-9013-FBAF-988AD03337E7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30" creationId="{03465469-45A8-BACE-A776-F76B71760B29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33" creationId="{3087E3FE-6E4C-F311-9C95-8CEA7B9B303C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36" creationId="{4F6CEE99-8703-40F5-A39F-464259C4E8AA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39" creationId="{EFD6037D-CB56-1850-BCE1-DD238CF8413A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42" creationId="{31D9DC5E-6BD2-A508-3893-32BB168D14DD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45" creationId="{692CED24-E1C5-E407-3454-E85188D2BD95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48" creationId="{DB1C775F-69D2-BD21-1320-9BD935A3A323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51" creationId="{CC4155D0-F652-C14A-1AE3-D903525E64CC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54" creationId="{7D2FE10C-2F94-BD9B-29D5-C62B394F5ADC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57" creationId="{3A146604-EC9E-F75C-076D-A37C608D6E0A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60" creationId="{5E2B852C-40AF-6571-87AE-A52CCBB47483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63" creationId="{5EE25A1D-EA46-DA95-F9DE-D6AAADB4AEDC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66" creationId="{90B77840-B94A-A39C-EF8A-5AAAA3C69DC6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69" creationId="{AB02229F-B8C9-394B-52F3-A12B1F103793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72" creationId="{50CDD113-F17B-7084-AD2F-5235A1061070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75" creationId="{641FAF58-4669-A7BB-C542-E46E56333D18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78" creationId="{D5E0ABC3-5AF2-DEF1-1BA2-18FCA1BC0C64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81" creationId="{F8198991-B6A4-D925-1F4B-4BDCEC377644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84" creationId="{7B8DD092-3C44-2394-11F7-874356CD197F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87" creationId="{7C8F25A6-1B35-43CB-025D-229C0A82C967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90" creationId="{478451B4-1D77-F989-79D3-485ED64F0F77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93" creationId="{39321D0F-077A-DE95-605C-652BD6EA5D92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96" creationId="{2DCE4812-5751-4A53-EA2A-E0F93B2A6CC9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299" creationId="{E1F1C11F-1F3B-7D12-88AC-E073FED5DEA8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302" creationId="{3273C8F4-AAB9-3F9E-0C99-BE8BA46ED977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305" creationId="{820B1099-C86A-76F8-14AB-730ADA3E4577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308" creationId="{F820E3AD-27C4-3FE7-2CCD-A6568F799683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311" creationId="{07FFB4FA-CEE3-5A13-5322-DE5ECDFE235F}"/>
          </ac:grpSpMkLst>
        </pc:grpChg>
        <pc:grpChg chg="add mod">
          <ac:chgData name="SANJAY YADAV" userId="57378708bc6de7de" providerId="LiveId" clId="{C11E28CE-1412-4287-9117-734C7A2BF65B}" dt="2024-01-03T17:12:50.586" v="507" actId="571"/>
          <ac:grpSpMkLst>
            <pc:docMk/>
            <pc:sldMk cId="1899798618" sldId="256"/>
            <ac:grpSpMk id="314" creationId="{81511A05-CFCD-701B-B551-1DF4C125304E}"/>
          </ac:grpSpMkLst>
        </pc:grpChg>
        <pc:grpChg chg="add mod">
          <ac:chgData name="SANJAY YADAV" userId="57378708bc6de7de" providerId="LiveId" clId="{C11E28CE-1412-4287-9117-734C7A2BF65B}" dt="2024-01-03T17:13:27.571" v="510" actId="571"/>
          <ac:grpSpMkLst>
            <pc:docMk/>
            <pc:sldMk cId="1899798618" sldId="256"/>
            <ac:grpSpMk id="317" creationId="{852C7897-F8C6-DC75-6F09-14AD158FAAE6}"/>
          </ac:grpSpMkLst>
        </pc:grpChg>
        <pc:grpChg chg="add mod">
          <ac:chgData name="SANJAY YADAV" userId="57378708bc6de7de" providerId="LiveId" clId="{C11E28CE-1412-4287-9117-734C7A2BF65B}" dt="2024-01-03T17:13:27.571" v="510" actId="571"/>
          <ac:grpSpMkLst>
            <pc:docMk/>
            <pc:sldMk cId="1899798618" sldId="256"/>
            <ac:grpSpMk id="320" creationId="{0405816C-844E-4F99-4ED0-F2DD3F238318}"/>
          </ac:grpSpMkLst>
        </pc:grpChg>
        <pc:grpChg chg="add mod">
          <ac:chgData name="SANJAY YADAV" userId="57378708bc6de7de" providerId="LiveId" clId="{C11E28CE-1412-4287-9117-734C7A2BF65B}" dt="2024-01-03T17:13:27.571" v="510" actId="571"/>
          <ac:grpSpMkLst>
            <pc:docMk/>
            <pc:sldMk cId="1899798618" sldId="256"/>
            <ac:grpSpMk id="323" creationId="{22DEA21E-039E-F37F-4AA9-9D6D1B372045}"/>
          </ac:grpSpMkLst>
        </pc:grpChg>
        <pc:grpChg chg="add mod">
          <ac:chgData name="SANJAY YADAV" userId="57378708bc6de7de" providerId="LiveId" clId="{C11E28CE-1412-4287-9117-734C7A2BF65B}" dt="2024-01-03T17:13:27.571" v="510" actId="571"/>
          <ac:grpSpMkLst>
            <pc:docMk/>
            <pc:sldMk cId="1899798618" sldId="256"/>
            <ac:grpSpMk id="326" creationId="{33C56C7F-D1F1-987D-DF3B-EB3AC4663B2F}"/>
          </ac:grpSpMkLst>
        </pc:grpChg>
        <pc:grpChg chg="add mod">
          <ac:chgData name="SANJAY YADAV" userId="57378708bc6de7de" providerId="LiveId" clId="{C11E28CE-1412-4287-9117-734C7A2BF65B}" dt="2024-01-03T17:13:27.571" v="510" actId="571"/>
          <ac:grpSpMkLst>
            <pc:docMk/>
            <pc:sldMk cId="1899798618" sldId="256"/>
            <ac:grpSpMk id="329" creationId="{5962FDD5-0453-E5D9-D8BE-C5DF8EFC0DCE}"/>
          </ac:grpSpMkLst>
        </pc:grpChg>
        <pc:grpChg chg="add mod">
          <ac:chgData name="SANJAY YADAV" userId="57378708bc6de7de" providerId="LiveId" clId="{C11E28CE-1412-4287-9117-734C7A2BF65B}" dt="2024-01-03T17:13:36.327" v="512" actId="571"/>
          <ac:grpSpMkLst>
            <pc:docMk/>
            <pc:sldMk cId="1899798618" sldId="256"/>
            <ac:grpSpMk id="332" creationId="{04F41FC7-976A-94C7-4F69-EDEA30BE5F3D}"/>
          </ac:grpSpMkLst>
        </pc:grpChg>
        <pc:grpChg chg="add mod">
          <ac:chgData name="SANJAY YADAV" userId="57378708bc6de7de" providerId="LiveId" clId="{C11E28CE-1412-4287-9117-734C7A2BF65B}" dt="2024-01-03T17:13:36.327" v="512" actId="571"/>
          <ac:grpSpMkLst>
            <pc:docMk/>
            <pc:sldMk cId="1899798618" sldId="256"/>
            <ac:grpSpMk id="335" creationId="{2AAA9C61-2073-3610-B0C1-ED47E0870132}"/>
          </ac:grpSpMkLst>
        </pc:grpChg>
        <pc:grpChg chg="add mod">
          <ac:chgData name="SANJAY YADAV" userId="57378708bc6de7de" providerId="LiveId" clId="{C11E28CE-1412-4287-9117-734C7A2BF65B}" dt="2024-01-03T17:13:36.327" v="512" actId="571"/>
          <ac:grpSpMkLst>
            <pc:docMk/>
            <pc:sldMk cId="1899798618" sldId="256"/>
            <ac:grpSpMk id="338" creationId="{CCA8C58F-6C94-BDEB-1A1F-86A6E06957D4}"/>
          </ac:grpSpMkLst>
        </pc:grpChg>
        <pc:grpChg chg="add mod">
          <ac:chgData name="SANJAY YADAV" userId="57378708bc6de7de" providerId="LiveId" clId="{C11E28CE-1412-4287-9117-734C7A2BF65B}" dt="2024-01-03T17:13:36.327" v="512" actId="571"/>
          <ac:grpSpMkLst>
            <pc:docMk/>
            <pc:sldMk cId="1899798618" sldId="256"/>
            <ac:grpSpMk id="341" creationId="{682E74C4-A39C-A7BE-E77C-55D5420DDB28}"/>
          </ac:grpSpMkLst>
        </pc:grpChg>
        <pc:grpChg chg="add mod">
          <ac:chgData name="SANJAY YADAV" userId="57378708bc6de7de" providerId="LiveId" clId="{C11E28CE-1412-4287-9117-734C7A2BF65B}" dt="2024-01-03T17:13:36.327" v="512" actId="571"/>
          <ac:grpSpMkLst>
            <pc:docMk/>
            <pc:sldMk cId="1899798618" sldId="256"/>
            <ac:grpSpMk id="344" creationId="{97648157-9B58-7A98-B02E-FF5694BFC18C}"/>
          </ac:grpSpMkLst>
        </pc:grpChg>
        <pc:grpChg chg="add mod">
          <ac:chgData name="SANJAY YADAV" userId="57378708bc6de7de" providerId="LiveId" clId="{C11E28CE-1412-4287-9117-734C7A2BF65B}" dt="2024-01-03T17:13:36.327" v="512" actId="571"/>
          <ac:grpSpMkLst>
            <pc:docMk/>
            <pc:sldMk cId="1899798618" sldId="256"/>
            <ac:grpSpMk id="347" creationId="{9FE30A6D-4D61-7169-08FA-5233C1C98827}"/>
          </ac:grpSpMkLst>
        </pc:grpChg>
        <pc:grpChg chg="add mod">
          <ac:chgData name="SANJAY YADAV" userId="57378708bc6de7de" providerId="LiveId" clId="{C11E28CE-1412-4287-9117-734C7A2BF65B}" dt="2024-01-03T17:13:36.327" v="512" actId="571"/>
          <ac:grpSpMkLst>
            <pc:docMk/>
            <pc:sldMk cId="1899798618" sldId="256"/>
            <ac:grpSpMk id="350" creationId="{84967B05-EFA4-3BF0-35FF-4239C1D24489}"/>
          </ac:grpSpMkLst>
        </pc:grpChg>
        <pc:grpChg chg="add mod">
          <ac:chgData name="SANJAY YADAV" userId="57378708bc6de7de" providerId="LiveId" clId="{C11E28CE-1412-4287-9117-734C7A2BF65B}" dt="2024-01-03T17:13:36.327" v="512" actId="571"/>
          <ac:grpSpMkLst>
            <pc:docMk/>
            <pc:sldMk cId="1899798618" sldId="256"/>
            <ac:grpSpMk id="353" creationId="{123E8DB0-49D5-A099-B02D-A78A469BB801}"/>
          </ac:grpSpMkLst>
        </pc:grpChg>
        <pc:grpChg chg="add mod">
          <ac:chgData name="SANJAY YADAV" userId="57378708bc6de7de" providerId="LiveId" clId="{C11E28CE-1412-4287-9117-734C7A2BF65B}" dt="2024-01-03T17:13:36.327" v="512" actId="571"/>
          <ac:grpSpMkLst>
            <pc:docMk/>
            <pc:sldMk cId="1899798618" sldId="256"/>
            <ac:grpSpMk id="356" creationId="{985FC520-55B6-DAF9-B785-53A2C78BC6E8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59" creationId="{38180256-40BC-4A67-92B6-14859C34AD3D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62" creationId="{40629B48-72A7-1A4B-3FB1-D54A60EC8107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65" creationId="{F55DB5FC-63D9-2089-7077-80DE471B572B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68" creationId="{E9C9BBF1-9C1F-C0B6-7DF2-B5381DCAEDC9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71" creationId="{8A92DB7E-7502-66C3-ED6A-E5322A41C34E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74" creationId="{06D1DEF5-4F9B-B1FF-1AA2-744E324441FC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77" creationId="{08E41EA3-55D4-1BEC-073F-19FA4E35C573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80" creationId="{E14BBD58-260C-9FC8-18B1-A52FD30D65B7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83" creationId="{4A74C656-FFB4-BC17-7B97-E4288124E9EB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86" creationId="{DF3285EF-7AE1-5C0E-F5ED-C036F66873D4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89" creationId="{3E039D62-BA8D-5497-B313-5CE86F50DC67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92" creationId="{A58EFBF3-B2A5-E747-C71C-6CE4607C4E36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95" creationId="{F0FE8AA1-A98C-E325-2AF7-B23D43D05FBD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398" creationId="{2DCDC66D-C687-13CF-1A69-436777643219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401" creationId="{E15D119B-A6A9-B3AE-B20C-0CB694E5C465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404" creationId="{4EA1C0DB-3063-779A-2485-2C128C6CBAC2}"/>
          </ac:grpSpMkLst>
        </pc:grpChg>
        <pc:grpChg chg="add mod">
          <ac:chgData name="SANJAY YADAV" userId="57378708bc6de7de" providerId="LiveId" clId="{C11E28CE-1412-4287-9117-734C7A2BF65B}" dt="2024-01-03T17:13:48.354" v="514" actId="571"/>
          <ac:grpSpMkLst>
            <pc:docMk/>
            <pc:sldMk cId="1899798618" sldId="256"/>
            <ac:grpSpMk id="407" creationId="{8EB81B3F-33D5-7249-44D8-BFA485594A86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10" creationId="{B6A6B898-BF26-9BB0-0674-8ADBA9C5E347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13" creationId="{817C4500-8369-6DD2-0829-C797234D52E4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16" creationId="{51C7E507-9F0C-6714-B320-049A26177AE8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19" creationId="{574B5A98-2426-45E1-B8D0-62B7B767190A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22" creationId="{E6215E04-2305-0AED-6F1E-CBF8A935F2B6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25" creationId="{3695065F-3498-94EE-035A-2D9C5A1F44CA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28" creationId="{93AF6675-7316-D11C-A5FC-8EB07FC17506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31" creationId="{5B49F2C1-2975-1FF3-FF40-6E4C1F1A6DA3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34" creationId="{F1C51BE8-C973-2942-7868-399B0EF48817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37" creationId="{959B0E8A-D60C-E8FD-86D5-EFA14A67B157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40" creationId="{50F5061A-AEEC-8314-F5AC-9BBC2C6C3F16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43" creationId="{8769F81B-0577-FD16-A6AC-486FFA9E1896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46" creationId="{049AEBFE-94BF-FEA4-0465-07691C48C943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49" creationId="{F03122EE-11F1-8D0B-CB1A-CD90B74C48A0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52" creationId="{FA448170-49D6-8B0F-FEDA-8845C1B8137E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55" creationId="{E508266C-0660-B71C-D543-32C95F91BDA2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58" creationId="{B8E608D2-C4BC-5FAB-C9F0-8B1DC6E90711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61" creationId="{DAEE2A1A-9BBB-C3AD-A305-FD602FB9928A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64" creationId="{0886D08B-3028-2C37-5CD1-99B2B12EF3AD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67" creationId="{CE556320-F159-4FD3-D2AD-287BBB0237C6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70" creationId="{B075941B-A7D6-9B83-7DF6-A17851340680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73" creationId="{A89A0C19-26BC-FE8F-99C9-B3194B5F3EB6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76" creationId="{7385BFC9-598E-1D56-4687-37C8779785E0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79" creationId="{CA5CAEF4-E88A-9DE6-55A9-AFDA26995BD5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82" creationId="{BEEBB77C-C73A-A153-C4C8-326DED4BE02D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85" creationId="{533429C4-6BC4-1C81-8BC5-3C243EC97627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88" creationId="{54F33939-68A0-DFD1-959B-C4F93659A48C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91" creationId="{5B685077-485F-19F0-4BF8-1E0A46760C30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94" creationId="{5959E928-694B-2217-207F-18277D457471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497" creationId="{3A18925F-66C5-3B36-97B8-F645810D7D69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00" creationId="{4A74A6C4-E1DD-9C10-3A5B-0C5020393F75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03" creationId="{2D962627-36B8-AE3B-2624-1A2F61BDD8F2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06" creationId="{29068F83-87A9-ADA1-F8AE-7781876989E6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09" creationId="{FBFB0FA7-83DA-743E-8D30-6B3F9FB05032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12" creationId="{ABA619E5-A539-5E06-F505-FA11274583C3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15" creationId="{BDC40C08-D01F-C4AD-AF3A-07FE2663076A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18" creationId="{9CCFEFCB-78EE-34D7-B0FB-DEBDD865AC49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21" creationId="{89C4754A-3D70-3E6A-88E3-6489DA3B3FB4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24" creationId="{D8BAFD20-7B01-58B5-223C-1B480682840D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27" creationId="{FFCCECD1-5602-2E65-632B-6FECD7BBC4D3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30" creationId="{782A7B68-6492-1275-C44E-3C1374A7F264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33" creationId="{A431112D-3202-9C68-7308-4D740D08E852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36" creationId="{E107671B-87A9-8C30-576D-0C7330142E06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39" creationId="{27FF3268-8D7C-FD20-CEAF-F247B33522D2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42" creationId="{F4241359-783A-F0C4-73C7-3B86CA7B922B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45" creationId="{AB22B5C2-3357-1786-C5EB-58E5B4EA8F86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48" creationId="{D264A1EA-0647-1661-B4E2-2CF6DF865380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51" creationId="{41CB945E-699B-72DA-289E-F75C618A9AA8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54" creationId="{9CC91192-E6D6-7C41-CCB3-3A9AB4F25784}"/>
          </ac:grpSpMkLst>
        </pc:grpChg>
        <pc:grpChg chg="add mod">
          <ac:chgData name="SANJAY YADAV" userId="57378708bc6de7de" providerId="LiveId" clId="{C11E28CE-1412-4287-9117-734C7A2BF65B}" dt="2024-01-03T17:14:30.002" v="516" actId="571"/>
          <ac:grpSpMkLst>
            <pc:docMk/>
            <pc:sldMk cId="1899798618" sldId="256"/>
            <ac:grpSpMk id="557" creationId="{FDA87EE4-8617-F14F-965C-F30C47FCC008}"/>
          </ac:grpSpMkLst>
        </pc:grpChg>
        <pc:cxnChg chg="add del">
          <ac:chgData name="SANJAY YADAV" userId="57378708bc6de7de" providerId="LiveId" clId="{C11E28CE-1412-4287-9117-734C7A2BF65B}" dt="2024-01-03T16:59:20.427" v="2" actId="11529"/>
          <ac:cxnSpMkLst>
            <pc:docMk/>
            <pc:sldMk cId="1899798618" sldId="256"/>
            <ac:cxnSpMk id="5" creationId="{C4CAF2F8-4337-3315-3510-7B8C95160671}"/>
          </ac:cxnSpMkLst>
        </pc:cxnChg>
        <pc:cxnChg chg="add mod topLvl">
          <ac:chgData name="SANJAY YADAV" userId="57378708bc6de7de" providerId="LiveId" clId="{C11E28CE-1412-4287-9117-734C7A2BF65B}" dt="2024-01-03T17:04:26.758" v="387" actId="165"/>
          <ac:cxnSpMkLst>
            <pc:docMk/>
            <pc:sldMk cId="1899798618" sldId="256"/>
            <ac:cxnSpMk id="7" creationId="{BEBAD6B5-454C-C6C6-B5A1-73C965B49986}"/>
          </ac:cxnSpMkLst>
        </pc:cxnChg>
        <pc:cxnChg chg="add mod">
          <ac:chgData name="SANJAY YADAV" userId="57378708bc6de7de" providerId="LiveId" clId="{C11E28CE-1412-4287-9117-734C7A2BF65B}" dt="2024-01-03T17:04:35.827" v="388" actId="207"/>
          <ac:cxnSpMkLst>
            <pc:docMk/>
            <pc:sldMk cId="1899798618" sldId="256"/>
            <ac:cxnSpMk id="12" creationId="{124260AA-447B-F325-EB80-EDAEDAC71098}"/>
          </ac:cxnSpMkLst>
        </pc:cxnChg>
        <pc:cxnChg chg="mod">
          <ac:chgData name="SANJAY YADAV" userId="57378708bc6de7de" providerId="LiveId" clId="{C11E28CE-1412-4287-9117-734C7A2BF65B}" dt="2024-01-03T17:04:26.758" v="387" actId="165"/>
          <ac:cxnSpMkLst>
            <pc:docMk/>
            <pc:sldMk cId="1899798618" sldId="256"/>
            <ac:cxnSpMk id="16" creationId="{714A7EE0-C619-7A74-EB01-80E054A33EEB}"/>
          </ac:cxnSpMkLst>
        </pc:cxnChg>
        <pc:cxnChg chg="mod">
          <ac:chgData name="SANJAY YADAV" userId="57378708bc6de7de" providerId="LiveId" clId="{C11E28CE-1412-4287-9117-734C7A2BF65B}" dt="2024-01-03T17:04:42.212" v="389" actId="207"/>
          <ac:cxnSpMkLst>
            <pc:docMk/>
            <pc:sldMk cId="1899798618" sldId="256"/>
            <ac:cxnSpMk id="19" creationId="{1D93A372-39CB-5FAE-12D2-6AAC9095D558}"/>
          </ac:cxnSpMkLst>
        </pc:cxnChg>
        <pc:cxnChg chg="mod">
          <ac:chgData name="SANJAY YADAV" userId="57378708bc6de7de" providerId="LiveId" clId="{C11E28CE-1412-4287-9117-734C7A2BF65B}" dt="2024-01-03T17:01:02.348" v="24" actId="571"/>
          <ac:cxnSpMkLst>
            <pc:docMk/>
            <pc:sldMk cId="1899798618" sldId="256"/>
            <ac:cxnSpMk id="22" creationId="{E1C61D25-7D93-2BC6-16EF-100E97639BCD}"/>
          </ac:cxnSpMkLst>
        </pc:cxnChg>
        <pc:cxnChg chg="mod">
          <ac:chgData name="SANJAY YADAV" userId="57378708bc6de7de" providerId="LiveId" clId="{C11E28CE-1412-4287-9117-734C7A2BF65B}" dt="2024-01-03T17:04:47.024" v="390" actId="207"/>
          <ac:cxnSpMkLst>
            <pc:docMk/>
            <pc:sldMk cId="1899798618" sldId="256"/>
            <ac:cxnSpMk id="25" creationId="{7C25EF04-F3F0-A5E9-8F9E-1EEA4DF847A7}"/>
          </ac:cxnSpMkLst>
        </pc:cxnChg>
        <pc:cxnChg chg="mod">
          <ac:chgData name="SANJAY YADAV" userId="57378708bc6de7de" providerId="LiveId" clId="{C11E28CE-1412-4287-9117-734C7A2BF65B}" dt="2024-01-03T17:04:50.845" v="391" actId="207"/>
          <ac:cxnSpMkLst>
            <pc:docMk/>
            <pc:sldMk cId="1899798618" sldId="256"/>
            <ac:cxnSpMk id="28" creationId="{975164D3-91FF-5C18-0304-9564905C2777}"/>
          </ac:cxnSpMkLst>
        </pc:cxnChg>
        <pc:cxnChg chg="mod">
          <ac:chgData name="SANJAY YADAV" userId="57378708bc6de7de" providerId="LiveId" clId="{C11E28CE-1412-4287-9117-734C7A2BF65B}" dt="2024-01-03T17:05:05.491" v="393" actId="207"/>
          <ac:cxnSpMkLst>
            <pc:docMk/>
            <pc:sldMk cId="1899798618" sldId="256"/>
            <ac:cxnSpMk id="31" creationId="{5F880E65-0654-C81A-FDC2-817A3B19ECC5}"/>
          </ac:cxnSpMkLst>
        </pc:cxnChg>
        <pc:cxnChg chg="mod">
          <ac:chgData name="SANJAY YADAV" userId="57378708bc6de7de" providerId="LiveId" clId="{C11E28CE-1412-4287-9117-734C7A2BF65B}" dt="2024-01-03T17:05:11.391" v="394" actId="207"/>
          <ac:cxnSpMkLst>
            <pc:docMk/>
            <pc:sldMk cId="1899798618" sldId="256"/>
            <ac:cxnSpMk id="34" creationId="{DD1C4762-CB07-89F5-F08F-82D326DD4EAF}"/>
          </ac:cxnSpMkLst>
        </pc:cxnChg>
        <pc:cxnChg chg="mod">
          <ac:chgData name="SANJAY YADAV" userId="57378708bc6de7de" providerId="LiveId" clId="{C11E28CE-1412-4287-9117-734C7A2BF65B}" dt="2024-01-03T17:05:16.881" v="395" actId="207"/>
          <ac:cxnSpMkLst>
            <pc:docMk/>
            <pc:sldMk cId="1899798618" sldId="256"/>
            <ac:cxnSpMk id="37" creationId="{46017F55-7717-87D0-A99A-E20897936A06}"/>
          </ac:cxnSpMkLst>
        </pc:cxnChg>
        <pc:cxnChg chg="mod">
          <ac:chgData name="SANJAY YADAV" userId="57378708bc6de7de" providerId="LiveId" clId="{C11E28CE-1412-4287-9117-734C7A2BF65B}" dt="2024-01-03T17:05:21.005" v="396" actId="207"/>
          <ac:cxnSpMkLst>
            <pc:docMk/>
            <pc:sldMk cId="1899798618" sldId="256"/>
            <ac:cxnSpMk id="40" creationId="{8D8BDD3D-95BD-F971-E6CA-0A273C061840}"/>
          </ac:cxnSpMkLst>
        </pc:cxnChg>
        <pc:cxnChg chg="mod">
          <ac:chgData name="SANJAY YADAV" userId="57378708bc6de7de" providerId="LiveId" clId="{C11E28CE-1412-4287-9117-734C7A2BF65B}" dt="2024-01-03T17:05:25.143" v="397" actId="207"/>
          <ac:cxnSpMkLst>
            <pc:docMk/>
            <pc:sldMk cId="1899798618" sldId="256"/>
            <ac:cxnSpMk id="43" creationId="{A2D585DD-661C-2E60-6375-9F55FF068096}"/>
          </ac:cxnSpMkLst>
        </pc:cxnChg>
        <pc:cxnChg chg="mod">
          <ac:chgData name="SANJAY YADAV" userId="57378708bc6de7de" providerId="LiveId" clId="{C11E28CE-1412-4287-9117-734C7A2BF65B}" dt="2024-01-03T17:05:28.671" v="398" actId="207"/>
          <ac:cxnSpMkLst>
            <pc:docMk/>
            <pc:sldMk cId="1899798618" sldId="256"/>
            <ac:cxnSpMk id="46" creationId="{23E21C75-9013-1229-D33B-EC35B22C47A2}"/>
          </ac:cxnSpMkLst>
        </pc:cxnChg>
        <pc:cxnChg chg="mod">
          <ac:chgData name="SANJAY YADAV" userId="57378708bc6de7de" providerId="LiveId" clId="{C11E28CE-1412-4287-9117-734C7A2BF65B}" dt="2024-01-03T17:05:33.856" v="399" actId="207"/>
          <ac:cxnSpMkLst>
            <pc:docMk/>
            <pc:sldMk cId="1899798618" sldId="256"/>
            <ac:cxnSpMk id="49" creationId="{A07B4AE5-2162-91C2-F729-650F814A5358}"/>
          </ac:cxnSpMkLst>
        </pc:cxnChg>
        <pc:cxnChg chg="mod">
          <ac:chgData name="SANJAY YADAV" userId="57378708bc6de7de" providerId="LiveId" clId="{C11E28CE-1412-4287-9117-734C7A2BF65B}" dt="2024-01-03T17:05:40.188" v="400" actId="207"/>
          <ac:cxnSpMkLst>
            <pc:docMk/>
            <pc:sldMk cId="1899798618" sldId="256"/>
            <ac:cxnSpMk id="52" creationId="{786C2C5C-12B1-D447-3BBC-84F22F3A3914}"/>
          </ac:cxnSpMkLst>
        </pc:cxnChg>
        <pc:cxnChg chg="mod">
          <ac:chgData name="SANJAY YADAV" userId="57378708bc6de7de" providerId="LiveId" clId="{C11E28CE-1412-4287-9117-734C7A2BF65B}" dt="2024-01-03T17:05:44.828" v="401" actId="207"/>
          <ac:cxnSpMkLst>
            <pc:docMk/>
            <pc:sldMk cId="1899798618" sldId="256"/>
            <ac:cxnSpMk id="55" creationId="{AD659537-C98E-1EDE-68B0-2B6B82B3B709}"/>
          </ac:cxnSpMkLst>
        </pc:cxnChg>
        <pc:cxnChg chg="mod">
          <ac:chgData name="SANJAY YADAV" userId="57378708bc6de7de" providerId="LiveId" clId="{C11E28CE-1412-4287-9117-734C7A2BF65B}" dt="2024-01-03T17:05:53.383" v="402" actId="207"/>
          <ac:cxnSpMkLst>
            <pc:docMk/>
            <pc:sldMk cId="1899798618" sldId="256"/>
            <ac:cxnSpMk id="58" creationId="{909925FB-DDDB-CB1F-33AD-77B8F04D457D}"/>
          </ac:cxnSpMkLst>
        </pc:cxnChg>
        <pc:cxnChg chg="mod">
          <ac:chgData name="SANJAY YADAV" userId="57378708bc6de7de" providerId="LiveId" clId="{C11E28CE-1412-4287-9117-734C7A2BF65B}" dt="2024-01-03T17:05:58.465" v="403" actId="207"/>
          <ac:cxnSpMkLst>
            <pc:docMk/>
            <pc:sldMk cId="1899798618" sldId="256"/>
            <ac:cxnSpMk id="61" creationId="{4FE68272-3697-E7B9-087B-96C1A29E6AA5}"/>
          </ac:cxnSpMkLst>
        </pc:cxnChg>
        <pc:cxnChg chg="mod">
          <ac:chgData name="SANJAY YADAV" userId="57378708bc6de7de" providerId="LiveId" clId="{C11E28CE-1412-4287-9117-734C7A2BF65B}" dt="2024-01-03T17:06:04.905" v="404" actId="207"/>
          <ac:cxnSpMkLst>
            <pc:docMk/>
            <pc:sldMk cId="1899798618" sldId="256"/>
            <ac:cxnSpMk id="64" creationId="{2361263C-4015-29CB-BD68-8511071D62B9}"/>
          </ac:cxnSpMkLst>
        </pc:cxnChg>
        <pc:cxnChg chg="mod">
          <ac:chgData name="SANJAY YADAV" userId="57378708bc6de7de" providerId="LiveId" clId="{C11E28CE-1412-4287-9117-734C7A2BF65B}" dt="2024-01-03T17:06:10.342" v="405" actId="207"/>
          <ac:cxnSpMkLst>
            <pc:docMk/>
            <pc:sldMk cId="1899798618" sldId="256"/>
            <ac:cxnSpMk id="67" creationId="{6D3DD83E-92B4-8C53-37FE-799FBCF03A05}"/>
          </ac:cxnSpMkLst>
        </pc:cxnChg>
        <pc:cxnChg chg="mod">
          <ac:chgData name="SANJAY YADAV" userId="57378708bc6de7de" providerId="LiveId" clId="{C11E28CE-1412-4287-9117-734C7A2BF65B}" dt="2024-01-03T17:06:15.275" v="406" actId="207"/>
          <ac:cxnSpMkLst>
            <pc:docMk/>
            <pc:sldMk cId="1899798618" sldId="256"/>
            <ac:cxnSpMk id="70" creationId="{924627C8-8B4D-D5AC-CA59-BE49CB01EBAC}"/>
          </ac:cxnSpMkLst>
        </pc:cxnChg>
        <pc:cxnChg chg="mod topLvl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74" creationId="{C9D1B36C-2406-0F9A-BBF1-F87B7A51BBA7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94" creationId="{FFBF0F93-3DA4-3393-8C47-0A3E52D246FB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96" creationId="{C89C0F8C-E575-B66A-20B9-995032302314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98" creationId="{DDE775E8-4D41-53A0-9E9A-944634221F8C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00" creationId="{C0A71B36-9ECC-C19C-785B-5C53EBD42CBE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02" creationId="{03E11EB2-185F-7516-5307-CAF341DBCC50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04" creationId="{6069E6E4-5060-3D37-0EC7-DC2BC8C83AA1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06" creationId="{DCCC46FA-601E-86EC-FA0D-2EBB5ECB69B6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08" creationId="{70B717C3-23BB-EB41-8783-394FC5725F93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10" creationId="{BC493A3E-D79A-B795-E464-493B93AD20F0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12" creationId="{BA5970F6-6A82-035B-4770-133B09B71526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14" creationId="{633F8E84-A1B3-65B7-6568-2A2DF54EE116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16" creationId="{BEEDF8B6-515B-FCCD-74D3-12E637F04FFD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18" creationId="{CD91BA39-602B-3FE1-0739-42F06D1AD465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20" creationId="{3D06750B-4207-1F2A-9DB8-6E921EF7D53F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22" creationId="{05CBDD90-3954-70FA-E13C-880239477B8D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24" creationId="{5BFE19BA-0591-F003-5124-8FF33871BFE2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26" creationId="{FC3F57BB-4AE7-D7C9-AF76-614FACF4CF7D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28" creationId="{8D5EA6BF-0BC3-3C95-A04E-0B93F1DE5927}"/>
          </ac:cxnSpMkLst>
        </pc:cxnChg>
        <pc:cxnChg chg="mod">
          <ac:chgData name="SANJAY YADAV" userId="57378708bc6de7de" providerId="LiveId" clId="{C11E28CE-1412-4287-9117-734C7A2BF65B}" dt="2024-01-03T17:13:15.308" v="508" actId="165"/>
          <ac:cxnSpMkLst>
            <pc:docMk/>
            <pc:sldMk cId="1899798618" sldId="256"/>
            <ac:cxnSpMk id="130" creationId="{1D406F8F-9BD6-757C-0160-0C7DB46EA3B9}"/>
          </ac:cxnSpMkLst>
        </pc:cxnChg>
        <pc:cxnChg chg="mod topLvl">
          <ac:chgData name="SANJAY YADAV" userId="57378708bc6de7de" providerId="LiveId" clId="{C11E28CE-1412-4287-9117-734C7A2BF65B}" dt="2024-01-03T17:06:31.721" v="407" actId="165"/>
          <ac:cxnSpMkLst>
            <pc:docMk/>
            <pc:sldMk cId="1899798618" sldId="256"/>
            <ac:cxnSpMk id="133" creationId="{9A16C88E-CB4B-5E85-FCDA-29ADC05088CC}"/>
          </ac:cxnSpMkLst>
        </pc:cxnChg>
        <pc:cxnChg chg="mod">
          <ac:chgData name="SANJAY YADAV" userId="57378708bc6de7de" providerId="LiveId" clId="{C11E28CE-1412-4287-9117-734C7A2BF65B}" dt="2024-01-03T17:09:55.469" v="484" actId="207"/>
          <ac:cxnSpMkLst>
            <pc:docMk/>
            <pc:sldMk cId="1899798618" sldId="256"/>
            <ac:cxnSpMk id="153" creationId="{4E5C7D01-2CA4-9749-E016-250FEA2A999A}"/>
          </ac:cxnSpMkLst>
        </pc:cxnChg>
        <pc:cxnChg chg="mod">
          <ac:chgData name="SANJAY YADAV" userId="57378708bc6de7de" providerId="LiveId" clId="{C11E28CE-1412-4287-9117-734C7A2BF65B}" dt="2024-01-03T17:09:47.423" v="483" actId="207"/>
          <ac:cxnSpMkLst>
            <pc:docMk/>
            <pc:sldMk cId="1899798618" sldId="256"/>
            <ac:cxnSpMk id="155" creationId="{287DD04D-7E5D-8FB8-8448-83E154FDF46A}"/>
          </ac:cxnSpMkLst>
        </pc:cxnChg>
        <pc:cxnChg chg="mod">
          <ac:chgData name="SANJAY YADAV" userId="57378708bc6de7de" providerId="LiveId" clId="{C11E28CE-1412-4287-9117-734C7A2BF65B}" dt="2024-01-03T17:09:42.754" v="482" actId="207"/>
          <ac:cxnSpMkLst>
            <pc:docMk/>
            <pc:sldMk cId="1899798618" sldId="256"/>
            <ac:cxnSpMk id="157" creationId="{040AC269-811B-1A7A-0B04-E469D7790610}"/>
          </ac:cxnSpMkLst>
        </pc:cxnChg>
        <pc:cxnChg chg="mod">
          <ac:chgData name="SANJAY YADAV" userId="57378708bc6de7de" providerId="LiveId" clId="{C11E28CE-1412-4287-9117-734C7A2BF65B}" dt="2024-01-03T17:09:37.785" v="481" actId="207"/>
          <ac:cxnSpMkLst>
            <pc:docMk/>
            <pc:sldMk cId="1899798618" sldId="256"/>
            <ac:cxnSpMk id="159" creationId="{2876D1B0-5618-993F-6670-538610103AE4}"/>
          </ac:cxnSpMkLst>
        </pc:cxnChg>
        <pc:cxnChg chg="mod">
          <ac:chgData name="SANJAY YADAV" userId="57378708bc6de7de" providerId="LiveId" clId="{C11E28CE-1412-4287-9117-734C7A2BF65B}" dt="2024-01-03T17:09:33.226" v="480" actId="207"/>
          <ac:cxnSpMkLst>
            <pc:docMk/>
            <pc:sldMk cId="1899798618" sldId="256"/>
            <ac:cxnSpMk id="161" creationId="{18D0D79C-9961-40B9-FD57-73D99289B89A}"/>
          </ac:cxnSpMkLst>
        </pc:cxnChg>
        <pc:cxnChg chg="mod">
          <ac:chgData name="SANJAY YADAV" userId="57378708bc6de7de" providerId="LiveId" clId="{C11E28CE-1412-4287-9117-734C7A2BF65B}" dt="2024-01-03T17:09:27.398" v="479" actId="207"/>
          <ac:cxnSpMkLst>
            <pc:docMk/>
            <pc:sldMk cId="1899798618" sldId="256"/>
            <ac:cxnSpMk id="163" creationId="{672D6F2B-834F-E895-4862-BE74BD74AB1F}"/>
          </ac:cxnSpMkLst>
        </pc:cxnChg>
        <pc:cxnChg chg="mod">
          <ac:chgData name="SANJAY YADAV" userId="57378708bc6de7de" providerId="LiveId" clId="{C11E28CE-1412-4287-9117-734C7A2BF65B}" dt="2024-01-03T17:09:22.765" v="478" actId="207"/>
          <ac:cxnSpMkLst>
            <pc:docMk/>
            <pc:sldMk cId="1899798618" sldId="256"/>
            <ac:cxnSpMk id="165" creationId="{F526607E-4770-3A2D-0C69-74E28672D808}"/>
          </ac:cxnSpMkLst>
        </pc:cxnChg>
        <pc:cxnChg chg="mod">
          <ac:chgData name="SANJAY YADAV" userId="57378708bc6de7de" providerId="LiveId" clId="{C11E28CE-1412-4287-9117-734C7A2BF65B}" dt="2024-01-03T17:09:18.243" v="477" actId="207"/>
          <ac:cxnSpMkLst>
            <pc:docMk/>
            <pc:sldMk cId="1899798618" sldId="256"/>
            <ac:cxnSpMk id="167" creationId="{A92C8AD7-96E4-24C1-1BA8-C52D42CDFBCE}"/>
          </ac:cxnSpMkLst>
        </pc:cxnChg>
        <pc:cxnChg chg="mod">
          <ac:chgData name="SANJAY YADAV" userId="57378708bc6de7de" providerId="LiveId" clId="{C11E28CE-1412-4287-9117-734C7A2BF65B}" dt="2024-01-03T17:09:11.728" v="476" actId="207"/>
          <ac:cxnSpMkLst>
            <pc:docMk/>
            <pc:sldMk cId="1899798618" sldId="256"/>
            <ac:cxnSpMk id="169" creationId="{2D59D5B5-0CEE-5E3E-4E36-3D6E75A166E1}"/>
          </ac:cxnSpMkLst>
        </pc:cxnChg>
        <pc:cxnChg chg="mod">
          <ac:chgData name="SANJAY YADAV" userId="57378708bc6de7de" providerId="LiveId" clId="{C11E28CE-1412-4287-9117-734C7A2BF65B}" dt="2024-01-03T17:09:06.082" v="475" actId="207"/>
          <ac:cxnSpMkLst>
            <pc:docMk/>
            <pc:sldMk cId="1899798618" sldId="256"/>
            <ac:cxnSpMk id="171" creationId="{D95676F0-626E-9EFB-893E-37390C61D3E5}"/>
          </ac:cxnSpMkLst>
        </pc:cxnChg>
        <pc:cxnChg chg="mod">
          <ac:chgData name="SANJAY YADAV" userId="57378708bc6de7de" providerId="LiveId" clId="{C11E28CE-1412-4287-9117-734C7A2BF65B}" dt="2024-01-03T17:07:29.346" v="415" actId="207"/>
          <ac:cxnSpMkLst>
            <pc:docMk/>
            <pc:sldMk cId="1899798618" sldId="256"/>
            <ac:cxnSpMk id="173" creationId="{F7C4B1F7-7858-832B-ED0A-6896731B84BA}"/>
          </ac:cxnSpMkLst>
        </pc:cxnChg>
        <pc:cxnChg chg="mod">
          <ac:chgData name="SANJAY YADAV" userId="57378708bc6de7de" providerId="LiveId" clId="{C11E28CE-1412-4287-9117-734C7A2BF65B}" dt="2024-01-03T17:06:31.721" v="407" actId="165"/>
          <ac:cxnSpMkLst>
            <pc:docMk/>
            <pc:sldMk cId="1899798618" sldId="256"/>
            <ac:cxnSpMk id="175" creationId="{DD0A2AF8-B26C-6D1C-BD4D-08CA2A6433A7}"/>
          </ac:cxnSpMkLst>
        </pc:cxnChg>
        <pc:cxnChg chg="mod">
          <ac:chgData name="SANJAY YADAV" userId="57378708bc6de7de" providerId="LiveId" clId="{C11E28CE-1412-4287-9117-734C7A2BF65B}" dt="2024-01-03T17:07:20.502" v="414" actId="207"/>
          <ac:cxnSpMkLst>
            <pc:docMk/>
            <pc:sldMk cId="1899798618" sldId="256"/>
            <ac:cxnSpMk id="177" creationId="{7D618A3E-817F-945E-8ACD-6FE9863F7DA8}"/>
          </ac:cxnSpMkLst>
        </pc:cxnChg>
        <pc:cxnChg chg="mod">
          <ac:chgData name="SANJAY YADAV" userId="57378708bc6de7de" providerId="LiveId" clId="{C11E28CE-1412-4287-9117-734C7A2BF65B}" dt="2024-01-03T17:07:09.750" v="413" actId="207"/>
          <ac:cxnSpMkLst>
            <pc:docMk/>
            <pc:sldMk cId="1899798618" sldId="256"/>
            <ac:cxnSpMk id="179" creationId="{338F55F5-066C-3050-0CAD-03B649BC216E}"/>
          </ac:cxnSpMkLst>
        </pc:cxnChg>
        <pc:cxnChg chg="mod">
          <ac:chgData name="SANJAY YADAV" userId="57378708bc6de7de" providerId="LiveId" clId="{C11E28CE-1412-4287-9117-734C7A2BF65B}" dt="2024-01-03T17:07:04.181" v="412" actId="207"/>
          <ac:cxnSpMkLst>
            <pc:docMk/>
            <pc:sldMk cId="1899798618" sldId="256"/>
            <ac:cxnSpMk id="181" creationId="{42792F8B-C0BE-0540-EB4C-F4DD818463E7}"/>
          </ac:cxnSpMkLst>
        </pc:cxnChg>
        <pc:cxnChg chg="mod">
          <ac:chgData name="SANJAY YADAV" userId="57378708bc6de7de" providerId="LiveId" clId="{C11E28CE-1412-4287-9117-734C7A2BF65B}" dt="2024-01-03T17:06:58.539" v="411" actId="207"/>
          <ac:cxnSpMkLst>
            <pc:docMk/>
            <pc:sldMk cId="1899798618" sldId="256"/>
            <ac:cxnSpMk id="183" creationId="{ED587318-00EC-F045-EC35-B8AE1731B25D}"/>
          </ac:cxnSpMkLst>
        </pc:cxnChg>
        <pc:cxnChg chg="mod">
          <ac:chgData name="SANJAY YADAV" userId="57378708bc6de7de" providerId="LiveId" clId="{C11E28CE-1412-4287-9117-734C7A2BF65B}" dt="2024-01-03T17:06:54.723" v="410" actId="207"/>
          <ac:cxnSpMkLst>
            <pc:docMk/>
            <pc:sldMk cId="1899798618" sldId="256"/>
            <ac:cxnSpMk id="185" creationId="{3E6F4249-A368-136B-941C-034A8CBDD285}"/>
          </ac:cxnSpMkLst>
        </pc:cxnChg>
        <pc:cxnChg chg="mod">
          <ac:chgData name="SANJAY YADAV" userId="57378708bc6de7de" providerId="LiveId" clId="{C11E28CE-1412-4287-9117-734C7A2BF65B}" dt="2024-01-03T17:06:45.840" v="409" actId="207"/>
          <ac:cxnSpMkLst>
            <pc:docMk/>
            <pc:sldMk cId="1899798618" sldId="256"/>
            <ac:cxnSpMk id="187" creationId="{59D4F174-CEC7-04EA-2C6A-ACD77BCB5EAF}"/>
          </ac:cxnSpMkLst>
        </pc:cxnChg>
        <pc:cxnChg chg="mod">
          <ac:chgData name="SANJAY YADAV" userId="57378708bc6de7de" providerId="LiveId" clId="{C11E28CE-1412-4287-9117-734C7A2BF65B}" dt="2024-01-03T17:06:40.752" v="408" actId="207"/>
          <ac:cxnSpMkLst>
            <pc:docMk/>
            <pc:sldMk cId="1899798618" sldId="256"/>
            <ac:cxnSpMk id="189" creationId="{83D6B11B-866D-DD24-8E48-F1B612E17C5F}"/>
          </ac:cxnSpMkLst>
        </pc:cxnChg>
        <pc:cxnChg chg="mod">
          <ac:chgData name="SANJAY YADAV" userId="57378708bc6de7de" providerId="LiveId" clId="{C11E28CE-1412-4287-9117-734C7A2BF65B}" dt="2024-01-03T17:12:18.836" v="505" actId="571"/>
          <ac:cxnSpMkLst>
            <pc:docMk/>
            <pc:sldMk cId="1899798618" sldId="256"/>
            <ac:cxnSpMk id="192" creationId="{1EDD90A4-B977-6A1A-0204-FE6B0730E7B7}"/>
          </ac:cxnSpMkLst>
        </pc:cxnChg>
        <pc:cxnChg chg="mod">
          <ac:chgData name="SANJAY YADAV" userId="57378708bc6de7de" providerId="LiveId" clId="{C11E28CE-1412-4287-9117-734C7A2BF65B}" dt="2024-01-03T17:12:18.836" v="505" actId="571"/>
          <ac:cxnSpMkLst>
            <pc:docMk/>
            <pc:sldMk cId="1899798618" sldId="256"/>
            <ac:cxnSpMk id="195" creationId="{3E3F2E1D-892E-4A53-E816-81303DCC2F06}"/>
          </ac:cxnSpMkLst>
        </pc:cxnChg>
        <pc:cxnChg chg="mod">
          <ac:chgData name="SANJAY YADAV" userId="57378708bc6de7de" providerId="LiveId" clId="{C11E28CE-1412-4287-9117-734C7A2BF65B}" dt="2024-01-03T17:12:18.836" v="505" actId="571"/>
          <ac:cxnSpMkLst>
            <pc:docMk/>
            <pc:sldMk cId="1899798618" sldId="256"/>
            <ac:cxnSpMk id="198" creationId="{CD294B5D-9773-6527-5694-80B79C8057A0}"/>
          </ac:cxnSpMkLst>
        </pc:cxnChg>
        <pc:cxnChg chg="mod">
          <ac:chgData name="SANJAY YADAV" userId="57378708bc6de7de" providerId="LiveId" clId="{C11E28CE-1412-4287-9117-734C7A2BF65B}" dt="2024-01-03T17:12:18.836" v="505" actId="571"/>
          <ac:cxnSpMkLst>
            <pc:docMk/>
            <pc:sldMk cId="1899798618" sldId="256"/>
            <ac:cxnSpMk id="201" creationId="{494BE293-C3BB-3790-FAA8-5322BBC9BADE}"/>
          </ac:cxnSpMkLst>
        </pc:cxnChg>
        <pc:cxnChg chg="mod">
          <ac:chgData name="SANJAY YADAV" userId="57378708bc6de7de" providerId="LiveId" clId="{C11E28CE-1412-4287-9117-734C7A2BF65B}" dt="2024-01-03T17:12:18.836" v="505" actId="571"/>
          <ac:cxnSpMkLst>
            <pc:docMk/>
            <pc:sldMk cId="1899798618" sldId="256"/>
            <ac:cxnSpMk id="204" creationId="{27E798E7-63EA-9D78-5370-2D87B0DB7253}"/>
          </ac:cxnSpMkLst>
        </pc:cxnChg>
        <pc:cxnChg chg="mod">
          <ac:chgData name="SANJAY YADAV" userId="57378708bc6de7de" providerId="LiveId" clId="{C11E28CE-1412-4287-9117-734C7A2BF65B}" dt="2024-01-03T17:12:18.836" v="505" actId="571"/>
          <ac:cxnSpMkLst>
            <pc:docMk/>
            <pc:sldMk cId="1899798618" sldId="256"/>
            <ac:cxnSpMk id="207" creationId="{83AA19C2-8097-9F13-1A5A-C58D7A5BD18F}"/>
          </ac:cxnSpMkLst>
        </pc:cxnChg>
        <pc:cxnChg chg="mod">
          <ac:chgData name="SANJAY YADAV" userId="57378708bc6de7de" providerId="LiveId" clId="{C11E28CE-1412-4287-9117-734C7A2BF65B}" dt="2024-01-03T17:12:18.836" v="505" actId="571"/>
          <ac:cxnSpMkLst>
            <pc:docMk/>
            <pc:sldMk cId="1899798618" sldId="256"/>
            <ac:cxnSpMk id="210" creationId="{2027C1FB-0F16-E069-FB2D-B23D69F98FCF}"/>
          </ac:cxnSpMkLst>
        </pc:cxnChg>
        <pc:cxnChg chg="mod">
          <ac:chgData name="SANJAY YADAV" userId="57378708bc6de7de" providerId="LiveId" clId="{C11E28CE-1412-4287-9117-734C7A2BF65B}" dt="2024-01-03T17:12:18.836" v="505" actId="571"/>
          <ac:cxnSpMkLst>
            <pc:docMk/>
            <pc:sldMk cId="1899798618" sldId="256"/>
            <ac:cxnSpMk id="213" creationId="{514DBE5B-5496-73C4-CEA7-BBEDA583BACA}"/>
          </ac:cxnSpMkLst>
        </pc:cxnChg>
        <pc:cxnChg chg="mod">
          <ac:chgData name="SANJAY YADAV" userId="57378708bc6de7de" providerId="LiveId" clId="{C11E28CE-1412-4287-9117-734C7A2BF65B}" dt="2024-01-03T17:12:18.836" v="505" actId="571"/>
          <ac:cxnSpMkLst>
            <pc:docMk/>
            <pc:sldMk cId="1899798618" sldId="256"/>
            <ac:cxnSpMk id="216" creationId="{2853951E-31F4-17E5-F46E-9532DB2B19AE}"/>
          </ac:cxnSpMkLst>
        </pc:cxnChg>
        <pc:cxnChg chg="mod">
          <ac:chgData name="SANJAY YADAV" userId="57378708bc6de7de" providerId="LiveId" clId="{C11E28CE-1412-4287-9117-734C7A2BF65B}" dt="2024-01-03T17:12:18.836" v="505" actId="571"/>
          <ac:cxnSpMkLst>
            <pc:docMk/>
            <pc:sldMk cId="1899798618" sldId="256"/>
            <ac:cxnSpMk id="219" creationId="{1B44157D-4A2B-C19D-ADD4-8CD5A74C5439}"/>
          </ac:cxnSpMkLst>
        </pc:cxnChg>
        <pc:cxnChg chg="mod">
          <ac:chgData name="SANJAY YADAV" userId="57378708bc6de7de" providerId="LiveId" clId="{C11E28CE-1412-4287-9117-734C7A2BF65B}" dt="2024-01-03T17:12:18.836" v="505" actId="571"/>
          <ac:cxnSpMkLst>
            <pc:docMk/>
            <pc:sldMk cId="1899798618" sldId="256"/>
            <ac:cxnSpMk id="222" creationId="{A03D78B0-B409-64B3-BA72-162027655633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25" creationId="{3E0E4E34-1268-FA84-6674-9AE4FAD3F8B4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28" creationId="{5D55411B-8585-7ED3-7633-6D5F621D646D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31" creationId="{B038FA99-EF06-7F95-35D1-D5232159A7D8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34" creationId="{D07A1F78-3FD4-90B9-1232-5ED9F758687D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37" creationId="{3BD79BFA-692B-EBD7-84B5-DDC8D3E8EE77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40" creationId="{320F2834-FFD9-A8D9-925D-CF8EAFC86066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43" creationId="{1255D3CE-6DA8-8D48-E977-10500A9F1E32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46" creationId="{F1FC3DAA-2B98-AFD1-90EE-F9AEC13C2F8A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49" creationId="{FC23447B-4417-7A4D-2D2C-82A9BD0BECD0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52" creationId="{8BAFA00F-3937-C44A-A0A6-674765442281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55" creationId="{AE6C0FCF-E170-9B79-919B-DC9760983199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58" creationId="{9C2E7625-7A24-653C-AE1B-74DB9B7900D6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61" creationId="{500D23C2-326D-2F8B-83C4-EED6C2CB9081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64" creationId="{9AD2B1B8-BB17-C7D4-EE88-07A5DBC19730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67" creationId="{B8EA6BF6-68A0-9DEA-E8EF-6B8114D853EB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70" creationId="{C4909963-F171-DD92-1949-5CA5028AD8C2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73" creationId="{2FD81CA3-2441-CAB2-8E8A-B7904AD51636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76" creationId="{5AC55069-9597-97F9-6CA7-0674C167E7B2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79" creationId="{0104F08B-F400-324B-AF11-9C9132D77ABE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82" creationId="{7381161B-729F-0939-3704-83CDF96EB7B7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85" creationId="{3BE99423-176F-CC93-2612-5F61241B5331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88" creationId="{0C225D73-3E4B-9DE6-AB0E-12B48EF7F0F1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91" creationId="{03F6D6AD-5DE4-A480-2380-4C30BCEE1EFD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94" creationId="{F0930C28-BFDB-29E5-70FF-C1C05F13A31F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297" creationId="{3FA46A39-032E-2E33-352C-8FF5BE0D369B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300" creationId="{8E192432-A7DE-D7E9-F9A4-55C52885FA21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303" creationId="{D32CD963-3D17-2068-4623-E225FF4FF9B6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306" creationId="{C4B8A60D-A3E6-4918-858B-A4F8D7ACA594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309" creationId="{EA093DE5-BF55-E9EA-1E91-D3FAA7AAE170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312" creationId="{11C3ABC2-F325-B73D-3FDC-C08BA4BBE9EC}"/>
          </ac:cxnSpMkLst>
        </pc:cxnChg>
        <pc:cxnChg chg="mod">
          <ac:chgData name="SANJAY YADAV" userId="57378708bc6de7de" providerId="LiveId" clId="{C11E28CE-1412-4287-9117-734C7A2BF65B}" dt="2024-01-03T17:12:50.586" v="507" actId="571"/>
          <ac:cxnSpMkLst>
            <pc:docMk/>
            <pc:sldMk cId="1899798618" sldId="256"/>
            <ac:cxnSpMk id="315" creationId="{34FD24F3-00D4-FC13-9432-0D20C529F899}"/>
          </ac:cxnSpMkLst>
        </pc:cxnChg>
        <pc:cxnChg chg="mod">
          <ac:chgData name="SANJAY YADAV" userId="57378708bc6de7de" providerId="LiveId" clId="{C11E28CE-1412-4287-9117-734C7A2BF65B}" dt="2024-01-03T17:13:27.571" v="510" actId="571"/>
          <ac:cxnSpMkLst>
            <pc:docMk/>
            <pc:sldMk cId="1899798618" sldId="256"/>
            <ac:cxnSpMk id="318" creationId="{E32C5264-6682-4D97-1A62-E42035B24CBA}"/>
          </ac:cxnSpMkLst>
        </pc:cxnChg>
        <pc:cxnChg chg="mod">
          <ac:chgData name="SANJAY YADAV" userId="57378708bc6de7de" providerId="LiveId" clId="{C11E28CE-1412-4287-9117-734C7A2BF65B}" dt="2024-01-03T17:13:27.571" v="510" actId="571"/>
          <ac:cxnSpMkLst>
            <pc:docMk/>
            <pc:sldMk cId="1899798618" sldId="256"/>
            <ac:cxnSpMk id="321" creationId="{9C1CB0ED-E028-589C-6A85-F5B449CD4E8D}"/>
          </ac:cxnSpMkLst>
        </pc:cxnChg>
        <pc:cxnChg chg="mod">
          <ac:chgData name="SANJAY YADAV" userId="57378708bc6de7de" providerId="LiveId" clId="{C11E28CE-1412-4287-9117-734C7A2BF65B}" dt="2024-01-03T17:13:27.571" v="510" actId="571"/>
          <ac:cxnSpMkLst>
            <pc:docMk/>
            <pc:sldMk cId="1899798618" sldId="256"/>
            <ac:cxnSpMk id="324" creationId="{09738DEA-3C18-B2A3-57A4-52DF3921B248}"/>
          </ac:cxnSpMkLst>
        </pc:cxnChg>
        <pc:cxnChg chg="mod">
          <ac:chgData name="SANJAY YADAV" userId="57378708bc6de7de" providerId="LiveId" clId="{C11E28CE-1412-4287-9117-734C7A2BF65B}" dt="2024-01-03T17:13:27.571" v="510" actId="571"/>
          <ac:cxnSpMkLst>
            <pc:docMk/>
            <pc:sldMk cId="1899798618" sldId="256"/>
            <ac:cxnSpMk id="327" creationId="{55716519-8922-405A-DD6D-9540106FB296}"/>
          </ac:cxnSpMkLst>
        </pc:cxnChg>
        <pc:cxnChg chg="mod">
          <ac:chgData name="SANJAY YADAV" userId="57378708bc6de7de" providerId="LiveId" clId="{C11E28CE-1412-4287-9117-734C7A2BF65B}" dt="2024-01-03T17:13:27.571" v="510" actId="571"/>
          <ac:cxnSpMkLst>
            <pc:docMk/>
            <pc:sldMk cId="1899798618" sldId="256"/>
            <ac:cxnSpMk id="330" creationId="{35E59507-6F08-114A-01CF-FCCE61157893}"/>
          </ac:cxnSpMkLst>
        </pc:cxnChg>
        <pc:cxnChg chg="mod">
          <ac:chgData name="SANJAY YADAV" userId="57378708bc6de7de" providerId="LiveId" clId="{C11E28CE-1412-4287-9117-734C7A2BF65B}" dt="2024-01-03T17:13:36.327" v="512" actId="571"/>
          <ac:cxnSpMkLst>
            <pc:docMk/>
            <pc:sldMk cId="1899798618" sldId="256"/>
            <ac:cxnSpMk id="333" creationId="{2FBA35DF-CAAF-0928-C0A9-5CEFEE1F5C3A}"/>
          </ac:cxnSpMkLst>
        </pc:cxnChg>
        <pc:cxnChg chg="mod">
          <ac:chgData name="SANJAY YADAV" userId="57378708bc6de7de" providerId="LiveId" clId="{C11E28CE-1412-4287-9117-734C7A2BF65B}" dt="2024-01-03T17:13:36.327" v="512" actId="571"/>
          <ac:cxnSpMkLst>
            <pc:docMk/>
            <pc:sldMk cId="1899798618" sldId="256"/>
            <ac:cxnSpMk id="336" creationId="{16AD9A47-0E55-5C44-974A-009FB1ADCF6A}"/>
          </ac:cxnSpMkLst>
        </pc:cxnChg>
        <pc:cxnChg chg="mod">
          <ac:chgData name="SANJAY YADAV" userId="57378708bc6de7de" providerId="LiveId" clId="{C11E28CE-1412-4287-9117-734C7A2BF65B}" dt="2024-01-03T17:13:36.327" v="512" actId="571"/>
          <ac:cxnSpMkLst>
            <pc:docMk/>
            <pc:sldMk cId="1899798618" sldId="256"/>
            <ac:cxnSpMk id="339" creationId="{CDCE181F-7B9E-FD44-B405-CF2A92A4ACD5}"/>
          </ac:cxnSpMkLst>
        </pc:cxnChg>
        <pc:cxnChg chg="mod">
          <ac:chgData name="SANJAY YADAV" userId="57378708bc6de7de" providerId="LiveId" clId="{C11E28CE-1412-4287-9117-734C7A2BF65B}" dt="2024-01-03T17:13:36.327" v="512" actId="571"/>
          <ac:cxnSpMkLst>
            <pc:docMk/>
            <pc:sldMk cId="1899798618" sldId="256"/>
            <ac:cxnSpMk id="342" creationId="{A3D52FBE-E552-C8E2-1B0F-C410033A7F7E}"/>
          </ac:cxnSpMkLst>
        </pc:cxnChg>
        <pc:cxnChg chg="mod">
          <ac:chgData name="SANJAY YADAV" userId="57378708bc6de7de" providerId="LiveId" clId="{C11E28CE-1412-4287-9117-734C7A2BF65B}" dt="2024-01-03T17:13:36.327" v="512" actId="571"/>
          <ac:cxnSpMkLst>
            <pc:docMk/>
            <pc:sldMk cId="1899798618" sldId="256"/>
            <ac:cxnSpMk id="345" creationId="{E162F0A4-635B-84D7-B0AB-46173350AACB}"/>
          </ac:cxnSpMkLst>
        </pc:cxnChg>
        <pc:cxnChg chg="mod">
          <ac:chgData name="SANJAY YADAV" userId="57378708bc6de7de" providerId="LiveId" clId="{C11E28CE-1412-4287-9117-734C7A2BF65B}" dt="2024-01-03T17:13:36.327" v="512" actId="571"/>
          <ac:cxnSpMkLst>
            <pc:docMk/>
            <pc:sldMk cId="1899798618" sldId="256"/>
            <ac:cxnSpMk id="348" creationId="{09CE510E-6CFA-4517-860F-0E1BA1B87D48}"/>
          </ac:cxnSpMkLst>
        </pc:cxnChg>
        <pc:cxnChg chg="mod">
          <ac:chgData name="SANJAY YADAV" userId="57378708bc6de7de" providerId="LiveId" clId="{C11E28CE-1412-4287-9117-734C7A2BF65B}" dt="2024-01-03T17:13:36.327" v="512" actId="571"/>
          <ac:cxnSpMkLst>
            <pc:docMk/>
            <pc:sldMk cId="1899798618" sldId="256"/>
            <ac:cxnSpMk id="351" creationId="{096086D4-3CD8-83D6-7F19-FA5C1CFC1B6F}"/>
          </ac:cxnSpMkLst>
        </pc:cxnChg>
        <pc:cxnChg chg="mod">
          <ac:chgData name="SANJAY YADAV" userId="57378708bc6de7de" providerId="LiveId" clId="{C11E28CE-1412-4287-9117-734C7A2BF65B}" dt="2024-01-03T17:13:36.327" v="512" actId="571"/>
          <ac:cxnSpMkLst>
            <pc:docMk/>
            <pc:sldMk cId="1899798618" sldId="256"/>
            <ac:cxnSpMk id="354" creationId="{63D83BC1-8841-BA1F-D992-7E53DA616CD9}"/>
          </ac:cxnSpMkLst>
        </pc:cxnChg>
        <pc:cxnChg chg="mod">
          <ac:chgData name="SANJAY YADAV" userId="57378708bc6de7de" providerId="LiveId" clId="{C11E28CE-1412-4287-9117-734C7A2BF65B}" dt="2024-01-03T17:13:36.327" v="512" actId="571"/>
          <ac:cxnSpMkLst>
            <pc:docMk/>
            <pc:sldMk cId="1899798618" sldId="256"/>
            <ac:cxnSpMk id="357" creationId="{43932CE9-2A90-682B-EA6A-1F86D79A4BF3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60" creationId="{BCA7981B-7BEB-8EA5-4075-9F60134AF2BE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63" creationId="{35566D1F-0446-A3B8-30CC-AD5F148C3ED9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66" creationId="{D769850A-D6B3-D9AF-3623-AC62F050A7C3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69" creationId="{E0B777E2-BF08-4456-F83B-AF44E6F1D1CC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72" creationId="{1B176F41-01B5-88EA-8B25-48692667575A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75" creationId="{C4204735-1079-B45C-9642-76FCFC78C224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78" creationId="{D46D001C-8480-676D-0808-9150CD2EC951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81" creationId="{291716C3-11EA-9602-C3FA-F8E68982A3EC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84" creationId="{89911253-3AB5-6CDF-F816-326FD1A08334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87" creationId="{AEBA3061-9D5D-458F-C32B-CF7F8D91C600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90" creationId="{448212F5-C86D-61BD-6D26-51BB59B7407E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93" creationId="{BDA19FD2-5163-FE2F-C7D3-8620A53EDFC9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96" creationId="{FB556828-A6DA-34A3-FEBC-85318AAFF81C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399" creationId="{10AE062F-30C3-2F86-406E-9DF9096FA8D5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402" creationId="{15FEC815-C354-BE57-061D-C741234ACF78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405" creationId="{04212689-777E-2012-817B-30001408CD8F}"/>
          </ac:cxnSpMkLst>
        </pc:cxnChg>
        <pc:cxnChg chg="mod">
          <ac:chgData name="SANJAY YADAV" userId="57378708bc6de7de" providerId="LiveId" clId="{C11E28CE-1412-4287-9117-734C7A2BF65B}" dt="2024-01-03T17:13:48.354" v="514" actId="571"/>
          <ac:cxnSpMkLst>
            <pc:docMk/>
            <pc:sldMk cId="1899798618" sldId="256"/>
            <ac:cxnSpMk id="408" creationId="{3B8FE1D6-44A1-9167-77A3-FFA94F17B0BA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11" creationId="{D4D3EBE8-AC93-C86A-FA06-34E9E5796C66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14" creationId="{3D92A442-FAD0-B6B0-8A8E-53A2BE2E78A2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17" creationId="{F4C0F343-6620-0623-4BB2-188EDD0B91D5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20" creationId="{C3458E78-F363-2ECF-2303-7E9B22A76337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23" creationId="{50008CCE-1305-F8EE-0FAC-6EAC423BF734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26" creationId="{60558FED-38EE-8931-89CD-E683EA77A727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29" creationId="{6B67CBBC-2ABE-92C0-0F90-3CE01DA44112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32" creationId="{D65F5C2F-E6C2-B46E-7855-CB8F70D5BF0A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35" creationId="{324A665C-1B3C-238A-41E0-CA21E41A3889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38" creationId="{F13F4A66-B15A-1D03-6C55-540B80BF59CB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41" creationId="{161969A2-CC4F-9D65-8C16-86E509803CD5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44" creationId="{2118D761-7E59-11C5-FB16-A3AD480CE10E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47" creationId="{E92C98B4-D4AA-E1E6-CB0D-91A7D78B242E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50" creationId="{9483D6D7-AB1B-E771-E47D-86DF2B631B7D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53" creationId="{EA2A5069-8BE8-04B8-6169-ECDB4CA63897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56" creationId="{82A2D76F-397E-8743-4D20-670E9D23BE8E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59" creationId="{A625F94C-1797-BC39-5E25-648BA816BED0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62" creationId="{1A30651D-E347-4694-3887-86A9B5C3D9DE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65" creationId="{7FD027E8-3A51-75E7-0C4B-2BD8314C658C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68" creationId="{0E730149-007A-D4D9-BF9A-1C4BF69D01F0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71" creationId="{D2800776-AB13-54BB-C412-72784AB4A7EE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74" creationId="{7230BFF8-41EF-D614-B3C7-C3EEFF014B64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77" creationId="{B3965595-DFDF-53D3-9999-11EC194F3B62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80" creationId="{04A2B942-D545-627C-0F05-385F0A0939BF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83" creationId="{B52806DB-C5EF-DF82-3242-3A6BE33FD6FC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86" creationId="{808DB520-9E5B-7E43-0C8E-45384116CA22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89" creationId="{9FDC8E03-32D4-628D-43AC-D8DB4A3F0373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92" creationId="{F9B531EA-A12F-1CFE-665D-2DA1FF441064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95" creationId="{BE5A1275-7B31-78FB-0F19-262AB7F68B05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498" creationId="{66C4E243-A948-20C6-9A24-F54B0C5A6E2A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01" creationId="{E2C62C32-4BA2-3543-E529-8AA3A5426621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04" creationId="{CAE6BB30-0B51-5845-F885-75AD39ED0E53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07" creationId="{5ED36DEA-F2D4-F4F9-FDE5-40FE4D0079AA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10" creationId="{83463D29-D74F-633E-9004-6C5413E784B3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13" creationId="{EE4D3A4B-E693-2A81-152C-5709602C77C5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16" creationId="{9A41B2E5-6EE4-EEB6-690C-37D4C796F000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19" creationId="{E07656E7-605F-011A-3604-8768E278255D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22" creationId="{405D2663-10EA-0F97-41E3-B1F61B19EAB9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25" creationId="{E0621E11-F6B5-4D16-611E-3EA641F4EDB7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28" creationId="{B65FA913-7C90-C58E-781E-11C4BCAD0D19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31" creationId="{2AF75CFC-630B-86A9-FE3E-39D2141268F3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34" creationId="{FAD5E683-312B-8017-ECC2-98CBC04A38F2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37" creationId="{2C0B805A-A420-2D95-3B62-3DBDBC8BE7C4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40" creationId="{D1995EA3-5409-2E93-C28F-4B2EE670D4B7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43" creationId="{61727BDA-B299-A543-BB3D-BCFC0C68B73D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46" creationId="{36FEA4D0-B23C-F6D4-C063-938DD8CBC7AA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49" creationId="{78C54002-A43A-66AB-3865-9B7E7E9B8A07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52" creationId="{0A7B9BE2-84FE-5788-4900-C0493011F071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55" creationId="{2E16E2B2-7880-13F3-3809-DEA4CA964047}"/>
          </ac:cxnSpMkLst>
        </pc:cxnChg>
        <pc:cxnChg chg="mod">
          <ac:chgData name="SANJAY YADAV" userId="57378708bc6de7de" providerId="LiveId" clId="{C11E28CE-1412-4287-9117-734C7A2BF65B}" dt="2024-01-03T17:14:30.002" v="516" actId="571"/>
          <ac:cxnSpMkLst>
            <pc:docMk/>
            <pc:sldMk cId="1899798618" sldId="256"/>
            <ac:cxnSpMk id="558" creationId="{0BB10C21-D01F-609B-D411-A18E2D877820}"/>
          </ac:cxnSpMkLst>
        </pc:cxnChg>
      </pc:sldChg>
      <pc:sldChg chg="add del">
        <pc:chgData name="SANJAY YADAV" userId="57378708bc6de7de" providerId="LiveId" clId="{C11E28CE-1412-4287-9117-734C7A2BF65B}" dt="2024-01-03T17:16:16.011" v="565" actId="47"/>
        <pc:sldMkLst>
          <pc:docMk/>
          <pc:sldMk cId="1053079186" sldId="257"/>
        </pc:sldMkLst>
      </pc:sldChg>
      <pc:sldChg chg="add modTransition">
        <pc:chgData name="SANJAY YADAV" userId="57378708bc6de7de" providerId="LiveId" clId="{C11E28CE-1412-4287-9117-734C7A2BF65B}" dt="2024-01-03T17:17:02.326" v="576"/>
        <pc:sldMkLst>
          <pc:docMk/>
          <pc:sldMk cId="2627558855" sldId="257"/>
        </pc:sldMkLst>
      </pc:sldChg>
      <pc:sldChg chg="add del">
        <pc:chgData name="SANJAY YADAV" userId="57378708bc6de7de" providerId="LiveId" clId="{C11E28CE-1412-4287-9117-734C7A2BF65B}" dt="2024-01-03T17:16:28.609" v="567" actId="47"/>
        <pc:sldMkLst>
          <pc:docMk/>
          <pc:sldMk cId="3622284462" sldId="257"/>
        </pc:sldMkLst>
      </pc:sldChg>
      <pc:sldMasterChg chg="modTransition modSldLayout">
        <pc:chgData name="SANJAY YADAV" userId="57378708bc6de7de" providerId="LiveId" clId="{C11E28CE-1412-4287-9117-734C7A2BF65B}" dt="2024-01-03T17:17:02.326" v="576"/>
        <pc:sldMasterMkLst>
          <pc:docMk/>
          <pc:sldMasterMk cId="3680961873" sldId="2147483660"/>
        </pc:sldMasterMkLst>
        <pc:sldLayoutChg chg="modTransition">
          <pc:chgData name="SANJAY YADAV" userId="57378708bc6de7de" providerId="LiveId" clId="{C11E28CE-1412-4287-9117-734C7A2BF65B}" dt="2024-01-03T17:17:02.326" v="576"/>
          <pc:sldLayoutMkLst>
            <pc:docMk/>
            <pc:sldMasterMk cId="3680961873" sldId="2147483660"/>
            <pc:sldLayoutMk cId="3691017137" sldId="2147483661"/>
          </pc:sldLayoutMkLst>
        </pc:sldLayoutChg>
        <pc:sldLayoutChg chg="modTransition">
          <pc:chgData name="SANJAY YADAV" userId="57378708bc6de7de" providerId="LiveId" clId="{C11E28CE-1412-4287-9117-734C7A2BF65B}" dt="2024-01-03T17:17:02.326" v="576"/>
          <pc:sldLayoutMkLst>
            <pc:docMk/>
            <pc:sldMasterMk cId="3680961873" sldId="2147483660"/>
            <pc:sldLayoutMk cId="1147533054" sldId="2147483662"/>
          </pc:sldLayoutMkLst>
        </pc:sldLayoutChg>
        <pc:sldLayoutChg chg="modTransition">
          <pc:chgData name="SANJAY YADAV" userId="57378708bc6de7de" providerId="LiveId" clId="{C11E28CE-1412-4287-9117-734C7A2BF65B}" dt="2024-01-03T17:17:02.326" v="576"/>
          <pc:sldLayoutMkLst>
            <pc:docMk/>
            <pc:sldMasterMk cId="3680961873" sldId="2147483660"/>
            <pc:sldLayoutMk cId="572052280" sldId="2147483663"/>
          </pc:sldLayoutMkLst>
        </pc:sldLayoutChg>
        <pc:sldLayoutChg chg="modTransition">
          <pc:chgData name="SANJAY YADAV" userId="57378708bc6de7de" providerId="LiveId" clId="{C11E28CE-1412-4287-9117-734C7A2BF65B}" dt="2024-01-03T17:17:02.326" v="576"/>
          <pc:sldLayoutMkLst>
            <pc:docMk/>
            <pc:sldMasterMk cId="3680961873" sldId="2147483660"/>
            <pc:sldLayoutMk cId="2801296414" sldId="2147483664"/>
          </pc:sldLayoutMkLst>
        </pc:sldLayoutChg>
        <pc:sldLayoutChg chg="modTransition">
          <pc:chgData name="SANJAY YADAV" userId="57378708bc6de7de" providerId="LiveId" clId="{C11E28CE-1412-4287-9117-734C7A2BF65B}" dt="2024-01-03T17:17:02.326" v="576"/>
          <pc:sldLayoutMkLst>
            <pc:docMk/>
            <pc:sldMasterMk cId="3680961873" sldId="2147483660"/>
            <pc:sldLayoutMk cId="3097163418" sldId="2147483665"/>
          </pc:sldLayoutMkLst>
        </pc:sldLayoutChg>
        <pc:sldLayoutChg chg="modTransition">
          <pc:chgData name="SANJAY YADAV" userId="57378708bc6de7de" providerId="LiveId" clId="{C11E28CE-1412-4287-9117-734C7A2BF65B}" dt="2024-01-03T17:17:02.326" v="576"/>
          <pc:sldLayoutMkLst>
            <pc:docMk/>
            <pc:sldMasterMk cId="3680961873" sldId="2147483660"/>
            <pc:sldLayoutMk cId="1814556007" sldId="2147483666"/>
          </pc:sldLayoutMkLst>
        </pc:sldLayoutChg>
        <pc:sldLayoutChg chg="modTransition">
          <pc:chgData name="SANJAY YADAV" userId="57378708bc6de7de" providerId="LiveId" clId="{C11E28CE-1412-4287-9117-734C7A2BF65B}" dt="2024-01-03T17:17:02.326" v="576"/>
          <pc:sldLayoutMkLst>
            <pc:docMk/>
            <pc:sldMasterMk cId="3680961873" sldId="2147483660"/>
            <pc:sldLayoutMk cId="3932460409" sldId="2147483667"/>
          </pc:sldLayoutMkLst>
        </pc:sldLayoutChg>
        <pc:sldLayoutChg chg="modTransition">
          <pc:chgData name="SANJAY YADAV" userId="57378708bc6de7de" providerId="LiveId" clId="{C11E28CE-1412-4287-9117-734C7A2BF65B}" dt="2024-01-03T17:17:02.326" v="576"/>
          <pc:sldLayoutMkLst>
            <pc:docMk/>
            <pc:sldMasterMk cId="3680961873" sldId="2147483660"/>
            <pc:sldLayoutMk cId="1663498271" sldId="2147483668"/>
          </pc:sldLayoutMkLst>
        </pc:sldLayoutChg>
        <pc:sldLayoutChg chg="modTransition">
          <pc:chgData name="SANJAY YADAV" userId="57378708bc6de7de" providerId="LiveId" clId="{C11E28CE-1412-4287-9117-734C7A2BF65B}" dt="2024-01-03T17:17:02.326" v="576"/>
          <pc:sldLayoutMkLst>
            <pc:docMk/>
            <pc:sldMasterMk cId="3680961873" sldId="2147483660"/>
            <pc:sldLayoutMk cId="1502043648" sldId="2147483669"/>
          </pc:sldLayoutMkLst>
        </pc:sldLayoutChg>
        <pc:sldLayoutChg chg="modTransition">
          <pc:chgData name="SANJAY YADAV" userId="57378708bc6de7de" providerId="LiveId" clId="{C11E28CE-1412-4287-9117-734C7A2BF65B}" dt="2024-01-03T17:17:02.326" v="576"/>
          <pc:sldLayoutMkLst>
            <pc:docMk/>
            <pc:sldMasterMk cId="3680961873" sldId="2147483660"/>
            <pc:sldLayoutMk cId="327548668" sldId="2147483670"/>
          </pc:sldLayoutMkLst>
        </pc:sldLayoutChg>
        <pc:sldLayoutChg chg="modTransition">
          <pc:chgData name="SANJAY YADAV" userId="57378708bc6de7de" providerId="LiveId" clId="{C11E28CE-1412-4287-9117-734C7A2BF65B}" dt="2024-01-03T17:17:02.326" v="576"/>
          <pc:sldLayoutMkLst>
            <pc:docMk/>
            <pc:sldMasterMk cId="3680961873" sldId="2147483660"/>
            <pc:sldLayoutMk cId="1565299179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6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3B86-D2A8-4F85-8D93-66AEDE4C627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CFFB-4D08-416E-B3A9-C807032F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1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BAD6B5-454C-C6C6-B5A1-73C965B49986}"/>
              </a:ext>
            </a:extLst>
          </p:cNvPr>
          <p:cNvCxnSpPr>
            <a:cxnSpLocks/>
          </p:cNvCxnSpPr>
          <p:nvPr/>
        </p:nvCxnSpPr>
        <p:spPr>
          <a:xfrm rot="298436">
            <a:off x="256410" y="724648"/>
            <a:ext cx="11354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D302EA-957A-1935-FA04-5E7028D4CACE}"/>
              </a:ext>
            </a:extLst>
          </p:cNvPr>
          <p:cNvGrpSpPr/>
          <p:nvPr/>
        </p:nvGrpSpPr>
        <p:grpSpPr>
          <a:xfrm rot="298436">
            <a:off x="269340" y="249785"/>
            <a:ext cx="390617" cy="585922"/>
            <a:chOff x="408371" y="692459"/>
            <a:chExt cx="390617" cy="585922"/>
          </a:xfrm>
          <a:solidFill>
            <a:srgbClr val="00B050"/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4260AA-447B-F325-EB80-EDAEDAC71098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27D217-9E92-8F46-9921-3CF726B633C4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CABFE2-EE6D-36C0-4328-DBEEF3612D29}"/>
              </a:ext>
            </a:extLst>
          </p:cNvPr>
          <p:cNvGrpSpPr/>
          <p:nvPr/>
        </p:nvGrpSpPr>
        <p:grpSpPr>
          <a:xfrm rot="298436">
            <a:off x="1021100" y="315211"/>
            <a:ext cx="390617" cy="585922"/>
            <a:chOff x="408371" y="692459"/>
            <a:chExt cx="390617" cy="5859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4A7EE0-C619-7A74-EB01-80E054A33EEB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FC0975-6AD1-9BF5-5030-6390C40476D0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2375B5-142D-85AA-9308-5A1A9BC48C68}"/>
              </a:ext>
            </a:extLst>
          </p:cNvPr>
          <p:cNvGrpSpPr/>
          <p:nvPr/>
        </p:nvGrpSpPr>
        <p:grpSpPr>
          <a:xfrm rot="298436">
            <a:off x="1675574" y="372170"/>
            <a:ext cx="390617" cy="585922"/>
            <a:chOff x="408371" y="692459"/>
            <a:chExt cx="390617" cy="585922"/>
          </a:xfrm>
          <a:solidFill>
            <a:srgbClr val="FF0000"/>
          </a:solidFill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93A372-39CB-5FAE-12D2-6AAC9095D558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DE106E-725E-209D-185B-394E9B491DE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7C5404-F625-0059-0C61-08C8F9256524}"/>
              </a:ext>
            </a:extLst>
          </p:cNvPr>
          <p:cNvGrpSpPr/>
          <p:nvPr/>
        </p:nvGrpSpPr>
        <p:grpSpPr>
          <a:xfrm rot="298436">
            <a:off x="2312356" y="427589"/>
            <a:ext cx="390617" cy="585922"/>
            <a:chOff x="408371" y="692459"/>
            <a:chExt cx="390617" cy="585922"/>
          </a:xfrm>
          <a:solidFill>
            <a:srgbClr val="00B0F0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25EF04-F3F0-A5E9-8F9E-1EEA4DF847A7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EF19C-6F53-A72B-1805-67D97E7C4FE3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309887-3A3A-EC1C-1DF8-D8439520D619}"/>
              </a:ext>
            </a:extLst>
          </p:cNvPr>
          <p:cNvGrpSpPr/>
          <p:nvPr/>
        </p:nvGrpSpPr>
        <p:grpSpPr>
          <a:xfrm rot="298436">
            <a:off x="2931450" y="481469"/>
            <a:ext cx="390617" cy="585922"/>
            <a:chOff x="408371" y="692459"/>
            <a:chExt cx="390617" cy="585922"/>
          </a:xfrm>
          <a:solidFill>
            <a:schemeClr val="accent6"/>
          </a:solidFill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5164D3-91FF-5C18-0304-9564905C2777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D1AE14-01EB-AC60-0CC0-7665406D2B8D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844330-8E5F-87CE-C720-A16D410966DC}"/>
              </a:ext>
            </a:extLst>
          </p:cNvPr>
          <p:cNvGrpSpPr/>
          <p:nvPr/>
        </p:nvGrpSpPr>
        <p:grpSpPr>
          <a:xfrm rot="298436">
            <a:off x="3453264" y="526882"/>
            <a:ext cx="390617" cy="585922"/>
            <a:chOff x="408371" y="692459"/>
            <a:chExt cx="390617" cy="585922"/>
          </a:xfrm>
          <a:solidFill>
            <a:srgbClr val="C00000"/>
          </a:solidFill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880E65-0654-C81A-FDC2-817A3B19ECC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5DF298D-E2EF-80F9-C92A-2DEEBB7638FC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A0792C-D4DC-E8F1-4A88-1E6C0DBDF063}"/>
              </a:ext>
            </a:extLst>
          </p:cNvPr>
          <p:cNvGrpSpPr/>
          <p:nvPr/>
        </p:nvGrpSpPr>
        <p:grpSpPr>
          <a:xfrm rot="298436">
            <a:off x="4151956" y="587690"/>
            <a:ext cx="390617" cy="585922"/>
            <a:chOff x="408371" y="692459"/>
            <a:chExt cx="390617" cy="585922"/>
          </a:xfrm>
          <a:solidFill>
            <a:srgbClr val="002060"/>
          </a:solidFill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1C4762-CB07-89F5-F08F-82D326DD4EAF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007DC2-13C5-31B4-455E-419D5CB160BD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CF2884-C284-1396-CCC1-763DB19EBF50}"/>
              </a:ext>
            </a:extLst>
          </p:cNvPr>
          <p:cNvGrpSpPr/>
          <p:nvPr/>
        </p:nvGrpSpPr>
        <p:grpSpPr>
          <a:xfrm rot="298436">
            <a:off x="4704727" y="635798"/>
            <a:ext cx="390617" cy="585922"/>
            <a:chOff x="408371" y="692459"/>
            <a:chExt cx="390617" cy="585922"/>
          </a:xfrm>
          <a:solidFill>
            <a:schemeClr val="accent2">
              <a:lumMod val="20000"/>
              <a:lumOff val="80000"/>
            </a:schemeClr>
          </a:solidFill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6017F55-7717-87D0-A99A-E20897936A06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F71CB2-3EC5-51E3-BF94-B209950D03D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8E49F5-6381-BA02-E80C-1ED0E8218C3A}"/>
              </a:ext>
            </a:extLst>
          </p:cNvPr>
          <p:cNvGrpSpPr/>
          <p:nvPr/>
        </p:nvGrpSpPr>
        <p:grpSpPr>
          <a:xfrm rot="298436">
            <a:off x="5319396" y="689292"/>
            <a:ext cx="390617" cy="585922"/>
            <a:chOff x="408371" y="692459"/>
            <a:chExt cx="390617" cy="585922"/>
          </a:xfrm>
          <a:solidFill>
            <a:srgbClr val="0070C0"/>
          </a:solidFill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BDD3D-95BD-F971-E6CA-0A273C061840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A7D796B-813B-D70E-9376-1D5181110692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2D2CBA-55C3-F326-079C-24B06D570130}"/>
              </a:ext>
            </a:extLst>
          </p:cNvPr>
          <p:cNvGrpSpPr/>
          <p:nvPr/>
        </p:nvGrpSpPr>
        <p:grpSpPr>
          <a:xfrm rot="298436">
            <a:off x="5982713" y="747021"/>
            <a:ext cx="390617" cy="585922"/>
            <a:chOff x="408371" y="692459"/>
            <a:chExt cx="390617" cy="585922"/>
          </a:xfrm>
          <a:solidFill>
            <a:schemeClr val="tx2">
              <a:lumMod val="90000"/>
            </a:schemeClr>
          </a:solidFill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2D585DD-661C-2E60-6375-9F55FF068096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E3D11B9-2C31-A1E7-553D-91AE4570F6B0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DE68F6-53B8-0648-2DAB-FAE944032D00}"/>
              </a:ext>
            </a:extLst>
          </p:cNvPr>
          <p:cNvGrpSpPr/>
          <p:nvPr/>
        </p:nvGrpSpPr>
        <p:grpSpPr>
          <a:xfrm rot="298436">
            <a:off x="6522218" y="793974"/>
            <a:ext cx="390617" cy="585922"/>
            <a:chOff x="408371" y="692459"/>
            <a:chExt cx="390617" cy="585922"/>
          </a:xfrm>
          <a:solidFill>
            <a:srgbClr val="92D050"/>
          </a:solidFill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E21C75-9013-1229-D33B-EC35B22C47A2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880B37E-A0F7-AC0D-892A-2299A6C0842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D9ACD9-FEB8-B9AB-C0BC-E7F8B84B9981}"/>
              </a:ext>
            </a:extLst>
          </p:cNvPr>
          <p:cNvGrpSpPr/>
          <p:nvPr/>
        </p:nvGrpSpPr>
        <p:grpSpPr>
          <a:xfrm rot="298436">
            <a:off x="7181103" y="851317"/>
            <a:ext cx="390617" cy="585922"/>
            <a:chOff x="408371" y="692459"/>
            <a:chExt cx="390617" cy="585922"/>
          </a:xfrm>
          <a:solidFill>
            <a:schemeClr val="bg1">
              <a:lumMod val="85000"/>
              <a:lumOff val="15000"/>
            </a:schemeClr>
          </a:solidFill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7B4AE5-2162-91C2-F729-650F814A5358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4BCC3FE-ABF7-9C46-B3D4-57FE060DEFFF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78BBC8B-B493-FAEE-F174-18A3FBE9050B}"/>
              </a:ext>
            </a:extLst>
          </p:cNvPr>
          <p:cNvGrpSpPr/>
          <p:nvPr/>
        </p:nvGrpSpPr>
        <p:grpSpPr>
          <a:xfrm rot="298436">
            <a:off x="7729451" y="899040"/>
            <a:ext cx="390617" cy="585922"/>
            <a:chOff x="408371" y="692459"/>
            <a:chExt cx="390617" cy="585922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6C2C5C-12B1-D447-3BBC-84F22F3A3914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546014-612B-BC09-1D56-C08D2BC07E32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B0333-D88C-32F1-B6F1-8A163E55670F}"/>
              </a:ext>
            </a:extLst>
          </p:cNvPr>
          <p:cNvGrpSpPr/>
          <p:nvPr/>
        </p:nvGrpSpPr>
        <p:grpSpPr>
          <a:xfrm rot="298436">
            <a:off x="8306540" y="949264"/>
            <a:ext cx="390617" cy="585922"/>
            <a:chOff x="408371" y="692459"/>
            <a:chExt cx="390617" cy="585922"/>
          </a:xfrm>
          <a:solidFill>
            <a:schemeClr val="accent5">
              <a:lumMod val="75000"/>
            </a:schemeClr>
          </a:solidFill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D659537-C98E-1EDE-68B0-2B6B82B3B709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92CFA0-B533-5992-100E-BD86768C914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C2CBF97-C20C-1115-0A6A-F25DE158E939}"/>
              </a:ext>
            </a:extLst>
          </p:cNvPr>
          <p:cNvGrpSpPr/>
          <p:nvPr/>
        </p:nvGrpSpPr>
        <p:grpSpPr>
          <a:xfrm rot="298436">
            <a:off x="8930810" y="1003595"/>
            <a:ext cx="390617" cy="585922"/>
            <a:chOff x="408371" y="692459"/>
            <a:chExt cx="390617" cy="585922"/>
          </a:xfrm>
          <a:solidFill>
            <a:srgbClr val="FFC000"/>
          </a:solidFill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9925FB-DDDB-CB1F-33AD-77B8F04D457D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F33859-7CF0-DA6F-228F-23DE7EEC0C9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64D6BC-9883-3CE9-80AC-292D1A1C2C8F}"/>
              </a:ext>
            </a:extLst>
          </p:cNvPr>
          <p:cNvGrpSpPr/>
          <p:nvPr/>
        </p:nvGrpSpPr>
        <p:grpSpPr>
          <a:xfrm rot="298436">
            <a:off x="9514527" y="1054396"/>
            <a:ext cx="390617" cy="585922"/>
            <a:chOff x="408371" y="692459"/>
            <a:chExt cx="390617" cy="585922"/>
          </a:xfrm>
          <a:solidFill>
            <a:schemeClr val="accent2">
              <a:lumMod val="75000"/>
            </a:schemeClr>
          </a:solidFill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E68272-3697-E7B9-087B-96C1A29E6AA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79B4EF-0449-7E72-1D7D-37C2FA68C51A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CCFF78-361D-A617-936D-D3DD01169E6C}"/>
              </a:ext>
            </a:extLst>
          </p:cNvPr>
          <p:cNvGrpSpPr/>
          <p:nvPr/>
        </p:nvGrpSpPr>
        <p:grpSpPr>
          <a:xfrm rot="298436">
            <a:off x="10163109" y="1110842"/>
            <a:ext cx="390617" cy="585922"/>
            <a:chOff x="408371" y="692459"/>
            <a:chExt cx="390617" cy="585922"/>
          </a:xfrm>
          <a:solidFill>
            <a:schemeClr val="accent1"/>
          </a:solidFill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61263C-4015-29CB-BD68-8511071D62B9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2952496-E517-9546-0D09-E30FDB843662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9E972F-20B9-17D2-7CD9-0FD88F2DB66C}"/>
              </a:ext>
            </a:extLst>
          </p:cNvPr>
          <p:cNvGrpSpPr/>
          <p:nvPr/>
        </p:nvGrpSpPr>
        <p:grpSpPr>
          <a:xfrm rot="298436">
            <a:off x="10717335" y="1159076"/>
            <a:ext cx="390617" cy="585922"/>
            <a:chOff x="408371" y="692459"/>
            <a:chExt cx="390617" cy="585922"/>
          </a:xfrm>
          <a:solidFill>
            <a:srgbClr val="00B050"/>
          </a:solidFill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3DD83E-92B4-8C53-37FE-799FBCF03A0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FD4733B-74C8-57E2-64D1-0B97E3D9F67C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F0F44DD-EB76-80A4-B2A1-119C423A721E}"/>
              </a:ext>
            </a:extLst>
          </p:cNvPr>
          <p:cNvGrpSpPr/>
          <p:nvPr/>
        </p:nvGrpSpPr>
        <p:grpSpPr>
          <a:xfrm rot="298436">
            <a:off x="11275995" y="1207697"/>
            <a:ext cx="390617" cy="585922"/>
            <a:chOff x="408371" y="692459"/>
            <a:chExt cx="390617" cy="585922"/>
          </a:xfrm>
          <a:solidFill>
            <a:schemeClr val="accent2"/>
          </a:solidFill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4627C8-8B4D-D5AC-CA59-BE49CB01EBAC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A1C0691-6E61-58C9-9421-4F8217F8A025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9D1B36C-2406-0F9A-BBF1-F87B7A51BBA7}"/>
              </a:ext>
            </a:extLst>
          </p:cNvPr>
          <p:cNvCxnSpPr>
            <a:cxnSpLocks/>
          </p:cNvCxnSpPr>
          <p:nvPr/>
        </p:nvCxnSpPr>
        <p:spPr>
          <a:xfrm rot="298436">
            <a:off x="393276" y="5215972"/>
            <a:ext cx="11354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81EEA0-4731-63BF-C012-D0B7AFCC5A29}"/>
              </a:ext>
            </a:extLst>
          </p:cNvPr>
          <p:cNvGrpSpPr/>
          <p:nvPr/>
        </p:nvGrpSpPr>
        <p:grpSpPr>
          <a:xfrm rot="298436">
            <a:off x="406206" y="4741109"/>
            <a:ext cx="390617" cy="585922"/>
            <a:chOff x="408371" y="692459"/>
            <a:chExt cx="390617" cy="58592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406F8F-9BD6-757C-0160-0C7DB46EA3B9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39D1F57-ADED-5D36-83D2-F0956F8C205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8F0B380-AB44-E7F7-FF50-93C2260976E8}"/>
              </a:ext>
            </a:extLst>
          </p:cNvPr>
          <p:cNvGrpSpPr/>
          <p:nvPr/>
        </p:nvGrpSpPr>
        <p:grpSpPr>
          <a:xfrm rot="298436">
            <a:off x="1157966" y="4806535"/>
            <a:ext cx="390617" cy="585922"/>
            <a:chOff x="408371" y="692459"/>
            <a:chExt cx="390617" cy="585922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5EA6BF-0BC3-3C95-A04E-0B93F1DE5927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CDB33F9-7A76-5761-C58C-D39197127A6F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9ED7D29-ACB3-55FF-913D-E928F925BB3C}"/>
              </a:ext>
            </a:extLst>
          </p:cNvPr>
          <p:cNvGrpSpPr/>
          <p:nvPr/>
        </p:nvGrpSpPr>
        <p:grpSpPr>
          <a:xfrm rot="298436">
            <a:off x="1812440" y="4863494"/>
            <a:ext cx="390617" cy="585922"/>
            <a:chOff x="408371" y="692459"/>
            <a:chExt cx="390617" cy="585922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C3F57BB-4AE7-D7C9-AF76-614FACF4CF7D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4B352C9-1B15-9FF2-C1F7-AC6A4B27DC0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2ECB6A-DB1E-2EFF-A11C-BF519BD46B3A}"/>
              </a:ext>
            </a:extLst>
          </p:cNvPr>
          <p:cNvGrpSpPr/>
          <p:nvPr/>
        </p:nvGrpSpPr>
        <p:grpSpPr>
          <a:xfrm rot="298436">
            <a:off x="2449222" y="4918913"/>
            <a:ext cx="390617" cy="585922"/>
            <a:chOff x="408371" y="692459"/>
            <a:chExt cx="390617" cy="58592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BFE19BA-0591-F003-5124-8FF33871BFE2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30CC200-C569-B524-FE70-1255C59469C9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75DBD8-9B1B-5C10-E4D1-503A7B583291}"/>
              </a:ext>
            </a:extLst>
          </p:cNvPr>
          <p:cNvGrpSpPr/>
          <p:nvPr/>
        </p:nvGrpSpPr>
        <p:grpSpPr>
          <a:xfrm rot="298436">
            <a:off x="3068316" y="4972793"/>
            <a:ext cx="390617" cy="585922"/>
            <a:chOff x="408371" y="692459"/>
            <a:chExt cx="390617" cy="58592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5CBDD90-3954-70FA-E13C-880239477B8D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0A5E41F-B178-BAEB-AFAD-28E0574476D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F2FFE6B-3137-6A15-5B94-840C24AE7B35}"/>
              </a:ext>
            </a:extLst>
          </p:cNvPr>
          <p:cNvGrpSpPr/>
          <p:nvPr/>
        </p:nvGrpSpPr>
        <p:grpSpPr>
          <a:xfrm rot="298436">
            <a:off x="3590130" y="5018206"/>
            <a:ext cx="390617" cy="585922"/>
            <a:chOff x="408371" y="692459"/>
            <a:chExt cx="390617" cy="585922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D06750B-4207-1F2A-9DB8-6E921EF7D53F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2DB219F-B0FD-0D60-E0A0-304080BB0F4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B17C55F-0250-D479-2059-6E9ED53E2BD6}"/>
              </a:ext>
            </a:extLst>
          </p:cNvPr>
          <p:cNvGrpSpPr/>
          <p:nvPr/>
        </p:nvGrpSpPr>
        <p:grpSpPr>
          <a:xfrm rot="298436">
            <a:off x="4288822" y="5079014"/>
            <a:ext cx="390617" cy="585922"/>
            <a:chOff x="408371" y="692459"/>
            <a:chExt cx="390617" cy="58592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91BA39-602B-3FE1-0739-42F06D1AD46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A0FB9DD-B1D5-6927-CD97-9DCD769FD55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1280AAE-5836-4985-2029-CC7BBD20FE4D}"/>
              </a:ext>
            </a:extLst>
          </p:cNvPr>
          <p:cNvGrpSpPr/>
          <p:nvPr/>
        </p:nvGrpSpPr>
        <p:grpSpPr>
          <a:xfrm rot="298436">
            <a:off x="4841593" y="5127122"/>
            <a:ext cx="390617" cy="585922"/>
            <a:chOff x="408371" y="692459"/>
            <a:chExt cx="390617" cy="585922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EEDF8B6-515B-FCCD-74D3-12E637F04FFD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58F583-BE1D-79DA-D7DB-4826D421FEEF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F18AD4E-E68A-B16F-5989-43530011F704}"/>
              </a:ext>
            </a:extLst>
          </p:cNvPr>
          <p:cNvGrpSpPr/>
          <p:nvPr/>
        </p:nvGrpSpPr>
        <p:grpSpPr>
          <a:xfrm rot="298436">
            <a:off x="5456262" y="5180616"/>
            <a:ext cx="390617" cy="585922"/>
            <a:chOff x="408371" y="692459"/>
            <a:chExt cx="390617" cy="585922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33F8E84-A1B3-65B7-6568-2A2DF54EE116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937465E-82BD-75D0-5C58-A56838787014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D4D686-EA85-C698-432F-2063930F2D4E}"/>
              </a:ext>
            </a:extLst>
          </p:cNvPr>
          <p:cNvGrpSpPr/>
          <p:nvPr/>
        </p:nvGrpSpPr>
        <p:grpSpPr>
          <a:xfrm rot="298436">
            <a:off x="6119579" y="5238345"/>
            <a:ext cx="390617" cy="585922"/>
            <a:chOff x="408371" y="692459"/>
            <a:chExt cx="390617" cy="58592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A5970F6-6A82-035B-4770-133B09B71526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FF00156-C4A5-52E4-493F-2006AD596492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16B3619-2946-B92D-D88F-11C86D1901E7}"/>
              </a:ext>
            </a:extLst>
          </p:cNvPr>
          <p:cNvGrpSpPr/>
          <p:nvPr/>
        </p:nvGrpSpPr>
        <p:grpSpPr>
          <a:xfrm rot="298436">
            <a:off x="6659084" y="5285298"/>
            <a:ext cx="390617" cy="585922"/>
            <a:chOff x="408371" y="692459"/>
            <a:chExt cx="390617" cy="58592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493A3E-D79A-B795-E464-493B93AD20F0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15D3851-543F-82EB-C0CE-F4276C8379B0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D205EBC-4492-B569-0349-6C9BA2F987B4}"/>
              </a:ext>
            </a:extLst>
          </p:cNvPr>
          <p:cNvGrpSpPr/>
          <p:nvPr/>
        </p:nvGrpSpPr>
        <p:grpSpPr>
          <a:xfrm rot="298436">
            <a:off x="7317969" y="5342641"/>
            <a:ext cx="390617" cy="585922"/>
            <a:chOff x="408371" y="692459"/>
            <a:chExt cx="390617" cy="585922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0B717C3-23BB-EB41-8783-394FC5725F93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23FC10B-EC87-5311-85DF-AC8ADD622C7A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343709-E003-934E-56AB-2E791350A290}"/>
              </a:ext>
            </a:extLst>
          </p:cNvPr>
          <p:cNvGrpSpPr/>
          <p:nvPr/>
        </p:nvGrpSpPr>
        <p:grpSpPr>
          <a:xfrm rot="298436">
            <a:off x="7866317" y="5390364"/>
            <a:ext cx="390617" cy="585922"/>
            <a:chOff x="408371" y="692459"/>
            <a:chExt cx="390617" cy="585922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CC46FA-601E-86EC-FA0D-2EBB5ECB69B6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5B54033-088C-243D-E64A-4BEBF801A2FD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4E9DE71-86A8-E8DF-C9C7-CDB2A4DCBC3A}"/>
              </a:ext>
            </a:extLst>
          </p:cNvPr>
          <p:cNvGrpSpPr/>
          <p:nvPr/>
        </p:nvGrpSpPr>
        <p:grpSpPr>
          <a:xfrm rot="298436">
            <a:off x="8443406" y="5440588"/>
            <a:ext cx="390617" cy="585922"/>
            <a:chOff x="408371" y="692459"/>
            <a:chExt cx="390617" cy="585922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069E6E4-5060-3D37-0EC7-DC2BC8C83AA1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4A84276-B903-B40D-45C7-855FCDF8092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AD0CE6-C3E9-EAE6-2681-27E624FEF186}"/>
              </a:ext>
            </a:extLst>
          </p:cNvPr>
          <p:cNvGrpSpPr/>
          <p:nvPr/>
        </p:nvGrpSpPr>
        <p:grpSpPr>
          <a:xfrm rot="298436">
            <a:off x="9067676" y="5494919"/>
            <a:ext cx="390617" cy="585922"/>
            <a:chOff x="408371" y="692459"/>
            <a:chExt cx="390617" cy="585922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3E11EB2-185F-7516-5307-CAF341DBCC50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345686F-5B9B-FC68-C8E2-DE1B63F3636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357937A-1EC5-3784-93C2-3B3494820AA2}"/>
              </a:ext>
            </a:extLst>
          </p:cNvPr>
          <p:cNvGrpSpPr/>
          <p:nvPr/>
        </p:nvGrpSpPr>
        <p:grpSpPr>
          <a:xfrm rot="298436">
            <a:off x="9651393" y="5545720"/>
            <a:ext cx="390617" cy="585922"/>
            <a:chOff x="408371" y="692459"/>
            <a:chExt cx="390617" cy="58592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A71B36-9ECC-C19C-785B-5C53EBD42CBE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F5C9EF3-D547-25C8-A599-59BC0F2F632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9E0709-60BB-E3BF-41F6-640C2D5EF77E}"/>
              </a:ext>
            </a:extLst>
          </p:cNvPr>
          <p:cNvGrpSpPr/>
          <p:nvPr/>
        </p:nvGrpSpPr>
        <p:grpSpPr>
          <a:xfrm rot="298436">
            <a:off x="10299975" y="5602166"/>
            <a:ext cx="390617" cy="585922"/>
            <a:chOff x="408371" y="692459"/>
            <a:chExt cx="390617" cy="585922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DE775E8-4D41-53A0-9E9A-944634221F8C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BC18A96-2656-6AFB-DAE8-7814DE6A6CFE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8983238-B13D-2F2D-F353-2C2D602B6C9F}"/>
              </a:ext>
            </a:extLst>
          </p:cNvPr>
          <p:cNvGrpSpPr/>
          <p:nvPr/>
        </p:nvGrpSpPr>
        <p:grpSpPr>
          <a:xfrm rot="298436">
            <a:off x="10854201" y="5650400"/>
            <a:ext cx="390617" cy="585922"/>
            <a:chOff x="408371" y="692459"/>
            <a:chExt cx="390617" cy="585922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89C0F8C-E575-B66A-20B9-995032302314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E3B6BB4-20F8-5795-EC4D-B21BD903367E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478F67B-A2BE-6D35-A10B-3656C671295F}"/>
              </a:ext>
            </a:extLst>
          </p:cNvPr>
          <p:cNvGrpSpPr/>
          <p:nvPr/>
        </p:nvGrpSpPr>
        <p:grpSpPr>
          <a:xfrm rot="298436">
            <a:off x="11412861" y="5699021"/>
            <a:ext cx="390617" cy="585922"/>
            <a:chOff x="408371" y="692459"/>
            <a:chExt cx="390617" cy="585922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FBF0F93-3DA4-3393-8C47-0A3E52D246FB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8DE2BD2-5D56-B0DA-2041-6C3185ECB723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A16C88E-CB4B-5E85-FCDA-29ADC05088CC}"/>
              </a:ext>
            </a:extLst>
          </p:cNvPr>
          <p:cNvCxnSpPr>
            <a:cxnSpLocks/>
          </p:cNvCxnSpPr>
          <p:nvPr/>
        </p:nvCxnSpPr>
        <p:spPr>
          <a:xfrm rot="21301564" flipV="1">
            <a:off x="510629" y="3536557"/>
            <a:ext cx="11354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26FE9E5-E3B1-F16D-60FD-A7D5ABFB3DF5}"/>
              </a:ext>
            </a:extLst>
          </p:cNvPr>
          <p:cNvGrpSpPr/>
          <p:nvPr/>
        </p:nvGrpSpPr>
        <p:grpSpPr>
          <a:xfrm rot="21301564" flipV="1">
            <a:off x="523559" y="3425498"/>
            <a:ext cx="390617" cy="585922"/>
            <a:chOff x="408371" y="692459"/>
            <a:chExt cx="390617" cy="585922"/>
          </a:xfrm>
          <a:solidFill>
            <a:srgbClr val="FFC000"/>
          </a:solidFill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6B11B-866D-DD24-8E48-F1B612E17C5F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6536D00-1995-BE0D-1EA5-0ABB730ADF8E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9A192F6-325D-1604-A081-E0EAA66E36BC}"/>
              </a:ext>
            </a:extLst>
          </p:cNvPr>
          <p:cNvGrpSpPr/>
          <p:nvPr/>
        </p:nvGrpSpPr>
        <p:grpSpPr>
          <a:xfrm rot="21301564" flipV="1">
            <a:off x="1275319" y="3360072"/>
            <a:ext cx="390617" cy="585922"/>
            <a:chOff x="408371" y="692459"/>
            <a:chExt cx="390617" cy="585922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9D4F174-CEC7-04EA-2C6A-ACD77BCB5EAF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8A0E014-312F-3489-3934-067FFB462CAC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6004802-9EDC-3BEE-C395-7531D271323A}"/>
              </a:ext>
            </a:extLst>
          </p:cNvPr>
          <p:cNvGrpSpPr/>
          <p:nvPr/>
        </p:nvGrpSpPr>
        <p:grpSpPr>
          <a:xfrm rot="21301564" flipV="1">
            <a:off x="1929793" y="3303113"/>
            <a:ext cx="390617" cy="585922"/>
            <a:chOff x="408371" y="692459"/>
            <a:chExt cx="390617" cy="585922"/>
          </a:xfrm>
          <a:solidFill>
            <a:schemeClr val="accent2"/>
          </a:solidFill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E6F4249-A368-136B-941C-034A8CBDD28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9B5193E-3A8D-F7EB-1395-3B7D5AAC7372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5D3E0F-2F0B-34BA-AA2F-C6801F3832F0}"/>
              </a:ext>
            </a:extLst>
          </p:cNvPr>
          <p:cNvGrpSpPr/>
          <p:nvPr/>
        </p:nvGrpSpPr>
        <p:grpSpPr>
          <a:xfrm rot="21301564" flipV="1">
            <a:off x="2566575" y="3247694"/>
            <a:ext cx="390617" cy="585922"/>
            <a:chOff x="408371" y="692459"/>
            <a:chExt cx="390617" cy="585922"/>
          </a:xfrm>
          <a:solidFill>
            <a:srgbClr val="FF0000"/>
          </a:solidFill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D587318-00EC-F045-EC35-B8AE1731B25D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57ED9DC-4C70-E693-0D98-27302B1EA57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117E77-C55D-9098-413A-20F91B24A516}"/>
              </a:ext>
            </a:extLst>
          </p:cNvPr>
          <p:cNvGrpSpPr/>
          <p:nvPr/>
        </p:nvGrpSpPr>
        <p:grpSpPr>
          <a:xfrm rot="21301564" flipV="1">
            <a:off x="3185669" y="3193814"/>
            <a:ext cx="390617" cy="585922"/>
            <a:chOff x="408371" y="692459"/>
            <a:chExt cx="390617" cy="585922"/>
          </a:xfrm>
          <a:solidFill>
            <a:schemeClr val="bg2"/>
          </a:solidFill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2792F8B-C0BE-0540-EB4C-F4DD818463E7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00406C3-05FC-44C9-E1E4-78976FFCA32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B9EBE1-91E5-ACE5-1133-DB0BDD4F6D6F}"/>
              </a:ext>
            </a:extLst>
          </p:cNvPr>
          <p:cNvGrpSpPr/>
          <p:nvPr/>
        </p:nvGrpSpPr>
        <p:grpSpPr>
          <a:xfrm rot="21301564" flipV="1">
            <a:off x="3707483" y="3148401"/>
            <a:ext cx="390617" cy="585922"/>
            <a:chOff x="408371" y="692459"/>
            <a:chExt cx="390617" cy="585922"/>
          </a:xfrm>
          <a:solidFill>
            <a:srgbClr val="00B0F0"/>
          </a:solidFill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38F55F5-066C-3050-0CAD-03B649BC216E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021798F-E1DF-6137-C185-37DA53B3FB3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70BA64-6819-834F-0B46-44979FA5C9FA}"/>
              </a:ext>
            </a:extLst>
          </p:cNvPr>
          <p:cNvGrpSpPr/>
          <p:nvPr/>
        </p:nvGrpSpPr>
        <p:grpSpPr>
          <a:xfrm rot="21301564" flipV="1">
            <a:off x="4406175" y="3087593"/>
            <a:ext cx="390617" cy="585922"/>
            <a:chOff x="408371" y="692459"/>
            <a:chExt cx="390617" cy="585922"/>
          </a:xfrm>
          <a:solidFill>
            <a:schemeClr val="tx2">
              <a:lumMod val="25000"/>
            </a:schemeClr>
          </a:solidFill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D618A3E-817F-945E-8ACD-6FE9863F7DA8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355BC000-EEC3-F520-D455-6A4E49D2A3F9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42B827-F510-77B9-C89C-83992E243DD4}"/>
              </a:ext>
            </a:extLst>
          </p:cNvPr>
          <p:cNvGrpSpPr/>
          <p:nvPr/>
        </p:nvGrpSpPr>
        <p:grpSpPr>
          <a:xfrm rot="21301564" flipV="1">
            <a:off x="4958946" y="3039485"/>
            <a:ext cx="390617" cy="585922"/>
            <a:chOff x="408371" y="692459"/>
            <a:chExt cx="390617" cy="585922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D0A2AF8-B26C-6D1C-BD4D-08CA2A6433A7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8268F9D-8BB6-4695-1C67-C0C8F0DFDC39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66C08F7-59CC-6A05-B748-4A626E8A8C49}"/>
              </a:ext>
            </a:extLst>
          </p:cNvPr>
          <p:cNvGrpSpPr/>
          <p:nvPr/>
        </p:nvGrpSpPr>
        <p:grpSpPr>
          <a:xfrm rot="21301564" flipV="1">
            <a:off x="5573615" y="2985991"/>
            <a:ext cx="390617" cy="585922"/>
            <a:chOff x="408371" y="692459"/>
            <a:chExt cx="390617" cy="585922"/>
          </a:xfrm>
          <a:solidFill>
            <a:srgbClr val="002060"/>
          </a:solidFill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7C4B1F7-7858-832B-ED0A-6896731B84BA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A2B5230-4098-8A6D-21D8-53E31D021B1A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822B6D2-49F7-3C56-2E02-5CF07C8E79FB}"/>
              </a:ext>
            </a:extLst>
          </p:cNvPr>
          <p:cNvGrpSpPr/>
          <p:nvPr/>
        </p:nvGrpSpPr>
        <p:grpSpPr>
          <a:xfrm rot="21301564" flipV="1">
            <a:off x="6236932" y="2928262"/>
            <a:ext cx="390617" cy="585922"/>
            <a:chOff x="408371" y="692459"/>
            <a:chExt cx="390617" cy="585922"/>
          </a:xfrm>
          <a:solidFill>
            <a:srgbClr val="92D050"/>
          </a:solidFill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95676F0-626E-9EFB-893E-37390C61D3E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FB00EAF-DB62-387C-DDC1-E68B3DF931EC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96BEACA-B532-70B7-A3E4-14F0A38361D1}"/>
              </a:ext>
            </a:extLst>
          </p:cNvPr>
          <p:cNvGrpSpPr/>
          <p:nvPr/>
        </p:nvGrpSpPr>
        <p:grpSpPr>
          <a:xfrm rot="21301564" flipV="1">
            <a:off x="6776437" y="2881309"/>
            <a:ext cx="390617" cy="585922"/>
            <a:chOff x="408371" y="692459"/>
            <a:chExt cx="390617" cy="585922"/>
          </a:xfrm>
          <a:solidFill>
            <a:schemeClr val="bg2"/>
          </a:solidFill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D59D5B5-0CEE-5E3E-4E36-3D6E75A166E1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48290F9-52C3-08F9-3CC5-D14DB1633B3A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D436F23-89DA-710D-AD44-CAC1506B8687}"/>
              </a:ext>
            </a:extLst>
          </p:cNvPr>
          <p:cNvGrpSpPr/>
          <p:nvPr/>
        </p:nvGrpSpPr>
        <p:grpSpPr>
          <a:xfrm rot="21301564" flipV="1">
            <a:off x="7435322" y="2823966"/>
            <a:ext cx="390617" cy="585922"/>
            <a:chOff x="408371" y="692459"/>
            <a:chExt cx="390617" cy="585922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92C8AD7-96E4-24C1-1BA8-C52D42CDFBCE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B1DDF99-E0EE-E80D-0729-70969A5ABA7D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107DC2F-260C-41F0-FAC8-7A647D601505}"/>
              </a:ext>
            </a:extLst>
          </p:cNvPr>
          <p:cNvGrpSpPr/>
          <p:nvPr/>
        </p:nvGrpSpPr>
        <p:grpSpPr>
          <a:xfrm rot="21301564" flipV="1">
            <a:off x="7983670" y="2776243"/>
            <a:ext cx="390617" cy="585922"/>
            <a:chOff x="408371" y="692459"/>
            <a:chExt cx="390617" cy="585922"/>
          </a:xfrm>
          <a:solidFill>
            <a:srgbClr val="FFC000"/>
          </a:solidFill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526607E-4770-3A2D-0C69-74E28672D808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3420B590-6136-3CF9-5419-8FE64CDF5875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3F426E1-BCAD-FD6A-6A74-3673C56EB6DF}"/>
              </a:ext>
            </a:extLst>
          </p:cNvPr>
          <p:cNvGrpSpPr/>
          <p:nvPr/>
        </p:nvGrpSpPr>
        <p:grpSpPr>
          <a:xfrm rot="21301564" flipV="1">
            <a:off x="8560759" y="2726019"/>
            <a:ext cx="390617" cy="585922"/>
            <a:chOff x="408371" y="692459"/>
            <a:chExt cx="390617" cy="585922"/>
          </a:xfrm>
          <a:solidFill>
            <a:srgbClr val="00B0F0"/>
          </a:solidFill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2D6F2B-834F-E895-4862-BE74BD74AB1F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CA354BD-2FD2-4947-379A-F9C8566BA85E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4D207FE-B7C3-BD8A-2347-5C55A4805B36}"/>
              </a:ext>
            </a:extLst>
          </p:cNvPr>
          <p:cNvGrpSpPr/>
          <p:nvPr/>
        </p:nvGrpSpPr>
        <p:grpSpPr>
          <a:xfrm rot="21301564" flipV="1">
            <a:off x="9185029" y="2671688"/>
            <a:ext cx="390617" cy="585922"/>
            <a:chOff x="408371" y="692459"/>
            <a:chExt cx="390617" cy="585922"/>
          </a:xfrm>
          <a:solidFill>
            <a:srgbClr val="7030A0"/>
          </a:soli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8D0D79C-9961-40B9-FD57-73D99289B89A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B81409-3491-BC15-389F-FD1D43D0F1C3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73CCC9-79CD-1B0C-4C8D-DDAB5DF18C53}"/>
              </a:ext>
            </a:extLst>
          </p:cNvPr>
          <p:cNvGrpSpPr/>
          <p:nvPr/>
        </p:nvGrpSpPr>
        <p:grpSpPr>
          <a:xfrm rot="21301564" flipV="1">
            <a:off x="9768746" y="2620887"/>
            <a:ext cx="390617" cy="585922"/>
            <a:chOff x="408371" y="692459"/>
            <a:chExt cx="390617" cy="585922"/>
          </a:xfrm>
          <a:solidFill>
            <a:srgbClr val="FF0000"/>
          </a:solidFill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876D1B0-5618-993F-6670-538610103AE4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735A89C-1AAC-E565-E84C-2F9FA0385EC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AABCF35-4CCD-1AF7-2EA7-8F3CB93F413C}"/>
              </a:ext>
            </a:extLst>
          </p:cNvPr>
          <p:cNvGrpSpPr/>
          <p:nvPr/>
        </p:nvGrpSpPr>
        <p:grpSpPr>
          <a:xfrm rot="21301564" flipV="1">
            <a:off x="10417328" y="2564441"/>
            <a:ext cx="390617" cy="585922"/>
            <a:chOff x="408371" y="692459"/>
            <a:chExt cx="390617" cy="585922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0AC269-811B-1A7A-0B04-E469D7790610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5A12357-3754-8797-73AB-14CE66868ED3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9EEE92-F26A-C09E-5785-15AC2623FE13}"/>
              </a:ext>
            </a:extLst>
          </p:cNvPr>
          <p:cNvGrpSpPr/>
          <p:nvPr/>
        </p:nvGrpSpPr>
        <p:grpSpPr>
          <a:xfrm rot="21301564" flipV="1">
            <a:off x="10971554" y="2516207"/>
            <a:ext cx="390617" cy="585922"/>
            <a:chOff x="408371" y="692459"/>
            <a:chExt cx="390617" cy="585922"/>
          </a:xfrm>
          <a:solidFill>
            <a:srgbClr val="FF0000"/>
          </a:solidFill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87DD04D-7E5D-8FB8-8448-83E154FDF46A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1EA2994-9F28-4566-CCC1-45BE2C02447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D70805C-B0DA-6941-4D09-EDF17136526D}"/>
              </a:ext>
            </a:extLst>
          </p:cNvPr>
          <p:cNvGrpSpPr/>
          <p:nvPr/>
        </p:nvGrpSpPr>
        <p:grpSpPr>
          <a:xfrm rot="21301564" flipV="1">
            <a:off x="11530214" y="2467586"/>
            <a:ext cx="390617" cy="585922"/>
            <a:chOff x="408371" y="692459"/>
            <a:chExt cx="390617" cy="585922"/>
          </a:xfrm>
          <a:solidFill>
            <a:schemeClr val="accent4">
              <a:lumMod val="60000"/>
              <a:lumOff val="40000"/>
            </a:schemeClr>
          </a:solidFill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E5C7D01-2CA4-9749-E016-250FEA2A999A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B834071-4952-C630-19CC-01EAC8CBCCFB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79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BAD6B5-454C-C6C6-B5A1-73C965B49986}"/>
              </a:ext>
            </a:extLst>
          </p:cNvPr>
          <p:cNvCxnSpPr>
            <a:cxnSpLocks/>
          </p:cNvCxnSpPr>
          <p:nvPr/>
        </p:nvCxnSpPr>
        <p:spPr>
          <a:xfrm rot="298436">
            <a:off x="256410" y="724648"/>
            <a:ext cx="11354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D302EA-957A-1935-FA04-5E7028D4CACE}"/>
              </a:ext>
            </a:extLst>
          </p:cNvPr>
          <p:cNvGrpSpPr/>
          <p:nvPr/>
        </p:nvGrpSpPr>
        <p:grpSpPr>
          <a:xfrm rot="298436">
            <a:off x="269340" y="249785"/>
            <a:ext cx="390617" cy="585922"/>
            <a:chOff x="408371" y="692459"/>
            <a:chExt cx="390617" cy="585922"/>
          </a:xfrm>
          <a:solidFill>
            <a:srgbClr val="00B050"/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4260AA-447B-F325-EB80-EDAEDAC71098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27D217-9E92-8F46-9921-3CF726B633C4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CABFE2-EE6D-36C0-4328-DBEEF3612D29}"/>
              </a:ext>
            </a:extLst>
          </p:cNvPr>
          <p:cNvGrpSpPr/>
          <p:nvPr/>
        </p:nvGrpSpPr>
        <p:grpSpPr>
          <a:xfrm rot="298436">
            <a:off x="1021100" y="315211"/>
            <a:ext cx="390617" cy="585922"/>
            <a:chOff x="408371" y="692459"/>
            <a:chExt cx="390617" cy="5859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4A7EE0-C619-7A74-EB01-80E054A33EEB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FC0975-6AD1-9BF5-5030-6390C40476D0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2375B5-142D-85AA-9308-5A1A9BC48C68}"/>
              </a:ext>
            </a:extLst>
          </p:cNvPr>
          <p:cNvGrpSpPr/>
          <p:nvPr/>
        </p:nvGrpSpPr>
        <p:grpSpPr>
          <a:xfrm rot="298436">
            <a:off x="1675574" y="372170"/>
            <a:ext cx="390617" cy="585922"/>
            <a:chOff x="408371" y="692459"/>
            <a:chExt cx="390617" cy="585922"/>
          </a:xfrm>
          <a:solidFill>
            <a:srgbClr val="FF0000"/>
          </a:solidFill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93A372-39CB-5FAE-12D2-6AAC9095D558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DE106E-725E-209D-185B-394E9B491DE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7C5404-F625-0059-0C61-08C8F9256524}"/>
              </a:ext>
            </a:extLst>
          </p:cNvPr>
          <p:cNvGrpSpPr/>
          <p:nvPr/>
        </p:nvGrpSpPr>
        <p:grpSpPr>
          <a:xfrm rot="298436">
            <a:off x="2312356" y="427589"/>
            <a:ext cx="390617" cy="585922"/>
            <a:chOff x="408371" y="692459"/>
            <a:chExt cx="390617" cy="585922"/>
          </a:xfrm>
          <a:solidFill>
            <a:srgbClr val="00B0F0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25EF04-F3F0-A5E9-8F9E-1EEA4DF847A7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EF19C-6F53-A72B-1805-67D97E7C4FE3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309887-3A3A-EC1C-1DF8-D8439520D619}"/>
              </a:ext>
            </a:extLst>
          </p:cNvPr>
          <p:cNvGrpSpPr/>
          <p:nvPr/>
        </p:nvGrpSpPr>
        <p:grpSpPr>
          <a:xfrm rot="298436">
            <a:off x="2931450" y="481469"/>
            <a:ext cx="390617" cy="585922"/>
            <a:chOff x="408371" y="692459"/>
            <a:chExt cx="390617" cy="585922"/>
          </a:xfrm>
          <a:solidFill>
            <a:schemeClr val="accent6"/>
          </a:solidFill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5164D3-91FF-5C18-0304-9564905C2777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D1AE14-01EB-AC60-0CC0-7665406D2B8D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844330-8E5F-87CE-C720-A16D410966DC}"/>
              </a:ext>
            </a:extLst>
          </p:cNvPr>
          <p:cNvGrpSpPr/>
          <p:nvPr/>
        </p:nvGrpSpPr>
        <p:grpSpPr>
          <a:xfrm rot="298436">
            <a:off x="3453264" y="526882"/>
            <a:ext cx="390617" cy="585922"/>
            <a:chOff x="408371" y="692459"/>
            <a:chExt cx="390617" cy="585922"/>
          </a:xfrm>
          <a:solidFill>
            <a:srgbClr val="C00000"/>
          </a:solidFill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880E65-0654-C81A-FDC2-817A3B19ECC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5DF298D-E2EF-80F9-C92A-2DEEBB7638FC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A0792C-D4DC-E8F1-4A88-1E6C0DBDF063}"/>
              </a:ext>
            </a:extLst>
          </p:cNvPr>
          <p:cNvGrpSpPr/>
          <p:nvPr/>
        </p:nvGrpSpPr>
        <p:grpSpPr>
          <a:xfrm rot="298436">
            <a:off x="4151956" y="587690"/>
            <a:ext cx="390617" cy="585922"/>
            <a:chOff x="408371" y="692459"/>
            <a:chExt cx="390617" cy="585922"/>
          </a:xfrm>
          <a:solidFill>
            <a:srgbClr val="002060"/>
          </a:solidFill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1C4762-CB07-89F5-F08F-82D326DD4EAF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007DC2-13C5-31B4-455E-419D5CB160BD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CF2884-C284-1396-CCC1-763DB19EBF50}"/>
              </a:ext>
            </a:extLst>
          </p:cNvPr>
          <p:cNvGrpSpPr/>
          <p:nvPr/>
        </p:nvGrpSpPr>
        <p:grpSpPr>
          <a:xfrm rot="298436">
            <a:off x="4704727" y="635798"/>
            <a:ext cx="390617" cy="585922"/>
            <a:chOff x="408371" y="692459"/>
            <a:chExt cx="390617" cy="585922"/>
          </a:xfrm>
          <a:solidFill>
            <a:schemeClr val="accent2">
              <a:lumMod val="20000"/>
              <a:lumOff val="80000"/>
            </a:schemeClr>
          </a:solidFill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6017F55-7717-87D0-A99A-E20897936A06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F71CB2-3EC5-51E3-BF94-B209950D03D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8E49F5-6381-BA02-E80C-1ED0E8218C3A}"/>
              </a:ext>
            </a:extLst>
          </p:cNvPr>
          <p:cNvGrpSpPr/>
          <p:nvPr/>
        </p:nvGrpSpPr>
        <p:grpSpPr>
          <a:xfrm rot="298436">
            <a:off x="5319396" y="689292"/>
            <a:ext cx="390617" cy="585922"/>
            <a:chOff x="408371" y="692459"/>
            <a:chExt cx="390617" cy="585922"/>
          </a:xfrm>
          <a:solidFill>
            <a:srgbClr val="0070C0"/>
          </a:solidFill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BDD3D-95BD-F971-E6CA-0A273C061840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A7D796B-813B-D70E-9376-1D5181110692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2D2CBA-55C3-F326-079C-24B06D570130}"/>
              </a:ext>
            </a:extLst>
          </p:cNvPr>
          <p:cNvGrpSpPr/>
          <p:nvPr/>
        </p:nvGrpSpPr>
        <p:grpSpPr>
          <a:xfrm rot="298436">
            <a:off x="5982713" y="747021"/>
            <a:ext cx="390617" cy="585922"/>
            <a:chOff x="408371" y="692459"/>
            <a:chExt cx="390617" cy="585922"/>
          </a:xfrm>
          <a:solidFill>
            <a:schemeClr val="tx2">
              <a:lumMod val="90000"/>
            </a:schemeClr>
          </a:solidFill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2D585DD-661C-2E60-6375-9F55FF068096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E3D11B9-2C31-A1E7-553D-91AE4570F6B0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DE68F6-53B8-0648-2DAB-FAE944032D00}"/>
              </a:ext>
            </a:extLst>
          </p:cNvPr>
          <p:cNvGrpSpPr/>
          <p:nvPr/>
        </p:nvGrpSpPr>
        <p:grpSpPr>
          <a:xfrm rot="298436">
            <a:off x="6522218" y="793974"/>
            <a:ext cx="390617" cy="585922"/>
            <a:chOff x="408371" y="692459"/>
            <a:chExt cx="390617" cy="585922"/>
          </a:xfrm>
          <a:solidFill>
            <a:srgbClr val="92D050"/>
          </a:solidFill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E21C75-9013-1229-D33B-EC35B22C47A2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880B37E-A0F7-AC0D-892A-2299A6C0842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D9ACD9-FEB8-B9AB-C0BC-E7F8B84B9981}"/>
              </a:ext>
            </a:extLst>
          </p:cNvPr>
          <p:cNvGrpSpPr/>
          <p:nvPr/>
        </p:nvGrpSpPr>
        <p:grpSpPr>
          <a:xfrm rot="298436">
            <a:off x="7181103" y="851317"/>
            <a:ext cx="390617" cy="585922"/>
            <a:chOff x="408371" y="692459"/>
            <a:chExt cx="390617" cy="585922"/>
          </a:xfrm>
          <a:solidFill>
            <a:schemeClr val="bg1">
              <a:lumMod val="85000"/>
              <a:lumOff val="15000"/>
            </a:schemeClr>
          </a:solidFill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7B4AE5-2162-91C2-F729-650F814A5358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4BCC3FE-ABF7-9C46-B3D4-57FE060DEFFF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78BBC8B-B493-FAEE-F174-18A3FBE9050B}"/>
              </a:ext>
            </a:extLst>
          </p:cNvPr>
          <p:cNvGrpSpPr/>
          <p:nvPr/>
        </p:nvGrpSpPr>
        <p:grpSpPr>
          <a:xfrm rot="298436">
            <a:off x="7729451" y="899040"/>
            <a:ext cx="390617" cy="585922"/>
            <a:chOff x="408371" y="692459"/>
            <a:chExt cx="390617" cy="585922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6C2C5C-12B1-D447-3BBC-84F22F3A3914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546014-612B-BC09-1D56-C08D2BC07E32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0B0333-D88C-32F1-B6F1-8A163E55670F}"/>
              </a:ext>
            </a:extLst>
          </p:cNvPr>
          <p:cNvGrpSpPr/>
          <p:nvPr/>
        </p:nvGrpSpPr>
        <p:grpSpPr>
          <a:xfrm rot="298436">
            <a:off x="8306540" y="949264"/>
            <a:ext cx="390617" cy="585922"/>
            <a:chOff x="408371" y="692459"/>
            <a:chExt cx="390617" cy="585922"/>
          </a:xfrm>
          <a:solidFill>
            <a:schemeClr val="accent5">
              <a:lumMod val="75000"/>
            </a:schemeClr>
          </a:solidFill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D659537-C98E-1EDE-68B0-2B6B82B3B709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92CFA0-B533-5992-100E-BD86768C914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C2CBF97-C20C-1115-0A6A-F25DE158E939}"/>
              </a:ext>
            </a:extLst>
          </p:cNvPr>
          <p:cNvGrpSpPr/>
          <p:nvPr/>
        </p:nvGrpSpPr>
        <p:grpSpPr>
          <a:xfrm rot="298436">
            <a:off x="8930810" y="1003595"/>
            <a:ext cx="390617" cy="585922"/>
            <a:chOff x="408371" y="692459"/>
            <a:chExt cx="390617" cy="585922"/>
          </a:xfrm>
          <a:solidFill>
            <a:srgbClr val="FFC000"/>
          </a:solidFill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9925FB-DDDB-CB1F-33AD-77B8F04D457D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F33859-7CF0-DA6F-228F-23DE7EEC0C9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64D6BC-9883-3CE9-80AC-292D1A1C2C8F}"/>
              </a:ext>
            </a:extLst>
          </p:cNvPr>
          <p:cNvGrpSpPr/>
          <p:nvPr/>
        </p:nvGrpSpPr>
        <p:grpSpPr>
          <a:xfrm rot="298436">
            <a:off x="9514527" y="1054396"/>
            <a:ext cx="390617" cy="585922"/>
            <a:chOff x="408371" y="692459"/>
            <a:chExt cx="390617" cy="585922"/>
          </a:xfrm>
          <a:solidFill>
            <a:schemeClr val="accent2">
              <a:lumMod val="75000"/>
            </a:schemeClr>
          </a:solidFill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E68272-3697-E7B9-087B-96C1A29E6AA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79B4EF-0449-7E72-1D7D-37C2FA68C51A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CCFF78-361D-A617-936D-D3DD01169E6C}"/>
              </a:ext>
            </a:extLst>
          </p:cNvPr>
          <p:cNvGrpSpPr/>
          <p:nvPr/>
        </p:nvGrpSpPr>
        <p:grpSpPr>
          <a:xfrm rot="298436">
            <a:off x="10163109" y="1110842"/>
            <a:ext cx="390617" cy="585922"/>
            <a:chOff x="408371" y="692459"/>
            <a:chExt cx="390617" cy="585922"/>
          </a:xfrm>
          <a:solidFill>
            <a:schemeClr val="accent1"/>
          </a:solidFill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61263C-4015-29CB-BD68-8511071D62B9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2952496-E517-9546-0D09-E30FDB843662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9E972F-20B9-17D2-7CD9-0FD88F2DB66C}"/>
              </a:ext>
            </a:extLst>
          </p:cNvPr>
          <p:cNvGrpSpPr/>
          <p:nvPr/>
        </p:nvGrpSpPr>
        <p:grpSpPr>
          <a:xfrm rot="298436">
            <a:off x="10717335" y="1159076"/>
            <a:ext cx="390617" cy="585922"/>
            <a:chOff x="408371" y="692459"/>
            <a:chExt cx="390617" cy="585922"/>
          </a:xfrm>
          <a:solidFill>
            <a:srgbClr val="00B050"/>
          </a:solidFill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3DD83E-92B4-8C53-37FE-799FBCF03A0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FD4733B-74C8-57E2-64D1-0B97E3D9F67C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F0F44DD-EB76-80A4-B2A1-119C423A721E}"/>
              </a:ext>
            </a:extLst>
          </p:cNvPr>
          <p:cNvGrpSpPr/>
          <p:nvPr/>
        </p:nvGrpSpPr>
        <p:grpSpPr>
          <a:xfrm rot="298436">
            <a:off x="11275995" y="1207697"/>
            <a:ext cx="390617" cy="585922"/>
            <a:chOff x="408371" y="692459"/>
            <a:chExt cx="390617" cy="585922"/>
          </a:xfrm>
          <a:solidFill>
            <a:schemeClr val="accent2"/>
          </a:solidFill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4627C8-8B4D-D5AC-CA59-BE49CB01EBAC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A1C0691-6E61-58C9-9421-4F8217F8A025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9D1B36C-2406-0F9A-BBF1-F87B7A51BBA7}"/>
              </a:ext>
            </a:extLst>
          </p:cNvPr>
          <p:cNvCxnSpPr>
            <a:cxnSpLocks/>
          </p:cNvCxnSpPr>
          <p:nvPr/>
        </p:nvCxnSpPr>
        <p:spPr>
          <a:xfrm rot="298436">
            <a:off x="393276" y="5215972"/>
            <a:ext cx="11354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81EEA0-4731-63BF-C012-D0B7AFCC5A29}"/>
              </a:ext>
            </a:extLst>
          </p:cNvPr>
          <p:cNvGrpSpPr/>
          <p:nvPr/>
        </p:nvGrpSpPr>
        <p:grpSpPr>
          <a:xfrm rot="298436">
            <a:off x="406206" y="4741109"/>
            <a:ext cx="390617" cy="585922"/>
            <a:chOff x="408371" y="692459"/>
            <a:chExt cx="390617" cy="58592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406F8F-9BD6-757C-0160-0C7DB46EA3B9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39D1F57-ADED-5D36-83D2-F0956F8C205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8F0B380-AB44-E7F7-FF50-93C2260976E8}"/>
              </a:ext>
            </a:extLst>
          </p:cNvPr>
          <p:cNvGrpSpPr/>
          <p:nvPr/>
        </p:nvGrpSpPr>
        <p:grpSpPr>
          <a:xfrm rot="298436">
            <a:off x="1157966" y="4806535"/>
            <a:ext cx="390617" cy="585922"/>
            <a:chOff x="408371" y="692459"/>
            <a:chExt cx="390617" cy="585922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5EA6BF-0BC3-3C95-A04E-0B93F1DE5927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CDB33F9-7A76-5761-C58C-D39197127A6F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9ED7D29-ACB3-55FF-913D-E928F925BB3C}"/>
              </a:ext>
            </a:extLst>
          </p:cNvPr>
          <p:cNvGrpSpPr/>
          <p:nvPr/>
        </p:nvGrpSpPr>
        <p:grpSpPr>
          <a:xfrm rot="298436">
            <a:off x="1812440" y="4863494"/>
            <a:ext cx="390617" cy="585922"/>
            <a:chOff x="408371" y="692459"/>
            <a:chExt cx="390617" cy="585922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C3F57BB-4AE7-D7C9-AF76-614FACF4CF7D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4B352C9-1B15-9FF2-C1F7-AC6A4B27DC0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2ECB6A-DB1E-2EFF-A11C-BF519BD46B3A}"/>
              </a:ext>
            </a:extLst>
          </p:cNvPr>
          <p:cNvGrpSpPr/>
          <p:nvPr/>
        </p:nvGrpSpPr>
        <p:grpSpPr>
          <a:xfrm rot="298436">
            <a:off x="2449222" y="4918913"/>
            <a:ext cx="390617" cy="585922"/>
            <a:chOff x="408371" y="692459"/>
            <a:chExt cx="390617" cy="58592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BFE19BA-0591-F003-5124-8FF33871BFE2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30CC200-C569-B524-FE70-1255C59469C9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75DBD8-9B1B-5C10-E4D1-503A7B583291}"/>
              </a:ext>
            </a:extLst>
          </p:cNvPr>
          <p:cNvGrpSpPr/>
          <p:nvPr/>
        </p:nvGrpSpPr>
        <p:grpSpPr>
          <a:xfrm rot="298436">
            <a:off x="3068316" y="4972793"/>
            <a:ext cx="390617" cy="585922"/>
            <a:chOff x="408371" y="692459"/>
            <a:chExt cx="390617" cy="58592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5CBDD90-3954-70FA-E13C-880239477B8D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0A5E41F-B178-BAEB-AFAD-28E0574476D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F2FFE6B-3137-6A15-5B94-840C24AE7B35}"/>
              </a:ext>
            </a:extLst>
          </p:cNvPr>
          <p:cNvGrpSpPr/>
          <p:nvPr/>
        </p:nvGrpSpPr>
        <p:grpSpPr>
          <a:xfrm rot="298436">
            <a:off x="3590130" y="5018206"/>
            <a:ext cx="390617" cy="585922"/>
            <a:chOff x="408371" y="692459"/>
            <a:chExt cx="390617" cy="585922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D06750B-4207-1F2A-9DB8-6E921EF7D53F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2DB219F-B0FD-0D60-E0A0-304080BB0F4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B17C55F-0250-D479-2059-6E9ED53E2BD6}"/>
              </a:ext>
            </a:extLst>
          </p:cNvPr>
          <p:cNvGrpSpPr/>
          <p:nvPr/>
        </p:nvGrpSpPr>
        <p:grpSpPr>
          <a:xfrm rot="298436">
            <a:off x="4288822" y="5079014"/>
            <a:ext cx="390617" cy="585922"/>
            <a:chOff x="408371" y="692459"/>
            <a:chExt cx="390617" cy="58592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91BA39-602B-3FE1-0739-42F06D1AD46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A0FB9DD-B1D5-6927-CD97-9DCD769FD55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1280AAE-5836-4985-2029-CC7BBD20FE4D}"/>
              </a:ext>
            </a:extLst>
          </p:cNvPr>
          <p:cNvGrpSpPr/>
          <p:nvPr/>
        </p:nvGrpSpPr>
        <p:grpSpPr>
          <a:xfrm rot="298436">
            <a:off x="4841593" y="5127122"/>
            <a:ext cx="390617" cy="585922"/>
            <a:chOff x="408371" y="692459"/>
            <a:chExt cx="390617" cy="585922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EEDF8B6-515B-FCCD-74D3-12E637F04FFD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58F583-BE1D-79DA-D7DB-4826D421FEEF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F18AD4E-E68A-B16F-5989-43530011F704}"/>
              </a:ext>
            </a:extLst>
          </p:cNvPr>
          <p:cNvGrpSpPr/>
          <p:nvPr/>
        </p:nvGrpSpPr>
        <p:grpSpPr>
          <a:xfrm rot="298436">
            <a:off x="5456262" y="5180616"/>
            <a:ext cx="390617" cy="585922"/>
            <a:chOff x="408371" y="692459"/>
            <a:chExt cx="390617" cy="585922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33F8E84-A1B3-65B7-6568-2A2DF54EE116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937465E-82BD-75D0-5C58-A56838787014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D4D686-EA85-C698-432F-2063930F2D4E}"/>
              </a:ext>
            </a:extLst>
          </p:cNvPr>
          <p:cNvGrpSpPr/>
          <p:nvPr/>
        </p:nvGrpSpPr>
        <p:grpSpPr>
          <a:xfrm rot="298436">
            <a:off x="6119579" y="5238345"/>
            <a:ext cx="390617" cy="585922"/>
            <a:chOff x="408371" y="692459"/>
            <a:chExt cx="390617" cy="58592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A5970F6-6A82-035B-4770-133B09B71526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FF00156-C4A5-52E4-493F-2006AD596492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16B3619-2946-B92D-D88F-11C86D1901E7}"/>
              </a:ext>
            </a:extLst>
          </p:cNvPr>
          <p:cNvGrpSpPr/>
          <p:nvPr/>
        </p:nvGrpSpPr>
        <p:grpSpPr>
          <a:xfrm rot="298436">
            <a:off x="6659084" y="5285298"/>
            <a:ext cx="390617" cy="585922"/>
            <a:chOff x="408371" y="692459"/>
            <a:chExt cx="390617" cy="58592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493A3E-D79A-B795-E464-493B93AD20F0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15D3851-543F-82EB-C0CE-F4276C8379B0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D205EBC-4492-B569-0349-6C9BA2F987B4}"/>
              </a:ext>
            </a:extLst>
          </p:cNvPr>
          <p:cNvGrpSpPr/>
          <p:nvPr/>
        </p:nvGrpSpPr>
        <p:grpSpPr>
          <a:xfrm rot="298436">
            <a:off x="7317969" y="5342641"/>
            <a:ext cx="390617" cy="585922"/>
            <a:chOff x="408371" y="692459"/>
            <a:chExt cx="390617" cy="585922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0B717C3-23BB-EB41-8783-394FC5725F93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23FC10B-EC87-5311-85DF-AC8ADD622C7A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343709-E003-934E-56AB-2E791350A290}"/>
              </a:ext>
            </a:extLst>
          </p:cNvPr>
          <p:cNvGrpSpPr/>
          <p:nvPr/>
        </p:nvGrpSpPr>
        <p:grpSpPr>
          <a:xfrm rot="298436">
            <a:off x="7866317" y="5390364"/>
            <a:ext cx="390617" cy="585922"/>
            <a:chOff x="408371" y="692459"/>
            <a:chExt cx="390617" cy="585922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CC46FA-601E-86EC-FA0D-2EBB5ECB69B6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5B54033-088C-243D-E64A-4BEBF801A2FD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4E9DE71-86A8-E8DF-C9C7-CDB2A4DCBC3A}"/>
              </a:ext>
            </a:extLst>
          </p:cNvPr>
          <p:cNvGrpSpPr/>
          <p:nvPr/>
        </p:nvGrpSpPr>
        <p:grpSpPr>
          <a:xfrm rot="298436">
            <a:off x="8443406" y="5440588"/>
            <a:ext cx="390617" cy="585922"/>
            <a:chOff x="408371" y="692459"/>
            <a:chExt cx="390617" cy="585922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069E6E4-5060-3D37-0EC7-DC2BC8C83AA1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4A84276-B903-B40D-45C7-855FCDF8092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AD0CE6-C3E9-EAE6-2681-27E624FEF186}"/>
              </a:ext>
            </a:extLst>
          </p:cNvPr>
          <p:cNvGrpSpPr/>
          <p:nvPr/>
        </p:nvGrpSpPr>
        <p:grpSpPr>
          <a:xfrm rot="298436">
            <a:off x="9067676" y="5494919"/>
            <a:ext cx="390617" cy="585922"/>
            <a:chOff x="408371" y="692459"/>
            <a:chExt cx="390617" cy="585922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3E11EB2-185F-7516-5307-CAF341DBCC50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345686F-5B9B-FC68-C8E2-DE1B63F3636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357937A-1EC5-3784-93C2-3B3494820AA2}"/>
              </a:ext>
            </a:extLst>
          </p:cNvPr>
          <p:cNvGrpSpPr/>
          <p:nvPr/>
        </p:nvGrpSpPr>
        <p:grpSpPr>
          <a:xfrm rot="298436">
            <a:off x="9651393" y="5545720"/>
            <a:ext cx="390617" cy="585922"/>
            <a:chOff x="408371" y="692459"/>
            <a:chExt cx="390617" cy="58592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A71B36-9ECC-C19C-785B-5C53EBD42CBE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F5C9EF3-D547-25C8-A599-59BC0F2F632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9E0709-60BB-E3BF-41F6-640C2D5EF77E}"/>
              </a:ext>
            </a:extLst>
          </p:cNvPr>
          <p:cNvGrpSpPr/>
          <p:nvPr/>
        </p:nvGrpSpPr>
        <p:grpSpPr>
          <a:xfrm rot="298436">
            <a:off x="10299975" y="5602166"/>
            <a:ext cx="390617" cy="585922"/>
            <a:chOff x="408371" y="692459"/>
            <a:chExt cx="390617" cy="585922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DE775E8-4D41-53A0-9E9A-944634221F8C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BC18A96-2656-6AFB-DAE8-7814DE6A6CFE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8983238-B13D-2F2D-F353-2C2D602B6C9F}"/>
              </a:ext>
            </a:extLst>
          </p:cNvPr>
          <p:cNvGrpSpPr/>
          <p:nvPr/>
        </p:nvGrpSpPr>
        <p:grpSpPr>
          <a:xfrm rot="298436">
            <a:off x="10854201" y="5650400"/>
            <a:ext cx="390617" cy="585922"/>
            <a:chOff x="408371" y="692459"/>
            <a:chExt cx="390617" cy="585922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89C0F8C-E575-B66A-20B9-995032302314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E3B6BB4-20F8-5795-EC4D-B21BD903367E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478F67B-A2BE-6D35-A10B-3656C671295F}"/>
              </a:ext>
            </a:extLst>
          </p:cNvPr>
          <p:cNvGrpSpPr/>
          <p:nvPr/>
        </p:nvGrpSpPr>
        <p:grpSpPr>
          <a:xfrm rot="298436">
            <a:off x="11412861" y="5699021"/>
            <a:ext cx="390617" cy="585922"/>
            <a:chOff x="408371" y="692459"/>
            <a:chExt cx="390617" cy="585922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FBF0F93-3DA4-3393-8C47-0A3E52D246FB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8DE2BD2-5D56-B0DA-2041-6C3185ECB723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A16C88E-CB4B-5E85-FCDA-29ADC05088CC}"/>
              </a:ext>
            </a:extLst>
          </p:cNvPr>
          <p:cNvCxnSpPr>
            <a:cxnSpLocks/>
          </p:cNvCxnSpPr>
          <p:nvPr/>
        </p:nvCxnSpPr>
        <p:spPr>
          <a:xfrm rot="21301564" flipV="1">
            <a:off x="510629" y="3536557"/>
            <a:ext cx="11354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26FE9E5-E3B1-F16D-60FD-A7D5ABFB3DF5}"/>
              </a:ext>
            </a:extLst>
          </p:cNvPr>
          <p:cNvGrpSpPr/>
          <p:nvPr/>
        </p:nvGrpSpPr>
        <p:grpSpPr>
          <a:xfrm rot="21301564" flipV="1">
            <a:off x="523559" y="3425498"/>
            <a:ext cx="390617" cy="585922"/>
            <a:chOff x="408371" y="692459"/>
            <a:chExt cx="390617" cy="585922"/>
          </a:xfrm>
          <a:solidFill>
            <a:srgbClr val="FFC000"/>
          </a:solidFill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6B11B-866D-DD24-8E48-F1B612E17C5F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6536D00-1995-BE0D-1EA5-0ABB730ADF8E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9A192F6-325D-1604-A081-E0EAA66E36BC}"/>
              </a:ext>
            </a:extLst>
          </p:cNvPr>
          <p:cNvGrpSpPr/>
          <p:nvPr/>
        </p:nvGrpSpPr>
        <p:grpSpPr>
          <a:xfrm rot="21301564" flipV="1">
            <a:off x="1275319" y="3360072"/>
            <a:ext cx="390617" cy="585922"/>
            <a:chOff x="408371" y="692459"/>
            <a:chExt cx="390617" cy="585922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9D4F174-CEC7-04EA-2C6A-ACD77BCB5EAF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8A0E014-312F-3489-3934-067FFB462CAC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6004802-9EDC-3BEE-C395-7531D271323A}"/>
              </a:ext>
            </a:extLst>
          </p:cNvPr>
          <p:cNvGrpSpPr/>
          <p:nvPr/>
        </p:nvGrpSpPr>
        <p:grpSpPr>
          <a:xfrm rot="21301564" flipV="1">
            <a:off x="1929793" y="3303113"/>
            <a:ext cx="390617" cy="585922"/>
            <a:chOff x="408371" y="692459"/>
            <a:chExt cx="390617" cy="585922"/>
          </a:xfrm>
          <a:solidFill>
            <a:schemeClr val="accent2"/>
          </a:solidFill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E6F4249-A368-136B-941C-034A8CBDD28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9B5193E-3A8D-F7EB-1395-3B7D5AAC7372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5D3E0F-2F0B-34BA-AA2F-C6801F3832F0}"/>
              </a:ext>
            </a:extLst>
          </p:cNvPr>
          <p:cNvGrpSpPr/>
          <p:nvPr/>
        </p:nvGrpSpPr>
        <p:grpSpPr>
          <a:xfrm rot="21301564" flipV="1">
            <a:off x="2566575" y="3247694"/>
            <a:ext cx="390617" cy="585922"/>
            <a:chOff x="408371" y="692459"/>
            <a:chExt cx="390617" cy="585922"/>
          </a:xfrm>
          <a:solidFill>
            <a:srgbClr val="FF0000"/>
          </a:solidFill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D587318-00EC-F045-EC35-B8AE1731B25D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57ED9DC-4C70-E693-0D98-27302B1EA57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117E77-C55D-9098-413A-20F91B24A516}"/>
              </a:ext>
            </a:extLst>
          </p:cNvPr>
          <p:cNvGrpSpPr/>
          <p:nvPr/>
        </p:nvGrpSpPr>
        <p:grpSpPr>
          <a:xfrm rot="21301564" flipV="1">
            <a:off x="3185669" y="3193814"/>
            <a:ext cx="390617" cy="585922"/>
            <a:chOff x="408371" y="692459"/>
            <a:chExt cx="390617" cy="585922"/>
          </a:xfrm>
          <a:solidFill>
            <a:schemeClr val="bg2"/>
          </a:solidFill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2792F8B-C0BE-0540-EB4C-F4DD818463E7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00406C3-05FC-44C9-E1E4-78976FFCA32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B9EBE1-91E5-ACE5-1133-DB0BDD4F6D6F}"/>
              </a:ext>
            </a:extLst>
          </p:cNvPr>
          <p:cNvGrpSpPr/>
          <p:nvPr/>
        </p:nvGrpSpPr>
        <p:grpSpPr>
          <a:xfrm rot="21301564" flipV="1">
            <a:off x="3707483" y="3148401"/>
            <a:ext cx="390617" cy="585922"/>
            <a:chOff x="408371" y="692459"/>
            <a:chExt cx="390617" cy="585922"/>
          </a:xfrm>
          <a:solidFill>
            <a:srgbClr val="00B0F0"/>
          </a:solidFill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38F55F5-066C-3050-0CAD-03B649BC216E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021798F-E1DF-6137-C185-37DA53B3FB38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70BA64-6819-834F-0B46-44979FA5C9FA}"/>
              </a:ext>
            </a:extLst>
          </p:cNvPr>
          <p:cNvGrpSpPr/>
          <p:nvPr/>
        </p:nvGrpSpPr>
        <p:grpSpPr>
          <a:xfrm rot="21301564" flipV="1">
            <a:off x="4406175" y="3087593"/>
            <a:ext cx="390617" cy="585922"/>
            <a:chOff x="408371" y="692459"/>
            <a:chExt cx="390617" cy="585922"/>
          </a:xfrm>
          <a:solidFill>
            <a:schemeClr val="tx2">
              <a:lumMod val="25000"/>
            </a:schemeClr>
          </a:solidFill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D618A3E-817F-945E-8ACD-6FE9863F7DA8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355BC000-EEC3-F520-D455-6A4E49D2A3F9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42B827-F510-77B9-C89C-83992E243DD4}"/>
              </a:ext>
            </a:extLst>
          </p:cNvPr>
          <p:cNvGrpSpPr/>
          <p:nvPr/>
        </p:nvGrpSpPr>
        <p:grpSpPr>
          <a:xfrm rot="21301564" flipV="1">
            <a:off x="4958946" y="3039485"/>
            <a:ext cx="390617" cy="585922"/>
            <a:chOff x="408371" y="692459"/>
            <a:chExt cx="390617" cy="585922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D0A2AF8-B26C-6D1C-BD4D-08CA2A6433A7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8268F9D-8BB6-4695-1C67-C0C8F0DFDC39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66C08F7-59CC-6A05-B748-4A626E8A8C49}"/>
              </a:ext>
            </a:extLst>
          </p:cNvPr>
          <p:cNvGrpSpPr/>
          <p:nvPr/>
        </p:nvGrpSpPr>
        <p:grpSpPr>
          <a:xfrm rot="21301564" flipV="1">
            <a:off x="5573615" y="2985991"/>
            <a:ext cx="390617" cy="585922"/>
            <a:chOff x="408371" y="692459"/>
            <a:chExt cx="390617" cy="585922"/>
          </a:xfrm>
          <a:solidFill>
            <a:srgbClr val="002060"/>
          </a:solidFill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7C4B1F7-7858-832B-ED0A-6896731B84BA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A2B5230-4098-8A6D-21D8-53E31D021B1A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822B6D2-49F7-3C56-2E02-5CF07C8E79FB}"/>
              </a:ext>
            </a:extLst>
          </p:cNvPr>
          <p:cNvGrpSpPr/>
          <p:nvPr/>
        </p:nvGrpSpPr>
        <p:grpSpPr>
          <a:xfrm rot="21301564" flipV="1">
            <a:off x="6236932" y="2928262"/>
            <a:ext cx="390617" cy="585922"/>
            <a:chOff x="408371" y="692459"/>
            <a:chExt cx="390617" cy="585922"/>
          </a:xfrm>
          <a:solidFill>
            <a:srgbClr val="92D050"/>
          </a:solidFill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95676F0-626E-9EFB-893E-37390C61D3E5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FB00EAF-DB62-387C-DDC1-E68B3DF931EC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96BEACA-B532-70B7-A3E4-14F0A38361D1}"/>
              </a:ext>
            </a:extLst>
          </p:cNvPr>
          <p:cNvGrpSpPr/>
          <p:nvPr/>
        </p:nvGrpSpPr>
        <p:grpSpPr>
          <a:xfrm rot="21301564" flipV="1">
            <a:off x="6776437" y="2881309"/>
            <a:ext cx="390617" cy="585922"/>
            <a:chOff x="408371" y="692459"/>
            <a:chExt cx="390617" cy="585922"/>
          </a:xfrm>
          <a:solidFill>
            <a:schemeClr val="bg2"/>
          </a:solidFill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D59D5B5-0CEE-5E3E-4E36-3D6E75A166E1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48290F9-52C3-08F9-3CC5-D14DB1633B3A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D436F23-89DA-710D-AD44-CAC1506B8687}"/>
              </a:ext>
            </a:extLst>
          </p:cNvPr>
          <p:cNvGrpSpPr/>
          <p:nvPr/>
        </p:nvGrpSpPr>
        <p:grpSpPr>
          <a:xfrm rot="21301564" flipV="1">
            <a:off x="7435322" y="2823966"/>
            <a:ext cx="390617" cy="585922"/>
            <a:chOff x="408371" y="692459"/>
            <a:chExt cx="390617" cy="585922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92C8AD7-96E4-24C1-1BA8-C52D42CDFBCE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B1DDF99-E0EE-E80D-0729-70969A5ABA7D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107DC2F-260C-41F0-FAC8-7A647D601505}"/>
              </a:ext>
            </a:extLst>
          </p:cNvPr>
          <p:cNvGrpSpPr/>
          <p:nvPr/>
        </p:nvGrpSpPr>
        <p:grpSpPr>
          <a:xfrm rot="21301564" flipV="1">
            <a:off x="7983670" y="2776243"/>
            <a:ext cx="390617" cy="585922"/>
            <a:chOff x="408371" y="692459"/>
            <a:chExt cx="390617" cy="585922"/>
          </a:xfrm>
          <a:solidFill>
            <a:srgbClr val="FFC000"/>
          </a:solidFill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526607E-4770-3A2D-0C69-74E28672D808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3420B590-6136-3CF9-5419-8FE64CDF5875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3F426E1-BCAD-FD6A-6A74-3673C56EB6DF}"/>
              </a:ext>
            </a:extLst>
          </p:cNvPr>
          <p:cNvGrpSpPr/>
          <p:nvPr/>
        </p:nvGrpSpPr>
        <p:grpSpPr>
          <a:xfrm rot="21301564" flipV="1">
            <a:off x="8560759" y="2726019"/>
            <a:ext cx="390617" cy="585922"/>
            <a:chOff x="408371" y="692459"/>
            <a:chExt cx="390617" cy="585922"/>
          </a:xfrm>
          <a:solidFill>
            <a:srgbClr val="00B0F0"/>
          </a:solidFill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2D6F2B-834F-E895-4862-BE74BD74AB1F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CA354BD-2FD2-4947-379A-F9C8566BA85E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4D207FE-B7C3-BD8A-2347-5C55A4805B36}"/>
              </a:ext>
            </a:extLst>
          </p:cNvPr>
          <p:cNvGrpSpPr/>
          <p:nvPr/>
        </p:nvGrpSpPr>
        <p:grpSpPr>
          <a:xfrm rot="21301564" flipV="1">
            <a:off x="9185029" y="2671688"/>
            <a:ext cx="390617" cy="585922"/>
            <a:chOff x="408371" y="692459"/>
            <a:chExt cx="390617" cy="585922"/>
          </a:xfrm>
          <a:solidFill>
            <a:srgbClr val="7030A0"/>
          </a:soli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8D0D79C-9961-40B9-FD57-73D99289B89A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B81409-3491-BC15-389F-FD1D43D0F1C3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73CCC9-79CD-1B0C-4C8D-DDAB5DF18C53}"/>
              </a:ext>
            </a:extLst>
          </p:cNvPr>
          <p:cNvGrpSpPr/>
          <p:nvPr/>
        </p:nvGrpSpPr>
        <p:grpSpPr>
          <a:xfrm rot="21301564" flipV="1">
            <a:off x="9768746" y="2620887"/>
            <a:ext cx="390617" cy="585922"/>
            <a:chOff x="408371" y="692459"/>
            <a:chExt cx="390617" cy="585922"/>
          </a:xfrm>
          <a:solidFill>
            <a:srgbClr val="FF0000"/>
          </a:solidFill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876D1B0-5618-993F-6670-538610103AE4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735A89C-1AAC-E565-E84C-2F9FA0385EC6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AABCF35-4CCD-1AF7-2EA7-8F3CB93F413C}"/>
              </a:ext>
            </a:extLst>
          </p:cNvPr>
          <p:cNvGrpSpPr/>
          <p:nvPr/>
        </p:nvGrpSpPr>
        <p:grpSpPr>
          <a:xfrm rot="21301564" flipV="1">
            <a:off x="10417328" y="2564441"/>
            <a:ext cx="390617" cy="585922"/>
            <a:chOff x="408371" y="692459"/>
            <a:chExt cx="390617" cy="585922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0AC269-811B-1A7A-0B04-E469D7790610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5A12357-3754-8797-73AB-14CE66868ED3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9EEE92-F26A-C09E-5785-15AC2623FE13}"/>
              </a:ext>
            </a:extLst>
          </p:cNvPr>
          <p:cNvGrpSpPr/>
          <p:nvPr/>
        </p:nvGrpSpPr>
        <p:grpSpPr>
          <a:xfrm rot="21301564" flipV="1">
            <a:off x="10971554" y="2516207"/>
            <a:ext cx="390617" cy="585922"/>
            <a:chOff x="408371" y="692459"/>
            <a:chExt cx="390617" cy="585922"/>
          </a:xfrm>
          <a:solidFill>
            <a:srgbClr val="FF0000"/>
          </a:solidFill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87DD04D-7E5D-8FB8-8448-83E154FDF46A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1EA2994-9F28-4566-CCC1-45BE2C024477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D70805C-B0DA-6941-4D09-EDF17136526D}"/>
              </a:ext>
            </a:extLst>
          </p:cNvPr>
          <p:cNvGrpSpPr/>
          <p:nvPr/>
        </p:nvGrpSpPr>
        <p:grpSpPr>
          <a:xfrm rot="21301564" flipV="1">
            <a:off x="11530214" y="2467586"/>
            <a:ext cx="390617" cy="585922"/>
            <a:chOff x="408371" y="692459"/>
            <a:chExt cx="390617" cy="585922"/>
          </a:xfrm>
          <a:solidFill>
            <a:schemeClr val="accent4">
              <a:lumMod val="60000"/>
              <a:lumOff val="40000"/>
            </a:schemeClr>
          </a:solidFill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E5C7D01-2CA4-9749-E016-250FEA2A999A}"/>
                </a:ext>
              </a:extLst>
            </p:cNvPr>
            <p:cNvCxnSpPr/>
            <p:nvPr/>
          </p:nvCxnSpPr>
          <p:spPr>
            <a:xfrm>
              <a:off x="594804" y="692459"/>
              <a:ext cx="0" cy="1686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B834071-4952-C630-19CC-01EAC8CBCCFB}"/>
                </a:ext>
              </a:extLst>
            </p:cNvPr>
            <p:cNvSpPr/>
            <p:nvPr/>
          </p:nvSpPr>
          <p:spPr>
            <a:xfrm>
              <a:off x="408371" y="852256"/>
              <a:ext cx="390617" cy="42612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55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"/>
    </mc:Choice>
    <mc:Fallback>
      <p:transition spd="slow" advClick="0" advTm="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YADAV</dc:creator>
  <cp:lastModifiedBy>SANJAY YADAV</cp:lastModifiedBy>
  <cp:revision>1</cp:revision>
  <dcterms:created xsi:type="dcterms:W3CDTF">2024-01-03T16:58:34Z</dcterms:created>
  <dcterms:modified xsi:type="dcterms:W3CDTF">2024-01-03T17:17:35Z</dcterms:modified>
</cp:coreProperties>
</file>