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29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YADAV" userId="57378708bc6de7de" providerId="LiveId" clId="{ED81B3BB-3C34-4B25-9CD4-56088E5FB6E9}"/>
    <pc:docChg chg="custSel addSld modSld">
      <pc:chgData name="SANJAY YADAV" userId="57378708bc6de7de" providerId="LiveId" clId="{ED81B3BB-3C34-4B25-9CD4-56088E5FB6E9}" dt="2023-02-25T12:28:15.442" v="628" actId="20577"/>
      <pc:docMkLst>
        <pc:docMk/>
      </pc:docMkLst>
      <pc:sldChg chg="modSp new mod">
        <pc:chgData name="SANJAY YADAV" userId="57378708bc6de7de" providerId="LiveId" clId="{ED81B3BB-3C34-4B25-9CD4-56088E5FB6E9}" dt="2023-02-25T12:28:15.442" v="628" actId="20577"/>
        <pc:sldMkLst>
          <pc:docMk/>
          <pc:sldMk cId="1483598482" sldId="259"/>
        </pc:sldMkLst>
        <pc:spChg chg="mod">
          <ac:chgData name="SANJAY YADAV" userId="57378708bc6de7de" providerId="LiveId" clId="{ED81B3BB-3C34-4B25-9CD4-56088E5FB6E9}" dt="2023-02-25T12:16:32.521" v="22" actId="20577"/>
          <ac:spMkLst>
            <pc:docMk/>
            <pc:sldMk cId="1483598482" sldId="259"/>
            <ac:spMk id="2" creationId="{C5A2A9F4-D013-4000-3DBF-DB22788F6CB4}"/>
          </ac:spMkLst>
        </pc:spChg>
        <pc:spChg chg="mod">
          <ac:chgData name="SANJAY YADAV" userId="57378708bc6de7de" providerId="LiveId" clId="{ED81B3BB-3C34-4B25-9CD4-56088E5FB6E9}" dt="2023-02-25T12:28:15.442" v="628" actId="20577"/>
          <ac:spMkLst>
            <pc:docMk/>
            <pc:sldMk cId="1483598482" sldId="259"/>
            <ac:spMk id="3" creationId="{349B2916-8433-9160-3524-CA6C185A26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756D-5763-18A9-3C2B-9DE3EE15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830B-FE6E-26B9-B940-76874491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E456E-7078-8C84-94E8-77F96D90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197D6-0CB7-B437-76CA-C0BC4A96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93FEA-43E5-9F90-1F7F-425CA5F4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1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F4E-93F7-A603-DB38-67D0BC9A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0CCFA-DA00-0991-9521-CD228D688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40D2-F2F9-EF9E-ED03-B2DF2374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82450-77C2-BED2-E9DF-D18EE174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79B82-37CC-35A0-4B26-B4D35B60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8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FE9F1-3D25-B0AA-9DFD-E3BBA3B69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8D193-8496-3201-3C7E-8686C6018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E3623-7EC9-37BB-33B2-9EA2FE97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7EF99-2EFE-B29D-DAE8-1F3ADC63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F59D-0160-326A-309E-CE0DA4FC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3A0F-9913-00FC-F318-3C66FF61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0E7B-8368-1FF8-3873-16CEC9B66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D4BD4-39DD-6FCB-5747-64D7CD79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0BAF9-6FDC-E94E-CAF8-CBD01567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3235-0C75-90E3-2E6F-7257002A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DDBE-4613-2367-A357-890917EB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57A30-9A3A-B916-5333-A42EB849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E0B9-0074-8B18-D1AE-17F6864B4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24C5-8305-492E-E258-35514E0F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E3D1-3A38-8F58-600B-3AABA876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79F2-8412-5ADC-1908-CD85B87C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5F20E-9A99-1C84-BF79-D601C4CCD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08D0-A727-0487-AA92-930FB2AEA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3995F-2A74-3E17-DE60-9384AB24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67C94-92EF-CD2D-5C85-0B428E8C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31B94-3574-04CD-51B0-08FA1846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7950-23A7-98D3-FEB5-2148CE64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3E28-1535-37F7-3C78-B07BDE6DB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591E4-100A-FA01-CD1F-11BFC9448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093FB-FF73-9A41-1A27-EB62E454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16B05-6C29-3963-F9F3-9B8186730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8D1CB-7F97-F5ED-20EA-5261EA92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FAB50-3312-B3F6-3B3E-D1454D13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D47C3-3282-F0B7-7DDE-619D04C70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0723-5EDE-ED84-B73F-1505F5E1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ADEF78-B3B7-390D-2435-DA63BE8C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D8F74-2805-2B4E-CBBB-37C6AD17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54466-95BA-CB6B-7B83-9763B423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756D3-CF62-358F-3913-37EFE72A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E080F-ED20-F796-63A2-637D7B20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6AE2C-567C-4946-A267-80357030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F4EA-AB8A-EF79-8105-F6FB5FAF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7729-09BD-5E4B-190A-8B1E0E2B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E03C-36ED-82E8-8FC7-39FD35AE8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E86B8-F2C0-4C7A-DC4F-18524338A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E2A0B-E265-4DA3-DEC5-5637D626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7DBF0-80E0-A05C-BC8B-898C3DD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5AFB1-DAE5-4C5F-3C05-D77A8DD49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37C49F-7F84-333F-3C79-2F2AFDAAF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02A9D-4C2B-B1D2-C8AC-00D34852C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BA91-5224-E866-8D22-64EF55B4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C564F-8AAA-170D-8C10-E284FB9C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AC9F5-F9C5-1135-0941-E6C7F0D1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5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88654F-8207-AA76-D3E0-56EAEF81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9DEA7-E9CD-D1CE-80C5-647F32EDB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FF74-11BD-FC16-93C9-F3BCF0735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8415-BBAF-4A8F-A204-804FA547E5E2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40ED-0F9A-F352-03B2-E3678336F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11418-7EFC-E379-53F9-1C591FD1F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8E590-231D-4762-9607-90E95CFBD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y26670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FB5FE-4A6D-E4F9-EEC2-E7F84902513E}"/>
              </a:ext>
            </a:extLst>
          </p:cNvPr>
          <p:cNvSpPr/>
          <p:nvPr/>
        </p:nvSpPr>
        <p:spPr>
          <a:xfrm>
            <a:off x="3283902" y="3185160"/>
            <a:ext cx="512857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BYJU’S</a:t>
            </a:r>
          </a:p>
        </p:txBody>
      </p:sp>
    </p:spTree>
    <p:extLst>
      <p:ext uri="{BB962C8B-B14F-4D97-AF65-F5344CB8AC3E}">
        <p14:creationId xmlns:p14="http://schemas.microsoft.com/office/powerpoint/2010/main" val="327228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BEB9-FBFC-742F-9CC0-B1DB282E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792E-1074-D12D-9066-AF6C73252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SANJAY KUMAR YADV</a:t>
            </a:r>
          </a:p>
          <a:p>
            <a:r>
              <a:rPr lang="en-US" dirty="0"/>
              <a:t>EMAIL ID : </a:t>
            </a:r>
            <a:r>
              <a:rPr lang="en-US" dirty="0">
                <a:hlinkClick r:id="rId2"/>
              </a:rPr>
              <a:t>sy266705@gmail.com</a:t>
            </a:r>
            <a:endParaRPr lang="en-US" dirty="0"/>
          </a:p>
          <a:p>
            <a:r>
              <a:rPr lang="en-US" dirty="0"/>
              <a:t>CONTACT NUMBER : 8435474881</a:t>
            </a:r>
          </a:p>
        </p:txBody>
      </p:sp>
    </p:spTree>
    <p:extLst>
      <p:ext uri="{BB962C8B-B14F-4D97-AF65-F5344CB8AC3E}">
        <p14:creationId xmlns:p14="http://schemas.microsoft.com/office/powerpoint/2010/main" val="420043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9C4D-CD91-A46F-F4E6-EF8ABB0C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Explain any 3 features of the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Byjus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 and How are they relevant to a customer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576C3-F22D-55AF-BD4E-47355A6C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CLASS :  It’s helps the students all over the world. From the online or live class students are the save the coming and going both time.</a:t>
            </a:r>
            <a:endParaRPr lang="en-US" b="0" dirty="0">
              <a:effectLst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 LEARNING: The students are learning flexible zone either on bed or walking and many other safe zones.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LEARNING: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Now-a-days its most import for the students who leave in city or village area. Because the students are interested to play with mobile or laptop or android phone.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He/She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need to proper guidance to monitor the such electronics devices so they are easy to handle it and it become help to their studied. 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0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A9F4-D013-4000-3DBF-DB22788F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B2916-8433-9160-3524-CA6C185A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 ALL introduce myself and told him to  the basic information about the BYJU’S  and its application and then explain the advantages of the BYJU’S</a:t>
            </a:r>
          </a:p>
          <a:p>
            <a:r>
              <a:rPr lang="en-US" dirty="0"/>
              <a:t>Advantages like </a:t>
            </a:r>
          </a:p>
          <a:p>
            <a:pPr marL="0" indent="0">
              <a:buNone/>
            </a:pPr>
            <a:r>
              <a:rPr lang="en-US" dirty="0"/>
              <a:t>Videos Library/E-Library: At first tell him to soft copy and hard copy and hard copy concept of the book and recorded of the live class and may more others</a:t>
            </a:r>
          </a:p>
        </p:txBody>
      </p:sp>
    </p:spTree>
    <p:extLst>
      <p:ext uri="{BB962C8B-B14F-4D97-AF65-F5344CB8AC3E}">
        <p14:creationId xmlns:p14="http://schemas.microsoft.com/office/powerpoint/2010/main" val="148359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CANDIDATE PROFILE</vt:lpstr>
      <vt:lpstr>Explain any 3 features of the Byjus App and How are they relevant to a customer</vt:lpstr>
      <vt:lpstr>SENARIO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YADAV</dc:creator>
  <cp:lastModifiedBy>SANJAY YADAV</cp:lastModifiedBy>
  <cp:revision>1</cp:revision>
  <dcterms:created xsi:type="dcterms:W3CDTF">2023-02-25T12:13:10Z</dcterms:created>
  <dcterms:modified xsi:type="dcterms:W3CDTF">2023-02-25T12:28:24Z</dcterms:modified>
</cp:coreProperties>
</file>