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9E09-E0E9-37C9-A888-B97F38E01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818AF-4682-60D1-8E91-75FDEC810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723EF-9387-E9FA-D84C-D3884819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8A720-0BB0-1043-8725-118D7BC4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C45A-EE96-F4C7-D198-F3B60FDF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340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4888-F43B-BAB7-2693-6322B3D7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31FAD-624C-8B1C-2D21-1E9AC85EC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ADA3B-400D-3CAC-50AD-54D51E91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16CFE-CA04-7330-B07D-3BC20F6D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4BEE-8F1D-1618-B1A5-8E35DD7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50A38-BCB2-E953-F363-133FEFA9F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7B80A-BA04-EFA4-46DE-20179655C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57356-7DBB-985E-708A-A7256827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24B61-29AA-8307-BE80-87A81B2F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E3A1-0D3D-4A5C-5EE2-F30DD2FF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453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8734-F761-3C51-40A3-A00DFC1B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A741-891E-F4B6-B939-09D93F1B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5B8E-3634-8BEC-FF74-46306087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8877-9A50-4C78-6459-824A4DB5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4117A-2188-BD4D-53CE-D74BA4A5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79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D72F-C644-15CD-B30B-60948441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A01E6-41CF-72D4-BA59-EC72A097A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75E9-D979-A9FD-8F4B-FACE749A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14E66-DFE6-A2B4-0420-6C8976E2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430A2-0ECC-315A-9272-D1F8B5ED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352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FD45-A027-66D9-CC66-939D9E8B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E46F-1F85-88D6-B647-AB16F126D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846E-F791-FD46-8E6C-FAE69E912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736D9-2F70-5515-2C55-9555F051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2692-B69F-7FC2-EFBB-1AAA45FB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55295-B7BA-926C-29B0-0C92119B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745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6701-6BD0-6DEF-8CB4-ED4A7971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4D12C-A5D1-117B-8C76-F6BC0A0FC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96EBD-0170-BA9B-4DE7-3E7FAE1F5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0E673-5D3F-59BA-3540-6FF3957C9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150C5-6B71-0016-399B-1F8F61851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EB345-9771-A1CE-BD6B-33D84EF9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B5BE8-C93D-01F3-7C9F-0505EBAD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F786D-AADC-FE42-3E04-B8727900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911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7A9F-3FA2-9D81-1F97-122A784B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EAE01-0239-D452-68B9-8DD05B1C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AD474-656D-AFE1-897A-72979BCA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75FCF-2237-5973-6317-D8AC6AC7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590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5A9FA-53D8-E91C-CC1C-5DD7094B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1FBCE-A47C-3CE3-C571-C033752C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E4224-CFCC-9AA8-CD0A-E6837647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328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92C5-38C1-AEE4-2C40-3ED7BAF0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69F2-23BF-2D81-F95F-BD86BA1F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8E8B-48C9-355A-2B8A-CDA13DAAE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31AE9-B220-7B58-3C9C-163BFF06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38E9-788F-D85B-C234-DABFE65F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82C1A-9AEF-D186-7381-0CA7A3D9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09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E1AC-1DEC-D88A-373D-E917DB07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98243-EDD1-2C45-25F5-0ABABBCE2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52F3E-1D74-1416-6F2C-8E44A18F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BC9FB-C6EE-A1CC-3C80-2CC8E273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43D88-C2A7-2F48-5890-36CA7D2B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13010-8945-539C-2998-C8435FA0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38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E7875-69DA-938B-2673-41255E8A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8557F-4170-AB29-D242-2F292868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6FE90-9D16-7D5E-7A88-0DBAAE78E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F6F3A-39B7-8D0D-1B6F-51006B178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7B7E1-CCCD-2020-7067-E9012E9A7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391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2BEB4B-5FA1-F61E-7742-CFC88890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2000250"/>
            <a:ext cx="2857500" cy="2857500"/>
          </a:xfrm>
          <a:prstGeom prst="roundRect">
            <a:avLst>
              <a:gd name="adj" fmla="val 21449"/>
            </a:avLst>
          </a:prstGeom>
        </p:spPr>
      </p:pic>
    </p:spTree>
    <p:extLst>
      <p:ext uri="{BB962C8B-B14F-4D97-AF65-F5344CB8AC3E}">
        <p14:creationId xmlns:p14="http://schemas.microsoft.com/office/powerpoint/2010/main" val="154540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Jurriaan Parie</dc:creator>
  <cp:lastModifiedBy>Jurriaan Parie</cp:lastModifiedBy>
  <cp:revision>4</cp:revision>
  <dcterms:created xsi:type="dcterms:W3CDTF">2023-01-11T12:54:02Z</dcterms:created>
  <dcterms:modified xsi:type="dcterms:W3CDTF">2023-01-11T13:26:11Z</dcterms:modified>
</cp:coreProperties>
</file>