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729E09-E0E9-37C9-A888-B97F38E01F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5A818AF-4682-60D1-8E91-75FDEC8108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723EF-9387-E9FA-D84C-D388481934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8A720-0BB0-1043-8725-118D7BC49A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145C45A-EE96-F4C7-D198-F3B60FDFBF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6134048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D4888-F43B-BAB7-2693-6322B3D7EE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E131FAD-624C-8B1C-2D21-1E9AC85EC0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FADA3B-400D-3CAC-50AD-54D51E913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B16CFE-CA04-7330-B07D-3BC20F6D6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CC04BEE-8F1D-1618-B1A5-8E35DD7FAE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0062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1650A38-BCB2-E953-F363-133FEFA9F68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47B80A-BA04-EFA4-46DE-20179655C6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EA57356-7DBB-985E-708A-A72568270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3424B61-29AA-8307-BE80-87A81B2F1C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5E3A1-0D3D-4A5C-5EE2-F30DD2FFF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845355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28734-F761-3C51-40A3-A00DFC1B7D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84A741-891E-F4B6-B939-09D93F1B2C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C05B8E-3634-8BEC-FF74-4630608753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E8877-9A50-4C78-6459-824A4DB57A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D4117A-2188-BD4D-53CE-D74BA4A5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794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D2D72F-C644-15CD-B30B-6094844193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F2A01E6-41CF-72D4-BA59-EC72A097AE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FC75E9-D979-A9FD-8F4B-FACE749A8A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814E66-DFE6-A2B4-0420-6C8976E210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8430A2-0ECC-315A-9272-D1F8B5ED03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535249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73FD45-A027-66D9-CC66-939D9E8B21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C9E46F-1F85-88D6-B647-AB16F126D34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D46846E-F791-FD46-8E6C-FAE69E912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6736D9-2F70-5515-2C55-9555F051FB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3CE2692-B69F-7FC2-EFBB-1AAA45FB70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155295-B7BA-926C-29B0-0C92119B09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7474544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EB6701-6BD0-6DEF-8CB4-ED4A7971C4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2A4D12C-A5D1-117B-8C76-F6BC0A0FCE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996EBD-0170-BA9B-4DE7-3E7FAE1F5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9E0E673-5D3F-59BA-3540-6FF3957C9F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49150C5-6B71-0016-399B-1F8F61851A8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A8EB345-9771-A1CE-BD6B-33D84EF954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93B5BE8-C93D-01F3-7C9F-0505EBADC2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55F786D-AADC-FE42-3E04-B87279003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6791100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A27A9F-3FA2-9D81-1F97-122A784B6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F5EAE01-0239-D452-68B9-8DD05B1C7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3AD474-656D-AFE1-897A-72979BCAF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7275FCF-2237-5973-6317-D8AC6AC7B7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23590960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6A5A9FA-53D8-E91C-CC1C-5DD7094B37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D1FBCE-A47C-3CE3-C571-C033752CD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7E4224-CFCC-9AA8-CD0A-E6837647D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932895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AE92C5-38C1-AEE4-2C40-3ED7BAF022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8369F2-23BF-2D81-F95F-BD86BA1F4D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0678E8B-48C9-355A-2B8A-CDA13DAAE5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431AE9-B220-7B58-3C9C-163BFF0689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9138E9-788F-D85B-C234-DABFE65F8E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6A82C1A-9AEF-D186-7381-0CA7A3D9A5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1096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BFE1AC-1DEC-D88A-373D-E917DB079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398243-EDD1-2C45-25F5-0ABABBCE210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3852F3E-1D74-1416-6F2C-8E44A18F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CBC9FB-C6EE-A1CC-3C80-2CC8E2738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A43D88-C2A7-2F48-5890-36CA7D2B09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613010-8945-539C-2998-C8435FA07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853802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FBE7875-69DA-938B-2673-41255E8AD5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N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EA8557F-4170-AB29-D242-2F292868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N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C6FE90-9D16-7D5E-7A88-0DBAAE78E6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45FF77-A9C9-5345-AD76-F1CBA43EB647}" type="datetimeFigureOut">
              <a:rPr lang="en-NL" smtClean="0"/>
              <a:t>11/01/2023</a:t>
            </a:fld>
            <a:endParaRPr lang="en-NL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CF6F3A-39B7-8D0D-1B6F-51006B17888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D7B7E1-CCCD-2020-7067-E9012E9A7D8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8993A1-52F4-5348-B569-35A4C39A394D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843912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BB7D5B76-11EC-5824-B48C-01AE91ED569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8649" b="18920"/>
          <a:stretch/>
        </p:blipFill>
        <p:spPr>
          <a:xfrm>
            <a:off x="3611792" y="593124"/>
            <a:ext cx="4968416" cy="4967417"/>
          </a:xfrm>
          <a:prstGeom prst="roundRect">
            <a:avLst>
              <a:gd name="adj" fmla="val 29362"/>
            </a:avLst>
          </a:prstGeom>
        </p:spPr>
      </p:pic>
    </p:spTree>
    <p:extLst>
      <p:ext uri="{BB962C8B-B14F-4D97-AF65-F5344CB8AC3E}">
        <p14:creationId xmlns:p14="http://schemas.microsoft.com/office/powerpoint/2010/main" val="15454016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Jurriaan Parie</dc:creator>
  <cp:lastModifiedBy>Jurriaan Parie</cp:lastModifiedBy>
  <cp:revision>3</cp:revision>
  <dcterms:created xsi:type="dcterms:W3CDTF">2023-01-11T12:54:02Z</dcterms:created>
  <dcterms:modified xsi:type="dcterms:W3CDTF">2023-01-11T13:02:29Z</dcterms:modified>
</cp:coreProperties>
</file>