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10"/>
  </p:normalViewPr>
  <p:slideViewPr>
    <p:cSldViewPr snapToGrid="0">
      <p:cViewPr varScale="1">
        <p:scale>
          <a:sx n="113" d="100"/>
          <a:sy n="113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E09-E0E9-37C9-A888-B97F38E0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18AF-4682-60D1-8E91-75FDEC81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3EF-9387-E9FA-D84C-D388481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720-0BB0-1043-8725-118D7BC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45A-EE96-F4C7-D198-F3B60FD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4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88-F43B-BAB7-2693-6322B3D7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1FAD-624C-8B1C-2D21-1E9AC85E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DA3B-400D-3CAC-50AD-54D51E91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6CFE-CA04-7330-B07D-3BC20F6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4BEE-8F1D-1618-B1A5-8E35DD7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0A38-BCB2-E953-F363-133FEFA9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B80A-BA04-EFA4-46DE-2017965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56-7DBB-985E-708A-A725682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4B61-29AA-8307-BE80-87A81B2F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3A1-0D3D-4A5C-5EE2-F30DD2F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734-F761-3C51-40A3-A00DFC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741-891E-F4B6-B939-09D93F1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5B8E-3634-8BEC-FF74-4630608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877-9A50-4C78-6459-824A4DB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17A-2188-BD4D-53CE-D74BA4A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7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72F-C644-15CD-B30B-6094844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01E6-41CF-72D4-BA59-EC72A09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5E9-D979-A9FD-8F4B-FACE749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E66-DFE6-A2B4-0420-6C8976E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30A2-0ECC-315A-9272-D1F8B5ED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D45-A027-66D9-CC66-939D9E8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E46F-1F85-88D6-B647-AB16F126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846E-F791-FD46-8E6C-FAE69E91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36D9-2F70-5515-2C55-9555F05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2692-B69F-7FC2-EFBB-1AAA45F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5295-B7BA-926C-29B0-0C92119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701-6BD0-6DEF-8CB4-ED4A7971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D12C-A5D1-117B-8C76-F6BC0A0F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6EBD-0170-BA9B-4DE7-3E7FAE1F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E673-5D3F-59BA-3540-6FF3957C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50C5-6B71-0016-399B-1F8F6185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EB345-9771-A1CE-BD6B-33D84EF9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5BE8-C93D-01F3-7C9F-0505EBA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86D-AADC-FE42-3E04-B872790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1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A9F-3FA2-9D81-1F97-122A784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AE01-0239-D452-68B9-8DD05B1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D474-656D-AFE1-897A-72979BC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5FCF-2237-5973-6317-D8AC6AC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5A9FA-53D8-E91C-CC1C-5DD70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FBCE-A47C-3CE3-C571-C033752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224-CFCC-9AA8-CD0A-E68376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32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2C5-38C1-AEE4-2C40-3ED7BAF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9F2-23BF-2D81-F95F-BD86BA1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E8B-48C9-355A-2B8A-CDA13DAA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1AE9-B220-7B58-3C9C-163BFF0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38E9-788F-D85B-C234-DABFE65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2C1A-9AEF-D186-7381-0CA7A3D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E1AC-1DEC-D88A-373D-E917DB07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8243-EDD1-2C45-25F5-0ABABBCE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2F3E-1D74-1416-6F2C-8E44A18F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C9FB-C6EE-A1CC-3C80-2CC8E27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3D88-C2A7-2F48-5890-36CA7D2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3010-8945-539C-2998-C8435FA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875-69DA-938B-2673-41255E8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57F-4170-AB29-D242-2F29286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FE90-9D16-7D5E-7A88-0DBAAE78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FF77-A9C9-5345-AD76-F1CBA43EB647}" type="datetimeFigureOut">
              <a:rPr lang="en-NL" smtClean="0"/>
              <a:t>11/06/2023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6F3A-39B7-8D0D-1B6F-51006B17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7E1-CCCD-2020-7067-E9012E9A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BC3765-572F-57A7-F302-9BE20F378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0" y="2159000"/>
            <a:ext cx="2540000" cy="2540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Jurriaan Parie</dc:creator>
  <cp:lastModifiedBy>Parie, Jurriaan</cp:lastModifiedBy>
  <cp:revision>5</cp:revision>
  <dcterms:created xsi:type="dcterms:W3CDTF">2023-01-11T12:54:02Z</dcterms:created>
  <dcterms:modified xsi:type="dcterms:W3CDTF">2023-06-11T12:11:04Z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2023-06-11T12:11:04Z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44ea9bd9-8642-40bc-8a26-ea0a1cbf304b</vt:lpwstr>
  </property>
  <property fmtid="{D5CDD505-2E9C-101B-9397-08002B2CF9AE}" pid="8" name="MSIP_Label_ea60d57e-af5b-4752-ac57-3e4f28ca11dc_ContentBits">
    <vt:lpwstr>0</vt:lpwstr>
  </property>
</Properties>
</file>