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C0CD02-3000-5C78-6F2A-AC6FA3608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78" y="2372078"/>
            <a:ext cx="2113844" cy="211384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Parie, Jurriaan</cp:lastModifiedBy>
  <cp:revision>10</cp:revision>
  <dcterms:created xsi:type="dcterms:W3CDTF">2023-01-11T12:54:02Z</dcterms:created>
  <dcterms:modified xsi:type="dcterms:W3CDTF">2023-06-11T12:13:07Z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2023-06-11T12:05:39Z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9e84a269-0d77-4384-b381-f68c38eaeef5</vt:lpwstr>
  </property>
  <property fmtid="{D5CDD505-2E9C-101B-9397-08002B2CF9AE}" pid="8" name="MSIP_Label_ea60d57e-af5b-4752-ac57-3e4f28ca11dc_ContentBits">
    <vt:lpwstr>0</vt:lpwstr>
  </property>
</Properties>
</file>