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7" r:id="rId2"/>
    <p:sldId id="268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22" autoAdjust="0"/>
  </p:normalViewPr>
  <p:slideViewPr>
    <p:cSldViewPr snapToGrid="0">
      <p:cViewPr varScale="1">
        <p:scale>
          <a:sx n="85" d="100"/>
          <a:sy n="85" d="100"/>
        </p:scale>
        <p:origin x="3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utlook_4552C68E70682813@outlook.com" userId="4552c68e70682813" providerId="LiveId" clId="{9FA5EE99-6E79-44C0-9B99-41EA5F39EE0A}"/>
    <pc:docChg chg="undo custSel addSld delSld modSld">
      <pc:chgData name="outlook_4552C68E70682813@outlook.com" userId="4552c68e70682813" providerId="LiveId" clId="{9FA5EE99-6E79-44C0-9B99-41EA5F39EE0A}" dt="2022-04-13T22:15:11.424" v="1085" actId="115"/>
      <pc:docMkLst>
        <pc:docMk/>
      </pc:docMkLst>
      <pc:sldChg chg="addSp delSp modSp new mod">
        <pc:chgData name="outlook_4552C68E70682813@outlook.com" userId="4552c68e70682813" providerId="LiveId" clId="{9FA5EE99-6E79-44C0-9B99-41EA5F39EE0A}" dt="2022-04-13T20:31:00.502" v="914" actId="14100"/>
        <pc:sldMkLst>
          <pc:docMk/>
          <pc:sldMk cId="1591640381" sldId="256"/>
        </pc:sldMkLst>
        <pc:spChg chg="del mod">
          <ac:chgData name="outlook_4552C68E70682813@outlook.com" userId="4552c68e70682813" providerId="LiveId" clId="{9FA5EE99-6E79-44C0-9B99-41EA5F39EE0A}" dt="2022-04-13T16:42:09.528" v="2" actId="478"/>
          <ac:spMkLst>
            <pc:docMk/>
            <pc:sldMk cId="1591640381" sldId="256"/>
            <ac:spMk id="2" creationId="{D8C20ACD-7FBA-4042-9E72-11720EEDF070}"/>
          </ac:spMkLst>
        </pc:spChg>
        <pc:spChg chg="mod">
          <ac:chgData name="outlook_4552C68E70682813@outlook.com" userId="4552c68e70682813" providerId="LiveId" clId="{9FA5EE99-6E79-44C0-9B99-41EA5F39EE0A}" dt="2022-04-13T20:31:00.502" v="914" actId="14100"/>
          <ac:spMkLst>
            <pc:docMk/>
            <pc:sldMk cId="1591640381" sldId="256"/>
            <ac:spMk id="3" creationId="{B58E7B9C-6EC7-4392-8548-BE3E342D75A2}"/>
          </ac:spMkLst>
        </pc:spChg>
        <pc:picChg chg="add del">
          <ac:chgData name="outlook_4552C68E70682813@outlook.com" userId="4552c68e70682813" providerId="LiveId" clId="{9FA5EE99-6E79-44C0-9B99-41EA5F39EE0A}" dt="2022-04-13T17:58:13.230" v="280" actId="22"/>
          <ac:picMkLst>
            <pc:docMk/>
            <pc:sldMk cId="1591640381" sldId="256"/>
            <ac:picMk id="5" creationId="{FAADF5DD-AE11-45F5-9F04-83F3A7DD5B32}"/>
          </ac:picMkLst>
        </pc:picChg>
        <pc:picChg chg="add mod">
          <ac:chgData name="outlook_4552C68E70682813@outlook.com" userId="4552c68e70682813" providerId="LiveId" clId="{9FA5EE99-6E79-44C0-9B99-41EA5F39EE0A}" dt="2022-04-13T18:03:51.504" v="285" actId="1076"/>
          <ac:picMkLst>
            <pc:docMk/>
            <pc:sldMk cId="1591640381" sldId="256"/>
            <ac:picMk id="7" creationId="{05F803EE-A6CF-405C-BD9C-BC333D474B37}"/>
          </ac:picMkLst>
        </pc:picChg>
        <pc:picChg chg="add mod">
          <ac:chgData name="outlook_4552C68E70682813@outlook.com" userId="4552c68e70682813" providerId="LiveId" clId="{9FA5EE99-6E79-44C0-9B99-41EA5F39EE0A}" dt="2022-04-13T18:05:50.873" v="289" actId="1076"/>
          <ac:picMkLst>
            <pc:docMk/>
            <pc:sldMk cId="1591640381" sldId="256"/>
            <ac:picMk id="9" creationId="{1EFE9F3F-E58C-4AE9-B9A7-D8F4B5BE1720}"/>
          </ac:picMkLst>
        </pc:picChg>
      </pc:sldChg>
      <pc:sldChg chg="addSp delSp modSp new mod">
        <pc:chgData name="outlook_4552C68E70682813@outlook.com" userId="4552c68e70682813" providerId="LiveId" clId="{9FA5EE99-6E79-44C0-9B99-41EA5F39EE0A}" dt="2022-04-13T20:31:28.322" v="919" actId="14100"/>
        <pc:sldMkLst>
          <pc:docMk/>
          <pc:sldMk cId="2417672996" sldId="257"/>
        </pc:sldMkLst>
        <pc:spChg chg="del">
          <ac:chgData name="outlook_4552C68E70682813@outlook.com" userId="4552c68e70682813" providerId="LiveId" clId="{9FA5EE99-6E79-44C0-9B99-41EA5F39EE0A}" dt="2022-04-13T16:59:31.813" v="84" actId="478"/>
          <ac:spMkLst>
            <pc:docMk/>
            <pc:sldMk cId="2417672996" sldId="257"/>
            <ac:spMk id="2" creationId="{4CC7B751-65AA-479A-91D6-D964D13718BC}"/>
          </ac:spMkLst>
        </pc:spChg>
        <pc:spChg chg="mod">
          <ac:chgData name="outlook_4552C68E70682813@outlook.com" userId="4552c68e70682813" providerId="LiveId" clId="{9FA5EE99-6E79-44C0-9B99-41EA5F39EE0A}" dt="2022-04-13T20:31:28.322" v="919" actId="14100"/>
          <ac:spMkLst>
            <pc:docMk/>
            <pc:sldMk cId="2417672996" sldId="257"/>
            <ac:spMk id="3" creationId="{918EB3CC-B836-464E-9C40-6181763128D9}"/>
          </ac:spMkLst>
        </pc:spChg>
        <pc:picChg chg="add mod">
          <ac:chgData name="outlook_4552C68E70682813@outlook.com" userId="4552c68e70682813" providerId="LiveId" clId="{9FA5EE99-6E79-44C0-9B99-41EA5F39EE0A}" dt="2022-04-13T18:13:59.427" v="313" actId="1076"/>
          <ac:picMkLst>
            <pc:docMk/>
            <pc:sldMk cId="2417672996" sldId="257"/>
            <ac:picMk id="5" creationId="{71D441EE-AB1F-4DF8-AAFD-8AA4E88AEA08}"/>
          </ac:picMkLst>
        </pc:picChg>
        <pc:picChg chg="add mod">
          <ac:chgData name="outlook_4552C68E70682813@outlook.com" userId="4552c68e70682813" providerId="LiveId" clId="{9FA5EE99-6E79-44C0-9B99-41EA5F39EE0A}" dt="2022-04-13T18:13:53.881" v="312" actId="1076"/>
          <ac:picMkLst>
            <pc:docMk/>
            <pc:sldMk cId="2417672996" sldId="257"/>
            <ac:picMk id="7" creationId="{4C537B3F-1366-41E3-B063-879866EDF974}"/>
          </ac:picMkLst>
        </pc:picChg>
      </pc:sldChg>
      <pc:sldChg chg="addSp delSp modSp new mod">
        <pc:chgData name="outlook_4552C68E70682813@outlook.com" userId="4552c68e70682813" providerId="LiveId" clId="{9FA5EE99-6E79-44C0-9B99-41EA5F39EE0A}" dt="2022-04-13T20:31:43.684" v="923" actId="14100"/>
        <pc:sldMkLst>
          <pc:docMk/>
          <pc:sldMk cId="3119895947" sldId="258"/>
        </pc:sldMkLst>
        <pc:spChg chg="del">
          <ac:chgData name="outlook_4552C68E70682813@outlook.com" userId="4552c68e70682813" providerId="LiveId" clId="{9FA5EE99-6E79-44C0-9B99-41EA5F39EE0A}" dt="2022-04-13T17:33:03.012" v="176" actId="478"/>
          <ac:spMkLst>
            <pc:docMk/>
            <pc:sldMk cId="3119895947" sldId="258"/>
            <ac:spMk id="2" creationId="{C84884E6-084C-4145-B637-352DC221E82F}"/>
          </ac:spMkLst>
        </pc:spChg>
        <pc:spChg chg="mod">
          <ac:chgData name="outlook_4552C68E70682813@outlook.com" userId="4552c68e70682813" providerId="LiveId" clId="{9FA5EE99-6E79-44C0-9B99-41EA5F39EE0A}" dt="2022-04-13T20:31:43.684" v="923" actId="14100"/>
          <ac:spMkLst>
            <pc:docMk/>
            <pc:sldMk cId="3119895947" sldId="258"/>
            <ac:spMk id="3" creationId="{339728D1-FF34-4E28-B6A7-550438047589}"/>
          </ac:spMkLst>
        </pc:spChg>
        <pc:picChg chg="add mod">
          <ac:chgData name="outlook_4552C68E70682813@outlook.com" userId="4552c68e70682813" providerId="LiveId" clId="{9FA5EE99-6E79-44C0-9B99-41EA5F39EE0A}" dt="2022-04-13T18:15:54.421" v="320" actId="1076"/>
          <ac:picMkLst>
            <pc:docMk/>
            <pc:sldMk cId="3119895947" sldId="258"/>
            <ac:picMk id="5" creationId="{27208A8F-0CDD-4655-A07A-41CD76317D87}"/>
          </ac:picMkLst>
        </pc:picChg>
        <pc:picChg chg="add mod">
          <ac:chgData name="outlook_4552C68E70682813@outlook.com" userId="4552c68e70682813" providerId="LiveId" clId="{9FA5EE99-6E79-44C0-9B99-41EA5F39EE0A}" dt="2022-04-13T18:17:48.445" v="325" actId="1076"/>
          <ac:picMkLst>
            <pc:docMk/>
            <pc:sldMk cId="3119895947" sldId="258"/>
            <ac:picMk id="7" creationId="{002FA046-136C-40B5-BB79-94CEED5EEC78}"/>
          </ac:picMkLst>
        </pc:picChg>
      </pc:sldChg>
      <pc:sldChg chg="addSp delSp modSp new mod">
        <pc:chgData name="outlook_4552C68E70682813@outlook.com" userId="4552c68e70682813" providerId="LiveId" clId="{9FA5EE99-6E79-44C0-9B99-41EA5F39EE0A}" dt="2022-04-13T20:32:55.916" v="934" actId="14100"/>
        <pc:sldMkLst>
          <pc:docMk/>
          <pc:sldMk cId="1007348815" sldId="259"/>
        </pc:sldMkLst>
        <pc:spChg chg="del">
          <ac:chgData name="outlook_4552C68E70682813@outlook.com" userId="4552c68e70682813" providerId="LiveId" clId="{9FA5EE99-6E79-44C0-9B99-41EA5F39EE0A}" dt="2022-04-13T18:21:11.502" v="327" actId="478"/>
          <ac:spMkLst>
            <pc:docMk/>
            <pc:sldMk cId="1007348815" sldId="259"/>
            <ac:spMk id="2" creationId="{31D14FA6-CAA2-47A8-9AF1-763E11B7C7D4}"/>
          </ac:spMkLst>
        </pc:spChg>
        <pc:spChg chg="mod">
          <ac:chgData name="outlook_4552C68E70682813@outlook.com" userId="4552c68e70682813" providerId="LiveId" clId="{9FA5EE99-6E79-44C0-9B99-41EA5F39EE0A}" dt="2022-04-13T20:32:55.916" v="934" actId="14100"/>
          <ac:spMkLst>
            <pc:docMk/>
            <pc:sldMk cId="1007348815" sldId="259"/>
            <ac:spMk id="3" creationId="{2BB8B9DF-1526-4848-8388-CDD27AE1F4C8}"/>
          </ac:spMkLst>
        </pc:spChg>
        <pc:spChg chg="add del mod">
          <ac:chgData name="outlook_4552C68E70682813@outlook.com" userId="4552c68e70682813" providerId="LiveId" clId="{9FA5EE99-6E79-44C0-9B99-41EA5F39EE0A}" dt="2022-04-13T18:21:44.256" v="332"/>
          <ac:spMkLst>
            <pc:docMk/>
            <pc:sldMk cId="1007348815" sldId="259"/>
            <ac:spMk id="4" creationId="{3E464CE0-B090-4467-9C5E-11EF24D3246A}"/>
          </ac:spMkLst>
        </pc:spChg>
        <pc:spChg chg="add del mod">
          <ac:chgData name="outlook_4552C68E70682813@outlook.com" userId="4552c68e70682813" providerId="LiveId" clId="{9FA5EE99-6E79-44C0-9B99-41EA5F39EE0A}" dt="2022-04-13T18:22:09.037" v="336"/>
          <ac:spMkLst>
            <pc:docMk/>
            <pc:sldMk cId="1007348815" sldId="259"/>
            <ac:spMk id="7" creationId="{23EBB071-8CEC-4BF6-903F-7BE027365DC0}"/>
          </ac:spMkLst>
        </pc:spChg>
        <pc:spChg chg="add del mod">
          <ac:chgData name="outlook_4552C68E70682813@outlook.com" userId="4552c68e70682813" providerId="LiveId" clId="{9FA5EE99-6E79-44C0-9B99-41EA5F39EE0A}" dt="2022-04-13T18:22:38.006" v="338"/>
          <ac:spMkLst>
            <pc:docMk/>
            <pc:sldMk cId="1007348815" sldId="259"/>
            <ac:spMk id="10" creationId="{B04C1DAD-D6A8-47B6-AB24-FFA08BBC2636}"/>
          </ac:spMkLst>
        </pc:spChg>
        <pc:spChg chg="add del mod">
          <ac:chgData name="outlook_4552C68E70682813@outlook.com" userId="4552c68e70682813" providerId="LiveId" clId="{9FA5EE99-6E79-44C0-9B99-41EA5F39EE0A}" dt="2022-04-13T18:23:15.451" v="354"/>
          <ac:spMkLst>
            <pc:docMk/>
            <pc:sldMk cId="1007348815" sldId="259"/>
            <ac:spMk id="13" creationId="{7201CBB9-9C1C-49D3-99CE-692BB5CB366B}"/>
          </ac:spMkLst>
        </pc:spChg>
        <pc:picChg chg="add del mod">
          <ac:chgData name="outlook_4552C68E70682813@outlook.com" userId="4552c68e70682813" providerId="LiveId" clId="{9FA5EE99-6E79-44C0-9B99-41EA5F39EE0A}" dt="2022-04-13T18:21:44.256" v="332"/>
          <ac:picMkLst>
            <pc:docMk/>
            <pc:sldMk cId="1007348815" sldId="259"/>
            <ac:picMk id="5" creationId="{8678F40E-B2B3-4F4D-AE7F-91C6241B3566}"/>
          </ac:picMkLst>
        </pc:picChg>
        <pc:picChg chg="add del mod">
          <ac:chgData name="outlook_4552C68E70682813@outlook.com" userId="4552c68e70682813" providerId="LiveId" clId="{9FA5EE99-6E79-44C0-9B99-41EA5F39EE0A}" dt="2022-04-13T18:21:44.256" v="332"/>
          <ac:picMkLst>
            <pc:docMk/>
            <pc:sldMk cId="1007348815" sldId="259"/>
            <ac:picMk id="6" creationId="{08493D28-548B-44C2-9B64-9EF1A20F47C2}"/>
          </ac:picMkLst>
        </pc:picChg>
        <pc:picChg chg="add del mod">
          <ac:chgData name="outlook_4552C68E70682813@outlook.com" userId="4552c68e70682813" providerId="LiveId" clId="{9FA5EE99-6E79-44C0-9B99-41EA5F39EE0A}" dt="2022-04-13T18:22:09.037" v="336"/>
          <ac:picMkLst>
            <pc:docMk/>
            <pc:sldMk cId="1007348815" sldId="259"/>
            <ac:picMk id="8" creationId="{2C4A28BC-9C68-4C31-816F-F0A13D87EA92}"/>
          </ac:picMkLst>
        </pc:picChg>
        <pc:picChg chg="add del mod">
          <ac:chgData name="outlook_4552C68E70682813@outlook.com" userId="4552c68e70682813" providerId="LiveId" clId="{9FA5EE99-6E79-44C0-9B99-41EA5F39EE0A}" dt="2022-04-13T18:22:09.037" v="336"/>
          <ac:picMkLst>
            <pc:docMk/>
            <pc:sldMk cId="1007348815" sldId="259"/>
            <ac:picMk id="9" creationId="{9E77BB1E-7FA6-4F8E-A655-176E4AAE99D1}"/>
          </ac:picMkLst>
        </pc:picChg>
        <pc:picChg chg="add del mod">
          <ac:chgData name="outlook_4552C68E70682813@outlook.com" userId="4552c68e70682813" providerId="LiveId" clId="{9FA5EE99-6E79-44C0-9B99-41EA5F39EE0A}" dt="2022-04-13T18:22:38.006" v="338"/>
          <ac:picMkLst>
            <pc:docMk/>
            <pc:sldMk cId="1007348815" sldId="259"/>
            <ac:picMk id="11" creationId="{B2E03960-129E-4DA6-AF5A-C4E4629CB0BD}"/>
          </ac:picMkLst>
        </pc:picChg>
        <pc:picChg chg="add del mod">
          <ac:chgData name="outlook_4552C68E70682813@outlook.com" userId="4552c68e70682813" providerId="LiveId" clId="{9FA5EE99-6E79-44C0-9B99-41EA5F39EE0A}" dt="2022-04-13T18:22:38.006" v="338"/>
          <ac:picMkLst>
            <pc:docMk/>
            <pc:sldMk cId="1007348815" sldId="259"/>
            <ac:picMk id="12" creationId="{F36603D0-1711-4E65-957F-2CA0540ED42F}"/>
          </ac:picMkLst>
        </pc:picChg>
        <pc:picChg chg="add del mod">
          <ac:chgData name="outlook_4552C68E70682813@outlook.com" userId="4552c68e70682813" providerId="LiveId" clId="{9FA5EE99-6E79-44C0-9B99-41EA5F39EE0A}" dt="2022-04-13T18:23:15.451" v="354"/>
          <ac:picMkLst>
            <pc:docMk/>
            <pc:sldMk cId="1007348815" sldId="259"/>
            <ac:picMk id="14" creationId="{B8B53125-7BEA-40A5-9627-91A013D9BA69}"/>
          </ac:picMkLst>
        </pc:picChg>
        <pc:picChg chg="add del mod">
          <ac:chgData name="outlook_4552C68E70682813@outlook.com" userId="4552c68e70682813" providerId="LiveId" clId="{9FA5EE99-6E79-44C0-9B99-41EA5F39EE0A}" dt="2022-04-13T18:23:15.451" v="354"/>
          <ac:picMkLst>
            <pc:docMk/>
            <pc:sldMk cId="1007348815" sldId="259"/>
            <ac:picMk id="15" creationId="{A1A4212E-41A5-4727-BFC8-EA636EE2DED1}"/>
          </ac:picMkLst>
        </pc:picChg>
        <pc:picChg chg="add mod">
          <ac:chgData name="outlook_4552C68E70682813@outlook.com" userId="4552c68e70682813" providerId="LiveId" clId="{9FA5EE99-6E79-44C0-9B99-41EA5F39EE0A}" dt="2022-04-13T18:27:44.934" v="363" actId="1076"/>
          <ac:picMkLst>
            <pc:docMk/>
            <pc:sldMk cId="1007348815" sldId="259"/>
            <ac:picMk id="17" creationId="{3BDB77FA-B2F1-42EE-A3F8-A24FB4843663}"/>
          </ac:picMkLst>
        </pc:picChg>
        <pc:picChg chg="add del mod">
          <ac:chgData name="outlook_4552C68E70682813@outlook.com" userId="4552c68e70682813" providerId="LiveId" clId="{9FA5EE99-6E79-44C0-9B99-41EA5F39EE0A}" dt="2022-04-13T18:31:01.491" v="378" actId="478"/>
          <ac:picMkLst>
            <pc:docMk/>
            <pc:sldMk cId="1007348815" sldId="259"/>
            <ac:picMk id="19" creationId="{8C58C434-C465-4EFD-82A3-F668E833BCD6}"/>
          </ac:picMkLst>
        </pc:picChg>
        <pc:picChg chg="add mod">
          <ac:chgData name="outlook_4552C68E70682813@outlook.com" userId="4552c68e70682813" providerId="LiveId" clId="{9FA5EE99-6E79-44C0-9B99-41EA5F39EE0A}" dt="2022-04-13T20:32:07.926" v="926" actId="14100"/>
          <ac:picMkLst>
            <pc:docMk/>
            <pc:sldMk cId="1007348815" sldId="259"/>
            <ac:picMk id="21" creationId="{1A3083A7-7BB9-40EE-BEB6-EED8C052CD60}"/>
          </ac:picMkLst>
        </pc:picChg>
      </pc:sldChg>
      <pc:sldChg chg="addSp delSp modSp new add del mod">
        <pc:chgData name="outlook_4552C68E70682813@outlook.com" userId="4552c68e70682813" providerId="LiveId" clId="{9FA5EE99-6E79-44C0-9B99-41EA5F39EE0A}" dt="2022-04-13T20:32:37.298" v="930" actId="14100"/>
        <pc:sldMkLst>
          <pc:docMk/>
          <pc:sldMk cId="1249974833" sldId="260"/>
        </pc:sldMkLst>
        <pc:spChg chg="del">
          <ac:chgData name="outlook_4552C68E70682813@outlook.com" userId="4552c68e70682813" providerId="LiveId" clId="{9FA5EE99-6E79-44C0-9B99-41EA5F39EE0A}" dt="2022-04-13T18:35:57.910" v="396" actId="478"/>
          <ac:spMkLst>
            <pc:docMk/>
            <pc:sldMk cId="1249974833" sldId="260"/>
            <ac:spMk id="2" creationId="{EA47AC13-A084-4364-819E-B45A8A84EEA2}"/>
          </ac:spMkLst>
        </pc:spChg>
        <pc:spChg chg="mod">
          <ac:chgData name="outlook_4552C68E70682813@outlook.com" userId="4552c68e70682813" providerId="LiveId" clId="{9FA5EE99-6E79-44C0-9B99-41EA5F39EE0A}" dt="2022-04-13T18:40:27.154" v="416" actId="20577"/>
          <ac:spMkLst>
            <pc:docMk/>
            <pc:sldMk cId="1249974833" sldId="260"/>
            <ac:spMk id="3" creationId="{487C3785-35CC-4F11-B9F3-191036796A22}"/>
          </ac:spMkLst>
        </pc:spChg>
        <pc:spChg chg="add del mod">
          <ac:chgData name="outlook_4552C68E70682813@outlook.com" userId="4552c68e70682813" providerId="LiveId" clId="{9FA5EE99-6E79-44C0-9B99-41EA5F39EE0A}" dt="2022-04-13T20:32:37.298" v="930" actId="14100"/>
          <ac:spMkLst>
            <pc:docMk/>
            <pc:sldMk cId="1249974833" sldId="260"/>
            <ac:spMk id="4" creationId="{37D350E3-B2E7-4828-8598-993EFF387366}"/>
          </ac:spMkLst>
        </pc:spChg>
        <pc:picChg chg="add del mod">
          <ac:chgData name="outlook_4552C68E70682813@outlook.com" userId="4552c68e70682813" providerId="LiveId" clId="{9FA5EE99-6E79-44C0-9B99-41EA5F39EE0A}" dt="2022-04-13T18:39:10.446" v="411" actId="21"/>
          <ac:picMkLst>
            <pc:docMk/>
            <pc:sldMk cId="1249974833" sldId="260"/>
            <ac:picMk id="5" creationId="{7D3683DF-45FE-45D2-9564-E2B836DDD636}"/>
          </ac:picMkLst>
        </pc:picChg>
        <pc:picChg chg="add del mod">
          <ac:chgData name="outlook_4552C68E70682813@outlook.com" userId="4552c68e70682813" providerId="LiveId" clId="{9FA5EE99-6E79-44C0-9B99-41EA5F39EE0A}" dt="2022-04-13T18:39:21.248" v="412" actId="21"/>
          <ac:picMkLst>
            <pc:docMk/>
            <pc:sldMk cId="1249974833" sldId="260"/>
            <ac:picMk id="6" creationId="{0A7666DA-8200-4785-A3A5-4093305E25FD}"/>
          </ac:picMkLst>
        </pc:picChg>
        <pc:picChg chg="add mod">
          <ac:chgData name="outlook_4552C68E70682813@outlook.com" userId="4552c68e70682813" providerId="LiveId" clId="{9FA5EE99-6E79-44C0-9B99-41EA5F39EE0A}" dt="2022-04-13T18:46:43" v="452" actId="1076"/>
          <ac:picMkLst>
            <pc:docMk/>
            <pc:sldMk cId="1249974833" sldId="260"/>
            <ac:picMk id="8" creationId="{812834B8-82D9-4F17-9E26-60A8C3CFF75B}"/>
          </ac:picMkLst>
        </pc:picChg>
        <pc:picChg chg="add mod">
          <ac:chgData name="outlook_4552C68E70682813@outlook.com" userId="4552c68e70682813" providerId="LiveId" clId="{9FA5EE99-6E79-44C0-9B99-41EA5F39EE0A}" dt="2022-04-13T18:46:47.863" v="453" actId="1076"/>
          <ac:picMkLst>
            <pc:docMk/>
            <pc:sldMk cId="1249974833" sldId="260"/>
            <ac:picMk id="10" creationId="{871AA281-472D-4E4C-A0E7-E509643DBE5B}"/>
          </ac:picMkLst>
        </pc:picChg>
        <pc:picChg chg="add mod">
          <ac:chgData name="outlook_4552C68E70682813@outlook.com" userId="4552c68e70682813" providerId="LiveId" clId="{9FA5EE99-6E79-44C0-9B99-41EA5F39EE0A}" dt="2022-04-13T18:50:09.055" v="461" actId="1076"/>
          <ac:picMkLst>
            <pc:docMk/>
            <pc:sldMk cId="1249974833" sldId="260"/>
            <ac:picMk id="12" creationId="{97CFEDEB-1F63-46D7-8D87-06DBBDAD2A46}"/>
          </ac:picMkLst>
        </pc:picChg>
      </pc:sldChg>
      <pc:sldChg chg="addSp delSp modSp new mod">
        <pc:chgData name="outlook_4552C68E70682813@outlook.com" userId="4552c68e70682813" providerId="LiveId" clId="{9FA5EE99-6E79-44C0-9B99-41EA5F39EE0A}" dt="2022-04-13T20:33:24.444" v="938" actId="14100"/>
        <pc:sldMkLst>
          <pc:docMk/>
          <pc:sldMk cId="3673366187" sldId="261"/>
        </pc:sldMkLst>
        <pc:spChg chg="del">
          <ac:chgData name="outlook_4552C68E70682813@outlook.com" userId="4552c68e70682813" providerId="LiveId" clId="{9FA5EE99-6E79-44C0-9B99-41EA5F39EE0A}" dt="2022-04-13T18:51:07.565" v="466" actId="478"/>
          <ac:spMkLst>
            <pc:docMk/>
            <pc:sldMk cId="3673366187" sldId="261"/>
            <ac:spMk id="2" creationId="{642D1D11-5783-45E4-A988-508798E6788B}"/>
          </ac:spMkLst>
        </pc:spChg>
        <pc:spChg chg="mod">
          <ac:chgData name="outlook_4552C68E70682813@outlook.com" userId="4552c68e70682813" providerId="LiveId" clId="{9FA5EE99-6E79-44C0-9B99-41EA5F39EE0A}" dt="2022-04-13T20:33:24.444" v="938" actId="14100"/>
          <ac:spMkLst>
            <pc:docMk/>
            <pc:sldMk cId="3673366187" sldId="261"/>
            <ac:spMk id="3" creationId="{97360C6B-D2B2-4CE1-B6D0-BE684D66A0A3}"/>
          </ac:spMkLst>
        </pc:spChg>
        <pc:spChg chg="add del mod">
          <ac:chgData name="outlook_4552C68E70682813@outlook.com" userId="4552c68e70682813" providerId="LiveId" clId="{9FA5EE99-6E79-44C0-9B99-41EA5F39EE0A}" dt="2022-04-13T18:54:21.207" v="487" actId="22"/>
          <ac:spMkLst>
            <pc:docMk/>
            <pc:sldMk cId="3673366187" sldId="261"/>
            <ac:spMk id="5" creationId="{CE0B42CE-15C4-45D8-B18E-B6F8C40AF02C}"/>
          </ac:spMkLst>
        </pc:spChg>
        <pc:picChg chg="add del">
          <ac:chgData name="outlook_4552C68E70682813@outlook.com" userId="4552c68e70682813" providerId="LiveId" clId="{9FA5EE99-6E79-44C0-9B99-41EA5F39EE0A}" dt="2022-04-13T19:15:44.323" v="510" actId="22"/>
          <ac:picMkLst>
            <pc:docMk/>
            <pc:sldMk cId="3673366187" sldId="261"/>
            <ac:picMk id="7" creationId="{6F5541D8-2FEE-45D9-A56D-19585B3DA2D4}"/>
          </ac:picMkLst>
        </pc:picChg>
        <pc:picChg chg="add del mod">
          <ac:chgData name="outlook_4552C68E70682813@outlook.com" userId="4552c68e70682813" providerId="LiveId" clId="{9FA5EE99-6E79-44C0-9B99-41EA5F39EE0A}" dt="2022-04-13T19:17:29.760" v="514" actId="22"/>
          <ac:picMkLst>
            <pc:docMk/>
            <pc:sldMk cId="3673366187" sldId="261"/>
            <ac:picMk id="9" creationId="{0CA115E3-EB8C-4743-B146-B8B57DF07241}"/>
          </ac:picMkLst>
        </pc:picChg>
        <pc:picChg chg="add mod">
          <ac:chgData name="outlook_4552C68E70682813@outlook.com" userId="4552c68e70682813" providerId="LiveId" clId="{9FA5EE99-6E79-44C0-9B99-41EA5F39EE0A}" dt="2022-04-13T19:22:32.146" v="540" actId="1076"/>
          <ac:picMkLst>
            <pc:docMk/>
            <pc:sldMk cId="3673366187" sldId="261"/>
            <ac:picMk id="11" creationId="{8A2F12EA-7322-49F3-A5F6-E5967FC480E4}"/>
          </ac:picMkLst>
        </pc:picChg>
        <pc:picChg chg="add del mod">
          <ac:chgData name="outlook_4552C68E70682813@outlook.com" userId="4552c68e70682813" providerId="LiveId" clId="{9FA5EE99-6E79-44C0-9B99-41EA5F39EE0A}" dt="2022-04-13T19:19:19.844" v="520" actId="22"/>
          <ac:picMkLst>
            <pc:docMk/>
            <pc:sldMk cId="3673366187" sldId="261"/>
            <ac:picMk id="13" creationId="{6AC74758-DF4B-42B4-8C24-8F4E64A88923}"/>
          </ac:picMkLst>
        </pc:picChg>
        <pc:picChg chg="add mod">
          <ac:chgData name="outlook_4552C68E70682813@outlook.com" userId="4552c68e70682813" providerId="LiveId" clId="{9FA5EE99-6E79-44C0-9B99-41EA5F39EE0A}" dt="2022-04-13T19:22:36.284" v="541" actId="1076"/>
          <ac:picMkLst>
            <pc:docMk/>
            <pc:sldMk cId="3673366187" sldId="261"/>
            <ac:picMk id="15" creationId="{DD6A25FB-3C07-4DBE-9248-A638E5570DBC}"/>
          </ac:picMkLst>
        </pc:picChg>
      </pc:sldChg>
      <pc:sldChg chg="add del">
        <pc:chgData name="outlook_4552C68E70682813@outlook.com" userId="4552c68e70682813" providerId="LiveId" clId="{9FA5EE99-6E79-44C0-9B99-41EA5F39EE0A}" dt="2022-04-13T18:52:18.112" v="470" actId="47"/>
        <pc:sldMkLst>
          <pc:docMk/>
          <pc:sldMk cId="1421290615" sldId="262"/>
        </pc:sldMkLst>
      </pc:sldChg>
      <pc:sldChg chg="addSp delSp modSp new mod">
        <pc:chgData name="outlook_4552C68E70682813@outlook.com" userId="4552c68e70682813" providerId="LiveId" clId="{9FA5EE99-6E79-44C0-9B99-41EA5F39EE0A}" dt="2022-04-13T20:35:19.608" v="1034" actId="20577"/>
        <pc:sldMkLst>
          <pc:docMk/>
          <pc:sldMk cId="2417565386" sldId="262"/>
        </pc:sldMkLst>
        <pc:spChg chg="del">
          <ac:chgData name="outlook_4552C68E70682813@outlook.com" userId="4552c68e70682813" providerId="LiveId" clId="{9FA5EE99-6E79-44C0-9B99-41EA5F39EE0A}" dt="2022-04-13T19:25:36.951" v="617" actId="478"/>
          <ac:spMkLst>
            <pc:docMk/>
            <pc:sldMk cId="2417565386" sldId="262"/>
            <ac:spMk id="2" creationId="{09B3A7AB-8013-4466-8BF3-4E76BBA633D6}"/>
          </ac:spMkLst>
        </pc:spChg>
        <pc:spChg chg="mod">
          <ac:chgData name="outlook_4552C68E70682813@outlook.com" userId="4552c68e70682813" providerId="LiveId" clId="{9FA5EE99-6E79-44C0-9B99-41EA5F39EE0A}" dt="2022-04-13T19:26:22.385" v="620" actId="20577"/>
          <ac:spMkLst>
            <pc:docMk/>
            <pc:sldMk cId="2417565386" sldId="262"/>
            <ac:spMk id="3" creationId="{1BCBF68B-1091-47E4-A175-03390F2D9F59}"/>
          </ac:spMkLst>
        </pc:spChg>
        <pc:spChg chg="add mod">
          <ac:chgData name="outlook_4552C68E70682813@outlook.com" userId="4552c68e70682813" providerId="LiveId" clId="{9FA5EE99-6E79-44C0-9B99-41EA5F39EE0A}" dt="2022-04-13T19:26:11.765" v="619"/>
          <ac:spMkLst>
            <pc:docMk/>
            <pc:sldMk cId="2417565386" sldId="262"/>
            <ac:spMk id="4" creationId="{63613445-C0B8-43F4-BEC8-CD3E184219A3}"/>
          </ac:spMkLst>
        </pc:spChg>
        <pc:spChg chg="add mod">
          <ac:chgData name="outlook_4552C68E70682813@outlook.com" userId="4552c68e70682813" providerId="LiveId" clId="{9FA5EE99-6E79-44C0-9B99-41EA5F39EE0A}" dt="2022-04-13T20:35:19.608" v="1034" actId="20577"/>
          <ac:spMkLst>
            <pc:docMk/>
            <pc:sldMk cId="2417565386" sldId="262"/>
            <ac:spMk id="5" creationId="{C6C8A1D2-F044-4681-AA81-C1AAC9BCC69E}"/>
          </ac:spMkLst>
        </pc:spChg>
        <pc:spChg chg="add mod">
          <ac:chgData name="outlook_4552C68E70682813@outlook.com" userId="4552c68e70682813" providerId="LiveId" clId="{9FA5EE99-6E79-44C0-9B99-41EA5F39EE0A}" dt="2022-04-13T20:34:34.096" v="978" actId="1076"/>
          <ac:spMkLst>
            <pc:docMk/>
            <pc:sldMk cId="2417565386" sldId="262"/>
            <ac:spMk id="11" creationId="{F3993642-DCF0-4A07-88DC-7956C360F940}"/>
          </ac:spMkLst>
        </pc:spChg>
        <pc:spChg chg="add mod">
          <ac:chgData name="outlook_4552C68E70682813@outlook.com" userId="4552c68e70682813" providerId="LiveId" clId="{9FA5EE99-6E79-44C0-9B99-41EA5F39EE0A}" dt="2022-04-13T20:34:37.778" v="979" actId="1076"/>
          <ac:spMkLst>
            <pc:docMk/>
            <pc:sldMk cId="2417565386" sldId="262"/>
            <ac:spMk id="12" creationId="{5C6DCE3C-6A3E-4150-9D64-6D6A1CFFFEA8}"/>
          </ac:spMkLst>
        </pc:spChg>
        <pc:picChg chg="add del mod">
          <ac:chgData name="outlook_4552C68E70682813@outlook.com" userId="4552c68e70682813" providerId="LiveId" clId="{9FA5EE99-6E79-44C0-9B99-41EA5F39EE0A}" dt="2022-04-13T19:30:06.305" v="629" actId="478"/>
          <ac:picMkLst>
            <pc:docMk/>
            <pc:sldMk cId="2417565386" sldId="262"/>
            <ac:picMk id="6" creationId="{0DE45A19-DE5B-4B7A-A6AC-F01563C50D6C}"/>
          </ac:picMkLst>
        </pc:picChg>
        <pc:picChg chg="add del mod">
          <ac:chgData name="outlook_4552C68E70682813@outlook.com" userId="4552c68e70682813" providerId="LiveId" clId="{9FA5EE99-6E79-44C0-9B99-41EA5F39EE0A}" dt="2022-04-13T19:29:59.805" v="627" actId="478"/>
          <ac:picMkLst>
            <pc:docMk/>
            <pc:sldMk cId="2417565386" sldId="262"/>
            <ac:picMk id="7" creationId="{CE4C7C06-898E-443D-9F95-F6216AFF995D}"/>
          </ac:picMkLst>
        </pc:picChg>
        <pc:picChg chg="add del mod">
          <ac:chgData name="outlook_4552C68E70682813@outlook.com" userId="4552c68e70682813" providerId="LiveId" clId="{9FA5EE99-6E79-44C0-9B99-41EA5F39EE0A}" dt="2022-04-13T19:30:03.196" v="628" actId="478"/>
          <ac:picMkLst>
            <pc:docMk/>
            <pc:sldMk cId="2417565386" sldId="262"/>
            <ac:picMk id="8" creationId="{540E1B6A-E073-449D-B76A-DD6847246A57}"/>
          </ac:picMkLst>
        </pc:picChg>
        <pc:picChg chg="add mod">
          <ac:chgData name="outlook_4552C68E70682813@outlook.com" userId="4552c68e70682813" providerId="LiveId" clId="{9FA5EE99-6E79-44C0-9B99-41EA5F39EE0A}" dt="2022-04-13T20:34:59.950" v="1012" actId="1076"/>
          <ac:picMkLst>
            <pc:docMk/>
            <pc:sldMk cId="2417565386" sldId="262"/>
            <ac:picMk id="10" creationId="{F5672309-0E21-4159-98A2-E46B3E045566}"/>
          </ac:picMkLst>
        </pc:picChg>
      </pc:sldChg>
      <pc:sldChg chg="add del">
        <pc:chgData name="outlook_4552C68E70682813@outlook.com" userId="4552c68e70682813" providerId="LiveId" clId="{9FA5EE99-6E79-44C0-9B99-41EA5F39EE0A}" dt="2022-04-13T18:52:37.581" v="477"/>
        <pc:sldMkLst>
          <pc:docMk/>
          <pc:sldMk cId="4200077127" sldId="262"/>
        </pc:sldMkLst>
      </pc:sldChg>
      <pc:sldChg chg="add del">
        <pc:chgData name="outlook_4552C68E70682813@outlook.com" userId="4552c68e70682813" providerId="LiveId" clId="{9FA5EE99-6E79-44C0-9B99-41EA5F39EE0A}" dt="2022-04-13T18:52:37.581" v="477"/>
        <pc:sldMkLst>
          <pc:docMk/>
          <pc:sldMk cId="184187724" sldId="263"/>
        </pc:sldMkLst>
      </pc:sldChg>
      <pc:sldChg chg="add del">
        <pc:chgData name="outlook_4552C68E70682813@outlook.com" userId="4552c68e70682813" providerId="LiveId" clId="{9FA5EE99-6E79-44C0-9B99-41EA5F39EE0A}" dt="2022-04-13T18:52:19.627" v="471" actId="47"/>
        <pc:sldMkLst>
          <pc:docMk/>
          <pc:sldMk cId="1038219903" sldId="263"/>
        </pc:sldMkLst>
      </pc:sldChg>
      <pc:sldChg chg="addSp delSp modSp new mod">
        <pc:chgData name="outlook_4552C68E70682813@outlook.com" userId="4552c68e70682813" providerId="LiveId" clId="{9FA5EE99-6E79-44C0-9B99-41EA5F39EE0A}" dt="2022-04-13T20:36:40.493" v="1044" actId="14100"/>
        <pc:sldMkLst>
          <pc:docMk/>
          <pc:sldMk cId="1133568399" sldId="263"/>
        </pc:sldMkLst>
        <pc:spChg chg="del">
          <ac:chgData name="outlook_4552C68E70682813@outlook.com" userId="4552c68e70682813" providerId="LiveId" clId="{9FA5EE99-6E79-44C0-9B99-41EA5F39EE0A}" dt="2022-04-13T19:42:18.251" v="686" actId="478"/>
          <ac:spMkLst>
            <pc:docMk/>
            <pc:sldMk cId="1133568399" sldId="263"/>
            <ac:spMk id="2" creationId="{2131808B-F33A-4E72-AC85-BC493383F277}"/>
          </ac:spMkLst>
        </pc:spChg>
        <pc:spChg chg="mod">
          <ac:chgData name="outlook_4552C68E70682813@outlook.com" userId="4552c68e70682813" providerId="LiveId" clId="{9FA5EE99-6E79-44C0-9B99-41EA5F39EE0A}" dt="2022-04-13T20:36:40.493" v="1044" actId="14100"/>
          <ac:spMkLst>
            <pc:docMk/>
            <pc:sldMk cId="1133568399" sldId="263"/>
            <ac:spMk id="3" creationId="{858F7A0C-7F35-4D33-A9D4-E4D468670230}"/>
          </ac:spMkLst>
        </pc:spChg>
        <pc:spChg chg="add mod">
          <ac:chgData name="outlook_4552C68E70682813@outlook.com" userId="4552c68e70682813" providerId="LiveId" clId="{9FA5EE99-6E79-44C0-9B99-41EA5F39EE0A}" dt="2022-04-13T20:36:10.975" v="1040" actId="122"/>
          <ac:spMkLst>
            <pc:docMk/>
            <pc:sldMk cId="1133568399" sldId="263"/>
            <ac:spMk id="4" creationId="{5DD28EEF-D324-4375-BD9C-64ED389B36E2}"/>
          </ac:spMkLst>
        </pc:spChg>
        <pc:picChg chg="add del mod">
          <ac:chgData name="outlook_4552C68E70682813@outlook.com" userId="4552c68e70682813" providerId="LiveId" clId="{9FA5EE99-6E79-44C0-9B99-41EA5F39EE0A}" dt="2022-04-13T19:56:45.858" v="702" actId="478"/>
          <ac:picMkLst>
            <pc:docMk/>
            <pc:sldMk cId="1133568399" sldId="263"/>
            <ac:picMk id="5" creationId="{83E8C1B1-9C81-42D3-BE64-91E1B05D0F90}"/>
          </ac:picMkLst>
        </pc:picChg>
        <pc:picChg chg="add del mod">
          <ac:chgData name="outlook_4552C68E70682813@outlook.com" userId="4552c68e70682813" providerId="LiveId" clId="{9FA5EE99-6E79-44C0-9B99-41EA5F39EE0A}" dt="2022-04-13T19:56:44.328" v="701" actId="478"/>
          <ac:picMkLst>
            <pc:docMk/>
            <pc:sldMk cId="1133568399" sldId="263"/>
            <ac:picMk id="6" creationId="{BF5BF86D-91A4-4724-B6C5-FC0335420D13}"/>
          </ac:picMkLst>
        </pc:picChg>
        <pc:picChg chg="add mod">
          <ac:chgData name="outlook_4552C68E70682813@outlook.com" userId="4552c68e70682813" providerId="LiveId" clId="{9FA5EE99-6E79-44C0-9B99-41EA5F39EE0A}" dt="2022-04-13T19:56:57.289" v="704" actId="1076"/>
          <ac:picMkLst>
            <pc:docMk/>
            <pc:sldMk cId="1133568399" sldId="263"/>
            <ac:picMk id="8" creationId="{C9D281C6-2F17-4B68-9C0F-EF101F61E583}"/>
          </ac:picMkLst>
        </pc:picChg>
        <pc:picChg chg="add mod">
          <ac:chgData name="outlook_4552C68E70682813@outlook.com" userId="4552c68e70682813" providerId="LiveId" clId="{9FA5EE99-6E79-44C0-9B99-41EA5F39EE0A}" dt="2022-04-13T19:57:53.086" v="706" actId="1076"/>
          <ac:picMkLst>
            <pc:docMk/>
            <pc:sldMk cId="1133568399" sldId="263"/>
            <ac:picMk id="10" creationId="{7F38383E-E5B1-4B87-96D6-4AE19E739141}"/>
          </ac:picMkLst>
        </pc:picChg>
      </pc:sldChg>
      <pc:sldChg chg="addSp delSp modSp new mod">
        <pc:chgData name="outlook_4552C68E70682813@outlook.com" userId="4552c68e70682813" providerId="LiveId" clId="{9FA5EE99-6E79-44C0-9B99-41EA5F39EE0A}" dt="2022-04-13T20:37:05.945" v="1048" actId="14100"/>
        <pc:sldMkLst>
          <pc:docMk/>
          <pc:sldMk cId="1966304147" sldId="264"/>
        </pc:sldMkLst>
        <pc:spChg chg="del">
          <ac:chgData name="outlook_4552C68E70682813@outlook.com" userId="4552c68e70682813" providerId="LiveId" clId="{9FA5EE99-6E79-44C0-9B99-41EA5F39EE0A}" dt="2022-04-13T19:59:41.796" v="720" actId="478"/>
          <ac:spMkLst>
            <pc:docMk/>
            <pc:sldMk cId="1966304147" sldId="264"/>
            <ac:spMk id="2" creationId="{6BDD1B23-C5FE-4C46-8235-5F2437B65E53}"/>
          </ac:spMkLst>
        </pc:spChg>
        <pc:spChg chg="mod">
          <ac:chgData name="outlook_4552C68E70682813@outlook.com" userId="4552c68e70682813" providerId="LiveId" clId="{9FA5EE99-6E79-44C0-9B99-41EA5F39EE0A}" dt="2022-04-13T20:05:45.473" v="740" actId="1076"/>
          <ac:spMkLst>
            <pc:docMk/>
            <pc:sldMk cId="1966304147" sldId="264"/>
            <ac:spMk id="3" creationId="{6BD973B9-A22D-4758-B8C2-F9F6757CE668}"/>
          </ac:spMkLst>
        </pc:spChg>
        <pc:spChg chg="add del mod">
          <ac:chgData name="outlook_4552C68E70682813@outlook.com" userId="4552c68e70682813" providerId="LiveId" clId="{9FA5EE99-6E79-44C0-9B99-41EA5F39EE0A}" dt="2022-04-13T20:00:05.083" v="724"/>
          <ac:spMkLst>
            <pc:docMk/>
            <pc:sldMk cId="1966304147" sldId="264"/>
            <ac:spMk id="4" creationId="{AB8E83CD-BC4E-4222-8755-3CB84BC8E017}"/>
          </ac:spMkLst>
        </pc:spChg>
        <pc:spChg chg="add del mod">
          <ac:chgData name="outlook_4552C68E70682813@outlook.com" userId="4552c68e70682813" providerId="LiveId" clId="{9FA5EE99-6E79-44C0-9B99-41EA5F39EE0A}" dt="2022-04-13T20:00:05.083" v="724"/>
          <ac:spMkLst>
            <pc:docMk/>
            <pc:sldMk cId="1966304147" sldId="264"/>
            <ac:spMk id="5" creationId="{B0A7DE6B-5D27-4766-A41A-DB3B797D0671}"/>
          </ac:spMkLst>
        </pc:spChg>
        <pc:spChg chg="add del mod">
          <ac:chgData name="outlook_4552C68E70682813@outlook.com" userId="4552c68e70682813" providerId="LiveId" clId="{9FA5EE99-6E79-44C0-9B99-41EA5F39EE0A}" dt="2022-04-13T20:00:14.293" v="728" actId="478"/>
          <ac:spMkLst>
            <pc:docMk/>
            <pc:sldMk cId="1966304147" sldId="264"/>
            <ac:spMk id="8" creationId="{90010EAF-4951-4F87-BADE-FE1BD6037A9A}"/>
          </ac:spMkLst>
        </pc:spChg>
        <pc:spChg chg="add del mod">
          <ac:chgData name="outlook_4552C68E70682813@outlook.com" userId="4552c68e70682813" providerId="LiveId" clId="{9FA5EE99-6E79-44C0-9B99-41EA5F39EE0A}" dt="2022-04-13T20:37:05.945" v="1048" actId="14100"/>
          <ac:spMkLst>
            <pc:docMk/>
            <pc:sldMk cId="1966304147" sldId="264"/>
            <ac:spMk id="9" creationId="{8AD23BCA-919D-46F7-866A-47701A1F3E3B}"/>
          </ac:spMkLst>
        </pc:spChg>
        <pc:picChg chg="add del mod">
          <ac:chgData name="outlook_4552C68E70682813@outlook.com" userId="4552c68e70682813" providerId="LiveId" clId="{9FA5EE99-6E79-44C0-9B99-41EA5F39EE0A}" dt="2022-04-13T20:00:05.083" v="724"/>
          <ac:picMkLst>
            <pc:docMk/>
            <pc:sldMk cId="1966304147" sldId="264"/>
            <ac:picMk id="6" creationId="{58246442-47FA-461C-B0C7-AA615D463D75}"/>
          </ac:picMkLst>
        </pc:picChg>
        <pc:picChg chg="add del mod">
          <ac:chgData name="outlook_4552C68E70682813@outlook.com" userId="4552c68e70682813" providerId="LiveId" clId="{9FA5EE99-6E79-44C0-9B99-41EA5F39EE0A}" dt="2022-04-13T20:00:05.083" v="724"/>
          <ac:picMkLst>
            <pc:docMk/>
            <pc:sldMk cId="1966304147" sldId="264"/>
            <ac:picMk id="7" creationId="{DE2D1932-E263-4087-9002-369AFFD4666F}"/>
          </ac:picMkLst>
        </pc:picChg>
        <pc:picChg chg="add del mod">
          <ac:chgData name="outlook_4552C68E70682813@outlook.com" userId="4552c68e70682813" providerId="LiveId" clId="{9FA5EE99-6E79-44C0-9B99-41EA5F39EE0A}" dt="2022-04-13T20:00:20.569" v="730" actId="478"/>
          <ac:picMkLst>
            <pc:docMk/>
            <pc:sldMk cId="1966304147" sldId="264"/>
            <ac:picMk id="10" creationId="{4578991B-D213-45F1-8D0C-B6744EEA3A8C}"/>
          </ac:picMkLst>
        </pc:picChg>
        <pc:picChg chg="add del mod">
          <ac:chgData name="outlook_4552C68E70682813@outlook.com" userId="4552c68e70682813" providerId="LiveId" clId="{9FA5EE99-6E79-44C0-9B99-41EA5F39EE0A}" dt="2022-04-13T20:00:19.349" v="729" actId="478"/>
          <ac:picMkLst>
            <pc:docMk/>
            <pc:sldMk cId="1966304147" sldId="264"/>
            <ac:picMk id="11" creationId="{364757CA-A68B-4397-AEFE-21C9D889EEF7}"/>
          </ac:picMkLst>
        </pc:picChg>
        <pc:picChg chg="add mod">
          <ac:chgData name="outlook_4552C68E70682813@outlook.com" userId="4552c68e70682813" providerId="LiveId" clId="{9FA5EE99-6E79-44C0-9B99-41EA5F39EE0A}" dt="2022-04-13T20:05:45.473" v="740" actId="1076"/>
          <ac:picMkLst>
            <pc:docMk/>
            <pc:sldMk cId="1966304147" sldId="264"/>
            <ac:picMk id="13" creationId="{892615F2-45F9-4640-B525-0D487EF460F7}"/>
          </ac:picMkLst>
        </pc:picChg>
        <pc:picChg chg="add mod">
          <ac:chgData name="outlook_4552C68E70682813@outlook.com" userId="4552c68e70682813" providerId="LiveId" clId="{9FA5EE99-6E79-44C0-9B99-41EA5F39EE0A}" dt="2022-04-13T20:06:40.082" v="746" actId="1076"/>
          <ac:picMkLst>
            <pc:docMk/>
            <pc:sldMk cId="1966304147" sldId="264"/>
            <ac:picMk id="15" creationId="{81D4A964-D8FE-4ACE-89D2-53F40EBE1E80}"/>
          </ac:picMkLst>
        </pc:picChg>
      </pc:sldChg>
      <pc:sldChg chg="add del">
        <pc:chgData name="outlook_4552C68E70682813@outlook.com" userId="4552c68e70682813" providerId="LiveId" clId="{9FA5EE99-6E79-44C0-9B99-41EA5F39EE0A}" dt="2022-04-13T18:52:37.581" v="477"/>
        <pc:sldMkLst>
          <pc:docMk/>
          <pc:sldMk cId="3373391382" sldId="264"/>
        </pc:sldMkLst>
      </pc:sldChg>
      <pc:sldChg chg="add del">
        <pc:chgData name="outlook_4552C68E70682813@outlook.com" userId="4552c68e70682813" providerId="LiveId" clId="{9FA5EE99-6E79-44C0-9B99-41EA5F39EE0A}" dt="2022-04-13T18:52:21.093" v="472" actId="47"/>
        <pc:sldMkLst>
          <pc:docMk/>
          <pc:sldMk cId="3701615302" sldId="264"/>
        </pc:sldMkLst>
      </pc:sldChg>
      <pc:sldChg chg="addSp delSp modSp new mod">
        <pc:chgData name="outlook_4552C68E70682813@outlook.com" userId="4552c68e70682813" providerId="LiveId" clId="{9FA5EE99-6E79-44C0-9B99-41EA5F39EE0A}" dt="2022-04-13T22:13:10.557" v="1059" actId="14100"/>
        <pc:sldMkLst>
          <pc:docMk/>
          <pc:sldMk cId="1570103818" sldId="265"/>
        </pc:sldMkLst>
        <pc:spChg chg="del">
          <ac:chgData name="outlook_4552C68E70682813@outlook.com" userId="4552c68e70682813" providerId="LiveId" clId="{9FA5EE99-6E79-44C0-9B99-41EA5F39EE0A}" dt="2022-04-13T20:07:15.392" v="747" actId="478"/>
          <ac:spMkLst>
            <pc:docMk/>
            <pc:sldMk cId="1570103818" sldId="265"/>
            <ac:spMk id="2" creationId="{28C11D29-9988-49C7-815A-D8B05B2F1778}"/>
          </ac:spMkLst>
        </pc:spChg>
        <pc:spChg chg="mod">
          <ac:chgData name="outlook_4552C68E70682813@outlook.com" userId="4552c68e70682813" providerId="LiveId" clId="{9FA5EE99-6E79-44C0-9B99-41EA5F39EE0A}" dt="2022-04-13T20:12:04.726" v="793" actId="14100"/>
          <ac:spMkLst>
            <pc:docMk/>
            <pc:sldMk cId="1570103818" sldId="265"/>
            <ac:spMk id="3" creationId="{31EE410B-5FBA-4722-A303-9A1A5A6B59C1}"/>
          </ac:spMkLst>
        </pc:spChg>
        <pc:spChg chg="add mod">
          <ac:chgData name="outlook_4552C68E70682813@outlook.com" userId="4552c68e70682813" providerId="LiveId" clId="{9FA5EE99-6E79-44C0-9B99-41EA5F39EE0A}" dt="2022-04-13T20:10:31.475" v="752"/>
          <ac:spMkLst>
            <pc:docMk/>
            <pc:sldMk cId="1570103818" sldId="265"/>
            <ac:spMk id="4" creationId="{956B42EC-4018-41F1-B761-BDCE2D5BCD4F}"/>
          </ac:spMkLst>
        </pc:spChg>
        <pc:spChg chg="add mod">
          <ac:chgData name="outlook_4552C68E70682813@outlook.com" userId="4552c68e70682813" providerId="LiveId" clId="{9FA5EE99-6E79-44C0-9B99-41EA5F39EE0A}" dt="2022-04-13T20:10:31.475" v="752"/>
          <ac:spMkLst>
            <pc:docMk/>
            <pc:sldMk cId="1570103818" sldId="265"/>
            <ac:spMk id="5" creationId="{6E7CE96A-EB9E-40CB-A929-5F38C6D2358D}"/>
          </ac:spMkLst>
        </pc:spChg>
        <pc:spChg chg="add mod">
          <ac:chgData name="outlook_4552C68E70682813@outlook.com" userId="4552c68e70682813" providerId="LiveId" clId="{9FA5EE99-6E79-44C0-9B99-41EA5F39EE0A}" dt="2022-04-13T22:13:10.557" v="1059" actId="14100"/>
          <ac:spMkLst>
            <pc:docMk/>
            <pc:sldMk cId="1570103818" sldId="265"/>
            <ac:spMk id="6" creationId="{E90511A5-4F8E-4D53-87CB-9ED62C226CC9}"/>
          </ac:spMkLst>
        </pc:spChg>
        <pc:picChg chg="add del mod">
          <ac:chgData name="outlook_4552C68E70682813@outlook.com" userId="4552c68e70682813" providerId="LiveId" clId="{9FA5EE99-6E79-44C0-9B99-41EA5F39EE0A}" dt="2022-04-13T20:10:38.795" v="754" actId="478"/>
          <ac:picMkLst>
            <pc:docMk/>
            <pc:sldMk cId="1570103818" sldId="265"/>
            <ac:picMk id="7" creationId="{CA1ED813-18F5-4DEC-83AF-7C8B99011550}"/>
          </ac:picMkLst>
        </pc:picChg>
        <pc:picChg chg="add del mod">
          <ac:chgData name="outlook_4552C68E70682813@outlook.com" userId="4552c68e70682813" providerId="LiveId" clId="{9FA5EE99-6E79-44C0-9B99-41EA5F39EE0A}" dt="2022-04-13T20:10:37.503" v="753" actId="478"/>
          <ac:picMkLst>
            <pc:docMk/>
            <pc:sldMk cId="1570103818" sldId="265"/>
            <ac:picMk id="8" creationId="{8C18239C-5EBE-4EFF-87F6-34AD288B8787}"/>
          </ac:picMkLst>
        </pc:picChg>
        <pc:picChg chg="add mod">
          <ac:chgData name="outlook_4552C68E70682813@outlook.com" userId="4552c68e70682813" providerId="LiveId" clId="{9FA5EE99-6E79-44C0-9B99-41EA5F39EE0A}" dt="2022-04-13T20:12:18.994" v="794" actId="1076"/>
          <ac:picMkLst>
            <pc:docMk/>
            <pc:sldMk cId="1570103818" sldId="265"/>
            <ac:picMk id="10" creationId="{FC61ECFE-7E83-4675-A6A7-06E2AD3FC961}"/>
          </ac:picMkLst>
        </pc:picChg>
        <pc:picChg chg="add mod">
          <ac:chgData name="outlook_4552C68E70682813@outlook.com" userId="4552c68e70682813" providerId="LiveId" clId="{9FA5EE99-6E79-44C0-9B99-41EA5F39EE0A}" dt="2022-04-13T20:13:29.796" v="797" actId="1076"/>
          <ac:picMkLst>
            <pc:docMk/>
            <pc:sldMk cId="1570103818" sldId="265"/>
            <ac:picMk id="12" creationId="{77B1C8AE-9FD6-4F8C-A473-FC8755892DA8}"/>
          </ac:picMkLst>
        </pc:picChg>
      </pc:sldChg>
      <pc:sldChg chg="add del">
        <pc:chgData name="outlook_4552C68E70682813@outlook.com" userId="4552c68e70682813" providerId="LiveId" clId="{9FA5EE99-6E79-44C0-9B99-41EA5F39EE0A}" dt="2022-04-13T18:52:37.581" v="477"/>
        <pc:sldMkLst>
          <pc:docMk/>
          <pc:sldMk cId="2569382732" sldId="265"/>
        </pc:sldMkLst>
      </pc:sldChg>
      <pc:sldChg chg="add del">
        <pc:chgData name="outlook_4552C68E70682813@outlook.com" userId="4552c68e70682813" providerId="LiveId" clId="{9FA5EE99-6E79-44C0-9B99-41EA5F39EE0A}" dt="2022-04-13T18:52:22.358" v="473" actId="47"/>
        <pc:sldMkLst>
          <pc:docMk/>
          <pc:sldMk cId="2981902817" sldId="265"/>
        </pc:sldMkLst>
      </pc:sldChg>
      <pc:sldChg chg="new del">
        <pc:chgData name="outlook_4552C68E70682813@outlook.com" userId="4552c68e70682813" providerId="LiveId" clId="{9FA5EE99-6E79-44C0-9B99-41EA5F39EE0A}" dt="2022-04-13T20:31:10.865" v="915" actId="2696"/>
        <pc:sldMkLst>
          <pc:docMk/>
          <pc:sldMk cId="1577821971" sldId="266"/>
        </pc:sldMkLst>
      </pc:sldChg>
      <pc:sldChg chg="add del">
        <pc:chgData name="outlook_4552C68E70682813@outlook.com" userId="4552c68e70682813" providerId="LiveId" clId="{9FA5EE99-6E79-44C0-9B99-41EA5F39EE0A}" dt="2022-04-13T18:52:37.581" v="477"/>
        <pc:sldMkLst>
          <pc:docMk/>
          <pc:sldMk cId="1638934642" sldId="266"/>
        </pc:sldMkLst>
      </pc:sldChg>
      <pc:sldChg chg="add del">
        <pc:chgData name="outlook_4552C68E70682813@outlook.com" userId="4552c68e70682813" providerId="LiveId" clId="{9FA5EE99-6E79-44C0-9B99-41EA5F39EE0A}" dt="2022-04-13T18:52:23.592" v="474" actId="47"/>
        <pc:sldMkLst>
          <pc:docMk/>
          <pc:sldMk cId="3952370301" sldId="266"/>
        </pc:sldMkLst>
      </pc:sldChg>
      <pc:sldChg chg="add del">
        <pc:chgData name="outlook_4552C68E70682813@outlook.com" userId="4552c68e70682813" providerId="LiveId" clId="{9FA5EE99-6E79-44C0-9B99-41EA5F39EE0A}" dt="2022-04-13T18:52:37.581" v="477"/>
        <pc:sldMkLst>
          <pc:docMk/>
          <pc:sldMk cId="145963263" sldId="267"/>
        </pc:sldMkLst>
      </pc:sldChg>
      <pc:sldChg chg="add del">
        <pc:chgData name="outlook_4552C68E70682813@outlook.com" userId="4552c68e70682813" providerId="LiveId" clId="{9FA5EE99-6E79-44C0-9B99-41EA5F39EE0A}" dt="2022-04-13T18:52:25.026" v="475" actId="47"/>
        <pc:sldMkLst>
          <pc:docMk/>
          <pc:sldMk cId="590926959" sldId="267"/>
        </pc:sldMkLst>
      </pc:sldChg>
      <pc:sldChg chg="addSp delSp modSp new mod">
        <pc:chgData name="outlook_4552C68E70682813@outlook.com" userId="4552c68e70682813" providerId="LiveId" clId="{9FA5EE99-6E79-44C0-9B99-41EA5F39EE0A}" dt="2022-04-13T22:14:28.246" v="1072" actId="13926"/>
        <pc:sldMkLst>
          <pc:docMk/>
          <pc:sldMk cId="2326361763" sldId="267"/>
        </pc:sldMkLst>
        <pc:spChg chg="del">
          <ac:chgData name="outlook_4552C68E70682813@outlook.com" userId="4552c68e70682813" providerId="LiveId" clId="{9FA5EE99-6E79-44C0-9B99-41EA5F39EE0A}" dt="2022-04-13T20:16:10.950" v="803" actId="478"/>
          <ac:spMkLst>
            <pc:docMk/>
            <pc:sldMk cId="2326361763" sldId="267"/>
            <ac:spMk id="2" creationId="{48759AE4-B578-43B7-91B6-D004452BBB13}"/>
          </ac:spMkLst>
        </pc:spChg>
        <pc:spChg chg="mod">
          <ac:chgData name="outlook_4552C68E70682813@outlook.com" userId="4552c68e70682813" providerId="LiveId" clId="{9FA5EE99-6E79-44C0-9B99-41EA5F39EE0A}" dt="2022-04-13T22:14:28.246" v="1072" actId="13926"/>
          <ac:spMkLst>
            <pc:docMk/>
            <pc:sldMk cId="2326361763" sldId="267"/>
            <ac:spMk id="3" creationId="{1FBB73C2-D5D3-460B-8810-B11BFE95D776}"/>
          </ac:spMkLst>
        </pc:spChg>
        <pc:spChg chg="add del mod">
          <ac:chgData name="outlook_4552C68E70682813@outlook.com" userId="4552c68e70682813" providerId="LiveId" clId="{9FA5EE99-6E79-44C0-9B99-41EA5F39EE0A}" dt="2022-04-13T20:24:55.240" v="870" actId="478"/>
          <ac:spMkLst>
            <pc:docMk/>
            <pc:sldMk cId="2326361763" sldId="267"/>
            <ac:spMk id="7" creationId="{8BFAFE52-9B51-4673-80BD-40EA5F8D5DDE}"/>
          </ac:spMkLst>
        </pc:spChg>
        <pc:picChg chg="add mod">
          <ac:chgData name="outlook_4552C68E70682813@outlook.com" userId="4552c68e70682813" providerId="LiveId" clId="{9FA5EE99-6E79-44C0-9B99-41EA5F39EE0A}" dt="2022-04-13T20:37:45.933" v="1054" actId="14100"/>
          <ac:picMkLst>
            <pc:docMk/>
            <pc:sldMk cId="2326361763" sldId="267"/>
            <ac:picMk id="5" creationId="{8ADE5A62-92A1-4ECF-A400-457ACFB975F9}"/>
          </ac:picMkLst>
        </pc:picChg>
      </pc:sldChg>
      <pc:sldChg chg="addSp delSp modSp new mod">
        <pc:chgData name="outlook_4552C68E70682813@outlook.com" userId="4552c68e70682813" providerId="LiveId" clId="{9FA5EE99-6E79-44C0-9B99-41EA5F39EE0A}" dt="2022-04-13T22:15:11.424" v="1085" actId="115"/>
        <pc:sldMkLst>
          <pc:docMk/>
          <pc:sldMk cId="2122282901" sldId="268"/>
        </pc:sldMkLst>
        <pc:spChg chg="del">
          <ac:chgData name="outlook_4552C68E70682813@outlook.com" userId="4552c68e70682813" providerId="LiveId" clId="{9FA5EE99-6E79-44C0-9B99-41EA5F39EE0A}" dt="2022-04-13T20:20:33.667" v="850" actId="478"/>
          <ac:spMkLst>
            <pc:docMk/>
            <pc:sldMk cId="2122282901" sldId="268"/>
            <ac:spMk id="2" creationId="{886E87BC-4B63-49E0-9AFE-8E82C741E575}"/>
          </ac:spMkLst>
        </pc:spChg>
        <pc:spChg chg="mod">
          <ac:chgData name="outlook_4552C68E70682813@outlook.com" userId="4552c68e70682813" providerId="LiveId" clId="{9FA5EE99-6E79-44C0-9B99-41EA5F39EE0A}" dt="2022-04-13T22:15:11.424" v="1085" actId="115"/>
          <ac:spMkLst>
            <pc:docMk/>
            <pc:sldMk cId="2122282901" sldId="268"/>
            <ac:spMk id="3" creationId="{1DD68EC7-BE7C-44CF-9786-179A34F3EC27}"/>
          </ac:spMkLst>
        </pc:spChg>
        <pc:spChg chg="add mod">
          <ac:chgData name="outlook_4552C68E70682813@outlook.com" userId="4552c68e70682813" providerId="LiveId" clId="{9FA5EE99-6E79-44C0-9B99-41EA5F39EE0A}" dt="2022-04-13T20:22:03.109" v="861" actId="122"/>
          <ac:spMkLst>
            <pc:docMk/>
            <pc:sldMk cId="2122282901" sldId="268"/>
            <ac:spMk id="4" creationId="{90732988-BAE8-44B6-A30A-AEDE7CE7F57A}"/>
          </ac:spMkLst>
        </pc:spChg>
        <pc:picChg chg="add del mod">
          <ac:chgData name="outlook_4552C68E70682813@outlook.com" userId="4552c68e70682813" providerId="LiveId" clId="{9FA5EE99-6E79-44C0-9B99-41EA5F39EE0A}" dt="2022-04-13T20:21:31.136" v="859" actId="478"/>
          <ac:picMkLst>
            <pc:docMk/>
            <pc:sldMk cId="2122282901" sldId="268"/>
            <ac:picMk id="5" creationId="{E2CD37DD-8518-402A-9E9C-56CFF4E68D2C}"/>
          </ac:picMkLst>
        </pc:picChg>
        <pc:picChg chg="add mod">
          <ac:chgData name="outlook_4552C68E70682813@outlook.com" userId="4552c68e70682813" providerId="LiveId" clId="{9FA5EE99-6E79-44C0-9B99-41EA5F39EE0A}" dt="2022-04-13T20:30:14.763" v="907" actId="14100"/>
          <ac:picMkLst>
            <pc:docMk/>
            <pc:sldMk cId="2122282901" sldId="268"/>
            <ac:picMk id="7" creationId="{5CC001B1-2573-4BED-8F44-6C43C5D8A9D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2D78F-6F98-44F0-BE82-88D891F7E300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8A945-1E91-41A6-AE8E-299857FA7D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09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A945-1E91-41A6-AE8E-299857FA7DA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566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A945-1E91-41A6-AE8E-299857FA7DA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758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A945-1E91-41A6-AE8E-299857FA7DA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519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A945-1E91-41A6-AE8E-299857FA7DA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576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8B759-B085-4192-8F24-442AECFF4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32F0C2-2639-41DF-9051-95487AC2A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307413-3938-4182-B9A0-044D53AE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7DC7-363B-49A5-82B7-CBA4BB3A2FE8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550ED8-AECE-4D61-9271-AD12CE692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EFA128-EBB8-48F8-B28E-379E9B27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73D6-DD03-49CF-A626-1482F11C1B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4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8B82E-4F25-4D81-BBF5-A23BB663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177DED-D4E3-48AC-8AE3-E29C0BCF4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591050-C325-4A5B-83E5-21D575CD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7DC7-363B-49A5-82B7-CBA4BB3A2FE8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1B4DC2-DAE6-4ABB-99BD-B81A5843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D8A838-ECB7-4FAD-8B2E-CD496C83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73D6-DD03-49CF-A626-1482F11C1B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25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CA1EE2B-C548-435E-BA07-C5C0AB0AB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0CBE29-2ABE-4AE1-A996-8F913B448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3CCDD9-A2A1-4542-9A48-13A7F7521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7DC7-363B-49A5-82B7-CBA4BB3A2FE8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53BFE4-166A-4AB1-A4BF-7BCCAE83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9721AE-402E-4839-932B-A17AA691A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73D6-DD03-49CF-A626-1482F11C1B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34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B85FC-F425-4FF7-88AF-353DC3AF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677B7F-86B5-4280-A85E-430ADFA6F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362B7A-E5D0-4D47-B543-6FE4A7018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7DC7-363B-49A5-82B7-CBA4BB3A2FE8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20C0AB-2F3A-40F1-B3CF-784F9747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FD7BFC-0657-4124-8FE2-54D20EBC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73D6-DD03-49CF-A626-1482F11C1B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58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43EC9-8F49-4594-AFD4-DC3BC69D3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D33286-D5DF-47F7-9F12-2EF19EAA7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AAF1DD-DD81-4744-A375-1E0A997E4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7DC7-363B-49A5-82B7-CBA4BB3A2FE8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780E4A-D17E-4FC0-B55C-DFC5DF12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12969C-6623-495F-B114-1555C10F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73D6-DD03-49CF-A626-1482F11C1B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47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0DCF58-4854-427D-96DE-AA99AA927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103BED-24E7-4913-B86C-5C5028BD4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33608E-CCDB-481F-912C-B7BC66BB0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809F5C-1BD5-4881-841C-AABD3076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7DC7-363B-49A5-82B7-CBA4BB3A2FE8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18B683-81DE-4A68-B4AD-9DB2F60B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BB4276-676B-45D9-9E4B-9B906475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73D6-DD03-49CF-A626-1482F11C1B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67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C2C1FE-E357-4F29-9725-03879092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8CECEE-4F96-4B90-9189-E74B0E37A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3CED06-85AD-413D-A0E2-FEE1CC947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CC7694-7EDD-4823-BF9C-17FE3D9A5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5B3334C-CE2B-42CB-9CE9-1E48E5D00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94F06E3-EF66-422A-A454-42EBC75E5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7DC7-363B-49A5-82B7-CBA4BB3A2FE8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8D17167-72AF-4C3C-8FC4-BE2377CF0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EB8B28C-72B7-4CC4-A980-43F584265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73D6-DD03-49CF-A626-1482F11C1B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43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822A2-2DF1-453F-83D1-50AA9A00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4A64CE-B330-42CF-B68B-AE4CAEF04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7DC7-363B-49A5-82B7-CBA4BB3A2FE8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BE4319-3136-4806-9CF8-C61871BE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54FA4A-64F3-4AC9-A3D3-0A39B3425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73D6-DD03-49CF-A626-1482F11C1B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41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E190872-91A8-4AC8-9637-4E96EC1F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7DC7-363B-49A5-82B7-CBA4BB3A2FE8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22C8820-358B-43C2-AFD3-339FA0B5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E0F0F9-24DB-40F5-87B6-06347615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73D6-DD03-49CF-A626-1482F11C1B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17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68A73C-6A2B-4A7B-B4E8-912BF0DC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4A3E8B-A152-4287-802B-379E7B620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E8FF42-666C-4B7A-8FE7-571DBCD54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9E284A-7A93-47ED-A9A3-31F576623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7DC7-363B-49A5-82B7-CBA4BB3A2FE8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A1B9E7-66B8-48E6-BE66-38250DD1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01B127-845E-4E92-8985-ED4EE82F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73D6-DD03-49CF-A626-1482F11C1B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0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C89759-2863-4FEC-A4DE-27168649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D5F6773-2669-4B9C-8D26-D2F0DAF59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95A863-7988-4BDA-9B1C-EC3E257B9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3BC4CA-6367-4A0D-AB10-81E7C04CE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7DC7-363B-49A5-82B7-CBA4BB3A2FE8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BB5C94-4A23-4A9D-8166-6B76F462D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8BB5B1-3EA7-45D2-9E80-6B59CC31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73D6-DD03-49CF-A626-1482F11C1B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70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6A049E4-59F8-4FB2-AA88-C9DDCA2C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F26EF9-EA3D-4464-969C-07905D180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74D616-DCB6-42AF-9F6E-68C3EC297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97DC7-363B-49A5-82B7-CBA4BB3A2FE8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ED5452-000F-4BDA-A5D0-9ACA5328F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7B8F33-1D00-4B6E-8662-467FA3CFC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273D6-DD03-49CF-A626-1482F11C1B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89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1FBB73C2-D5D3-460B-8810-B11BFE95D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6592710"/>
          </a:xfrm>
        </p:spPr>
        <p:txBody>
          <a:bodyPr/>
          <a:lstStyle/>
          <a:p>
            <a:r>
              <a:rPr lang="fr-FR" b="1" i="1" dirty="0"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AVANT</a:t>
            </a:r>
            <a:r>
              <a:rPr lang="fr-FR" b="1" i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fr-FR" b="1" i="1" u="sng" dirty="0">
                <a:latin typeface="Arial" panose="020B0604020202020204" pitchFamily="34" charset="0"/>
                <a:cs typeface="Arial" panose="020B0604020202020204" pitchFamily="34" charset="0"/>
              </a:rPr>
              <a:t>Vitesse de chargement des pages</a:t>
            </a:r>
            <a:r>
              <a:rPr lang="fr-FR" b="1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fr-FR" b="1" i="1" dirty="0"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ADE5A62-92A1-4ECF-A400-457ACFB97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28977"/>
            <a:ext cx="12192000" cy="642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61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8F7A0C-7F35-4D33-A9D4-E4D46867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5DD28EEF-D324-4375-BD9C-64ED389B36E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b="1" i="1" u="sng" dirty="0">
                <a:latin typeface="Arial" panose="020B0604020202020204" pitchFamily="34" charset="0"/>
                <a:cs typeface="Arial" panose="020B0604020202020204" pitchFamily="34" charset="0"/>
              </a:rPr>
              <a:t>Action Recommandée no 8</a:t>
            </a:r>
            <a:r>
              <a:rPr lang="fr-FR" b="1" i="1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fr-FR" dirty="0"/>
              <a:t>Problème de contraste.</a:t>
            </a:r>
            <a:endParaRPr lang="fr-FR" b="1" i="1" u="sng" dirty="0"/>
          </a:p>
          <a:p>
            <a:endParaRPr lang="fr-FR" dirty="0">
              <a:highlight>
                <a:srgbClr val="FF0000"/>
              </a:highlight>
            </a:endParaRPr>
          </a:p>
          <a:p>
            <a:pPr marL="0" indent="0">
              <a:buNone/>
            </a:pPr>
            <a:endParaRPr lang="fr-FR" dirty="0"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dirty="0"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Avant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fr-FR" dirty="0"/>
          </a:p>
          <a:p>
            <a:endParaRPr lang="fr-FR" dirty="0"/>
          </a:p>
          <a:p>
            <a:endParaRPr lang="fr-FR" dirty="0">
              <a:highlight>
                <a:srgbClr val="00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highlight>
                <a:srgbClr val="00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dirty="0">
              <a:highlight>
                <a:srgbClr val="00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Après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9D281C6-2F17-4B68-9C0F-EF101F61E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392" y="1620692"/>
            <a:ext cx="3877216" cy="167663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F38383E-E5B1-4B87-96D6-4AE19E739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392" y="4146739"/>
            <a:ext cx="3829584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68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973B9-A22D-4758-B8C2-F9F6757CE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223"/>
            <a:ext cx="10515600" cy="5849585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0010EAF-4951-4F87-BADE-FE1BD6037A9A}"/>
              </a:ext>
            </a:extLst>
          </p:cNvPr>
          <p:cNvSpPr txBox="1">
            <a:spLocks/>
          </p:cNvSpPr>
          <p:nvPr/>
        </p:nvSpPr>
        <p:spPr>
          <a:xfrm>
            <a:off x="838200" y="417689"/>
            <a:ext cx="10515600" cy="575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/>
          </a:p>
          <a:p>
            <a:pPr marL="0" indent="0">
              <a:buFont typeface="Arial" panose="020B0604020202020204" pitchFamily="34" charset="0"/>
              <a:buNone/>
            </a:pPr>
            <a:endParaRPr lang="fr-FR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8AD23BCA-919D-46F7-866A-47701A1F3E3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i="1" u="sng" dirty="0">
                <a:latin typeface="Arial" panose="020B0604020202020204" pitchFamily="34" charset="0"/>
                <a:cs typeface="Arial" panose="020B0604020202020204" pitchFamily="34" charset="0"/>
              </a:rPr>
              <a:t>Action Recommandée no 9</a:t>
            </a:r>
            <a:r>
              <a:rPr lang="fr-FR" b="1" i="1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Les liens doivent avoir un texte perceptible</a:t>
            </a:r>
            <a:r>
              <a:rPr lang="fr-FR" dirty="0"/>
              <a:t> .</a:t>
            </a:r>
            <a:endParaRPr lang="fr-FR" b="1" i="1" u="sng" dirty="0"/>
          </a:p>
          <a:p>
            <a:endParaRPr lang="fr-FR" dirty="0">
              <a:highlight>
                <a:srgbClr val="FF0000"/>
              </a:highlight>
            </a:endParaRPr>
          </a:p>
          <a:p>
            <a:pPr marL="0" indent="0">
              <a:buNone/>
            </a:pPr>
            <a:endParaRPr lang="fr-FR" dirty="0"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dirty="0"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Avant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endParaRPr lang="fr-FR" dirty="0"/>
          </a:p>
          <a:p>
            <a:endParaRPr lang="fr-FR" dirty="0"/>
          </a:p>
          <a:p>
            <a:endParaRPr lang="fr-FR" dirty="0">
              <a:highlight>
                <a:srgbClr val="00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dirty="0">
              <a:highlight>
                <a:srgbClr val="00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Après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92615F2-45F9-4640-B525-0D487EF46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860" y="1881855"/>
            <a:ext cx="4124901" cy="54300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1D4A964-D8FE-4ACE-89D2-53F40EBE1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619" y="4881697"/>
            <a:ext cx="9183382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04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EE410B-5FBA-4722-A303-9A1A5A6B5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0267"/>
            <a:ext cx="12192000" cy="5736696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56B42EC-4018-41F1-B761-BDCE2D5BCD4F}"/>
              </a:ext>
            </a:extLst>
          </p:cNvPr>
          <p:cNvSpPr txBox="1">
            <a:spLocks/>
          </p:cNvSpPr>
          <p:nvPr/>
        </p:nvSpPr>
        <p:spPr>
          <a:xfrm>
            <a:off x="838200" y="282223"/>
            <a:ext cx="10515600" cy="584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6E7CE96A-EB9E-40CB-A929-5F38C6D2358D}"/>
              </a:ext>
            </a:extLst>
          </p:cNvPr>
          <p:cNvSpPr txBox="1">
            <a:spLocks/>
          </p:cNvSpPr>
          <p:nvPr/>
        </p:nvSpPr>
        <p:spPr>
          <a:xfrm>
            <a:off x="838200" y="417689"/>
            <a:ext cx="10515600" cy="575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/>
          </a:p>
          <a:p>
            <a:pPr marL="0" indent="0">
              <a:buFont typeface="Arial" panose="020B0604020202020204" pitchFamily="34" charset="0"/>
              <a:buNone/>
            </a:pPr>
            <a:endParaRPr lang="fr-FR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E90511A5-4F8E-4D53-87CB-9ED62C226CC9}"/>
              </a:ext>
            </a:extLst>
          </p:cNvPr>
          <p:cNvSpPr txBox="1">
            <a:spLocks/>
          </p:cNvSpPr>
          <p:nvPr/>
        </p:nvSpPr>
        <p:spPr>
          <a:xfrm>
            <a:off x="0" y="417688"/>
            <a:ext cx="12192000" cy="644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i="1" u="sng" dirty="0">
                <a:latin typeface="Arial" panose="020B0604020202020204" pitchFamily="34" charset="0"/>
                <a:cs typeface="Arial" panose="020B0604020202020204" pitchFamily="34" charset="0"/>
              </a:rPr>
              <a:t>Action Recommandée no 10</a:t>
            </a:r>
            <a:r>
              <a:rPr lang="fr-FR" b="1" i="1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Site pas totalement responsive</a:t>
            </a:r>
            <a:r>
              <a:rPr lang="fr-FR" dirty="0"/>
              <a:t>.</a:t>
            </a:r>
            <a:endParaRPr lang="fr-FR" b="1" i="1" u="sng" dirty="0"/>
          </a:p>
          <a:p>
            <a:endParaRPr lang="fr-FR" dirty="0">
              <a:highlight>
                <a:srgbClr val="FF0000"/>
              </a:highlight>
            </a:endParaRPr>
          </a:p>
          <a:p>
            <a:pPr marL="0" indent="0" algn="ctr">
              <a:buNone/>
            </a:pPr>
            <a:endParaRPr lang="fr-FR" dirty="0"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fr-FR" dirty="0"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Avant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endParaRPr lang="fr-FR" dirty="0"/>
          </a:p>
          <a:p>
            <a:endParaRPr lang="fr-FR" dirty="0"/>
          </a:p>
          <a:p>
            <a:endParaRPr lang="fr-FR" dirty="0">
              <a:highlight>
                <a:srgbClr val="00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dirty="0">
              <a:highlight>
                <a:srgbClr val="00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fr-FR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Après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C61ECFE-7E83-4675-A6A7-06E2AD3FC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32741"/>
            <a:ext cx="12192000" cy="74297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7B1C8AE-9FD6-4F8C-A473-FC8755892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02848"/>
            <a:ext cx="12192000" cy="86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03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D68EC7-BE7C-44CF-9786-179A34F3E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 algn="ctr">
              <a:buNone/>
            </a:pPr>
            <a:r>
              <a:rPr lang="fr-FR" b="1" i="1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APRES</a:t>
            </a:r>
            <a:r>
              <a:rPr lang="fr-FR" b="1" i="1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fr-FR" b="1" i="1" u="sng" dirty="0">
                <a:latin typeface="Arial" panose="020B0604020202020204" pitchFamily="34" charset="0"/>
                <a:cs typeface="Arial" panose="020B0604020202020204" pitchFamily="34" charset="0"/>
              </a:rPr>
              <a:t>Vitesse de chargement des pages</a:t>
            </a:r>
            <a:r>
              <a:rPr lang="fr-FR" b="1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fr-FR" b="1" i="1" dirty="0">
              <a:highlight>
                <a:srgbClr val="00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90732988-BAE8-44B6-A30A-AEDE7CE7F57A}"/>
              </a:ext>
            </a:extLst>
          </p:cNvPr>
          <p:cNvSpPr txBox="1">
            <a:spLocks/>
          </p:cNvSpPr>
          <p:nvPr/>
        </p:nvSpPr>
        <p:spPr>
          <a:xfrm>
            <a:off x="0" y="428977"/>
            <a:ext cx="12192000" cy="6163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fr-FR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CC001B1-2573-4BED-8F44-6C43C5D8A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206"/>
            <a:ext cx="12192000" cy="642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8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B58E7B9C-6EC7-4392-8548-BE3E342D7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fr-FR" b="1" i="1" u="sng" dirty="0"/>
              <a:t>Action Recommandée no 1</a:t>
            </a:r>
          </a:p>
          <a:p>
            <a:endParaRPr lang="fr-FR" dirty="0">
              <a:highlight>
                <a:srgbClr val="FF0000"/>
              </a:highlight>
            </a:endParaRPr>
          </a:p>
          <a:p>
            <a:pPr algn="l"/>
            <a:r>
              <a:rPr lang="fr-FR" dirty="0"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Avant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fr-FR" dirty="0"/>
          </a:p>
          <a:p>
            <a:pPr algn="l"/>
            <a:endParaRPr lang="fr-FR" dirty="0"/>
          </a:p>
          <a:p>
            <a:pPr algn="l"/>
            <a:endParaRPr lang="fr-FR" dirty="0">
              <a:highlight>
                <a:srgbClr val="00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dirty="0">
              <a:highlight>
                <a:srgbClr val="00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fr-FR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Après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5F803EE-A6CF-405C-BD9C-BC333D474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405" y="2077669"/>
            <a:ext cx="1467055" cy="21910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EFE9F3F-E58C-4AE9-B9A7-D8F4B5BE1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299" y="3832735"/>
            <a:ext cx="1543265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4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8EB3CC-B836-464E-9C40-618176312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pPr marL="0" indent="0" algn="ctr">
              <a:buNone/>
            </a:pPr>
            <a:r>
              <a:rPr lang="fr-FR" b="1" i="1" u="sng" dirty="0"/>
              <a:t>Action Recommandée no 2 : </a:t>
            </a:r>
            <a:r>
              <a:rPr lang="fr-FR" sz="2000" dirty="0"/>
              <a:t>L'attribut content de name="description" est vide</a:t>
            </a:r>
            <a:r>
              <a:rPr lang="fr-FR" sz="1600" b="1" i="1" u="sng" dirty="0"/>
              <a:t>.</a:t>
            </a:r>
          </a:p>
          <a:p>
            <a:pPr algn="ctr"/>
            <a:endParaRPr lang="fr-FR" sz="1600" b="1" i="1" u="sng" dirty="0"/>
          </a:p>
          <a:p>
            <a:pPr algn="ctr"/>
            <a:endParaRPr lang="fr-FR" sz="1600" b="1" i="1" u="sng" dirty="0"/>
          </a:p>
          <a:p>
            <a:pPr marL="0" indent="0" algn="ctr">
              <a:buNone/>
            </a:pPr>
            <a:r>
              <a:rPr lang="fr-FR" sz="2400" dirty="0"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Avant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2400" dirty="0">
              <a:highlight>
                <a:srgbClr val="00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2400" dirty="0">
              <a:highlight>
                <a:srgbClr val="00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fr-FR" sz="2400" dirty="0">
              <a:highlight>
                <a:srgbClr val="00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fr-FR" sz="24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Après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fr-FR" sz="1600" b="1" i="1" u="sng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1D441EE-AB1F-4DF8-AAFD-8AA4E88AE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132" y="2614205"/>
            <a:ext cx="3505689" cy="25721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C537B3F-1366-41E3-B063-879866EDF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81" y="4796999"/>
            <a:ext cx="10831437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7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9728D1-FF34-4E28-B6A7-550438047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marL="0" indent="0" algn="ctr">
              <a:buNone/>
            </a:pPr>
            <a:r>
              <a:rPr lang="fr-FR" b="1" i="1" u="sng" dirty="0">
                <a:latin typeface="Arial" panose="020B0604020202020204" pitchFamily="34" charset="0"/>
                <a:cs typeface="Arial" panose="020B0604020202020204" pitchFamily="34" charset="0"/>
              </a:rPr>
              <a:t>Action Recommandée no 3 :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Les balises </a:t>
            </a:r>
            <a:r>
              <a:rPr lang="fr-FR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fr-FR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ne sont pas correctement renseignées.</a:t>
            </a:r>
            <a:endParaRPr lang="fr-FR" sz="16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1800" b="1" i="1" u="sng" dirty="0"/>
          </a:p>
          <a:p>
            <a:pPr algn="ctr"/>
            <a:endParaRPr lang="fr-FR" sz="1800" b="1" i="1" u="sng" dirty="0"/>
          </a:p>
          <a:p>
            <a:pPr marL="0" indent="0">
              <a:buNone/>
            </a:pPr>
            <a:r>
              <a:rPr lang="fr-FR" sz="2800" dirty="0"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Avant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fr-FR" sz="2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2800" dirty="0">
              <a:highlight>
                <a:srgbClr val="00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8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Après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208A8F-0CDD-4655-A07A-41CD76317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200" y="1830887"/>
            <a:ext cx="1695687" cy="41915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02FA046-136C-40B5-BB79-94CEED5EE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539" y="3822924"/>
            <a:ext cx="5611008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95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B8B9DF-1526-4848-8388-CDD27AE1F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12191998" cy="6858000"/>
          </a:xfrm>
        </p:spPr>
        <p:txBody>
          <a:bodyPr/>
          <a:lstStyle/>
          <a:p>
            <a:pPr marL="0" indent="0" algn="ctr">
              <a:buNone/>
            </a:pPr>
            <a:r>
              <a:rPr lang="fr-FR" b="1" i="1" u="sng" dirty="0">
                <a:latin typeface="Arial" panose="020B0604020202020204" pitchFamily="34" charset="0"/>
                <a:cs typeface="Arial" panose="020B0604020202020204" pitchFamily="34" charset="0"/>
              </a:rPr>
              <a:t>Action Recommandée no 4 :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Les balises script et link n'ont pas toutes l'extension.min</a:t>
            </a:r>
            <a:endParaRPr lang="fr-FR" sz="16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2800" dirty="0"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800" dirty="0"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Avant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fr-FR" sz="2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2800" dirty="0">
              <a:highlight>
                <a:srgbClr val="00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2800" dirty="0">
              <a:highlight>
                <a:srgbClr val="00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8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Après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BDB77FA-B2F1-42EE-A3F8-A24FB4843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548" y="1127659"/>
            <a:ext cx="6296904" cy="2457793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A3083A7-7BB9-40EE-BEB6-EED8C052C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16400"/>
            <a:ext cx="12191999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4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7C3785-35CC-4F11-B9F3-191036796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422"/>
            <a:ext cx="10515600" cy="5691541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7D350E3-B2E7-4828-8598-993EFF38736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i="1" u="sng" dirty="0">
                <a:latin typeface="Arial" panose="020B0604020202020204" pitchFamily="34" charset="0"/>
                <a:cs typeface="Arial" panose="020B0604020202020204" pitchFamily="34" charset="0"/>
              </a:rPr>
              <a:t>Action Recommandée no 5 </a:t>
            </a:r>
            <a:r>
              <a:rPr lang="fr-FR" b="1" i="1" dirty="0">
                <a:latin typeface="Arial" panose="020B0604020202020204" pitchFamily="34" charset="0"/>
                <a:cs typeface="Arial" panose="020B0604020202020204" pitchFamily="34" charset="0"/>
              </a:rPr>
              <a:t>:   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Absence de cache.</a:t>
            </a:r>
            <a:endParaRPr lang="fr-FR" sz="16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Avant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highlight>
                <a:srgbClr val="00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highlight>
                <a:srgbClr val="00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highlight>
                <a:srgbClr val="00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highlight>
                <a:srgbClr val="00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Après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12834B8-82D9-4F17-9E26-60A8C3CFF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471" y="4726332"/>
            <a:ext cx="2915057" cy="130510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71AA281-472D-4E4C-A0E7-E509643DB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794" y="1420676"/>
            <a:ext cx="1648055" cy="103837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7CFEDEB-1F63-46D7-8D87-06DBBDAD2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462" y="3827143"/>
            <a:ext cx="4096322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74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360C6B-D2B2-4CE1-B6D0-BE684D66A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fr-FR" b="1" i="1" u="sng" dirty="0">
                <a:latin typeface="Arial" panose="020B0604020202020204" pitchFamily="34" charset="0"/>
                <a:cs typeface="Arial" panose="020B0604020202020204" pitchFamily="34" charset="0"/>
              </a:rPr>
              <a:t>Action Recommandée no 6 </a:t>
            </a:r>
            <a:r>
              <a:rPr lang="fr-FR" b="1" i="1" dirty="0">
                <a:latin typeface="Arial" panose="020B0604020202020204" pitchFamily="34" charset="0"/>
                <a:cs typeface="Arial" panose="020B0604020202020204" pitchFamily="34" charset="0"/>
              </a:rPr>
              <a:t>:   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Absence de balises sémantiques.</a:t>
            </a:r>
            <a:endParaRPr lang="fr-FR" sz="16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Avant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:                                       </a:t>
            </a:r>
            <a:r>
              <a:rPr lang="fr-FR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Après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A2F12EA-7322-49F3-A5F6-E5967FC48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419" y="1709114"/>
            <a:ext cx="3258005" cy="446784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D6A25FB-3C07-4DBE-9248-A638E5570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143" y="1575746"/>
            <a:ext cx="4020111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66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CBF68B-1091-47E4-A175-03390F2D9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111"/>
            <a:ext cx="10515600" cy="5781852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63613445-C0B8-43F4-BEC8-CD3E184219A3}"/>
              </a:ext>
            </a:extLst>
          </p:cNvPr>
          <p:cNvSpPr txBox="1">
            <a:spLocks/>
          </p:cNvSpPr>
          <p:nvPr/>
        </p:nvSpPr>
        <p:spPr>
          <a:xfrm>
            <a:off x="838200" y="485422"/>
            <a:ext cx="10515600" cy="5691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6C8A1D2-F044-4681-AA81-C1AAC9BCC69E}"/>
              </a:ext>
            </a:extLst>
          </p:cNvPr>
          <p:cNvSpPr txBox="1">
            <a:spLocks/>
          </p:cNvSpPr>
          <p:nvPr/>
        </p:nvSpPr>
        <p:spPr>
          <a:xfrm>
            <a:off x="838200" y="624593"/>
            <a:ext cx="10515600" cy="599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i="1" u="sng" dirty="0">
                <a:latin typeface="Arial" panose="020B0604020202020204" pitchFamily="34" charset="0"/>
                <a:cs typeface="Arial" panose="020B0604020202020204" pitchFamily="34" charset="0"/>
              </a:rPr>
              <a:t>Action Recommandée no 7 </a:t>
            </a:r>
            <a:r>
              <a:rPr lang="fr-FR" b="1" i="1" dirty="0">
                <a:latin typeface="Arial" panose="020B0604020202020204" pitchFamily="34" charset="0"/>
                <a:cs typeface="Arial" panose="020B0604020202020204" pitchFamily="34" charset="0"/>
              </a:rPr>
              <a:t>:   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Compression des images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sz="16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fr-FR" dirty="0"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				                        </a:t>
            </a:r>
            <a:r>
              <a:rPr lang="fr-FR" dirty="0"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Avant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:              </a:t>
            </a:r>
            <a:r>
              <a:rPr lang="fr-FR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Après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				                          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5672309-0E21-4159-98A2-E46B3E045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6514"/>
            <a:ext cx="12191999" cy="4351485"/>
          </a:xfrm>
          <a:prstGeom prst="rect">
            <a:avLst/>
          </a:prstGeom>
        </p:spPr>
      </p:pic>
      <p:sp>
        <p:nvSpPr>
          <p:cNvPr id="11" name="Flèche : bas 10">
            <a:extLst>
              <a:ext uri="{FF2B5EF4-FFF2-40B4-BE49-F238E27FC236}">
                <a16:creationId xmlns:a16="http://schemas.microsoft.com/office/drawing/2014/main" id="{F3993642-DCF0-4A07-88DC-7956C360F940}"/>
              </a:ext>
            </a:extLst>
          </p:cNvPr>
          <p:cNvSpPr/>
          <p:nvPr/>
        </p:nvSpPr>
        <p:spPr>
          <a:xfrm>
            <a:off x="8346205" y="2246869"/>
            <a:ext cx="484632" cy="51928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5C6DCE3C-6A3E-4150-9D64-6D6A1CFFFEA8}"/>
              </a:ext>
            </a:extLst>
          </p:cNvPr>
          <p:cNvSpPr/>
          <p:nvPr/>
        </p:nvSpPr>
        <p:spPr>
          <a:xfrm>
            <a:off x="10869168" y="2248249"/>
            <a:ext cx="484632" cy="51928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175653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180</Words>
  <Application>Microsoft Office PowerPoint</Application>
  <PresentationFormat>Grand écran</PresentationFormat>
  <Paragraphs>80</Paragraphs>
  <Slides>12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outlook_4552C68E70682813@outlook.com</dc:creator>
  <cp:lastModifiedBy>outlook_4552C68E70682813@outlook.com</cp:lastModifiedBy>
  <cp:revision>12</cp:revision>
  <dcterms:created xsi:type="dcterms:W3CDTF">2022-04-13T16:40:45Z</dcterms:created>
  <dcterms:modified xsi:type="dcterms:W3CDTF">2022-04-13T22:15:16Z</dcterms:modified>
</cp:coreProperties>
</file>