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D4966-9481-4170-A992-7BD03A86582A}" v="8" dt="2023-06-18T07:04:25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Qin Ling" userId="69ba44034fd79c63" providerId="LiveId" clId="{0EAD4966-9481-4170-A992-7BD03A86582A}"/>
    <pc:docChg chg="addSld modSld">
      <pc:chgData name="WeiQin Ling" userId="69ba44034fd79c63" providerId="LiveId" clId="{0EAD4966-9481-4170-A992-7BD03A86582A}" dt="2023-06-18T07:04:25.771" v="8" actId="14100"/>
      <pc:docMkLst>
        <pc:docMk/>
      </pc:docMkLst>
      <pc:sldChg chg="addSp modSp new">
        <pc:chgData name="WeiQin Ling" userId="69ba44034fd79c63" providerId="LiveId" clId="{0EAD4966-9481-4170-A992-7BD03A86582A}" dt="2023-06-18T07:04:25.771" v="8" actId="14100"/>
        <pc:sldMkLst>
          <pc:docMk/>
          <pc:sldMk cId="1184464919" sldId="261"/>
        </pc:sldMkLst>
        <pc:picChg chg="add">
          <ac:chgData name="WeiQin Ling" userId="69ba44034fd79c63" providerId="LiveId" clId="{0EAD4966-9481-4170-A992-7BD03A86582A}" dt="2023-06-18T07:02:54.356" v="1"/>
          <ac:picMkLst>
            <pc:docMk/>
            <pc:sldMk cId="1184464919" sldId="261"/>
            <ac:picMk id="1026" creationId="{2AE4B994-F1FA-AE56-13B2-BB4815B2E973}"/>
          </ac:picMkLst>
        </pc:picChg>
        <pc:picChg chg="add mod">
          <ac:chgData name="WeiQin Ling" userId="69ba44034fd79c63" providerId="LiveId" clId="{0EAD4966-9481-4170-A992-7BD03A86582A}" dt="2023-06-18T07:04:25.771" v="8" actId="14100"/>
          <ac:picMkLst>
            <pc:docMk/>
            <pc:sldMk cId="1184464919" sldId="261"/>
            <ac:picMk id="1028" creationId="{CD3A13A0-FA46-BDC6-146C-ACB7F779A3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4138-CA41-1C8B-6D6F-69F4873C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FFAB5-D08D-3561-0B49-CA22EFCA1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D036-2969-52B9-2C57-FB773D96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0A7D-8793-03ED-4510-BC07A1FB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528C-2F3E-033C-F0AF-3A6DF251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96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1184-D9EC-23C5-8045-E1576331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F15D2-FB4E-F359-D24C-D1797F755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46EF-8C6C-AA16-8934-32F88047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FD8D-3BFF-70CA-705A-1C960081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54A6-A8B0-C218-AFEA-E13F3FAF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214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A48A0-2F86-DA6F-25AD-AFCD6542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B10EA-428D-AB18-1E71-01BD2DB83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93A6-40A3-B286-270A-5AAF1901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A322-0ABD-BEC8-DA87-07F87B81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2162-B8EE-F20E-D05C-28469374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156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0418-1FE8-4B3F-71FC-A650CB4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A2FF-BEF3-531F-0911-E12C71B7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10CA-BCE8-383F-9A4F-1441085B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8062-DBC3-127D-A0BA-11242AB3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9076-61B4-C879-7ABA-7AE2C78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17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8429-0F40-40AB-2980-F3819325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3886-4A51-6863-5871-DFC9B7A34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2DF4-5D88-C285-55A4-202FC94A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BD77-5783-3177-1ED3-FCEE6AE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6C4B-1967-C695-05F8-049B37A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765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794D-31E5-3353-641D-8E66C809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6986-1BE9-DE97-D53E-9E52F2235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B404A-D098-F073-6C4B-7C9D8FCA1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88E1F-0FD1-63D8-8184-10860852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FF1B0-2860-3CB7-05C5-9AC5EAE2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63677-1A8E-9042-7332-E58DCD8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94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FD9C-9E91-1D76-E6B8-8834AC7D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9864B-C0AD-D0E7-DA87-E0112B1D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1033-0A2A-F0A4-A964-0696A2B46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8955-AE7D-7480-1E57-7EE364BD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2DE4F-7E8B-6A25-0FD4-B031E7905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A44E-3E88-E6AD-CDDE-E63CE59F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71B34-9417-7821-2695-2E49795B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F11DC-5202-B8DE-5778-5921774A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828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6ED5-FB7D-A7AE-8A50-73616181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F268A-8F0F-812F-E8C8-E72BB6A4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350AB-D2F4-3319-35D0-DAED9EA2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F5BA4-3812-F9A9-2062-95F5CA27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450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5A613-570E-8882-43E9-9D75FF72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73589-84A0-FA46-4484-081A277B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CC21-2A7C-FC8C-13D7-881B344F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945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95C8-A9AC-FC54-D5AD-E8C20959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BADC-8E1A-75AF-BCE3-32E5A5A2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C0295-DFEC-F7F1-5543-CD5F4EEB9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F555C-2FDF-6F5F-5C09-FAB8E5CD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ADC97-F9E3-8E09-80A2-C6F7BC32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D0C6-49DA-29F0-FDBD-5FC5F26D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146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9345-E18E-2959-1EC3-F70E2C46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CAFCB-8AED-117A-AFAB-60599E2F6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DC341-383C-DC23-BCCF-876B19DAD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50F12-5007-0960-6EF7-BC47E663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0A8F8-AF2F-09BE-5E83-5C0259FD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272EF-9F3F-DB4D-7A87-2ECC5C39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631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3CEAA-2A73-9C4A-119D-0FAFBEA7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FC52-C1C7-22CB-42D7-FC17F691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6BD3-D3DC-18B5-CD0C-DEA1F8E4C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3A31-9975-4B51-8B96-3F8E8D447472}" type="datetimeFigureOut">
              <a:rPr lang="en-MY" smtClean="0"/>
              <a:t>22/6/2023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BE54-D0C4-4AF9-E136-0E8DD78A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E184-0459-1EBD-296C-0DCCF7891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B7F5-2810-476F-B019-EA5FAAC9B5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033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16.jpeg"/><Relationship Id="rId7" Type="http://schemas.microsoft.com/office/2007/relationships/hdphoto" Target="../media/hdphoto1.wdp"/><Relationship Id="rId12" Type="http://schemas.openxmlformats.org/officeDocument/2006/relationships/image" Target="../media/image23.jpe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f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AB2A3-98BC-649D-F109-1AEE80DF5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" y="2999"/>
            <a:ext cx="12179926" cy="6852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EDD105-C86C-339E-AC92-7013E8D9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5309" y="2637960"/>
            <a:ext cx="3821381" cy="9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be 斷線遊戲機Gameboy, Mbe, 可愛, Q版素材圖案，PSD和PNG圖片免費下載">
            <a:extLst>
              <a:ext uri="{FF2B5EF4-FFF2-40B4-BE49-F238E27FC236}">
                <a16:creationId xmlns:a16="http://schemas.microsoft.com/office/drawing/2014/main" id="{5940CFCF-67B7-51B5-3775-7B0F50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76" y="4192174"/>
            <a:ext cx="2129572" cy="21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B38BE9-CB5C-AAE6-803F-7958236426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5E2"/>
              </a:clrFrom>
              <a:clrTo>
                <a:srgbClr val="FCF5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3692" y="1564576"/>
            <a:ext cx="1628252" cy="1521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0CEB6-55AE-F982-09D3-81335EA0F47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3644" y="1994111"/>
            <a:ext cx="1826998" cy="96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99F77-E7A9-2E36-63F8-CEAE1A20D7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9551" y="150911"/>
            <a:ext cx="2472898" cy="1262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E2D7DF-149F-2B91-4992-F59033B8A82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7197" y="5357896"/>
            <a:ext cx="1639983" cy="963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38E9529-8F69-A109-A253-AA024098F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5668" y="4260995"/>
            <a:ext cx="2318345" cy="20607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856A32-A5F5-77BE-F9F1-292A2AE3CE3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2449" y="5523734"/>
            <a:ext cx="1948543" cy="8844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B36A16-019D-CA75-854E-F5C58B76BA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t="2725" b="-1"/>
          <a:stretch/>
        </p:blipFill>
        <p:spPr>
          <a:xfrm>
            <a:off x="9706653" y="3230417"/>
            <a:ext cx="1628252" cy="1486912"/>
          </a:xfrm>
          <a:prstGeom prst="rect">
            <a:avLst/>
          </a:prstGeom>
        </p:spPr>
      </p:pic>
      <p:pic>
        <p:nvPicPr>
          <p:cNvPr id="1034" name="Picture 10" descr="課桌椅在教室裡-插圖素材[29797365] - PIXTA圖庫">
            <a:extLst>
              <a:ext uri="{FF2B5EF4-FFF2-40B4-BE49-F238E27FC236}">
                <a16:creationId xmlns:a16="http://schemas.microsoft.com/office/drawing/2014/main" id="{B29B6672-33AC-8012-2B58-E865F8D5F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0"/>
          <a:stretch/>
        </p:blipFill>
        <p:spPr bwMode="auto">
          <a:xfrm>
            <a:off x="997731" y="2327359"/>
            <a:ext cx="2692685" cy="205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45A5F7-93FF-48C5-55A6-EECF4E289CB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9465" y="2947075"/>
            <a:ext cx="2011509" cy="9638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490F79-7A49-2E50-07B9-8CB5EC8C8B41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0839" y="2870570"/>
            <a:ext cx="1366468" cy="9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卡通手绘学生电脑PNG图片素材下载_素材PNG_熊猫办公"/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99" y="4645304"/>
            <a:ext cx="1726226" cy="17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資源回收- 维基百科，自由的百科全书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10" y="3272451"/>
            <a:ext cx="1521535" cy="14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man Head Vector Art PNG Images | Free Download On Png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970" y="1425049"/>
            <a:ext cx="1708917" cy="170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記錄表圖案素材| PNG和向量圖| 透明背景圖片| 免費下载- Pngtree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67" b="98056" l="10000" r="92500">
                        <a14:foregroundMark x1="38333" y1="18611" x2="38333" y2="18611"/>
                        <a14:foregroundMark x1="44444" y1="12778" x2="48056" y2="13611"/>
                        <a14:foregroundMark x1="40000" y1="86389" x2="40000" y2="86389"/>
                        <a14:foregroundMark x1="59722" y1="87222" x2="59722" y2="87222"/>
                        <a14:foregroundMark x1="59167" y1="86667" x2="28611" y2="92500"/>
                        <a14:foregroundMark x1="63056" y1="80278" x2="68056" y2="86667"/>
                        <a14:foregroundMark x1="32222" y1="20833" x2="31944" y2="20000"/>
                        <a14:foregroundMark x1="35000" y1="16111" x2="38611" y2="15000"/>
                        <a14:foregroundMark x1="39444" y1="14444" x2="43056" y2="12778"/>
                        <a14:foregroundMark x1="57222" y1="13333" x2="33056" y2="9722"/>
                        <a14:foregroundMark x1="51667" y1="2222" x2="51667" y2="1944"/>
                        <a14:foregroundMark x1="38611" y1="21667" x2="38611" y2="21667"/>
                        <a14:foregroundMark x1="38611" y1="21667" x2="44444" y2="63056"/>
                        <a14:foregroundMark x1="44444" y1="63889" x2="44722" y2="67500"/>
                        <a14:foregroundMark x1="45278" y1="68611" x2="46667" y2="78333"/>
                        <a14:foregroundMark x1="53333" y1="35556" x2="53333" y2="35556"/>
                        <a14:foregroundMark x1="53333" y1="35556" x2="26111" y2="63056"/>
                        <a14:foregroundMark x1="33889" y1="71389" x2="33889" y2="71389"/>
                        <a14:foregroundMark x1="31389" y1="83611" x2="31111" y2="84444"/>
                        <a14:foregroundMark x1="17222" y1="81667" x2="17222" y2="81667"/>
                        <a14:foregroundMark x1="22500" y1="80000" x2="22500" y2="80000"/>
                        <a14:foregroundMark x1="23056" y1="67500" x2="23056" y2="67500"/>
                        <a14:foregroundMark x1="23056" y1="67500" x2="23056" y2="67500"/>
                        <a14:foregroundMark x1="23056" y1="67500" x2="23056" y2="67500"/>
                        <a14:foregroundMark x1="23056" y1="63056" x2="15556" y2="16111"/>
                        <a14:foregroundMark x1="47500" y1="59444" x2="47500" y2="59444"/>
                        <a14:foregroundMark x1="47500" y1="59444" x2="47500" y2="59444"/>
                        <a14:foregroundMark x1="48889" y1="59444" x2="73056" y2="23056"/>
                        <a14:foregroundMark x1="69722" y1="66111" x2="69722" y2="68611"/>
                        <a14:foregroundMark x1="71944" y1="88056" x2="71944" y2="88056"/>
                        <a14:foregroundMark x1="66667" y1="32778" x2="66667" y2="32778"/>
                        <a14:foregroundMark x1="66667" y1="32778" x2="66667" y2="32778"/>
                        <a14:foregroundMark x1="73333" y1="62500" x2="73333" y2="62500"/>
                        <a14:foregroundMark x1="70278" y1="36389" x2="70278" y2="36389"/>
                        <a14:foregroundMark x1="70278" y1="36389" x2="71111" y2="73056"/>
                        <a14:foregroundMark x1="71111" y1="80000" x2="71111" y2="83611"/>
                        <a14:foregroundMark x1="71389" y1="85278" x2="71389" y2="85278"/>
                        <a14:foregroundMark x1="60000" y1="97778" x2="53611" y2="98056"/>
                        <a14:foregroundMark x1="18056" y1="95278" x2="41389" y2="95278"/>
                        <a14:foregroundMark x1="39444" y1="95278" x2="76667" y2="96111"/>
                        <a14:foregroundMark x1="78333" y1="95556" x2="80833" y2="34722"/>
                        <a14:foregroundMark x1="81111" y1="79167" x2="84444" y2="67778"/>
                        <a14:foregroundMark x1="86389" y1="67778" x2="92500" y2="64167"/>
                        <a14:backgroundMark x1="19722" y1="6667" x2="32500" y2="1667"/>
                        <a14:backgroundMark x1="69722" y1="4722" x2="61389" y2="833"/>
                        <a14:backgroundMark x1="58611" y1="3611" x2="63056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78" y="1557974"/>
            <a:ext cx="2031040" cy="20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D99F77-E7A9-2E36-63F8-CEAE1A20D7A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9551" y="150911"/>
            <a:ext cx="2472898" cy="12627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1462" y="2439765"/>
            <a:ext cx="1704936" cy="881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2194" y="2615176"/>
            <a:ext cx="1730003" cy="741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69688" y="4064822"/>
            <a:ext cx="2490564" cy="642944"/>
          </a:xfrm>
          <a:prstGeom prst="rect">
            <a:avLst/>
          </a:prstGeom>
        </p:spPr>
      </p:pic>
      <p:pic>
        <p:nvPicPr>
          <p:cNvPr id="1032" name="Picture 8" descr="錢符號造型抱枕(＄)【現貨】生日禮物週年紀念派對佈置抱枕推薦| (舊)蝦皮-商城| LINE購物"/>
          <p:cNvPicPr>
            <a:picLocks noChangeAspect="1" noChangeArrowheads="1"/>
          </p:cNvPicPr>
          <p:nvPr/>
        </p:nvPicPr>
        <p:blipFill>
          <a:blip r:embed="rId12" cstate="hq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31" y="1594225"/>
            <a:ext cx="1138959" cy="113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9551" y="5776593"/>
            <a:ext cx="1905000" cy="895350"/>
          </a:xfrm>
          <a:prstGeom prst="rect">
            <a:avLst/>
          </a:prstGeom>
        </p:spPr>
      </p:pic>
      <p:pic>
        <p:nvPicPr>
          <p:cNvPr id="1038" name="Picture 14" descr="5步骤”带你快速养成《高效能人士的7个习惯》习惯四：“双赢思维” - 知乎"/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" b="21407"/>
          <a:stretch/>
        </p:blipFill>
        <p:spPr bwMode="auto">
          <a:xfrm>
            <a:off x="1946073" y="2798898"/>
            <a:ext cx="2442491" cy="141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4902" y="1413666"/>
            <a:ext cx="18954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786" y="4178952"/>
            <a:ext cx="4973781" cy="6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AEFE-CD72-50E3-6CF1-856A7F9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DCAA-23E6-BE96-58A3-89E30205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913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4D52-179C-7E60-FF74-51B75123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B566-A09C-9A5B-7379-D55D7C8D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37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 descr="简笔画手绘头像q版可爱女生-女生头像-糖果壁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72" y="1673824"/>
            <a:ext cx="2236198" cy="29815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71" y="1545373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6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WeiQin Ling</dc:creator>
  <cp:lastModifiedBy>j3c24</cp:lastModifiedBy>
  <cp:revision>11</cp:revision>
  <dcterms:created xsi:type="dcterms:W3CDTF">2023-06-17T23:31:06Z</dcterms:created>
  <dcterms:modified xsi:type="dcterms:W3CDTF">2023-06-22T08:23:40Z</dcterms:modified>
</cp:coreProperties>
</file>