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7" r:id="rId1"/>
  </p:sldMasterIdLst>
  <p:notesMasterIdLst>
    <p:notesMasterId r:id="rId41"/>
  </p:notesMasterIdLst>
  <p:handoutMasterIdLst>
    <p:handoutMasterId r:id="rId42"/>
  </p:handoutMasterIdLst>
  <p:sldIdLst>
    <p:sldId id="640" r:id="rId2"/>
    <p:sldId id="834" r:id="rId3"/>
    <p:sldId id="910" r:id="rId4"/>
    <p:sldId id="882" r:id="rId5"/>
    <p:sldId id="905" r:id="rId6"/>
    <p:sldId id="904" r:id="rId7"/>
    <p:sldId id="883" r:id="rId8"/>
    <p:sldId id="884" r:id="rId9"/>
    <p:sldId id="886" r:id="rId10"/>
    <p:sldId id="887" r:id="rId11"/>
    <p:sldId id="888" r:id="rId12"/>
    <p:sldId id="875" r:id="rId13"/>
    <p:sldId id="838" r:id="rId14"/>
    <p:sldId id="842" r:id="rId15"/>
    <p:sldId id="839" r:id="rId16"/>
    <p:sldId id="840" r:id="rId17"/>
    <p:sldId id="851" r:id="rId18"/>
    <p:sldId id="860" r:id="rId19"/>
    <p:sldId id="854" r:id="rId20"/>
    <p:sldId id="861" r:id="rId21"/>
    <p:sldId id="856" r:id="rId22"/>
    <p:sldId id="857" r:id="rId23"/>
    <p:sldId id="859" r:id="rId24"/>
    <p:sldId id="858" r:id="rId25"/>
    <p:sldId id="862" r:id="rId26"/>
    <p:sldId id="863" r:id="rId27"/>
    <p:sldId id="864" r:id="rId28"/>
    <p:sldId id="865" r:id="rId29"/>
    <p:sldId id="855" r:id="rId30"/>
    <p:sldId id="866" r:id="rId31"/>
    <p:sldId id="867" r:id="rId32"/>
    <p:sldId id="868" r:id="rId33"/>
    <p:sldId id="837" r:id="rId34"/>
    <p:sldId id="879" r:id="rId35"/>
    <p:sldId id="906" r:id="rId36"/>
    <p:sldId id="907" r:id="rId37"/>
    <p:sldId id="903" r:id="rId38"/>
    <p:sldId id="908" r:id="rId39"/>
    <p:sldId id="909" r:id="rId40"/>
  </p:sldIdLst>
  <p:sldSz cx="9144000" cy="6858000" type="screen4x3"/>
  <p:notesSz cx="7315200" cy="9601200"/>
  <p:defaultTextStyle>
    <a:defPPr>
      <a:defRPr lang="en-US"/>
    </a:defPPr>
    <a:lvl1pPr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5pPr>
    <a:lvl6pPr marL="2286000" algn="l" defTabSz="914400" rtl="0" eaLnBrk="1" latinLnBrk="0" hangingPunct="1">
      <a:defRPr kumimoji="1" sz="3000" kern="1200">
        <a:solidFill>
          <a:schemeClr val="tx1"/>
        </a:solidFill>
        <a:latin typeface="Tahoma" pitchFamily="34" charset="0"/>
        <a:ea typeface="+mn-ea"/>
        <a:cs typeface="+mn-cs"/>
      </a:defRPr>
    </a:lvl6pPr>
    <a:lvl7pPr marL="2743200" algn="l" defTabSz="914400" rtl="0" eaLnBrk="1" latinLnBrk="0" hangingPunct="1">
      <a:defRPr kumimoji="1" sz="3000" kern="1200">
        <a:solidFill>
          <a:schemeClr val="tx1"/>
        </a:solidFill>
        <a:latin typeface="Tahoma" pitchFamily="34" charset="0"/>
        <a:ea typeface="+mn-ea"/>
        <a:cs typeface="+mn-cs"/>
      </a:defRPr>
    </a:lvl7pPr>
    <a:lvl8pPr marL="3200400" algn="l" defTabSz="914400" rtl="0" eaLnBrk="1" latinLnBrk="0" hangingPunct="1">
      <a:defRPr kumimoji="1" sz="3000" kern="1200">
        <a:solidFill>
          <a:schemeClr val="tx1"/>
        </a:solidFill>
        <a:latin typeface="Tahoma" pitchFamily="34" charset="0"/>
        <a:ea typeface="+mn-ea"/>
        <a:cs typeface="+mn-cs"/>
      </a:defRPr>
    </a:lvl8pPr>
    <a:lvl9pPr marL="3657600" algn="l" defTabSz="914400" rtl="0" eaLnBrk="1" latinLnBrk="0" hangingPunct="1">
      <a:defRPr kumimoji="1" sz="3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18414-E3F2-4879-BD98-C4C1C26B909A}" v="13" dt="2021-08-18T16:03:32.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5411" autoAdjust="0"/>
  </p:normalViewPr>
  <p:slideViewPr>
    <p:cSldViewPr>
      <p:cViewPr varScale="1">
        <p:scale>
          <a:sx n="82" d="100"/>
          <a:sy n="82" d="100"/>
        </p:scale>
        <p:origin x="153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48"/>
    </p:cViewPr>
  </p:sorterViewPr>
  <p:notesViewPr>
    <p:cSldViewPr>
      <p:cViewPr>
        <p:scale>
          <a:sx n="100" d="100"/>
          <a:sy n="100" d="100"/>
        </p:scale>
        <p:origin x="-876" y="119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g, JianJian" userId="21c957f8-d12c-45e3-b67f-864ab375890b" providerId="ADAL" clId="{26B382A1-7FD4-450B-8F2E-487A9449A783}"/>
    <pc:docChg chg="modSld">
      <pc:chgData name="Song, JianJian" userId="21c957f8-d12c-45e3-b67f-864ab375890b" providerId="ADAL" clId="{26B382A1-7FD4-450B-8F2E-487A9449A783}" dt="2020-12-10T00:56:08.420" v="0"/>
      <pc:docMkLst>
        <pc:docMk/>
      </pc:docMkLst>
      <pc:sldChg chg="addSp">
        <pc:chgData name="Song, JianJian" userId="21c957f8-d12c-45e3-b67f-864ab375890b" providerId="ADAL" clId="{26B382A1-7FD4-450B-8F2E-487A9449A783}" dt="2020-12-10T00:56:08.420" v="0"/>
        <pc:sldMkLst>
          <pc:docMk/>
          <pc:sldMk cId="1799732284" sldId="834"/>
        </pc:sldMkLst>
        <pc:inkChg chg="add">
          <ac:chgData name="Song, JianJian" userId="21c957f8-d12c-45e3-b67f-864ab375890b" providerId="ADAL" clId="{26B382A1-7FD4-450B-8F2E-487A9449A783}" dt="2020-12-10T00:56:08.420" v="0"/>
          <ac:inkMkLst>
            <pc:docMk/>
            <pc:sldMk cId="1799732284" sldId="834"/>
            <ac:inkMk id="4" creationId="{5237BF33-F269-4C1B-AF73-CE5E57139F37}"/>
          </ac:inkMkLst>
        </pc:inkChg>
      </pc:sldChg>
      <pc:sldChg chg="addSp">
        <pc:chgData name="Song, JianJian" userId="21c957f8-d12c-45e3-b67f-864ab375890b" providerId="ADAL" clId="{26B382A1-7FD4-450B-8F2E-487A9449A783}" dt="2020-12-10T00:56:08.420" v="0"/>
        <pc:sldMkLst>
          <pc:docMk/>
          <pc:sldMk cId="92396829" sldId="837"/>
        </pc:sldMkLst>
        <pc:inkChg chg="add">
          <ac:chgData name="Song, JianJian" userId="21c957f8-d12c-45e3-b67f-864ab375890b" providerId="ADAL" clId="{26B382A1-7FD4-450B-8F2E-487A9449A783}" dt="2020-12-10T00:56:08.420" v="0"/>
          <ac:inkMkLst>
            <pc:docMk/>
            <pc:sldMk cId="92396829" sldId="837"/>
            <ac:inkMk id="5" creationId="{ED36E8A9-8FAC-49A6-8317-EAF33E82203E}"/>
          </ac:inkMkLst>
        </pc:inkChg>
      </pc:sldChg>
      <pc:sldChg chg="addSp">
        <pc:chgData name="Song, JianJian" userId="21c957f8-d12c-45e3-b67f-864ab375890b" providerId="ADAL" clId="{26B382A1-7FD4-450B-8F2E-487A9449A783}" dt="2020-12-10T00:56:08.420" v="0"/>
        <pc:sldMkLst>
          <pc:docMk/>
          <pc:sldMk cId="2745710219" sldId="838"/>
        </pc:sldMkLst>
        <pc:inkChg chg="add">
          <ac:chgData name="Song, JianJian" userId="21c957f8-d12c-45e3-b67f-864ab375890b" providerId="ADAL" clId="{26B382A1-7FD4-450B-8F2E-487A9449A783}" dt="2020-12-10T00:56:08.420" v="0"/>
          <ac:inkMkLst>
            <pc:docMk/>
            <pc:sldMk cId="2745710219" sldId="838"/>
            <ac:inkMk id="6" creationId="{B02BE97E-7E6D-4373-9818-21150BD19321}"/>
          </ac:inkMkLst>
        </pc:inkChg>
      </pc:sldChg>
      <pc:sldChg chg="addSp">
        <pc:chgData name="Song, JianJian" userId="21c957f8-d12c-45e3-b67f-864ab375890b" providerId="ADAL" clId="{26B382A1-7FD4-450B-8F2E-487A9449A783}" dt="2020-12-10T00:56:08.420" v="0"/>
        <pc:sldMkLst>
          <pc:docMk/>
          <pc:sldMk cId="3478730711" sldId="839"/>
        </pc:sldMkLst>
        <pc:inkChg chg="add">
          <ac:chgData name="Song, JianJian" userId="21c957f8-d12c-45e3-b67f-864ab375890b" providerId="ADAL" clId="{26B382A1-7FD4-450B-8F2E-487A9449A783}" dt="2020-12-10T00:56:08.420" v="0"/>
          <ac:inkMkLst>
            <pc:docMk/>
            <pc:sldMk cId="3478730711" sldId="839"/>
            <ac:inkMk id="9" creationId="{07E9C2F7-DA17-44D8-BBE4-43CCC849F174}"/>
          </ac:inkMkLst>
        </pc:inkChg>
      </pc:sldChg>
      <pc:sldChg chg="addSp">
        <pc:chgData name="Song, JianJian" userId="21c957f8-d12c-45e3-b67f-864ab375890b" providerId="ADAL" clId="{26B382A1-7FD4-450B-8F2E-487A9449A783}" dt="2020-12-10T00:56:08.420" v="0"/>
        <pc:sldMkLst>
          <pc:docMk/>
          <pc:sldMk cId="692359918" sldId="840"/>
        </pc:sldMkLst>
        <pc:inkChg chg="add">
          <ac:chgData name="Song, JianJian" userId="21c957f8-d12c-45e3-b67f-864ab375890b" providerId="ADAL" clId="{26B382A1-7FD4-450B-8F2E-487A9449A783}" dt="2020-12-10T00:56:08.420" v="0"/>
          <ac:inkMkLst>
            <pc:docMk/>
            <pc:sldMk cId="692359918" sldId="840"/>
            <ac:inkMk id="4" creationId="{27C3D678-1B07-487B-A513-FBB3E5E74352}"/>
          </ac:inkMkLst>
        </pc:inkChg>
      </pc:sldChg>
      <pc:sldChg chg="addSp">
        <pc:chgData name="Song, JianJian" userId="21c957f8-d12c-45e3-b67f-864ab375890b" providerId="ADAL" clId="{26B382A1-7FD4-450B-8F2E-487A9449A783}" dt="2020-12-10T00:56:08.420" v="0"/>
        <pc:sldMkLst>
          <pc:docMk/>
          <pc:sldMk cId="1323924757" sldId="842"/>
        </pc:sldMkLst>
        <pc:inkChg chg="add">
          <ac:chgData name="Song, JianJian" userId="21c957f8-d12c-45e3-b67f-864ab375890b" providerId="ADAL" clId="{26B382A1-7FD4-450B-8F2E-487A9449A783}" dt="2020-12-10T00:56:08.420" v="0"/>
          <ac:inkMkLst>
            <pc:docMk/>
            <pc:sldMk cId="1323924757" sldId="842"/>
            <ac:inkMk id="5" creationId="{09930A38-9B84-4DF1-9A93-0B990DC26DC1}"/>
          </ac:inkMkLst>
        </pc:inkChg>
      </pc:sldChg>
      <pc:sldChg chg="addSp">
        <pc:chgData name="Song, JianJian" userId="21c957f8-d12c-45e3-b67f-864ab375890b" providerId="ADAL" clId="{26B382A1-7FD4-450B-8F2E-487A9449A783}" dt="2020-12-10T00:56:08.420" v="0"/>
        <pc:sldMkLst>
          <pc:docMk/>
          <pc:sldMk cId="3732555365" sldId="854"/>
        </pc:sldMkLst>
        <pc:inkChg chg="add">
          <ac:chgData name="Song, JianJian" userId="21c957f8-d12c-45e3-b67f-864ab375890b" providerId="ADAL" clId="{26B382A1-7FD4-450B-8F2E-487A9449A783}" dt="2020-12-10T00:56:08.420" v="0"/>
          <ac:inkMkLst>
            <pc:docMk/>
            <pc:sldMk cId="3732555365" sldId="854"/>
            <ac:inkMk id="3" creationId="{94BF6065-555E-4A81-8B24-2936C2CBD5F5}"/>
          </ac:inkMkLst>
        </pc:inkChg>
      </pc:sldChg>
      <pc:sldChg chg="addSp">
        <pc:chgData name="Song, JianJian" userId="21c957f8-d12c-45e3-b67f-864ab375890b" providerId="ADAL" clId="{26B382A1-7FD4-450B-8F2E-487A9449A783}" dt="2020-12-10T00:56:08.420" v="0"/>
        <pc:sldMkLst>
          <pc:docMk/>
          <pc:sldMk cId="693375542" sldId="855"/>
        </pc:sldMkLst>
        <pc:inkChg chg="add">
          <ac:chgData name="Song, JianJian" userId="21c957f8-d12c-45e3-b67f-864ab375890b" providerId="ADAL" clId="{26B382A1-7FD4-450B-8F2E-487A9449A783}" dt="2020-12-10T00:56:08.420" v="0"/>
          <ac:inkMkLst>
            <pc:docMk/>
            <pc:sldMk cId="693375542" sldId="855"/>
            <ac:inkMk id="2" creationId="{D7D2F2B2-EFC0-424C-AFC0-24EF6C231C74}"/>
          </ac:inkMkLst>
        </pc:inkChg>
      </pc:sldChg>
      <pc:sldChg chg="addSp">
        <pc:chgData name="Song, JianJian" userId="21c957f8-d12c-45e3-b67f-864ab375890b" providerId="ADAL" clId="{26B382A1-7FD4-450B-8F2E-487A9449A783}" dt="2020-12-10T00:56:08.420" v="0"/>
        <pc:sldMkLst>
          <pc:docMk/>
          <pc:sldMk cId="3241094422" sldId="860"/>
        </pc:sldMkLst>
        <pc:inkChg chg="add">
          <ac:chgData name="Song, JianJian" userId="21c957f8-d12c-45e3-b67f-864ab375890b" providerId="ADAL" clId="{26B382A1-7FD4-450B-8F2E-487A9449A783}" dt="2020-12-10T00:56:08.420" v="0"/>
          <ac:inkMkLst>
            <pc:docMk/>
            <pc:sldMk cId="3241094422" sldId="860"/>
            <ac:inkMk id="7" creationId="{63B37289-433F-47E4-AEFD-0FBE43E6B35D}"/>
          </ac:inkMkLst>
        </pc:inkChg>
      </pc:sldChg>
      <pc:sldChg chg="addSp">
        <pc:chgData name="Song, JianJian" userId="21c957f8-d12c-45e3-b67f-864ab375890b" providerId="ADAL" clId="{26B382A1-7FD4-450B-8F2E-487A9449A783}" dt="2020-12-10T00:56:08.420" v="0"/>
        <pc:sldMkLst>
          <pc:docMk/>
          <pc:sldMk cId="3519582719" sldId="865"/>
        </pc:sldMkLst>
        <pc:inkChg chg="add">
          <ac:chgData name="Song, JianJian" userId="21c957f8-d12c-45e3-b67f-864ab375890b" providerId="ADAL" clId="{26B382A1-7FD4-450B-8F2E-487A9449A783}" dt="2020-12-10T00:56:08.420" v="0"/>
          <ac:inkMkLst>
            <pc:docMk/>
            <pc:sldMk cId="3519582719" sldId="865"/>
            <ac:inkMk id="5" creationId="{B2E31707-A491-47AE-B4A0-9708546E792F}"/>
          </ac:inkMkLst>
        </pc:inkChg>
      </pc:sldChg>
      <pc:sldChg chg="addSp">
        <pc:chgData name="Song, JianJian" userId="21c957f8-d12c-45e3-b67f-864ab375890b" providerId="ADAL" clId="{26B382A1-7FD4-450B-8F2E-487A9449A783}" dt="2020-12-10T00:56:08.420" v="0"/>
        <pc:sldMkLst>
          <pc:docMk/>
          <pc:sldMk cId="1344849281" sldId="866"/>
        </pc:sldMkLst>
        <pc:inkChg chg="add">
          <ac:chgData name="Song, JianJian" userId="21c957f8-d12c-45e3-b67f-864ab375890b" providerId="ADAL" clId="{26B382A1-7FD4-450B-8F2E-487A9449A783}" dt="2020-12-10T00:56:08.420" v="0"/>
          <ac:inkMkLst>
            <pc:docMk/>
            <pc:sldMk cId="1344849281" sldId="866"/>
            <ac:inkMk id="2" creationId="{C011716F-331E-4D8A-B8F3-D1852B324F6C}"/>
          </ac:inkMkLst>
        </pc:inkChg>
      </pc:sldChg>
      <pc:sldChg chg="addSp">
        <pc:chgData name="Song, JianJian" userId="21c957f8-d12c-45e3-b67f-864ab375890b" providerId="ADAL" clId="{26B382A1-7FD4-450B-8F2E-487A9449A783}" dt="2020-12-10T00:56:08.420" v="0"/>
        <pc:sldMkLst>
          <pc:docMk/>
          <pc:sldMk cId="1635660061" sldId="879"/>
        </pc:sldMkLst>
        <pc:inkChg chg="add">
          <ac:chgData name="Song, JianJian" userId="21c957f8-d12c-45e3-b67f-864ab375890b" providerId="ADAL" clId="{26B382A1-7FD4-450B-8F2E-487A9449A783}" dt="2020-12-10T00:56:08.420" v="0"/>
          <ac:inkMkLst>
            <pc:docMk/>
            <pc:sldMk cId="1635660061" sldId="879"/>
            <ac:inkMk id="2" creationId="{7A738D4F-1CD3-46E9-AC53-C503633F606B}"/>
          </ac:inkMkLst>
        </pc:inkChg>
      </pc:sldChg>
      <pc:sldChg chg="addSp">
        <pc:chgData name="Song, JianJian" userId="21c957f8-d12c-45e3-b67f-864ab375890b" providerId="ADAL" clId="{26B382A1-7FD4-450B-8F2E-487A9449A783}" dt="2020-12-10T00:56:08.420" v="0"/>
        <pc:sldMkLst>
          <pc:docMk/>
          <pc:sldMk cId="944545361" sldId="882"/>
        </pc:sldMkLst>
        <pc:inkChg chg="add">
          <ac:chgData name="Song, JianJian" userId="21c957f8-d12c-45e3-b67f-864ab375890b" providerId="ADAL" clId="{26B382A1-7FD4-450B-8F2E-487A9449A783}" dt="2020-12-10T00:56:08.420" v="0"/>
          <ac:inkMkLst>
            <pc:docMk/>
            <pc:sldMk cId="944545361" sldId="882"/>
            <ac:inkMk id="3" creationId="{14941F4D-4BF7-452F-BFC4-5680299AD9B0}"/>
          </ac:inkMkLst>
        </pc:inkChg>
      </pc:sldChg>
      <pc:sldChg chg="addSp">
        <pc:chgData name="Song, JianJian" userId="21c957f8-d12c-45e3-b67f-864ab375890b" providerId="ADAL" clId="{26B382A1-7FD4-450B-8F2E-487A9449A783}" dt="2020-12-10T00:56:08.420" v="0"/>
        <pc:sldMkLst>
          <pc:docMk/>
          <pc:sldMk cId="776258084" sldId="883"/>
        </pc:sldMkLst>
        <pc:inkChg chg="add">
          <ac:chgData name="Song, JianJian" userId="21c957f8-d12c-45e3-b67f-864ab375890b" providerId="ADAL" clId="{26B382A1-7FD4-450B-8F2E-487A9449A783}" dt="2020-12-10T00:56:08.420" v="0"/>
          <ac:inkMkLst>
            <pc:docMk/>
            <pc:sldMk cId="776258084" sldId="883"/>
            <ac:inkMk id="3" creationId="{31C97D26-2A1E-4C05-9270-098500463C46}"/>
          </ac:inkMkLst>
        </pc:inkChg>
      </pc:sldChg>
      <pc:sldChg chg="addSp">
        <pc:chgData name="Song, JianJian" userId="21c957f8-d12c-45e3-b67f-864ab375890b" providerId="ADAL" clId="{26B382A1-7FD4-450B-8F2E-487A9449A783}" dt="2020-12-10T00:56:08.420" v="0"/>
        <pc:sldMkLst>
          <pc:docMk/>
          <pc:sldMk cId="786153924" sldId="884"/>
        </pc:sldMkLst>
        <pc:inkChg chg="add">
          <ac:chgData name="Song, JianJian" userId="21c957f8-d12c-45e3-b67f-864ab375890b" providerId="ADAL" clId="{26B382A1-7FD4-450B-8F2E-487A9449A783}" dt="2020-12-10T00:56:08.420" v="0"/>
          <ac:inkMkLst>
            <pc:docMk/>
            <pc:sldMk cId="786153924" sldId="884"/>
            <ac:inkMk id="5" creationId="{47856A51-5D54-453C-9B92-E9F5DB20A615}"/>
          </ac:inkMkLst>
        </pc:inkChg>
      </pc:sldChg>
      <pc:sldChg chg="addSp">
        <pc:chgData name="Song, JianJian" userId="21c957f8-d12c-45e3-b67f-864ab375890b" providerId="ADAL" clId="{26B382A1-7FD4-450B-8F2E-487A9449A783}" dt="2020-12-10T00:56:08.420" v="0"/>
        <pc:sldMkLst>
          <pc:docMk/>
          <pc:sldMk cId="103051208" sldId="886"/>
        </pc:sldMkLst>
        <pc:inkChg chg="add">
          <ac:chgData name="Song, JianJian" userId="21c957f8-d12c-45e3-b67f-864ab375890b" providerId="ADAL" clId="{26B382A1-7FD4-450B-8F2E-487A9449A783}" dt="2020-12-10T00:56:08.420" v="0"/>
          <ac:inkMkLst>
            <pc:docMk/>
            <pc:sldMk cId="103051208" sldId="886"/>
            <ac:inkMk id="2" creationId="{58D1930A-7B69-4581-9CF6-FEBAECD785D9}"/>
          </ac:inkMkLst>
        </pc:inkChg>
      </pc:sldChg>
      <pc:sldChg chg="addSp">
        <pc:chgData name="Song, JianJian" userId="21c957f8-d12c-45e3-b67f-864ab375890b" providerId="ADAL" clId="{26B382A1-7FD4-450B-8F2E-487A9449A783}" dt="2020-12-10T00:56:08.420" v="0"/>
        <pc:sldMkLst>
          <pc:docMk/>
          <pc:sldMk cId="1257771805" sldId="903"/>
        </pc:sldMkLst>
        <pc:inkChg chg="add">
          <ac:chgData name="Song, JianJian" userId="21c957f8-d12c-45e3-b67f-864ab375890b" providerId="ADAL" clId="{26B382A1-7FD4-450B-8F2E-487A9449A783}" dt="2020-12-10T00:56:08.420" v="0"/>
          <ac:inkMkLst>
            <pc:docMk/>
            <pc:sldMk cId="1257771805" sldId="903"/>
            <ac:inkMk id="3" creationId="{1B084BB6-CF3F-4484-B2E9-ED45FE36361C}"/>
          </ac:inkMkLst>
        </pc:inkChg>
      </pc:sldChg>
      <pc:sldChg chg="addSp">
        <pc:chgData name="Song, JianJian" userId="21c957f8-d12c-45e3-b67f-864ab375890b" providerId="ADAL" clId="{26B382A1-7FD4-450B-8F2E-487A9449A783}" dt="2020-12-10T00:56:08.420" v="0"/>
        <pc:sldMkLst>
          <pc:docMk/>
          <pc:sldMk cId="1033824904" sldId="906"/>
        </pc:sldMkLst>
        <pc:inkChg chg="add">
          <ac:chgData name="Song, JianJian" userId="21c957f8-d12c-45e3-b67f-864ab375890b" providerId="ADAL" clId="{26B382A1-7FD4-450B-8F2E-487A9449A783}" dt="2020-12-10T00:56:08.420" v="0"/>
          <ac:inkMkLst>
            <pc:docMk/>
            <pc:sldMk cId="1033824904" sldId="906"/>
            <ac:inkMk id="3" creationId="{7220CAF4-0EFD-495B-9F97-8D6259D4809E}"/>
          </ac:inkMkLst>
        </pc:inkChg>
      </pc:sldChg>
      <pc:sldChg chg="addSp">
        <pc:chgData name="Song, JianJian" userId="21c957f8-d12c-45e3-b67f-864ab375890b" providerId="ADAL" clId="{26B382A1-7FD4-450B-8F2E-487A9449A783}" dt="2020-12-10T00:56:08.420" v="0"/>
        <pc:sldMkLst>
          <pc:docMk/>
          <pc:sldMk cId="2294034139" sldId="907"/>
        </pc:sldMkLst>
        <pc:inkChg chg="add">
          <ac:chgData name="Song, JianJian" userId="21c957f8-d12c-45e3-b67f-864ab375890b" providerId="ADAL" clId="{26B382A1-7FD4-450B-8F2E-487A9449A783}" dt="2020-12-10T00:56:08.420" v="0"/>
          <ac:inkMkLst>
            <pc:docMk/>
            <pc:sldMk cId="2294034139" sldId="907"/>
            <ac:inkMk id="3" creationId="{9B309CF1-AEE2-4C9B-819A-60A4D01A128E}"/>
          </ac:inkMkLst>
        </pc:inkChg>
      </pc:sldChg>
      <pc:sldChg chg="addSp">
        <pc:chgData name="Song, JianJian" userId="21c957f8-d12c-45e3-b67f-864ab375890b" providerId="ADAL" clId="{26B382A1-7FD4-450B-8F2E-487A9449A783}" dt="2020-12-10T00:56:08.420" v="0"/>
        <pc:sldMkLst>
          <pc:docMk/>
          <pc:sldMk cId="1062601713" sldId="908"/>
        </pc:sldMkLst>
        <pc:inkChg chg="add">
          <ac:chgData name="Song, JianJian" userId="21c957f8-d12c-45e3-b67f-864ab375890b" providerId="ADAL" clId="{26B382A1-7FD4-450B-8F2E-487A9449A783}" dt="2020-12-10T00:56:08.420" v="0"/>
          <ac:inkMkLst>
            <pc:docMk/>
            <pc:sldMk cId="1062601713" sldId="908"/>
            <ac:inkMk id="9" creationId="{5594AF8C-0828-4F66-8BAA-606373D20A93}"/>
          </ac:inkMkLst>
        </pc:inkChg>
      </pc:sldChg>
      <pc:sldChg chg="addSp">
        <pc:chgData name="Song, JianJian" userId="21c957f8-d12c-45e3-b67f-864ab375890b" providerId="ADAL" clId="{26B382A1-7FD4-450B-8F2E-487A9449A783}" dt="2020-12-10T00:56:08.420" v="0"/>
        <pc:sldMkLst>
          <pc:docMk/>
          <pc:sldMk cId="2965303518" sldId="909"/>
        </pc:sldMkLst>
        <pc:inkChg chg="add">
          <ac:chgData name="Song, JianJian" userId="21c957f8-d12c-45e3-b67f-864ab375890b" providerId="ADAL" clId="{26B382A1-7FD4-450B-8F2E-487A9449A783}" dt="2020-12-10T00:56:08.420" v="0"/>
          <ac:inkMkLst>
            <pc:docMk/>
            <pc:sldMk cId="2965303518" sldId="909"/>
            <ac:inkMk id="2" creationId="{90F4BBFD-43C0-4452-8437-3FD3C8BCAAFB}"/>
          </ac:inkMkLst>
        </pc:inkChg>
      </pc:sldChg>
    </pc:docChg>
  </pc:docChgLst>
  <pc:docChgLst>
    <pc:chgData name="Song, JianJian" userId="21c957f8-d12c-45e3-b67f-864ab375890b" providerId="ADAL" clId="{32EC316E-2904-4782-B405-B444BB0F8C31}"/>
    <pc:docChg chg="custSel addSld delSld modSld addMainMaster delMainMaster modMainMaster">
      <pc:chgData name="Song, JianJian" userId="21c957f8-d12c-45e3-b67f-864ab375890b" providerId="ADAL" clId="{32EC316E-2904-4782-B405-B444BB0F8C31}" dt="2020-12-08T19:48:10.693" v="25" actId="2696"/>
      <pc:docMkLst>
        <pc:docMk/>
      </pc:docMkLst>
      <pc:sldChg chg="modSp mod modClrScheme chgLayout">
        <pc:chgData name="Song, JianJian" userId="21c957f8-d12c-45e3-b67f-864ab375890b" providerId="ADAL" clId="{32EC316E-2904-4782-B405-B444BB0F8C31}" dt="2020-12-08T19:46:43.680" v="6" actId="700"/>
        <pc:sldMkLst>
          <pc:docMk/>
          <pc:sldMk cId="0" sldId="640"/>
        </pc:sldMkLst>
        <pc:spChg chg="mod ord">
          <ac:chgData name="Song, JianJian" userId="21c957f8-d12c-45e3-b67f-864ab375890b" providerId="ADAL" clId="{32EC316E-2904-4782-B405-B444BB0F8C31}" dt="2020-12-08T19:46:43.680" v="6" actId="700"/>
          <ac:spMkLst>
            <pc:docMk/>
            <pc:sldMk cId="0" sldId="640"/>
            <ac:spMk id="2" creationId="{00000000-0000-0000-0000-000000000000}"/>
          </ac:spMkLst>
        </pc:spChg>
        <pc:spChg chg="mod ord">
          <ac:chgData name="Song, JianJian" userId="21c957f8-d12c-45e3-b67f-864ab375890b" providerId="ADAL" clId="{32EC316E-2904-4782-B405-B444BB0F8C31}" dt="2020-12-08T19:46:43.680" v="6" actId="700"/>
          <ac:spMkLst>
            <pc:docMk/>
            <pc:sldMk cId="0" sldId="640"/>
            <ac:spMk id="3" creationId="{00000000-0000-0000-0000-000000000000}"/>
          </ac:spMkLst>
        </pc:spChg>
      </pc:sldChg>
      <pc:sldChg chg="add del">
        <pc:chgData name="Song, JianJian" userId="21c957f8-d12c-45e3-b67f-864ab375890b" providerId="ADAL" clId="{32EC316E-2904-4782-B405-B444BB0F8C31}" dt="2020-12-08T19:46:51.552" v="7" actId="47"/>
        <pc:sldMkLst>
          <pc:docMk/>
          <pc:sldMk cId="1522710424" sldId="910"/>
        </pc:sldMkLst>
      </pc:sldChg>
      <pc:sldMasterChg chg="delSp modSp mod delSldLayout modSldLayout sldLayoutOrd">
        <pc:chgData name="Song, JianJian" userId="21c957f8-d12c-45e3-b67f-864ab375890b" providerId="ADAL" clId="{32EC316E-2904-4782-B405-B444BB0F8C31}" dt="2020-12-08T19:48:07.309" v="24" actId="2696"/>
        <pc:sldMasterMkLst>
          <pc:docMk/>
          <pc:sldMasterMk cId="3081926503" sldId="2147483757"/>
        </pc:sldMasterMkLst>
        <pc:spChg chg="mod">
          <ac:chgData name="Song, JianJian" userId="21c957f8-d12c-45e3-b67f-864ab375890b" providerId="ADAL" clId="{32EC316E-2904-4782-B405-B444BB0F8C31}" dt="2020-12-08T19:48:02.403" v="23" actId="14100"/>
          <ac:spMkLst>
            <pc:docMk/>
            <pc:sldMasterMk cId="3081926503" sldId="2147483757"/>
            <ac:spMk id="9" creationId="{DE1C1DD7-6056-4C75-8983-328F770A3FE4}"/>
          </ac:spMkLst>
        </pc:spChg>
        <pc:picChg chg="del">
          <ac:chgData name="Song, JianJian" userId="21c957f8-d12c-45e3-b67f-864ab375890b" providerId="ADAL" clId="{32EC316E-2904-4782-B405-B444BB0F8C31}" dt="2020-12-08T19:47:45.093" v="9" actId="478"/>
          <ac:picMkLst>
            <pc:docMk/>
            <pc:sldMasterMk cId="3081926503" sldId="2147483757"/>
            <ac:picMk id="11" creationId="{0A923308-748F-4E95-8FC2-CCBEDAAB30D4}"/>
          </ac:picMkLst>
        </pc:picChg>
        <pc:sldLayoutChg chg="del">
          <pc:chgData name="Song, JianJian" userId="21c957f8-d12c-45e3-b67f-864ab375890b" providerId="ADAL" clId="{32EC316E-2904-4782-B405-B444BB0F8C31}" dt="2020-12-08T19:48:07.309" v="24" actId="2696"/>
          <pc:sldLayoutMkLst>
            <pc:docMk/>
            <pc:sldMasterMk cId="3081926503" sldId="2147483757"/>
            <pc:sldLayoutMk cId="1426756375" sldId="2147483760"/>
          </pc:sldLayoutMkLst>
        </pc:sldLayoutChg>
        <pc:sldLayoutChg chg="modSp mod ord">
          <pc:chgData name="Song, JianJian" userId="21c957f8-d12c-45e3-b67f-864ab375890b" providerId="ADAL" clId="{32EC316E-2904-4782-B405-B444BB0F8C31}" dt="2020-12-08T19:47:34.510" v="8" actId="20578"/>
          <pc:sldLayoutMkLst>
            <pc:docMk/>
            <pc:sldMasterMk cId="3081926503" sldId="2147483757"/>
            <pc:sldLayoutMk cId="1734935049" sldId="2147483783"/>
          </pc:sldLayoutMkLst>
          <pc:spChg chg="mod">
            <ac:chgData name="Song, JianJian" userId="21c957f8-d12c-45e3-b67f-864ab375890b" providerId="ADAL" clId="{32EC316E-2904-4782-B405-B444BB0F8C31}" dt="2020-12-08T19:47:34.510" v="8" actId="20578"/>
            <ac:spMkLst>
              <pc:docMk/>
              <pc:sldMasterMk cId="3081926503" sldId="2147483757"/>
              <pc:sldLayoutMk cId="1734935049" sldId="2147483783"/>
              <ac:spMk id="3" creationId="{00000000-0000-0000-0000-000000000000}"/>
            </ac:spMkLst>
          </pc:spChg>
          <pc:spChg chg="mod">
            <ac:chgData name="Song, JianJian" userId="21c957f8-d12c-45e3-b67f-864ab375890b" providerId="ADAL" clId="{32EC316E-2904-4782-B405-B444BB0F8C31}" dt="2020-12-08T19:47:34.510" v="8" actId="20578"/>
            <ac:spMkLst>
              <pc:docMk/>
              <pc:sldMasterMk cId="3081926503" sldId="2147483757"/>
              <pc:sldLayoutMk cId="1734935049" sldId="2147483783"/>
              <ac:spMk id="17" creationId="{00000000-0000-0000-0000-000000000000}"/>
            </ac:spMkLst>
          </pc:spChg>
        </pc:sldLayoutChg>
      </pc:sldMasterChg>
      <pc:sldMasterChg chg="add del addSldLayout sldLayoutOrd">
        <pc:chgData name="Song, JianJian" userId="21c957f8-d12c-45e3-b67f-864ab375890b" providerId="ADAL" clId="{32EC316E-2904-4782-B405-B444BB0F8C31}" dt="2020-12-08T19:48:10.693" v="25" actId="2696"/>
        <pc:sldMasterMkLst>
          <pc:docMk/>
          <pc:sldMasterMk cId="2498659777" sldId="2147483781"/>
        </pc:sldMasterMkLst>
        <pc:sldLayoutChg chg="add">
          <pc:chgData name="Song, JianJian" userId="21c957f8-d12c-45e3-b67f-864ab375890b" providerId="ADAL" clId="{32EC316E-2904-4782-B405-B444BB0F8C31}" dt="2020-12-08T19:46:27.547" v="0" actId="27028"/>
          <pc:sldLayoutMkLst>
            <pc:docMk/>
            <pc:sldMasterMk cId="3081926503" sldId="2147483757"/>
            <pc:sldLayoutMk cId="1734935049" sldId="2147483783"/>
          </pc:sldLayoutMkLst>
        </pc:sldLayoutChg>
      </pc:sldMasterChg>
    </pc:docChg>
  </pc:docChgLst>
  <pc:docChgLst>
    <pc:chgData name="Song, JianJian" userId="21c957f8-d12c-45e3-b67f-864ab375890b" providerId="ADAL" clId="{1DB18414-E3F2-4879-BD98-C4C1C26B909A}"/>
    <pc:docChg chg="undo custSel addSld modSld modMainMaster">
      <pc:chgData name="Song, JianJian" userId="21c957f8-d12c-45e3-b67f-864ab375890b" providerId="ADAL" clId="{1DB18414-E3F2-4879-BD98-C4C1C26B909A}" dt="2021-08-18T17:51:36.969" v="467" actId="20577"/>
      <pc:docMkLst>
        <pc:docMk/>
      </pc:docMkLst>
      <pc:sldChg chg="modSp mod">
        <pc:chgData name="Song, JianJian" userId="21c957f8-d12c-45e3-b67f-864ab375890b" providerId="ADAL" clId="{1DB18414-E3F2-4879-BD98-C4C1C26B909A}" dt="2021-08-18T15:47:42.984" v="42" actId="20577"/>
        <pc:sldMkLst>
          <pc:docMk/>
          <pc:sldMk cId="0" sldId="640"/>
        </pc:sldMkLst>
        <pc:spChg chg="mod">
          <ac:chgData name="Song, JianJian" userId="21c957f8-d12c-45e3-b67f-864ab375890b" providerId="ADAL" clId="{1DB18414-E3F2-4879-BD98-C4C1C26B909A}" dt="2021-08-18T15:47:42.984" v="42" actId="20577"/>
          <ac:spMkLst>
            <pc:docMk/>
            <pc:sldMk cId="0" sldId="640"/>
            <ac:spMk id="3" creationId="{00000000-0000-0000-0000-000000000000}"/>
          </ac:spMkLst>
        </pc:spChg>
      </pc:sldChg>
      <pc:sldChg chg="delSp modSp mod">
        <pc:chgData name="Song, JianJian" userId="21c957f8-d12c-45e3-b67f-864ab375890b" providerId="ADAL" clId="{1DB18414-E3F2-4879-BD98-C4C1C26B909A}" dt="2021-08-18T15:51:27.563" v="100" actId="20577"/>
        <pc:sldMkLst>
          <pc:docMk/>
          <pc:sldMk cId="1799732284" sldId="834"/>
        </pc:sldMkLst>
        <pc:spChg chg="mod">
          <ac:chgData name="Song, JianJian" userId="21c957f8-d12c-45e3-b67f-864ab375890b" providerId="ADAL" clId="{1DB18414-E3F2-4879-BD98-C4C1C26B909A}" dt="2021-08-18T15:48:05.514" v="61" actId="20577"/>
          <ac:spMkLst>
            <pc:docMk/>
            <pc:sldMk cId="1799732284" sldId="834"/>
            <ac:spMk id="2" creationId="{00000000-0000-0000-0000-000000000000}"/>
          </ac:spMkLst>
        </pc:spChg>
        <pc:spChg chg="mod">
          <ac:chgData name="Song, JianJian" userId="21c957f8-d12c-45e3-b67f-864ab375890b" providerId="ADAL" clId="{1DB18414-E3F2-4879-BD98-C4C1C26B909A}" dt="2021-08-18T15:51:27.563" v="100" actId="20577"/>
          <ac:spMkLst>
            <pc:docMk/>
            <pc:sldMk cId="1799732284" sldId="834"/>
            <ac:spMk id="3" creationId="{00000000-0000-0000-0000-000000000000}"/>
          </ac:spMkLst>
        </pc:spChg>
        <pc:inkChg chg="del">
          <ac:chgData name="Song, JianJian" userId="21c957f8-d12c-45e3-b67f-864ab375890b" providerId="ADAL" clId="{1DB18414-E3F2-4879-BD98-C4C1C26B909A}" dt="2021-08-18T15:47:48.030" v="43" actId="478"/>
          <ac:inkMkLst>
            <pc:docMk/>
            <pc:sldMk cId="1799732284" sldId="834"/>
            <ac:inkMk id="4" creationId="{5237BF33-F269-4C1B-AF73-CE5E57139F37}"/>
          </ac:inkMkLst>
        </pc:inkChg>
      </pc:sldChg>
      <pc:sldChg chg="delSp modSp mod">
        <pc:chgData name="Song, JianJian" userId="21c957f8-d12c-45e3-b67f-864ab375890b" providerId="ADAL" clId="{1DB18414-E3F2-4879-BD98-C4C1C26B909A}" dt="2021-08-18T15:56:53.050" v="270" actId="20577"/>
        <pc:sldMkLst>
          <pc:docMk/>
          <pc:sldMk cId="92396829" sldId="837"/>
        </pc:sldMkLst>
        <pc:spChg chg="mod">
          <ac:chgData name="Song, JianJian" userId="21c957f8-d12c-45e3-b67f-864ab375890b" providerId="ADAL" clId="{1DB18414-E3F2-4879-BD98-C4C1C26B909A}" dt="2021-08-18T15:56:53.050" v="270" actId="20577"/>
          <ac:spMkLst>
            <pc:docMk/>
            <pc:sldMk cId="92396829" sldId="837"/>
            <ac:spMk id="2" creationId="{00000000-0000-0000-0000-000000000000}"/>
          </ac:spMkLst>
        </pc:spChg>
        <pc:inkChg chg="del">
          <ac:chgData name="Song, JianJian" userId="21c957f8-d12c-45e3-b67f-864ab375890b" providerId="ADAL" clId="{1DB18414-E3F2-4879-BD98-C4C1C26B909A}" dt="2021-08-18T15:56:37.398" v="257" actId="478"/>
          <ac:inkMkLst>
            <pc:docMk/>
            <pc:sldMk cId="92396829" sldId="837"/>
            <ac:inkMk id="5" creationId="{ED36E8A9-8FAC-49A6-8317-EAF33E82203E}"/>
          </ac:inkMkLst>
        </pc:inkChg>
      </pc:sldChg>
      <pc:sldChg chg="delSp mod">
        <pc:chgData name="Song, JianJian" userId="21c957f8-d12c-45e3-b67f-864ab375890b" providerId="ADAL" clId="{1DB18414-E3F2-4879-BD98-C4C1C26B909A}" dt="2021-08-18T15:52:16.534" v="104" actId="478"/>
        <pc:sldMkLst>
          <pc:docMk/>
          <pc:sldMk cId="2745710219" sldId="838"/>
        </pc:sldMkLst>
        <pc:inkChg chg="del">
          <ac:chgData name="Song, JianJian" userId="21c957f8-d12c-45e3-b67f-864ab375890b" providerId="ADAL" clId="{1DB18414-E3F2-4879-BD98-C4C1C26B909A}" dt="2021-08-18T15:52:16.534" v="104" actId="478"/>
          <ac:inkMkLst>
            <pc:docMk/>
            <pc:sldMk cId="2745710219" sldId="838"/>
            <ac:inkMk id="6" creationId="{B02BE97E-7E6D-4373-9818-21150BD19321}"/>
          </ac:inkMkLst>
        </pc:inkChg>
      </pc:sldChg>
      <pc:sldChg chg="delSp modSp mod">
        <pc:chgData name="Song, JianJian" userId="21c957f8-d12c-45e3-b67f-864ab375890b" providerId="ADAL" clId="{1DB18414-E3F2-4879-BD98-C4C1C26B909A}" dt="2021-08-18T15:53:31.818" v="164" actId="478"/>
        <pc:sldMkLst>
          <pc:docMk/>
          <pc:sldMk cId="3478730711" sldId="839"/>
        </pc:sldMkLst>
        <pc:spChg chg="mod">
          <ac:chgData name="Song, JianJian" userId="21c957f8-d12c-45e3-b67f-864ab375890b" providerId="ADAL" clId="{1DB18414-E3F2-4879-BD98-C4C1C26B909A}" dt="2021-08-18T15:53:26.569" v="163" actId="20577"/>
          <ac:spMkLst>
            <pc:docMk/>
            <pc:sldMk cId="3478730711" sldId="839"/>
            <ac:spMk id="2" creationId="{00000000-0000-0000-0000-000000000000}"/>
          </ac:spMkLst>
        </pc:spChg>
        <pc:inkChg chg="del">
          <ac:chgData name="Song, JianJian" userId="21c957f8-d12c-45e3-b67f-864ab375890b" providerId="ADAL" clId="{1DB18414-E3F2-4879-BD98-C4C1C26B909A}" dt="2021-08-18T15:53:31.818" v="164" actId="478"/>
          <ac:inkMkLst>
            <pc:docMk/>
            <pc:sldMk cId="3478730711" sldId="839"/>
            <ac:inkMk id="9" creationId="{07E9C2F7-DA17-44D8-BBE4-43CCC849F174}"/>
          </ac:inkMkLst>
        </pc:inkChg>
      </pc:sldChg>
      <pc:sldChg chg="delSp mod">
        <pc:chgData name="Song, JianJian" userId="21c957f8-d12c-45e3-b67f-864ab375890b" providerId="ADAL" clId="{1DB18414-E3F2-4879-BD98-C4C1C26B909A}" dt="2021-08-18T15:53:49.834" v="165" actId="478"/>
        <pc:sldMkLst>
          <pc:docMk/>
          <pc:sldMk cId="692359918" sldId="840"/>
        </pc:sldMkLst>
        <pc:inkChg chg="del">
          <ac:chgData name="Song, JianJian" userId="21c957f8-d12c-45e3-b67f-864ab375890b" providerId="ADAL" clId="{1DB18414-E3F2-4879-BD98-C4C1C26B909A}" dt="2021-08-18T15:53:49.834" v="165" actId="478"/>
          <ac:inkMkLst>
            <pc:docMk/>
            <pc:sldMk cId="692359918" sldId="840"/>
            <ac:inkMk id="4" creationId="{27C3D678-1B07-487B-A513-FBB3E5E74352}"/>
          </ac:inkMkLst>
        </pc:inkChg>
      </pc:sldChg>
      <pc:sldChg chg="addSp delSp modSp mod">
        <pc:chgData name="Song, JianJian" userId="21c957f8-d12c-45e3-b67f-864ab375890b" providerId="ADAL" clId="{1DB18414-E3F2-4879-BD98-C4C1C26B909A}" dt="2021-08-18T15:52:47.627" v="130" actId="478"/>
        <pc:sldMkLst>
          <pc:docMk/>
          <pc:sldMk cId="1323924757" sldId="842"/>
        </pc:sldMkLst>
        <pc:spChg chg="mod">
          <ac:chgData name="Song, JianJian" userId="21c957f8-d12c-45e3-b67f-864ab375890b" providerId="ADAL" clId="{1DB18414-E3F2-4879-BD98-C4C1C26B909A}" dt="2021-08-18T15:52:39.558" v="127" actId="20577"/>
          <ac:spMkLst>
            <pc:docMk/>
            <pc:sldMk cId="1323924757" sldId="842"/>
            <ac:spMk id="3" creationId="{00000000-0000-0000-0000-000000000000}"/>
          </ac:spMkLst>
        </pc:spChg>
        <pc:picChg chg="add del">
          <ac:chgData name="Song, JianJian" userId="21c957f8-d12c-45e3-b67f-864ab375890b" providerId="ADAL" clId="{1DB18414-E3F2-4879-BD98-C4C1C26B909A}" dt="2021-08-18T15:52:45.893" v="129" actId="478"/>
          <ac:picMkLst>
            <pc:docMk/>
            <pc:sldMk cId="1323924757" sldId="842"/>
            <ac:picMk id="6" creationId="{00000000-0000-0000-0000-000000000000}"/>
          </ac:picMkLst>
        </pc:picChg>
        <pc:inkChg chg="del mod">
          <ac:chgData name="Song, JianJian" userId="21c957f8-d12c-45e3-b67f-864ab375890b" providerId="ADAL" clId="{1DB18414-E3F2-4879-BD98-C4C1C26B909A}" dt="2021-08-18T15:52:47.627" v="130" actId="478"/>
          <ac:inkMkLst>
            <pc:docMk/>
            <pc:sldMk cId="1323924757" sldId="842"/>
            <ac:inkMk id="5" creationId="{09930A38-9B84-4DF1-9A93-0B990DC26DC1}"/>
          </ac:inkMkLst>
        </pc:inkChg>
      </pc:sldChg>
      <pc:sldChg chg="delSp mod">
        <pc:chgData name="Song, JianJian" userId="21c957f8-d12c-45e3-b67f-864ab375890b" providerId="ADAL" clId="{1DB18414-E3F2-4879-BD98-C4C1C26B909A}" dt="2021-08-18T15:54:46.808" v="167" actId="478"/>
        <pc:sldMkLst>
          <pc:docMk/>
          <pc:sldMk cId="3732555365" sldId="854"/>
        </pc:sldMkLst>
        <pc:inkChg chg="del">
          <ac:chgData name="Song, JianJian" userId="21c957f8-d12c-45e3-b67f-864ab375890b" providerId="ADAL" clId="{1DB18414-E3F2-4879-BD98-C4C1C26B909A}" dt="2021-08-18T15:54:46.808" v="167" actId="478"/>
          <ac:inkMkLst>
            <pc:docMk/>
            <pc:sldMk cId="3732555365" sldId="854"/>
            <ac:inkMk id="3" creationId="{94BF6065-555E-4A81-8B24-2936C2CBD5F5}"/>
          </ac:inkMkLst>
        </pc:inkChg>
      </pc:sldChg>
      <pc:sldChg chg="addSp delSp modSp mod modClrScheme chgLayout">
        <pc:chgData name="Song, JianJian" userId="21c957f8-d12c-45e3-b67f-864ab375890b" providerId="ADAL" clId="{1DB18414-E3F2-4879-BD98-C4C1C26B909A}" dt="2021-08-18T15:56:20.212" v="255" actId="20577"/>
        <pc:sldMkLst>
          <pc:docMk/>
          <pc:sldMk cId="693375542" sldId="855"/>
        </pc:sldMkLst>
        <pc:spChg chg="mod ord">
          <ac:chgData name="Song, JianJian" userId="21c957f8-d12c-45e3-b67f-864ab375890b" providerId="ADAL" clId="{1DB18414-E3F2-4879-BD98-C4C1C26B909A}" dt="2021-08-18T15:55:42.453" v="185" actId="700"/>
          <ac:spMkLst>
            <pc:docMk/>
            <pc:sldMk cId="693375542" sldId="855"/>
            <ac:spMk id="4" creationId="{00000000-0000-0000-0000-000000000000}"/>
          </ac:spMkLst>
        </pc:spChg>
        <pc:spChg chg="add mod ord">
          <ac:chgData name="Song, JianJian" userId="21c957f8-d12c-45e3-b67f-864ab375890b" providerId="ADAL" clId="{1DB18414-E3F2-4879-BD98-C4C1C26B909A}" dt="2021-08-18T15:56:20.212" v="255" actId="20577"/>
          <ac:spMkLst>
            <pc:docMk/>
            <pc:sldMk cId="693375542" sldId="855"/>
            <ac:spMk id="8" creationId="{061A6D93-6E3C-49EB-A9A0-77BD1EE795CC}"/>
          </ac:spMkLst>
        </pc:spChg>
        <pc:picChg chg="mod">
          <ac:chgData name="Song, JianJian" userId="21c957f8-d12c-45e3-b67f-864ab375890b" providerId="ADAL" clId="{1DB18414-E3F2-4879-BD98-C4C1C26B909A}" dt="2021-08-18T15:55:47.817" v="187" actId="1076"/>
          <ac:picMkLst>
            <pc:docMk/>
            <pc:sldMk cId="693375542" sldId="855"/>
            <ac:picMk id="3" creationId="{00000000-0000-0000-0000-000000000000}"/>
          </ac:picMkLst>
        </pc:picChg>
        <pc:inkChg chg="del">
          <ac:chgData name="Song, JianJian" userId="21c957f8-d12c-45e3-b67f-864ab375890b" providerId="ADAL" clId="{1DB18414-E3F2-4879-BD98-C4C1C26B909A}" dt="2021-08-18T15:55:37.967" v="184" actId="478"/>
          <ac:inkMkLst>
            <pc:docMk/>
            <pc:sldMk cId="693375542" sldId="855"/>
            <ac:inkMk id="2" creationId="{D7D2F2B2-EFC0-424C-AFC0-24EF6C231C74}"/>
          </ac:inkMkLst>
        </pc:inkChg>
      </pc:sldChg>
      <pc:sldChg chg="delSp mod">
        <pc:chgData name="Song, JianJian" userId="21c957f8-d12c-45e3-b67f-864ab375890b" providerId="ADAL" clId="{1DB18414-E3F2-4879-BD98-C4C1C26B909A}" dt="2021-08-18T15:53:55.777" v="166" actId="478"/>
        <pc:sldMkLst>
          <pc:docMk/>
          <pc:sldMk cId="3241094422" sldId="860"/>
        </pc:sldMkLst>
        <pc:inkChg chg="del">
          <ac:chgData name="Song, JianJian" userId="21c957f8-d12c-45e3-b67f-864ab375890b" providerId="ADAL" clId="{1DB18414-E3F2-4879-BD98-C4C1C26B909A}" dt="2021-08-18T15:53:55.777" v="166" actId="478"/>
          <ac:inkMkLst>
            <pc:docMk/>
            <pc:sldMk cId="3241094422" sldId="860"/>
            <ac:inkMk id="7" creationId="{63B37289-433F-47E4-AEFD-0FBE43E6B35D}"/>
          </ac:inkMkLst>
        </pc:inkChg>
      </pc:sldChg>
      <pc:sldChg chg="delSp modSp mod">
        <pc:chgData name="Song, JianJian" userId="21c957f8-d12c-45e3-b67f-864ab375890b" providerId="ADAL" clId="{1DB18414-E3F2-4879-BD98-C4C1C26B909A}" dt="2021-08-18T15:55:20.284" v="183" actId="478"/>
        <pc:sldMkLst>
          <pc:docMk/>
          <pc:sldMk cId="3519582719" sldId="865"/>
        </pc:sldMkLst>
        <pc:spChg chg="mod">
          <ac:chgData name="Song, JianJian" userId="21c957f8-d12c-45e3-b67f-864ab375890b" providerId="ADAL" clId="{1DB18414-E3F2-4879-BD98-C4C1C26B909A}" dt="2021-08-18T15:55:17.488" v="182" actId="947"/>
          <ac:spMkLst>
            <pc:docMk/>
            <pc:sldMk cId="3519582719" sldId="865"/>
            <ac:spMk id="3" creationId="{00000000-0000-0000-0000-000000000000}"/>
          </ac:spMkLst>
        </pc:spChg>
        <pc:inkChg chg="del mod">
          <ac:chgData name="Song, JianJian" userId="21c957f8-d12c-45e3-b67f-864ab375890b" providerId="ADAL" clId="{1DB18414-E3F2-4879-BD98-C4C1C26B909A}" dt="2021-08-18T15:55:20.284" v="183" actId="478"/>
          <ac:inkMkLst>
            <pc:docMk/>
            <pc:sldMk cId="3519582719" sldId="865"/>
            <ac:inkMk id="5" creationId="{B2E31707-A491-47AE-B4A0-9708546E792F}"/>
          </ac:inkMkLst>
        </pc:inkChg>
      </pc:sldChg>
      <pc:sldChg chg="delSp mod">
        <pc:chgData name="Song, JianJian" userId="21c957f8-d12c-45e3-b67f-864ab375890b" providerId="ADAL" clId="{1DB18414-E3F2-4879-BD98-C4C1C26B909A}" dt="2021-08-18T15:56:28.139" v="256" actId="478"/>
        <pc:sldMkLst>
          <pc:docMk/>
          <pc:sldMk cId="1344849281" sldId="866"/>
        </pc:sldMkLst>
        <pc:inkChg chg="del">
          <ac:chgData name="Song, JianJian" userId="21c957f8-d12c-45e3-b67f-864ab375890b" providerId="ADAL" clId="{1DB18414-E3F2-4879-BD98-C4C1C26B909A}" dt="2021-08-18T15:56:28.139" v="256" actId="478"/>
          <ac:inkMkLst>
            <pc:docMk/>
            <pc:sldMk cId="1344849281" sldId="866"/>
            <ac:inkMk id="2" creationId="{C011716F-331E-4D8A-B8F3-D1852B324F6C}"/>
          </ac:inkMkLst>
        </pc:inkChg>
      </pc:sldChg>
      <pc:sldChg chg="addSp delSp modSp mod">
        <pc:chgData name="Song, JianJian" userId="21c957f8-d12c-45e3-b67f-864ab375890b" providerId="ADAL" clId="{1DB18414-E3F2-4879-BD98-C4C1C26B909A}" dt="2021-08-18T15:57:41.569" v="312" actId="1076"/>
        <pc:sldMkLst>
          <pc:docMk/>
          <pc:sldMk cId="1635660061" sldId="879"/>
        </pc:sldMkLst>
        <pc:spChg chg="mod">
          <ac:chgData name="Song, JianJian" userId="21c957f8-d12c-45e3-b67f-864ab375890b" providerId="ADAL" clId="{1DB18414-E3F2-4879-BD98-C4C1C26B909A}" dt="2021-08-18T15:57:38.335" v="311" actId="20577"/>
          <ac:spMkLst>
            <pc:docMk/>
            <pc:sldMk cId="1635660061" sldId="879"/>
            <ac:spMk id="6" creationId="{00000000-0000-0000-0000-000000000000}"/>
          </ac:spMkLst>
        </pc:spChg>
        <pc:picChg chg="mod">
          <ac:chgData name="Song, JianJian" userId="21c957f8-d12c-45e3-b67f-864ab375890b" providerId="ADAL" clId="{1DB18414-E3F2-4879-BD98-C4C1C26B909A}" dt="2021-08-18T15:57:41.569" v="312" actId="1076"/>
          <ac:picMkLst>
            <pc:docMk/>
            <pc:sldMk cId="1635660061" sldId="879"/>
            <ac:picMk id="4" creationId="{00000000-0000-0000-0000-000000000000}"/>
          </ac:picMkLst>
        </pc:picChg>
        <pc:inkChg chg="add del">
          <ac:chgData name="Song, JianJian" userId="21c957f8-d12c-45e3-b67f-864ab375890b" providerId="ADAL" clId="{1DB18414-E3F2-4879-BD98-C4C1C26B909A}" dt="2021-08-18T15:57:19.480" v="273" actId="478"/>
          <ac:inkMkLst>
            <pc:docMk/>
            <pc:sldMk cId="1635660061" sldId="879"/>
            <ac:inkMk id="2" creationId="{7A738D4F-1CD3-46E9-AC53-C503633F606B}"/>
          </ac:inkMkLst>
        </pc:inkChg>
      </pc:sldChg>
      <pc:sldChg chg="delSp mod">
        <pc:chgData name="Song, JianJian" userId="21c957f8-d12c-45e3-b67f-864ab375890b" providerId="ADAL" clId="{1DB18414-E3F2-4879-BD98-C4C1C26B909A}" dt="2021-08-18T15:47:56.040" v="45" actId="478"/>
        <pc:sldMkLst>
          <pc:docMk/>
          <pc:sldMk cId="944545361" sldId="882"/>
        </pc:sldMkLst>
        <pc:inkChg chg="del">
          <ac:chgData name="Song, JianJian" userId="21c957f8-d12c-45e3-b67f-864ab375890b" providerId="ADAL" clId="{1DB18414-E3F2-4879-BD98-C4C1C26B909A}" dt="2021-08-18T15:47:56.040" v="45" actId="478"/>
          <ac:inkMkLst>
            <pc:docMk/>
            <pc:sldMk cId="944545361" sldId="882"/>
            <ac:inkMk id="3" creationId="{14941F4D-4BF7-452F-BFC4-5680299AD9B0}"/>
          </ac:inkMkLst>
        </pc:inkChg>
      </pc:sldChg>
      <pc:sldChg chg="delSp mod">
        <pc:chgData name="Song, JianJian" userId="21c957f8-d12c-45e3-b67f-864ab375890b" providerId="ADAL" clId="{1DB18414-E3F2-4879-BD98-C4C1C26B909A}" dt="2021-08-18T15:51:39.749" v="101" actId="478"/>
        <pc:sldMkLst>
          <pc:docMk/>
          <pc:sldMk cId="776258084" sldId="883"/>
        </pc:sldMkLst>
        <pc:inkChg chg="del">
          <ac:chgData name="Song, JianJian" userId="21c957f8-d12c-45e3-b67f-864ab375890b" providerId="ADAL" clId="{1DB18414-E3F2-4879-BD98-C4C1C26B909A}" dt="2021-08-18T15:51:39.749" v="101" actId="478"/>
          <ac:inkMkLst>
            <pc:docMk/>
            <pc:sldMk cId="776258084" sldId="883"/>
            <ac:inkMk id="3" creationId="{31C97D26-2A1E-4C05-9270-098500463C46}"/>
          </ac:inkMkLst>
        </pc:inkChg>
      </pc:sldChg>
      <pc:sldChg chg="delSp mod">
        <pc:chgData name="Song, JianJian" userId="21c957f8-d12c-45e3-b67f-864ab375890b" providerId="ADAL" clId="{1DB18414-E3F2-4879-BD98-C4C1C26B909A}" dt="2021-08-18T15:51:43.745" v="102" actId="478"/>
        <pc:sldMkLst>
          <pc:docMk/>
          <pc:sldMk cId="786153924" sldId="884"/>
        </pc:sldMkLst>
        <pc:inkChg chg="del">
          <ac:chgData name="Song, JianJian" userId="21c957f8-d12c-45e3-b67f-864ab375890b" providerId="ADAL" clId="{1DB18414-E3F2-4879-BD98-C4C1C26B909A}" dt="2021-08-18T15:51:43.745" v="102" actId="478"/>
          <ac:inkMkLst>
            <pc:docMk/>
            <pc:sldMk cId="786153924" sldId="884"/>
            <ac:inkMk id="5" creationId="{47856A51-5D54-453C-9B92-E9F5DB20A615}"/>
          </ac:inkMkLst>
        </pc:inkChg>
      </pc:sldChg>
      <pc:sldChg chg="delSp mod">
        <pc:chgData name="Song, JianJian" userId="21c957f8-d12c-45e3-b67f-864ab375890b" providerId="ADAL" clId="{1DB18414-E3F2-4879-BD98-C4C1C26B909A}" dt="2021-08-18T15:51:58.257" v="103" actId="478"/>
        <pc:sldMkLst>
          <pc:docMk/>
          <pc:sldMk cId="103051208" sldId="886"/>
        </pc:sldMkLst>
        <pc:inkChg chg="del">
          <ac:chgData name="Song, JianJian" userId="21c957f8-d12c-45e3-b67f-864ab375890b" providerId="ADAL" clId="{1DB18414-E3F2-4879-BD98-C4C1C26B909A}" dt="2021-08-18T15:51:58.257" v="103" actId="478"/>
          <ac:inkMkLst>
            <pc:docMk/>
            <pc:sldMk cId="103051208" sldId="886"/>
            <ac:inkMk id="2" creationId="{58D1930A-7B69-4581-9CF6-FEBAECD785D9}"/>
          </ac:inkMkLst>
        </pc:inkChg>
      </pc:sldChg>
      <pc:sldChg chg="addSp delSp modSp mod">
        <pc:chgData name="Song, JianJian" userId="21c957f8-d12c-45e3-b67f-864ab375890b" providerId="ADAL" clId="{1DB18414-E3F2-4879-BD98-C4C1C26B909A}" dt="2021-08-18T16:01:31.163" v="419" actId="20577"/>
        <pc:sldMkLst>
          <pc:docMk/>
          <pc:sldMk cId="1257771805" sldId="903"/>
        </pc:sldMkLst>
        <pc:spChg chg="mod">
          <ac:chgData name="Song, JianJian" userId="21c957f8-d12c-45e3-b67f-864ab375890b" providerId="ADAL" clId="{1DB18414-E3F2-4879-BD98-C4C1C26B909A}" dt="2021-08-18T16:01:31.163" v="419" actId="20577"/>
          <ac:spMkLst>
            <pc:docMk/>
            <pc:sldMk cId="1257771805" sldId="903"/>
            <ac:spMk id="2" creationId="{00000000-0000-0000-0000-000000000000}"/>
          </ac:spMkLst>
        </pc:spChg>
        <pc:spChg chg="add mod">
          <ac:chgData name="Song, JianJian" userId="21c957f8-d12c-45e3-b67f-864ab375890b" providerId="ADAL" clId="{1DB18414-E3F2-4879-BD98-C4C1C26B909A}" dt="2021-08-18T16:01:04.927" v="385" actId="20577"/>
          <ac:spMkLst>
            <pc:docMk/>
            <pc:sldMk cId="1257771805" sldId="903"/>
            <ac:spMk id="5" creationId="{83AEA516-B374-4DD7-8DCD-E94BBA3EBE21}"/>
          </ac:spMkLst>
        </pc:spChg>
        <pc:inkChg chg="add del">
          <ac:chgData name="Song, JianJian" userId="21c957f8-d12c-45e3-b67f-864ab375890b" providerId="ADAL" clId="{1DB18414-E3F2-4879-BD98-C4C1C26B909A}" dt="2021-08-18T16:00:54.141" v="378" actId="478"/>
          <ac:inkMkLst>
            <pc:docMk/>
            <pc:sldMk cId="1257771805" sldId="903"/>
            <ac:inkMk id="3" creationId="{1B084BB6-CF3F-4484-B2E9-ED45FE36361C}"/>
          </ac:inkMkLst>
        </pc:inkChg>
      </pc:sldChg>
      <pc:sldChg chg="delSp mod">
        <pc:chgData name="Song, JianJian" userId="21c957f8-d12c-45e3-b67f-864ab375890b" providerId="ADAL" clId="{1DB18414-E3F2-4879-BD98-C4C1C26B909A}" dt="2021-08-18T15:57:47.817" v="313" actId="478"/>
        <pc:sldMkLst>
          <pc:docMk/>
          <pc:sldMk cId="1033824904" sldId="906"/>
        </pc:sldMkLst>
        <pc:inkChg chg="del">
          <ac:chgData name="Song, JianJian" userId="21c957f8-d12c-45e3-b67f-864ab375890b" providerId="ADAL" clId="{1DB18414-E3F2-4879-BD98-C4C1C26B909A}" dt="2021-08-18T15:57:47.817" v="313" actId="478"/>
          <ac:inkMkLst>
            <pc:docMk/>
            <pc:sldMk cId="1033824904" sldId="906"/>
            <ac:inkMk id="3" creationId="{7220CAF4-0EFD-495B-9F97-8D6259D4809E}"/>
          </ac:inkMkLst>
        </pc:inkChg>
      </pc:sldChg>
      <pc:sldChg chg="addSp delSp modSp mod">
        <pc:chgData name="Song, JianJian" userId="21c957f8-d12c-45e3-b67f-864ab375890b" providerId="ADAL" clId="{1DB18414-E3F2-4879-BD98-C4C1C26B909A}" dt="2021-08-18T15:59:49.367" v="359" actId="14100"/>
        <pc:sldMkLst>
          <pc:docMk/>
          <pc:sldMk cId="2294034139" sldId="907"/>
        </pc:sldMkLst>
        <pc:spChg chg="add mod">
          <ac:chgData name="Song, JianJian" userId="21c957f8-d12c-45e3-b67f-864ab375890b" providerId="ADAL" clId="{1DB18414-E3F2-4879-BD98-C4C1C26B909A}" dt="2021-08-18T15:59:49.367" v="359" actId="14100"/>
          <ac:spMkLst>
            <pc:docMk/>
            <pc:sldMk cId="2294034139" sldId="907"/>
            <ac:spMk id="5" creationId="{9CCD0809-6683-491A-A9E1-5BC44591775B}"/>
          </ac:spMkLst>
        </pc:spChg>
        <pc:spChg chg="add mod">
          <ac:chgData name="Song, JianJian" userId="21c957f8-d12c-45e3-b67f-864ab375890b" providerId="ADAL" clId="{1DB18414-E3F2-4879-BD98-C4C1C26B909A}" dt="2021-08-18T15:59:35.033" v="357" actId="14100"/>
          <ac:spMkLst>
            <pc:docMk/>
            <pc:sldMk cId="2294034139" sldId="907"/>
            <ac:spMk id="8" creationId="{B1BAA3D7-5D0E-4D38-BEC4-E519AE265AC2}"/>
          </ac:spMkLst>
        </pc:spChg>
        <pc:inkChg chg="del">
          <ac:chgData name="Song, JianJian" userId="21c957f8-d12c-45e3-b67f-864ab375890b" providerId="ADAL" clId="{1DB18414-E3F2-4879-BD98-C4C1C26B909A}" dt="2021-08-18T15:57:59.306" v="314" actId="478"/>
          <ac:inkMkLst>
            <pc:docMk/>
            <pc:sldMk cId="2294034139" sldId="907"/>
            <ac:inkMk id="3" creationId="{9B309CF1-AEE2-4C9B-819A-60A4D01A128E}"/>
          </ac:inkMkLst>
        </pc:inkChg>
      </pc:sldChg>
      <pc:sldChg chg="addSp delSp modSp mod">
        <pc:chgData name="Song, JianJian" userId="21c957f8-d12c-45e3-b67f-864ab375890b" providerId="ADAL" clId="{1DB18414-E3F2-4879-BD98-C4C1C26B909A}" dt="2021-08-18T16:03:05.421" v="458" actId="1076"/>
        <pc:sldMkLst>
          <pc:docMk/>
          <pc:sldMk cId="1062601713" sldId="908"/>
        </pc:sldMkLst>
        <pc:spChg chg="mod">
          <ac:chgData name="Song, JianJian" userId="21c957f8-d12c-45e3-b67f-864ab375890b" providerId="ADAL" clId="{1DB18414-E3F2-4879-BD98-C4C1C26B909A}" dt="2021-08-18T16:01:52.072" v="431" actId="20577"/>
          <ac:spMkLst>
            <pc:docMk/>
            <pc:sldMk cId="1062601713" sldId="908"/>
            <ac:spMk id="2" creationId="{00000000-0000-0000-0000-000000000000}"/>
          </ac:spMkLst>
        </pc:spChg>
        <pc:spChg chg="add mod">
          <ac:chgData name="Song, JianJian" userId="21c957f8-d12c-45e3-b67f-864ab375890b" providerId="ADAL" clId="{1DB18414-E3F2-4879-BD98-C4C1C26B909A}" dt="2021-08-18T16:02:50.645" v="448" actId="1076"/>
          <ac:spMkLst>
            <pc:docMk/>
            <pc:sldMk cId="1062601713" sldId="908"/>
            <ac:spMk id="10" creationId="{2BDEEBF6-FBAF-470B-9DB8-D2B3488E66E7}"/>
          </ac:spMkLst>
        </pc:spChg>
        <pc:spChg chg="add mod">
          <ac:chgData name="Song, JianJian" userId="21c957f8-d12c-45e3-b67f-864ab375890b" providerId="ADAL" clId="{1DB18414-E3F2-4879-BD98-C4C1C26B909A}" dt="2021-08-18T16:03:05.421" v="458" actId="1076"/>
          <ac:spMkLst>
            <pc:docMk/>
            <pc:sldMk cId="1062601713" sldId="908"/>
            <ac:spMk id="11" creationId="{E7E5AE28-777C-40DB-84F5-E6CECDD494D0}"/>
          </ac:spMkLst>
        </pc:spChg>
        <pc:picChg chg="mod">
          <ac:chgData name="Song, JianJian" userId="21c957f8-d12c-45e3-b67f-864ab375890b" providerId="ADAL" clId="{1DB18414-E3F2-4879-BD98-C4C1C26B909A}" dt="2021-08-18T16:02:13.789" v="433" actId="1076"/>
          <ac:picMkLst>
            <pc:docMk/>
            <pc:sldMk cId="1062601713" sldId="908"/>
            <ac:picMk id="3" creationId="{00000000-0000-0000-0000-000000000000}"/>
          </ac:picMkLst>
        </pc:picChg>
        <pc:inkChg chg="del">
          <ac:chgData name="Song, JianJian" userId="21c957f8-d12c-45e3-b67f-864ab375890b" providerId="ADAL" clId="{1DB18414-E3F2-4879-BD98-C4C1C26B909A}" dt="2021-08-18T16:02:06.223" v="432" actId="478"/>
          <ac:inkMkLst>
            <pc:docMk/>
            <pc:sldMk cId="1062601713" sldId="908"/>
            <ac:inkMk id="9" creationId="{5594AF8C-0828-4F66-8BAA-606373D20A93}"/>
          </ac:inkMkLst>
        </pc:inkChg>
      </pc:sldChg>
      <pc:sldChg chg="delSp mod">
        <pc:chgData name="Song, JianJian" userId="21c957f8-d12c-45e3-b67f-864ab375890b" providerId="ADAL" clId="{1DB18414-E3F2-4879-BD98-C4C1C26B909A}" dt="2021-08-18T16:03:13.589" v="459" actId="478"/>
        <pc:sldMkLst>
          <pc:docMk/>
          <pc:sldMk cId="2965303518" sldId="909"/>
        </pc:sldMkLst>
        <pc:inkChg chg="del">
          <ac:chgData name="Song, JianJian" userId="21c957f8-d12c-45e3-b67f-864ab375890b" providerId="ADAL" clId="{1DB18414-E3F2-4879-BD98-C4C1C26B909A}" dt="2021-08-18T16:03:13.589" v="459" actId="478"/>
          <ac:inkMkLst>
            <pc:docMk/>
            <pc:sldMk cId="2965303518" sldId="909"/>
            <ac:inkMk id="2" creationId="{90F4BBFD-43C0-4452-8437-3FD3C8BCAAFB}"/>
          </ac:inkMkLst>
        </pc:inkChg>
      </pc:sldChg>
      <pc:sldChg chg="add">
        <pc:chgData name="Song, JianJian" userId="21c957f8-d12c-45e3-b67f-864ab375890b" providerId="ADAL" clId="{1DB18414-E3F2-4879-BD98-C4C1C26B909A}" dt="2021-08-18T15:47:52.374" v="44" actId="2890"/>
        <pc:sldMkLst>
          <pc:docMk/>
          <pc:sldMk cId="3004731617" sldId="910"/>
        </pc:sldMkLst>
      </pc:sldChg>
      <pc:sldMasterChg chg="modSp mod modSldLayout">
        <pc:chgData name="Song, JianJian" userId="21c957f8-d12c-45e3-b67f-864ab375890b" providerId="ADAL" clId="{1DB18414-E3F2-4879-BD98-C4C1C26B909A}" dt="2021-08-18T17:51:36.969" v="467" actId="20577"/>
        <pc:sldMasterMkLst>
          <pc:docMk/>
          <pc:sldMasterMk cId="3081926503" sldId="2147483757"/>
        </pc:sldMasterMkLst>
        <pc:spChg chg="mod">
          <ac:chgData name="Song, JianJian" userId="21c957f8-d12c-45e3-b67f-864ab375890b" providerId="ADAL" clId="{1DB18414-E3F2-4879-BD98-C4C1C26B909A}" dt="2021-08-18T15:47:32.633" v="31" actId="20577"/>
          <ac:spMkLst>
            <pc:docMk/>
            <pc:sldMasterMk cId="3081926503" sldId="2147483757"/>
            <ac:spMk id="9" creationId="{DE1C1DD7-6056-4C75-8983-328F770A3FE4}"/>
          </ac:spMkLst>
        </pc:spChg>
        <pc:sldLayoutChg chg="mod">
          <pc:chgData name="Song, JianJian" userId="21c957f8-d12c-45e3-b67f-864ab375890b" providerId="ADAL" clId="{1DB18414-E3F2-4879-BD98-C4C1C26B909A}" dt="2021-08-18T17:49:43.248" v="461" actId="6014"/>
          <pc:sldLayoutMkLst>
            <pc:docMk/>
            <pc:sldMasterMk cId="3081926503" sldId="2147483757"/>
            <pc:sldLayoutMk cId="3108098363" sldId="2147483758"/>
          </pc:sldLayoutMkLst>
        </pc:sldLayoutChg>
        <pc:sldLayoutChg chg="mod">
          <pc:chgData name="Song, JianJian" userId="21c957f8-d12c-45e3-b67f-864ab375890b" providerId="ADAL" clId="{1DB18414-E3F2-4879-BD98-C4C1C26B909A}" dt="2021-08-18T17:49:56.771" v="462" actId="6014"/>
          <pc:sldLayoutMkLst>
            <pc:docMk/>
            <pc:sldMasterMk cId="3081926503" sldId="2147483757"/>
            <pc:sldLayoutMk cId="1598330802" sldId="2147483759"/>
          </pc:sldLayoutMkLst>
        </pc:sldLayoutChg>
        <pc:sldLayoutChg chg="mod">
          <pc:chgData name="Song, JianJian" userId="21c957f8-d12c-45e3-b67f-864ab375890b" providerId="ADAL" clId="{1DB18414-E3F2-4879-BD98-C4C1C26B909A}" dt="2021-08-18T17:50:08.389" v="463" actId="6014"/>
          <pc:sldLayoutMkLst>
            <pc:docMk/>
            <pc:sldMasterMk cId="3081926503" sldId="2147483757"/>
            <pc:sldLayoutMk cId="4082063691" sldId="2147483761"/>
          </pc:sldLayoutMkLst>
        </pc:sldLayoutChg>
        <pc:sldLayoutChg chg="mod">
          <pc:chgData name="Song, JianJian" userId="21c957f8-d12c-45e3-b67f-864ab375890b" providerId="ADAL" clId="{1DB18414-E3F2-4879-BD98-C4C1C26B909A}" dt="2021-08-18T17:50:22.908" v="464" actId="6014"/>
          <pc:sldLayoutMkLst>
            <pc:docMk/>
            <pc:sldMasterMk cId="3081926503" sldId="2147483757"/>
            <pc:sldLayoutMk cId="2733312036" sldId="2147483762"/>
          </pc:sldLayoutMkLst>
        </pc:sldLayoutChg>
        <pc:sldLayoutChg chg="modSp mod">
          <pc:chgData name="Song, JianJian" userId="21c957f8-d12c-45e3-b67f-864ab375890b" providerId="ADAL" clId="{1DB18414-E3F2-4879-BD98-C4C1C26B909A}" dt="2021-08-18T17:51:36.969" v="467" actId="20577"/>
          <pc:sldLayoutMkLst>
            <pc:docMk/>
            <pc:sldMasterMk cId="3081926503" sldId="2147483757"/>
            <pc:sldLayoutMk cId="1734935049" sldId="2147483783"/>
          </pc:sldLayoutMkLst>
          <pc:spChg chg="mod">
            <ac:chgData name="Song, JianJian" userId="21c957f8-d12c-45e3-b67f-864ab375890b" providerId="ADAL" clId="{1DB18414-E3F2-4879-BD98-C4C1C26B909A}" dt="2021-08-18T17:51:36.969" v="467" actId="20577"/>
            <ac:spMkLst>
              <pc:docMk/>
              <pc:sldMasterMk cId="3081926503" sldId="2147483757"/>
              <pc:sldLayoutMk cId="1734935049" sldId="2147483783"/>
              <ac:spMk id="14"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Rectangle 2"/>
          <p:cNvSpPr>
            <a:spLocks noGrp="1" noChangeArrowheads="1"/>
          </p:cNvSpPr>
          <p:nvPr>
            <p:ph type="hdr" sz="quarter"/>
          </p:nvPr>
        </p:nvSpPr>
        <p:spPr bwMode="auto">
          <a:xfrm>
            <a:off x="2" y="1"/>
            <a:ext cx="3170255"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defTabSz="967009">
              <a:defRPr kumimoji="0" sz="1300">
                <a:solidFill>
                  <a:schemeClr val="tx1"/>
                </a:solidFill>
                <a:effectLst/>
              </a:defRPr>
            </a:lvl1pPr>
          </a:lstStyle>
          <a:p>
            <a:r>
              <a:rPr lang="en-US" dirty="0"/>
              <a:t>Laptop Software Suite</a:t>
            </a:r>
          </a:p>
        </p:txBody>
      </p:sp>
      <p:sp>
        <p:nvSpPr>
          <p:cNvPr id="372739" name="Rectangle 3"/>
          <p:cNvSpPr>
            <a:spLocks noGrp="1" noChangeArrowheads="1"/>
          </p:cNvSpPr>
          <p:nvPr>
            <p:ph type="dt" sz="quarter" idx="1"/>
          </p:nvPr>
        </p:nvSpPr>
        <p:spPr bwMode="auto">
          <a:xfrm>
            <a:off x="4144946" y="1"/>
            <a:ext cx="3170254"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algn="r" defTabSz="967009">
              <a:defRPr kumimoji="0" sz="1300">
                <a:solidFill>
                  <a:schemeClr val="tx1"/>
                </a:solidFill>
                <a:effectLst/>
              </a:defRPr>
            </a:lvl1pPr>
          </a:lstStyle>
          <a:p>
            <a:endParaRPr lang="en-US" dirty="0"/>
          </a:p>
        </p:txBody>
      </p:sp>
      <p:sp>
        <p:nvSpPr>
          <p:cNvPr id="372740" name="Rectangle 4"/>
          <p:cNvSpPr>
            <a:spLocks noGrp="1" noChangeArrowheads="1"/>
          </p:cNvSpPr>
          <p:nvPr>
            <p:ph type="ftr" sz="quarter" idx="2"/>
          </p:nvPr>
        </p:nvSpPr>
        <p:spPr bwMode="auto">
          <a:xfrm>
            <a:off x="2" y="9121634"/>
            <a:ext cx="3170255"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defTabSz="967009">
              <a:defRPr kumimoji="0" sz="1300">
                <a:solidFill>
                  <a:schemeClr val="tx1"/>
                </a:solidFill>
                <a:effectLst/>
              </a:defRPr>
            </a:lvl1pPr>
          </a:lstStyle>
          <a:p>
            <a:r>
              <a:rPr lang="en-US" dirty="0"/>
              <a:t>Title goes here</a:t>
            </a:r>
          </a:p>
        </p:txBody>
      </p:sp>
      <p:sp>
        <p:nvSpPr>
          <p:cNvPr id="372741" name="Rectangle 5"/>
          <p:cNvSpPr>
            <a:spLocks noGrp="1" noChangeArrowheads="1"/>
          </p:cNvSpPr>
          <p:nvPr>
            <p:ph type="sldNum" sz="quarter" idx="3"/>
          </p:nvPr>
        </p:nvSpPr>
        <p:spPr bwMode="auto">
          <a:xfrm>
            <a:off x="4144946" y="9121634"/>
            <a:ext cx="3170254"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algn="r" defTabSz="967009">
              <a:defRPr kumimoji="0" sz="1300">
                <a:solidFill>
                  <a:schemeClr val="tx1"/>
                </a:solidFill>
                <a:effectLst/>
              </a:defRPr>
            </a:lvl1pPr>
          </a:lstStyle>
          <a:p>
            <a:fld id="{575B36FB-67C8-4F1C-8499-7888AE05B251}" type="slidenum">
              <a:rPr lang="en-US"/>
              <a:pPr/>
              <a:t>‹#›</a:t>
            </a:fld>
            <a:endParaRPr lang="en-US" dirty="0"/>
          </a:p>
        </p:txBody>
      </p:sp>
    </p:spTree>
    <p:extLst>
      <p:ext uri="{BB962C8B-B14F-4D97-AF65-F5344CB8AC3E}">
        <p14:creationId xmlns:p14="http://schemas.microsoft.com/office/powerpoint/2010/main" val="70172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504" name="Rectangle 1032"/>
          <p:cNvSpPr>
            <a:spLocks noGrp="1" noChangeArrowheads="1"/>
          </p:cNvSpPr>
          <p:nvPr>
            <p:ph type="hdr" sz="quarter"/>
          </p:nvPr>
        </p:nvSpPr>
        <p:spPr bwMode="auto">
          <a:xfrm>
            <a:off x="2" y="1"/>
            <a:ext cx="3170255"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defTabSz="967009">
              <a:buFontTx/>
              <a:buChar char="•"/>
              <a:defRPr kumimoji="0" sz="1300">
                <a:solidFill>
                  <a:schemeClr val="tx1"/>
                </a:solidFill>
                <a:effectLst/>
              </a:defRPr>
            </a:lvl1pPr>
          </a:lstStyle>
          <a:p>
            <a:endParaRPr lang="en-US" dirty="0"/>
          </a:p>
        </p:txBody>
      </p:sp>
      <p:sp>
        <p:nvSpPr>
          <p:cNvPr id="362505" name="Rectangle 1033"/>
          <p:cNvSpPr>
            <a:spLocks noGrp="1" noRot="1" noChangeAspect="1" noChangeArrowheads="1"/>
          </p:cNvSpPr>
          <p:nvPr>
            <p:ph type="sldImg" idx="2"/>
          </p:nvPr>
        </p:nvSpPr>
        <p:spPr bwMode="auto">
          <a:xfrm>
            <a:off x="1255713" y="719138"/>
            <a:ext cx="4803775" cy="3602037"/>
          </a:xfrm>
          <a:prstGeom prst="rect">
            <a:avLst/>
          </a:prstGeom>
          <a:noFill/>
          <a:ln w="9525">
            <a:solidFill>
              <a:srgbClr val="000000"/>
            </a:solidFill>
            <a:miter lim="800000"/>
            <a:headEnd/>
            <a:tailEnd/>
          </a:ln>
        </p:spPr>
      </p:sp>
      <p:sp>
        <p:nvSpPr>
          <p:cNvPr id="362506" name="Rectangle 1034"/>
          <p:cNvSpPr>
            <a:spLocks noGrp="1" noChangeArrowheads="1"/>
          </p:cNvSpPr>
          <p:nvPr>
            <p:ph type="body" sz="quarter" idx="3"/>
          </p:nvPr>
        </p:nvSpPr>
        <p:spPr bwMode="auto">
          <a:xfrm>
            <a:off x="974690" y="4560817"/>
            <a:ext cx="5365820" cy="4321032"/>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2507" name="Rectangle 1035"/>
          <p:cNvSpPr>
            <a:spLocks noGrp="1" noChangeArrowheads="1"/>
          </p:cNvSpPr>
          <p:nvPr>
            <p:ph type="dt" idx="1"/>
          </p:nvPr>
        </p:nvSpPr>
        <p:spPr bwMode="auto">
          <a:xfrm>
            <a:off x="4144946" y="1"/>
            <a:ext cx="3170254"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algn="r" defTabSz="967009">
              <a:buFontTx/>
              <a:buChar char="•"/>
              <a:defRPr kumimoji="0" sz="1300">
                <a:solidFill>
                  <a:schemeClr val="tx1"/>
                </a:solidFill>
                <a:effectLst/>
              </a:defRPr>
            </a:lvl1pPr>
          </a:lstStyle>
          <a:p>
            <a:endParaRPr lang="en-US" dirty="0"/>
          </a:p>
        </p:txBody>
      </p:sp>
      <p:sp>
        <p:nvSpPr>
          <p:cNvPr id="362508" name="Rectangle 1036"/>
          <p:cNvSpPr>
            <a:spLocks noGrp="1" noChangeArrowheads="1"/>
          </p:cNvSpPr>
          <p:nvPr>
            <p:ph type="ftr" sz="quarter" idx="4"/>
          </p:nvPr>
        </p:nvSpPr>
        <p:spPr bwMode="auto">
          <a:xfrm>
            <a:off x="2" y="9121634"/>
            <a:ext cx="3170255"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defTabSz="967009">
              <a:buFontTx/>
              <a:buChar char="•"/>
              <a:defRPr kumimoji="0" sz="1300">
                <a:solidFill>
                  <a:schemeClr val="tx1"/>
                </a:solidFill>
                <a:effectLst/>
              </a:defRPr>
            </a:lvl1pPr>
          </a:lstStyle>
          <a:p>
            <a:endParaRPr lang="en-US" dirty="0"/>
          </a:p>
        </p:txBody>
      </p:sp>
      <p:sp>
        <p:nvSpPr>
          <p:cNvPr id="362509" name="Rectangle 1037"/>
          <p:cNvSpPr>
            <a:spLocks noGrp="1" noChangeArrowheads="1"/>
          </p:cNvSpPr>
          <p:nvPr>
            <p:ph type="sldNum" sz="quarter" idx="5"/>
          </p:nvPr>
        </p:nvSpPr>
        <p:spPr bwMode="auto">
          <a:xfrm>
            <a:off x="4144946" y="9121634"/>
            <a:ext cx="3170254"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algn="r" defTabSz="967009">
              <a:buFontTx/>
              <a:buChar char="•"/>
              <a:defRPr kumimoji="0" sz="1300">
                <a:solidFill>
                  <a:schemeClr val="tx1"/>
                </a:solidFill>
                <a:effectLst/>
              </a:defRPr>
            </a:lvl1pPr>
          </a:lstStyle>
          <a:p>
            <a:fld id="{362CC374-0673-434D-B4B6-0BEF1F345467}" type="slidenum">
              <a:rPr lang="en-US"/>
              <a:pPr/>
              <a:t>‹#›</a:t>
            </a:fld>
            <a:endParaRPr lang="en-US" dirty="0"/>
          </a:p>
        </p:txBody>
      </p:sp>
    </p:spTree>
    <p:extLst>
      <p:ext uri="{BB962C8B-B14F-4D97-AF65-F5344CB8AC3E}">
        <p14:creationId xmlns:p14="http://schemas.microsoft.com/office/powerpoint/2010/main" val="32361932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Video"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Television" TargetMode="External"/><Relationship Id="rId5" Type="http://schemas.openxmlformats.org/officeDocument/2006/relationships/hyperlink" Target="https://en.wikipedia.org/wiki/Synchronization" TargetMode="External"/><Relationship Id="rId4" Type="http://schemas.openxmlformats.org/officeDocument/2006/relationships/hyperlink" Target="https://en.wikipedia.org/wiki/Signal_generator"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1</a:t>
            </a:fld>
            <a:endParaRPr lang="en-US" dirty="0"/>
          </a:p>
        </p:txBody>
      </p:sp>
    </p:spTree>
    <p:extLst>
      <p:ext uri="{BB962C8B-B14F-4D97-AF65-F5344CB8AC3E}">
        <p14:creationId xmlns:p14="http://schemas.microsoft.com/office/powerpoint/2010/main" val="1062433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13</a:t>
            </a:fld>
            <a:endParaRPr lang="en-US" dirty="0"/>
          </a:p>
        </p:txBody>
      </p:sp>
    </p:spTree>
    <p:extLst>
      <p:ext uri="{BB962C8B-B14F-4D97-AF65-F5344CB8AC3E}">
        <p14:creationId xmlns:p14="http://schemas.microsoft.com/office/powerpoint/2010/main" val="1035598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14</a:t>
            </a:fld>
            <a:endParaRPr lang="en-US" dirty="0"/>
          </a:p>
        </p:txBody>
      </p:sp>
    </p:spTree>
    <p:extLst>
      <p:ext uri="{BB962C8B-B14F-4D97-AF65-F5344CB8AC3E}">
        <p14:creationId xmlns:p14="http://schemas.microsoft.com/office/powerpoint/2010/main" val="3793554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15</a:t>
            </a:fld>
            <a:endParaRPr lang="en-US" dirty="0"/>
          </a:p>
        </p:txBody>
      </p:sp>
    </p:spTree>
    <p:extLst>
      <p:ext uri="{BB962C8B-B14F-4D97-AF65-F5344CB8AC3E}">
        <p14:creationId xmlns:p14="http://schemas.microsoft.com/office/powerpoint/2010/main" val="3688408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16</a:t>
            </a:fld>
            <a:endParaRPr lang="en-US" dirty="0"/>
          </a:p>
        </p:txBody>
      </p:sp>
    </p:spTree>
    <p:extLst>
      <p:ext uri="{BB962C8B-B14F-4D97-AF65-F5344CB8AC3E}">
        <p14:creationId xmlns:p14="http://schemas.microsoft.com/office/powerpoint/2010/main" val="4287067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17</a:t>
            </a:fld>
            <a:endParaRPr lang="en-US" dirty="0"/>
          </a:p>
        </p:txBody>
      </p:sp>
    </p:spTree>
    <p:extLst>
      <p:ext uri="{BB962C8B-B14F-4D97-AF65-F5344CB8AC3E}">
        <p14:creationId xmlns:p14="http://schemas.microsoft.com/office/powerpoint/2010/main" val="1716075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i="0" kern="1200" dirty="0">
                <a:solidFill>
                  <a:schemeClr val="tx1"/>
                </a:solidFill>
                <a:effectLst/>
                <a:latin typeface="Times New Roman" pitchFamily="18" charset="0"/>
                <a:ea typeface="+mn-ea"/>
                <a:cs typeface="+mn-cs"/>
              </a:rPr>
              <a:t>Genlock</a:t>
            </a:r>
            <a:r>
              <a:rPr kumimoji="1" lang="en-US" sz="1200" b="0" i="0" kern="1200" dirty="0">
                <a:solidFill>
                  <a:schemeClr val="tx1"/>
                </a:solidFill>
                <a:effectLst/>
                <a:latin typeface="Times New Roman" pitchFamily="18" charset="0"/>
                <a:ea typeface="+mn-ea"/>
                <a:cs typeface="+mn-cs"/>
              </a:rPr>
              <a:t> (</a:t>
            </a:r>
            <a:r>
              <a:rPr kumimoji="1" lang="en-US" sz="1200" b="1" i="0" kern="1200" dirty="0">
                <a:solidFill>
                  <a:schemeClr val="tx1"/>
                </a:solidFill>
                <a:effectLst/>
                <a:latin typeface="Times New Roman" pitchFamily="18" charset="0"/>
                <a:ea typeface="+mn-ea"/>
                <a:cs typeface="+mn-cs"/>
              </a:rPr>
              <a:t>generator locking</a:t>
            </a:r>
            <a:r>
              <a:rPr kumimoji="1" lang="en-US" sz="1200" b="0" i="0" kern="1200" dirty="0">
                <a:solidFill>
                  <a:schemeClr val="tx1"/>
                </a:solidFill>
                <a:effectLst/>
                <a:latin typeface="Times New Roman" pitchFamily="18" charset="0"/>
                <a:ea typeface="+mn-ea"/>
                <a:cs typeface="+mn-cs"/>
              </a:rPr>
              <a:t>) is a common technique where the </a:t>
            </a:r>
            <a:r>
              <a:rPr kumimoji="1" lang="en-US" sz="1200" b="0" i="0" u="none" strike="noStrike" kern="1200" dirty="0">
                <a:solidFill>
                  <a:schemeClr val="tx1"/>
                </a:solidFill>
                <a:effectLst/>
                <a:latin typeface="Times New Roman" pitchFamily="18" charset="0"/>
                <a:ea typeface="+mn-ea"/>
                <a:cs typeface="+mn-cs"/>
                <a:hlinkClick r:id="rId3" tooltip="Video"/>
              </a:rPr>
              <a:t>video</a:t>
            </a:r>
            <a:r>
              <a:rPr kumimoji="1" lang="en-US" sz="1200" b="0" i="0" kern="1200" dirty="0">
                <a:solidFill>
                  <a:schemeClr val="tx1"/>
                </a:solidFill>
                <a:effectLst/>
                <a:latin typeface="Times New Roman" pitchFamily="18" charset="0"/>
                <a:ea typeface="+mn-ea"/>
                <a:cs typeface="+mn-cs"/>
              </a:rPr>
              <a:t> output of one source, or a specific reference signal from a </a:t>
            </a:r>
            <a:r>
              <a:rPr kumimoji="1" lang="en-US" sz="1200" b="0" i="0" u="none" strike="noStrike" kern="1200" dirty="0">
                <a:solidFill>
                  <a:schemeClr val="tx1"/>
                </a:solidFill>
                <a:effectLst/>
                <a:latin typeface="Times New Roman" pitchFamily="18" charset="0"/>
                <a:ea typeface="+mn-ea"/>
                <a:cs typeface="+mn-cs"/>
                <a:hlinkClick r:id="rId4" tooltip="Signal generator"/>
              </a:rPr>
              <a:t>signal generator</a:t>
            </a:r>
            <a:r>
              <a:rPr kumimoji="1" lang="en-US" sz="1200" b="0" i="0" kern="1200" dirty="0">
                <a:solidFill>
                  <a:schemeClr val="tx1"/>
                </a:solidFill>
                <a:effectLst/>
                <a:latin typeface="Times New Roman" pitchFamily="18" charset="0"/>
                <a:ea typeface="+mn-ea"/>
                <a:cs typeface="+mn-cs"/>
              </a:rPr>
              <a:t>, is used to</a:t>
            </a:r>
            <a:r>
              <a:rPr kumimoji="1" lang="en-US" sz="1200" b="0" i="0" u="none" strike="noStrike" kern="1200" dirty="0">
                <a:solidFill>
                  <a:schemeClr val="tx1"/>
                </a:solidFill>
                <a:effectLst/>
                <a:latin typeface="Times New Roman" pitchFamily="18" charset="0"/>
                <a:ea typeface="+mn-ea"/>
                <a:cs typeface="+mn-cs"/>
                <a:hlinkClick r:id="rId5" tooltip="Synchronization"/>
              </a:rPr>
              <a:t>synchronize</a:t>
            </a:r>
            <a:r>
              <a:rPr kumimoji="1" lang="en-US" sz="1200" b="0" i="0" kern="1200" dirty="0">
                <a:solidFill>
                  <a:schemeClr val="tx1"/>
                </a:solidFill>
                <a:effectLst/>
                <a:latin typeface="Times New Roman" pitchFamily="18" charset="0"/>
                <a:ea typeface="+mn-ea"/>
                <a:cs typeface="+mn-cs"/>
              </a:rPr>
              <a:t> other </a:t>
            </a:r>
            <a:r>
              <a:rPr kumimoji="1" lang="en-US" sz="1200" b="0" i="0" u="none" strike="noStrike" kern="1200" dirty="0">
                <a:solidFill>
                  <a:schemeClr val="tx1"/>
                </a:solidFill>
                <a:effectLst/>
                <a:latin typeface="Times New Roman" pitchFamily="18" charset="0"/>
                <a:ea typeface="+mn-ea"/>
                <a:cs typeface="+mn-cs"/>
                <a:hlinkClick r:id="rId6" tooltip="Television"/>
              </a:rPr>
              <a:t>television</a:t>
            </a:r>
            <a:r>
              <a:rPr kumimoji="1" lang="en-US" sz="1200" b="0" i="0" kern="1200" dirty="0">
                <a:solidFill>
                  <a:schemeClr val="tx1"/>
                </a:solidFill>
                <a:effectLst/>
                <a:latin typeface="Times New Roman" pitchFamily="18" charset="0"/>
                <a:ea typeface="+mn-ea"/>
                <a:cs typeface="+mn-cs"/>
              </a:rPr>
              <a:t> picture sources together. </a:t>
            </a:r>
          </a:p>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19</a:t>
            </a:fld>
            <a:endParaRPr lang="en-US" dirty="0"/>
          </a:p>
        </p:txBody>
      </p:sp>
    </p:spTree>
    <p:extLst>
      <p:ext uri="{BB962C8B-B14F-4D97-AF65-F5344CB8AC3E}">
        <p14:creationId xmlns:p14="http://schemas.microsoft.com/office/powerpoint/2010/main" val="417433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33</a:t>
            </a:fld>
            <a:endParaRPr lang="en-US" dirty="0"/>
          </a:p>
        </p:txBody>
      </p:sp>
    </p:spTree>
    <p:extLst>
      <p:ext uri="{BB962C8B-B14F-4D97-AF65-F5344CB8AC3E}">
        <p14:creationId xmlns:p14="http://schemas.microsoft.com/office/powerpoint/2010/main" val="4271276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35</a:t>
            </a:fld>
            <a:endParaRPr lang="en-US" dirty="0"/>
          </a:p>
        </p:txBody>
      </p:sp>
    </p:spTree>
    <p:extLst>
      <p:ext uri="{BB962C8B-B14F-4D97-AF65-F5344CB8AC3E}">
        <p14:creationId xmlns:p14="http://schemas.microsoft.com/office/powerpoint/2010/main" val="3801709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36</a:t>
            </a:fld>
            <a:endParaRPr lang="en-US" dirty="0"/>
          </a:p>
        </p:txBody>
      </p:sp>
    </p:spTree>
    <p:extLst>
      <p:ext uri="{BB962C8B-B14F-4D97-AF65-F5344CB8AC3E}">
        <p14:creationId xmlns:p14="http://schemas.microsoft.com/office/powerpoint/2010/main" val="84528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2</a:t>
            </a:fld>
            <a:endParaRPr lang="en-US" dirty="0"/>
          </a:p>
        </p:txBody>
      </p:sp>
    </p:spTree>
    <p:extLst>
      <p:ext uri="{BB962C8B-B14F-4D97-AF65-F5344CB8AC3E}">
        <p14:creationId xmlns:p14="http://schemas.microsoft.com/office/powerpoint/2010/main" val="3861632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3</a:t>
            </a:fld>
            <a:endParaRPr lang="en-US" dirty="0"/>
          </a:p>
        </p:txBody>
      </p:sp>
    </p:spTree>
    <p:extLst>
      <p:ext uri="{BB962C8B-B14F-4D97-AF65-F5344CB8AC3E}">
        <p14:creationId xmlns:p14="http://schemas.microsoft.com/office/powerpoint/2010/main" val="1363558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4</a:t>
            </a:fld>
            <a:endParaRPr lang="en-US" dirty="0"/>
          </a:p>
        </p:txBody>
      </p:sp>
    </p:spTree>
    <p:extLst>
      <p:ext uri="{BB962C8B-B14F-4D97-AF65-F5344CB8AC3E}">
        <p14:creationId xmlns:p14="http://schemas.microsoft.com/office/powerpoint/2010/main" val="33686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5</a:t>
            </a:fld>
            <a:endParaRPr lang="en-US" dirty="0"/>
          </a:p>
        </p:txBody>
      </p:sp>
    </p:spTree>
    <p:extLst>
      <p:ext uri="{BB962C8B-B14F-4D97-AF65-F5344CB8AC3E}">
        <p14:creationId xmlns:p14="http://schemas.microsoft.com/office/powerpoint/2010/main" val="3387422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6</a:t>
            </a:fld>
            <a:endParaRPr lang="en-US" dirty="0"/>
          </a:p>
        </p:txBody>
      </p:sp>
    </p:spTree>
    <p:extLst>
      <p:ext uri="{BB962C8B-B14F-4D97-AF65-F5344CB8AC3E}">
        <p14:creationId xmlns:p14="http://schemas.microsoft.com/office/powerpoint/2010/main" val="3439409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7</a:t>
            </a:fld>
            <a:endParaRPr lang="en-US" dirty="0"/>
          </a:p>
        </p:txBody>
      </p:sp>
    </p:spTree>
    <p:extLst>
      <p:ext uri="{BB962C8B-B14F-4D97-AF65-F5344CB8AC3E}">
        <p14:creationId xmlns:p14="http://schemas.microsoft.com/office/powerpoint/2010/main" val="1422796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8</a:t>
            </a:fld>
            <a:endParaRPr lang="en-US" dirty="0"/>
          </a:p>
        </p:txBody>
      </p:sp>
    </p:spTree>
    <p:extLst>
      <p:ext uri="{BB962C8B-B14F-4D97-AF65-F5344CB8AC3E}">
        <p14:creationId xmlns:p14="http://schemas.microsoft.com/office/powerpoint/2010/main" val="1766606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12</a:t>
            </a:fld>
            <a:endParaRPr lang="en-US" dirty="0"/>
          </a:p>
        </p:txBody>
      </p:sp>
    </p:spTree>
    <p:extLst>
      <p:ext uri="{BB962C8B-B14F-4D97-AF65-F5344CB8AC3E}">
        <p14:creationId xmlns:p14="http://schemas.microsoft.com/office/powerpoint/2010/main" val="4128477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slideMaster" Target="../slideMasters/slideMaster1.xml"/><Relationship Id="rId5" Type="http://schemas.openxmlformats.org/officeDocument/2006/relationships/image" Target="../media/image6.gif"/><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ummer 2021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2"/>
            <a:ext cx="8686800" cy="381000"/>
          </a:xfrm>
          <a:prstGeom prst="rect">
            <a:avLst/>
          </a:prstGeom>
        </p:spPr>
        <p:txBody>
          <a:bodyPr/>
          <a:lstStyle>
            <a:lvl1pPr>
              <a:defRPr sz="2400" b="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45066"/>
            <a:ext cx="38100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stStyle>
          <a:p>
            <a:pPr lvl="0"/>
            <a:r>
              <a:rPr lang="en-US"/>
              <a:t>Click to edit Master text styles</a:t>
            </a:r>
          </a:p>
          <a:p>
            <a:pPr lvl="1"/>
            <a:r>
              <a:rPr lang="en-US"/>
              <a:t>Second level</a:t>
            </a:r>
          </a:p>
        </p:txBody>
      </p:sp>
      <p:sp>
        <p:nvSpPr>
          <p:cNvPr id="6" name="Text Placeholder 11"/>
          <p:cNvSpPr>
            <a:spLocks noGrp="1"/>
          </p:cNvSpPr>
          <p:nvPr>
            <p:ph type="body" sz="quarter" idx="11"/>
          </p:nvPr>
        </p:nvSpPr>
        <p:spPr>
          <a:xfrm>
            <a:off x="4533900" y="745066"/>
            <a:ext cx="40767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0809836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mmer 2021 full">
    <p:spTree>
      <p:nvGrpSpPr>
        <p:cNvPr id="1" name=""/>
        <p:cNvGrpSpPr/>
        <p:nvPr/>
      </p:nvGrpSpPr>
      <p:grpSpPr>
        <a:xfrm>
          <a:off x="0" y="0"/>
          <a:ext cx="0" cy="0"/>
          <a:chOff x="0" y="0"/>
          <a:chExt cx="0" cy="0"/>
        </a:xfrm>
      </p:grpSpPr>
      <p:sp>
        <p:nvSpPr>
          <p:cNvPr id="2" name="Title 1"/>
          <p:cNvSpPr>
            <a:spLocks noGrp="1"/>
          </p:cNvSpPr>
          <p:nvPr>
            <p:ph type="title"/>
          </p:nvPr>
        </p:nvSpPr>
        <p:spPr>
          <a:xfrm>
            <a:off x="176349" y="104030"/>
            <a:ext cx="8686800" cy="276970"/>
          </a:xfrm>
          <a:prstGeom prst="rect">
            <a:avLst/>
          </a:prstGeom>
        </p:spPr>
        <p:txBody>
          <a:bodyPr/>
          <a:lstStyle>
            <a:lvl1pPr>
              <a:defRPr sz="2000" b="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flipV="1">
            <a:off x="457200" y="485030"/>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hasCustomPrompt="1"/>
          </p:nvPr>
        </p:nvSpPr>
        <p:spPr>
          <a:xfrm>
            <a:off x="404949" y="635726"/>
            <a:ext cx="8458200" cy="5756404"/>
          </a:xfrm>
          <a:prstGeom prst="rect">
            <a:avLst/>
          </a:prstGeom>
        </p:spPr>
        <p:txBody>
          <a:bodyPr/>
          <a:lstStyle>
            <a:lvl1pPr>
              <a:spcBef>
                <a:spcPts val="600"/>
              </a:spcBef>
              <a:buFont typeface="Wingdings" pitchFamily="2" charset="2"/>
              <a:buChar char="q"/>
              <a:defRPr sz="2000">
                <a:solidFill>
                  <a:srgbClr val="002060"/>
                </a:solidFill>
              </a:defRPr>
            </a:lvl1pPr>
            <a:lvl2pPr>
              <a:spcBef>
                <a:spcPts val="400"/>
              </a:spcBef>
              <a:spcAft>
                <a:spcPts val="0"/>
              </a:spcAft>
              <a:buFont typeface="Courier New" pitchFamily="49" charset="0"/>
              <a:buChar char="o"/>
              <a:defRPr sz="1800">
                <a:solidFill>
                  <a:srgbClr val="002060"/>
                </a:solidFill>
              </a:defRPr>
            </a:lvl2pPr>
            <a:lvl3pPr>
              <a:defRPr>
                <a:solidFill>
                  <a:srgbClr val="002060"/>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9833080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ummer 2021 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594" y="76200"/>
            <a:ext cx="8763000" cy="321734"/>
          </a:xfrm>
          <a:prstGeom prst="rect">
            <a:avLst/>
          </a:prstGeom>
        </p:spPr>
        <p:txBody>
          <a:bodyPr/>
          <a:lstStyle>
            <a:lvl1pPr>
              <a:defRPr sz="200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a:off x="381000" y="397934"/>
            <a:ext cx="82296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Tree>
    <p:extLst>
      <p:ext uri="{BB962C8B-B14F-4D97-AF65-F5344CB8AC3E}">
        <p14:creationId xmlns:p14="http://schemas.microsoft.com/office/powerpoint/2010/main" val="408206369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ummer 2021 half 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381000"/>
          </a:xfrm>
          <a:prstGeom prst="rect">
            <a:avLst/>
          </a:prstGeom>
        </p:spPr>
        <p:txBody>
          <a:bodyPr/>
          <a:lstStyle>
            <a:lvl1pPr>
              <a:defRPr sz="240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flipV="1">
            <a:off x="375820" y="523040"/>
            <a:ext cx="8082379" cy="11099"/>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62001"/>
            <a:ext cx="4038600" cy="5715000"/>
          </a:xfrm>
          <a:prstGeom prst="rect">
            <a:avLst/>
          </a:prstGeom>
        </p:spPr>
        <p:txBody>
          <a:bodyPr/>
          <a:lstStyle>
            <a:lvl1pPr>
              <a:buFont typeface="Wingdings" pitchFamily="2" charset="2"/>
              <a:buChar char="q"/>
              <a:defRPr sz="2200" b="0">
                <a:solidFill>
                  <a:srgbClr val="002060"/>
                </a:solidFill>
              </a:defRPr>
            </a:lvl1pPr>
            <a:lvl2pPr>
              <a:buFont typeface="Courier New" pitchFamily="49" charset="0"/>
              <a:buChar char="o"/>
              <a:defRPr sz="1800" b="0">
                <a:solidFill>
                  <a:srgbClr val="002060"/>
                </a:solidFill>
              </a:defRPr>
            </a:lvl2pPr>
            <a:lvl3pPr>
              <a:defRPr>
                <a:solidFill>
                  <a:srgbClr val="002060"/>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3331203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er 2021 title pag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28600" y="304800"/>
            <a:ext cx="7467600" cy="609600"/>
          </a:xfrm>
          <a:prstGeom prst="rect">
            <a:avLst/>
          </a:prstGeom>
          <a:gradFill>
            <a:gsLst>
              <a:gs pos="0">
                <a:srgbClr val="FFC000"/>
              </a:gs>
              <a:gs pos="39999">
                <a:schemeClr val="tx1">
                  <a:lumMod val="85000"/>
                </a:schemeClr>
              </a:gs>
              <a:gs pos="70000">
                <a:schemeClr val="tx2">
                  <a:lumMod val="90000"/>
                </a:schemeClr>
              </a:gs>
              <a:gs pos="88000">
                <a:srgbClr val="92D050"/>
              </a:gs>
              <a:gs pos="100000">
                <a:srgbClr val="8C3D91"/>
              </a:gs>
            </a:gsLst>
            <a:lin ang="5400000" scaled="0"/>
          </a:gradFill>
          <a:ln w="12700">
            <a:noFill/>
            <a:miter lim="800000"/>
            <a:headEnd/>
            <a:tailEnd/>
          </a:ln>
          <a:effectLst>
            <a:outerShdw dist="56796" dir="3806097" algn="ctr" rotWithShape="0">
              <a:srgbClr val="000000"/>
            </a:outerShdw>
          </a:effectLst>
        </p:spPr>
        <p:txBody>
          <a:bodyPr vert="horz" wrap="square" lIns="90488" tIns="44450" rIns="90488" bIns="44450" numCol="1" anchor="ctr" anchorCtr="0" compatLnSpc="1">
            <a:prstTxWarp prst="textNoShape">
              <a:avLst/>
            </a:prstTxWarp>
          </a:bodyPr>
          <a:lstStyle>
            <a:lvl1pPr>
              <a:defRPr sz="2200">
                <a:solidFill>
                  <a:srgbClr val="002060"/>
                </a:solidFill>
              </a:defRPr>
            </a:lvl1pPr>
          </a:lstStyle>
          <a:p>
            <a:pPr lvl="0"/>
            <a:r>
              <a:rPr lang="en-US"/>
              <a:t>Click to edit Master title style</a:t>
            </a:r>
            <a:endParaRPr lang="en-US" dirty="0"/>
          </a:p>
        </p:txBody>
      </p:sp>
      <p:sp>
        <p:nvSpPr>
          <p:cNvPr id="17" name="Content Placeholder 16"/>
          <p:cNvSpPr>
            <a:spLocks noGrp="1"/>
          </p:cNvSpPr>
          <p:nvPr>
            <p:ph sz="quarter" idx="10" hasCustomPrompt="1"/>
          </p:nvPr>
        </p:nvSpPr>
        <p:spPr>
          <a:xfrm>
            <a:off x="380999" y="1042374"/>
            <a:ext cx="6558303" cy="5099748"/>
          </a:xfrm>
          <a:prstGeom prst="rect">
            <a:avLst/>
          </a:prstGeom>
          <a:ln>
            <a:solidFill>
              <a:srgbClr val="FF0000"/>
            </a:solidFill>
          </a:ln>
          <a:scene3d>
            <a:camera prst="orthographicFront"/>
            <a:lightRig rig="threePt" dir="t"/>
          </a:scene3d>
          <a:sp3d extrusionH="76200" prstMaterial="plastic">
            <a:extrusionClr>
              <a:srgbClr val="6600CC"/>
            </a:extrusionClr>
          </a:sp3d>
        </p:spPr>
        <p:txBody>
          <a:bodyPr/>
          <a:lstStyle>
            <a:lvl1pPr>
              <a:defRPr sz="1800">
                <a:solidFill>
                  <a:srgbClr val="002060"/>
                </a:solidFill>
              </a:defRPr>
            </a:lvl1pPr>
            <a:lvl2pPr>
              <a:defRPr sz="1600">
                <a:solidFill>
                  <a:srgbClr val="002060"/>
                </a:solidFill>
              </a:defRPr>
            </a:lvl2pPr>
            <a:lvl3pPr>
              <a:defRPr>
                <a:solidFill>
                  <a:srgbClr val="002060"/>
                </a:solidFill>
              </a:defRPr>
            </a:lvl3pPr>
          </a:lstStyle>
          <a:p>
            <a:pPr lvl="0"/>
            <a:r>
              <a:rPr lang="en-US" dirty="0"/>
              <a:t>Edit Master text styles</a:t>
            </a:r>
          </a:p>
          <a:p>
            <a:pPr lvl="1"/>
            <a:r>
              <a:rPr lang="en-US" dirty="0"/>
              <a:t>Second level</a:t>
            </a:r>
          </a:p>
        </p:txBody>
      </p:sp>
      <p:pic>
        <p:nvPicPr>
          <p:cNvPr id="9" name="Picture 5" descr="bar"/>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5185751" y="6359660"/>
            <a:ext cx="3726474" cy="49661"/>
          </a:xfrm>
          <a:prstGeom prst="rect">
            <a:avLst/>
          </a:prstGeom>
          <a:solidFill>
            <a:srgbClr val="FFC000"/>
          </a:solidFill>
          <a:ln w="9525">
            <a:solidFill>
              <a:srgbClr val="FFC000"/>
            </a:solidFill>
            <a:miter lim="800000"/>
            <a:headEnd/>
            <a:tailEnd/>
          </a:ln>
        </p:spPr>
      </p:pic>
      <p:sp>
        <p:nvSpPr>
          <p:cNvPr id="12" name="Rectangle 11"/>
          <p:cNvSpPr/>
          <p:nvPr/>
        </p:nvSpPr>
        <p:spPr>
          <a:xfrm>
            <a:off x="5226316" y="6050705"/>
            <a:ext cx="3705033" cy="369332"/>
          </a:xfrm>
          <a:prstGeom prst="rect">
            <a:avLst/>
          </a:prstGeom>
        </p:spPr>
        <p:txBody>
          <a:bodyPr wrap="square">
            <a:spAutoFit/>
          </a:bodyPr>
          <a:lstStyle/>
          <a:p>
            <a:pPr>
              <a:buFontTx/>
              <a:buNone/>
            </a:pPr>
            <a:r>
              <a:rPr lang="en-US" sz="1800" baseline="0" dirty="0">
                <a:solidFill>
                  <a:srgbClr val="002060"/>
                </a:solidFill>
                <a:effectLst/>
              </a:rPr>
              <a:t>Software and Hardware Co-Design</a:t>
            </a:r>
            <a:endParaRPr lang="en-US" sz="1800" dirty="0">
              <a:solidFill>
                <a:srgbClr val="00B0F0"/>
              </a:solidFill>
              <a:effectLst/>
            </a:endParaRPr>
          </a:p>
        </p:txBody>
      </p:sp>
      <p:sp>
        <p:nvSpPr>
          <p:cNvPr id="14" name="Rectangle 13"/>
          <p:cNvSpPr/>
          <p:nvPr/>
        </p:nvSpPr>
        <p:spPr>
          <a:xfrm>
            <a:off x="7685856" y="483916"/>
            <a:ext cx="1452642" cy="338554"/>
          </a:xfrm>
          <a:prstGeom prst="rect">
            <a:avLst/>
          </a:prstGeom>
          <a:noFill/>
        </p:spPr>
        <p:txBody>
          <a:bodyPr wrap="none" lIns="91440" tIns="45720" rIns="91440" bIns="45720">
            <a:spAutoFit/>
          </a:bodyPr>
          <a:lstStyle/>
          <a:p>
            <a:pPr algn="ctr">
              <a:buNone/>
            </a:pPr>
            <a:r>
              <a:rPr lang="en-US" sz="1600" b="0" cap="none" spc="0" dirty="0">
                <a:ln w="0"/>
                <a:solidFill>
                  <a:srgbClr val="FF0000"/>
                </a:solidFill>
                <a:effectLst>
                  <a:reflection blurRad="6350" stA="53000" endA="300" endPos="35500" dir="5400000" sy="-90000" algn="bl" rotWithShape="0"/>
                </a:effectLst>
              </a:rPr>
              <a:t>Summer 2021</a:t>
            </a:r>
          </a:p>
        </p:txBody>
      </p:sp>
      <p:pic>
        <p:nvPicPr>
          <p:cNvPr id="15" name="Picture 2" descr="http://www.mouser.com/images/digilentinc/lrg/410-279-K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7563" y="3938884"/>
            <a:ext cx="1749425" cy="148701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012328" y="5062194"/>
            <a:ext cx="1899897" cy="276999"/>
          </a:xfrm>
          <a:prstGeom prst="rect">
            <a:avLst/>
          </a:prstGeom>
          <a:noFill/>
        </p:spPr>
        <p:txBody>
          <a:bodyPr wrap="square" rtlCol="0">
            <a:spAutoFit/>
          </a:bodyPr>
          <a:lstStyle/>
          <a:p>
            <a:r>
              <a:rPr lang="en-US" sz="1200" dirty="0">
                <a:effectLst/>
              </a:rPr>
              <a:t>Zybo Development Board</a:t>
            </a:r>
          </a:p>
        </p:txBody>
      </p:sp>
      <p:pic>
        <p:nvPicPr>
          <p:cNvPr id="18" name="Picture 17"/>
          <p:cNvPicPr>
            <a:picLocks noChangeAspect="1"/>
          </p:cNvPicPr>
          <p:nvPr/>
        </p:nvPicPr>
        <p:blipFill>
          <a:blip r:embed="rId4"/>
          <a:stretch>
            <a:fillRect/>
          </a:stretch>
        </p:blipFill>
        <p:spPr>
          <a:xfrm>
            <a:off x="7386035" y="5358479"/>
            <a:ext cx="673837" cy="690225"/>
          </a:xfrm>
          <a:prstGeom prst="rect">
            <a:avLst/>
          </a:prstGeom>
        </p:spPr>
      </p:pic>
      <p:pic>
        <p:nvPicPr>
          <p:cNvPr id="13" name="Picture 12" descr="rose4.gif">
            <a:extLst>
              <a:ext uri="{FF2B5EF4-FFF2-40B4-BE49-F238E27FC236}">
                <a16:creationId xmlns:a16="http://schemas.microsoft.com/office/drawing/2014/main" id="{CABADFDA-BDCE-4FDC-A291-F0DAE609AE0B}"/>
              </a:ext>
            </a:extLst>
          </p:cNvPr>
          <p:cNvPicPr>
            <a:picLocks noChangeAspect="1"/>
          </p:cNvPicPr>
          <p:nvPr/>
        </p:nvPicPr>
        <p:blipFill>
          <a:blip r:embed="rId5" cstate="print"/>
          <a:stretch>
            <a:fillRect/>
          </a:stretch>
        </p:blipFill>
        <p:spPr>
          <a:xfrm>
            <a:off x="212651" y="6318710"/>
            <a:ext cx="990600" cy="234490"/>
          </a:xfrm>
          <a:prstGeom prst="rect">
            <a:avLst/>
          </a:prstGeom>
        </p:spPr>
      </p:pic>
    </p:spTree>
    <p:extLst>
      <p:ext uri="{BB962C8B-B14F-4D97-AF65-F5344CB8AC3E}">
        <p14:creationId xmlns:p14="http://schemas.microsoft.com/office/powerpoint/2010/main" val="173493504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pic>
        <p:nvPicPr>
          <p:cNvPr id="5" name="Picture 4" descr="C:\Documents and Settings\Jennifer Lockhart\Desktop\Picture2 copy.jpg"/>
          <p:cNvPicPr>
            <a:picLocks noChangeArrowheads="1"/>
          </p:cNvPicPr>
          <p:nvPr/>
        </p:nvPicPr>
        <p:blipFill>
          <a:blip r:embed="rId7"/>
          <a:srcRect t="24879"/>
          <a:stretch>
            <a:fillRect/>
          </a:stretch>
        </p:blipFill>
        <p:spPr bwMode="auto">
          <a:xfrm>
            <a:off x="0" y="0"/>
            <a:ext cx="9144000" cy="6858000"/>
          </a:xfrm>
          <a:prstGeom prst="rect">
            <a:avLst/>
          </a:prstGeom>
          <a:noFill/>
        </p:spPr>
      </p:pic>
      <p:sp>
        <p:nvSpPr>
          <p:cNvPr id="6" name="Slide Number Placeholder 4"/>
          <p:cNvSpPr txBox="1">
            <a:spLocks/>
          </p:cNvSpPr>
          <p:nvPr/>
        </p:nvSpPr>
        <p:spPr>
          <a:xfrm>
            <a:off x="76200" y="6506103"/>
            <a:ext cx="41148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buChar char="•"/>
              <a:defRPr kumimoji="1" sz="900" kern="1200">
                <a:solidFill>
                  <a:srgbClr val="FFC000"/>
                </a:solidFill>
                <a:latin typeface="Tahoma"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5pPr>
            <a:lvl6pPr marL="2286000" algn="l" defTabSz="914400" rtl="0" eaLnBrk="1" latinLnBrk="0" hangingPunct="1">
              <a:defRPr kumimoji="1" sz="3000" kern="1200">
                <a:solidFill>
                  <a:schemeClr val="tx1"/>
                </a:solidFill>
                <a:latin typeface="Tahoma" pitchFamily="34" charset="0"/>
                <a:ea typeface="+mn-ea"/>
                <a:cs typeface="+mn-cs"/>
              </a:defRPr>
            </a:lvl6pPr>
            <a:lvl7pPr marL="2743200" algn="l" defTabSz="914400" rtl="0" eaLnBrk="1" latinLnBrk="0" hangingPunct="1">
              <a:defRPr kumimoji="1" sz="3000" kern="1200">
                <a:solidFill>
                  <a:schemeClr val="tx1"/>
                </a:solidFill>
                <a:latin typeface="Tahoma" pitchFamily="34" charset="0"/>
                <a:ea typeface="+mn-ea"/>
                <a:cs typeface="+mn-cs"/>
              </a:defRPr>
            </a:lvl7pPr>
            <a:lvl8pPr marL="3200400" algn="l" defTabSz="914400" rtl="0" eaLnBrk="1" latinLnBrk="0" hangingPunct="1">
              <a:defRPr kumimoji="1" sz="3000" kern="1200">
                <a:solidFill>
                  <a:schemeClr val="tx1"/>
                </a:solidFill>
                <a:latin typeface="Tahoma" pitchFamily="34" charset="0"/>
                <a:ea typeface="+mn-ea"/>
                <a:cs typeface="+mn-cs"/>
              </a:defRPr>
            </a:lvl8pPr>
            <a:lvl9pPr marL="3657600" algn="l" defTabSz="914400" rtl="0" eaLnBrk="1" latinLnBrk="0" hangingPunct="1">
              <a:defRPr kumimoji="1" sz="3000" kern="1200">
                <a:solidFill>
                  <a:schemeClr val="tx1"/>
                </a:solidFill>
                <a:latin typeface="Tahoma" pitchFamily="34" charset="0"/>
                <a:ea typeface="+mn-ea"/>
                <a:cs typeface="+mn-cs"/>
              </a:defRPr>
            </a:lvl9pPr>
          </a:lstStyle>
          <a:p>
            <a:pPr algn="l">
              <a:buFontTx/>
              <a:buNone/>
            </a:pPr>
            <a:r>
              <a:rPr lang="en-US" b="0" dirty="0">
                <a:solidFill>
                  <a:srgbClr val="0070C0"/>
                </a:solidFill>
                <a:effectLst/>
                <a:latin typeface="Times" panose="02020603050405020304" pitchFamily="18" charset="0"/>
                <a:cs typeface="Times" panose="02020603050405020304" pitchFamily="18" charset="0"/>
              </a:rPr>
              <a:t>Lecture 5 </a:t>
            </a:r>
            <a:r>
              <a:rPr lang="en-US" b="0" dirty="0">
                <a:solidFill>
                  <a:srgbClr val="0070C0"/>
                </a:solidFill>
                <a:effectLst/>
                <a:latin typeface="Tahoma" pitchFamily="34" charset="0"/>
                <a:cs typeface="+mn-cs"/>
              </a:rPr>
              <a:t>I2C</a:t>
            </a:r>
            <a:r>
              <a:rPr lang="en-US" b="0" baseline="0" dirty="0">
                <a:solidFill>
                  <a:srgbClr val="0070C0"/>
                </a:solidFill>
                <a:effectLst/>
                <a:latin typeface="Tahoma" pitchFamily="34" charset="0"/>
                <a:cs typeface="+mn-cs"/>
              </a:rPr>
              <a:t> Controller</a:t>
            </a:r>
            <a:r>
              <a:rPr lang="en-US" baseline="0" dirty="0">
                <a:solidFill>
                  <a:srgbClr val="0070C0"/>
                </a:solidFill>
                <a:effectLst/>
              </a:rPr>
              <a:t> in Verilog</a:t>
            </a:r>
            <a:r>
              <a:rPr lang="en-US" b="0" baseline="0" dirty="0">
                <a:solidFill>
                  <a:srgbClr val="0070C0"/>
                </a:solidFill>
                <a:effectLst/>
                <a:latin typeface="Times" panose="02020603050405020304" pitchFamily="18" charset="0"/>
                <a:cs typeface="Times" panose="02020603050405020304" pitchFamily="18" charset="0"/>
              </a:rPr>
              <a:t> Spring </a:t>
            </a:r>
            <a:r>
              <a:rPr lang="en-US" b="0" dirty="0">
                <a:solidFill>
                  <a:srgbClr val="0070C0"/>
                </a:solidFill>
                <a:effectLst/>
                <a:latin typeface="Times" panose="02020603050405020304" pitchFamily="18" charset="0"/>
                <a:cs typeface="Times" panose="02020603050405020304" pitchFamily="18" charset="0"/>
              </a:rPr>
              <a:t>2019 HUST --  </a:t>
            </a:r>
            <a:fld id="{8D53829D-69C5-427B-BC55-CADFE39DF8BA}" type="slidenum">
              <a:rPr lang="en-US" b="0" smtClean="0">
                <a:solidFill>
                  <a:srgbClr val="0070C0"/>
                </a:solidFill>
                <a:effectLst/>
                <a:latin typeface="Times" panose="02020603050405020304" pitchFamily="18" charset="0"/>
                <a:cs typeface="Times" panose="02020603050405020304" pitchFamily="18" charset="0"/>
              </a:rPr>
              <a:pPr algn="l">
                <a:buFontTx/>
                <a:buNone/>
              </a:pPr>
              <a:t>‹#›</a:t>
            </a:fld>
            <a:endParaRPr lang="en-US" b="0" dirty="0">
              <a:solidFill>
                <a:srgbClr val="0070C0"/>
              </a:solidFill>
              <a:effectLst/>
              <a:latin typeface="Times" panose="02020603050405020304" pitchFamily="18" charset="0"/>
              <a:cs typeface="Times" panose="02020603050405020304" pitchFamily="18" charset="0"/>
            </a:endParaRP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05600" y="6506103"/>
            <a:ext cx="2312133" cy="318915"/>
          </a:xfrm>
          <a:prstGeom prst="rect">
            <a:avLst/>
          </a:prstGeom>
        </p:spPr>
      </p:pic>
      <p:pic>
        <p:nvPicPr>
          <p:cNvPr id="8" name="Picture 7" descr="C:\Documents and Settings\Jennifer Lockhart\Desktop\Picture2 copy.jpg">
            <a:extLst>
              <a:ext uri="{FF2B5EF4-FFF2-40B4-BE49-F238E27FC236}">
                <a16:creationId xmlns:a16="http://schemas.microsoft.com/office/drawing/2014/main" id="{9189E73A-1A3E-4DA3-B381-21A9204A4C70}"/>
              </a:ext>
            </a:extLst>
          </p:cNvPr>
          <p:cNvPicPr>
            <a:picLocks noChangeArrowheads="1"/>
          </p:cNvPicPr>
          <p:nvPr userDrawn="1"/>
        </p:nvPicPr>
        <p:blipFill>
          <a:blip r:embed="rId7"/>
          <a:srcRect t="24879"/>
          <a:stretch>
            <a:fillRect/>
          </a:stretch>
        </p:blipFill>
        <p:spPr bwMode="auto">
          <a:xfrm>
            <a:off x="0" y="0"/>
            <a:ext cx="9144000" cy="6858000"/>
          </a:xfrm>
          <a:prstGeom prst="rect">
            <a:avLst/>
          </a:prstGeom>
          <a:noFill/>
        </p:spPr>
      </p:pic>
      <p:sp>
        <p:nvSpPr>
          <p:cNvPr id="9" name="Slide Number Placeholder 4">
            <a:extLst>
              <a:ext uri="{FF2B5EF4-FFF2-40B4-BE49-F238E27FC236}">
                <a16:creationId xmlns:a16="http://schemas.microsoft.com/office/drawing/2014/main" id="{DE1C1DD7-6056-4C75-8983-328F770A3FE4}"/>
              </a:ext>
            </a:extLst>
          </p:cNvPr>
          <p:cNvSpPr txBox="1">
            <a:spLocks/>
          </p:cNvSpPr>
          <p:nvPr userDrawn="1"/>
        </p:nvSpPr>
        <p:spPr>
          <a:xfrm>
            <a:off x="76200" y="6506103"/>
            <a:ext cx="31242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buChar char="•"/>
              <a:defRPr kumimoji="1" sz="900" kern="1200">
                <a:solidFill>
                  <a:srgbClr val="FFC000"/>
                </a:solidFill>
                <a:latin typeface="Tahoma"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5pPr>
            <a:lvl6pPr marL="2286000" algn="l" defTabSz="914400" rtl="0" eaLnBrk="1" latinLnBrk="0" hangingPunct="1">
              <a:defRPr kumimoji="1" sz="3000" kern="1200">
                <a:solidFill>
                  <a:schemeClr val="tx1"/>
                </a:solidFill>
                <a:latin typeface="Tahoma" pitchFamily="34" charset="0"/>
                <a:ea typeface="+mn-ea"/>
                <a:cs typeface="+mn-cs"/>
              </a:defRPr>
            </a:lvl6pPr>
            <a:lvl7pPr marL="2743200" algn="l" defTabSz="914400" rtl="0" eaLnBrk="1" latinLnBrk="0" hangingPunct="1">
              <a:defRPr kumimoji="1" sz="3000" kern="1200">
                <a:solidFill>
                  <a:schemeClr val="tx1"/>
                </a:solidFill>
                <a:latin typeface="Tahoma" pitchFamily="34" charset="0"/>
                <a:ea typeface="+mn-ea"/>
                <a:cs typeface="+mn-cs"/>
              </a:defRPr>
            </a:lvl7pPr>
            <a:lvl8pPr marL="3200400" algn="l" defTabSz="914400" rtl="0" eaLnBrk="1" latinLnBrk="0" hangingPunct="1">
              <a:defRPr kumimoji="1" sz="3000" kern="1200">
                <a:solidFill>
                  <a:schemeClr val="tx1"/>
                </a:solidFill>
                <a:latin typeface="Tahoma" pitchFamily="34" charset="0"/>
                <a:ea typeface="+mn-ea"/>
                <a:cs typeface="+mn-cs"/>
              </a:defRPr>
            </a:lvl8pPr>
            <a:lvl9pPr marL="3657600" algn="l" defTabSz="914400" rtl="0" eaLnBrk="1" latinLnBrk="0" hangingPunct="1">
              <a:defRPr kumimoji="1" sz="3000" kern="1200">
                <a:solidFill>
                  <a:schemeClr val="tx1"/>
                </a:solidFill>
                <a:latin typeface="Tahoma" pitchFamily="34" charset="0"/>
                <a:ea typeface="+mn-ea"/>
                <a:cs typeface="+mn-cs"/>
              </a:defRPr>
            </a:lvl9pPr>
          </a:lstStyle>
          <a:p>
            <a:pPr algn="l">
              <a:buFontTx/>
              <a:buNone/>
            </a:pPr>
            <a:r>
              <a:rPr lang="en-US" b="0" dirty="0">
                <a:solidFill>
                  <a:srgbClr val="0070C0"/>
                </a:solidFill>
                <a:effectLst/>
                <a:latin typeface="Times" panose="02020603050405020304" pitchFamily="18" charset="0"/>
                <a:cs typeface="Times" panose="02020603050405020304" pitchFamily="18" charset="0"/>
              </a:rPr>
              <a:t>Lecture 10-1 AXI</a:t>
            </a:r>
            <a:r>
              <a:rPr lang="en-US" b="0" baseline="0" dirty="0">
                <a:solidFill>
                  <a:srgbClr val="0070C0"/>
                </a:solidFill>
                <a:effectLst/>
                <a:latin typeface="Times" panose="02020603050405020304" pitchFamily="18" charset="0"/>
                <a:cs typeface="Times" panose="02020603050405020304" pitchFamily="18" charset="0"/>
              </a:rPr>
              <a:t> DMA and VGA Summer 2021</a:t>
            </a:r>
            <a:r>
              <a:rPr lang="en-US" b="0" dirty="0">
                <a:solidFill>
                  <a:srgbClr val="0070C0"/>
                </a:solidFill>
                <a:effectLst/>
                <a:latin typeface="Times" panose="02020603050405020304" pitchFamily="18" charset="0"/>
                <a:cs typeface="Times" panose="02020603050405020304" pitchFamily="18" charset="0"/>
              </a:rPr>
              <a:t> HUST --  </a:t>
            </a:r>
            <a:fld id="{8D53829D-69C5-427B-BC55-CADFE39DF8BA}" type="slidenum">
              <a:rPr lang="en-US" b="0" smtClean="0">
                <a:solidFill>
                  <a:srgbClr val="0070C0"/>
                </a:solidFill>
                <a:effectLst/>
                <a:latin typeface="Times" panose="02020603050405020304" pitchFamily="18" charset="0"/>
                <a:cs typeface="Times" panose="02020603050405020304" pitchFamily="18" charset="0"/>
              </a:rPr>
              <a:pPr algn="l">
                <a:buFontTx/>
                <a:buNone/>
              </a:pPr>
              <a:t>‹#›</a:t>
            </a:fld>
            <a:endParaRPr lang="en-US" b="0" dirty="0">
              <a:solidFill>
                <a:srgbClr val="0070C0"/>
              </a:solidFill>
              <a:effectLst/>
              <a:latin typeface="Times" panose="02020603050405020304" pitchFamily="18" charset="0"/>
              <a:cs typeface="Times" panose="02020603050405020304" pitchFamily="18" charset="0"/>
            </a:endParaRPr>
          </a:p>
        </p:txBody>
      </p:sp>
      <p:pic>
        <p:nvPicPr>
          <p:cNvPr id="10" name="Picture 9">
            <a:extLst>
              <a:ext uri="{FF2B5EF4-FFF2-40B4-BE49-F238E27FC236}">
                <a16:creationId xmlns:a16="http://schemas.microsoft.com/office/drawing/2014/main" id="{01BB74ED-640F-447E-9367-9D9F28A77110}"/>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705600" y="6506103"/>
            <a:ext cx="2312133" cy="318915"/>
          </a:xfrm>
          <a:prstGeom prst="rect">
            <a:avLst/>
          </a:prstGeom>
        </p:spPr>
      </p:pic>
    </p:spTree>
    <p:extLst>
      <p:ext uri="{BB962C8B-B14F-4D97-AF65-F5344CB8AC3E}">
        <p14:creationId xmlns:p14="http://schemas.microsoft.com/office/powerpoint/2010/main" val="3081926503"/>
      </p:ext>
    </p:extLst>
  </p:cSld>
  <p:clrMap bg1="dk2" tx1="lt1" bg2="dk1" tx2="lt2" accent1="accent1" accent2="accent2" accent3="accent3" accent4="accent4" accent5="accent5" accent6="accent6" hlink="hlink" folHlink="folHlink"/>
  <p:sldLayoutIdLst>
    <p:sldLayoutId id="2147483758" r:id="rId1"/>
    <p:sldLayoutId id="2147483759" r:id="rId2"/>
    <p:sldLayoutId id="2147483761" r:id="rId3"/>
    <p:sldLayoutId id="2147483762" r:id="rId4"/>
    <p:sldLayoutId id="2147483783" r:id="rId5"/>
  </p:sldLayoutIdLst>
  <p:hf hdr="0" ftr="0" dt="0"/>
  <p:txStyles>
    <p:titleStyle>
      <a:lvl1pPr algn="ctr" rtl="0" eaLnBrk="1" fontAlgn="base" hangingPunct="1">
        <a:lnSpc>
          <a:spcPct val="85000"/>
        </a:lnSpc>
        <a:spcBef>
          <a:spcPct val="0"/>
        </a:spcBef>
        <a:spcAft>
          <a:spcPct val="0"/>
        </a:spcAft>
        <a:defRPr kumimoji="1" sz="2400">
          <a:solidFill>
            <a:srgbClr val="FF0000"/>
          </a:solidFill>
          <a:latin typeface="+mj-lt"/>
          <a:ea typeface="+mj-ea"/>
          <a:cs typeface="+mj-cs"/>
        </a:defRPr>
      </a:lvl1pPr>
      <a:lvl2pPr algn="l" rtl="0" eaLnBrk="1" fontAlgn="base" hangingPunct="1">
        <a:lnSpc>
          <a:spcPct val="85000"/>
        </a:lnSpc>
        <a:spcBef>
          <a:spcPct val="0"/>
        </a:spcBef>
        <a:spcAft>
          <a:spcPct val="0"/>
        </a:spcAft>
        <a:defRPr kumimoji="1" sz="2400">
          <a:solidFill>
            <a:schemeClr val="tx1"/>
          </a:solidFill>
          <a:latin typeface="Tahoma" pitchFamily="34" charset="0"/>
        </a:defRPr>
      </a:lvl2pPr>
      <a:lvl3pPr algn="l" rtl="0" eaLnBrk="1" fontAlgn="base" hangingPunct="1">
        <a:lnSpc>
          <a:spcPct val="85000"/>
        </a:lnSpc>
        <a:spcBef>
          <a:spcPct val="0"/>
        </a:spcBef>
        <a:spcAft>
          <a:spcPct val="0"/>
        </a:spcAft>
        <a:defRPr kumimoji="1" sz="2400">
          <a:solidFill>
            <a:schemeClr val="tx1"/>
          </a:solidFill>
          <a:latin typeface="Tahoma" pitchFamily="34" charset="0"/>
        </a:defRPr>
      </a:lvl3pPr>
      <a:lvl4pPr algn="l" rtl="0" eaLnBrk="1" fontAlgn="base" hangingPunct="1">
        <a:lnSpc>
          <a:spcPct val="85000"/>
        </a:lnSpc>
        <a:spcBef>
          <a:spcPct val="0"/>
        </a:spcBef>
        <a:spcAft>
          <a:spcPct val="0"/>
        </a:spcAft>
        <a:defRPr kumimoji="1" sz="2400">
          <a:solidFill>
            <a:schemeClr val="tx1"/>
          </a:solidFill>
          <a:latin typeface="Tahoma" pitchFamily="34" charset="0"/>
        </a:defRPr>
      </a:lvl4pPr>
      <a:lvl5pPr algn="l" rtl="0" eaLnBrk="1" fontAlgn="base" hangingPunct="1">
        <a:lnSpc>
          <a:spcPct val="85000"/>
        </a:lnSpc>
        <a:spcBef>
          <a:spcPct val="0"/>
        </a:spcBef>
        <a:spcAft>
          <a:spcPct val="0"/>
        </a:spcAft>
        <a:defRPr kumimoji="1" sz="2400">
          <a:solidFill>
            <a:schemeClr val="tx1"/>
          </a:solidFill>
          <a:latin typeface="Tahoma" pitchFamily="34" charset="0"/>
        </a:defRPr>
      </a:lvl5pPr>
      <a:lvl6pPr marL="457200" algn="l" rtl="0" eaLnBrk="1" fontAlgn="base" hangingPunct="1">
        <a:lnSpc>
          <a:spcPct val="85000"/>
        </a:lnSpc>
        <a:spcBef>
          <a:spcPct val="0"/>
        </a:spcBef>
        <a:spcAft>
          <a:spcPct val="0"/>
        </a:spcAft>
        <a:defRPr kumimoji="1" sz="2400">
          <a:solidFill>
            <a:srgbClr val="0000FF"/>
          </a:solidFill>
          <a:latin typeface="Tahoma" pitchFamily="34" charset="0"/>
        </a:defRPr>
      </a:lvl6pPr>
      <a:lvl7pPr marL="914400" algn="l" rtl="0" eaLnBrk="1" fontAlgn="base" hangingPunct="1">
        <a:lnSpc>
          <a:spcPct val="85000"/>
        </a:lnSpc>
        <a:spcBef>
          <a:spcPct val="0"/>
        </a:spcBef>
        <a:spcAft>
          <a:spcPct val="0"/>
        </a:spcAft>
        <a:defRPr kumimoji="1" sz="2400">
          <a:solidFill>
            <a:srgbClr val="0000FF"/>
          </a:solidFill>
          <a:latin typeface="Tahoma" pitchFamily="34" charset="0"/>
        </a:defRPr>
      </a:lvl7pPr>
      <a:lvl8pPr marL="1371600" algn="l" rtl="0" eaLnBrk="1" fontAlgn="base" hangingPunct="1">
        <a:lnSpc>
          <a:spcPct val="85000"/>
        </a:lnSpc>
        <a:spcBef>
          <a:spcPct val="0"/>
        </a:spcBef>
        <a:spcAft>
          <a:spcPct val="0"/>
        </a:spcAft>
        <a:defRPr kumimoji="1" sz="2400">
          <a:solidFill>
            <a:srgbClr val="0000FF"/>
          </a:solidFill>
          <a:latin typeface="Tahoma" pitchFamily="34" charset="0"/>
        </a:defRPr>
      </a:lvl8pPr>
      <a:lvl9pPr marL="1828800" algn="l" rtl="0" eaLnBrk="1" fontAlgn="base" hangingPunct="1">
        <a:lnSpc>
          <a:spcPct val="85000"/>
        </a:lnSpc>
        <a:spcBef>
          <a:spcPct val="0"/>
        </a:spcBef>
        <a:spcAft>
          <a:spcPct val="0"/>
        </a:spcAft>
        <a:defRPr kumimoji="1" sz="2400">
          <a:solidFill>
            <a:srgbClr val="0000FF"/>
          </a:solidFill>
          <a:latin typeface="Tahoma" pitchFamily="34" charset="0"/>
        </a:defRPr>
      </a:lvl9pPr>
    </p:titleStyle>
    <p:bodyStyle>
      <a:lvl1pPr marL="342900" indent="-342900" algn="l" rtl="0" eaLnBrk="1" fontAlgn="base" hangingPunct="1">
        <a:spcBef>
          <a:spcPct val="60000"/>
        </a:spcBef>
        <a:spcAft>
          <a:spcPct val="0"/>
        </a:spcAft>
        <a:buClr>
          <a:srgbClr val="6600CC"/>
        </a:buClr>
        <a:buFont typeface="Wingdings" pitchFamily="2" charset="2"/>
        <a:buChar char="q"/>
        <a:defRPr kumimoji="1" sz="2200">
          <a:solidFill>
            <a:srgbClr val="FF0000"/>
          </a:solidFill>
          <a:latin typeface="+mn-lt"/>
          <a:ea typeface="+mn-ea"/>
          <a:cs typeface="+mn-cs"/>
        </a:defRPr>
      </a:lvl1pPr>
      <a:lvl2pPr marL="742950" indent="-285750" algn="l" rtl="0" eaLnBrk="1" fontAlgn="base" hangingPunct="1">
        <a:spcBef>
          <a:spcPct val="40000"/>
        </a:spcBef>
        <a:spcAft>
          <a:spcPct val="0"/>
        </a:spcAft>
        <a:buClr>
          <a:srgbClr val="6600CC"/>
        </a:buClr>
        <a:buFont typeface="Courier New" pitchFamily="49" charset="0"/>
        <a:buChar char="o"/>
        <a:defRPr kumimoji="1" sz="1800">
          <a:solidFill>
            <a:srgbClr val="FF0000"/>
          </a:solidFill>
          <a:latin typeface="+mn-lt"/>
        </a:defRPr>
      </a:lvl2pPr>
      <a:lvl3pPr marL="1143000" indent="-228600" algn="l" rtl="0" eaLnBrk="1" fontAlgn="base" hangingPunct="1">
        <a:lnSpc>
          <a:spcPct val="95000"/>
        </a:lnSpc>
        <a:spcBef>
          <a:spcPct val="35000"/>
        </a:spcBef>
        <a:spcAft>
          <a:spcPct val="0"/>
        </a:spcAft>
        <a:buClr>
          <a:srgbClr val="6600CC"/>
        </a:buClr>
        <a:buFont typeface="Vivaldi" pitchFamily="66" charset="0"/>
        <a:buChar char="#"/>
        <a:defRPr kumimoji="1">
          <a:solidFill>
            <a:srgbClr val="FF0000"/>
          </a:solidFill>
          <a:latin typeface="+mn-lt"/>
        </a:defRPr>
      </a:lvl3pPr>
      <a:lvl4pPr marL="1600200" indent="-228600" algn="l" rtl="0" eaLnBrk="1" fontAlgn="base" hangingPunct="1">
        <a:lnSpc>
          <a:spcPct val="75000"/>
        </a:lnSpc>
        <a:spcBef>
          <a:spcPct val="30000"/>
        </a:spcBef>
        <a:spcAft>
          <a:spcPct val="0"/>
        </a:spcAft>
        <a:buChar char="–"/>
        <a:defRPr kumimoji="1" sz="2000">
          <a:solidFill>
            <a:schemeClr val="tx1"/>
          </a:solidFill>
          <a:effectLst>
            <a:outerShdw blurRad="38100" dist="38100" dir="2700000" algn="tl">
              <a:srgbClr val="C0C0C0"/>
            </a:outerShdw>
          </a:effectLst>
          <a:latin typeface="+mn-lt"/>
        </a:defRPr>
      </a:lvl4pPr>
      <a:lvl5pPr marL="20574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mathworks.com/help/hdlcoder/examples/getting-started-with-axi4-stream-interface-in-zynq-workflow.html?s_tid=gn_loc_dro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reference.digilentinc.com/zybo:zybo" TargetMode="External"/><Relationship Id="rId4" Type="http://schemas.openxmlformats.org/officeDocument/2006/relationships/hyperlink" Target="http://www.googoolia.com/wp/2014/04/12/lesson-3-axi-stream-interfac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IBM_Personal_System/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GIF"/></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36.jpg"/></Relationships>
</file>

<file path=ppt/slides/_rels/slide3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5.jpeg"/><Relationship Id="rId7" Type="http://schemas.openxmlformats.org/officeDocument/2006/relationships/image" Target="../media/image41.png"/><Relationship Id="rId2" Type="http://schemas.openxmlformats.org/officeDocument/2006/relationships/image" Target="../media/image2.gif"/><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hyperlink" Target="https://reference.digilentinc.com/zybo:zyb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eference.digilentinc.com/zybo:zybo"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10-1 AXI Video DMA and VGA Driver</a:t>
            </a:r>
          </a:p>
        </p:txBody>
      </p:sp>
      <p:sp>
        <p:nvSpPr>
          <p:cNvPr id="3" name="Content Placeholder 2"/>
          <p:cNvSpPr>
            <a:spLocks noGrp="1"/>
          </p:cNvSpPr>
          <p:nvPr>
            <p:ph sz="quarter" idx="10"/>
          </p:nvPr>
        </p:nvSpPr>
        <p:spPr/>
        <p:txBody>
          <a:bodyPr/>
          <a:lstStyle/>
          <a:p>
            <a:r>
              <a:rPr lang="en-US" dirty="0"/>
              <a:t>Assignment</a:t>
            </a:r>
          </a:p>
          <a:p>
            <a:r>
              <a:rPr lang="en-US" dirty="0"/>
              <a:t>References</a:t>
            </a:r>
          </a:p>
          <a:p>
            <a:r>
              <a:rPr lang="en-US" dirty="0"/>
              <a:t>Zybo Base system Design Introduction</a:t>
            </a:r>
          </a:p>
          <a:p>
            <a:r>
              <a:rPr lang="en-US" dirty="0"/>
              <a:t>AXI Interface Review</a:t>
            </a:r>
          </a:p>
          <a:p>
            <a:pPr lvl="1"/>
            <a:r>
              <a:rPr lang="en-US" dirty="0"/>
              <a:t>General purpose, high performance, ACP</a:t>
            </a:r>
          </a:p>
          <a:p>
            <a:r>
              <a:rPr lang="en-US" dirty="0"/>
              <a:t>Direct Memory Access (DMA)</a:t>
            </a:r>
          </a:p>
          <a:p>
            <a:pPr lvl="1"/>
            <a:r>
              <a:rPr lang="en-US" dirty="0"/>
              <a:t>Memory-mapped vs. Streaming</a:t>
            </a:r>
          </a:p>
          <a:p>
            <a:r>
              <a:rPr lang="en-US" dirty="0"/>
              <a:t>AXI Video Direct Memory Access </a:t>
            </a:r>
          </a:p>
          <a:p>
            <a:r>
              <a:rPr lang="en-US" dirty="0"/>
              <a:t>VGA Review</a:t>
            </a:r>
          </a:p>
          <a:p>
            <a:r>
              <a:rPr lang="en-US" dirty="0"/>
              <a:t>VGA/HDMI Display Controller axi_dispctrl_v1-00_a</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latin typeface="Arial"/>
                <a:ea typeface="ＭＳ Ｐゴシック" charset="0"/>
                <a:cs typeface="Arial"/>
              </a:rPr>
              <a:t>High-Performance Port Summary</a:t>
            </a:r>
          </a:p>
        </p:txBody>
      </p:sp>
      <p:sp>
        <p:nvSpPr>
          <p:cNvPr id="3" name="Text Placeholder 2"/>
          <p:cNvSpPr>
            <a:spLocks noGrp="1"/>
          </p:cNvSpPr>
          <p:nvPr>
            <p:ph type="body" sz="quarter" idx="10"/>
          </p:nvPr>
        </p:nvSpPr>
        <p:spPr/>
        <p:txBody>
          <a:bodyPr/>
          <a:lstStyle/>
          <a:p>
            <a:pPr>
              <a:lnSpc>
                <a:spcPct val="130000"/>
              </a:lnSpc>
            </a:pPr>
            <a:r>
              <a:rPr lang="en-US" altLang="en-US" dirty="0">
                <a:latin typeface="Arial" panose="020B0604020202020204" pitchFamily="34" charset="0"/>
                <a:cs typeface="Arial" panose="020B0604020202020204" pitchFamily="34" charset="0"/>
              </a:rPr>
              <a:t>HP ports are designed for maximum bandwidth access to external memory and On-Chip Memory (OCM)</a:t>
            </a:r>
          </a:p>
          <a:p>
            <a:pPr>
              <a:lnSpc>
                <a:spcPct val="130000"/>
              </a:lnSpc>
            </a:pPr>
            <a:r>
              <a:rPr lang="en-US" altLang="en-US" dirty="0">
                <a:latin typeface="Arial" panose="020B0604020202020204" pitchFamily="34" charset="0"/>
                <a:cs typeface="Arial" panose="020B0604020202020204" pitchFamily="34" charset="0"/>
              </a:rPr>
              <a:t>When combined can saturate external memory and OCM bandwidth</a:t>
            </a:r>
          </a:p>
          <a:p>
            <a:pPr lvl="1">
              <a:lnSpc>
                <a:spcPct val="130000"/>
              </a:lnSpc>
            </a:pPr>
            <a:r>
              <a:rPr lang="en-US" altLang="en-US" dirty="0">
                <a:latin typeface="Arial" panose="020B0604020202020204" pitchFamily="34" charset="0"/>
                <a:cs typeface="Arial" panose="020B0604020202020204" pitchFamily="34" charset="0"/>
              </a:rPr>
              <a:t>HP Ports : 4 * 64 bits * 150 MHz * 2 = 9.6 GByte/sec</a:t>
            </a:r>
          </a:p>
          <a:p>
            <a:pPr lvl="1">
              <a:lnSpc>
                <a:spcPct val="130000"/>
              </a:lnSpc>
            </a:pPr>
            <a:r>
              <a:rPr lang="en-US" altLang="en-US" dirty="0">
                <a:latin typeface="Arial" panose="020B0604020202020204" pitchFamily="34" charset="0"/>
                <a:cs typeface="Arial" panose="020B0604020202020204" pitchFamily="34" charset="0"/>
              </a:rPr>
              <a:t>external DDR: 1 * 32 bits * 1066 MHz * 2 = 4.3 GByte/sec</a:t>
            </a:r>
          </a:p>
          <a:p>
            <a:pPr lvl="1">
              <a:lnSpc>
                <a:spcPct val="130000"/>
              </a:lnSpc>
            </a:pPr>
            <a:r>
              <a:rPr lang="en-US" altLang="en-US" dirty="0">
                <a:latin typeface="Arial" panose="020B0604020202020204" pitchFamily="34" charset="0"/>
                <a:cs typeface="Arial" panose="020B0604020202020204" pitchFamily="34" charset="0"/>
              </a:rPr>
              <a:t>OCM : 64 bits * 222 MHz * 2 = 3.5 GByte/sec</a:t>
            </a:r>
          </a:p>
          <a:p>
            <a:pPr>
              <a:lnSpc>
                <a:spcPct val="130000"/>
              </a:lnSpc>
            </a:pPr>
            <a:r>
              <a:rPr lang="en-US" altLang="en-US" dirty="0">
                <a:latin typeface="Arial" panose="020B0604020202020204" pitchFamily="34" charset="0"/>
                <a:cs typeface="Arial" panose="020B0604020202020204" pitchFamily="34" charset="0"/>
              </a:rPr>
              <a:t>Optimized for large burst lengths and many outstanding transactions</a:t>
            </a:r>
          </a:p>
          <a:p>
            <a:pPr>
              <a:lnSpc>
                <a:spcPct val="130000"/>
              </a:lnSpc>
            </a:pPr>
            <a:r>
              <a:rPr lang="en-US" altLang="en-US" dirty="0">
                <a:latin typeface="Arial" panose="020B0604020202020204" pitchFamily="34" charset="0"/>
                <a:cs typeface="Arial" panose="020B0604020202020204" pitchFamily="34" charset="0"/>
              </a:rPr>
              <a:t>Large data buffers to amortize access latency</a:t>
            </a:r>
          </a:p>
          <a:p>
            <a:pPr>
              <a:lnSpc>
                <a:spcPct val="130000"/>
              </a:lnSpc>
            </a:pPr>
            <a:r>
              <a:rPr lang="en-US" altLang="en-US" dirty="0">
                <a:latin typeface="Arial" panose="020B0604020202020204" pitchFamily="34" charset="0"/>
                <a:cs typeface="Arial" panose="020B0604020202020204" pitchFamily="34" charset="0"/>
              </a:rPr>
              <a:t>Efficient upsizing/downsizing for 32 bit accesses</a:t>
            </a:r>
          </a:p>
          <a:p>
            <a:pPr marL="0" indent="0">
              <a:buNone/>
            </a:pPr>
            <a:endParaRPr lang="en-US" dirty="0"/>
          </a:p>
        </p:txBody>
      </p:sp>
    </p:spTree>
    <p:extLst>
      <p:ext uri="{BB962C8B-B14F-4D97-AF65-F5344CB8AC3E}">
        <p14:creationId xmlns:p14="http://schemas.microsoft.com/office/powerpoint/2010/main" val="78353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latin typeface="Arial"/>
                <a:ea typeface="ＭＳ Ｐゴシック" charset="0"/>
                <a:cs typeface="Arial"/>
              </a:rPr>
              <a:t>Accelerator Coherency Port (ACP) Summary</a:t>
            </a:r>
          </a:p>
        </p:txBody>
      </p:sp>
      <p:sp>
        <p:nvSpPr>
          <p:cNvPr id="5" name="Text Placeholder 4"/>
          <p:cNvSpPr>
            <a:spLocks noGrp="1"/>
          </p:cNvSpPr>
          <p:nvPr>
            <p:ph type="body" sz="quarter" idx="10"/>
          </p:nvPr>
        </p:nvSpPr>
        <p:spPr/>
        <p:txBody>
          <a:bodyPr/>
          <a:lstStyle/>
          <a:p>
            <a:pPr>
              <a:lnSpc>
                <a:spcPct val="130000"/>
              </a:lnSpc>
            </a:pPr>
            <a:r>
              <a:rPr lang="en-US" altLang="en-US" dirty="0">
                <a:latin typeface="Arial" panose="020B0604020202020204" pitchFamily="34" charset="0"/>
                <a:cs typeface="Arial" panose="020B0604020202020204" pitchFamily="34" charset="0"/>
              </a:rPr>
              <a:t>ACP allows limited support for Hardware Coherency</a:t>
            </a:r>
          </a:p>
          <a:p>
            <a:pPr lvl="1">
              <a:lnSpc>
                <a:spcPct val="130000"/>
              </a:lnSpc>
            </a:pPr>
            <a:r>
              <a:rPr lang="en-US" altLang="en-US" dirty="0">
                <a:latin typeface="Arial" panose="020B0604020202020204" pitchFamily="34" charset="0"/>
                <a:cs typeface="Arial" panose="020B0604020202020204" pitchFamily="34" charset="0"/>
              </a:rPr>
              <a:t>– Allows a PL accelerator to access cache of the Cortex-A9 processors</a:t>
            </a:r>
          </a:p>
          <a:p>
            <a:pPr lvl="1">
              <a:lnSpc>
                <a:spcPct val="130000"/>
              </a:lnSpc>
            </a:pPr>
            <a:r>
              <a:rPr lang="en-US" altLang="en-US" dirty="0">
                <a:latin typeface="Arial" panose="020B0604020202020204" pitchFamily="34" charset="0"/>
                <a:cs typeface="Arial" panose="020B0604020202020204" pitchFamily="34" charset="0"/>
              </a:rPr>
              <a:t>– PL has access through the same path as CPUs including caches, OCM, DDR, and peripherals</a:t>
            </a:r>
          </a:p>
          <a:p>
            <a:pPr lvl="1">
              <a:lnSpc>
                <a:spcPct val="130000"/>
              </a:lnSpc>
            </a:pPr>
            <a:r>
              <a:rPr lang="en-US" altLang="en-US" sz="2000" dirty="0">
                <a:latin typeface="Arial" panose="020B0604020202020204" pitchFamily="34" charset="0"/>
                <a:cs typeface="Arial" panose="020B0604020202020204" pitchFamily="34" charset="0"/>
              </a:rPr>
              <a:t>– Access is low latency (assuming data is in processor cache) no switches in path</a:t>
            </a:r>
          </a:p>
          <a:p>
            <a:pPr>
              <a:lnSpc>
                <a:spcPct val="130000"/>
              </a:lnSpc>
            </a:pPr>
            <a:r>
              <a:rPr lang="en-US" altLang="en-US" dirty="0">
                <a:latin typeface="Arial" panose="020B0604020202020204" pitchFamily="34" charset="0"/>
                <a:cs typeface="Arial" panose="020B0604020202020204" pitchFamily="34" charset="0"/>
              </a:rPr>
              <a:t>ACP does not allow full coherency</a:t>
            </a:r>
          </a:p>
          <a:p>
            <a:pPr lvl="1">
              <a:lnSpc>
                <a:spcPct val="130000"/>
              </a:lnSpc>
            </a:pPr>
            <a:r>
              <a:rPr lang="en-US" altLang="en-US" dirty="0">
                <a:latin typeface="Arial" panose="020B0604020202020204" pitchFamily="34" charset="0"/>
                <a:cs typeface="Arial" panose="020B0604020202020204" pitchFamily="34" charset="0"/>
              </a:rPr>
              <a:t>– PL is not notified of changes in processor caches</a:t>
            </a:r>
          </a:p>
          <a:p>
            <a:pPr lvl="1">
              <a:lnSpc>
                <a:spcPct val="130000"/>
              </a:lnSpc>
            </a:pPr>
            <a:r>
              <a:rPr lang="en-US" altLang="en-US" dirty="0">
                <a:latin typeface="Arial" panose="020B0604020202020204" pitchFamily="34" charset="0"/>
                <a:cs typeface="Arial" panose="020B0604020202020204" pitchFamily="34" charset="0"/>
              </a:rPr>
              <a:t>– Use write to PL register for synchronization</a:t>
            </a:r>
          </a:p>
          <a:p>
            <a:pPr>
              <a:lnSpc>
                <a:spcPct val="130000"/>
              </a:lnSpc>
            </a:pPr>
            <a:r>
              <a:rPr lang="en-US" altLang="en-US" dirty="0">
                <a:latin typeface="Arial" panose="020B0604020202020204" pitchFamily="34" charset="0"/>
                <a:cs typeface="Arial" panose="020B0604020202020204" pitchFamily="34" charset="0"/>
              </a:rPr>
              <a:t>ACP is compromise between bandwidth and latency</a:t>
            </a:r>
          </a:p>
          <a:p>
            <a:pPr lvl="1">
              <a:lnSpc>
                <a:spcPct val="130000"/>
              </a:lnSpc>
            </a:pPr>
            <a:r>
              <a:rPr lang="en-US" altLang="en-US" sz="2000"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Optimized for cache line length transfers</a:t>
            </a:r>
          </a:p>
          <a:p>
            <a:pPr lvl="1">
              <a:lnSpc>
                <a:spcPct val="130000"/>
              </a:lnSpc>
            </a:pPr>
            <a:r>
              <a:rPr lang="en-US" altLang="en-US" dirty="0">
                <a:latin typeface="Arial" panose="020B0604020202020204" pitchFamily="34" charset="0"/>
                <a:cs typeface="Arial" panose="020B0604020202020204" pitchFamily="34" charset="0"/>
              </a:rPr>
              <a:t>– Low latency for L1/L2 hits</a:t>
            </a:r>
          </a:p>
          <a:p>
            <a:pPr lvl="1">
              <a:lnSpc>
                <a:spcPct val="130000"/>
              </a:lnSpc>
            </a:pPr>
            <a:r>
              <a:rPr lang="en-US" altLang="en-US" dirty="0">
                <a:latin typeface="Arial" panose="020B0604020202020204" pitchFamily="34" charset="0"/>
                <a:cs typeface="Arial" panose="020B0604020202020204" pitchFamily="34" charset="0"/>
              </a:rPr>
              <a:t>– Minimal buffering to hide external memory latency</a:t>
            </a:r>
          </a:p>
          <a:p>
            <a:pPr lvl="1">
              <a:lnSpc>
                <a:spcPct val="130000"/>
              </a:lnSpc>
            </a:pPr>
            <a:r>
              <a:rPr lang="en-US" altLang="en-US" dirty="0">
                <a:latin typeface="Arial" panose="020B0604020202020204" pitchFamily="34" charset="0"/>
                <a:cs typeface="Arial" panose="020B0604020202020204" pitchFamily="34" charset="0"/>
              </a:rPr>
              <a:t>– One shared 64 bit interface, limit of 8 masters</a:t>
            </a:r>
          </a:p>
        </p:txBody>
      </p:sp>
    </p:spTree>
    <p:extLst>
      <p:ext uri="{BB962C8B-B14F-4D97-AF65-F5344CB8AC3E}">
        <p14:creationId xmlns:p14="http://schemas.microsoft.com/office/powerpoint/2010/main" val="34507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 without CPU Involvement in Data Transfer</a:t>
            </a:r>
          </a:p>
        </p:txBody>
      </p:sp>
      <p:sp>
        <p:nvSpPr>
          <p:cNvPr id="3" name="Text Placeholder 2"/>
          <p:cNvSpPr>
            <a:spLocks noGrp="1"/>
          </p:cNvSpPr>
          <p:nvPr>
            <p:ph type="body" sz="quarter" idx="10"/>
          </p:nvPr>
        </p:nvSpPr>
        <p:spPr/>
        <p:txBody>
          <a:bodyPr/>
          <a:lstStyle/>
          <a:p>
            <a:r>
              <a:rPr lang="en-US" dirty="0"/>
              <a:t>1. The processor sets up the device wishing to use the DMA to transfer data to memory by issuing a DMA command and disables all DMA interrupts.</a:t>
            </a:r>
          </a:p>
          <a:p>
            <a:r>
              <a:rPr lang="en-US" dirty="0"/>
              <a:t>2. The DMA controller transfers data from the peripheral device to memory leaving the CPU free to perform other computations.</a:t>
            </a:r>
          </a:p>
          <a:p>
            <a:r>
              <a:rPr lang="en-US" dirty="0"/>
              <a:t>3. Following completion of the data transfer, an interrupt is sent to the CPU to inform it that it can close the DMA transfer. </a:t>
            </a:r>
          </a:p>
        </p:txBody>
      </p:sp>
      <p:pic>
        <p:nvPicPr>
          <p:cNvPr id="4" name="Picture 3"/>
          <p:cNvPicPr>
            <a:picLocks noChangeAspect="1"/>
          </p:cNvPicPr>
          <p:nvPr/>
        </p:nvPicPr>
        <p:blipFill>
          <a:blip r:embed="rId3"/>
          <a:stretch>
            <a:fillRect/>
          </a:stretch>
        </p:blipFill>
        <p:spPr>
          <a:xfrm>
            <a:off x="2732835" y="3228795"/>
            <a:ext cx="6119812" cy="3284172"/>
          </a:xfrm>
          <a:prstGeom prst="rect">
            <a:avLst/>
          </a:prstGeom>
        </p:spPr>
      </p:pic>
      <p:sp>
        <p:nvSpPr>
          <p:cNvPr id="6" name="TextBox 5"/>
          <p:cNvSpPr txBox="1"/>
          <p:nvPr/>
        </p:nvSpPr>
        <p:spPr>
          <a:xfrm>
            <a:off x="6858000" y="6512967"/>
            <a:ext cx="1205010" cy="276999"/>
          </a:xfrm>
          <a:prstGeom prst="rect">
            <a:avLst/>
          </a:prstGeom>
          <a:noFill/>
        </p:spPr>
        <p:txBody>
          <a:bodyPr wrap="none" rtlCol="0">
            <a:spAutoFit/>
          </a:bodyPr>
          <a:lstStyle/>
          <a:p>
            <a:r>
              <a:rPr lang="en-US" sz="1200" dirty="0">
                <a:effectLst/>
              </a:rPr>
              <a:t>The Zynq Book</a:t>
            </a:r>
          </a:p>
        </p:txBody>
      </p:sp>
    </p:spTree>
    <p:extLst>
      <p:ext uri="{BB962C8B-B14F-4D97-AF65-F5344CB8AC3E}">
        <p14:creationId xmlns:p14="http://schemas.microsoft.com/office/powerpoint/2010/main" val="1112166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ea typeface="ＭＳ Ｐゴシック" charset="0"/>
                <a:cs typeface="Arial"/>
              </a:rPr>
              <a:t>AXI Memory-Mapped vs. AXI Stream</a:t>
            </a:r>
            <a:endParaRPr lang="en-US" dirty="0"/>
          </a:p>
        </p:txBody>
      </p:sp>
      <p:sp>
        <p:nvSpPr>
          <p:cNvPr id="3" name="Text Placeholder 2"/>
          <p:cNvSpPr>
            <a:spLocks noGrp="1"/>
          </p:cNvSpPr>
          <p:nvPr>
            <p:ph type="body" sz="quarter" idx="10"/>
          </p:nvPr>
        </p:nvSpPr>
        <p:spPr/>
        <p:txBody>
          <a:bodyPr/>
          <a:lstStyle/>
          <a:p>
            <a:r>
              <a:rPr lang="en-US" dirty="0"/>
              <a:t>Memory Mapped data transfer</a:t>
            </a:r>
          </a:p>
          <a:p>
            <a:pPr lvl="1"/>
            <a:r>
              <a:rPr lang="en-US" dirty="0"/>
              <a:t>Read/Write transactions contain destination address</a:t>
            </a:r>
          </a:p>
          <a:p>
            <a:pPr lvl="1"/>
            <a:r>
              <a:rPr lang="en-US" dirty="0"/>
              <a:t>an address is specified within the transaction issued by the master (read or write), which corresponds to an address in the system memory space</a:t>
            </a:r>
          </a:p>
          <a:p>
            <a:r>
              <a:rPr lang="en-US" dirty="0"/>
              <a:t>Streaming data transfer</a:t>
            </a:r>
          </a:p>
          <a:p>
            <a:pPr lvl="1"/>
            <a:r>
              <a:rPr lang="en-US" dirty="0"/>
              <a:t>No individual address is needed</a:t>
            </a:r>
          </a:p>
          <a:p>
            <a:pPr lvl="1"/>
            <a:r>
              <a:rPr lang="en-US" dirty="0"/>
              <a:t>A single channel is defined for the transmission of streaming data</a:t>
            </a:r>
          </a:p>
          <a:p>
            <a:pPr lvl="1"/>
            <a:r>
              <a:rPr lang="en-US" dirty="0"/>
              <a:t>One AXI channel, One way!</a:t>
            </a:r>
          </a:p>
        </p:txBody>
      </p:sp>
      <p:sp>
        <p:nvSpPr>
          <p:cNvPr id="4" name="TextBox 3"/>
          <p:cNvSpPr txBox="1"/>
          <p:nvPr/>
        </p:nvSpPr>
        <p:spPr>
          <a:xfrm>
            <a:off x="6348262" y="6490900"/>
            <a:ext cx="2490938" cy="276999"/>
          </a:xfrm>
          <a:prstGeom prst="rect">
            <a:avLst/>
          </a:prstGeom>
          <a:noFill/>
        </p:spPr>
        <p:txBody>
          <a:bodyPr wrap="none" rtlCol="0">
            <a:spAutoFit/>
          </a:bodyPr>
          <a:lstStyle/>
          <a:p>
            <a:r>
              <a:rPr lang="en-US" altLang="en-US" sz="1200" dirty="0">
                <a:effectLst/>
                <a:latin typeface="Arial" panose="020B0604020202020204" pitchFamily="34" charset="0"/>
                <a:cs typeface="Arial" panose="020B0604020202020204" pitchFamily="34" charset="0"/>
              </a:rPr>
              <a:t>Source: M.S. Sadri, Zynq Training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371600"/>
            <a:ext cx="408737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571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Arial"/>
                <a:ea typeface="ＭＳ Ｐゴシック" charset="0"/>
                <a:cs typeface="Arial"/>
              </a:rPr>
              <a:t>AXI Port Naming Conventions: axi vs. axis</a:t>
            </a:r>
          </a:p>
        </p:txBody>
      </p:sp>
      <p:sp>
        <p:nvSpPr>
          <p:cNvPr id="3" name="Text Placeholder 2"/>
          <p:cNvSpPr>
            <a:spLocks noGrp="1"/>
          </p:cNvSpPr>
          <p:nvPr>
            <p:ph type="body" sz="quarter" idx="10"/>
          </p:nvPr>
        </p:nvSpPr>
        <p:spPr/>
        <p:txBody>
          <a:bodyPr/>
          <a:lstStyle/>
          <a:p>
            <a:r>
              <a:rPr lang="en-US" dirty="0"/>
              <a:t>axi – memory mapped interface</a:t>
            </a:r>
          </a:p>
          <a:p>
            <a:r>
              <a:rPr lang="en-US" dirty="0"/>
              <a:t>axis – streaming interface</a:t>
            </a:r>
          </a:p>
        </p:txBody>
      </p:sp>
      <p:sp>
        <p:nvSpPr>
          <p:cNvPr id="4" name="TextBox 3"/>
          <p:cNvSpPr txBox="1"/>
          <p:nvPr/>
        </p:nvSpPr>
        <p:spPr>
          <a:xfrm>
            <a:off x="6348262" y="6490900"/>
            <a:ext cx="2490938" cy="276999"/>
          </a:xfrm>
          <a:prstGeom prst="rect">
            <a:avLst/>
          </a:prstGeom>
          <a:noFill/>
        </p:spPr>
        <p:txBody>
          <a:bodyPr wrap="none" rtlCol="0">
            <a:spAutoFit/>
          </a:bodyPr>
          <a:lstStyle/>
          <a:p>
            <a:r>
              <a:rPr lang="en-US" altLang="en-US" sz="1200" dirty="0">
                <a:effectLst/>
                <a:latin typeface="Arial" panose="020B0604020202020204" pitchFamily="34" charset="0"/>
                <a:cs typeface="Arial" panose="020B0604020202020204" pitchFamily="34" charset="0"/>
              </a:rPr>
              <a:t>Source: M.S. Sadri, Zynq Training</a:t>
            </a:r>
          </a:p>
        </p:txBody>
      </p:sp>
      <p:pic>
        <p:nvPicPr>
          <p:cNvPr id="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7634288"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92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 DMA (from FPGA Developer) – AXI-lite, AXI Streaming</a:t>
            </a:r>
          </a:p>
        </p:txBody>
      </p:sp>
      <p:sp>
        <p:nvSpPr>
          <p:cNvPr id="3" name="Text Placeholder 2"/>
          <p:cNvSpPr>
            <a:spLocks noGrp="1"/>
          </p:cNvSpPr>
          <p:nvPr>
            <p:ph type="body" sz="quarter" idx="10"/>
          </p:nvPr>
        </p:nvSpPr>
        <p:spPr/>
        <p:txBody>
          <a:bodyPr/>
          <a:lstStyle/>
          <a:p>
            <a:r>
              <a:rPr lang="en-US" dirty="0"/>
              <a:t> The processor and DDR memory controller are contained within the Zynq PS. </a:t>
            </a:r>
          </a:p>
          <a:p>
            <a:r>
              <a:rPr lang="en-US" dirty="0"/>
              <a:t>The AXI DMA and AXI Data FIFO are implemented in the Zynq PL. </a:t>
            </a:r>
          </a:p>
          <a:p>
            <a:r>
              <a:rPr lang="en-US" dirty="0"/>
              <a:t>The AXI-lite bus allows the processor to communicate with the AXI DMA to setup, initiate and monitor data transfers.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963" y="2488527"/>
            <a:ext cx="6293224" cy="3626604"/>
          </a:xfrm>
          <a:prstGeom prst="rect">
            <a:avLst/>
          </a:prstGeom>
        </p:spPr>
      </p:pic>
      <p:sp>
        <p:nvSpPr>
          <p:cNvPr id="5" name="TextBox 4"/>
          <p:cNvSpPr txBox="1"/>
          <p:nvPr/>
        </p:nvSpPr>
        <p:spPr>
          <a:xfrm>
            <a:off x="2859718" y="6280491"/>
            <a:ext cx="5286255" cy="276999"/>
          </a:xfrm>
          <a:prstGeom prst="rect">
            <a:avLst/>
          </a:prstGeom>
          <a:noFill/>
        </p:spPr>
        <p:txBody>
          <a:bodyPr wrap="none" rtlCol="0">
            <a:spAutoFit/>
          </a:bodyPr>
          <a:lstStyle/>
          <a:p>
            <a:pPr>
              <a:buNone/>
            </a:pPr>
            <a:r>
              <a:rPr lang="en-US" sz="1200" dirty="0">
                <a:solidFill>
                  <a:srgbClr val="002060"/>
                </a:solidFill>
                <a:effectLst/>
              </a:rPr>
              <a:t>http://www.fpgadeveloper.com/2014/08/using-the-axi-dma-in-vivado.html</a:t>
            </a:r>
          </a:p>
        </p:txBody>
      </p:sp>
      <p:pic>
        <p:nvPicPr>
          <p:cNvPr id="6" name="Picture 5"/>
          <p:cNvPicPr>
            <a:picLocks noChangeAspect="1"/>
          </p:cNvPicPr>
          <p:nvPr/>
        </p:nvPicPr>
        <p:blipFill>
          <a:blip r:embed="rId4"/>
          <a:stretch>
            <a:fillRect/>
          </a:stretch>
        </p:blipFill>
        <p:spPr>
          <a:xfrm>
            <a:off x="228600" y="6261897"/>
            <a:ext cx="1447800" cy="295593"/>
          </a:xfrm>
          <a:prstGeom prst="rect">
            <a:avLst/>
          </a:prstGeom>
        </p:spPr>
      </p:pic>
      <p:sp>
        <p:nvSpPr>
          <p:cNvPr id="7" name="TextBox 6"/>
          <p:cNvSpPr txBox="1"/>
          <p:nvPr/>
        </p:nvSpPr>
        <p:spPr>
          <a:xfrm>
            <a:off x="609600" y="3318954"/>
            <a:ext cx="1371600" cy="1477328"/>
          </a:xfrm>
          <a:prstGeom prst="rect">
            <a:avLst/>
          </a:prstGeom>
          <a:noFill/>
        </p:spPr>
        <p:txBody>
          <a:bodyPr wrap="square" rtlCol="0">
            <a:spAutoFit/>
          </a:bodyPr>
          <a:lstStyle/>
          <a:p>
            <a:pPr>
              <a:buNone/>
            </a:pPr>
            <a:r>
              <a:rPr lang="en-US" sz="1800" dirty="0">
                <a:solidFill>
                  <a:srgbClr val="002060"/>
                </a:solidFill>
                <a:effectLst/>
              </a:rPr>
              <a:t>Memory side is called Memory Mapped</a:t>
            </a:r>
          </a:p>
        </p:txBody>
      </p:sp>
      <p:sp>
        <p:nvSpPr>
          <p:cNvPr id="8" name="TextBox 7"/>
          <p:cNvSpPr txBox="1"/>
          <p:nvPr/>
        </p:nvSpPr>
        <p:spPr>
          <a:xfrm>
            <a:off x="7443108" y="2856070"/>
            <a:ext cx="1582615" cy="923330"/>
          </a:xfrm>
          <a:prstGeom prst="rect">
            <a:avLst/>
          </a:prstGeom>
          <a:noFill/>
        </p:spPr>
        <p:txBody>
          <a:bodyPr wrap="square" rtlCol="0">
            <a:spAutoFit/>
          </a:bodyPr>
          <a:lstStyle/>
          <a:p>
            <a:pPr>
              <a:buNone/>
            </a:pPr>
            <a:r>
              <a:rPr lang="en-US" sz="1800" dirty="0">
                <a:solidFill>
                  <a:srgbClr val="002060"/>
                </a:solidFill>
                <a:effectLst/>
              </a:rPr>
              <a:t>I/O side is called streaming</a:t>
            </a:r>
          </a:p>
        </p:txBody>
      </p:sp>
    </p:spTree>
    <p:extLst>
      <p:ext uri="{BB962C8B-B14F-4D97-AF65-F5344CB8AC3E}">
        <p14:creationId xmlns:p14="http://schemas.microsoft.com/office/powerpoint/2010/main" val="3478730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 DMA (from FPGA Developer)</a:t>
            </a:r>
          </a:p>
        </p:txBody>
      </p:sp>
      <p:sp>
        <p:nvSpPr>
          <p:cNvPr id="3" name="Text Placeholder 2"/>
          <p:cNvSpPr>
            <a:spLocks noGrp="1"/>
          </p:cNvSpPr>
          <p:nvPr>
            <p:ph type="body" sz="quarter" idx="10"/>
          </p:nvPr>
        </p:nvSpPr>
        <p:spPr/>
        <p:txBody>
          <a:bodyPr/>
          <a:lstStyle/>
          <a:p>
            <a:r>
              <a:rPr lang="en-US" dirty="0"/>
              <a:t>AXI_MM2S and AXI_S2MM are memory-mapped AXI4 buses and provide the DMA access to the DDR memory. </a:t>
            </a:r>
          </a:p>
          <a:p>
            <a:r>
              <a:rPr lang="en-US" dirty="0"/>
              <a:t>The AXIS_MM2S and AXIS_S2MM are AXI4-streaming buses, which source and sink a continuous stream of data, without addresses.</a:t>
            </a:r>
          </a:p>
          <a:p>
            <a:r>
              <a:rPr lang="en-US" dirty="0"/>
              <a:t>MM2S stands for Memory-Mapped to Streaming PL</a:t>
            </a:r>
          </a:p>
          <a:p>
            <a:r>
              <a:rPr lang="en-US" dirty="0"/>
              <a:t>S2MM stands for PL Streaming to Memory-Mapped</a:t>
            </a:r>
          </a:p>
        </p:txBody>
      </p:sp>
      <p:pic>
        <p:nvPicPr>
          <p:cNvPr id="6" name="Picture 5"/>
          <p:cNvPicPr>
            <a:picLocks noChangeAspect="1"/>
          </p:cNvPicPr>
          <p:nvPr/>
        </p:nvPicPr>
        <p:blipFill>
          <a:blip r:embed="rId3"/>
          <a:stretch>
            <a:fillRect/>
          </a:stretch>
        </p:blipFill>
        <p:spPr>
          <a:xfrm>
            <a:off x="228600" y="6261897"/>
            <a:ext cx="1447800" cy="295593"/>
          </a:xfrm>
          <a:prstGeom prst="rect">
            <a:avLst/>
          </a:prstGeom>
        </p:spPr>
      </p:pic>
      <p:grpSp>
        <p:nvGrpSpPr>
          <p:cNvPr id="7" name="Group 6"/>
          <p:cNvGrpSpPr/>
          <p:nvPr/>
        </p:nvGrpSpPr>
        <p:grpSpPr>
          <a:xfrm>
            <a:off x="1190502" y="2995065"/>
            <a:ext cx="6738643" cy="3012106"/>
            <a:chOff x="838200" y="1524000"/>
            <a:chExt cx="7850682" cy="4168755"/>
          </a:xfrm>
        </p:grpSpPr>
        <p:pic>
          <p:nvPicPr>
            <p:cNvPr id="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524000"/>
              <a:ext cx="7627938"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
            <p:cNvSpPr txBox="1">
              <a:spLocks noChangeArrowheads="1"/>
            </p:cNvSpPr>
            <p:nvPr/>
          </p:nvSpPr>
          <p:spPr bwMode="auto">
            <a:xfrm>
              <a:off x="3505200" y="3200401"/>
              <a:ext cx="1798811" cy="51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pPr>
                <a:buNone/>
              </a:pPr>
              <a:r>
                <a:rPr lang="en-US" altLang="en-US" sz="1800" dirty="0">
                  <a:solidFill>
                    <a:srgbClr val="002060"/>
                  </a:solidFill>
                  <a:effectLst/>
                  <a:latin typeface="Arial" panose="020B0604020202020204" pitchFamily="34" charset="0"/>
                  <a:cs typeface="Arial" panose="020B0604020202020204" pitchFamily="34" charset="0"/>
                </a:rPr>
                <a:t>(Shared Bus)</a:t>
              </a:r>
            </a:p>
          </p:txBody>
        </p:sp>
        <p:sp>
          <p:nvSpPr>
            <p:cNvPr id="10" name="TextBox 3"/>
            <p:cNvSpPr txBox="1">
              <a:spLocks noChangeArrowheads="1"/>
            </p:cNvSpPr>
            <p:nvPr/>
          </p:nvSpPr>
          <p:spPr bwMode="auto">
            <a:xfrm>
              <a:off x="3505200" y="5181599"/>
              <a:ext cx="2654144" cy="51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pPr>
                <a:buNone/>
              </a:pPr>
              <a:r>
                <a:rPr lang="en-US" altLang="en-US" sz="1800" dirty="0">
                  <a:solidFill>
                    <a:srgbClr val="002060"/>
                  </a:solidFill>
                  <a:effectLst/>
                  <a:latin typeface="Arial" panose="020B0604020202020204" pitchFamily="34" charset="0"/>
                  <a:cs typeface="Arial" panose="020B0604020202020204" pitchFamily="34" charset="0"/>
                </a:rPr>
                <a:t>(Point-to-Point Bus)</a:t>
              </a:r>
            </a:p>
          </p:txBody>
        </p:sp>
        <p:sp>
          <p:nvSpPr>
            <p:cNvPr id="11" name="TextBox 4"/>
            <p:cNvSpPr txBox="1">
              <a:spLocks noChangeArrowheads="1"/>
            </p:cNvSpPr>
            <p:nvPr/>
          </p:nvSpPr>
          <p:spPr bwMode="auto">
            <a:xfrm>
              <a:off x="6019798" y="4343401"/>
              <a:ext cx="1619528" cy="51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pPr>
                <a:buNone/>
              </a:pPr>
              <a:r>
                <a:rPr lang="en-US" altLang="en-US" sz="1800" dirty="0">
                  <a:solidFill>
                    <a:srgbClr val="002060"/>
                  </a:solidFill>
                  <a:effectLst/>
                  <a:latin typeface="Arial" panose="020B0604020202020204" pitchFamily="34" charset="0"/>
                  <a:cs typeface="Arial" panose="020B0604020202020204" pitchFamily="34" charset="0"/>
                </a:rPr>
                <a:t>(Peripheral)</a:t>
              </a:r>
            </a:p>
          </p:txBody>
        </p:sp>
        <p:sp>
          <p:nvSpPr>
            <p:cNvPr id="12" name="TextBox 5"/>
            <p:cNvSpPr txBox="1">
              <a:spLocks noChangeArrowheads="1"/>
            </p:cNvSpPr>
            <p:nvPr/>
          </p:nvSpPr>
          <p:spPr bwMode="auto">
            <a:xfrm>
              <a:off x="6019798" y="2209800"/>
              <a:ext cx="2669084" cy="51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MS PGothic" panose="020B0600070205080204" pitchFamily="34" charset="-128"/>
                </a:defRPr>
              </a:lvl1pPr>
              <a:lvl2pPr marL="742950" indent="-285750">
                <a:defRPr sz="2800">
                  <a:solidFill>
                    <a:schemeClr val="tx1"/>
                  </a:solidFill>
                  <a:latin typeface="Times New Roman" panose="02020603050405020304" pitchFamily="18" charset="0"/>
                  <a:ea typeface="MS PGothic" panose="020B0600070205080204" pitchFamily="34" charset="-128"/>
                </a:defRPr>
              </a:lvl2pPr>
              <a:lvl3pPr marL="1143000" indent="-228600">
                <a:defRPr sz="2800">
                  <a:solidFill>
                    <a:schemeClr val="tx1"/>
                  </a:solidFill>
                  <a:latin typeface="Times New Roman" panose="02020603050405020304" pitchFamily="18" charset="0"/>
                  <a:ea typeface="MS PGothic" panose="020B0600070205080204" pitchFamily="34" charset="-128"/>
                </a:defRPr>
              </a:lvl3pPr>
              <a:lvl4pPr marL="1600200" indent="-228600">
                <a:defRPr sz="2800">
                  <a:solidFill>
                    <a:schemeClr val="tx1"/>
                  </a:solidFill>
                  <a:latin typeface="Times New Roman" panose="02020603050405020304" pitchFamily="18" charset="0"/>
                  <a:ea typeface="MS PGothic" panose="020B0600070205080204" pitchFamily="34" charset="-128"/>
                </a:defRPr>
              </a:lvl4pPr>
              <a:lvl5pPr marL="2057400" indent="-228600">
                <a:defRPr sz="2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MS PGothic" panose="020B0600070205080204" pitchFamily="34" charset="-128"/>
                </a:defRPr>
              </a:lvl9pPr>
            </a:lstStyle>
            <a:p>
              <a:pPr>
                <a:buNone/>
              </a:pPr>
              <a:r>
                <a:rPr lang="en-US" altLang="en-US" sz="1800" dirty="0">
                  <a:solidFill>
                    <a:srgbClr val="002060"/>
                  </a:solidFill>
                  <a:effectLst/>
                  <a:latin typeface="Arial" panose="020B0604020202020204" pitchFamily="34" charset="0"/>
                  <a:cs typeface="Arial" panose="020B0604020202020204" pitchFamily="34" charset="0"/>
                </a:rPr>
                <a:t>(High-Performance)</a:t>
              </a:r>
            </a:p>
          </p:txBody>
        </p:sp>
      </p:grpSp>
      <p:sp>
        <p:nvSpPr>
          <p:cNvPr id="13" name="TextBox 12"/>
          <p:cNvSpPr txBox="1"/>
          <p:nvPr/>
        </p:nvSpPr>
        <p:spPr>
          <a:xfrm>
            <a:off x="3842257" y="6272715"/>
            <a:ext cx="2545440" cy="276999"/>
          </a:xfrm>
          <a:prstGeom prst="rect">
            <a:avLst/>
          </a:prstGeom>
          <a:noFill/>
        </p:spPr>
        <p:txBody>
          <a:bodyPr wrap="none" rtlCol="0">
            <a:spAutoFit/>
          </a:bodyPr>
          <a:lstStyle/>
          <a:p>
            <a:pPr>
              <a:buNone/>
            </a:pPr>
            <a:r>
              <a:rPr lang="en-US" altLang="en-US" sz="1200" dirty="0">
                <a:solidFill>
                  <a:srgbClr val="002060"/>
                </a:solidFill>
                <a:effectLst/>
                <a:latin typeface="Arial" panose="020B0604020202020204" pitchFamily="34" charset="0"/>
                <a:cs typeface="Arial" panose="020B0604020202020204" pitchFamily="34" charset="0"/>
              </a:rPr>
              <a:t>Source: M.S. Sadri, Zynq Training</a:t>
            </a:r>
          </a:p>
        </p:txBody>
      </p:sp>
    </p:spTree>
    <p:extLst>
      <p:ext uri="{BB962C8B-B14F-4D97-AF65-F5344CB8AC3E}">
        <p14:creationId xmlns:p14="http://schemas.microsoft.com/office/powerpoint/2010/main" val="692359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DMA with Zynq</a:t>
            </a:r>
          </a:p>
        </p:txBody>
      </p:sp>
      <p:sp>
        <p:nvSpPr>
          <p:cNvPr id="3" name="Text Placeholder 2"/>
          <p:cNvSpPr>
            <a:spLocks noGrp="1"/>
          </p:cNvSpPr>
          <p:nvPr>
            <p:ph type="body" sz="quarter" idx="10"/>
          </p:nvPr>
        </p:nvSpPr>
        <p:spPr/>
        <p:txBody>
          <a:bodyPr/>
          <a:lstStyle/>
          <a:p>
            <a:r>
              <a:rPr lang="en-US" dirty="0"/>
              <a:t>AXI CDMA – AXI Central Direct Memory Access</a:t>
            </a:r>
          </a:p>
          <a:p>
            <a:pPr lvl="1"/>
            <a:r>
              <a:rPr lang="en-US" dirty="0"/>
              <a:t>Provides high bandwidth direct memory access between the DDR memory and AXI-Stream type target peripherals. Most useful when the data is transferred from DDR memory to a Block Ram memory on PL.</a:t>
            </a:r>
          </a:p>
          <a:p>
            <a:r>
              <a:rPr lang="en-US" dirty="0"/>
              <a:t>AXI Data mover</a:t>
            </a:r>
          </a:p>
          <a:p>
            <a:pPr lvl="1"/>
            <a:r>
              <a:rPr lang="en-US" dirty="0"/>
              <a:t>Enables high throughput transfer of data between AXI4 memory mapped domain to AXI4-Stream domain. Provides MM2S and S2MM AXI4-Stream channel which operates independently in a full duplex like method. </a:t>
            </a:r>
          </a:p>
          <a:p>
            <a:r>
              <a:rPr lang="en-US" dirty="0"/>
              <a:t>AXI DMA – AXI Direct Memory Access</a:t>
            </a:r>
          </a:p>
          <a:p>
            <a:pPr lvl="1"/>
            <a:r>
              <a:rPr lang="en-US" dirty="0"/>
              <a:t>Provides high-bandwidth direct memory access between memory and AXI4-Stream-type target peripherals. Optional scatter gather capabilities.</a:t>
            </a:r>
          </a:p>
          <a:p>
            <a:r>
              <a:rPr lang="en-US" dirty="0"/>
              <a:t>AXI VDMA – AXI Video Direct Memory Access</a:t>
            </a:r>
          </a:p>
          <a:p>
            <a:pPr lvl="1"/>
            <a:r>
              <a:rPr lang="en-US" dirty="0"/>
              <a:t>The AXI Video Direct Memory Access (AXI VDMA) core is a soft Xilinx IP core that provides high-bandwidth direct memory access between memory and AXI4-Stream type video target peripherals. Provides efficient two dimensional DMA operations with independent asynchronous read and write channel operation.</a:t>
            </a:r>
          </a:p>
        </p:txBody>
      </p:sp>
      <p:sp>
        <p:nvSpPr>
          <p:cNvPr id="6" name="TextBox 5"/>
          <p:cNvSpPr txBox="1"/>
          <p:nvPr/>
        </p:nvSpPr>
        <p:spPr>
          <a:xfrm>
            <a:off x="5368262" y="6490555"/>
            <a:ext cx="3461973" cy="276999"/>
          </a:xfrm>
          <a:prstGeom prst="rect">
            <a:avLst/>
          </a:prstGeom>
          <a:noFill/>
        </p:spPr>
        <p:txBody>
          <a:bodyPr wrap="none" rtlCol="0">
            <a:spAutoFit/>
          </a:bodyPr>
          <a:lstStyle/>
          <a:p>
            <a:r>
              <a:rPr lang="en-US" sz="1200" dirty="0">
                <a:effectLst/>
              </a:rPr>
              <a:t>White_Paper_Data-Transfer-in-ZYNQ_Sept_2014</a:t>
            </a:r>
          </a:p>
        </p:txBody>
      </p:sp>
    </p:spTree>
    <p:extLst>
      <p:ext uri="{BB962C8B-B14F-4D97-AF65-F5344CB8AC3E}">
        <p14:creationId xmlns:p14="http://schemas.microsoft.com/office/powerpoint/2010/main" val="2344641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AXI Video Direct Memory Access v6.2 axi_vdma</a:t>
            </a:r>
            <a:endParaRPr lang="en-US" dirty="0">
              <a:solidFill>
                <a:schemeClr val="accent6">
                  <a:lumMod val="75000"/>
                </a:schemeClr>
              </a:solidFill>
              <a:latin typeface="Arial"/>
              <a:ea typeface="ＭＳ Ｐゴシック" charset="0"/>
              <a:cs typeface="Arial"/>
            </a:endParaRPr>
          </a:p>
        </p:txBody>
      </p:sp>
      <p:sp>
        <p:nvSpPr>
          <p:cNvPr id="2" name="Text Placeholder 1"/>
          <p:cNvSpPr>
            <a:spLocks noGrp="1"/>
          </p:cNvSpPr>
          <p:nvPr>
            <p:ph type="body" sz="quarter" idx="10"/>
          </p:nvPr>
        </p:nvSpPr>
        <p:spPr/>
        <p:txBody>
          <a:bodyPr/>
          <a:lstStyle/>
          <a:p>
            <a:r>
              <a:rPr lang="en-US" dirty="0"/>
              <a:t>Allow for efficient high-bandwidth access between the AXI4-Stream video interface and the AXI4 interface</a:t>
            </a:r>
          </a:p>
          <a:p>
            <a:endParaRPr lang="en-US" dirty="0"/>
          </a:p>
        </p:txBody>
      </p:sp>
      <p:sp>
        <p:nvSpPr>
          <p:cNvPr id="5" name="TextBox 4"/>
          <p:cNvSpPr txBox="1"/>
          <p:nvPr/>
        </p:nvSpPr>
        <p:spPr>
          <a:xfrm>
            <a:off x="383178" y="6229746"/>
            <a:ext cx="3269228" cy="276999"/>
          </a:xfrm>
          <a:prstGeom prst="rect">
            <a:avLst/>
          </a:prstGeom>
          <a:noFill/>
        </p:spPr>
        <p:txBody>
          <a:bodyPr wrap="none" rtlCol="0">
            <a:spAutoFit/>
          </a:bodyPr>
          <a:lstStyle/>
          <a:p>
            <a:pPr>
              <a:buNone/>
            </a:pPr>
            <a:r>
              <a:rPr lang="en-US" sz="1200" dirty="0">
                <a:solidFill>
                  <a:srgbClr val="002060"/>
                </a:solidFill>
                <a:effectLst/>
              </a:rPr>
              <a:t>AXI Video Direct Memory Access v6.2 pg020</a:t>
            </a:r>
          </a:p>
        </p:txBody>
      </p:sp>
      <p:pic>
        <p:nvPicPr>
          <p:cNvPr id="3" name="Picture 2"/>
          <p:cNvPicPr>
            <a:picLocks noChangeAspect="1"/>
          </p:cNvPicPr>
          <p:nvPr/>
        </p:nvPicPr>
        <p:blipFill>
          <a:blip r:embed="rId2"/>
          <a:stretch>
            <a:fillRect/>
          </a:stretch>
        </p:blipFill>
        <p:spPr>
          <a:xfrm>
            <a:off x="225763" y="1322489"/>
            <a:ext cx="4800600" cy="2308168"/>
          </a:xfrm>
          <a:prstGeom prst="rect">
            <a:avLst/>
          </a:prstGeom>
        </p:spPr>
      </p:pic>
      <p:pic>
        <p:nvPicPr>
          <p:cNvPr id="6" name="Picture 5"/>
          <p:cNvPicPr>
            <a:picLocks noChangeAspect="1"/>
          </p:cNvPicPr>
          <p:nvPr/>
        </p:nvPicPr>
        <p:blipFill>
          <a:blip r:embed="rId3"/>
          <a:stretch>
            <a:fillRect/>
          </a:stretch>
        </p:blipFill>
        <p:spPr>
          <a:xfrm>
            <a:off x="4038600" y="3525736"/>
            <a:ext cx="5000625" cy="3095625"/>
          </a:xfrm>
          <a:prstGeom prst="rect">
            <a:avLst/>
          </a:prstGeom>
        </p:spPr>
      </p:pic>
    </p:spTree>
    <p:extLst>
      <p:ext uri="{BB962C8B-B14F-4D97-AF65-F5344CB8AC3E}">
        <p14:creationId xmlns:p14="http://schemas.microsoft.com/office/powerpoint/2010/main" val="3241094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latin typeface="Arial"/>
                <a:ea typeface="ＭＳ Ｐゴシック" charset="0"/>
                <a:cs typeface="Arial"/>
              </a:rPr>
              <a:t>AXI Video Direct Memory Access - </a:t>
            </a:r>
            <a:r>
              <a:rPr lang="en-US" dirty="0"/>
              <a:t>AXI4-Stream</a:t>
            </a:r>
            <a:endParaRPr lang="en-US" dirty="0">
              <a:solidFill>
                <a:schemeClr val="accent6">
                  <a:lumMod val="75000"/>
                </a:schemeClr>
              </a:solidFill>
              <a:latin typeface="Arial"/>
              <a:ea typeface="ＭＳ Ｐゴシック" charset="0"/>
              <a:cs typeface="Arial"/>
            </a:endParaRPr>
          </a:p>
        </p:txBody>
      </p:sp>
      <p:sp>
        <p:nvSpPr>
          <p:cNvPr id="7" name="Text Placeholder 6"/>
          <p:cNvSpPr>
            <a:spLocks noGrp="1"/>
          </p:cNvSpPr>
          <p:nvPr>
            <p:ph type="body" sz="quarter" idx="10"/>
          </p:nvPr>
        </p:nvSpPr>
        <p:spPr/>
        <p:txBody>
          <a:bodyPr/>
          <a:lstStyle/>
          <a:p>
            <a:r>
              <a:rPr lang="en-US" dirty="0"/>
              <a:t>Read: AXI Memory Map Read (MM2S) -&gt; AXI MM2S Stream to PL</a:t>
            </a:r>
          </a:p>
          <a:p>
            <a:r>
              <a:rPr lang="en-US" dirty="0"/>
              <a:t>Write: AXI Memory Map Write (S2MM) &lt;- AXI S2MM Stream from PL</a:t>
            </a:r>
          </a:p>
          <a:p>
            <a:r>
              <a:rPr lang="en-US" dirty="0"/>
              <a:t>Read</a:t>
            </a:r>
          </a:p>
          <a:p>
            <a:pPr lvl="1"/>
            <a:r>
              <a:rPr lang="en-US" dirty="0"/>
              <a:t>Frame Sync</a:t>
            </a:r>
            <a:br>
              <a:rPr lang="en-US" dirty="0"/>
            </a:br>
            <a:r>
              <a:rPr lang="en-US" dirty="0"/>
              <a:t>MM2S Fsync</a:t>
            </a:r>
          </a:p>
          <a:p>
            <a:pPr lvl="1"/>
            <a:r>
              <a:rPr lang="en-US" dirty="0"/>
              <a:t>Gen-Lock</a:t>
            </a:r>
            <a:br>
              <a:rPr lang="en-US" dirty="0"/>
            </a:br>
            <a:r>
              <a:rPr lang="en-US" dirty="0"/>
              <a:t>MM2S Gen-Lock</a:t>
            </a:r>
          </a:p>
          <a:p>
            <a:pPr lvl="1"/>
            <a:r>
              <a:rPr lang="en-US" dirty="0"/>
              <a:t>MM2S IntrOut</a:t>
            </a:r>
          </a:p>
          <a:p>
            <a:endParaRPr lang="en-US" dirty="0"/>
          </a:p>
        </p:txBody>
      </p:sp>
      <p:pic>
        <p:nvPicPr>
          <p:cNvPr id="2" name="Picture 1"/>
          <p:cNvPicPr>
            <a:picLocks noChangeAspect="1"/>
          </p:cNvPicPr>
          <p:nvPr/>
        </p:nvPicPr>
        <p:blipFill>
          <a:blip r:embed="rId3"/>
          <a:stretch>
            <a:fillRect/>
          </a:stretch>
        </p:blipFill>
        <p:spPr>
          <a:xfrm>
            <a:off x="3124200" y="1518944"/>
            <a:ext cx="5753100" cy="4846836"/>
          </a:xfrm>
          <a:prstGeom prst="rect">
            <a:avLst/>
          </a:prstGeom>
        </p:spPr>
      </p:pic>
      <p:sp>
        <p:nvSpPr>
          <p:cNvPr id="6" name="TextBox 5"/>
          <p:cNvSpPr txBox="1"/>
          <p:nvPr/>
        </p:nvSpPr>
        <p:spPr>
          <a:xfrm>
            <a:off x="762000" y="6365780"/>
            <a:ext cx="5609997" cy="276999"/>
          </a:xfrm>
          <a:prstGeom prst="rect">
            <a:avLst/>
          </a:prstGeom>
          <a:noFill/>
        </p:spPr>
        <p:txBody>
          <a:bodyPr wrap="none" rtlCol="0">
            <a:spAutoFit/>
          </a:bodyPr>
          <a:lstStyle/>
          <a:p>
            <a:pPr>
              <a:buNone/>
            </a:pPr>
            <a:r>
              <a:rPr lang="en-US" sz="1200" dirty="0">
                <a:solidFill>
                  <a:srgbClr val="002060"/>
                </a:solidFill>
                <a:effectLst/>
              </a:rPr>
              <a:t>Vivado Design Suite, </a:t>
            </a:r>
            <a:r>
              <a:rPr lang="en-US" sz="1200" i="1" dirty="0">
                <a:solidFill>
                  <a:srgbClr val="002060"/>
                </a:solidFill>
                <a:effectLst/>
              </a:rPr>
              <a:t>AXI Reference Guide </a:t>
            </a:r>
            <a:r>
              <a:rPr lang="da-DK" sz="1200" dirty="0">
                <a:solidFill>
                  <a:srgbClr val="002060"/>
                </a:solidFill>
                <a:effectLst/>
              </a:rPr>
              <a:t>UG1037 (v3.0) June 24, 2015, Xilinx</a:t>
            </a:r>
            <a:endParaRPr lang="en-US" sz="1200" dirty="0">
              <a:solidFill>
                <a:srgbClr val="002060"/>
              </a:solidFill>
              <a:effectLst/>
            </a:endParaRPr>
          </a:p>
        </p:txBody>
      </p:sp>
    </p:spTree>
    <p:extLst>
      <p:ext uri="{BB962C8B-B14F-4D97-AF65-F5344CB8AC3E}">
        <p14:creationId xmlns:p14="http://schemas.microsoft.com/office/powerpoint/2010/main" val="373255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Text Placeholder 2"/>
          <p:cNvSpPr>
            <a:spLocks noGrp="1"/>
          </p:cNvSpPr>
          <p:nvPr>
            <p:ph type="body" sz="quarter" idx="10"/>
          </p:nvPr>
        </p:nvSpPr>
        <p:spPr/>
        <p:txBody>
          <a:bodyPr/>
          <a:lstStyle/>
          <a:p>
            <a:r>
              <a:rPr lang="en-US" dirty="0">
                <a:effectLst/>
                <a:latin typeface="+mj-lt"/>
                <a:ea typeface="PMingLiU" panose="02020500000000000000" pitchFamily="18" charset="-120"/>
              </a:rPr>
              <a:t>Lab #9 VGA, Image Creation and Boot Loader on Zybo</a:t>
            </a:r>
          </a:p>
          <a:p>
            <a:pPr lvl="1"/>
            <a:r>
              <a:rPr lang="en-US" dirty="0">
                <a:latin typeface="+mj-lt"/>
                <a:ea typeface="PMingLiU" panose="02020500000000000000" pitchFamily="18" charset="-120"/>
              </a:rPr>
              <a:t>Due by Saturday, August 21,2021</a:t>
            </a:r>
            <a:endParaRPr lang="en-US" dirty="0">
              <a:effectLst/>
              <a:latin typeface="+mj-lt"/>
              <a:ea typeface="PMingLiU" panose="02020500000000000000" pitchFamily="18" charset="-120"/>
            </a:endParaRPr>
          </a:p>
          <a:p>
            <a:endParaRPr lang="en-US" dirty="0"/>
          </a:p>
        </p:txBody>
      </p:sp>
    </p:spTree>
    <p:extLst>
      <p:ext uri="{BB962C8B-B14F-4D97-AF65-F5344CB8AC3E}">
        <p14:creationId xmlns:p14="http://schemas.microsoft.com/office/powerpoint/2010/main" val="1799732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AXI Video Direct Memory Access v6.2 axi_vdma</a:t>
            </a:r>
            <a:endParaRPr lang="en-US" dirty="0">
              <a:solidFill>
                <a:schemeClr val="accent6">
                  <a:lumMod val="75000"/>
                </a:schemeClr>
              </a:solidFill>
              <a:latin typeface="Arial"/>
              <a:ea typeface="ＭＳ Ｐゴシック" charset="0"/>
              <a:cs typeface="Arial"/>
            </a:endParaRPr>
          </a:p>
        </p:txBody>
      </p:sp>
      <p:sp>
        <p:nvSpPr>
          <p:cNvPr id="2" name="Text Placeholder 1"/>
          <p:cNvSpPr>
            <a:spLocks noGrp="1"/>
          </p:cNvSpPr>
          <p:nvPr>
            <p:ph type="body" sz="quarter" idx="10"/>
          </p:nvPr>
        </p:nvSpPr>
        <p:spPr/>
        <p:txBody>
          <a:bodyPr/>
          <a:lstStyle/>
          <a:p>
            <a:r>
              <a:rPr lang="en-US" dirty="0"/>
              <a:t>After registers are programmed through the AXI4-Lite interface, Control/ Status logic block generates appropriate commands to the Datamover to initiate Write and Read commands on the AXI4 Master interface.</a:t>
            </a:r>
          </a:p>
          <a:p>
            <a:r>
              <a:rPr lang="en-US" dirty="0"/>
              <a:t>A configurable asynchronous line buffer is used to temporarily hold the pixel data prior to writing it out to the AXI4-Memory Map interface or the AXI4-Stream interface.</a:t>
            </a:r>
          </a:p>
          <a:p>
            <a:r>
              <a:rPr lang="en-US" dirty="0"/>
              <a:t>In the Write path, the AXI VDMA accepts frames on the AXI4-Stream Slave interface and writes it to system memory using the AXI4 Master interface.</a:t>
            </a:r>
          </a:p>
          <a:p>
            <a:r>
              <a:rPr lang="en-US" dirty="0"/>
              <a:t>In the Read path, the AXI VDMA uses the AXI4 Master interface for reading frames from system memory and outputs it on the AXI4-Stream Master interface.</a:t>
            </a:r>
          </a:p>
          <a:p>
            <a:r>
              <a:rPr lang="en-US" dirty="0"/>
              <a:t>Both write and read paths operate independently. The AXI VDMA also provides an option to synchronize the incoming/outgoing frames with an external synchronization signal.</a:t>
            </a:r>
          </a:p>
        </p:txBody>
      </p:sp>
    </p:spTree>
    <p:extLst>
      <p:ext uri="{BB962C8B-B14F-4D97-AF65-F5344CB8AC3E}">
        <p14:creationId xmlns:p14="http://schemas.microsoft.com/office/powerpoint/2010/main" val="2496572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AXI VDMA Summary</a:t>
            </a:r>
            <a:endParaRPr lang="en-US" dirty="0">
              <a:solidFill>
                <a:schemeClr val="accent6">
                  <a:lumMod val="75000"/>
                </a:schemeClr>
              </a:solidFill>
              <a:latin typeface="Arial"/>
              <a:ea typeface="ＭＳ Ｐゴシック" charset="0"/>
              <a:cs typeface="Arial"/>
            </a:endParaRPr>
          </a:p>
        </p:txBody>
      </p:sp>
      <p:sp>
        <p:nvSpPr>
          <p:cNvPr id="2" name="Text Placeholder 1"/>
          <p:cNvSpPr>
            <a:spLocks noGrp="1"/>
          </p:cNvSpPr>
          <p:nvPr>
            <p:ph type="body" sz="quarter" idx="10"/>
          </p:nvPr>
        </p:nvSpPr>
        <p:spPr/>
        <p:txBody>
          <a:bodyPr/>
          <a:lstStyle/>
          <a:p>
            <a:r>
              <a:rPr lang="en-US" dirty="0"/>
              <a:t>Three Frame Sync Options </a:t>
            </a:r>
          </a:p>
          <a:p>
            <a:pPr lvl="1"/>
            <a:r>
              <a:rPr lang="en-US" dirty="0"/>
              <a:t>AXI4-Stream based frame synchronization using the user(0) port</a:t>
            </a:r>
          </a:p>
          <a:p>
            <a:pPr lvl="2"/>
            <a:r>
              <a:rPr lang="en-US" dirty="0"/>
              <a:t>Drives the start-of-frame on the m_axis_mm2s_tuser(0) output for read path </a:t>
            </a:r>
          </a:p>
          <a:p>
            <a:pPr lvl="2"/>
            <a:r>
              <a:rPr lang="en-US" dirty="0"/>
              <a:t>Synchronizes the incoming frame with the start-of-frame on the s_axis_s2mm_tuser(0) input for write path </a:t>
            </a:r>
          </a:p>
          <a:p>
            <a:pPr lvl="1"/>
            <a:r>
              <a:rPr lang="en-US" dirty="0"/>
              <a:t>Streaming to Memory Mapped frame sync port (s2mm_fsync)</a:t>
            </a:r>
          </a:p>
          <a:p>
            <a:pPr lvl="1"/>
            <a:r>
              <a:rPr lang="en-US" dirty="0"/>
              <a:t>Memory Mapped to Streaming frame sync port (mm2s_fsync)</a:t>
            </a:r>
          </a:p>
          <a:p>
            <a:r>
              <a:rPr lang="en-US" dirty="0"/>
              <a:t>High performance direct memory access between system memory and AXI4-Stream type target peripherals.</a:t>
            </a:r>
          </a:p>
          <a:p>
            <a:r>
              <a:rPr lang="en-US" dirty="0"/>
              <a:t>Scatter Gather (SG) capabilities also, which allows the CPU to offload transfer control and execution to hardware automation. </a:t>
            </a:r>
          </a:p>
          <a:p>
            <a:r>
              <a:rPr lang="en-US" dirty="0"/>
              <a:t>The AXI VDMA and the SG engines are built around the AXI DataMover helper core which is the fundamental bridging element between AXI4-Stream and AXI4 memory-mapped buses.</a:t>
            </a:r>
          </a:p>
        </p:txBody>
      </p:sp>
      <p:sp>
        <p:nvSpPr>
          <p:cNvPr id="5" name="TextBox 4"/>
          <p:cNvSpPr txBox="1"/>
          <p:nvPr/>
        </p:nvSpPr>
        <p:spPr>
          <a:xfrm>
            <a:off x="1524000" y="6222274"/>
            <a:ext cx="5609997" cy="276999"/>
          </a:xfrm>
          <a:prstGeom prst="rect">
            <a:avLst/>
          </a:prstGeom>
          <a:noFill/>
        </p:spPr>
        <p:txBody>
          <a:bodyPr wrap="none" rtlCol="0">
            <a:spAutoFit/>
          </a:bodyPr>
          <a:lstStyle/>
          <a:p>
            <a:pPr>
              <a:buNone/>
            </a:pPr>
            <a:r>
              <a:rPr lang="en-US" sz="1200" dirty="0">
                <a:solidFill>
                  <a:srgbClr val="002060"/>
                </a:solidFill>
                <a:effectLst/>
              </a:rPr>
              <a:t>Vivado Design Suite, </a:t>
            </a:r>
            <a:r>
              <a:rPr lang="en-US" sz="1200" i="1" dirty="0">
                <a:solidFill>
                  <a:srgbClr val="002060"/>
                </a:solidFill>
                <a:effectLst/>
              </a:rPr>
              <a:t>AXI Reference Guide </a:t>
            </a:r>
            <a:r>
              <a:rPr lang="da-DK" sz="1200" dirty="0">
                <a:solidFill>
                  <a:srgbClr val="002060"/>
                </a:solidFill>
                <a:effectLst/>
              </a:rPr>
              <a:t>UG1037 (v3.0) June 24, 2015, Xilinx</a:t>
            </a:r>
            <a:endParaRPr lang="en-US" sz="1200" dirty="0">
              <a:solidFill>
                <a:srgbClr val="002060"/>
              </a:solidFill>
              <a:effectLst/>
            </a:endParaRPr>
          </a:p>
        </p:txBody>
      </p:sp>
    </p:spTree>
    <p:extLst>
      <p:ext uri="{BB962C8B-B14F-4D97-AF65-F5344CB8AC3E}">
        <p14:creationId xmlns:p14="http://schemas.microsoft.com/office/powerpoint/2010/main" val="1192218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AXI VDMA Capabilities</a:t>
            </a:r>
            <a:endParaRPr lang="en-US" dirty="0">
              <a:solidFill>
                <a:schemeClr val="accent6">
                  <a:lumMod val="75000"/>
                </a:schemeClr>
              </a:solidFill>
              <a:latin typeface="Arial"/>
              <a:ea typeface="ＭＳ Ｐゴシック" charset="0"/>
              <a:cs typeface="Arial"/>
            </a:endParaRPr>
          </a:p>
        </p:txBody>
      </p:sp>
      <p:sp>
        <p:nvSpPr>
          <p:cNvPr id="2" name="Text Placeholder 1"/>
          <p:cNvSpPr>
            <a:spLocks noGrp="1"/>
          </p:cNvSpPr>
          <p:nvPr>
            <p:ph type="body" sz="quarter" idx="10"/>
          </p:nvPr>
        </p:nvSpPr>
        <p:spPr/>
        <p:txBody>
          <a:bodyPr/>
          <a:lstStyle/>
          <a:p>
            <a:r>
              <a:rPr lang="en-US" dirty="0"/>
              <a:t>Circular frame buffer access for up to 32 frame buffers and provides the tools to transfer portions of video frames or full video frames.</a:t>
            </a:r>
          </a:p>
          <a:p>
            <a:r>
              <a:rPr lang="en-US" dirty="0"/>
              <a:t>The ability to </a:t>
            </a:r>
            <a:r>
              <a:rPr lang="en-US" i="1" dirty="0"/>
              <a:t>park </a:t>
            </a:r>
            <a:r>
              <a:rPr lang="en-US" dirty="0"/>
              <a:t>on a frame, allowing the same video frame data to be transferred repeatedly.</a:t>
            </a:r>
          </a:p>
          <a:p>
            <a:r>
              <a:rPr lang="en-US" dirty="0"/>
              <a:t>Independent frame synchronization and an independent AXI clock, allowing each channel to operate on a different frame rate and different pixel rate. </a:t>
            </a:r>
          </a:p>
          <a:p>
            <a:r>
              <a:rPr lang="en-US" dirty="0"/>
              <a:t>To maintain synchronization between two independently functioning AXI VDMA channels, there is an optional </a:t>
            </a:r>
            <a:r>
              <a:rPr lang="en-US" i="1" dirty="0"/>
              <a:t>Gen-Lock </a:t>
            </a:r>
            <a:r>
              <a:rPr lang="en-US" dirty="0"/>
              <a:t>synchronization feature. Gen-Lock provides a method of synchronizing AXI VDMA slaves automatically to one or more AXI VDMA masters so the slave does not operate in the same video frame buffer space as the master.</a:t>
            </a:r>
          </a:p>
        </p:txBody>
      </p:sp>
      <p:sp>
        <p:nvSpPr>
          <p:cNvPr id="5" name="TextBox 4"/>
          <p:cNvSpPr txBox="1"/>
          <p:nvPr/>
        </p:nvSpPr>
        <p:spPr>
          <a:xfrm>
            <a:off x="1524000" y="6115131"/>
            <a:ext cx="5609997" cy="276999"/>
          </a:xfrm>
          <a:prstGeom prst="rect">
            <a:avLst/>
          </a:prstGeom>
          <a:noFill/>
        </p:spPr>
        <p:txBody>
          <a:bodyPr wrap="none" rtlCol="0">
            <a:spAutoFit/>
          </a:bodyPr>
          <a:lstStyle/>
          <a:p>
            <a:pPr>
              <a:buNone/>
            </a:pPr>
            <a:r>
              <a:rPr lang="en-US" sz="1200" dirty="0">
                <a:solidFill>
                  <a:srgbClr val="002060"/>
                </a:solidFill>
                <a:effectLst/>
              </a:rPr>
              <a:t>Vivado Design Suite, </a:t>
            </a:r>
            <a:r>
              <a:rPr lang="en-US" sz="1200" i="1" dirty="0">
                <a:solidFill>
                  <a:srgbClr val="002060"/>
                </a:solidFill>
                <a:effectLst/>
              </a:rPr>
              <a:t>AXI Reference Guide </a:t>
            </a:r>
            <a:r>
              <a:rPr lang="da-DK" sz="1200" dirty="0">
                <a:solidFill>
                  <a:srgbClr val="002060"/>
                </a:solidFill>
                <a:effectLst/>
              </a:rPr>
              <a:t>UG1037 (v3.0) June 24, 2015, Xilinx</a:t>
            </a:r>
            <a:endParaRPr lang="en-US" sz="1200" dirty="0">
              <a:solidFill>
                <a:srgbClr val="002060"/>
              </a:solidFill>
              <a:effectLst/>
            </a:endParaRPr>
          </a:p>
        </p:txBody>
      </p:sp>
    </p:spTree>
    <p:extLst>
      <p:ext uri="{BB962C8B-B14F-4D97-AF65-F5344CB8AC3E}">
        <p14:creationId xmlns:p14="http://schemas.microsoft.com/office/powerpoint/2010/main" val="1533598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AXI Video Direct Memory Access v6.2 axi_vdma</a:t>
            </a:r>
            <a:endParaRPr lang="en-US" dirty="0">
              <a:solidFill>
                <a:schemeClr val="accent6">
                  <a:lumMod val="75000"/>
                </a:schemeClr>
              </a:solidFill>
              <a:latin typeface="Arial"/>
              <a:ea typeface="ＭＳ Ｐゴシック" charset="0"/>
              <a:cs typeface="Arial"/>
            </a:endParaRPr>
          </a:p>
        </p:txBody>
      </p:sp>
      <p:sp>
        <p:nvSpPr>
          <p:cNvPr id="2" name="Text Placeholder 1"/>
          <p:cNvSpPr>
            <a:spLocks noGrp="1"/>
          </p:cNvSpPr>
          <p:nvPr>
            <p:ph type="body" sz="quarter" idx="10"/>
          </p:nvPr>
        </p:nvSpPr>
        <p:spPr/>
        <p:txBody>
          <a:bodyPr/>
          <a:lstStyle/>
          <a:p>
            <a:r>
              <a:rPr lang="en-US" dirty="0"/>
              <a:t>The Xilinx® LogiCORE™ IP AXI VDMA core is a soft IP core</a:t>
            </a:r>
          </a:p>
          <a:p>
            <a:r>
              <a:rPr lang="en-US" dirty="0"/>
              <a:t>AXI4 Compliant</a:t>
            </a:r>
          </a:p>
          <a:p>
            <a:r>
              <a:rPr lang="en-US" dirty="0"/>
              <a:t>Primary AXI4 data width support of 32, 64, 128, 256, 512, and 1,024 bits</a:t>
            </a:r>
          </a:p>
          <a:p>
            <a:r>
              <a:rPr lang="en-US" dirty="0"/>
              <a:t>Primary AXI4-Stream data width support of multiples of 8 up to 1,024 bits</a:t>
            </a:r>
          </a:p>
          <a:p>
            <a:r>
              <a:rPr lang="en-US" dirty="0"/>
              <a:t>Optional Data Re-Alignment Engine</a:t>
            </a:r>
          </a:p>
          <a:p>
            <a:r>
              <a:rPr lang="en-US" dirty="0"/>
              <a:t>Optional Genlock Synchronization</a:t>
            </a:r>
          </a:p>
          <a:p>
            <a:r>
              <a:rPr lang="en-US" dirty="0"/>
              <a:t>Independent, asynchronous channel operation</a:t>
            </a:r>
          </a:p>
          <a:p>
            <a:r>
              <a:rPr lang="en-US" dirty="0"/>
              <a:t>Dynamic clock frequency change of AXI4-Stream interface clocks</a:t>
            </a:r>
          </a:p>
          <a:p>
            <a:r>
              <a:rPr lang="en-US" dirty="0"/>
              <a:t>Optional frame advance or repeat on error</a:t>
            </a:r>
          </a:p>
          <a:p>
            <a:r>
              <a:rPr lang="en-US" dirty="0"/>
              <a:t>Supports up to 32 frame buffers</a:t>
            </a:r>
          </a:p>
          <a:p>
            <a:r>
              <a:rPr lang="en-US" dirty="0"/>
              <a:t>Supports up to 64-bit address space</a:t>
            </a:r>
          </a:p>
        </p:txBody>
      </p:sp>
    </p:spTree>
    <p:extLst>
      <p:ext uri="{BB962C8B-B14F-4D97-AF65-F5344CB8AC3E}">
        <p14:creationId xmlns:p14="http://schemas.microsoft.com/office/powerpoint/2010/main" val="229769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VDMA AXI4 Interfaces</a:t>
            </a:r>
            <a:endParaRPr lang="en-US" dirty="0">
              <a:solidFill>
                <a:schemeClr val="accent6">
                  <a:lumMod val="75000"/>
                </a:schemeClr>
              </a:solidFill>
              <a:latin typeface="Arial"/>
              <a:ea typeface="ＭＳ Ｐゴシック" charset="0"/>
              <a:cs typeface="Arial"/>
            </a:endParaRPr>
          </a:p>
        </p:txBody>
      </p:sp>
      <p:sp>
        <p:nvSpPr>
          <p:cNvPr id="5" name="TextBox 4"/>
          <p:cNvSpPr txBox="1"/>
          <p:nvPr/>
        </p:nvSpPr>
        <p:spPr>
          <a:xfrm>
            <a:off x="1066800" y="6395414"/>
            <a:ext cx="5609997" cy="276999"/>
          </a:xfrm>
          <a:prstGeom prst="rect">
            <a:avLst/>
          </a:prstGeom>
          <a:noFill/>
        </p:spPr>
        <p:txBody>
          <a:bodyPr wrap="none" rtlCol="0">
            <a:spAutoFit/>
          </a:bodyPr>
          <a:lstStyle/>
          <a:p>
            <a:pPr>
              <a:buNone/>
            </a:pPr>
            <a:r>
              <a:rPr lang="en-US" sz="1200" dirty="0">
                <a:solidFill>
                  <a:srgbClr val="002060"/>
                </a:solidFill>
                <a:effectLst/>
              </a:rPr>
              <a:t>Vivado Design Suite, </a:t>
            </a:r>
            <a:r>
              <a:rPr lang="en-US" sz="1200" i="1" dirty="0">
                <a:solidFill>
                  <a:srgbClr val="002060"/>
                </a:solidFill>
                <a:effectLst/>
              </a:rPr>
              <a:t>AXI Reference Guide </a:t>
            </a:r>
            <a:r>
              <a:rPr lang="da-DK" sz="1200" dirty="0">
                <a:solidFill>
                  <a:srgbClr val="002060"/>
                </a:solidFill>
                <a:effectLst/>
              </a:rPr>
              <a:t>UG1037 (v3.0) June 24, 2015, Xilinx</a:t>
            </a:r>
            <a:endParaRPr lang="en-US" sz="1200" dirty="0">
              <a:solidFill>
                <a:srgbClr val="002060"/>
              </a:solidFill>
              <a:effectLst/>
            </a:endParaRPr>
          </a:p>
        </p:txBody>
      </p:sp>
      <p:pic>
        <p:nvPicPr>
          <p:cNvPr id="3" name="Picture 2"/>
          <p:cNvPicPr>
            <a:picLocks noChangeAspect="1"/>
          </p:cNvPicPr>
          <p:nvPr/>
        </p:nvPicPr>
        <p:blipFill>
          <a:blip r:embed="rId2"/>
          <a:stretch>
            <a:fillRect/>
          </a:stretch>
        </p:blipFill>
        <p:spPr>
          <a:xfrm>
            <a:off x="96371" y="596711"/>
            <a:ext cx="9010650" cy="5876925"/>
          </a:xfrm>
          <a:prstGeom prst="rect">
            <a:avLst/>
          </a:prstGeom>
        </p:spPr>
      </p:pic>
    </p:spTree>
    <p:extLst>
      <p:ext uri="{BB962C8B-B14F-4D97-AF65-F5344CB8AC3E}">
        <p14:creationId xmlns:p14="http://schemas.microsoft.com/office/powerpoint/2010/main" val="3513558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AXI Video Direct Memory Access v6.2: Port Definitions</a:t>
            </a:r>
            <a:endParaRPr lang="en-US" dirty="0">
              <a:solidFill>
                <a:schemeClr val="accent6">
                  <a:lumMod val="75000"/>
                </a:schemeClr>
              </a:solidFill>
              <a:latin typeface="Arial"/>
              <a:ea typeface="ＭＳ Ｐゴシック" charset="0"/>
              <a:cs typeface="Arial"/>
            </a:endParaRPr>
          </a:p>
        </p:txBody>
      </p:sp>
      <p:sp>
        <p:nvSpPr>
          <p:cNvPr id="2" name="Text Placeholder 1"/>
          <p:cNvSpPr>
            <a:spLocks noGrp="1"/>
          </p:cNvSpPr>
          <p:nvPr>
            <p:ph type="body" sz="quarter" idx="10"/>
          </p:nvPr>
        </p:nvSpPr>
        <p:spPr/>
        <p:txBody>
          <a:bodyPr/>
          <a:lstStyle/>
          <a:p>
            <a:r>
              <a:rPr lang="en-US" dirty="0"/>
              <a:t>m_axis_mm2s_aclk is used for VGA display data transmission</a:t>
            </a:r>
          </a:p>
          <a:p>
            <a:r>
              <a:rPr lang="en-US" dirty="0"/>
              <a:t>s_axi_lite_aclk is used to talk to zynq</a:t>
            </a:r>
          </a:p>
        </p:txBody>
      </p:sp>
      <p:pic>
        <p:nvPicPr>
          <p:cNvPr id="3" name="Picture 2"/>
          <p:cNvPicPr>
            <a:picLocks noChangeAspect="1"/>
          </p:cNvPicPr>
          <p:nvPr/>
        </p:nvPicPr>
        <p:blipFill>
          <a:blip r:embed="rId2"/>
          <a:stretch>
            <a:fillRect/>
          </a:stretch>
        </p:blipFill>
        <p:spPr>
          <a:xfrm>
            <a:off x="214312" y="1676400"/>
            <a:ext cx="8562975" cy="4697237"/>
          </a:xfrm>
          <a:prstGeom prst="rect">
            <a:avLst/>
          </a:prstGeom>
        </p:spPr>
      </p:pic>
    </p:spTree>
    <p:extLst>
      <p:ext uri="{BB962C8B-B14F-4D97-AF65-F5344CB8AC3E}">
        <p14:creationId xmlns:p14="http://schemas.microsoft.com/office/powerpoint/2010/main" val="3049687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AXI Video Direct Memory Access v6.2: Port Definitions</a:t>
            </a:r>
            <a:endParaRPr lang="en-US" dirty="0">
              <a:solidFill>
                <a:schemeClr val="accent6">
                  <a:lumMod val="75000"/>
                </a:schemeClr>
              </a:solidFill>
              <a:latin typeface="Arial"/>
              <a:ea typeface="ＭＳ Ｐゴシック" charset="0"/>
              <a:cs typeface="Arial"/>
            </a:endParaRPr>
          </a:p>
        </p:txBody>
      </p:sp>
      <p:sp>
        <p:nvSpPr>
          <p:cNvPr id="3" name="Text Placeholder 2"/>
          <p:cNvSpPr>
            <a:spLocks noGrp="1"/>
          </p:cNvSpPr>
          <p:nvPr>
            <p:ph type="body" sz="quarter" idx="10"/>
          </p:nvPr>
        </p:nvSpPr>
        <p:spPr/>
        <p:txBody>
          <a:bodyPr/>
          <a:lstStyle/>
          <a:p>
            <a:r>
              <a:rPr lang="en-US" dirty="0"/>
              <a:t>s_axi_lite is used to talk to Zynq</a:t>
            </a:r>
          </a:p>
          <a:p>
            <a:r>
              <a:rPr lang="en-US" dirty="0"/>
              <a:t>m_axis_mm2s is used to send data to VGA display, streaming</a:t>
            </a:r>
          </a:p>
        </p:txBody>
      </p:sp>
      <p:pic>
        <p:nvPicPr>
          <p:cNvPr id="2" name="Picture 1"/>
          <p:cNvPicPr>
            <a:picLocks noChangeAspect="1"/>
          </p:cNvPicPr>
          <p:nvPr/>
        </p:nvPicPr>
        <p:blipFill>
          <a:blip r:embed="rId2"/>
          <a:stretch>
            <a:fillRect/>
          </a:stretch>
        </p:blipFill>
        <p:spPr>
          <a:xfrm>
            <a:off x="207446" y="1483091"/>
            <a:ext cx="8624606" cy="4061673"/>
          </a:xfrm>
          <a:prstGeom prst="rect">
            <a:avLst/>
          </a:prstGeom>
        </p:spPr>
      </p:pic>
    </p:spTree>
    <p:extLst>
      <p:ext uri="{BB962C8B-B14F-4D97-AF65-F5344CB8AC3E}">
        <p14:creationId xmlns:p14="http://schemas.microsoft.com/office/powerpoint/2010/main" val="2633647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AXI Video Direct Memory Access v6.2: Port Definitions</a:t>
            </a:r>
            <a:endParaRPr lang="en-US" dirty="0">
              <a:solidFill>
                <a:schemeClr val="accent6">
                  <a:lumMod val="75000"/>
                </a:schemeClr>
              </a:solidFill>
              <a:latin typeface="Arial"/>
              <a:ea typeface="ＭＳ Ｐゴシック" charset="0"/>
              <a:cs typeface="Arial"/>
            </a:endParaRPr>
          </a:p>
        </p:txBody>
      </p:sp>
      <p:sp>
        <p:nvSpPr>
          <p:cNvPr id="2" name="Text Placeholder 1"/>
          <p:cNvSpPr>
            <a:spLocks noGrp="1"/>
          </p:cNvSpPr>
          <p:nvPr>
            <p:ph type="body" sz="quarter" idx="10"/>
          </p:nvPr>
        </p:nvSpPr>
        <p:spPr/>
        <p:txBody>
          <a:bodyPr/>
          <a:lstStyle/>
          <a:p>
            <a:r>
              <a:rPr lang="en-US" dirty="0"/>
              <a:t>mms2s_fsync is connected to VGA display controller</a:t>
            </a:r>
          </a:p>
        </p:txBody>
      </p:sp>
      <p:pic>
        <p:nvPicPr>
          <p:cNvPr id="3" name="Picture 2"/>
          <p:cNvPicPr>
            <a:picLocks noChangeAspect="1"/>
          </p:cNvPicPr>
          <p:nvPr/>
        </p:nvPicPr>
        <p:blipFill>
          <a:blip r:embed="rId2"/>
          <a:stretch>
            <a:fillRect/>
          </a:stretch>
        </p:blipFill>
        <p:spPr>
          <a:xfrm>
            <a:off x="304800" y="1509299"/>
            <a:ext cx="8534400" cy="3943432"/>
          </a:xfrm>
          <a:prstGeom prst="rect">
            <a:avLst/>
          </a:prstGeom>
        </p:spPr>
      </p:pic>
    </p:spTree>
    <p:extLst>
      <p:ext uri="{BB962C8B-B14F-4D97-AF65-F5344CB8AC3E}">
        <p14:creationId xmlns:p14="http://schemas.microsoft.com/office/powerpoint/2010/main" val="598908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AXI Video Direct Memory Access v6.2: Port Definitions</a:t>
            </a:r>
            <a:endParaRPr lang="en-US" dirty="0">
              <a:solidFill>
                <a:schemeClr val="accent6">
                  <a:lumMod val="75000"/>
                </a:schemeClr>
              </a:solidFill>
              <a:latin typeface="Arial"/>
              <a:ea typeface="ＭＳ Ｐゴシック" charset="0"/>
              <a:cs typeface="Arial"/>
            </a:endParaRPr>
          </a:p>
        </p:txBody>
      </p:sp>
      <p:sp>
        <p:nvSpPr>
          <p:cNvPr id="3" name="Text Placeholder 2"/>
          <p:cNvSpPr>
            <a:spLocks noGrp="1"/>
          </p:cNvSpPr>
          <p:nvPr>
            <p:ph type="body" sz="quarter" idx="10"/>
          </p:nvPr>
        </p:nvSpPr>
        <p:spPr/>
        <p:txBody>
          <a:bodyPr/>
          <a:lstStyle/>
          <a:p>
            <a:r>
              <a:rPr lang="en-US" dirty="0"/>
              <a:t>mm2s_frame_ptr_in[5:0]=0b000000, slave genlock mode, current fram number is 0b000000.</a:t>
            </a:r>
          </a:p>
          <a:p>
            <a:r>
              <a:rPr lang="en-US" dirty="0"/>
              <a:t>2</a:t>
            </a:r>
            <a:r>
              <a:rPr lang="en-US" baseline="30000" dirty="0"/>
              <a:t>6</a:t>
            </a:r>
            <a:r>
              <a:rPr lang="en-US" dirty="0"/>
              <a:t>=64 frames</a:t>
            </a:r>
          </a:p>
        </p:txBody>
      </p:sp>
      <p:pic>
        <p:nvPicPr>
          <p:cNvPr id="2" name="Picture 1"/>
          <p:cNvPicPr>
            <a:picLocks noChangeAspect="1"/>
          </p:cNvPicPr>
          <p:nvPr/>
        </p:nvPicPr>
        <p:blipFill>
          <a:blip r:embed="rId2"/>
          <a:stretch>
            <a:fillRect/>
          </a:stretch>
        </p:blipFill>
        <p:spPr>
          <a:xfrm>
            <a:off x="176349" y="1816521"/>
            <a:ext cx="8877300" cy="3328988"/>
          </a:xfrm>
          <a:prstGeom prst="rect">
            <a:avLst/>
          </a:prstGeom>
        </p:spPr>
      </p:pic>
    </p:spTree>
    <p:extLst>
      <p:ext uri="{BB962C8B-B14F-4D97-AF65-F5344CB8AC3E}">
        <p14:creationId xmlns:p14="http://schemas.microsoft.com/office/powerpoint/2010/main" val="3519582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latin typeface="Arial"/>
                <a:ea typeface="ＭＳ Ｐゴシック" charset="0"/>
                <a:cs typeface="Arial"/>
              </a:rPr>
              <a:t>AXI Video Direct Memory Access</a:t>
            </a:r>
          </a:p>
        </p:txBody>
      </p:sp>
      <p:sp>
        <p:nvSpPr>
          <p:cNvPr id="8" name="Text Placeholder 7">
            <a:extLst>
              <a:ext uri="{FF2B5EF4-FFF2-40B4-BE49-F238E27FC236}">
                <a16:creationId xmlns:a16="http://schemas.microsoft.com/office/drawing/2014/main" id="{061A6D93-6E3C-49EB-A9A0-77BD1EE795CC}"/>
              </a:ext>
            </a:extLst>
          </p:cNvPr>
          <p:cNvSpPr>
            <a:spLocks noGrp="1"/>
          </p:cNvSpPr>
          <p:nvPr>
            <p:ph type="body" sz="quarter" idx="10"/>
          </p:nvPr>
        </p:nvSpPr>
        <p:spPr/>
        <p:txBody>
          <a:bodyPr/>
          <a:lstStyle/>
          <a:p>
            <a:r>
              <a:rPr lang="en-US" dirty="0"/>
              <a:t>Up to 64 frames – from Memory to VDMA to Display</a:t>
            </a:r>
          </a:p>
        </p:txBody>
      </p:sp>
      <p:pic>
        <p:nvPicPr>
          <p:cNvPr id="3" name="Picture 2"/>
          <p:cNvPicPr>
            <a:picLocks noChangeAspect="1"/>
          </p:cNvPicPr>
          <p:nvPr/>
        </p:nvPicPr>
        <p:blipFill>
          <a:blip r:embed="rId2"/>
          <a:stretch>
            <a:fillRect/>
          </a:stretch>
        </p:blipFill>
        <p:spPr>
          <a:xfrm>
            <a:off x="1295400" y="1088299"/>
            <a:ext cx="5905500" cy="5133975"/>
          </a:xfrm>
          <a:prstGeom prst="rect">
            <a:avLst/>
          </a:prstGeom>
        </p:spPr>
      </p:pic>
      <p:sp>
        <p:nvSpPr>
          <p:cNvPr id="5" name="TextBox 4"/>
          <p:cNvSpPr txBox="1"/>
          <p:nvPr/>
        </p:nvSpPr>
        <p:spPr>
          <a:xfrm>
            <a:off x="902154" y="6321565"/>
            <a:ext cx="5609997" cy="276999"/>
          </a:xfrm>
          <a:prstGeom prst="rect">
            <a:avLst/>
          </a:prstGeom>
          <a:noFill/>
        </p:spPr>
        <p:txBody>
          <a:bodyPr wrap="none" rtlCol="0">
            <a:spAutoFit/>
          </a:bodyPr>
          <a:lstStyle/>
          <a:p>
            <a:pPr>
              <a:buNone/>
            </a:pPr>
            <a:r>
              <a:rPr lang="en-US" sz="1200" dirty="0">
                <a:solidFill>
                  <a:srgbClr val="002060"/>
                </a:solidFill>
                <a:effectLst/>
              </a:rPr>
              <a:t>Vivado Design Suite, </a:t>
            </a:r>
            <a:r>
              <a:rPr lang="en-US" sz="1200" i="1" dirty="0">
                <a:solidFill>
                  <a:srgbClr val="002060"/>
                </a:solidFill>
                <a:effectLst/>
              </a:rPr>
              <a:t>AXI Reference Guide </a:t>
            </a:r>
            <a:r>
              <a:rPr lang="da-DK" sz="1200" dirty="0">
                <a:solidFill>
                  <a:srgbClr val="002060"/>
                </a:solidFill>
                <a:effectLst/>
              </a:rPr>
              <a:t>UG1037 (v3.0) June 24, 2015, Xilinx</a:t>
            </a:r>
            <a:endParaRPr lang="en-US" sz="1200" dirty="0">
              <a:solidFill>
                <a:srgbClr val="002060"/>
              </a:solidFill>
              <a:effectLst/>
            </a:endParaRPr>
          </a:p>
        </p:txBody>
      </p:sp>
      <p:sp>
        <p:nvSpPr>
          <p:cNvPr id="6" name="TextBox 5"/>
          <p:cNvSpPr txBox="1"/>
          <p:nvPr/>
        </p:nvSpPr>
        <p:spPr>
          <a:xfrm>
            <a:off x="228600" y="3810000"/>
            <a:ext cx="1390650" cy="369332"/>
          </a:xfrm>
          <a:prstGeom prst="rect">
            <a:avLst/>
          </a:prstGeom>
          <a:noFill/>
        </p:spPr>
        <p:txBody>
          <a:bodyPr wrap="square" rtlCol="0">
            <a:spAutoFit/>
          </a:bodyPr>
          <a:lstStyle/>
          <a:p>
            <a:pPr>
              <a:buNone/>
            </a:pPr>
            <a:r>
              <a:rPr lang="en-US" sz="1800" dirty="0">
                <a:solidFill>
                  <a:srgbClr val="002060"/>
                </a:solidFill>
                <a:effectLst/>
              </a:rPr>
              <a:t>Memory</a:t>
            </a:r>
          </a:p>
        </p:txBody>
      </p:sp>
      <p:sp>
        <p:nvSpPr>
          <p:cNvPr id="7" name="Rectangle 6"/>
          <p:cNvSpPr/>
          <p:nvPr/>
        </p:nvSpPr>
        <p:spPr>
          <a:xfrm>
            <a:off x="7390624" y="3428999"/>
            <a:ext cx="1524776" cy="1311128"/>
          </a:xfrm>
          <a:prstGeom prst="rect">
            <a:avLst/>
          </a:prstGeom>
        </p:spPr>
        <p:txBody>
          <a:bodyPr wrap="none">
            <a:spAutoFit/>
          </a:bodyPr>
          <a:lstStyle/>
          <a:p>
            <a:pPr>
              <a:buNone/>
            </a:pPr>
            <a:r>
              <a:rPr lang="en-US" sz="1800" dirty="0">
                <a:solidFill>
                  <a:srgbClr val="002060"/>
                </a:solidFill>
                <a:effectLst/>
              </a:rPr>
              <a:t>Video Output</a:t>
            </a:r>
          </a:p>
          <a:p>
            <a:pPr>
              <a:buNone/>
            </a:pPr>
            <a:endParaRPr lang="en-US" sz="1800" dirty="0">
              <a:solidFill>
                <a:srgbClr val="002060"/>
              </a:solidFill>
              <a:effectLst/>
            </a:endParaRPr>
          </a:p>
          <a:p>
            <a:pPr>
              <a:buNone/>
            </a:pPr>
            <a:br>
              <a:rPr lang="en-US" sz="1800" dirty="0">
                <a:solidFill>
                  <a:srgbClr val="002060"/>
                </a:solidFill>
                <a:effectLst/>
              </a:rPr>
            </a:br>
            <a:r>
              <a:rPr lang="en-US" sz="1800" dirty="0">
                <a:solidFill>
                  <a:srgbClr val="002060"/>
                </a:solidFill>
                <a:effectLst/>
              </a:rPr>
              <a:t>Video Input</a:t>
            </a:r>
          </a:p>
        </p:txBody>
      </p:sp>
    </p:spTree>
    <p:extLst>
      <p:ext uri="{BB962C8B-B14F-4D97-AF65-F5344CB8AC3E}">
        <p14:creationId xmlns:p14="http://schemas.microsoft.com/office/powerpoint/2010/main" val="69337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sz="quarter" idx="10"/>
          </p:nvPr>
        </p:nvSpPr>
        <p:spPr/>
        <p:txBody>
          <a:bodyPr/>
          <a:lstStyle/>
          <a:p>
            <a:r>
              <a:rPr lang="en-US" sz="1800" dirty="0"/>
              <a:t>Vivado Design Suite, </a:t>
            </a:r>
            <a:r>
              <a:rPr lang="en-US" sz="1800" i="1" dirty="0"/>
              <a:t>AXI Reference Guide </a:t>
            </a:r>
            <a:r>
              <a:rPr lang="da-DK" sz="1800" dirty="0"/>
              <a:t>UG1037 (v3.0) June 24, 2015, Xilinx</a:t>
            </a:r>
            <a:endParaRPr lang="en-US" sz="1800" dirty="0"/>
          </a:p>
          <a:p>
            <a:r>
              <a:rPr lang="en-US" sz="1800" dirty="0"/>
              <a:t>AXI Video Direct Memory Access v6.2, </a:t>
            </a:r>
            <a:r>
              <a:rPr lang="en-US" sz="1800" i="1" dirty="0"/>
              <a:t>LogiCORE IP Product Guide, </a:t>
            </a:r>
            <a:r>
              <a:rPr lang="en-US" sz="1800" dirty="0"/>
              <a:t>Vivado Design Suite, PG020, November 18, 2015, Xilinx</a:t>
            </a:r>
          </a:p>
          <a:p>
            <a:r>
              <a:rPr lang="en-US" sz="1800" dirty="0"/>
              <a:t>AXI DMA v7.1 LogiCORE IP Product Guide, Vivado Design Suite, PG021, November 18, 2015, Xilinx</a:t>
            </a:r>
          </a:p>
          <a:p>
            <a:r>
              <a:rPr lang="en-US" sz="1800" dirty="0"/>
              <a:t>AXI4-Stream Video IP and System Design Guide, </a:t>
            </a:r>
            <a:r>
              <a:rPr lang="da-DK" sz="1800" dirty="0"/>
              <a:t>UG934 (v2.2) April 6, 2016, Xilinx</a:t>
            </a:r>
            <a:endParaRPr lang="en-US" sz="1800" dirty="0"/>
          </a:p>
          <a:p>
            <a:r>
              <a:rPr lang="en-US" sz="1800" dirty="0"/>
              <a:t>Getting Started with AXI4-Stream Interface in Zynq Workflow, Mathworks, </a:t>
            </a:r>
            <a:r>
              <a:rPr lang="en-US" sz="1800" dirty="0">
                <a:hlinkClick r:id="rId3"/>
              </a:rPr>
              <a:t>http://www.mathworks.com/help/hdlcoder/examples/getting-started-with-axi4-stream-interface-in-zynq-workflow.html?s_tid=gn_loc_drop</a:t>
            </a:r>
            <a:r>
              <a:rPr lang="en-US" sz="1800" dirty="0"/>
              <a:t>. </a:t>
            </a:r>
          </a:p>
          <a:p>
            <a:r>
              <a:rPr lang="en-US" sz="1800" dirty="0"/>
              <a:t>axi stream interface by Mohammadsadegh Sadri, </a:t>
            </a:r>
            <a:r>
              <a:rPr lang="en-US" sz="1800" dirty="0">
                <a:hlinkClick r:id="rId4"/>
              </a:rPr>
              <a:t>http://www.googoolia.com/wp/2014/04/12/lesson-3-axi-stream-interface/</a:t>
            </a:r>
            <a:r>
              <a:rPr lang="en-US" sz="1800" dirty="0"/>
              <a:t>.</a:t>
            </a:r>
          </a:p>
          <a:p>
            <a:r>
              <a:rPr lang="en-US" sz="1800" dirty="0"/>
              <a:t>Zybo Base System Design, Digilient, </a:t>
            </a:r>
            <a:r>
              <a:rPr lang="en-US" sz="1600" dirty="0">
                <a:hlinkClick r:id="rId5"/>
              </a:rPr>
              <a:t>https://reference.digilentinc.com/zybo:zybo</a:t>
            </a:r>
            <a:endParaRPr lang="en-US" sz="1600" dirty="0"/>
          </a:p>
          <a:p>
            <a:pPr lvl="1"/>
            <a:r>
              <a:rPr lang="en-US" sz="1400" dirty="0"/>
              <a:t>Download ZYBO_master project folder </a:t>
            </a:r>
          </a:p>
          <a:p>
            <a:endParaRPr lang="en-US" dirty="0"/>
          </a:p>
        </p:txBody>
      </p:sp>
    </p:spTree>
    <p:extLst>
      <p:ext uri="{BB962C8B-B14F-4D97-AF65-F5344CB8AC3E}">
        <p14:creationId xmlns:p14="http://schemas.microsoft.com/office/powerpoint/2010/main" val="300473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AXI Video Direct Memory Access v6.2: Basic Options</a:t>
            </a:r>
            <a:endParaRPr lang="en-US" dirty="0">
              <a:solidFill>
                <a:schemeClr val="accent6">
                  <a:lumMod val="75000"/>
                </a:schemeClr>
              </a:solidFill>
              <a:latin typeface="Arial"/>
              <a:ea typeface="ＭＳ Ｐゴシック" charset="0"/>
              <a:cs typeface="Arial"/>
            </a:endParaRPr>
          </a:p>
        </p:txBody>
      </p:sp>
      <p:sp>
        <p:nvSpPr>
          <p:cNvPr id="3" name="Text Placeholder 2"/>
          <p:cNvSpPr>
            <a:spLocks noGrp="1"/>
          </p:cNvSpPr>
          <p:nvPr>
            <p:ph type="body" sz="quarter" idx="10"/>
          </p:nvPr>
        </p:nvSpPr>
        <p:spPr/>
        <p:txBody>
          <a:bodyPr/>
          <a:lstStyle/>
          <a:p>
            <a:r>
              <a:rPr lang="en-US" i="1" dirty="0"/>
              <a:t>Address Width (32-64) </a:t>
            </a:r>
            <a:r>
              <a:rPr lang="en-US" b="1" i="1" dirty="0"/>
              <a:t>- </a:t>
            </a:r>
            <a:r>
              <a:rPr lang="en-US" dirty="0"/>
              <a:t>between 32 and 64</a:t>
            </a:r>
          </a:p>
          <a:p>
            <a:r>
              <a:rPr lang="en-US" i="1" dirty="0"/>
              <a:t>Frame Buffers</a:t>
            </a:r>
          </a:p>
          <a:p>
            <a:pPr lvl="1"/>
            <a:r>
              <a:rPr lang="en-US" dirty="0"/>
              <a:t>For an address space greater than 32 bits a maximum of 8 frame buffers are allowed.</a:t>
            </a:r>
          </a:p>
          <a:p>
            <a:r>
              <a:rPr lang="en-US" i="1" dirty="0"/>
              <a:t>Enable Write Channel - </a:t>
            </a:r>
            <a:r>
              <a:rPr lang="en-US" dirty="0"/>
              <a:t>enables S2MM Channel.</a:t>
            </a:r>
          </a:p>
          <a:p>
            <a:r>
              <a:rPr lang="en-US" i="1" dirty="0"/>
              <a:t>Memory Map Data Width</a:t>
            </a:r>
          </a:p>
          <a:p>
            <a:pPr lvl="1"/>
            <a:r>
              <a:rPr lang="en-US" dirty="0"/>
              <a:t>The desired AXI4 data width for the S2MM channel. Valid values are 32, 64, 128, 256, 512 and 1,024.</a:t>
            </a:r>
          </a:p>
          <a:p>
            <a:r>
              <a:rPr lang="en-US" dirty="0"/>
              <a:t>Write Burst Size</a:t>
            </a:r>
          </a:p>
          <a:p>
            <a:pPr lvl="1"/>
            <a:r>
              <a:rPr lang="en-US" dirty="0"/>
              <a:t>The maximum size of the burst cycles on the AXI S2MM memory map Write interface. For example, if the burst length is set to 16, the maximum burst on the memory map interface is 16 data beats.</a:t>
            </a:r>
          </a:p>
          <a:p>
            <a:r>
              <a:rPr lang="en-US" dirty="0"/>
              <a:t>Stream Data Width</a:t>
            </a:r>
          </a:p>
          <a:p>
            <a:pPr lvl="1"/>
            <a:r>
              <a:rPr lang="en-US" dirty="0"/>
              <a:t>The AXI4-Stream data width for the S2MM channel. Valid values are multiples of 8 up to 1,024 bits. This value must be less than or equal to the Memory Map Data Width.</a:t>
            </a:r>
          </a:p>
        </p:txBody>
      </p:sp>
    </p:spTree>
    <p:extLst>
      <p:ext uri="{BB962C8B-B14F-4D97-AF65-F5344CB8AC3E}">
        <p14:creationId xmlns:p14="http://schemas.microsoft.com/office/powerpoint/2010/main" val="1344849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AXI Video Direct Memory Access v6.2: Basic Options</a:t>
            </a:r>
            <a:endParaRPr lang="en-US" dirty="0">
              <a:solidFill>
                <a:schemeClr val="accent6">
                  <a:lumMod val="75000"/>
                </a:schemeClr>
              </a:solidFill>
              <a:latin typeface="Arial"/>
              <a:ea typeface="ＭＳ Ｐゴシック" charset="0"/>
              <a:cs typeface="Arial"/>
            </a:endParaRPr>
          </a:p>
        </p:txBody>
      </p:sp>
      <p:sp>
        <p:nvSpPr>
          <p:cNvPr id="3" name="Text Placeholder 2"/>
          <p:cNvSpPr>
            <a:spLocks noGrp="1"/>
          </p:cNvSpPr>
          <p:nvPr>
            <p:ph type="body" sz="quarter" idx="10"/>
          </p:nvPr>
        </p:nvSpPr>
        <p:spPr/>
        <p:txBody>
          <a:bodyPr/>
          <a:lstStyle/>
          <a:p>
            <a:r>
              <a:rPr lang="en-US" dirty="0"/>
              <a:t>Line Buffer Depth</a:t>
            </a:r>
          </a:p>
          <a:p>
            <a:pPr lvl="1"/>
            <a:r>
              <a:rPr lang="en-US" sz="1600" dirty="0"/>
              <a:t>The line buffer depth for the S2MM channel (line buffer is stream data wide).</a:t>
            </a:r>
          </a:p>
          <a:p>
            <a:r>
              <a:rPr lang="en-US" i="1" dirty="0"/>
              <a:t>Enable Read Channel </a:t>
            </a:r>
            <a:r>
              <a:rPr lang="en-US" b="1" i="1" dirty="0"/>
              <a:t>- </a:t>
            </a:r>
            <a:r>
              <a:rPr lang="en-US" dirty="0"/>
              <a:t>enables the MM2S channel.</a:t>
            </a:r>
          </a:p>
          <a:p>
            <a:r>
              <a:rPr lang="en-US" dirty="0"/>
              <a:t>Memory Map Data Width</a:t>
            </a:r>
          </a:p>
          <a:p>
            <a:pPr lvl="1"/>
            <a:r>
              <a:rPr lang="en-US" sz="1600" dirty="0"/>
              <a:t>The desired AXI4 data width for the MM2S channel. Valid values are 32, 64, 128, 256, 512 and 1,024.</a:t>
            </a:r>
          </a:p>
          <a:p>
            <a:r>
              <a:rPr lang="en-US" dirty="0"/>
              <a:t>Read Burst Size</a:t>
            </a:r>
          </a:p>
          <a:p>
            <a:pPr lvl="1"/>
            <a:r>
              <a:rPr lang="en-US" sz="1600" dirty="0"/>
              <a:t>The maximum size of the burst cycles on the AXI MM2S memory map Read interface. For example, if the burst length is set to 16, the maximum burst on the memory map interface is 16 data beats.</a:t>
            </a:r>
          </a:p>
          <a:p>
            <a:r>
              <a:rPr lang="en-US" dirty="0"/>
              <a:t>Stream Data Width</a:t>
            </a:r>
          </a:p>
          <a:p>
            <a:pPr lvl="1"/>
            <a:r>
              <a:rPr lang="en-US" sz="1600" dirty="0"/>
              <a:t>The AXI4-Stream data width for the MM2S channel. Valid values are multiples of 8 up to 1,024 bits. This value must be less than or equal to the Memory Map Data Width.</a:t>
            </a:r>
          </a:p>
          <a:p>
            <a:r>
              <a:rPr lang="en-US" dirty="0"/>
              <a:t>Line Buffer Depth</a:t>
            </a:r>
          </a:p>
          <a:p>
            <a:pPr lvl="1"/>
            <a:r>
              <a:rPr lang="en-US" sz="1600" dirty="0"/>
              <a:t>The line buffer depth for the MM2S channel (line buffer isstream data wide).</a:t>
            </a:r>
          </a:p>
        </p:txBody>
      </p:sp>
    </p:spTree>
    <p:extLst>
      <p:ext uri="{BB962C8B-B14F-4D97-AF65-F5344CB8AC3E}">
        <p14:creationId xmlns:p14="http://schemas.microsoft.com/office/powerpoint/2010/main" val="1044117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AXI Video Direct Memory Access v6.2:</a:t>
            </a:r>
            <a:r>
              <a:rPr lang="en-US" b="1" dirty="0"/>
              <a:t> </a:t>
            </a:r>
            <a:r>
              <a:rPr lang="en-US" dirty="0"/>
              <a:t>Advanced Options</a:t>
            </a:r>
            <a:endParaRPr lang="en-US" dirty="0">
              <a:solidFill>
                <a:schemeClr val="accent6">
                  <a:lumMod val="75000"/>
                </a:schemeClr>
              </a:solidFill>
              <a:latin typeface="Arial"/>
              <a:ea typeface="ＭＳ Ｐゴシック" charset="0"/>
              <a:cs typeface="Arial"/>
            </a:endParaRPr>
          </a:p>
        </p:txBody>
      </p:sp>
      <p:sp>
        <p:nvSpPr>
          <p:cNvPr id="3" name="Text Placeholder 2"/>
          <p:cNvSpPr>
            <a:spLocks noGrp="1"/>
          </p:cNvSpPr>
          <p:nvPr>
            <p:ph type="body" sz="quarter" idx="10"/>
          </p:nvPr>
        </p:nvSpPr>
        <p:spPr/>
        <p:txBody>
          <a:bodyPr/>
          <a:lstStyle/>
          <a:p>
            <a:r>
              <a:rPr lang="en-US" dirty="0"/>
              <a:t>Enable Asynchronous Mode</a:t>
            </a:r>
          </a:p>
          <a:p>
            <a:pPr lvl="1"/>
            <a:r>
              <a:rPr lang="en-US" dirty="0"/>
              <a:t>This setting allows m_axi_mm2s_aclk, m_axi_s2mm_aclk, s_axi_lite_aclk, m_axis_mm2s_aclk, and s_axis_s2mm_aclk to be asynchronous from each other.</a:t>
            </a:r>
          </a:p>
          <a:p>
            <a:pPr lvl="1"/>
            <a:r>
              <a:rPr lang="en-US" dirty="0"/>
              <a:t>When Asynchronous Clocks are disabled, all clocks must be at the same frequency and from the same source.</a:t>
            </a:r>
          </a:p>
          <a:p>
            <a:r>
              <a:rPr lang="en-US" i="1" dirty="0"/>
              <a:t>Read Channel Options </a:t>
            </a:r>
            <a:r>
              <a:rPr lang="en-US" dirty="0"/>
              <a:t> - provides advanced options for the MM2S2 path.</a:t>
            </a:r>
          </a:p>
          <a:p>
            <a:pPr lvl="1"/>
            <a:r>
              <a:rPr lang="en-US" dirty="0"/>
              <a:t>Fsync Options - various frame synchronization modes of AXI VDMA.</a:t>
            </a:r>
          </a:p>
          <a:p>
            <a:pPr lvl="2"/>
            <a:r>
              <a:rPr lang="en-US" dirty="0"/>
              <a:t>mm2s fsync - AXI VDMA starts processing each frame on the falling edge of the mm2s_fsync input.</a:t>
            </a:r>
          </a:p>
        </p:txBody>
      </p:sp>
    </p:spTree>
    <p:extLst>
      <p:ext uri="{BB962C8B-B14F-4D97-AF65-F5344CB8AC3E}">
        <p14:creationId xmlns:p14="http://schemas.microsoft.com/office/powerpoint/2010/main" val="2414536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VGA Since 1987</a:t>
            </a:r>
          </a:p>
        </p:txBody>
      </p:sp>
      <p:sp>
        <p:nvSpPr>
          <p:cNvPr id="3" name="Text Placeholder 2"/>
          <p:cNvSpPr>
            <a:spLocks noGrp="1"/>
          </p:cNvSpPr>
          <p:nvPr>
            <p:ph type="body" sz="quarter" idx="10"/>
          </p:nvPr>
        </p:nvSpPr>
        <p:spPr/>
        <p:txBody>
          <a:bodyPr/>
          <a:lstStyle/>
          <a:p>
            <a:r>
              <a:rPr lang="en-US" b="1" dirty="0"/>
              <a:t>Video Graphics Array</a:t>
            </a:r>
            <a:r>
              <a:rPr lang="en-US" dirty="0"/>
              <a:t> (</a:t>
            </a:r>
            <a:r>
              <a:rPr lang="en-US" b="1" dirty="0"/>
              <a:t>VGA</a:t>
            </a:r>
            <a:r>
              <a:rPr lang="en-US" dirty="0"/>
              <a:t>) refers specifically to the display hardware first introduced with the </a:t>
            </a:r>
            <a:r>
              <a:rPr lang="en-US" dirty="0">
                <a:hlinkClick r:id="rId3" tooltip="IBM Personal System/2"/>
              </a:rPr>
              <a:t>IBM PS/2</a:t>
            </a:r>
            <a:r>
              <a:rPr lang="en-US" dirty="0"/>
              <a:t> line of computers in 1987</a:t>
            </a:r>
          </a:p>
          <a:p>
            <a:r>
              <a:rPr lang="en-US" dirty="0"/>
              <a:t>640 x 480 pixels with 8-bit color requested frame buffer of 300 KB</a:t>
            </a:r>
          </a:p>
          <a:p>
            <a:pPr lvl="1"/>
            <a:r>
              <a:rPr lang="en-US" dirty="0"/>
              <a:t>640x480x8=2457600 bits = 307200 bytes 300KB</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3190875"/>
            <a:ext cx="3411467" cy="328547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6100" y="3354592"/>
            <a:ext cx="4064000" cy="3048000"/>
          </a:xfrm>
          <a:prstGeom prst="rect">
            <a:avLst/>
          </a:prstGeom>
        </p:spPr>
      </p:pic>
      <p:pic>
        <p:nvPicPr>
          <p:cNvPr id="4" name="Picture 3"/>
          <p:cNvPicPr>
            <a:picLocks noChangeAspect="1"/>
          </p:cNvPicPr>
          <p:nvPr/>
        </p:nvPicPr>
        <p:blipFill>
          <a:blip r:embed="rId6"/>
          <a:stretch>
            <a:fillRect/>
          </a:stretch>
        </p:blipFill>
        <p:spPr>
          <a:xfrm>
            <a:off x="5179219" y="1993256"/>
            <a:ext cx="3357562" cy="1017443"/>
          </a:xfrm>
          <a:prstGeom prst="rect">
            <a:avLst/>
          </a:prstGeom>
        </p:spPr>
      </p:pic>
    </p:spTree>
    <p:extLst>
      <p:ext uri="{BB962C8B-B14F-4D97-AF65-F5344CB8AC3E}">
        <p14:creationId xmlns:p14="http://schemas.microsoft.com/office/powerpoint/2010/main" val="92396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VGA on Zybo Board</a:t>
            </a:r>
          </a:p>
        </p:txBody>
      </p:sp>
      <p:sp>
        <p:nvSpPr>
          <p:cNvPr id="6" name="Text Placeholder 5"/>
          <p:cNvSpPr>
            <a:spLocks noGrp="1"/>
          </p:cNvSpPr>
          <p:nvPr>
            <p:ph type="body" sz="quarter" idx="10"/>
          </p:nvPr>
        </p:nvSpPr>
        <p:spPr/>
        <p:txBody>
          <a:bodyPr/>
          <a:lstStyle/>
          <a:p>
            <a:r>
              <a:rPr lang="en-US" dirty="0"/>
              <a:t>5-bit RED</a:t>
            </a:r>
          </a:p>
          <a:p>
            <a:r>
              <a:rPr lang="en-US" dirty="0"/>
              <a:t>6-bit GREEN</a:t>
            </a:r>
          </a:p>
          <a:p>
            <a:r>
              <a:rPr lang="en-US" dirty="0"/>
              <a:t>5-bit BLUE</a:t>
            </a:r>
          </a:p>
          <a:p>
            <a:r>
              <a:rPr lang="en-US" dirty="0"/>
              <a:t>0 to 0.7volt analog outputs</a:t>
            </a:r>
          </a:p>
        </p:txBody>
      </p:sp>
      <p:pic>
        <p:nvPicPr>
          <p:cNvPr id="3" name="Picture 2"/>
          <p:cNvPicPr>
            <a:picLocks noChangeAspect="1"/>
          </p:cNvPicPr>
          <p:nvPr/>
        </p:nvPicPr>
        <p:blipFill>
          <a:blip r:embed="rId2"/>
          <a:stretch>
            <a:fillRect/>
          </a:stretch>
        </p:blipFill>
        <p:spPr>
          <a:xfrm rot="5400000">
            <a:off x="2652848" y="1072836"/>
            <a:ext cx="3733800" cy="6617329"/>
          </a:xfrm>
          <a:prstGeom prst="rect">
            <a:avLst/>
          </a:prstGeom>
        </p:spPr>
      </p:pic>
      <p:pic>
        <p:nvPicPr>
          <p:cNvPr id="4" name="Picture 3"/>
          <p:cNvPicPr>
            <a:picLocks noChangeAspect="1"/>
          </p:cNvPicPr>
          <p:nvPr/>
        </p:nvPicPr>
        <p:blipFill>
          <a:blip r:embed="rId3"/>
          <a:stretch>
            <a:fillRect/>
          </a:stretch>
        </p:blipFill>
        <p:spPr>
          <a:xfrm>
            <a:off x="4900258" y="762000"/>
            <a:ext cx="3807691" cy="1295400"/>
          </a:xfrm>
          <a:prstGeom prst="rect">
            <a:avLst/>
          </a:prstGeom>
        </p:spPr>
      </p:pic>
    </p:spTree>
    <p:extLst>
      <p:ext uri="{BB962C8B-B14F-4D97-AF65-F5344CB8AC3E}">
        <p14:creationId xmlns:p14="http://schemas.microsoft.com/office/powerpoint/2010/main" val="1635660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VGA Circuit on Zybo Board</a:t>
            </a:r>
          </a:p>
        </p:txBody>
      </p:sp>
      <p:sp>
        <p:nvSpPr>
          <p:cNvPr id="5" name="Text Placeholder 4"/>
          <p:cNvSpPr>
            <a:spLocks noGrp="1"/>
          </p:cNvSpPr>
          <p:nvPr>
            <p:ph type="body" sz="quarter" idx="10"/>
          </p:nvPr>
        </p:nvSpPr>
        <p:spPr/>
        <p:txBody>
          <a:bodyPr/>
          <a:lstStyle/>
          <a:p>
            <a:r>
              <a:rPr lang="en-US" dirty="0"/>
              <a:t>5-bit RED</a:t>
            </a:r>
          </a:p>
          <a:p>
            <a:r>
              <a:rPr lang="en-US" dirty="0"/>
              <a:t>6-bit GREEN</a:t>
            </a:r>
          </a:p>
          <a:p>
            <a:r>
              <a:rPr lang="en-US" dirty="0"/>
              <a:t>5-bit BLUE</a:t>
            </a:r>
          </a:p>
          <a:p>
            <a:r>
              <a:rPr lang="en-US" dirty="0"/>
              <a:t>Pin input impedance is 75</a:t>
            </a:r>
            <a:r>
              <a:rPr lang="el-GR" dirty="0"/>
              <a:t>Ω</a:t>
            </a:r>
            <a:r>
              <a:rPr lang="en-US" dirty="0"/>
              <a:t>.</a:t>
            </a:r>
          </a:p>
          <a:p>
            <a:r>
              <a:rPr lang="en-US" dirty="0"/>
              <a:t>Analog voltage range is from 0V to 0.7V.</a:t>
            </a:r>
          </a:p>
        </p:txBody>
      </p:sp>
      <p:pic>
        <p:nvPicPr>
          <p:cNvPr id="7" name="Picture 6"/>
          <p:cNvPicPr>
            <a:picLocks noChangeAspect="1"/>
          </p:cNvPicPr>
          <p:nvPr/>
        </p:nvPicPr>
        <p:blipFill>
          <a:blip r:embed="rId3"/>
          <a:stretch>
            <a:fillRect/>
          </a:stretch>
        </p:blipFill>
        <p:spPr>
          <a:xfrm>
            <a:off x="5638800" y="688818"/>
            <a:ext cx="3307250" cy="5861364"/>
          </a:xfrm>
          <a:prstGeom prst="rect">
            <a:avLst/>
          </a:prstGeom>
        </p:spPr>
      </p:pic>
      <p:pic>
        <p:nvPicPr>
          <p:cNvPr id="8" name="Picture 7"/>
          <p:cNvPicPr>
            <a:picLocks noChangeAspect="1"/>
          </p:cNvPicPr>
          <p:nvPr/>
        </p:nvPicPr>
        <p:blipFill>
          <a:blip r:embed="rId4"/>
          <a:stretch>
            <a:fillRect/>
          </a:stretch>
        </p:blipFill>
        <p:spPr>
          <a:xfrm>
            <a:off x="2514600" y="632493"/>
            <a:ext cx="2895600" cy="985101"/>
          </a:xfrm>
          <a:prstGeom prst="rect">
            <a:avLst/>
          </a:prstGeom>
        </p:spPr>
      </p:pic>
      <p:pic>
        <p:nvPicPr>
          <p:cNvPr id="9" name="Picture 8"/>
          <p:cNvPicPr>
            <a:picLocks noChangeAspect="1"/>
          </p:cNvPicPr>
          <p:nvPr/>
        </p:nvPicPr>
        <p:blipFill>
          <a:blip r:embed="rId5"/>
          <a:stretch>
            <a:fillRect/>
          </a:stretch>
        </p:blipFill>
        <p:spPr>
          <a:xfrm>
            <a:off x="156149" y="2960906"/>
            <a:ext cx="5375801" cy="3535869"/>
          </a:xfrm>
          <a:prstGeom prst="rect">
            <a:avLst/>
          </a:prstGeom>
        </p:spPr>
      </p:pic>
    </p:spTree>
    <p:extLst>
      <p:ext uri="{BB962C8B-B14F-4D97-AF65-F5344CB8AC3E}">
        <p14:creationId xmlns:p14="http://schemas.microsoft.com/office/powerpoint/2010/main" val="1033824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6-Bit Color SPICE Simulation Voltage</a:t>
            </a:r>
          </a:p>
        </p:txBody>
      </p:sp>
      <p:graphicFrame>
        <p:nvGraphicFramePr>
          <p:cNvPr id="9" name="Table 8"/>
          <p:cNvGraphicFramePr>
            <a:graphicFrameLocks noGrp="1"/>
          </p:cNvGraphicFramePr>
          <p:nvPr>
            <p:extLst>
              <p:ext uri="{D42A27DB-BD31-4B8C-83A1-F6EECF244321}">
                <p14:modId xmlns:p14="http://schemas.microsoft.com/office/powerpoint/2010/main" val="1033920268"/>
              </p:ext>
            </p:extLst>
          </p:nvPr>
        </p:nvGraphicFramePr>
        <p:xfrm>
          <a:off x="266700" y="645871"/>
          <a:ext cx="4457701" cy="2225040"/>
        </p:xfrm>
        <a:graphic>
          <a:graphicData uri="http://schemas.openxmlformats.org/drawingml/2006/table">
            <a:tbl>
              <a:tblPr firstRow="1" bandRow="1">
                <a:tableStyleId>{5C22544A-7EE6-4342-B048-85BDC9FD1C3A}</a:tableStyleId>
              </a:tblPr>
              <a:tblGrid>
                <a:gridCol w="11049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2438401">
                  <a:extLst>
                    <a:ext uri="{9D8B030D-6E8A-4147-A177-3AD203B41FA5}">
                      <a16:colId xmlns:a16="http://schemas.microsoft.com/office/drawing/2014/main" val="20002"/>
                    </a:ext>
                  </a:extLst>
                </a:gridCol>
              </a:tblGrid>
              <a:tr h="370840">
                <a:tc>
                  <a:txBody>
                    <a:bodyPr/>
                    <a:lstStyle/>
                    <a:p>
                      <a:pPr algn="ctr"/>
                      <a:r>
                        <a:rPr lang="en-US" sz="1600" b="0" dirty="0">
                          <a:solidFill>
                            <a:srgbClr val="002060"/>
                          </a:solidFill>
                        </a:rPr>
                        <a:t>6-bits</a:t>
                      </a:r>
                    </a:p>
                  </a:txBody>
                  <a:tcPr>
                    <a:solidFill>
                      <a:schemeClr val="tx2"/>
                    </a:solidFill>
                  </a:tcPr>
                </a:tc>
                <a:tc>
                  <a:txBody>
                    <a:bodyPr/>
                    <a:lstStyle/>
                    <a:p>
                      <a:pPr algn="ctr"/>
                      <a:r>
                        <a:rPr lang="en-US" sz="1600" b="0" dirty="0">
                          <a:solidFill>
                            <a:srgbClr val="002060"/>
                          </a:solidFill>
                        </a:rPr>
                        <a:t>(V)</a:t>
                      </a:r>
                    </a:p>
                  </a:txBody>
                  <a:tcPr>
                    <a:solidFill>
                      <a:schemeClr val="tx2"/>
                    </a:solidFill>
                  </a:tcPr>
                </a:tc>
                <a:tc>
                  <a:txBody>
                    <a:bodyPr/>
                    <a:lstStyle/>
                    <a:p>
                      <a:pPr algn="ctr"/>
                      <a:r>
                        <a:rPr lang="en-US" sz="1600" b="0" dirty="0">
                          <a:solidFill>
                            <a:srgbClr val="002060"/>
                          </a:solidFill>
                        </a:rPr>
                        <a:t>Not linear</a:t>
                      </a:r>
                    </a:p>
                  </a:txBody>
                  <a:tcPr>
                    <a:solidFill>
                      <a:schemeClr val="tx2"/>
                    </a:solidFill>
                  </a:tcPr>
                </a:tc>
                <a:extLst>
                  <a:ext uri="{0D108BD9-81ED-4DB2-BD59-A6C34878D82A}">
                    <a16:rowId xmlns:a16="http://schemas.microsoft.com/office/drawing/2014/main" val="10000"/>
                  </a:ext>
                </a:extLst>
              </a:tr>
              <a:tr h="370840">
                <a:tc>
                  <a:txBody>
                    <a:bodyPr/>
                    <a:lstStyle/>
                    <a:p>
                      <a:r>
                        <a:rPr lang="en-US" sz="1600" b="0" dirty="0">
                          <a:solidFill>
                            <a:srgbClr val="002060"/>
                          </a:solidFill>
                        </a:rPr>
                        <a:t>111111</a:t>
                      </a:r>
                    </a:p>
                  </a:txBody>
                  <a:tcPr/>
                </a:tc>
                <a:tc>
                  <a:txBody>
                    <a:bodyPr/>
                    <a:lstStyle/>
                    <a:p>
                      <a:r>
                        <a:rPr lang="en-US" sz="1600" b="0" dirty="0">
                          <a:solidFill>
                            <a:srgbClr val="002060"/>
                          </a:solidFill>
                        </a:rPr>
                        <a:t>0.70376</a:t>
                      </a:r>
                    </a:p>
                  </a:txBody>
                  <a:tcPr/>
                </a:tc>
                <a:tc>
                  <a:txBody>
                    <a:bodyPr/>
                    <a:lstStyle/>
                    <a:p>
                      <a:endParaRPr lang="en-US" sz="1600" b="0" dirty="0">
                        <a:solidFill>
                          <a:srgbClr val="002060"/>
                        </a:solidFill>
                      </a:endParaRPr>
                    </a:p>
                  </a:txBody>
                  <a:tcPr/>
                </a:tc>
                <a:extLst>
                  <a:ext uri="{0D108BD9-81ED-4DB2-BD59-A6C34878D82A}">
                    <a16:rowId xmlns:a16="http://schemas.microsoft.com/office/drawing/2014/main" val="10001"/>
                  </a:ext>
                </a:extLst>
              </a:tr>
              <a:tr h="370840">
                <a:tc>
                  <a:txBody>
                    <a:bodyPr/>
                    <a:lstStyle/>
                    <a:p>
                      <a:r>
                        <a:rPr lang="en-US" sz="1600" b="0" dirty="0">
                          <a:solidFill>
                            <a:srgbClr val="002060"/>
                          </a:solidFill>
                        </a:rPr>
                        <a:t>111110</a:t>
                      </a:r>
                    </a:p>
                  </a:txBody>
                  <a:tcPr/>
                </a:tc>
                <a:tc>
                  <a:txBody>
                    <a:bodyPr/>
                    <a:lstStyle/>
                    <a:p>
                      <a:r>
                        <a:rPr lang="en-US" sz="1600" b="0" dirty="0">
                          <a:solidFill>
                            <a:srgbClr val="002060"/>
                          </a:solidFill>
                        </a:rPr>
                        <a:t>0.69539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2060"/>
                          </a:solidFill>
                        </a:rPr>
                        <a:t>0.3428x2=0.6856</a:t>
                      </a:r>
                    </a:p>
                  </a:txBody>
                  <a:tcPr/>
                </a:tc>
                <a:extLst>
                  <a:ext uri="{0D108BD9-81ED-4DB2-BD59-A6C34878D82A}">
                    <a16:rowId xmlns:a16="http://schemas.microsoft.com/office/drawing/2014/main" val="218832207"/>
                  </a:ext>
                </a:extLst>
              </a:tr>
              <a:tr h="370840">
                <a:tc>
                  <a:txBody>
                    <a:bodyPr/>
                    <a:lstStyle/>
                    <a:p>
                      <a:r>
                        <a:rPr lang="en-US" sz="1600" b="0" dirty="0">
                          <a:solidFill>
                            <a:srgbClr val="002060"/>
                          </a:solidFill>
                        </a:rPr>
                        <a:t>011111</a:t>
                      </a:r>
                    </a:p>
                  </a:txBody>
                  <a:tcPr/>
                </a:tc>
                <a:tc>
                  <a:txBody>
                    <a:bodyPr/>
                    <a:lstStyle/>
                    <a:p>
                      <a:r>
                        <a:rPr lang="en-US" sz="1600" b="0" dirty="0">
                          <a:solidFill>
                            <a:srgbClr val="002060"/>
                          </a:solidFill>
                        </a:rPr>
                        <a:t>0.34281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rgbClr val="002060"/>
                        </a:solidFill>
                      </a:endParaRPr>
                    </a:p>
                  </a:txBody>
                  <a:tcPr/>
                </a:tc>
                <a:extLst>
                  <a:ext uri="{0D108BD9-81ED-4DB2-BD59-A6C34878D82A}">
                    <a16:rowId xmlns:a16="http://schemas.microsoft.com/office/drawing/2014/main" val="10002"/>
                  </a:ext>
                </a:extLst>
              </a:tr>
              <a:tr h="370840">
                <a:tc>
                  <a:txBody>
                    <a:bodyPr/>
                    <a:lstStyle/>
                    <a:p>
                      <a:r>
                        <a:rPr lang="en-US" sz="1600" b="0" dirty="0">
                          <a:solidFill>
                            <a:srgbClr val="002060"/>
                          </a:solidFill>
                        </a:rPr>
                        <a:t>000011</a:t>
                      </a:r>
                    </a:p>
                  </a:txBody>
                  <a:tcPr/>
                </a:tc>
                <a:tc>
                  <a:txBody>
                    <a:bodyPr/>
                    <a:lstStyle/>
                    <a:p>
                      <a:r>
                        <a:rPr lang="en-US" sz="1600" b="0" dirty="0">
                          <a:solidFill>
                            <a:srgbClr val="002060"/>
                          </a:solidFill>
                        </a:rPr>
                        <a:t>0.02933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2060"/>
                          </a:solidFill>
                        </a:rPr>
                        <a:t>0.00837x3=0.02511</a:t>
                      </a:r>
                    </a:p>
                  </a:txBody>
                  <a:tcPr/>
                </a:tc>
                <a:extLst>
                  <a:ext uri="{0D108BD9-81ED-4DB2-BD59-A6C34878D82A}">
                    <a16:rowId xmlns:a16="http://schemas.microsoft.com/office/drawing/2014/main" val="10003"/>
                  </a:ext>
                </a:extLst>
              </a:tr>
              <a:tr h="370840">
                <a:tc>
                  <a:txBody>
                    <a:bodyPr/>
                    <a:lstStyle/>
                    <a:p>
                      <a:r>
                        <a:rPr lang="en-US" sz="1600" b="0" dirty="0">
                          <a:solidFill>
                            <a:srgbClr val="002060"/>
                          </a:solidFill>
                        </a:rPr>
                        <a:t>000001</a:t>
                      </a:r>
                    </a:p>
                  </a:txBody>
                  <a:tcPr/>
                </a:tc>
                <a:tc>
                  <a:txBody>
                    <a:bodyPr/>
                    <a:lstStyle/>
                    <a:p>
                      <a:r>
                        <a:rPr lang="en-US" sz="1600" b="0" dirty="0">
                          <a:solidFill>
                            <a:srgbClr val="002060"/>
                          </a:solidFill>
                        </a:rPr>
                        <a:t>0.00837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rgbClr val="002060"/>
                        </a:solidFill>
                      </a:endParaRPr>
                    </a:p>
                  </a:txBody>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3"/>
          <a:stretch>
            <a:fillRect/>
          </a:stretch>
        </p:blipFill>
        <p:spPr>
          <a:xfrm>
            <a:off x="1041761" y="3124200"/>
            <a:ext cx="3551567" cy="3644312"/>
          </a:xfrm>
          <a:prstGeom prst="rect">
            <a:avLst/>
          </a:prstGeom>
        </p:spPr>
      </p:pic>
      <p:pic>
        <p:nvPicPr>
          <p:cNvPr id="6" name="Picture 5"/>
          <p:cNvPicPr>
            <a:picLocks noChangeAspect="1"/>
          </p:cNvPicPr>
          <p:nvPr/>
        </p:nvPicPr>
        <p:blipFill>
          <a:blip r:embed="rId4"/>
          <a:stretch>
            <a:fillRect/>
          </a:stretch>
        </p:blipFill>
        <p:spPr>
          <a:xfrm>
            <a:off x="5338556" y="838200"/>
            <a:ext cx="3405783" cy="3919537"/>
          </a:xfrm>
          <a:prstGeom prst="rect">
            <a:avLst/>
          </a:prstGeom>
        </p:spPr>
      </p:pic>
      <p:sp>
        <p:nvSpPr>
          <p:cNvPr id="5" name="Speech Bubble: Oval 4">
            <a:extLst>
              <a:ext uri="{FF2B5EF4-FFF2-40B4-BE49-F238E27FC236}">
                <a16:creationId xmlns:a16="http://schemas.microsoft.com/office/drawing/2014/main" id="{9CCD0809-6683-491A-A9E1-5BC44591775B}"/>
              </a:ext>
            </a:extLst>
          </p:cNvPr>
          <p:cNvSpPr/>
          <p:nvPr/>
        </p:nvSpPr>
        <p:spPr bwMode="auto">
          <a:xfrm>
            <a:off x="4305300" y="5011026"/>
            <a:ext cx="2286000" cy="474134"/>
          </a:xfrm>
          <a:prstGeom prst="wedgeEllipseCallout">
            <a:avLst>
              <a:gd name="adj1" fmla="val -48923"/>
              <a:gd name="adj2" fmla="val -256097"/>
            </a:avLst>
          </a:prstGeom>
          <a:solidFill>
            <a:srgbClr val="FFFF0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kumimoji="1" lang="en-US" sz="1400" b="0" i="0" u="none" strike="noStrike" cap="none" normalizeH="0" baseline="0" dirty="0">
                <a:ln>
                  <a:noFill/>
                </a:ln>
                <a:solidFill>
                  <a:srgbClr val="002060"/>
                </a:solidFill>
                <a:effectLst/>
                <a:latin typeface="Tahoma" pitchFamily="34" charset="0"/>
              </a:rPr>
              <a:t>Minimum voltage</a:t>
            </a:r>
          </a:p>
        </p:txBody>
      </p:sp>
      <p:sp>
        <p:nvSpPr>
          <p:cNvPr id="8" name="Speech Bubble: Oval 7">
            <a:extLst>
              <a:ext uri="{FF2B5EF4-FFF2-40B4-BE49-F238E27FC236}">
                <a16:creationId xmlns:a16="http://schemas.microsoft.com/office/drawing/2014/main" id="{B1BAA3D7-5D0E-4D38-BEC4-E519AE265AC2}"/>
              </a:ext>
            </a:extLst>
          </p:cNvPr>
          <p:cNvSpPr/>
          <p:nvPr/>
        </p:nvSpPr>
        <p:spPr bwMode="auto">
          <a:xfrm>
            <a:off x="6591300" y="171737"/>
            <a:ext cx="2286000" cy="474134"/>
          </a:xfrm>
          <a:prstGeom prst="wedgeEllipseCallout">
            <a:avLst>
              <a:gd name="adj1" fmla="val -34229"/>
              <a:gd name="adj2" fmla="val 178815"/>
            </a:avLst>
          </a:prstGeom>
          <a:solidFill>
            <a:srgbClr val="FFFF0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kumimoji="1" lang="en-US" sz="1400" b="0" i="0" u="none" strike="noStrike" cap="none" normalizeH="0" baseline="0" dirty="0">
                <a:ln>
                  <a:noFill/>
                </a:ln>
                <a:solidFill>
                  <a:srgbClr val="002060"/>
                </a:solidFill>
                <a:effectLst/>
                <a:latin typeface="Tahoma" pitchFamily="34" charset="0"/>
              </a:rPr>
              <a:t>Maximum voltage</a:t>
            </a:r>
          </a:p>
        </p:txBody>
      </p:sp>
    </p:spTree>
    <p:extLst>
      <p:ext uri="{BB962C8B-B14F-4D97-AF65-F5344CB8AC3E}">
        <p14:creationId xmlns:p14="http://schemas.microsoft.com/office/powerpoint/2010/main" val="2294034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display buffer consists of 256 KB of dynamic read/write memory configured as four 64KB memory maps.</a:t>
            </a:r>
          </a:p>
          <a:p>
            <a:r>
              <a:rPr lang="en-US" dirty="0"/>
              <a:t>Each map stores one color and Map 3 stores intensity</a:t>
            </a:r>
          </a:p>
          <a:p>
            <a:r>
              <a:rPr lang="en-US" dirty="0"/>
              <a:t>Portable Network Graphics (PNG) Specification</a:t>
            </a:r>
          </a:p>
          <a:p>
            <a:r>
              <a:rPr lang="en-US" dirty="0"/>
              <a:t>Red, Green, Blue, Intensity</a:t>
            </a:r>
          </a:p>
        </p:txBody>
      </p:sp>
      <p:sp>
        <p:nvSpPr>
          <p:cNvPr id="4" name="Title 3"/>
          <p:cNvSpPr>
            <a:spLocks noGrp="1"/>
          </p:cNvSpPr>
          <p:nvPr>
            <p:ph type="title"/>
          </p:nvPr>
        </p:nvSpPr>
        <p:spPr/>
        <p:txBody>
          <a:bodyPr/>
          <a:lstStyle/>
          <a:p>
            <a:pPr>
              <a:defRPr/>
            </a:pPr>
            <a:r>
              <a:rPr lang="en-US" dirty="0"/>
              <a:t>One Possible Memory Map</a:t>
            </a:r>
            <a:endParaRPr lang="en-US" dirty="0">
              <a:solidFill>
                <a:schemeClr val="accent6">
                  <a:lumMod val="75000"/>
                </a:schemeClr>
              </a:solidFill>
              <a:latin typeface="Arial"/>
              <a:ea typeface="ＭＳ Ｐゴシック" charset="0"/>
              <a:cs typeface="Arial"/>
            </a:endParaRPr>
          </a:p>
        </p:txBody>
      </p:sp>
      <p:sp>
        <p:nvSpPr>
          <p:cNvPr id="6" name="Slide Number Placeholder 4">
            <a:extLst>
              <a:ext uri="{FF2B5EF4-FFF2-40B4-BE49-F238E27FC236}">
                <a16:creationId xmlns:a16="http://schemas.microsoft.com/office/drawing/2014/main" id="{7A79A18C-7264-4DB8-8D4E-0AC062E97F34}"/>
              </a:ext>
            </a:extLst>
          </p:cNvPr>
          <p:cNvSpPr txBox="1">
            <a:spLocks/>
          </p:cNvSpPr>
          <p:nvPr/>
        </p:nvSpPr>
        <p:spPr>
          <a:xfrm>
            <a:off x="76200" y="6506103"/>
            <a:ext cx="41148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buChar char="•"/>
              <a:defRPr kumimoji="1" sz="900" kern="1200">
                <a:solidFill>
                  <a:srgbClr val="FFC000"/>
                </a:solidFill>
                <a:latin typeface="Tahoma"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5pPr>
            <a:lvl6pPr marL="2286000" algn="l" defTabSz="914400" rtl="0" eaLnBrk="1" latinLnBrk="0" hangingPunct="1">
              <a:defRPr kumimoji="1" sz="3000" kern="1200">
                <a:solidFill>
                  <a:schemeClr val="tx1"/>
                </a:solidFill>
                <a:latin typeface="Tahoma" pitchFamily="34" charset="0"/>
                <a:ea typeface="+mn-ea"/>
                <a:cs typeface="+mn-cs"/>
              </a:defRPr>
            </a:lvl6pPr>
            <a:lvl7pPr marL="2743200" algn="l" defTabSz="914400" rtl="0" eaLnBrk="1" latinLnBrk="0" hangingPunct="1">
              <a:defRPr kumimoji="1" sz="3000" kern="1200">
                <a:solidFill>
                  <a:schemeClr val="tx1"/>
                </a:solidFill>
                <a:latin typeface="Tahoma" pitchFamily="34" charset="0"/>
                <a:ea typeface="+mn-ea"/>
                <a:cs typeface="+mn-cs"/>
              </a:defRPr>
            </a:lvl7pPr>
            <a:lvl8pPr marL="3200400" algn="l" defTabSz="914400" rtl="0" eaLnBrk="1" latinLnBrk="0" hangingPunct="1">
              <a:defRPr kumimoji="1" sz="3000" kern="1200">
                <a:solidFill>
                  <a:schemeClr val="tx1"/>
                </a:solidFill>
                <a:latin typeface="Tahoma" pitchFamily="34" charset="0"/>
                <a:ea typeface="+mn-ea"/>
                <a:cs typeface="+mn-cs"/>
              </a:defRPr>
            </a:lvl8pPr>
            <a:lvl9pPr marL="3657600" algn="l" defTabSz="914400" rtl="0" eaLnBrk="1" latinLnBrk="0" hangingPunct="1">
              <a:defRPr kumimoji="1" sz="3000" kern="1200">
                <a:solidFill>
                  <a:schemeClr val="tx1"/>
                </a:solidFill>
                <a:latin typeface="Tahoma" pitchFamily="34" charset="0"/>
                <a:ea typeface="+mn-ea"/>
                <a:cs typeface="+mn-cs"/>
              </a:defRPr>
            </a:lvl9pPr>
          </a:lstStyle>
          <a:p>
            <a:pPr algn="l">
              <a:buFontTx/>
              <a:buNone/>
            </a:pPr>
            <a:r>
              <a:rPr lang="en-US" b="0" dirty="0">
                <a:solidFill>
                  <a:srgbClr val="0070C0"/>
                </a:solidFill>
                <a:effectLst/>
                <a:latin typeface="Times" panose="02020603050405020304" pitchFamily="18" charset="0"/>
                <a:cs typeface="Times" panose="02020603050405020304" pitchFamily="18" charset="0"/>
              </a:rPr>
              <a:t>Lecture 18 AXI</a:t>
            </a:r>
            <a:r>
              <a:rPr lang="en-US" b="0" baseline="0" dirty="0">
                <a:solidFill>
                  <a:srgbClr val="0070C0"/>
                </a:solidFill>
                <a:effectLst/>
                <a:latin typeface="Times" panose="02020603050405020304" pitchFamily="18" charset="0"/>
                <a:cs typeface="Times" panose="02020603050405020304" pitchFamily="18" charset="0"/>
              </a:rPr>
              <a:t> DMA and VGA Spring </a:t>
            </a:r>
            <a:r>
              <a:rPr lang="en-US" b="0" dirty="0">
                <a:solidFill>
                  <a:srgbClr val="0070C0"/>
                </a:solidFill>
                <a:effectLst/>
                <a:latin typeface="Times" panose="02020603050405020304" pitchFamily="18" charset="0"/>
                <a:cs typeface="Times" panose="02020603050405020304" pitchFamily="18" charset="0"/>
              </a:rPr>
              <a:t>2019 HUST --  </a:t>
            </a:r>
            <a:fld id="{8D53829D-69C5-427B-BC55-CADFE39DF8BA}" type="slidenum">
              <a:rPr lang="en-US" b="0" smtClean="0">
                <a:solidFill>
                  <a:srgbClr val="0070C0"/>
                </a:solidFill>
                <a:effectLst/>
                <a:latin typeface="Times" panose="02020603050405020304" pitchFamily="18" charset="0"/>
                <a:cs typeface="Times" panose="02020603050405020304" pitchFamily="18" charset="0"/>
              </a:rPr>
              <a:pPr algn="l">
                <a:buFontTx/>
                <a:buNone/>
              </a:pPr>
              <a:t>37</a:t>
            </a:fld>
            <a:endParaRPr lang="en-US" b="0" dirty="0">
              <a:solidFill>
                <a:srgbClr val="0070C0"/>
              </a:solidFill>
              <a:effectLst/>
              <a:latin typeface="Times" panose="02020603050405020304" pitchFamily="18" charset="0"/>
              <a:cs typeface="Times" panose="02020603050405020304" pitchFamily="18" charset="0"/>
            </a:endParaRPr>
          </a:p>
        </p:txBody>
      </p:sp>
      <p:pic>
        <p:nvPicPr>
          <p:cNvPr id="7" name="Picture 6">
            <a:extLst>
              <a:ext uri="{FF2B5EF4-FFF2-40B4-BE49-F238E27FC236}">
                <a16:creationId xmlns:a16="http://schemas.microsoft.com/office/drawing/2014/main" id="{63EDA984-606C-4E23-9C92-6876759CE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6506103"/>
            <a:ext cx="2312133" cy="318915"/>
          </a:xfrm>
          <a:prstGeom prst="rect">
            <a:avLst/>
          </a:prstGeom>
        </p:spPr>
      </p:pic>
      <p:pic>
        <p:nvPicPr>
          <p:cNvPr id="8" name="Picture 7" descr="All_Programmable_Lock_up.jpg">
            <a:extLst>
              <a:ext uri="{FF2B5EF4-FFF2-40B4-BE49-F238E27FC236}">
                <a16:creationId xmlns:a16="http://schemas.microsoft.com/office/drawing/2014/main" id="{E5CBF608-5AD4-4191-B02E-5EBA5064769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620000" y="5791200"/>
            <a:ext cx="1251442" cy="502559"/>
          </a:xfrm>
          <a:prstGeom prst="rect">
            <a:avLst/>
          </a:prstGeom>
        </p:spPr>
      </p:pic>
      <p:sp>
        <p:nvSpPr>
          <p:cNvPr id="9" name="TextBox 8">
            <a:extLst>
              <a:ext uri="{FF2B5EF4-FFF2-40B4-BE49-F238E27FC236}">
                <a16:creationId xmlns:a16="http://schemas.microsoft.com/office/drawing/2014/main" id="{EEADC417-54F1-4D40-8845-B148AB965A73}"/>
              </a:ext>
            </a:extLst>
          </p:cNvPr>
          <p:cNvSpPr txBox="1"/>
          <p:nvPr/>
        </p:nvSpPr>
        <p:spPr>
          <a:xfrm>
            <a:off x="7045235" y="6445869"/>
            <a:ext cx="452368" cy="276999"/>
          </a:xfrm>
          <a:prstGeom prst="rect">
            <a:avLst/>
          </a:prstGeom>
          <a:noFill/>
        </p:spPr>
        <p:txBody>
          <a:bodyPr wrap="none" rtlCol="0">
            <a:spAutoFit/>
          </a:bodyPr>
          <a:lstStyle/>
          <a:p>
            <a:r>
              <a:rPr lang="en-US" sz="1200" dirty="0">
                <a:effectLst/>
              </a:rPr>
              <a:t>IBM</a:t>
            </a:r>
          </a:p>
        </p:txBody>
      </p:sp>
      <p:pic>
        <p:nvPicPr>
          <p:cNvPr id="10" name="Picture 9">
            <a:extLst>
              <a:ext uri="{FF2B5EF4-FFF2-40B4-BE49-F238E27FC236}">
                <a16:creationId xmlns:a16="http://schemas.microsoft.com/office/drawing/2014/main" id="{7CC804B1-DE80-41D8-ABC1-3EEA5C54D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449" y="2822919"/>
            <a:ext cx="4155948" cy="3461004"/>
          </a:xfrm>
          <a:prstGeom prst="rect">
            <a:avLst/>
          </a:prstGeom>
        </p:spPr>
      </p:pic>
      <p:pic>
        <p:nvPicPr>
          <p:cNvPr id="11" name="Picture 10">
            <a:extLst>
              <a:ext uri="{FF2B5EF4-FFF2-40B4-BE49-F238E27FC236}">
                <a16:creationId xmlns:a16="http://schemas.microsoft.com/office/drawing/2014/main" id="{9464FC5F-A76F-4471-87CC-8B7B6AB0B4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5794" y="2151098"/>
            <a:ext cx="3822252" cy="4495758"/>
          </a:xfrm>
          <a:prstGeom prst="rect">
            <a:avLst/>
          </a:prstGeom>
        </p:spPr>
      </p:pic>
      <p:sp>
        <p:nvSpPr>
          <p:cNvPr id="5" name="TextBox 4">
            <a:extLst>
              <a:ext uri="{FF2B5EF4-FFF2-40B4-BE49-F238E27FC236}">
                <a16:creationId xmlns:a16="http://schemas.microsoft.com/office/drawing/2014/main" id="{83AEA516-B374-4DD7-8DCD-E94BBA3EBE21}"/>
              </a:ext>
            </a:extLst>
          </p:cNvPr>
          <p:cNvSpPr txBox="1"/>
          <p:nvPr/>
        </p:nvSpPr>
        <p:spPr>
          <a:xfrm>
            <a:off x="762000" y="3849532"/>
            <a:ext cx="4467048" cy="553998"/>
          </a:xfrm>
          <a:prstGeom prst="rect">
            <a:avLst/>
          </a:prstGeom>
          <a:noFill/>
        </p:spPr>
        <p:txBody>
          <a:bodyPr wrap="square" rtlCol="0">
            <a:spAutoFit/>
          </a:bodyPr>
          <a:lstStyle/>
          <a:p>
            <a:pPr>
              <a:buNone/>
            </a:pPr>
            <a:r>
              <a:rPr lang="en-US" dirty="0">
                <a:solidFill>
                  <a:srgbClr val="C00000"/>
                </a:solidFill>
              </a:rPr>
              <a:t>R    G      B     I</a:t>
            </a:r>
          </a:p>
        </p:txBody>
      </p:sp>
    </p:spTree>
    <p:extLst>
      <p:ext uri="{BB962C8B-B14F-4D97-AF65-F5344CB8AC3E}">
        <p14:creationId xmlns:p14="http://schemas.microsoft.com/office/powerpoint/2010/main" val="1257771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VGA Display Controller axi_dispctrl_v1-00_a from Digilent</a:t>
            </a:r>
            <a:endParaRPr lang="en-US" dirty="0">
              <a:solidFill>
                <a:schemeClr val="accent6">
                  <a:lumMod val="75000"/>
                </a:schemeClr>
              </a:solidFill>
              <a:latin typeface="Arial"/>
              <a:ea typeface="ＭＳ Ｐゴシック" charset="0"/>
              <a:cs typeface="Arial"/>
            </a:endParaRPr>
          </a:p>
        </p:txBody>
      </p:sp>
      <p:sp>
        <p:nvSpPr>
          <p:cNvPr id="2" name="Text Placeholder 1"/>
          <p:cNvSpPr>
            <a:spLocks noGrp="1"/>
          </p:cNvSpPr>
          <p:nvPr>
            <p:ph type="body" sz="quarter" idx="10"/>
          </p:nvPr>
        </p:nvSpPr>
        <p:spPr/>
        <p:txBody>
          <a:bodyPr/>
          <a:lstStyle/>
          <a:p>
            <a:r>
              <a:rPr lang="en-US" dirty="0"/>
              <a:t>S_AXI is connected to Zynq – axi-lite</a:t>
            </a:r>
          </a:p>
          <a:p>
            <a:r>
              <a:rPr lang="en-US" dirty="0"/>
              <a:t>S_AXIS_MM2S is connected to axi_vdma for data transfer</a:t>
            </a:r>
          </a:p>
          <a:p>
            <a:r>
              <a:rPr lang="en-US" dirty="0"/>
              <a:t>S_axis_mm2s_tstrb[3:0] is connected to m_axis_mm2s_tkkeep[3:0] axi_vdma</a:t>
            </a:r>
          </a:p>
          <a:p>
            <a:r>
              <a:rPr lang="en-US" dirty="0"/>
              <a:t>REF_CLK_I and s_axi_aclk are connected to FCLK_CLK0 of Zynq</a:t>
            </a:r>
          </a:p>
          <a:p>
            <a:r>
              <a:rPr lang="en-US" dirty="0"/>
              <a:t>PXL_CLK drives m_axis_mm2s_aclk</a:t>
            </a:r>
          </a:p>
          <a:p>
            <a:r>
              <a:rPr lang="en-US" dirty="0"/>
              <a:t>FSYNC is connected to mm2s_fsync of xi_vdma</a:t>
            </a:r>
          </a:p>
          <a:p>
            <a:endParaRPr lang="en-US" dirty="0"/>
          </a:p>
        </p:txBody>
      </p:sp>
      <p:sp>
        <p:nvSpPr>
          <p:cNvPr id="5" name="TextBox 4"/>
          <p:cNvSpPr txBox="1"/>
          <p:nvPr/>
        </p:nvSpPr>
        <p:spPr>
          <a:xfrm>
            <a:off x="3657600" y="6430979"/>
            <a:ext cx="2929263" cy="276999"/>
          </a:xfrm>
          <a:prstGeom prst="rect">
            <a:avLst/>
          </a:prstGeom>
          <a:noFill/>
        </p:spPr>
        <p:txBody>
          <a:bodyPr wrap="none" rtlCol="0">
            <a:spAutoFit/>
          </a:bodyPr>
          <a:lstStyle/>
          <a:p>
            <a:pPr>
              <a:buNone/>
            </a:pPr>
            <a:r>
              <a:rPr lang="en-US" sz="1200" dirty="0">
                <a:solidFill>
                  <a:srgbClr val="002060"/>
                </a:solidFill>
                <a:effectLst/>
              </a:rPr>
              <a:t>Axi vga display controller axi_dispctrl_0</a:t>
            </a:r>
          </a:p>
        </p:txBody>
      </p:sp>
      <p:pic>
        <p:nvPicPr>
          <p:cNvPr id="3" name="Picture 2"/>
          <p:cNvPicPr>
            <a:picLocks noChangeAspect="1"/>
          </p:cNvPicPr>
          <p:nvPr/>
        </p:nvPicPr>
        <p:blipFill>
          <a:blip r:embed="rId2"/>
          <a:stretch>
            <a:fillRect/>
          </a:stretch>
        </p:blipFill>
        <p:spPr>
          <a:xfrm>
            <a:off x="1726543" y="3504406"/>
            <a:ext cx="5586412" cy="2789353"/>
          </a:xfrm>
          <a:prstGeom prst="rect">
            <a:avLst/>
          </a:prstGeom>
        </p:spPr>
      </p:pic>
      <p:sp>
        <p:nvSpPr>
          <p:cNvPr id="6" name="Slide Number Placeholder 4">
            <a:extLst>
              <a:ext uri="{FF2B5EF4-FFF2-40B4-BE49-F238E27FC236}">
                <a16:creationId xmlns:a16="http://schemas.microsoft.com/office/drawing/2014/main" id="{7A79A18C-7264-4DB8-8D4E-0AC062E97F34}"/>
              </a:ext>
            </a:extLst>
          </p:cNvPr>
          <p:cNvSpPr txBox="1">
            <a:spLocks/>
          </p:cNvSpPr>
          <p:nvPr/>
        </p:nvSpPr>
        <p:spPr>
          <a:xfrm>
            <a:off x="76200" y="6506103"/>
            <a:ext cx="41148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buChar char="•"/>
              <a:defRPr kumimoji="1" sz="900" kern="1200">
                <a:solidFill>
                  <a:srgbClr val="FFC000"/>
                </a:solidFill>
                <a:latin typeface="Tahoma"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5pPr>
            <a:lvl6pPr marL="2286000" algn="l" defTabSz="914400" rtl="0" eaLnBrk="1" latinLnBrk="0" hangingPunct="1">
              <a:defRPr kumimoji="1" sz="3000" kern="1200">
                <a:solidFill>
                  <a:schemeClr val="tx1"/>
                </a:solidFill>
                <a:latin typeface="Tahoma" pitchFamily="34" charset="0"/>
                <a:ea typeface="+mn-ea"/>
                <a:cs typeface="+mn-cs"/>
              </a:defRPr>
            </a:lvl6pPr>
            <a:lvl7pPr marL="2743200" algn="l" defTabSz="914400" rtl="0" eaLnBrk="1" latinLnBrk="0" hangingPunct="1">
              <a:defRPr kumimoji="1" sz="3000" kern="1200">
                <a:solidFill>
                  <a:schemeClr val="tx1"/>
                </a:solidFill>
                <a:latin typeface="Tahoma" pitchFamily="34" charset="0"/>
                <a:ea typeface="+mn-ea"/>
                <a:cs typeface="+mn-cs"/>
              </a:defRPr>
            </a:lvl7pPr>
            <a:lvl8pPr marL="3200400" algn="l" defTabSz="914400" rtl="0" eaLnBrk="1" latinLnBrk="0" hangingPunct="1">
              <a:defRPr kumimoji="1" sz="3000" kern="1200">
                <a:solidFill>
                  <a:schemeClr val="tx1"/>
                </a:solidFill>
                <a:latin typeface="Tahoma" pitchFamily="34" charset="0"/>
                <a:ea typeface="+mn-ea"/>
                <a:cs typeface="+mn-cs"/>
              </a:defRPr>
            </a:lvl8pPr>
            <a:lvl9pPr marL="3657600" algn="l" defTabSz="914400" rtl="0" eaLnBrk="1" latinLnBrk="0" hangingPunct="1">
              <a:defRPr kumimoji="1" sz="3000" kern="1200">
                <a:solidFill>
                  <a:schemeClr val="tx1"/>
                </a:solidFill>
                <a:latin typeface="Tahoma" pitchFamily="34" charset="0"/>
                <a:ea typeface="+mn-ea"/>
                <a:cs typeface="+mn-cs"/>
              </a:defRPr>
            </a:lvl9pPr>
          </a:lstStyle>
          <a:p>
            <a:pPr algn="l">
              <a:buFontTx/>
              <a:buNone/>
            </a:pPr>
            <a:r>
              <a:rPr lang="en-US" b="0" dirty="0">
                <a:solidFill>
                  <a:srgbClr val="0070C0"/>
                </a:solidFill>
                <a:effectLst/>
                <a:latin typeface="Times" panose="02020603050405020304" pitchFamily="18" charset="0"/>
                <a:cs typeface="Times" panose="02020603050405020304" pitchFamily="18" charset="0"/>
              </a:rPr>
              <a:t>Lecture 18 AXI</a:t>
            </a:r>
            <a:r>
              <a:rPr lang="en-US" b="0" baseline="0" dirty="0">
                <a:solidFill>
                  <a:srgbClr val="0070C0"/>
                </a:solidFill>
                <a:effectLst/>
                <a:latin typeface="Times" panose="02020603050405020304" pitchFamily="18" charset="0"/>
                <a:cs typeface="Times" panose="02020603050405020304" pitchFamily="18" charset="0"/>
              </a:rPr>
              <a:t> DMA and VGA Spring </a:t>
            </a:r>
            <a:r>
              <a:rPr lang="en-US" b="0" dirty="0">
                <a:solidFill>
                  <a:srgbClr val="0070C0"/>
                </a:solidFill>
                <a:effectLst/>
                <a:latin typeface="Times" panose="02020603050405020304" pitchFamily="18" charset="0"/>
                <a:cs typeface="Times" panose="02020603050405020304" pitchFamily="18" charset="0"/>
              </a:rPr>
              <a:t>2019 HUST --  </a:t>
            </a:r>
            <a:fld id="{8D53829D-69C5-427B-BC55-CADFE39DF8BA}" type="slidenum">
              <a:rPr lang="en-US" b="0" smtClean="0">
                <a:solidFill>
                  <a:srgbClr val="0070C0"/>
                </a:solidFill>
                <a:effectLst/>
                <a:latin typeface="Times" panose="02020603050405020304" pitchFamily="18" charset="0"/>
                <a:cs typeface="Times" panose="02020603050405020304" pitchFamily="18" charset="0"/>
              </a:rPr>
              <a:pPr algn="l">
                <a:buFontTx/>
                <a:buNone/>
              </a:pPr>
              <a:t>38</a:t>
            </a:fld>
            <a:endParaRPr lang="en-US" b="0" dirty="0">
              <a:solidFill>
                <a:srgbClr val="0070C0"/>
              </a:solidFill>
              <a:effectLst/>
              <a:latin typeface="Times" panose="02020603050405020304" pitchFamily="18" charset="0"/>
              <a:cs typeface="Times" panose="02020603050405020304" pitchFamily="18" charset="0"/>
            </a:endParaRPr>
          </a:p>
        </p:txBody>
      </p:sp>
      <p:pic>
        <p:nvPicPr>
          <p:cNvPr id="7" name="Picture 6">
            <a:extLst>
              <a:ext uri="{FF2B5EF4-FFF2-40B4-BE49-F238E27FC236}">
                <a16:creationId xmlns:a16="http://schemas.microsoft.com/office/drawing/2014/main" id="{63EDA984-606C-4E23-9C92-6876759CE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6506103"/>
            <a:ext cx="2312133" cy="318915"/>
          </a:xfrm>
          <a:prstGeom prst="rect">
            <a:avLst/>
          </a:prstGeom>
        </p:spPr>
      </p:pic>
      <p:pic>
        <p:nvPicPr>
          <p:cNvPr id="8" name="Picture 7" descr="All_Programmable_Lock_up.jpg">
            <a:extLst>
              <a:ext uri="{FF2B5EF4-FFF2-40B4-BE49-F238E27FC236}">
                <a16:creationId xmlns:a16="http://schemas.microsoft.com/office/drawing/2014/main" id="{E5CBF608-5AD4-4191-B02E-5EBA5064769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620000" y="5791200"/>
            <a:ext cx="1251442" cy="502559"/>
          </a:xfrm>
          <a:prstGeom prst="rect">
            <a:avLst/>
          </a:prstGeom>
        </p:spPr>
      </p:pic>
      <p:sp>
        <p:nvSpPr>
          <p:cNvPr id="10" name="TextBox 9">
            <a:extLst>
              <a:ext uri="{FF2B5EF4-FFF2-40B4-BE49-F238E27FC236}">
                <a16:creationId xmlns:a16="http://schemas.microsoft.com/office/drawing/2014/main" id="{2BDEEBF6-FBAF-470B-9DB8-D2B3488E66E7}"/>
              </a:ext>
            </a:extLst>
          </p:cNvPr>
          <p:cNvSpPr txBox="1"/>
          <p:nvPr/>
        </p:nvSpPr>
        <p:spPr>
          <a:xfrm>
            <a:off x="558472" y="4000827"/>
            <a:ext cx="1426096" cy="769441"/>
          </a:xfrm>
          <a:prstGeom prst="rect">
            <a:avLst/>
          </a:prstGeom>
          <a:noFill/>
        </p:spPr>
        <p:txBody>
          <a:bodyPr wrap="square" rtlCol="0">
            <a:spAutoFit/>
          </a:bodyPr>
          <a:lstStyle/>
          <a:p>
            <a:pPr>
              <a:buNone/>
            </a:pPr>
            <a:r>
              <a:rPr lang="en-US" sz="2000" dirty="0">
                <a:solidFill>
                  <a:srgbClr val="C00000"/>
                </a:solidFill>
              </a:rPr>
              <a:t>From</a:t>
            </a:r>
          </a:p>
          <a:p>
            <a:pPr>
              <a:buNone/>
            </a:pPr>
            <a:r>
              <a:rPr lang="en-US" sz="2000" dirty="0">
                <a:solidFill>
                  <a:srgbClr val="C00000"/>
                </a:solidFill>
              </a:rPr>
              <a:t>VDMA</a:t>
            </a:r>
          </a:p>
        </p:txBody>
      </p:sp>
      <p:sp>
        <p:nvSpPr>
          <p:cNvPr id="11" name="TextBox 10">
            <a:extLst>
              <a:ext uri="{FF2B5EF4-FFF2-40B4-BE49-F238E27FC236}">
                <a16:creationId xmlns:a16="http://schemas.microsoft.com/office/drawing/2014/main" id="{E7E5AE28-777C-40DB-84F5-E6CECDD494D0}"/>
              </a:ext>
            </a:extLst>
          </p:cNvPr>
          <p:cNvSpPr txBox="1"/>
          <p:nvPr/>
        </p:nvSpPr>
        <p:spPr>
          <a:xfrm>
            <a:off x="7441200" y="5027905"/>
            <a:ext cx="1426096" cy="400110"/>
          </a:xfrm>
          <a:prstGeom prst="rect">
            <a:avLst/>
          </a:prstGeom>
          <a:noFill/>
        </p:spPr>
        <p:txBody>
          <a:bodyPr wrap="square" rtlCol="0">
            <a:spAutoFit/>
          </a:bodyPr>
          <a:lstStyle/>
          <a:p>
            <a:pPr>
              <a:buNone/>
            </a:pPr>
            <a:r>
              <a:rPr lang="en-US" sz="2000" dirty="0">
                <a:solidFill>
                  <a:srgbClr val="C00000"/>
                </a:solidFill>
              </a:rPr>
              <a:t>To VGA</a:t>
            </a:r>
          </a:p>
        </p:txBody>
      </p:sp>
    </p:spTree>
    <p:extLst>
      <p:ext uri="{BB962C8B-B14F-4D97-AF65-F5344CB8AC3E}">
        <p14:creationId xmlns:p14="http://schemas.microsoft.com/office/powerpoint/2010/main" val="1062601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Driver for VGA Display Controller axi_dispctrl_v1-00_a</a:t>
            </a:r>
            <a:endParaRPr lang="en-US" dirty="0">
              <a:solidFill>
                <a:schemeClr val="accent6">
                  <a:lumMod val="75000"/>
                </a:schemeClr>
              </a:solidFill>
              <a:latin typeface="Arial"/>
              <a:ea typeface="ＭＳ Ｐゴシック" charset="0"/>
              <a:cs typeface="Arial"/>
            </a:endParaRPr>
          </a:p>
        </p:txBody>
      </p:sp>
      <p:sp>
        <p:nvSpPr>
          <p:cNvPr id="5" name="TextBox 4"/>
          <p:cNvSpPr txBox="1"/>
          <p:nvPr/>
        </p:nvSpPr>
        <p:spPr>
          <a:xfrm>
            <a:off x="3657600" y="6430979"/>
            <a:ext cx="2929263" cy="276999"/>
          </a:xfrm>
          <a:prstGeom prst="rect">
            <a:avLst/>
          </a:prstGeom>
          <a:noFill/>
        </p:spPr>
        <p:txBody>
          <a:bodyPr wrap="none" rtlCol="0">
            <a:spAutoFit/>
          </a:bodyPr>
          <a:lstStyle/>
          <a:p>
            <a:pPr>
              <a:buNone/>
            </a:pPr>
            <a:r>
              <a:rPr lang="en-US" sz="1200" dirty="0">
                <a:solidFill>
                  <a:srgbClr val="002060"/>
                </a:solidFill>
                <a:effectLst/>
              </a:rPr>
              <a:t>Axi vga display controller axi_dispctrl_0</a:t>
            </a:r>
          </a:p>
        </p:txBody>
      </p:sp>
      <p:sp>
        <p:nvSpPr>
          <p:cNvPr id="6" name="Slide Number Placeholder 4">
            <a:extLst>
              <a:ext uri="{FF2B5EF4-FFF2-40B4-BE49-F238E27FC236}">
                <a16:creationId xmlns:a16="http://schemas.microsoft.com/office/drawing/2014/main" id="{7A79A18C-7264-4DB8-8D4E-0AC062E97F34}"/>
              </a:ext>
            </a:extLst>
          </p:cNvPr>
          <p:cNvSpPr txBox="1">
            <a:spLocks/>
          </p:cNvSpPr>
          <p:nvPr/>
        </p:nvSpPr>
        <p:spPr>
          <a:xfrm>
            <a:off x="76200" y="6506103"/>
            <a:ext cx="41148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buChar char="•"/>
              <a:defRPr kumimoji="1" sz="900" kern="1200">
                <a:solidFill>
                  <a:srgbClr val="FFC000"/>
                </a:solidFill>
                <a:latin typeface="Tahoma"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5pPr>
            <a:lvl6pPr marL="2286000" algn="l" defTabSz="914400" rtl="0" eaLnBrk="1" latinLnBrk="0" hangingPunct="1">
              <a:defRPr kumimoji="1" sz="3000" kern="1200">
                <a:solidFill>
                  <a:schemeClr val="tx1"/>
                </a:solidFill>
                <a:latin typeface="Tahoma" pitchFamily="34" charset="0"/>
                <a:ea typeface="+mn-ea"/>
                <a:cs typeface="+mn-cs"/>
              </a:defRPr>
            </a:lvl6pPr>
            <a:lvl7pPr marL="2743200" algn="l" defTabSz="914400" rtl="0" eaLnBrk="1" latinLnBrk="0" hangingPunct="1">
              <a:defRPr kumimoji="1" sz="3000" kern="1200">
                <a:solidFill>
                  <a:schemeClr val="tx1"/>
                </a:solidFill>
                <a:latin typeface="Tahoma" pitchFamily="34" charset="0"/>
                <a:ea typeface="+mn-ea"/>
                <a:cs typeface="+mn-cs"/>
              </a:defRPr>
            </a:lvl7pPr>
            <a:lvl8pPr marL="3200400" algn="l" defTabSz="914400" rtl="0" eaLnBrk="1" latinLnBrk="0" hangingPunct="1">
              <a:defRPr kumimoji="1" sz="3000" kern="1200">
                <a:solidFill>
                  <a:schemeClr val="tx1"/>
                </a:solidFill>
                <a:latin typeface="Tahoma" pitchFamily="34" charset="0"/>
                <a:ea typeface="+mn-ea"/>
                <a:cs typeface="+mn-cs"/>
              </a:defRPr>
            </a:lvl8pPr>
            <a:lvl9pPr marL="3657600" algn="l" defTabSz="914400" rtl="0" eaLnBrk="1" latinLnBrk="0" hangingPunct="1">
              <a:defRPr kumimoji="1" sz="3000" kern="1200">
                <a:solidFill>
                  <a:schemeClr val="tx1"/>
                </a:solidFill>
                <a:latin typeface="Tahoma" pitchFamily="34" charset="0"/>
                <a:ea typeface="+mn-ea"/>
                <a:cs typeface="+mn-cs"/>
              </a:defRPr>
            </a:lvl9pPr>
          </a:lstStyle>
          <a:p>
            <a:pPr algn="l">
              <a:buFontTx/>
              <a:buNone/>
            </a:pPr>
            <a:r>
              <a:rPr lang="en-US" b="0" dirty="0">
                <a:solidFill>
                  <a:srgbClr val="0070C0"/>
                </a:solidFill>
                <a:effectLst/>
                <a:latin typeface="Times" panose="02020603050405020304" pitchFamily="18" charset="0"/>
                <a:cs typeface="Times" panose="02020603050405020304" pitchFamily="18" charset="0"/>
              </a:rPr>
              <a:t>Lecture 18 AXI</a:t>
            </a:r>
            <a:r>
              <a:rPr lang="en-US" b="0" baseline="0" dirty="0">
                <a:solidFill>
                  <a:srgbClr val="0070C0"/>
                </a:solidFill>
                <a:effectLst/>
                <a:latin typeface="Times" panose="02020603050405020304" pitchFamily="18" charset="0"/>
                <a:cs typeface="Times" panose="02020603050405020304" pitchFamily="18" charset="0"/>
              </a:rPr>
              <a:t> DMA and VGA Spring </a:t>
            </a:r>
            <a:r>
              <a:rPr lang="en-US" b="0" dirty="0">
                <a:solidFill>
                  <a:srgbClr val="0070C0"/>
                </a:solidFill>
                <a:effectLst/>
                <a:latin typeface="Times" panose="02020603050405020304" pitchFamily="18" charset="0"/>
                <a:cs typeface="Times" panose="02020603050405020304" pitchFamily="18" charset="0"/>
              </a:rPr>
              <a:t>2019 HUST --  </a:t>
            </a:r>
            <a:fld id="{8D53829D-69C5-427B-BC55-CADFE39DF8BA}" type="slidenum">
              <a:rPr lang="en-US" b="0" smtClean="0">
                <a:solidFill>
                  <a:srgbClr val="0070C0"/>
                </a:solidFill>
                <a:effectLst/>
                <a:latin typeface="Times" panose="02020603050405020304" pitchFamily="18" charset="0"/>
                <a:cs typeface="Times" panose="02020603050405020304" pitchFamily="18" charset="0"/>
              </a:rPr>
              <a:pPr algn="l">
                <a:buFontTx/>
                <a:buNone/>
              </a:pPr>
              <a:t>39</a:t>
            </a:fld>
            <a:endParaRPr lang="en-US" b="0" dirty="0">
              <a:solidFill>
                <a:srgbClr val="0070C0"/>
              </a:solidFill>
              <a:effectLst/>
              <a:latin typeface="Times" panose="02020603050405020304" pitchFamily="18" charset="0"/>
              <a:cs typeface="Times" panose="02020603050405020304" pitchFamily="18" charset="0"/>
            </a:endParaRPr>
          </a:p>
        </p:txBody>
      </p:sp>
      <p:pic>
        <p:nvPicPr>
          <p:cNvPr id="7" name="Picture 6">
            <a:extLst>
              <a:ext uri="{FF2B5EF4-FFF2-40B4-BE49-F238E27FC236}">
                <a16:creationId xmlns:a16="http://schemas.microsoft.com/office/drawing/2014/main" id="{63EDA984-606C-4E23-9C92-6876759CE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6506103"/>
            <a:ext cx="2312133" cy="318915"/>
          </a:xfrm>
          <a:prstGeom prst="rect">
            <a:avLst/>
          </a:prstGeom>
        </p:spPr>
      </p:pic>
      <p:pic>
        <p:nvPicPr>
          <p:cNvPr id="8" name="Picture 7" descr="All_Programmable_Lock_up.jpg">
            <a:extLst>
              <a:ext uri="{FF2B5EF4-FFF2-40B4-BE49-F238E27FC236}">
                <a16:creationId xmlns:a16="http://schemas.microsoft.com/office/drawing/2014/main" id="{E5CBF608-5AD4-4191-B02E-5EBA5064769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620000" y="5791200"/>
            <a:ext cx="1251442" cy="502559"/>
          </a:xfrm>
          <a:prstGeom prst="rect">
            <a:avLst/>
          </a:prstGeom>
        </p:spPr>
      </p:pic>
      <p:pic>
        <p:nvPicPr>
          <p:cNvPr id="12" name="Picture 11">
            <a:extLst>
              <a:ext uri="{FF2B5EF4-FFF2-40B4-BE49-F238E27FC236}">
                <a16:creationId xmlns:a16="http://schemas.microsoft.com/office/drawing/2014/main" id="{F9814950-6997-4DC5-A453-1B40D50D444F}"/>
              </a:ext>
            </a:extLst>
          </p:cNvPr>
          <p:cNvPicPr>
            <a:picLocks noChangeAspect="1"/>
          </p:cNvPicPr>
          <p:nvPr/>
        </p:nvPicPr>
        <p:blipFill>
          <a:blip r:embed="rId4"/>
          <a:stretch>
            <a:fillRect/>
          </a:stretch>
        </p:blipFill>
        <p:spPr>
          <a:xfrm>
            <a:off x="381000" y="609600"/>
            <a:ext cx="3662653" cy="1828800"/>
          </a:xfrm>
          <a:prstGeom prst="rect">
            <a:avLst/>
          </a:prstGeom>
        </p:spPr>
      </p:pic>
      <p:pic>
        <p:nvPicPr>
          <p:cNvPr id="13" name="Picture 12">
            <a:extLst>
              <a:ext uri="{FF2B5EF4-FFF2-40B4-BE49-F238E27FC236}">
                <a16:creationId xmlns:a16="http://schemas.microsoft.com/office/drawing/2014/main" id="{93A7296E-B998-4F86-AC4C-65BE098A2F63}"/>
              </a:ext>
            </a:extLst>
          </p:cNvPr>
          <p:cNvPicPr>
            <a:picLocks noChangeAspect="1"/>
          </p:cNvPicPr>
          <p:nvPr/>
        </p:nvPicPr>
        <p:blipFill>
          <a:blip r:embed="rId5"/>
          <a:stretch>
            <a:fillRect/>
          </a:stretch>
        </p:blipFill>
        <p:spPr>
          <a:xfrm>
            <a:off x="362656" y="2599267"/>
            <a:ext cx="2600325" cy="1952625"/>
          </a:xfrm>
          <a:prstGeom prst="rect">
            <a:avLst/>
          </a:prstGeom>
        </p:spPr>
      </p:pic>
      <p:pic>
        <p:nvPicPr>
          <p:cNvPr id="14" name="Picture 13">
            <a:extLst>
              <a:ext uri="{FF2B5EF4-FFF2-40B4-BE49-F238E27FC236}">
                <a16:creationId xmlns:a16="http://schemas.microsoft.com/office/drawing/2014/main" id="{E64688AA-670D-446E-BC0C-ED87854E4A97}"/>
              </a:ext>
            </a:extLst>
          </p:cNvPr>
          <p:cNvPicPr>
            <a:picLocks noChangeAspect="1"/>
          </p:cNvPicPr>
          <p:nvPr/>
        </p:nvPicPr>
        <p:blipFill>
          <a:blip r:embed="rId6"/>
          <a:stretch>
            <a:fillRect/>
          </a:stretch>
        </p:blipFill>
        <p:spPr>
          <a:xfrm>
            <a:off x="4482634" y="544530"/>
            <a:ext cx="4086656" cy="4035390"/>
          </a:xfrm>
          <a:prstGeom prst="rect">
            <a:avLst/>
          </a:prstGeom>
        </p:spPr>
      </p:pic>
      <p:pic>
        <p:nvPicPr>
          <p:cNvPr id="15" name="Picture 14">
            <a:extLst>
              <a:ext uri="{FF2B5EF4-FFF2-40B4-BE49-F238E27FC236}">
                <a16:creationId xmlns:a16="http://schemas.microsoft.com/office/drawing/2014/main" id="{7D3410D1-701B-4B31-9563-7AF95F2F3B96}"/>
              </a:ext>
            </a:extLst>
          </p:cNvPr>
          <p:cNvPicPr>
            <a:picLocks noChangeAspect="1"/>
          </p:cNvPicPr>
          <p:nvPr/>
        </p:nvPicPr>
        <p:blipFill>
          <a:blip r:embed="rId7"/>
          <a:stretch>
            <a:fillRect/>
          </a:stretch>
        </p:blipFill>
        <p:spPr>
          <a:xfrm>
            <a:off x="228600" y="4712759"/>
            <a:ext cx="5791200" cy="926281"/>
          </a:xfrm>
          <a:prstGeom prst="rect">
            <a:avLst/>
          </a:prstGeom>
        </p:spPr>
      </p:pic>
      <p:pic>
        <p:nvPicPr>
          <p:cNvPr id="16" name="Picture 15">
            <a:extLst>
              <a:ext uri="{FF2B5EF4-FFF2-40B4-BE49-F238E27FC236}">
                <a16:creationId xmlns:a16="http://schemas.microsoft.com/office/drawing/2014/main" id="{8E6985BC-C99B-4738-91AA-DE0B7F137B57}"/>
              </a:ext>
            </a:extLst>
          </p:cNvPr>
          <p:cNvPicPr>
            <a:picLocks noChangeAspect="1"/>
          </p:cNvPicPr>
          <p:nvPr/>
        </p:nvPicPr>
        <p:blipFill>
          <a:blip r:embed="rId8"/>
          <a:stretch>
            <a:fillRect/>
          </a:stretch>
        </p:blipFill>
        <p:spPr>
          <a:xfrm>
            <a:off x="2667000" y="5771879"/>
            <a:ext cx="6238875" cy="876300"/>
          </a:xfrm>
          <a:prstGeom prst="rect">
            <a:avLst/>
          </a:prstGeom>
        </p:spPr>
      </p:pic>
    </p:spTree>
    <p:extLst>
      <p:ext uri="{BB962C8B-B14F-4D97-AF65-F5344CB8AC3E}">
        <p14:creationId xmlns:p14="http://schemas.microsoft.com/office/powerpoint/2010/main" val="296530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Arial"/>
                <a:ea typeface="ＭＳ Ｐゴシック" charset="0"/>
                <a:cs typeface="Arial"/>
              </a:rPr>
              <a:t>Zybo Base System Design (</a:t>
            </a:r>
            <a:r>
              <a:rPr lang="en-US" dirty="0">
                <a:hlinkClick r:id="rId3"/>
              </a:rPr>
              <a:t>https://reference.digilentinc.com/zybo:zybo</a:t>
            </a:r>
            <a:r>
              <a:rPr lang="en-US" dirty="0"/>
              <a:t>)</a:t>
            </a:r>
            <a:endParaRPr lang="en-US" dirty="0">
              <a:latin typeface="Arial"/>
              <a:ea typeface="ＭＳ Ｐゴシック" charset="0"/>
              <a:cs typeface="Arial"/>
            </a:endParaRPr>
          </a:p>
        </p:txBody>
      </p:sp>
      <p:sp>
        <p:nvSpPr>
          <p:cNvPr id="5" name="Text Placeholder 4"/>
          <p:cNvSpPr>
            <a:spLocks noGrp="1"/>
          </p:cNvSpPr>
          <p:nvPr>
            <p:ph type="body" sz="quarter" idx="10"/>
          </p:nvPr>
        </p:nvSpPr>
        <p:spPr/>
        <p:txBody>
          <a:bodyPr/>
          <a:lstStyle/>
          <a:p>
            <a:r>
              <a:rPr lang="en-US" dirty="0"/>
              <a:t>Zynq, ARM</a:t>
            </a:r>
          </a:p>
          <a:p>
            <a:r>
              <a:rPr lang="en-US" dirty="0"/>
              <a:t>axi_vdma_0, AXI Video Direct Memory Access, Xilinx</a:t>
            </a:r>
          </a:p>
          <a:p>
            <a:r>
              <a:rPr lang="en-US" dirty="0"/>
              <a:t>axi_dispctrl_0, AXI VGA and HDMI Display Controller, Digilent</a:t>
            </a:r>
          </a:p>
          <a:p>
            <a:r>
              <a:rPr lang="en-US" dirty="0"/>
              <a:t>Hdmi_tx_0, HDMI Transmitter</a:t>
            </a:r>
          </a:p>
          <a:p>
            <a:r>
              <a:rPr lang="en-US" dirty="0"/>
              <a:t>axi_i2s_adi_1, AXI Auio Codec Controller for Analog Devices SSM2603 Audio Codec</a:t>
            </a:r>
          </a:p>
          <a:p>
            <a:r>
              <a:rPr lang="en-US" dirty="0"/>
              <a:t>AXI General Purpose Port, Synchronization Message Interface</a:t>
            </a:r>
          </a:p>
          <a:p>
            <a:r>
              <a:rPr lang="en-US" dirty="0"/>
              <a:t>AXI high Performance Port, Memory Interface</a:t>
            </a:r>
          </a:p>
        </p:txBody>
      </p:sp>
      <p:sp>
        <p:nvSpPr>
          <p:cNvPr id="13" name="TextBox 12"/>
          <p:cNvSpPr txBox="1"/>
          <p:nvPr/>
        </p:nvSpPr>
        <p:spPr>
          <a:xfrm>
            <a:off x="5368262" y="6490555"/>
            <a:ext cx="2379177" cy="261610"/>
          </a:xfrm>
          <a:prstGeom prst="rect">
            <a:avLst/>
          </a:prstGeom>
          <a:noFill/>
        </p:spPr>
        <p:txBody>
          <a:bodyPr wrap="none" rtlCol="0">
            <a:spAutoFit/>
          </a:bodyPr>
          <a:lstStyle/>
          <a:p>
            <a:r>
              <a:rPr lang="en-US" sz="1100" dirty="0">
                <a:effectLst/>
              </a:rPr>
              <a:t>Zybo Base System Design, Digilient</a:t>
            </a:r>
          </a:p>
        </p:txBody>
      </p:sp>
    </p:spTree>
    <p:extLst>
      <p:ext uri="{BB962C8B-B14F-4D97-AF65-F5344CB8AC3E}">
        <p14:creationId xmlns:p14="http://schemas.microsoft.com/office/powerpoint/2010/main" val="94454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Arial"/>
                <a:ea typeface="ＭＳ Ｐゴシック" charset="0"/>
                <a:cs typeface="Arial"/>
              </a:rPr>
              <a:t>Zybo Base System Design (</a:t>
            </a:r>
            <a:r>
              <a:rPr lang="en-US" dirty="0">
                <a:hlinkClick r:id="rId3"/>
              </a:rPr>
              <a:t>https://reference.digilentinc.com/zybo:zybo</a:t>
            </a:r>
            <a:r>
              <a:rPr lang="en-US" dirty="0"/>
              <a:t>)</a:t>
            </a:r>
            <a:endParaRPr lang="en-US" dirty="0">
              <a:latin typeface="Arial"/>
              <a:ea typeface="ＭＳ Ｐゴシック" charset="0"/>
              <a:cs typeface="Arial"/>
            </a:endParaRPr>
          </a:p>
        </p:txBody>
      </p:sp>
      <p:sp>
        <p:nvSpPr>
          <p:cNvPr id="13" name="TextBox 12"/>
          <p:cNvSpPr txBox="1"/>
          <p:nvPr/>
        </p:nvSpPr>
        <p:spPr>
          <a:xfrm>
            <a:off x="5368262" y="6490555"/>
            <a:ext cx="2379177" cy="261610"/>
          </a:xfrm>
          <a:prstGeom prst="rect">
            <a:avLst/>
          </a:prstGeom>
          <a:noFill/>
        </p:spPr>
        <p:txBody>
          <a:bodyPr wrap="none" rtlCol="0">
            <a:spAutoFit/>
          </a:bodyPr>
          <a:lstStyle/>
          <a:p>
            <a:r>
              <a:rPr lang="en-US" sz="1100" dirty="0">
                <a:effectLst/>
              </a:rPr>
              <a:t>Zybo Base System Design, Digilient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38200"/>
            <a:ext cx="9144000" cy="5497463"/>
          </a:xfrm>
          <a:prstGeom prst="rect">
            <a:avLst/>
          </a:prstGeom>
        </p:spPr>
      </p:pic>
    </p:spTree>
    <p:extLst>
      <p:ext uri="{BB962C8B-B14F-4D97-AF65-F5344CB8AC3E}">
        <p14:creationId xmlns:p14="http://schemas.microsoft.com/office/powerpoint/2010/main" val="3017721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Arial"/>
                <a:ea typeface="ＭＳ Ｐゴシック" charset="0"/>
                <a:cs typeface="Arial"/>
              </a:rPr>
              <a:t>AXI Interfaces between PS and PL</a:t>
            </a:r>
          </a:p>
        </p:txBody>
      </p:sp>
      <p:sp>
        <p:nvSpPr>
          <p:cNvPr id="5" name="Text Placeholder 4"/>
          <p:cNvSpPr>
            <a:spLocks noGrp="1"/>
          </p:cNvSpPr>
          <p:nvPr>
            <p:ph type="body" sz="quarter" idx="10"/>
          </p:nvPr>
        </p:nvSpPr>
        <p:spPr/>
        <p:txBody>
          <a:bodyPr/>
          <a:lstStyle/>
          <a:p>
            <a:r>
              <a:rPr lang="en-US" dirty="0">
                <a:latin typeface="Arial"/>
                <a:ea typeface="ＭＳ Ｐゴシック" charset="0"/>
                <a:cs typeface="Arial"/>
              </a:rPr>
              <a:t>General-Purpose Port</a:t>
            </a:r>
          </a:p>
          <a:p>
            <a:r>
              <a:rPr lang="en-US" dirty="0">
                <a:latin typeface="Arial"/>
                <a:ea typeface="ＭＳ Ｐゴシック" charset="0"/>
                <a:cs typeface="Arial"/>
              </a:rPr>
              <a:t>High Performance Port</a:t>
            </a:r>
          </a:p>
          <a:p>
            <a:r>
              <a:rPr lang="en-US" dirty="0">
                <a:latin typeface="Arial"/>
                <a:ea typeface="ＭＳ Ｐゴシック" charset="0"/>
                <a:cs typeface="Arial"/>
              </a:rPr>
              <a:t>Accelerator Coherency Port (ACP)</a:t>
            </a:r>
          </a:p>
          <a:p>
            <a:endParaRPr lang="en-US" dirty="0"/>
          </a:p>
        </p:txBody>
      </p:sp>
      <p:pic>
        <p:nvPicPr>
          <p:cNvPr id="3" name="Picture 2"/>
          <p:cNvPicPr>
            <a:picLocks noChangeAspect="1"/>
          </p:cNvPicPr>
          <p:nvPr/>
        </p:nvPicPr>
        <p:blipFill>
          <a:blip r:embed="rId3"/>
          <a:stretch>
            <a:fillRect/>
          </a:stretch>
        </p:blipFill>
        <p:spPr>
          <a:xfrm>
            <a:off x="3113338" y="2137832"/>
            <a:ext cx="5725862" cy="4191000"/>
          </a:xfrm>
          <a:prstGeom prst="rect">
            <a:avLst/>
          </a:prstGeom>
        </p:spPr>
      </p:pic>
      <p:sp>
        <p:nvSpPr>
          <p:cNvPr id="13" name="TextBox 12"/>
          <p:cNvSpPr txBox="1"/>
          <p:nvPr/>
        </p:nvSpPr>
        <p:spPr>
          <a:xfrm>
            <a:off x="5368262" y="6490555"/>
            <a:ext cx="3461973" cy="276999"/>
          </a:xfrm>
          <a:prstGeom prst="rect">
            <a:avLst/>
          </a:prstGeom>
          <a:noFill/>
        </p:spPr>
        <p:txBody>
          <a:bodyPr wrap="none" rtlCol="0">
            <a:spAutoFit/>
          </a:bodyPr>
          <a:lstStyle/>
          <a:p>
            <a:r>
              <a:rPr lang="en-US" sz="1200" dirty="0">
                <a:effectLst/>
              </a:rPr>
              <a:t>White_Paper_Data-Transfer-in-ZYNQ_Sept_2014</a:t>
            </a:r>
          </a:p>
        </p:txBody>
      </p:sp>
    </p:spTree>
    <p:extLst>
      <p:ext uri="{BB962C8B-B14F-4D97-AF65-F5344CB8AC3E}">
        <p14:creationId xmlns:p14="http://schemas.microsoft.com/office/powerpoint/2010/main" val="4028197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AXI Interface and Protocol</a:t>
            </a:r>
            <a:endParaRPr lang="en-US" dirty="0">
              <a:solidFill>
                <a:schemeClr val="accent6">
                  <a:lumMod val="75000"/>
                </a:schemeClr>
              </a:solidFill>
              <a:latin typeface="Arial"/>
              <a:ea typeface="ＭＳ Ｐゴシック" charset="0"/>
              <a:cs typeface="Arial"/>
            </a:endParaRPr>
          </a:p>
        </p:txBody>
      </p:sp>
      <p:sp>
        <p:nvSpPr>
          <p:cNvPr id="4" name="Text Placeholder 3"/>
          <p:cNvSpPr>
            <a:spLocks noGrp="1"/>
          </p:cNvSpPr>
          <p:nvPr>
            <p:ph type="body" sz="quarter" idx="10"/>
          </p:nvPr>
        </p:nvSpPr>
        <p:spPr/>
        <p:txBody>
          <a:bodyPr/>
          <a:lstStyle/>
          <a:p>
            <a:r>
              <a:rPr lang="en-US" dirty="0"/>
              <a:t>1) Read Address Channel </a:t>
            </a:r>
          </a:p>
          <a:p>
            <a:r>
              <a:rPr lang="en-US" dirty="0"/>
              <a:t>2) Read Data Channel </a:t>
            </a:r>
          </a:p>
          <a:p>
            <a:r>
              <a:rPr lang="en-US" dirty="0"/>
              <a:t>3) Write Address Channel </a:t>
            </a:r>
          </a:p>
          <a:p>
            <a:r>
              <a:rPr lang="en-US" dirty="0"/>
              <a:t>4) Write Data Channel </a:t>
            </a:r>
          </a:p>
          <a:p>
            <a:r>
              <a:rPr lang="en-US" dirty="0"/>
              <a:t>5) Write Response Channel</a:t>
            </a:r>
          </a:p>
          <a:p>
            <a:endParaRPr lang="en-US" dirty="0"/>
          </a:p>
          <a:p>
            <a:r>
              <a:rPr lang="en-US" dirty="0"/>
              <a:t>Master always initiates </a:t>
            </a:r>
            <a:br>
              <a:rPr lang="en-US" dirty="0"/>
            </a:br>
            <a:r>
              <a:rPr lang="en-US" dirty="0"/>
              <a:t>communications</a:t>
            </a:r>
          </a:p>
          <a:p>
            <a:pPr lvl="1"/>
            <a:r>
              <a:rPr lang="en-US" dirty="0"/>
              <a:t>Provides address</a:t>
            </a:r>
          </a:p>
          <a:p>
            <a:pPr lvl="1"/>
            <a:r>
              <a:rPr lang="en-US" dirty="0"/>
              <a:t>Write </a:t>
            </a:r>
          </a:p>
          <a:p>
            <a:pPr lvl="1"/>
            <a:r>
              <a:rPr lang="en-US" dirty="0"/>
              <a:t>Read </a:t>
            </a:r>
          </a:p>
        </p:txBody>
      </p:sp>
      <p:sp>
        <p:nvSpPr>
          <p:cNvPr id="13" name="TextBox 12"/>
          <p:cNvSpPr txBox="1"/>
          <p:nvPr/>
        </p:nvSpPr>
        <p:spPr>
          <a:xfrm>
            <a:off x="5368262" y="6490555"/>
            <a:ext cx="3461973" cy="276999"/>
          </a:xfrm>
          <a:prstGeom prst="rect">
            <a:avLst/>
          </a:prstGeom>
          <a:noFill/>
        </p:spPr>
        <p:txBody>
          <a:bodyPr wrap="none" rtlCol="0">
            <a:spAutoFit/>
          </a:bodyPr>
          <a:lstStyle/>
          <a:p>
            <a:r>
              <a:rPr lang="en-US" sz="1200" dirty="0">
                <a:effectLst/>
              </a:rPr>
              <a:t>White_Paper_Data-Transfer-in-ZYNQ_Sept_2014</a:t>
            </a:r>
          </a:p>
        </p:txBody>
      </p:sp>
      <p:pic>
        <p:nvPicPr>
          <p:cNvPr id="5" name="Picture 4"/>
          <p:cNvPicPr>
            <a:picLocks noChangeAspect="1"/>
          </p:cNvPicPr>
          <p:nvPr/>
        </p:nvPicPr>
        <p:blipFill>
          <a:blip r:embed="rId3"/>
          <a:stretch>
            <a:fillRect/>
          </a:stretch>
        </p:blipFill>
        <p:spPr>
          <a:xfrm>
            <a:off x="4519749" y="904554"/>
            <a:ext cx="4419600" cy="5396023"/>
          </a:xfrm>
          <a:prstGeom prst="rect">
            <a:avLst/>
          </a:prstGeom>
        </p:spPr>
      </p:pic>
    </p:spTree>
    <p:extLst>
      <p:ext uri="{BB962C8B-B14F-4D97-AF65-F5344CB8AC3E}">
        <p14:creationId xmlns:p14="http://schemas.microsoft.com/office/powerpoint/2010/main" val="77625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accent6">
                    <a:lumMod val="75000"/>
                  </a:schemeClr>
                </a:solidFill>
                <a:latin typeface="Arial"/>
                <a:ea typeface="ＭＳ Ｐゴシック" charset="0"/>
                <a:cs typeface="Arial"/>
              </a:rPr>
              <a:t>AXI Interfaces between PS and PL on Zynq</a:t>
            </a:r>
          </a:p>
        </p:txBody>
      </p:sp>
      <p:sp>
        <p:nvSpPr>
          <p:cNvPr id="3" name="Text Placeholder 2"/>
          <p:cNvSpPr>
            <a:spLocks noGrp="1"/>
          </p:cNvSpPr>
          <p:nvPr>
            <p:ph type="body" sz="quarter" idx="10"/>
          </p:nvPr>
        </p:nvSpPr>
        <p:spPr/>
        <p:txBody>
          <a:bodyPr/>
          <a:lstStyle/>
          <a:p>
            <a:r>
              <a:rPr lang="en-US" dirty="0"/>
              <a:t>Two general purpose ports; one ACP port, four high performance ports</a:t>
            </a:r>
          </a:p>
        </p:txBody>
      </p:sp>
      <p:sp>
        <p:nvSpPr>
          <p:cNvPr id="4" name="TextBox 3"/>
          <p:cNvSpPr txBox="1"/>
          <p:nvPr/>
        </p:nvSpPr>
        <p:spPr>
          <a:xfrm>
            <a:off x="6348262" y="6490900"/>
            <a:ext cx="1747594" cy="276999"/>
          </a:xfrm>
          <a:prstGeom prst="rect">
            <a:avLst/>
          </a:prstGeom>
          <a:noFill/>
        </p:spPr>
        <p:txBody>
          <a:bodyPr wrap="none" rtlCol="0">
            <a:spAutoFit/>
          </a:bodyPr>
          <a:lstStyle/>
          <a:p>
            <a:r>
              <a:rPr lang="en-US" altLang="en-US" sz="1200" dirty="0">
                <a:effectLst/>
                <a:latin typeface="Arial" panose="020B0604020202020204" pitchFamily="34" charset="0"/>
                <a:cs typeface="Arial" panose="020B0604020202020204" pitchFamily="34" charset="0"/>
              </a:rPr>
              <a:t>Source: the Zynq Book</a:t>
            </a:r>
          </a:p>
        </p:txBody>
      </p:sp>
      <p:pic>
        <p:nvPicPr>
          <p:cNvPr id="1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618" y="1523021"/>
            <a:ext cx="8458200" cy="495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6153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a:ea typeface="ＭＳ Ｐゴシック" charset="0"/>
                <a:cs typeface="Arial"/>
              </a:rPr>
              <a:t>General-Purpose Port Summary</a:t>
            </a:r>
            <a:endParaRPr lang="en-US" dirty="0"/>
          </a:p>
        </p:txBody>
      </p:sp>
      <p:sp>
        <p:nvSpPr>
          <p:cNvPr id="5" name="Text Placeholder 4"/>
          <p:cNvSpPr>
            <a:spLocks noGrp="1"/>
          </p:cNvSpPr>
          <p:nvPr>
            <p:ph type="body" sz="quarter" idx="10"/>
          </p:nvPr>
        </p:nvSpPr>
        <p:spPr/>
        <p:txBody>
          <a:bodyPr/>
          <a:lstStyle/>
          <a:p>
            <a:pPr>
              <a:lnSpc>
                <a:spcPct val="200000"/>
              </a:lnSpc>
            </a:pPr>
            <a:r>
              <a:rPr lang="en-US" altLang="en-US" dirty="0">
                <a:latin typeface="Arial" panose="020B0604020202020204" pitchFamily="34" charset="0"/>
                <a:cs typeface="Arial" panose="020B0604020202020204" pitchFamily="34" charset="0"/>
              </a:rPr>
              <a:t>GP ports are designed for maximum flexibility</a:t>
            </a:r>
          </a:p>
          <a:p>
            <a:pPr lvl="1">
              <a:lnSpc>
                <a:spcPct val="200000"/>
              </a:lnSpc>
            </a:pPr>
            <a:r>
              <a:rPr lang="en-US" altLang="en-US" dirty="0">
                <a:latin typeface="Arial" panose="020B0604020202020204" pitchFamily="34" charset="0"/>
                <a:cs typeface="Arial" panose="020B0604020202020204" pitchFamily="34" charset="0"/>
              </a:rPr>
              <a:t>Input, output or tristate output</a:t>
            </a:r>
          </a:p>
          <a:p>
            <a:pPr>
              <a:lnSpc>
                <a:spcPct val="200000"/>
              </a:lnSpc>
            </a:pPr>
            <a:r>
              <a:rPr lang="en-US" altLang="en-US" dirty="0">
                <a:latin typeface="Arial" panose="020B0604020202020204" pitchFamily="34" charset="0"/>
                <a:cs typeface="Arial" panose="020B0604020202020204" pitchFamily="34" charset="0"/>
              </a:rPr>
              <a:t>Allow register access from PS to PL or PL to PS</a:t>
            </a:r>
          </a:p>
          <a:p>
            <a:pPr>
              <a:lnSpc>
                <a:spcPct val="200000"/>
              </a:lnSpc>
            </a:pPr>
            <a:r>
              <a:rPr lang="en-US" altLang="en-US" dirty="0">
                <a:latin typeface="Arial" panose="020B0604020202020204" pitchFamily="34" charset="0"/>
                <a:cs typeface="Arial" panose="020B0604020202020204" pitchFamily="34" charset="0"/>
              </a:rPr>
              <a:t>Good for Synchronization</a:t>
            </a:r>
          </a:p>
          <a:p>
            <a:pPr>
              <a:lnSpc>
                <a:spcPct val="200000"/>
              </a:lnSpc>
            </a:pPr>
            <a:r>
              <a:rPr lang="en-US" altLang="en-US" dirty="0">
                <a:latin typeface="Arial" panose="020B0604020202020204" pitchFamily="34" charset="0"/>
                <a:cs typeface="Arial" panose="020B0604020202020204" pitchFamily="34" charset="0"/>
              </a:rPr>
              <a:t>Prefer ACP or HP port </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for data transport</a:t>
            </a:r>
          </a:p>
        </p:txBody>
      </p:sp>
      <p:pic>
        <p:nvPicPr>
          <p:cNvPr id="3" name="Picture 2"/>
          <p:cNvPicPr>
            <a:picLocks noChangeAspect="1"/>
          </p:cNvPicPr>
          <p:nvPr/>
        </p:nvPicPr>
        <p:blipFill>
          <a:blip r:embed="rId2"/>
          <a:stretch>
            <a:fillRect/>
          </a:stretch>
        </p:blipFill>
        <p:spPr>
          <a:xfrm>
            <a:off x="4114800" y="3733800"/>
            <a:ext cx="4805362" cy="2914289"/>
          </a:xfrm>
          <a:prstGeom prst="rect">
            <a:avLst/>
          </a:prstGeom>
        </p:spPr>
      </p:pic>
    </p:spTree>
    <p:extLst>
      <p:ext uri="{BB962C8B-B14F-4D97-AF65-F5344CB8AC3E}">
        <p14:creationId xmlns:p14="http://schemas.microsoft.com/office/powerpoint/2010/main" val="103051208"/>
      </p:ext>
    </p:extLst>
  </p:cSld>
  <p:clrMapOvr>
    <a:masterClrMapping/>
  </p:clrMapOvr>
</p:sld>
</file>

<file path=ppt/theme/theme1.xml><?xml version="1.0" encoding="utf-8"?>
<a:theme xmlns:a="http://schemas.openxmlformats.org/drawingml/2006/main" name="summer 2021 hust">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1" lang="en-US" sz="3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1" lang="en-US" sz="3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4D4D4D"/>
        </a:dk1>
        <a:lt1>
          <a:srgbClr val="FFFFFF"/>
        </a:lt1>
        <a:dk2>
          <a:srgbClr val="006666"/>
        </a:dk2>
        <a:lt2>
          <a:srgbClr val="CC9900"/>
        </a:lt2>
        <a:accent1>
          <a:srgbClr val="CC9900"/>
        </a:accent1>
        <a:accent2>
          <a:srgbClr val="800000"/>
        </a:accent2>
        <a:accent3>
          <a:srgbClr val="AAB8B8"/>
        </a:accent3>
        <a:accent4>
          <a:srgbClr val="DADADA"/>
        </a:accent4>
        <a:accent5>
          <a:srgbClr val="E2CAAA"/>
        </a:accent5>
        <a:accent6>
          <a:srgbClr val="730000"/>
        </a:accent6>
        <a:hlink>
          <a:srgbClr val="C0C0C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10000"/>
        </a:dk1>
        <a:lt1>
          <a:srgbClr val="C0C0C0"/>
        </a:lt1>
        <a:dk2>
          <a:srgbClr val="010000"/>
        </a:dk2>
        <a:lt2>
          <a:srgbClr val="C0C0C0"/>
        </a:lt2>
        <a:accent1>
          <a:srgbClr val="969696"/>
        </a:accent1>
        <a:accent2>
          <a:srgbClr val="000000"/>
        </a:accent2>
        <a:accent3>
          <a:srgbClr val="DCDCDC"/>
        </a:accent3>
        <a:accent4>
          <a:srgbClr val="010000"/>
        </a:accent4>
        <a:accent5>
          <a:srgbClr val="C9C9C9"/>
        </a:accent5>
        <a:accent6>
          <a:srgbClr val="0000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efault Design 3">
        <a:dk1>
          <a:srgbClr val="4D4D4D"/>
        </a:dk1>
        <a:lt1>
          <a:srgbClr val="99CCFF"/>
        </a:lt1>
        <a:dk2>
          <a:srgbClr val="4D4D4D"/>
        </a:dk2>
        <a:lt2>
          <a:srgbClr val="000000"/>
        </a:lt2>
        <a:accent1>
          <a:srgbClr val="990099"/>
        </a:accent1>
        <a:accent2>
          <a:srgbClr val="FFCC00"/>
        </a:accent2>
        <a:accent3>
          <a:srgbClr val="CAE2FF"/>
        </a:accent3>
        <a:accent4>
          <a:srgbClr val="404040"/>
        </a:accent4>
        <a:accent5>
          <a:srgbClr val="CAAACA"/>
        </a:accent5>
        <a:accent6>
          <a:srgbClr val="E7B9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00"/>
        </a:lt1>
        <a:dk2>
          <a:srgbClr val="000066"/>
        </a:dk2>
        <a:lt2>
          <a:srgbClr val="99CC00"/>
        </a:lt2>
        <a:accent1>
          <a:srgbClr val="99CC00"/>
        </a:accent1>
        <a:accent2>
          <a:srgbClr val="FFFF00"/>
        </a:accent2>
        <a:accent3>
          <a:srgbClr val="AAAAB8"/>
        </a:accent3>
        <a:accent4>
          <a:srgbClr val="DADA00"/>
        </a:accent4>
        <a:accent5>
          <a:srgbClr val="CAE2AA"/>
        </a:accent5>
        <a:accent6>
          <a:srgbClr val="E7E700"/>
        </a:accent6>
        <a:hlink>
          <a:srgbClr val="9999FF"/>
        </a:hlink>
        <a:folHlink>
          <a:srgbClr val="9933FF"/>
        </a:folHlink>
      </a:clrScheme>
      <a:clrMap bg1="dk2" tx1="lt1" bg2="dk1" tx2="lt2" accent1="accent1" accent2="accent2" accent3="accent3" accent4="accent4" accent5="accent5" accent6="accent6" hlink="hlink" folHlink="folHlink"/>
    </a:extraClrScheme>
    <a:extraClrScheme>
      <a:clrScheme name="Default Design 5">
        <a:dk1>
          <a:srgbClr val="969696"/>
        </a:dk1>
        <a:lt1>
          <a:srgbClr val="FFCC00"/>
        </a:lt1>
        <a:dk2>
          <a:srgbClr val="FF6600"/>
        </a:dk2>
        <a:lt2>
          <a:srgbClr val="009900"/>
        </a:lt2>
        <a:accent1>
          <a:srgbClr val="FFCC00"/>
        </a:accent1>
        <a:accent2>
          <a:srgbClr val="009900"/>
        </a:accent2>
        <a:accent3>
          <a:srgbClr val="FFB8AA"/>
        </a:accent3>
        <a:accent4>
          <a:srgbClr val="DAAE00"/>
        </a:accent4>
        <a:accent5>
          <a:srgbClr val="FFE2AA"/>
        </a:accent5>
        <a:accent6>
          <a:srgbClr val="008A00"/>
        </a:accent6>
        <a:hlink>
          <a:srgbClr val="FFFFFF"/>
        </a:hlink>
        <a:folHlink>
          <a:srgbClr val="FF9966"/>
        </a:folHlink>
      </a:clrScheme>
      <a:clrMap bg1="dk2" tx1="lt1" bg2="dk1" tx2="lt2" accent1="accent1" accent2="accent2" accent3="accent3" accent4="accent4" accent5="accent5" accent6="accent6" hlink="hlink" folHlink="folHlink"/>
    </a:extraClrScheme>
    <a:extraClrScheme>
      <a:clrScheme name="Default Design 6">
        <a:dk1>
          <a:srgbClr val="000000"/>
        </a:dk1>
        <a:lt1>
          <a:srgbClr val="FFCC00"/>
        </a:lt1>
        <a:dk2>
          <a:srgbClr val="336600"/>
        </a:dk2>
        <a:lt2>
          <a:srgbClr val="969696"/>
        </a:lt2>
        <a:accent1>
          <a:srgbClr val="336600"/>
        </a:accent1>
        <a:accent2>
          <a:srgbClr val="CCCC00"/>
        </a:accent2>
        <a:accent3>
          <a:srgbClr val="FFE2AA"/>
        </a:accent3>
        <a:accent4>
          <a:srgbClr val="000000"/>
        </a:accent4>
        <a:accent5>
          <a:srgbClr val="ADB8AA"/>
        </a:accent5>
        <a:accent6>
          <a:srgbClr val="B9B900"/>
        </a:accent6>
        <a:hlink>
          <a:srgbClr val="FFFFFF"/>
        </a:hlink>
        <a:folHlink>
          <a:srgbClr val="FFFFAF"/>
        </a:folHlink>
      </a:clrScheme>
      <a:clrMap bg1="lt1" tx1="dk1" bg2="lt2" tx2="dk2" accent1="accent1" accent2="accent2" accent3="accent3" accent4="accent4" accent5="accent5" accent6="accent6" hlink="hlink" folHlink="folHlink"/>
    </a:extraClrScheme>
    <a:extraClrScheme>
      <a:clrScheme name="Default Design 7">
        <a:dk1>
          <a:srgbClr val="010000"/>
        </a:dk1>
        <a:lt1>
          <a:srgbClr val="99CCFF"/>
        </a:lt1>
        <a:dk2>
          <a:srgbClr val="666633"/>
        </a:dk2>
        <a:lt2>
          <a:srgbClr val="969696"/>
        </a:lt2>
        <a:accent1>
          <a:srgbClr val="666633"/>
        </a:accent1>
        <a:accent2>
          <a:srgbClr val="FFCC00"/>
        </a:accent2>
        <a:accent3>
          <a:srgbClr val="CAE2FF"/>
        </a:accent3>
        <a:accent4>
          <a:srgbClr val="010000"/>
        </a:accent4>
        <a:accent5>
          <a:srgbClr val="B8B8AD"/>
        </a:accent5>
        <a:accent6>
          <a:srgbClr val="E7B900"/>
        </a:accent6>
        <a:hlink>
          <a:srgbClr val="FFFFFF"/>
        </a:hlink>
        <a:folHlink>
          <a:srgbClr val="CCECFF"/>
        </a:folHlink>
      </a:clrScheme>
      <a:clrMap bg1="lt1" tx1="dk1" bg2="lt2" tx2="dk2" accent1="accent1" accent2="accent2" accent3="accent3" accent4="accent4" accent5="accent5" accent6="accent6" hlink="hlink" folHlink="folHlink"/>
    </a:extraClrScheme>
    <a:extraClrScheme>
      <a:clrScheme name="Default Design 8">
        <a:dk1>
          <a:srgbClr val="9900CC"/>
        </a:dk1>
        <a:lt1>
          <a:srgbClr val="FFCC00"/>
        </a:lt1>
        <a:dk2>
          <a:srgbClr val="FF3300"/>
        </a:dk2>
        <a:lt2>
          <a:srgbClr val="969696"/>
        </a:lt2>
        <a:accent1>
          <a:srgbClr val="FF3300"/>
        </a:accent1>
        <a:accent2>
          <a:srgbClr val="FFCC00"/>
        </a:accent2>
        <a:accent3>
          <a:srgbClr val="FFE2AA"/>
        </a:accent3>
        <a:accent4>
          <a:srgbClr val="8200AE"/>
        </a:accent4>
        <a:accent5>
          <a:srgbClr val="FFADAA"/>
        </a:accent5>
        <a:accent6>
          <a:srgbClr val="E7B900"/>
        </a:accent6>
        <a:hlink>
          <a:srgbClr val="FFFFFF"/>
        </a:hlink>
        <a:folHlink>
          <a:srgbClr val="FFFF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5spring2018SoC I2C Controller in Verilog" id="{9A9F2CCE-988F-4BF2-894A-575E2A888C66}" vid="{654682D8-80A2-4AEB-9C1B-841FE7FE8F4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template 2019spring HUST</Template>
  <TotalTime>13045</TotalTime>
  <Words>2938</Words>
  <Application>Microsoft Office PowerPoint</Application>
  <PresentationFormat>On-screen Show (4:3)</PresentationFormat>
  <Paragraphs>298</Paragraphs>
  <Slides>39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Courier New</vt:lpstr>
      <vt:lpstr>Tahoma</vt:lpstr>
      <vt:lpstr>Times</vt:lpstr>
      <vt:lpstr>Times New Roman</vt:lpstr>
      <vt:lpstr>Vivaldi</vt:lpstr>
      <vt:lpstr>Wingdings</vt:lpstr>
      <vt:lpstr>summer 2021 hust</vt:lpstr>
      <vt:lpstr>Lecture 10-1 AXI Video DMA and VGA Driver</vt:lpstr>
      <vt:lpstr>Assignment</vt:lpstr>
      <vt:lpstr>References</vt:lpstr>
      <vt:lpstr>Zybo Base System Design (https://reference.digilentinc.com/zybo:zybo)</vt:lpstr>
      <vt:lpstr>Zybo Base System Design (https://reference.digilentinc.com/zybo:zybo)</vt:lpstr>
      <vt:lpstr>AXI Interfaces between PS and PL</vt:lpstr>
      <vt:lpstr>AXI Interface and Protocol</vt:lpstr>
      <vt:lpstr>AXI Interfaces between PS and PL on Zynq</vt:lpstr>
      <vt:lpstr>General-Purpose Port Summary</vt:lpstr>
      <vt:lpstr>High-Performance Port Summary</vt:lpstr>
      <vt:lpstr>Accelerator Coherency Port (ACP) Summary</vt:lpstr>
      <vt:lpstr>Direct Memory Access: without CPU Involvement in Data Transfer</vt:lpstr>
      <vt:lpstr>AXI Memory-Mapped vs. AXI Stream</vt:lpstr>
      <vt:lpstr>AXI Port Naming Conventions: axi vs. axis</vt:lpstr>
      <vt:lpstr>AXI DMA (from FPGA Developer) – AXI-lite, AXI Streaming</vt:lpstr>
      <vt:lpstr>AXI DMA (from FPGA Developer)</vt:lpstr>
      <vt:lpstr>Types of DMA with Zynq</vt:lpstr>
      <vt:lpstr>AXI Video Direct Memory Access v6.2 axi_vdma</vt:lpstr>
      <vt:lpstr>AXI Video Direct Memory Access - AXI4-Stream</vt:lpstr>
      <vt:lpstr>AXI Video Direct Memory Access v6.2 axi_vdma</vt:lpstr>
      <vt:lpstr>AXI VDMA Summary</vt:lpstr>
      <vt:lpstr>AXI VDMA Capabilities</vt:lpstr>
      <vt:lpstr>AXI Video Direct Memory Access v6.2 axi_vdma</vt:lpstr>
      <vt:lpstr>VDMA AXI4 Interfaces</vt:lpstr>
      <vt:lpstr>AXI Video Direct Memory Access v6.2: Port Definitions</vt:lpstr>
      <vt:lpstr>AXI Video Direct Memory Access v6.2: Port Definitions</vt:lpstr>
      <vt:lpstr>AXI Video Direct Memory Access v6.2: Port Definitions</vt:lpstr>
      <vt:lpstr>AXI Video Direct Memory Access v6.2: Port Definitions</vt:lpstr>
      <vt:lpstr>AXI Video Direct Memory Access</vt:lpstr>
      <vt:lpstr>AXI Video Direct Memory Access v6.2: Basic Options</vt:lpstr>
      <vt:lpstr>AXI Video Direct Memory Access v6.2: Basic Options</vt:lpstr>
      <vt:lpstr>AXI Video Direct Memory Access v6.2: Advanced Options</vt:lpstr>
      <vt:lpstr>History of VGA Since 1987</vt:lpstr>
      <vt:lpstr>VGA on Zybo Board</vt:lpstr>
      <vt:lpstr>VGA Circuit on Zybo Board</vt:lpstr>
      <vt:lpstr>6-Bit Color SPICE Simulation Voltage</vt:lpstr>
      <vt:lpstr>One Possible Memory Map</vt:lpstr>
      <vt:lpstr>VGA Display Controller axi_dispctrl_v1-00_a from Digilent</vt:lpstr>
      <vt:lpstr>Driver for VGA Display Controller axi_dispctrl_v1-00_a</vt:lpstr>
    </vt:vector>
  </TitlesOfParts>
  <Company>Rose-Hulman Inst of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 430 Microcomputers</dc:title>
  <dc:creator>Laptop Software Suite</dc:creator>
  <cp:lastModifiedBy>Song, JianJian</cp:lastModifiedBy>
  <cp:revision>1584</cp:revision>
  <cp:lastPrinted>2017-01-16T19:30:09Z</cp:lastPrinted>
  <dcterms:created xsi:type="dcterms:W3CDTF">1999-12-06T02:14:27Z</dcterms:created>
  <dcterms:modified xsi:type="dcterms:W3CDTF">2021-08-18T17:51:49Z</dcterms:modified>
</cp:coreProperties>
</file>