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8" r:id="rId1"/>
  </p:sldMasterIdLst>
  <p:notesMasterIdLst>
    <p:notesMasterId r:id="rId42"/>
  </p:notesMasterIdLst>
  <p:handoutMasterIdLst>
    <p:handoutMasterId r:id="rId43"/>
  </p:handoutMasterIdLst>
  <p:sldIdLst>
    <p:sldId id="640" r:id="rId2"/>
    <p:sldId id="767" r:id="rId3"/>
    <p:sldId id="788" r:id="rId4"/>
    <p:sldId id="801" r:id="rId5"/>
    <p:sldId id="768" r:id="rId6"/>
    <p:sldId id="769" r:id="rId7"/>
    <p:sldId id="770" r:id="rId8"/>
    <p:sldId id="771" r:id="rId9"/>
    <p:sldId id="772" r:id="rId10"/>
    <p:sldId id="773" r:id="rId11"/>
    <p:sldId id="803" r:id="rId12"/>
    <p:sldId id="785" r:id="rId13"/>
    <p:sldId id="786" r:id="rId14"/>
    <p:sldId id="790" r:id="rId15"/>
    <p:sldId id="802" r:id="rId16"/>
    <p:sldId id="794" r:id="rId17"/>
    <p:sldId id="795" r:id="rId18"/>
    <p:sldId id="796" r:id="rId19"/>
    <p:sldId id="798" r:id="rId20"/>
    <p:sldId id="804" r:id="rId21"/>
    <p:sldId id="774" r:id="rId22"/>
    <p:sldId id="792" r:id="rId23"/>
    <p:sldId id="791" r:id="rId24"/>
    <p:sldId id="775" r:id="rId25"/>
    <p:sldId id="812" r:id="rId26"/>
    <p:sldId id="805" r:id="rId27"/>
    <p:sldId id="813" r:id="rId28"/>
    <p:sldId id="814" r:id="rId29"/>
    <p:sldId id="800" r:id="rId30"/>
    <p:sldId id="806" r:id="rId31"/>
    <p:sldId id="807" r:id="rId32"/>
    <p:sldId id="809" r:id="rId33"/>
    <p:sldId id="815" r:id="rId34"/>
    <p:sldId id="779" r:id="rId35"/>
    <p:sldId id="808" r:id="rId36"/>
    <p:sldId id="780" r:id="rId37"/>
    <p:sldId id="781" r:id="rId38"/>
    <p:sldId id="782" r:id="rId39"/>
    <p:sldId id="783" r:id="rId40"/>
    <p:sldId id="784" r:id="rId41"/>
  </p:sldIdLst>
  <p:sldSz cx="9144000" cy="6858000" type="screen4x3"/>
  <p:notesSz cx="7315200" cy="9601200"/>
  <p:defaultTextStyle>
    <a:defPPr>
      <a:defRPr lang="en-US"/>
    </a:defPPr>
    <a:lvl1pPr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73AE76-CC4C-4485-9A0A-FC2D7538FB1E}" v="2" dt="2021-08-15T21:39:09.113"/>
    <p1510:client id="{CD65AEE9-163B-45E2-8410-CD4BA4D30BB7}" v="1" dt="2021-08-15T21:48:09.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5411" autoAdjust="0"/>
  </p:normalViewPr>
  <p:slideViewPr>
    <p:cSldViewPr>
      <p:cViewPr varScale="1">
        <p:scale>
          <a:sx n="82" d="100"/>
          <a:sy n="82" d="100"/>
        </p:scale>
        <p:origin x="153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85"/>
    </p:cViewPr>
  </p:sorterViewPr>
  <p:notesViewPr>
    <p:cSldViewPr>
      <p:cViewPr>
        <p:scale>
          <a:sx n="100" d="100"/>
          <a:sy n="100" d="100"/>
        </p:scale>
        <p:origin x="-876" y="119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JianJian" userId="21c957f8-d12c-45e3-b67f-864ab375890b" providerId="ADAL" clId="{CD65AEE9-163B-45E2-8410-CD4BA4D30BB7}"/>
    <pc:docChg chg="modSld modMainMaster">
      <pc:chgData name="Song, JianJian" userId="21c957f8-d12c-45e3-b67f-864ab375890b" providerId="ADAL" clId="{CD65AEE9-163B-45E2-8410-CD4BA4D30BB7}" dt="2021-08-15T21:48:00.553" v="13" actId="20577"/>
      <pc:docMkLst>
        <pc:docMk/>
      </pc:docMkLst>
      <pc:sldChg chg="modSp mod">
        <pc:chgData name="Song, JianJian" userId="21c957f8-d12c-45e3-b67f-864ab375890b" providerId="ADAL" clId="{CD65AEE9-163B-45E2-8410-CD4BA4D30BB7}" dt="2021-08-15T21:48:00.553" v="13" actId="20577"/>
        <pc:sldMkLst>
          <pc:docMk/>
          <pc:sldMk cId="0" sldId="640"/>
        </pc:sldMkLst>
        <pc:spChg chg="mod">
          <ac:chgData name="Song, JianJian" userId="21c957f8-d12c-45e3-b67f-864ab375890b" providerId="ADAL" clId="{CD65AEE9-163B-45E2-8410-CD4BA4D30BB7}" dt="2021-08-15T21:47:36.399" v="5" actId="20577"/>
          <ac:spMkLst>
            <pc:docMk/>
            <pc:sldMk cId="0" sldId="640"/>
            <ac:spMk id="2" creationId="{00000000-0000-0000-0000-000000000000}"/>
          </ac:spMkLst>
        </pc:spChg>
        <pc:spChg chg="mod">
          <ac:chgData name="Song, JianJian" userId="21c957f8-d12c-45e3-b67f-864ab375890b" providerId="ADAL" clId="{CD65AEE9-163B-45E2-8410-CD4BA4D30BB7}" dt="2021-08-15T21:48:00.553" v="13" actId="20577"/>
          <ac:spMkLst>
            <pc:docMk/>
            <pc:sldMk cId="0" sldId="640"/>
            <ac:spMk id="3" creationId="{00000000-0000-0000-0000-000000000000}"/>
          </ac:spMkLst>
        </pc:spChg>
      </pc:sldChg>
      <pc:sldMasterChg chg="modSp mod">
        <pc:chgData name="Song, JianJian" userId="21c957f8-d12c-45e3-b67f-864ab375890b" providerId="ADAL" clId="{CD65AEE9-163B-45E2-8410-CD4BA4D30BB7}" dt="2021-08-15T21:47:52.251" v="12" actId="20577"/>
        <pc:sldMasterMkLst>
          <pc:docMk/>
          <pc:sldMasterMk cId="3191879153" sldId="2147483758"/>
        </pc:sldMasterMkLst>
        <pc:spChg chg="mod">
          <ac:chgData name="Song, JianJian" userId="21c957f8-d12c-45e3-b67f-864ab375890b" providerId="ADAL" clId="{CD65AEE9-163B-45E2-8410-CD4BA4D30BB7}" dt="2021-08-15T21:47:52.251" v="12" actId="20577"/>
          <ac:spMkLst>
            <pc:docMk/>
            <pc:sldMasterMk cId="3191879153" sldId="2147483758"/>
            <ac:spMk id="11" creationId="{26A8FF33-605C-4AF6-8EB5-F8F98CD81C1C}"/>
          </ac:spMkLst>
        </pc:spChg>
      </pc:sldMasterChg>
    </pc:docChg>
  </pc:docChgLst>
  <pc:docChgLst>
    <pc:chgData name="Song, JianJian" userId="21c957f8-d12c-45e3-b67f-864ab375890b" providerId="ADAL" clId="{FA384183-4B30-42A9-B25C-04808CB51FA9}"/>
    <pc:docChg chg="undo custSel addSld delSld modSld addMainMaster delMainMaster modMainMaster">
      <pc:chgData name="Song, JianJian" userId="21c957f8-d12c-45e3-b67f-864ab375890b" providerId="ADAL" clId="{FA384183-4B30-42A9-B25C-04808CB51FA9}" dt="2020-12-07T19:28:46.167" v="94" actId="20577"/>
      <pc:docMkLst>
        <pc:docMk/>
      </pc:docMkLst>
      <pc:sldChg chg="modSp mod modClrScheme chgLayout">
        <pc:chgData name="Song, JianJian" userId="21c957f8-d12c-45e3-b67f-864ab375890b" providerId="ADAL" clId="{FA384183-4B30-42A9-B25C-04808CB51FA9}" dt="2020-12-02T21:51:27.819" v="92" actId="20577"/>
        <pc:sldMkLst>
          <pc:docMk/>
          <pc:sldMk cId="0" sldId="640"/>
        </pc:sldMkLst>
        <pc:spChg chg="mod ord">
          <ac:chgData name="Song, JianJian" userId="21c957f8-d12c-45e3-b67f-864ab375890b" providerId="ADAL" clId="{FA384183-4B30-42A9-B25C-04808CB51FA9}" dt="2020-12-02T21:51:27.819" v="92" actId="20577"/>
          <ac:spMkLst>
            <pc:docMk/>
            <pc:sldMk cId="0" sldId="640"/>
            <ac:spMk id="2" creationId="{00000000-0000-0000-0000-000000000000}"/>
          </ac:spMkLst>
        </pc:spChg>
        <pc:spChg chg="mod ord">
          <ac:chgData name="Song, JianJian" userId="21c957f8-d12c-45e3-b67f-864ab375890b" providerId="ADAL" clId="{FA384183-4B30-42A9-B25C-04808CB51FA9}" dt="2020-12-02T21:51:13.060" v="84" actId="20577"/>
          <ac:spMkLst>
            <pc:docMk/>
            <pc:sldMk cId="0" sldId="640"/>
            <ac:spMk id="3" creationId="{00000000-0000-0000-0000-000000000000}"/>
          </ac:spMkLst>
        </pc:spChg>
      </pc:sldChg>
      <pc:sldChg chg="modSp mod">
        <pc:chgData name="Song, JianJian" userId="21c957f8-d12c-45e3-b67f-864ab375890b" providerId="ADAL" clId="{FA384183-4B30-42A9-B25C-04808CB51FA9}" dt="2020-12-07T19:28:46.167" v="94" actId="20577"/>
        <pc:sldMkLst>
          <pc:docMk/>
          <pc:sldMk cId="1991497839" sldId="771"/>
        </pc:sldMkLst>
        <pc:spChg chg="mod">
          <ac:chgData name="Song, JianJian" userId="21c957f8-d12c-45e3-b67f-864ab375890b" providerId="ADAL" clId="{FA384183-4B30-42A9-B25C-04808CB51FA9}" dt="2020-12-07T19:28:46.167" v="94" actId="20577"/>
          <ac:spMkLst>
            <pc:docMk/>
            <pc:sldMk cId="1991497839" sldId="771"/>
            <ac:spMk id="11" creationId="{00000000-0000-0000-0000-000000000000}"/>
          </ac:spMkLst>
        </pc:spChg>
      </pc:sldChg>
      <pc:sldChg chg="modSp mod">
        <pc:chgData name="Song, JianJian" userId="21c957f8-d12c-45e3-b67f-864ab375890b" providerId="ADAL" clId="{FA384183-4B30-42A9-B25C-04808CB51FA9}" dt="2020-12-02T21:15:25.388" v="7" actId="1076"/>
        <pc:sldMkLst>
          <pc:docMk/>
          <pc:sldMk cId="1161677928" sldId="786"/>
        </pc:sldMkLst>
        <pc:spChg chg="mod">
          <ac:chgData name="Song, JianJian" userId="21c957f8-d12c-45e3-b67f-864ab375890b" providerId="ADAL" clId="{FA384183-4B30-42A9-B25C-04808CB51FA9}" dt="2020-12-02T21:15:25.388" v="7" actId="1076"/>
          <ac:spMkLst>
            <pc:docMk/>
            <pc:sldMk cId="1161677928" sldId="786"/>
            <ac:spMk id="5" creationId="{00000000-0000-0000-0000-000000000000}"/>
          </ac:spMkLst>
        </pc:spChg>
      </pc:sldChg>
      <pc:sldChg chg="modSp mod">
        <pc:chgData name="Song, JianJian" userId="21c957f8-d12c-45e3-b67f-864ab375890b" providerId="ADAL" clId="{FA384183-4B30-42A9-B25C-04808CB51FA9}" dt="2020-12-02T21:50:25.128" v="67" actId="20577"/>
        <pc:sldMkLst>
          <pc:docMk/>
          <pc:sldMk cId="3162094701" sldId="800"/>
        </pc:sldMkLst>
        <pc:spChg chg="mod">
          <ac:chgData name="Song, JianJian" userId="21c957f8-d12c-45e3-b67f-864ab375890b" providerId="ADAL" clId="{FA384183-4B30-42A9-B25C-04808CB51FA9}" dt="2020-12-02T21:50:25.128" v="67" actId="20577"/>
          <ac:spMkLst>
            <pc:docMk/>
            <pc:sldMk cId="3162094701" sldId="800"/>
            <ac:spMk id="11" creationId="{00000000-0000-0000-0000-000000000000}"/>
          </ac:spMkLst>
        </pc:spChg>
      </pc:sldChg>
      <pc:sldChg chg="modSp mod">
        <pc:chgData name="Song, JianJian" userId="21c957f8-d12c-45e3-b67f-864ab375890b" providerId="ADAL" clId="{FA384183-4B30-42A9-B25C-04808CB51FA9}" dt="2020-12-02T21:50:07.144" v="61" actId="20577"/>
        <pc:sldMkLst>
          <pc:docMk/>
          <pc:sldMk cId="3125276783" sldId="805"/>
        </pc:sldMkLst>
        <pc:spChg chg="mod">
          <ac:chgData name="Song, JianJian" userId="21c957f8-d12c-45e3-b67f-864ab375890b" providerId="ADAL" clId="{FA384183-4B30-42A9-B25C-04808CB51FA9}" dt="2020-12-02T21:50:07.144" v="61" actId="20577"/>
          <ac:spMkLst>
            <pc:docMk/>
            <pc:sldMk cId="3125276783" sldId="805"/>
            <ac:spMk id="8" creationId="{00000000-0000-0000-0000-000000000000}"/>
          </ac:spMkLst>
        </pc:spChg>
        <pc:spChg chg="mod">
          <ac:chgData name="Song, JianJian" userId="21c957f8-d12c-45e3-b67f-864ab375890b" providerId="ADAL" clId="{FA384183-4B30-42A9-B25C-04808CB51FA9}" dt="2020-12-02T21:50:03.719" v="58" actId="20577"/>
          <ac:spMkLst>
            <pc:docMk/>
            <pc:sldMk cId="3125276783" sldId="805"/>
            <ac:spMk id="11" creationId="{00000000-0000-0000-0000-000000000000}"/>
          </ac:spMkLst>
        </pc:spChg>
      </pc:sldChg>
      <pc:sldChg chg="modSp mod">
        <pc:chgData name="Song, JianJian" userId="21c957f8-d12c-45e3-b67f-864ab375890b" providerId="ADAL" clId="{FA384183-4B30-42A9-B25C-04808CB51FA9}" dt="2020-12-02T21:50:30.569" v="69" actId="20577"/>
        <pc:sldMkLst>
          <pc:docMk/>
          <pc:sldMk cId="471834876" sldId="806"/>
        </pc:sldMkLst>
        <pc:spChg chg="mod">
          <ac:chgData name="Song, JianJian" userId="21c957f8-d12c-45e3-b67f-864ab375890b" providerId="ADAL" clId="{FA384183-4B30-42A9-B25C-04808CB51FA9}" dt="2020-12-02T21:50:30.569" v="69" actId="20577"/>
          <ac:spMkLst>
            <pc:docMk/>
            <pc:sldMk cId="471834876" sldId="806"/>
            <ac:spMk id="11" creationId="{00000000-0000-0000-0000-000000000000}"/>
          </ac:spMkLst>
        </pc:spChg>
      </pc:sldChg>
      <pc:sldChg chg="modSp mod">
        <pc:chgData name="Song, JianJian" userId="21c957f8-d12c-45e3-b67f-864ab375890b" providerId="ADAL" clId="{FA384183-4B30-42A9-B25C-04808CB51FA9}" dt="2020-12-02T21:50:39.410" v="71" actId="20577"/>
        <pc:sldMkLst>
          <pc:docMk/>
          <pc:sldMk cId="4201515831" sldId="807"/>
        </pc:sldMkLst>
        <pc:spChg chg="mod">
          <ac:chgData name="Song, JianJian" userId="21c957f8-d12c-45e3-b67f-864ab375890b" providerId="ADAL" clId="{FA384183-4B30-42A9-B25C-04808CB51FA9}" dt="2020-12-02T21:50:39.410" v="71" actId="20577"/>
          <ac:spMkLst>
            <pc:docMk/>
            <pc:sldMk cId="4201515831" sldId="807"/>
            <ac:spMk id="11" creationId="{00000000-0000-0000-0000-000000000000}"/>
          </ac:spMkLst>
        </pc:spChg>
      </pc:sldChg>
      <pc:sldChg chg="modSp mod">
        <pc:chgData name="Song, JianJian" userId="21c957f8-d12c-45e3-b67f-864ab375890b" providerId="ADAL" clId="{FA384183-4B30-42A9-B25C-04808CB51FA9}" dt="2020-12-02T21:50:44.450" v="73" actId="20577"/>
        <pc:sldMkLst>
          <pc:docMk/>
          <pc:sldMk cId="190442200" sldId="809"/>
        </pc:sldMkLst>
        <pc:spChg chg="mod">
          <ac:chgData name="Song, JianJian" userId="21c957f8-d12c-45e3-b67f-864ab375890b" providerId="ADAL" clId="{FA384183-4B30-42A9-B25C-04808CB51FA9}" dt="2020-12-02T21:50:44.450" v="73" actId="20577"/>
          <ac:spMkLst>
            <pc:docMk/>
            <pc:sldMk cId="190442200" sldId="809"/>
            <ac:spMk id="11" creationId="{00000000-0000-0000-0000-000000000000}"/>
          </ac:spMkLst>
        </pc:spChg>
      </pc:sldChg>
      <pc:sldChg chg="modSp mod">
        <pc:chgData name="Song, JianJian" userId="21c957f8-d12c-45e3-b67f-864ab375890b" providerId="ADAL" clId="{FA384183-4B30-42A9-B25C-04808CB51FA9}" dt="2020-12-02T21:50:13.327" v="63" actId="20577"/>
        <pc:sldMkLst>
          <pc:docMk/>
          <pc:sldMk cId="1410936964" sldId="813"/>
        </pc:sldMkLst>
        <pc:spChg chg="mod">
          <ac:chgData name="Song, JianJian" userId="21c957f8-d12c-45e3-b67f-864ab375890b" providerId="ADAL" clId="{FA384183-4B30-42A9-B25C-04808CB51FA9}" dt="2020-12-02T21:50:13.327" v="63" actId="20577"/>
          <ac:spMkLst>
            <pc:docMk/>
            <pc:sldMk cId="1410936964" sldId="813"/>
            <ac:spMk id="11" creationId="{00000000-0000-0000-0000-000000000000}"/>
          </ac:spMkLst>
        </pc:spChg>
      </pc:sldChg>
      <pc:sldChg chg="modSp mod">
        <pc:chgData name="Song, JianJian" userId="21c957f8-d12c-45e3-b67f-864ab375890b" providerId="ADAL" clId="{FA384183-4B30-42A9-B25C-04808CB51FA9}" dt="2020-12-02T21:50:18.405" v="65" actId="20577"/>
        <pc:sldMkLst>
          <pc:docMk/>
          <pc:sldMk cId="4158076156" sldId="814"/>
        </pc:sldMkLst>
        <pc:spChg chg="mod">
          <ac:chgData name="Song, JianJian" userId="21c957f8-d12c-45e3-b67f-864ab375890b" providerId="ADAL" clId="{FA384183-4B30-42A9-B25C-04808CB51FA9}" dt="2020-12-02T21:50:18.405" v="65" actId="20577"/>
          <ac:spMkLst>
            <pc:docMk/>
            <pc:sldMk cId="4158076156" sldId="814"/>
            <ac:spMk id="11" creationId="{00000000-0000-0000-0000-000000000000}"/>
          </ac:spMkLst>
        </pc:spChg>
      </pc:sldChg>
      <pc:sldChg chg="add del">
        <pc:chgData name="Song, JianJian" userId="21c957f8-d12c-45e3-b67f-864ab375890b" providerId="ADAL" clId="{FA384183-4B30-42A9-B25C-04808CB51FA9}" dt="2020-12-02T21:41:13.108" v="9"/>
        <pc:sldMkLst>
          <pc:docMk/>
          <pc:sldMk cId="548913657" sldId="815"/>
        </pc:sldMkLst>
      </pc:sldChg>
      <pc:sldChg chg="add del">
        <pc:chgData name="Song, JianJian" userId="21c957f8-d12c-45e3-b67f-864ab375890b" providerId="ADAL" clId="{FA384183-4B30-42A9-B25C-04808CB51FA9}" dt="2020-12-02T21:42:42.637" v="13" actId="47"/>
        <pc:sldMkLst>
          <pc:docMk/>
          <pc:sldMk cId="3782696286" sldId="815"/>
        </pc:sldMkLst>
      </pc:sldChg>
      <pc:sldMasterChg chg="addSp delSp modSp mod setBg delSldLayout modSldLayout sldLayoutOrd">
        <pc:chgData name="Song, JianJian" userId="21c957f8-d12c-45e3-b67f-864ab375890b" providerId="ADAL" clId="{FA384183-4B30-42A9-B25C-04808CB51FA9}" dt="2020-12-02T21:46:44.902" v="54" actId="20577"/>
        <pc:sldMasterMkLst>
          <pc:docMk/>
          <pc:sldMasterMk cId="3191879153" sldId="2147483758"/>
        </pc:sldMasterMkLst>
        <pc:spChg chg="add del mod">
          <ac:chgData name="Song, JianJian" userId="21c957f8-d12c-45e3-b67f-864ab375890b" providerId="ADAL" clId="{FA384183-4B30-42A9-B25C-04808CB51FA9}" dt="2020-12-02T21:44:04.127" v="41" actId="478"/>
          <ac:spMkLst>
            <pc:docMk/>
            <pc:sldMasterMk cId="3191879153" sldId="2147483758"/>
            <ac:spMk id="6" creationId="{00000000-0000-0000-0000-000000000000}"/>
          </ac:spMkLst>
        </pc:spChg>
        <pc:spChg chg="add del mod">
          <ac:chgData name="Song, JianJian" userId="21c957f8-d12c-45e3-b67f-864ab375890b" providerId="ADAL" clId="{FA384183-4B30-42A9-B25C-04808CB51FA9}" dt="2020-12-02T21:43:08.808" v="16"/>
          <ac:spMkLst>
            <pc:docMk/>
            <pc:sldMasterMk cId="3191879153" sldId="2147483758"/>
            <ac:spMk id="8" creationId="{E03A153B-E0C9-473A-A31F-2CE35A29FAEA}"/>
          </ac:spMkLst>
        </pc:spChg>
        <pc:spChg chg="add del mod">
          <ac:chgData name="Song, JianJian" userId="21c957f8-d12c-45e3-b67f-864ab375890b" providerId="ADAL" clId="{FA384183-4B30-42A9-B25C-04808CB51FA9}" dt="2020-12-02T21:43:14.944" v="19"/>
          <ac:spMkLst>
            <pc:docMk/>
            <pc:sldMasterMk cId="3191879153" sldId="2147483758"/>
            <ac:spMk id="10" creationId="{E84229A5-8BD9-4455-B17A-85C1E880D129}"/>
          </ac:spMkLst>
        </pc:spChg>
        <pc:spChg chg="add mod">
          <ac:chgData name="Song, JianJian" userId="21c957f8-d12c-45e3-b67f-864ab375890b" providerId="ADAL" clId="{FA384183-4B30-42A9-B25C-04808CB51FA9}" dt="2020-12-02T21:46:44.902" v="54" actId="20577"/>
          <ac:spMkLst>
            <pc:docMk/>
            <pc:sldMasterMk cId="3191879153" sldId="2147483758"/>
            <ac:spMk id="11" creationId="{26A8FF33-605C-4AF6-8EB5-F8F98CD81C1C}"/>
          </ac:spMkLst>
        </pc:spChg>
        <pc:picChg chg="del">
          <ac:chgData name="Song, JianJian" userId="21c957f8-d12c-45e3-b67f-864ab375890b" providerId="ADAL" clId="{FA384183-4B30-42A9-B25C-04808CB51FA9}" dt="2020-12-02T21:43:06.046" v="14" actId="478"/>
          <ac:picMkLst>
            <pc:docMk/>
            <pc:sldMasterMk cId="3191879153" sldId="2147483758"/>
            <ac:picMk id="9" creationId="{00000000-0000-0000-0000-000000000000}"/>
          </ac:picMkLst>
        </pc:picChg>
        <pc:sldLayoutChg chg="setBg">
          <pc:chgData name="Song, JianJian" userId="21c957f8-d12c-45e3-b67f-864ab375890b" providerId="ADAL" clId="{FA384183-4B30-42A9-B25C-04808CB51FA9}" dt="2020-12-02T21:44:56.526" v="42"/>
          <pc:sldLayoutMkLst>
            <pc:docMk/>
            <pc:sldMasterMk cId="3191879153" sldId="2147483758"/>
            <pc:sldLayoutMk cId="2052309738" sldId="2147483714"/>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1055142300" sldId="2147483732"/>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1626291524" sldId="2147483755"/>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343311043" sldId="2147483756"/>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1021185498" sldId="2147483759"/>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4030159459" sldId="2147483760"/>
          </pc:sldLayoutMkLst>
        </pc:sldLayoutChg>
        <pc:sldLayoutChg chg="del setBg">
          <pc:chgData name="Song, JianJian" userId="21c957f8-d12c-45e3-b67f-864ab375890b" providerId="ADAL" clId="{FA384183-4B30-42A9-B25C-04808CB51FA9}" dt="2020-12-02T21:45:41.616" v="45" actId="2696"/>
          <pc:sldLayoutMkLst>
            <pc:docMk/>
            <pc:sldMasterMk cId="3191879153" sldId="2147483758"/>
            <pc:sldLayoutMk cId="2819532782" sldId="2147483761"/>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429254678" sldId="2147483762"/>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036956793" sldId="2147483763"/>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029605958" sldId="2147483764"/>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43510783" sldId="2147483765"/>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4012273756" sldId="2147483766"/>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4080387632" sldId="2147483767"/>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1267625702" sldId="2147483768"/>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2160598855" sldId="2147483769"/>
          </pc:sldLayoutMkLst>
        </pc:sldLayoutChg>
        <pc:sldLayoutChg chg="setBg">
          <pc:chgData name="Song, JianJian" userId="21c957f8-d12c-45e3-b67f-864ab375890b" providerId="ADAL" clId="{FA384183-4B30-42A9-B25C-04808CB51FA9}" dt="2020-12-02T21:44:56.526" v="42"/>
          <pc:sldLayoutMkLst>
            <pc:docMk/>
            <pc:sldMasterMk cId="3191879153" sldId="2147483758"/>
            <pc:sldLayoutMk cId="3524797795" sldId="2147483770"/>
          </pc:sldLayoutMkLst>
        </pc:sldLayoutChg>
        <pc:sldLayoutChg chg="modSp mod ord">
          <pc:chgData name="Song, JianJian" userId="21c957f8-d12c-45e3-b67f-864ab375890b" providerId="ADAL" clId="{FA384183-4B30-42A9-B25C-04808CB51FA9}" dt="2020-12-02T21:45:34.001" v="43" actId="20578"/>
          <pc:sldLayoutMkLst>
            <pc:docMk/>
            <pc:sldMasterMk cId="3191879153" sldId="2147483758"/>
            <pc:sldLayoutMk cId="1638426467" sldId="2147483808"/>
          </pc:sldLayoutMkLst>
          <pc:spChg chg="mod">
            <ac:chgData name="Song, JianJian" userId="21c957f8-d12c-45e3-b67f-864ab375890b" providerId="ADAL" clId="{FA384183-4B30-42A9-B25C-04808CB51FA9}" dt="2020-12-02T21:45:34.001" v="43" actId="20578"/>
            <ac:spMkLst>
              <pc:docMk/>
              <pc:sldMasterMk cId="3191879153" sldId="2147483758"/>
              <pc:sldLayoutMk cId="1638426467" sldId="2147483808"/>
              <ac:spMk id="3" creationId="{00000000-0000-0000-0000-000000000000}"/>
            </ac:spMkLst>
          </pc:spChg>
          <pc:spChg chg="mod">
            <ac:chgData name="Song, JianJian" userId="21c957f8-d12c-45e3-b67f-864ab375890b" providerId="ADAL" clId="{FA384183-4B30-42A9-B25C-04808CB51FA9}" dt="2020-12-02T21:45:34.001" v="43" actId="20578"/>
            <ac:spMkLst>
              <pc:docMk/>
              <pc:sldMasterMk cId="3191879153" sldId="2147483758"/>
              <pc:sldLayoutMk cId="1638426467" sldId="2147483808"/>
              <ac:spMk id="17" creationId="{00000000-0000-0000-0000-000000000000}"/>
            </ac:spMkLst>
          </pc:spChg>
        </pc:sldLayoutChg>
      </pc:sldMasterChg>
      <pc:sldMasterChg chg="add del setBg addSldLayout modSldLayout sldLayoutOrd">
        <pc:chgData name="Song, JianJian" userId="21c957f8-d12c-45e3-b67f-864ab375890b" providerId="ADAL" clId="{FA384183-4B30-42A9-B25C-04808CB51FA9}" dt="2020-12-02T21:45:36.725" v="44" actId="2696"/>
        <pc:sldMasterMkLst>
          <pc:docMk/>
          <pc:sldMasterMk cId="4155351776" sldId="2147483806"/>
        </pc:sldMasterMkLst>
        <pc:sldLayoutChg chg="add setBg">
          <pc:chgData name="Song, JianJian" userId="21c957f8-d12c-45e3-b67f-864ab375890b" providerId="ADAL" clId="{FA384183-4B30-42A9-B25C-04808CB51FA9}" dt="2020-12-02T21:44:56.526" v="42"/>
          <pc:sldLayoutMkLst>
            <pc:docMk/>
            <pc:sldMasterMk cId="3191879153" sldId="2147483758"/>
            <pc:sldLayoutMk cId="1638426467" sldId="2147483808"/>
          </pc:sldLayoutMkLst>
        </pc:sldLayoutChg>
      </pc:sldMasterChg>
    </pc:docChg>
  </pc:docChgLst>
  <pc:docChgLst>
    <pc:chgData name="Song, JianJian" userId="21c957f8-d12c-45e3-b67f-864ab375890b" providerId="ADAL" clId="{7773AE76-CC4C-4485-9A0A-FC2D7538FB1E}"/>
    <pc:docChg chg="custSel addSld modSld">
      <pc:chgData name="Song, JianJian" userId="21c957f8-d12c-45e3-b67f-864ab375890b" providerId="ADAL" clId="{7773AE76-CC4C-4485-9A0A-FC2D7538FB1E}" dt="2021-08-15T21:41:42.562" v="151" actId="14100"/>
      <pc:docMkLst>
        <pc:docMk/>
      </pc:docMkLst>
      <pc:sldChg chg="addSp delSp modSp add mod modClrScheme chgLayout">
        <pc:chgData name="Song, JianJian" userId="21c957f8-d12c-45e3-b67f-864ab375890b" providerId="ADAL" clId="{7773AE76-CC4C-4485-9A0A-FC2D7538FB1E}" dt="2021-08-15T21:41:42.562" v="151" actId="14100"/>
        <pc:sldMkLst>
          <pc:docMk/>
          <pc:sldMk cId="50113540" sldId="815"/>
        </pc:sldMkLst>
        <pc:spChg chg="del">
          <ac:chgData name="Song, JianJian" userId="21c957f8-d12c-45e3-b67f-864ab375890b" providerId="ADAL" clId="{7773AE76-CC4C-4485-9A0A-FC2D7538FB1E}" dt="2021-08-15T21:21:07.932" v="2" actId="478"/>
          <ac:spMkLst>
            <pc:docMk/>
            <pc:sldMk cId="50113540" sldId="815"/>
            <ac:spMk id="2" creationId="{00000000-0000-0000-0000-000000000000}"/>
          </ac:spMkLst>
        </pc:spChg>
        <pc:spChg chg="del">
          <ac:chgData name="Song, JianJian" userId="21c957f8-d12c-45e3-b67f-864ab375890b" providerId="ADAL" clId="{7773AE76-CC4C-4485-9A0A-FC2D7538FB1E}" dt="2021-08-15T21:20:59.238" v="1" actId="478"/>
          <ac:spMkLst>
            <pc:docMk/>
            <pc:sldMk cId="50113540" sldId="815"/>
            <ac:spMk id="4" creationId="{00000000-0000-0000-0000-000000000000}"/>
          </ac:spMkLst>
        </pc:spChg>
        <pc:spChg chg="add del mod">
          <ac:chgData name="Song, JianJian" userId="21c957f8-d12c-45e3-b67f-864ab375890b" providerId="ADAL" clId="{7773AE76-CC4C-4485-9A0A-FC2D7538FB1E}" dt="2021-08-15T21:29:54.167" v="7" actId="700"/>
          <ac:spMkLst>
            <pc:docMk/>
            <pc:sldMk cId="50113540" sldId="815"/>
            <ac:spMk id="6" creationId="{8D0C0AE5-D97B-4B31-B4BA-089C3FC7B93F}"/>
          </ac:spMkLst>
        </pc:spChg>
        <pc:spChg chg="mod ord">
          <ac:chgData name="Song, JianJian" userId="21c957f8-d12c-45e3-b67f-864ab375890b" providerId="ADAL" clId="{7773AE76-CC4C-4485-9A0A-FC2D7538FB1E}" dt="2021-08-15T21:29:54.167" v="7" actId="700"/>
          <ac:spMkLst>
            <pc:docMk/>
            <pc:sldMk cId="50113540" sldId="815"/>
            <ac:spMk id="11" creationId="{00000000-0000-0000-0000-000000000000}"/>
          </ac:spMkLst>
        </pc:spChg>
        <pc:spChg chg="add mod">
          <ac:chgData name="Song, JianJian" userId="21c957f8-d12c-45e3-b67f-864ab375890b" providerId="ADAL" clId="{7773AE76-CC4C-4485-9A0A-FC2D7538FB1E}" dt="2021-08-15T21:40:33.580" v="130" actId="14100"/>
          <ac:spMkLst>
            <pc:docMk/>
            <pc:sldMk cId="50113540" sldId="815"/>
            <ac:spMk id="15" creationId="{30BC14E8-9FF9-4762-A42C-FE811D42402F}"/>
          </ac:spMkLst>
        </pc:spChg>
        <pc:spChg chg="add mod">
          <ac:chgData name="Song, JianJian" userId="21c957f8-d12c-45e3-b67f-864ab375890b" providerId="ADAL" clId="{7773AE76-CC4C-4485-9A0A-FC2D7538FB1E}" dt="2021-08-15T21:41:42.562" v="151" actId="14100"/>
          <ac:spMkLst>
            <pc:docMk/>
            <pc:sldMk cId="50113540" sldId="815"/>
            <ac:spMk id="16" creationId="{EB2F677D-5FE5-4C81-A6B2-03A39F40928C}"/>
          </ac:spMkLst>
        </pc:spChg>
        <pc:picChg chg="del">
          <ac:chgData name="Song, JianJian" userId="21c957f8-d12c-45e3-b67f-864ab375890b" providerId="ADAL" clId="{7773AE76-CC4C-4485-9A0A-FC2D7538FB1E}" dt="2021-08-15T21:20:59.238" v="1" actId="478"/>
          <ac:picMkLst>
            <pc:docMk/>
            <pc:sldMk cId="50113540" sldId="815"/>
            <ac:picMk id="3" creationId="{00000000-0000-0000-0000-000000000000}"/>
          </ac:picMkLst>
        </pc:picChg>
        <pc:picChg chg="add mod">
          <ac:chgData name="Song, JianJian" userId="21c957f8-d12c-45e3-b67f-864ab375890b" providerId="ADAL" clId="{7773AE76-CC4C-4485-9A0A-FC2D7538FB1E}" dt="2021-08-15T21:33:33.578" v="21" actId="1076"/>
          <ac:picMkLst>
            <pc:docMk/>
            <pc:sldMk cId="50113540" sldId="815"/>
            <ac:picMk id="8" creationId="{58AB062E-2284-4357-BEFF-119A62DB0B7D}"/>
          </ac:picMkLst>
        </pc:picChg>
        <pc:picChg chg="add mod">
          <ac:chgData name="Song, JianJian" userId="21c957f8-d12c-45e3-b67f-864ab375890b" providerId="ADAL" clId="{7773AE76-CC4C-4485-9A0A-FC2D7538FB1E}" dt="2021-08-15T21:33:37.179" v="23" actId="1076"/>
          <ac:picMkLst>
            <pc:docMk/>
            <pc:sldMk cId="50113540" sldId="815"/>
            <ac:picMk id="10" creationId="{5D09CDA0-0E23-4AA0-B02D-FB757BC1084C}"/>
          </ac:picMkLst>
        </pc:picChg>
        <pc:picChg chg="add mod">
          <ac:chgData name="Song, JianJian" userId="21c957f8-d12c-45e3-b67f-864ab375890b" providerId="ADAL" clId="{7773AE76-CC4C-4485-9A0A-FC2D7538FB1E}" dt="2021-08-15T21:34:42.113" v="27" actId="1076"/>
          <ac:picMkLst>
            <pc:docMk/>
            <pc:sldMk cId="50113540" sldId="815"/>
            <ac:picMk id="12" creationId="{049A8A70-3116-496D-9A23-53253C126B4F}"/>
          </ac:picMkLst>
        </pc:picChg>
        <pc:picChg chg="add mod">
          <ac:chgData name="Song, JianJian" userId="21c957f8-d12c-45e3-b67f-864ab375890b" providerId="ADAL" clId="{7773AE76-CC4C-4485-9A0A-FC2D7538FB1E}" dt="2021-08-15T21:33:40.843" v="25" actId="1076"/>
          <ac:picMkLst>
            <pc:docMk/>
            <pc:sldMk cId="50113540" sldId="815"/>
            <ac:picMk id="14" creationId="{0D9ACC94-3511-41A4-A9A8-12DF8ACF6CFA}"/>
          </ac:picMkLst>
        </pc:picChg>
      </pc:sldChg>
    </pc:docChg>
  </pc:docChgLst>
  <pc:docChgLst>
    <pc:chgData name="Song, JianJian" userId="21c957f8-d12c-45e3-b67f-864ab375890b" providerId="ADAL" clId="{FE0897F7-A448-4476-B6DF-EE8CF9AF7C4E}"/>
    <pc:docChg chg="custSel modSld modMainMaster">
      <pc:chgData name="Song, JianJian" userId="21c957f8-d12c-45e3-b67f-864ab375890b" providerId="ADAL" clId="{FE0897F7-A448-4476-B6DF-EE8CF9AF7C4E}" dt="2021-08-15T13:44:21.779" v="193" actId="255"/>
      <pc:docMkLst>
        <pc:docMk/>
      </pc:docMkLst>
      <pc:sldChg chg="modSp mod">
        <pc:chgData name="Song, JianJian" userId="21c957f8-d12c-45e3-b67f-864ab375890b" providerId="ADAL" clId="{FE0897F7-A448-4476-B6DF-EE8CF9AF7C4E}" dt="2021-08-14T00:35:20.533" v="47" actId="20577"/>
        <pc:sldMkLst>
          <pc:docMk/>
          <pc:sldMk cId="0" sldId="640"/>
        </pc:sldMkLst>
        <pc:spChg chg="mod">
          <ac:chgData name="Song, JianJian" userId="21c957f8-d12c-45e3-b67f-864ab375890b" providerId="ADAL" clId="{FE0897F7-A448-4476-B6DF-EE8CF9AF7C4E}" dt="2021-08-14T00:35:20.533" v="47" actId="20577"/>
          <ac:spMkLst>
            <pc:docMk/>
            <pc:sldMk cId="0" sldId="640"/>
            <ac:spMk id="3" creationId="{00000000-0000-0000-0000-000000000000}"/>
          </ac:spMkLst>
        </pc:spChg>
      </pc:sldChg>
      <pc:sldChg chg="modSp mod">
        <pc:chgData name="Song, JianJian" userId="21c957f8-d12c-45e3-b67f-864ab375890b" providerId="ADAL" clId="{FE0897F7-A448-4476-B6DF-EE8CF9AF7C4E}" dt="2021-08-15T13:44:21.779" v="193" actId="255"/>
        <pc:sldMkLst>
          <pc:docMk/>
          <pc:sldMk cId="4070261712" sldId="767"/>
        </pc:sldMkLst>
        <pc:spChg chg="mod">
          <ac:chgData name="Song, JianJian" userId="21c957f8-d12c-45e3-b67f-864ab375890b" providerId="ADAL" clId="{FE0897F7-A448-4476-B6DF-EE8CF9AF7C4E}" dt="2021-08-15T13:44:21.779" v="193" actId="255"/>
          <ac:spMkLst>
            <pc:docMk/>
            <pc:sldMk cId="4070261712" sldId="767"/>
            <ac:spMk id="2" creationId="{00000000-0000-0000-0000-000000000000}"/>
          </ac:spMkLst>
        </pc:spChg>
        <pc:spChg chg="mod">
          <ac:chgData name="Song, JianJian" userId="21c957f8-d12c-45e3-b67f-864ab375890b" providerId="ADAL" clId="{FE0897F7-A448-4476-B6DF-EE8CF9AF7C4E}" dt="2021-08-14T00:35:26.412" v="62" actId="20577"/>
          <ac:spMkLst>
            <pc:docMk/>
            <pc:sldMk cId="4070261712" sldId="767"/>
            <ac:spMk id="11" creationId="{00000000-0000-0000-0000-000000000000}"/>
          </ac:spMkLst>
        </pc:spChg>
      </pc:sldChg>
      <pc:sldMasterChg chg="modSp mod modSldLayout">
        <pc:chgData name="Song, JianJian" userId="21c957f8-d12c-45e3-b67f-864ab375890b" providerId="ADAL" clId="{FE0897F7-A448-4476-B6DF-EE8CF9AF7C4E}" dt="2021-08-14T00:34:55.507" v="29" actId="20577"/>
        <pc:sldMasterMkLst>
          <pc:docMk/>
          <pc:sldMasterMk cId="3191879153" sldId="2147483758"/>
        </pc:sldMasterMkLst>
        <pc:spChg chg="mod">
          <ac:chgData name="Song, JianJian" userId="21c957f8-d12c-45e3-b67f-864ab375890b" providerId="ADAL" clId="{FE0897F7-A448-4476-B6DF-EE8CF9AF7C4E}" dt="2021-08-14T00:34:55.507" v="29" actId="20577"/>
          <ac:spMkLst>
            <pc:docMk/>
            <pc:sldMasterMk cId="3191879153" sldId="2147483758"/>
            <ac:spMk id="11" creationId="{26A8FF33-605C-4AF6-8EB5-F8F98CD81C1C}"/>
          </ac:spMkLst>
        </pc:spChg>
        <pc:sldLayoutChg chg="modSp mod">
          <pc:chgData name="Song, JianJian" userId="21c957f8-d12c-45e3-b67f-864ab375890b" providerId="ADAL" clId="{FE0897F7-A448-4476-B6DF-EE8CF9AF7C4E}" dt="2021-08-14T00:34:42.689" v="9" actId="20577"/>
          <pc:sldLayoutMkLst>
            <pc:docMk/>
            <pc:sldMasterMk cId="3191879153" sldId="2147483758"/>
            <pc:sldLayoutMk cId="1638426467" sldId="2147483808"/>
          </pc:sldLayoutMkLst>
          <pc:spChg chg="mod">
            <ac:chgData name="Song, JianJian" userId="21c957f8-d12c-45e3-b67f-864ab375890b" providerId="ADAL" clId="{FE0897F7-A448-4476-B6DF-EE8CF9AF7C4E}" dt="2021-08-14T00:34:42.689" v="9" actId="20577"/>
            <ac:spMkLst>
              <pc:docMk/>
              <pc:sldMasterMk cId="3191879153" sldId="2147483758"/>
              <pc:sldLayoutMk cId="1638426467" sldId="2147483808"/>
              <ac:spMk id="1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defRPr kumimoji="0" sz="1300">
                <a:solidFill>
                  <a:schemeClr val="tx1"/>
                </a:solidFill>
                <a:effectLst/>
              </a:defRPr>
            </a:lvl1pPr>
          </a:lstStyle>
          <a:p>
            <a:r>
              <a:rPr lang="en-US" dirty="0"/>
              <a:t>Laptop Software Suite</a:t>
            </a:r>
          </a:p>
        </p:txBody>
      </p:sp>
      <p:sp>
        <p:nvSpPr>
          <p:cNvPr id="372739" name="Rectangle 3"/>
          <p:cNvSpPr>
            <a:spLocks noGrp="1" noChangeArrowheads="1"/>
          </p:cNvSpPr>
          <p:nvPr>
            <p:ph type="dt" sz="quarter"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defRPr kumimoji="0" sz="1300">
                <a:solidFill>
                  <a:schemeClr val="tx1"/>
                </a:solidFill>
                <a:effectLst/>
              </a:defRPr>
            </a:lvl1pPr>
          </a:lstStyle>
          <a:p>
            <a:endParaRPr lang="en-US" dirty="0"/>
          </a:p>
        </p:txBody>
      </p:sp>
      <p:sp>
        <p:nvSpPr>
          <p:cNvPr id="372740" name="Rectangle 4"/>
          <p:cNvSpPr>
            <a:spLocks noGrp="1" noChangeArrowheads="1"/>
          </p:cNvSpPr>
          <p:nvPr>
            <p:ph type="ftr" sz="quarter" idx="2"/>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defRPr kumimoji="0" sz="1300">
                <a:solidFill>
                  <a:schemeClr val="tx1"/>
                </a:solidFill>
                <a:effectLst/>
              </a:defRPr>
            </a:lvl1pPr>
          </a:lstStyle>
          <a:p>
            <a:r>
              <a:rPr lang="en-US" dirty="0"/>
              <a:t>Title goes here</a:t>
            </a:r>
          </a:p>
        </p:txBody>
      </p:sp>
      <p:sp>
        <p:nvSpPr>
          <p:cNvPr id="372741" name="Rectangle 5"/>
          <p:cNvSpPr>
            <a:spLocks noGrp="1" noChangeArrowheads="1"/>
          </p:cNvSpPr>
          <p:nvPr>
            <p:ph type="sldNum" sz="quarter" idx="3"/>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defRPr kumimoji="0" sz="1300">
                <a:solidFill>
                  <a:schemeClr val="tx1"/>
                </a:solidFill>
                <a:effectLst/>
              </a:defRPr>
            </a:lvl1pPr>
          </a:lstStyle>
          <a:p>
            <a:fld id="{575B36FB-67C8-4F1C-8499-7888AE05B251}" type="slidenum">
              <a:rPr lang="en-US"/>
              <a:pPr/>
              <a:t>‹#›</a:t>
            </a:fld>
            <a:endParaRPr lang="en-US" dirty="0"/>
          </a:p>
        </p:txBody>
      </p:sp>
    </p:spTree>
    <p:extLst>
      <p:ext uri="{BB962C8B-B14F-4D97-AF65-F5344CB8AC3E}">
        <p14:creationId xmlns:p14="http://schemas.microsoft.com/office/powerpoint/2010/main" val="70172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2" y="1"/>
            <a:ext cx="3170255"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5" name="Rectangle 1033"/>
          <p:cNvSpPr>
            <a:spLocks noGrp="1" noRot="1" noChangeAspect="1" noChangeArrowheads="1"/>
          </p:cNvSpPr>
          <p:nvPr>
            <p:ph type="sldImg" idx="2"/>
          </p:nvPr>
        </p:nvSpPr>
        <p:spPr bwMode="auto">
          <a:xfrm>
            <a:off x="1255713" y="719138"/>
            <a:ext cx="4803775" cy="3602037"/>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74690" y="4560817"/>
            <a:ext cx="5365820" cy="4321032"/>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2507" name="Rectangle 1035"/>
          <p:cNvSpPr>
            <a:spLocks noGrp="1" noChangeArrowheads="1"/>
          </p:cNvSpPr>
          <p:nvPr>
            <p:ph type="dt" idx="1"/>
          </p:nvPr>
        </p:nvSpPr>
        <p:spPr bwMode="auto">
          <a:xfrm>
            <a:off x="4144946" y="1"/>
            <a:ext cx="3170254" cy="479567"/>
          </a:xfrm>
          <a:prstGeom prst="rect">
            <a:avLst/>
          </a:prstGeom>
          <a:noFill/>
          <a:ln w="9525">
            <a:noFill/>
            <a:miter lim="800000"/>
            <a:headEnd/>
            <a:tailEnd/>
          </a:ln>
          <a:effectLst/>
        </p:spPr>
        <p:txBody>
          <a:bodyPr vert="horz" wrap="square" lIns="96635" tIns="48317" rIns="96635" bIns="48317" numCol="1" anchor="t" anchorCtr="0" compatLnSpc="1">
            <a:prstTxWarp prst="textNoShape">
              <a:avLst/>
            </a:prstTxWarp>
          </a:bodyPr>
          <a:lstStyle>
            <a:lvl1pPr algn="r" defTabSz="967009">
              <a:buFontTx/>
              <a:buChar char="•"/>
              <a:defRPr kumimoji="0" sz="1300">
                <a:solidFill>
                  <a:schemeClr val="tx1"/>
                </a:solidFill>
                <a:effectLst/>
              </a:defRPr>
            </a:lvl1pPr>
          </a:lstStyle>
          <a:p>
            <a:endParaRPr lang="en-US" dirty="0"/>
          </a:p>
        </p:txBody>
      </p:sp>
      <p:sp>
        <p:nvSpPr>
          <p:cNvPr id="362508" name="Rectangle 1036"/>
          <p:cNvSpPr>
            <a:spLocks noGrp="1" noChangeArrowheads="1"/>
          </p:cNvSpPr>
          <p:nvPr>
            <p:ph type="ftr" sz="quarter" idx="4"/>
          </p:nvPr>
        </p:nvSpPr>
        <p:spPr bwMode="auto">
          <a:xfrm>
            <a:off x="2" y="9121634"/>
            <a:ext cx="3170255"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defTabSz="967009">
              <a:buFontTx/>
              <a:buChar char="•"/>
              <a:defRPr kumimoji="0" sz="1300">
                <a:solidFill>
                  <a:schemeClr val="tx1"/>
                </a:solidFill>
                <a:effectLst/>
              </a:defRPr>
            </a:lvl1pPr>
          </a:lstStyle>
          <a:p>
            <a:endParaRPr lang="en-US" dirty="0"/>
          </a:p>
        </p:txBody>
      </p:sp>
      <p:sp>
        <p:nvSpPr>
          <p:cNvPr id="362509" name="Rectangle 1037"/>
          <p:cNvSpPr>
            <a:spLocks noGrp="1" noChangeArrowheads="1"/>
          </p:cNvSpPr>
          <p:nvPr>
            <p:ph type="sldNum" sz="quarter" idx="5"/>
          </p:nvPr>
        </p:nvSpPr>
        <p:spPr bwMode="auto">
          <a:xfrm>
            <a:off x="4144946" y="9121634"/>
            <a:ext cx="3170254" cy="479567"/>
          </a:xfrm>
          <a:prstGeom prst="rect">
            <a:avLst/>
          </a:prstGeom>
          <a:noFill/>
          <a:ln w="9525">
            <a:noFill/>
            <a:miter lim="800000"/>
            <a:headEnd/>
            <a:tailEnd/>
          </a:ln>
          <a:effectLst/>
        </p:spPr>
        <p:txBody>
          <a:bodyPr vert="horz" wrap="square" lIns="96635" tIns="48317" rIns="96635" bIns="48317" numCol="1" anchor="b" anchorCtr="0" compatLnSpc="1">
            <a:prstTxWarp prst="textNoShape">
              <a:avLst/>
            </a:prstTxWarp>
          </a:bodyPr>
          <a:lstStyle>
            <a:lvl1pPr algn="r" defTabSz="967009">
              <a:buFontTx/>
              <a:buChar char="•"/>
              <a:defRPr kumimoji="0" sz="1300">
                <a:solidFill>
                  <a:schemeClr val="tx1"/>
                </a:solidFill>
                <a:effectLst/>
              </a:defRPr>
            </a:lvl1pPr>
          </a:lstStyle>
          <a:p>
            <a:fld id="{362CC374-0673-434D-B4B6-0BEF1F345467}" type="slidenum">
              <a:rPr lang="en-US"/>
              <a:pPr/>
              <a:t>‹#›</a:t>
            </a:fld>
            <a:endParaRPr lang="en-US" dirty="0"/>
          </a:p>
        </p:txBody>
      </p:sp>
    </p:spTree>
    <p:extLst>
      <p:ext uri="{BB962C8B-B14F-4D97-AF65-F5344CB8AC3E}">
        <p14:creationId xmlns:p14="http://schemas.microsoft.com/office/powerpoint/2010/main" val="3236193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D167E0B-7244-4FBA-90BC-6D93A44AAC2C}" type="slidenum">
              <a:rPr lang="en-US" smtClean="0"/>
              <a:pPr>
                <a:defRPr/>
              </a:pPr>
              <a:t>1</a:t>
            </a:fld>
            <a:endParaRPr lang="en-US" dirty="0"/>
          </a:p>
        </p:txBody>
      </p:sp>
    </p:spTree>
    <p:extLst>
      <p:ext uri="{BB962C8B-B14F-4D97-AF65-F5344CB8AC3E}">
        <p14:creationId xmlns:p14="http://schemas.microsoft.com/office/powerpoint/2010/main" val="1062433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10</a:t>
            </a:fld>
            <a:endParaRPr lang="en-US" dirty="0"/>
          </a:p>
        </p:txBody>
      </p:sp>
    </p:spTree>
    <p:extLst>
      <p:ext uri="{BB962C8B-B14F-4D97-AF65-F5344CB8AC3E}">
        <p14:creationId xmlns:p14="http://schemas.microsoft.com/office/powerpoint/2010/main" val="1562092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11</a:t>
            </a:fld>
            <a:endParaRPr lang="en-US" dirty="0"/>
          </a:p>
        </p:txBody>
      </p:sp>
    </p:spTree>
    <p:extLst>
      <p:ext uri="{BB962C8B-B14F-4D97-AF65-F5344CB8AC3E}">
        <p14:creationId xmlns:p14="http://schemas.microsoft.com/office/powerpoint/2010/main" val="250220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12</a:t>
            </a:fld>
            <a:endParaRPr lang="en-US" dirty="0"/>
          </a:p>
        </p:txBody>
      </p:sp>
    </p:spTree>
    <p:extLst>
      <p:ext uri="{BB962C8B-B14F-4D97-AF65-F5344CB8AC3E}">
        <p14:creationId xmlns:p14="http://schemas.microsoft.com/office/powerpoint/2010/main" val="1555897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13</a:t>
            </a:fld>
            <a:endParaRPr lang="en-US" dirty="0"/>
          </a:p>
        </p:txBody>
      </p:sp>
    </p:spTree>
    <p:extLst>
      <p:ext uri="{BB962C8B-B14F-4D97-AF65-F5344CB8AC3E}">
        <p14:creationId xmlns:p14="http://schemas.microsoft.com/office/powerpoint/2010/main" val="3849795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14</a:t>
            </a:fld>
            <a:endParaRPr lang="en-US" dirty="0"/>
          </a:p>
        </p:txBody>
      </p:sp>
    </p:spTree>
    <p:extLst>
      <p:ext uri="{BB962C8B-B14F-4D97-AF65-F5344CB8AC3E}">
        <p14:creationId xmlns:p14="http://schemas.microsoft.com/office/powerpoint/2010/main" val="3307109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15</a:t>
            </a:fld>
            <a:endParaRPr lang="en-US" dirty="0"/>
          </a:p>
        </p:txBody>
      </p:sp>
    </p:spTree>
    <p:extLst>
      <p:ext uri="{BB962C8B-B14F-4D97-AF65-F5344CB8AC3E}">
        <p14:creationId xmlns:p14="http://schemas.microsoft.com/office/powerpoint/2010/main" val="243150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16</a:t>
            </a:fld>
            <a:endParaRPr lang="en-US" dirty="0"/>
          </a:p>
        </p:txBody>
      </p:sp>
    </p:spTree>
    <p:extLst>
      <p:ext uri="{BB962C8B-B14F-4D97-AF65-F5344CB8AC3E}">
        <p14:creationId xmlns:p14="http://schemas.microsoft.com/office/powerpoint/2010/main" val="701120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17</a:t>
            </a:fld>
            <a:endParaRPr lang="en-US" dirty="0"/>
          </a:p>
        </p:txBody>
      </p:sp>
    </p:spTree>
    <p:extLst>
      <p:ext uri="{BB962C8B-B14F-4D97-AF65-F5344CB8AC3E}">
        <p14:creationId xmlns:p14="http://schemas.microsoft.com/office/powerpoint/2010/main" val="66547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18</a:t>
            </a:fld>
            <a:endParaRPr lang="en-US" dirty="0"/>
          </a:p>
        </p:txBody>
      </p:sp>
    </p:spTree>
    <p:extLst>
      <p:ext uri="{BB962C8B-B14F-4D97-AF65-F5344CB8AC3E}">
        <p14:creationId xmlns:p14="http://schemas.microsoft.com/office/powerpoint/2010/main" val="2482103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19</a:t>
            </a:fld>
            <a:endParaRPr lang="en-US" dirty="0"/>
          </a:p>
        </p:txBody>
      </p:sp>
    </p:spTree>
    <p:extLst>
      <p:ext uri="{BB962C8B-B14F-4D97-AF65-F5344CB8AC3E}">
        <p14:creationId xmlns:p14="http://schemas.microsoft.com/office/powerpoint/2010/main" val="144656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a:t>
            </a:fld>
            <a:endParaRPr lang="en-US" dirty="0"/>
          </a:p>
        </p:txBody>
      </p:sp>
    </p:spTree>
    <p:extLst>
      <p:ext uri="{BB962C8B-B14F-4D97-AF65-F5344CB8AC3E}">
        <p14:creationId xmlns:p14="http://schemas.microsoft.com/office/powerpoint/2010/main" val="1114838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20</a:t>
            </a:fld>
            <a:endParaRPr lang="en-US" dirty="0"/>
          </a:p>
        </p:txBody>
      </p:sp>
    </p:spTree>
    <p:extLst>
      <p:ext uri="{BB962C8B-B14F-4D97-AF65-F5344CB8AC3E}">
        <p14:creationId xmlns:p14="http://schemas.microsoft.com/office/powerpoint/2010/main" val="182618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21</a:t>
            </a:fld>
            <a:endParaRPr lang="en-US" dirty="0"/>
          </a:p>
        </p:txBody>
      </p:sp>
    </p:spTree>
    <p:extLst>
      <p:ext uri="{BB962C8B-B14F-4D97-AF65-F5344CB8AC3E}">
        <p14:creationId xmlns:p14="http://schemas.microsoft.com/office/powerpoint/2010/main" val="2360192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22</a:t>
            </a:fld>
            <a:endParaRPr lang="en-US" dirty="0"/>
          </a:p>
        </p:txBody>
      </p:sp>
    </p:spTree>
    <p:extLst>
      <p:ext uri="{BB962C8B-B14F-4D97-AF65-F5344CB8AC3E}">
        <p14:creationId xmlns:p14="http://schemas.microsoft.com/office/powerpoint/2010/main" val="2053326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23</a:t>
            </a:fld>
            <a:endParaRPr lang="en-US" dirty="0"/>
          </a:p>
        </p:txBody>
      </p:sp>
    </p:spTree>
    <p:extLst>
      <p:ext uri="{BB962C8B-B14F-4D97-AF65-F5344CB8AC3E}">
        <p14:creationId xmlns:p14="http://schemas.microsoft.com/office/powerpoint/2010/main" val="1148103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24</a:t>
            </a:fld>
            <a:endParaRPr lang="en-US" dirty="0"/>
          </a:p>
        </p:txBody>
      </p:sp>
    </p:spTree>
    <p:extLst>
      <p:ext uri="{BB962C8B-B14F-4D97-AF65-F5344CB8AC3E}">
        <p14:creationId xmlns:p14="http://schemas.microsoft.com/office/powerpoint/2010/main" val="4174985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25</a:t>
            </a:fld>
            <a:endParaRPr lang="en-US" dirty="0"/>
          </a:p>
        </p:txBody>
      </p:sp>
    </p:spTree>
    <p:extLst>
      <p:ext uri="{BB962C8B-B14F-4D97-AF65-F5344CB8AC3E}">
        <p14:creationId xmlns:p14="http://schemas.microsoft.com/office/powerpoint/2010/main" val="2550609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26</a:t>
            </a:fld>
            <a:endParaRPr lang="en-US" dirty="0"/>
          </a:p>
        </p:txBody>
      </p:sp>
    </p:spTree>
    <p:extLst>
      <p:ext uri="{BB962C8B-B14F-4D97-AF65-F5344CB8AC3E}">
        <p14:creationId xmlns:p14="http://schemas.microsoft.com/office/powerpoint/2010/main" val="1256845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27</a:t>
            </a:fld>
            <a:endParaRPr lang="en-US" dirty="0"/>
          </a:p>
        </p:txBody>
      </p:sp>
    </p:spTree>
    <p:extLst>
      <p:ext uri="{BB962C8B-B14F-4D97-AF65-F5344CB8AC3E}">
        <p14:creationId xmlns:p14="http://schemas.microsoft.com/office/powerpoint/2010/main" val="1163905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28</a:t>
            </a:fld>
            <a:endParaRPr lang="en-US" dirty="0"/>
          </a:p>
        </p:txBody>
      </p:sp>
    </p:spTree>
    <p:extLst>
      <p:ext uri="{BB962C8B-B14F-4D97-AF65-F5344CB8AC3E}">
        <p14:creationId xmlns:p14="http://schemas.microsoft.com/office/powerpoint/2010/main" val="1659644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29</a:t>
            </a:fld>
            <a:endParaRPr lang="en-US" dirty="0"/>
          </a:p>
        </p:txBody>
      </p:sp>
    </p:spTree>
    <p:extLst>
      <p:ext uri="{BB962C8B-B14F-4D97-AF65-F5344CB8AC3E}">
        <p14:creationId xmlns:p14="http://schemas.microsoft.com/office/powerpoint/2010/main" val="34835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a:t>
            </a:fld>
            <a:endParaRPr lang="en-US" dirty="0"/>
          </a:p>
        </p:txBody>
      </p:sp>
    </p:spTree>
    <p:extLst>
      <p:ext uri="{BB962C8B-B14F-4D97-AF65-F5344CB8AC3E}">
        <p14:creationId xmlns:p14="http://schemas.microsoft.com/office/powerpoint/2010/main" val="6395317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30</a:t>
            </a:fld>
            <a:endParaRPr lang="en-US" dirty="0"/>
          </a:p>
        </p:txBody>
      </p:sp>
    </p:spTree>
    <p:extLst>
      <p:ext uri="{BB962C8B-B14F-4D97-AF65-F5344CB8AC3E}">
        <p14:creationId xmlns:p14="http://schemas.microsoft.com/office/powerpoint/2010/main" val="1930298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31</a:t>
            </a:fld>
            <a:endParaRPr lang="en-US" dirty="0"/>
          </a:p>
        </p:txBody>
      </p:sp>
    </p:spTree>
    <p:extLst>
      <p:ext uri="{BB962C8B-B14F-4D97-AF65-F5344CB8AC3E}">
        <p14:creationId xmlns:p14="http://schemas.microsoft.com/office/powerpoint/2010/main" val="360134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32</a:t>
            </a:fld>
            <a:endParaRPr lang="en-US" dirty="0"/>
          </a:p>
        </p:txBody>
      </p:sp>
    </p:spTree>
    <p:extLst>
      <p:ext uri="{BB962C8B-B14F-4D97-AF65-F5344CB8AC3E}">
        <p14:creationId xmlns:p14="http://schemas.microsoft.com/office/powerpoint/2010/main" val="4216635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33</a:t>
            </a:fld>
            <a:endParaRPr lang="en-US" dirty="0"/>
          </a:p>
        </p:txBody>
      </p:sp>
    </p:spTree>
    <p:extLst>
      <p:ext uri="{BB962C8B-B14F-4D97-AF65-F5344CB8AC3E}">
        <p14:creationId xmlns:p14="http://schemas.microsoft.com/office/powerpoint/2010/main" val="2988082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34</a:t>
            </a:fld>
            <a:endParaRPr lang="en-US" dirty="0"/>
          </a:p>
        </p:txBody>
      </p:sp>
    </p:spTree>
    <p:extLst>
      <p:ext uri="{BB962C8B-B14F-4D97-AF65-F5344CB8AC3E}">
        <p14:creationId xmlns:p14="http://schemas.microsoft.com/office/powerpoint/2010/main" val="4245598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35</a:t>
            </a:fld>
            <a:endParaRPr lang="en-US" dirty="0"/>
          </a:p>
        </p:txBody>
      </p:sp>
    </p:spTree>
    <p:extLst>
      <p:ext uri="{BB962C8B-B14F-4D97-AF65-F5344CB8AC3E}">
        <p14:creationId xmlns:p14="http://schemas.microsoft.com/office/powerpoint/2010/main" val="209257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36</a:t>
            </a:fld>
            <a:endParaRPr lang="en-US" dirty="0"/>
          </a:p>
        </p:txBody>
      </p:sp>
    </p:spTree>
    <p:extLst>
      <p:ext uri="{BB962C8B-B14F-4D97-AF65-F5344CB8AC3E}">
        <p14:creationId xmlns:p14="http://schemas.microsoft.com/office/powerpoint/2010/main" val="2801215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37</a:t>
            </a:fld>
            <a:endParaRPr lang="en-US" dirty="0"/>
          </a:p>
        </p:txBody>
      </p:sp>
    </p:spTree>
    <p:extLst>
      <p:ext uri="{BB962C8B-B14F-4D97-AF65-F5344CB8AC3E}">
        <p14:creationId xmlns:p14="http://schemas.microsoft.com/office/powerpoint/2010/main" val="3596250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38</a:t>
            </a:fld>
            <a:endParaRPr lang="en-US" dirty="0"/>
          </a:p>
        </p:txBody>
      </p:sp>
    </p:spTree>
    <p:extLst>
      <p:ext uri="{BB962C8B-B14F-4D97-AF65-F5344CB8AC3E}">
        <p14:creationId xmlns:p14="http://schemas.microsoft.com/office/powerpoint/2010/main" val="18414541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39</a:t>
            </a:fld>
            <a:endParaRPr lang="en-US" dirty="0"/>
          </a:p>
        </p:txBody>
      </p:sp>
    </p:spTree>
    <p:extLst>
      <p:ext uri="{BB962C8B-B14F-4D97-AF65-F5344CB8AC3E}">
        <p14:creationId xmlns:p14="http://schemas.microsoft.com/office/powerpoint/2010/main" val="314085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4</a:t>
            </a:fld>
            <a:endParaRPr lang="en-US" dirty="0"/>
          </a:p>
        </p:txBody>
      </p:sp>
    </p:spTree>
    <p:extLst>
      <p:ext uri="{BB962C8B-B14F-4D97-AF65-F5344CB8AC3E}">
        <p14:creationId xmlns:p14="http://schemas.microsoft.com/office/powerpoint/2010/main" val="2550949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40</a:t>
            </a:fld>
            <a:endParaRPr lang="en-US" dirty="0"/>
          </a:p>
        </p:txBody>
      </p:sp>
    </p:spTree>
    <p:extLst>
      <p:ext uri="{BB962C8B-B14F-4D97-AF65-F5344CB8AC3E}">
        <p14:creationId xmlns:p14="http://schemas.microsoft.com/office/powerpoint/2010/main" val="161597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5</a:t>
            </a:fld>
            <a:endParaRPr lang="en-US" dirty="0"/>
          </a:p>
        </p:txBody>
      </p:sp>
    </p:spTree>
    <p:extLst>
      <p:ext uri="{BB962C8B-B14F-4D97-AF65-F5344CB8AC3E}">
        <p14:creationId xmlns:p14="http://schemas.microsoft.com/office/powerpoint/2010/main" val="3490848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6</a:t>
            </a:fld>
            <a:endParaRPr lang="en-US" dirty="0"/>
          </a:p>
        </p:txBody>
      </p:sp>
    </p:spTree>
    <p:extLst>
      <p:ext uri="{BB962C8B-B14F-4D97-AF65-F5344CB8AC3E}">
        <p14:creationId xmlns:p14="http://schemas.microsoft.com/office/powerpoint/2010/main" val="124748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7</a:t>
            </a:fld>
            <a:endParaRPr lang="en-US" dirty="0"/>
          </a:p>
        </p:txBody>
      </p:sp>
    </p:spTree>
    <p:extLst>
      <p:ext uri="{BB962C8B-B14F-4D97-AF65-F5344CB8AC3E}">
        <p14:creationId xmlns:p14="http://schemas.microsoft.com/office/powerpoint/2010/main" val="158625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8</a:t>
            </a:fld>
            <a:endParaRPr lang="en-US" dirty="0"/>
          </a:p>
        </p:txBody>
      </p:sp>
    </p:spTree>
    <p:extLst>
      <p:ext uri="{BB962C8B-B14F-4D97-AF65-F5344CB8AC3E}">
        <p14:creationId xmlns:p14="http://schemas.microsoft.com/office/powerpoint/2010/main" val="1479844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2CC374-0673-434D-B4B6-0BEF1F345467}" type="slidenum">
              <a:rPr lang="en-US" smtClean="0"/>
              <a:pPr/>
              <a:t>9</a:t>
            </a:fld>
            <a:endParaRPr lang="en-US" dirty="0"/>
          </a:p>
        </p:txBody>
      </p:sp>
    </p:spTree>
    <p:extLst>
      <p:ext uri="{BB962C8B-B14F-4D97-AF65-F5344CB8AC3E}">
        <p14:creationId xmlns:p14="http://schemas.microsoft.com/office/powerpoint/2010/main" val="94459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slideMaster" Target="../slideMasters/slideMaster1.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7spring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0211854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ece530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381000" y="762001"/>
            <a:ext cx="4038600" cy="5715000"/>
          </a:xfrm>
          <a:prstGeom prst="rect">
            <a:avLst/>
          </a:prstGeom>
        </p:spPr>
        <p:txBody>
          <a:bodyPr/>
          <a:lstStyle>
            <a:lvl1pPr>
              <a:buFont typeface="Wingdings" pitchFamily="2" charset="2"/>
              <a:buChar char="q"/>
              <a:defRPr sz="2200" b="0">
                <a:solidFill>
                  <a:srgbClr val="002060"/>
                </a:solidFill>
              </a:defRPr>
            </a:lvl1pPr>
            <a:lvl2pPr>
              <a:buFont typeface="Courier New" pitchFamily="49" charset="0"/>
              <a:buChar char="o"/>
              <a:defRPr sz="1800" b="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216059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ece530 title">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67818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p:nvPr>
        </p:nvSpPr>
        <p:spPr>
          <a:xfrm>
            <a:off x="381000" y="1042374"/>
            <a:ext cx="5638800" cy="5157874"/>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defRPr sz="2000">
                <a:solidFill>
                  <a:srgbClr val="002060"/>
                </a:solidFill>
              </a:defRPr>
            </a:lvl1pPr>
            <a:lvl2pPr>
              <a:defRPr sz="1800">
                <a:solidFill>
                  <a:srgbClr val="002060"/>
                </a:solidFill>
              </a:defRPr>
            </a:lvl2pPr>
            <a:lvl3pPr>
              <a:defRPr>
                <a:solidFill>
                  <a:srgbClr val="002060"/>
                </a:solidFill>
              </a:defRPr>
            </a:lvl3pPr>
          </a:lstStyle>
          <a:p>
            <a:pPr lvl="0"/>
            <a:r>
              <a:rPr lang="en-US"/>
              <a:t>Edit Master text styles</a:t>
            </a:r>
          </a:p>
          <a:p>
            <a:pPr lvl="1"/>
            <a:r>
              <a:rPr lang="en-US"/>
              <a:t>Second level</a:t>
            </a:r>
          </a:p>
          <a:p>
            <a:pPr lvl="2"/>
            <a:r>
              <a:rPr lang="en-US"/>
              <a:t>Third level</a:t>
            </a:r>
          </a:p>
        </p:txBody>
      </p:sp>
      <p:sp>
        <p:nvSpPr>
          <p:cNvPr id="11"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3524797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71109"/>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19100" y="470527"/>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613832"/>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vl4pPr>
              <a:defRPr>
                <a:solidFill>
                  <a:srgbClr val="002060"/>
                </a:solidFill>
              </a:defRPr>
            </a:lvl4pPr>
          </a:lstStyle>
          <a:p>
            <a:pPr lvl="0"/>
            <a:r>
              <a:rPr lang="en-US" dirty="0"/>
              <a:t>Click to edit Master text styles</a:t>
            </a:r>
          </a:p>
          <a:p>
            <a:pPr lvl="1"/>
            <a:r>
              <a:rPr lang="en-US" dirty="0"/>
              <a:t>Second level</a:t>
            </a:r>
          </a:p>
          <a:p>
            <a:pPr lvl="2"/>
            <a:r>
              <a:rPr lang="en-US" dirty="0"/>
              <a:t>Temp</a:t>
            </a:r>
          </a:p>
          <a:p>
            <a:pPr lvl="3"/>
            <a:endParaRPr lang="en-US" dirty="0"/>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1626291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4191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vl3pPr>
              <a:defRPr>
                <a:solidFill>
                  <a:srgbClr val="002060"/>
                </a:solidFill>
              </a:defRPr>
            </a:lvl3pPr>
            <a:lvl4pPr>
              <a:defRPr sz="1600">
                <a:solidFill>
                  <a:srgbClr val="002060"/>
                </a:solidFill>
                <a:effectLst/>
              </a:defRPr>
            </a:lvl4pPr>
          </a:lstStyle>
          <a:p>
            <a:pPr lvl="0"/>
            <a:r>
              <a:rPr lang="en-US" dirty="0"/>
              <a:t>Click to edit Master text styles</a:t>
            </a:r>
          </a:p>
          <a:p>
            <a:pPr lvl="1"/>
            <a:r>
              <a:rPr lang="en-US" dirty="0"/>
              <a:t>Second level</a:t>
            </a:r>
          </a:p>
          <a:p>
            <a:pPr lvl="2"/>
            <a:r>
              <a:rPr lang="en-US" dirty="0"/>
              <a:t>;</a:t>
            </a:r>
            <a:r>
              <a:rPr lang="en-US" dirty="0" err="1"/>
              <a:t>fdsa</a:t>
            </a:r>
            <a:endParaRPr lang="en-US" dirty="0"/>
          </a:p>
          <a:p>
            <a:pPr lvl="3"/>
            <a:r>
              <a:rPr lang="en-US" dirty="0"/>
              <a:t>;</a:t>
            </a:r>
            <a:r>
              <a:rPr lang="en-US" dirty="0" err="1"/>
              <a:t>kjadkjf</a:t>
            </a:r>
            <a:endParaRPr lang="en-US" dirty="0"/>
          </a:p>
        </p:txBody>
      </p:sp>
      <p:sp>
        <p:nvSpPr>
          <p:cNvPr id="5" name="Footer Placeholder 8"/>
          <p:cNvSpPr>
            <a:spLocks noGrp="1"/>
          </p:cNvSpPr>
          <p:nvPr>
            <p:ph type="ftr" sz="quarter" idx="3"/>
          </p:nvPr>
        </p:nvSpPr>
        <p:spPr>
          <a:xfrm>
            <a:off x="3810000" y="6532890"/>
            <a:ext cx="1746742" cy="291646"/>
          </a:xfrm>
          <a:prstGeom prst="rect">
            <a:avLst/>
          </a:prstGeom>
        </p:spPr>
        <p:txBody>
          <a:bodyPr/>
          <a:lstStyle>
            <a:lvl1pPr>
              <a:defRPr sz="1100">
                <a:effectLst/>
              </a:defRPr>
            </a:lvl1pPr>
          </a:lstStyle>
          <a:p>
            <a:r>
              <a:rPr lang="en-US" dirty="0"/>
              <a:t>© Copyright 2014 Xilinx</a:t>
            </a:r>
          </a:p>
        </p:txBody>
      </p:sp>
    </p:spTree>
    <p:extLst>
      <p:ext uri="{BB962C8B-B14F-4D97-AF65-F5344CB8AC3E}">
        <p14:creationId xmlns:p14="http://schemas.microsoft.com/office/powerpoint/2010/main" val="2343311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000" b="0">
                <a:solidFill>
                  <a:srgbClr val="FF0000"/>
                </a:solidFill>
              </a:defRPr>
            </a:lvl1pPr>
          </a:lstStyle>
          <a:p>
            <a:r>
              <a:rPr lang="en-US" dirty="0"/>
              <a:t>Click to edit Master title style</a:t>
            </a:r>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lvl1pPr>
            <a:lvl2pPr>
              <a:spcBef>
                <a:spcPts val="1000"/>
              </a:spcBef>
              <a:spcAft>
                <a:spcPts val="600"/>
              </a:spcAft>
              <a:buFont typeface="Courier New" pitchFamily="49" charset="0"/>
              <a:buChar char="o"/>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5142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lides">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381000"/>
          </a:xfrm>
          <a:prstGeom prst="rect">
            <a:avLst/>
          </a:prstGeom>
        </p:spPr>
        <p:txBody>
          <a:bodyPr/>
          <a:lstStyle>
            <a:lvl1pPr>
              <a:defRPr>
                <a:solidFill>
                  <a:schemeClr val="tx1"/>
                </a:solidFill>
              </a:defRPr>
            </a:lvl1pPr>
          </a:lstStyle>
          <a:p>
            <a:r>
              <a:rPr lang="en-US" dirty="0"/>
              <a:t>Click to edit Master title style</a:t>
            </a:r>
          </a:p>
        </p:txBody>
      </p:sp>
      <p:sp>
        <p:nvSpPr>
          <p:cNvPr id="4" name="Line 13"/>
          <p:cNvSpPr>
            <a:spLocks noChangeShapeType="1"/>
          </p:cNvSpPr>
          <p:nvPr userDrawn="1"/>
        </p:nvSpPr>
        <p:spPr bwMode="auto">
          <a:xfrm>
            <a:off x="685800" y="533400"/>
            <a:ext cx="7772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457200" y="685800"/>
            <a:ext cx="8458200" cy="5791200"/>
          </a:xfrm>
          <a:prstGeom prst="rect">
            <a:avLst/>
          </a:prstGeom>
        </p:spPr>
        <p:txBody>
          <a:bodyPr/>
          <a:lstStyle>
            <a:lvl1pPr>
              <a:buFont typeface="Wingdings" pitchFamily="2" charset="2"/>
              <a:buChar char="q"/>
              <a:defRPr/>
            </a:lvl1pPr>
            <a:lvl2pPr>
              <a:buFont typeface="Courier New" pitchFamily="49" charset="0"/>
              <a:buChar char="o"/>
              <a:defRPr sz="1800"/>
            </a:lvl2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2052309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2020HUS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28600" y="304800"/>
            <a:ext cx="7467600" cy="609600"/>
          </a:xfrm>
          <a:prstGeom prst="rect">
            <a:avLst/>
          </a:prstGeom>
          <a:gradFill>
            <a:gsLst>
              <a:gs pos="0">
                <a:srgbClr val="FFC000"/>
              </a:gs>
              <a:gs pos="39999">
                <a:schemeClr val="tx1">
                  <a:lumMod val="85000"/>
                </a:schemeClr>
              </a:gs>
              <a:gs pos="70000">
                <a:schemeClr val="tx2">
                  <a:lumMod val="90000"/>
                </a:schemeClr>
              </a:gs>
              <a:gs pos="88000">
                <a:srgbClr val="92D050"/>
              </a:gs>
              <a:gs pos="100000">
                <a:srgbClr val="8C3D91"/>
              </a:gs>
            </a:gsLst>
            <a:lin ang="5400000" scaled="0"/>
          </a:gradFill>
          <a:ln w="12700">
            <a:noFill/>
            <a:miter lim="800000"/>
            <a:headEnd/>
            <a:tailEnd/>
          </a:ln>
          <a:effectLst>
            <a:outerShdw dist="56796" dir="3806097" algn="ctr" rotWithShape="0">
              <a:srgbClr val="000000"/>
            </a:outerShdw>
          </a:effectLst>
        </p:spPr>
        <p:txBody>
          <a:bodyPr vert="horz" wrap="square" lIns="90488" tIns="44450" rIns="90488" bIns="44450" numCol="1" anchor="ctr" anchorCtr="0" compatLnSpc="1">
            <a:prstTxWarp prst="textNoShape">
              <a:avLst/>
            </a:prstTxWarp>
          </a:bodyPr>
          <a:lstStyle>
            <a:lvl1pPr>
              <a:defRPr sz="2200">
                <a:solidFill>
                  <a:srgbClr val="002060"/>
                </a:solidFill>
              </a:defRPr>
            </a:lvl1pPr>
          </a:lstStyle>
          <a:p>
            <a:pPr lvl="0"/>
            <a:r>
              <a:rPr lang="en-US"/>
              <a:t>Click to edit Master title style</a:t>
            </a:r>
            <a:endParaRPr lang="en-US" dirty="0"/>
          </a:p>
        </p:txBody>
      </p:sp>
      <p:sp>
        <p:nvSpPr>
          <p:cNvPr id="17" name="Content Placeholder 16"/>
          <p:cNvSpPr>
            <a:spLocks noGrp="1"/>
          </p:cNvSpPr>
          <p:nvPr>
            <p:ph sz="quarter" idx="10" hasCustomPrompt="1"/>
          </p:nvPr>
        </p:nvSpPr>
        <p:spPr>
          <a:xfrm>
            <a:off x="380999" y="1042374"/>
            <a:ext cx="6558303" cy="5099748"/>
          </a:xfrm>
          <a:prstGeom prst="rect">
            <a:avLst/>
          </a:prstGeom>
          <a:ln>
            <a:solidFill>
              <a:srgbClr val="FF0000"/>
            </a:solidFill>
          </a:ln>
          <a:scene3d>
            <a:camera prst="orthographicFront"/>
            <a:lightRig rig="threePt" dir="t"/>
          </a:scene3d>
          <a:sp3d extrusionH="76200" prstMaterial="plastic">
            <a:extrusionClr>
              <a:srgbClr val="6600CC"/>
            </a:extrusionClr>
          </a:sp3d>
        </p:spPr>
        <p:txBody>
          <a:bodyPr/>
          <a:lstStyle>
            <a:lvl1pPr>
              <a:spcBef>
                <a:spcPts val="600"/>
              </a:spcBef>
              <a:spcAft>
                <a:spcPts val="300"/>
              </a:spcAft>
              <a:defRPr sz="1800">
                <a:solidFill>
                  <a:srgbClr val="002060"/>
                </a:solidFill>
              </a:defRPr>
            </a:lvl1pPr>
            <a:lvl2pPr>
              <a:spcBef>
                <a:spcPts val="300"/>
              </a:spcBef>
              <a:spcAft>
                <a:spcPts val="300"/>
              </a:spcAft>
              <a:defRPr sz="1600">
                <a:solidFill>
                  <a:srgbClr val="002060"/>
                </a:solidFill>
              </a:defRPr>
            </a:lvl2pPr>
            <a:lvl3pPr>
              <a:defRPr>
                <a:solidFill>
                  <a:srgbClr val="002060"/>
                </a:solidFill>
              </a:defRPr>
            </a:lvl3pPr>
          </a:lstStyle>
          <a:p>
            <a:pPr lvl="0"/>
            <a:r>
              <a:rPr lang="en-US" dirty="0"/>
              <a:t>Edit Master text styles</a:t>
            </a:r>
          </a:p>
          <a:p>
            <a:pPr lvl="1"/>
            <a:r>
              <a:rPr lang="en-US" dirty="0"/>
              <a:t>Second level</a:t>
            </a:r>
          </a:p>
        </p:txBody>
      </p:sp>
      <p:pic>
        <p:nvPicPr>
          <p:cNvPr id="9" name="Picture 5" descr="bar"/>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5185751" y="6359660"/>
            <a:ext cx="3726474" cy="49661"/>
          </a:xfrm>
          <a:prstGeom prst="rect">
            <a:avLst/>
          </a:prstGeom>
          <a:solidFill>
            <a:srgbClr val="FFC000"/>
          </a:solidFill>
          <a:ln w="9525">
            <a:solidFill>
              <a:srgbClr val="FFC000"/>
            </a:solidFill>
            <a:miter lim="800000"/>
            <a:headEnd/>
            <a:tailEnd/>
          </a:ln>
        </p:spPr>
      </p:pic>
      <p:sp>
        <p:nvSpPr>
          <p:cNvPr id="12" name="Rectangle 11"/>
          <p:cNvSpPr/>
          <p:nvPr/>
        </p:nvSpPr>
        <p:spPr>
          <a:xfrm>
            <a:off x="5226316" y="6050705"/>
            <a:ext cx="3705033" cy="369332"/>
          </a:xfrm>
          <a:prstGeom prst="rect">
            <a:avLst/>
          </a:prstGeom>
        </p:spPr>
        <p:txBody>
          <a:bodyPr wrap="square">
            <a:spAutoFit/>
          </a:bodyPr>
          <a:lstStyle/>
          <a:p>
            <a:pPr>
              <a:buFontTx/>
              <a:buNone/>
            </a:pPr>
            <a:r>
              <a:rPr lang="en-US" sz="1800" baseline="0" dirty="0">
                <a:solidFill>
                  <a:srgbClr val="002060"/>
                </a:solidFill>
                <a:effectLst/>
              </a:rPr>
              <a:t>Software and Hardware Co-Design</a:t>
            </a:r>
            <a:endParaRPr lang="en-US" sz="1800" dirty="0">
              <a:solidFill>
                <a:srgbClr val="00B0F0"/>
              </a:solidFill>
              <a:effectLst/>
            </a:endParaRPr>
          </a:p>
        </p:txBody>
      </p:sp>
      <p:sp>
        <p:nvSpPr>
          <p:cNvPr id="14" name="Rectangle 13"/>
          <p:cNvSpPr/>
          <p:nvPr/>
        </p:nvSpPr>
        <p:spPr>
          <a:xfrm>
            <a:off x="7685855" y="483916"/>
            <a:ext cx="1452642" cy="338554"/>
          </a:xfrm>
          <a:prstGeom prst="rect">
            <a:avLst/>
          </a:prstGeom>
          <a:noFill/>
        </p:spPr>
        <p:txBody>
          <a:bodyPr wrap="none" lIns="91440" tIns="45720" rIns="91440" bIns="45720">
            <a:spAutoFit/>
          </a:bodyPr>
          <a:lstStyle/>
          <a:p>
            <a:pPr algn="ctr">
              <a:buNone/>
            </a:pPr>
            <a:r>
              <a:rPr lang="en-US" sz="1600" b="0" cap="none" spc="0" dirty="0">
                <a:ln w="0"/>
                <a:solidFill>
                  <a:srgbClr val="FF0000"/>
                </a:solidFill>
                <a:effectLst>
                  <a:reflection blurRad="6350" stA="53000" endA="300" endPos="35500" dir="5400000" sy="-90000" algn="bl" rotWithShape="0"/>
                </a:effectLst>
              </a:rPr>
              <a:t>Summer 2020</a:t>
            </a:r>
          </a:p>
        </p:txBody>
      </p:sp>
      <p:pic>
        <p:nvPicPr>
          <p:cNvPr id="15" name="Picture 2" descr="http://www.mouser.com/images/digilentinc/lrg/410-279-KI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7563" y="3938884"/>
            <a:ext cx="1749425" cy="148701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012328" y="5062194"/>
            <a:ext cx="1899897" cy="276999"/>
          </a:xfrm>
          <a:prstGeom prst="rect">
            <a:avLst/>
          </a:prstGeom>
          <a:noFill/>
        </p:spPr>
        <p:txBody>
          <a:bodyPr wrap="square" rtlCol="0">
            <a:spAutoFit/>
          </a:bodyPr>
          <a:lstStyle/>
          <a:p>
            <a:r>
              <a:rPr lang="en-US" sz="1200" dirty="0">
                <a:effectLst/>
              </a:rPr>
              <a:t>Zybo Development Board</a:t>
            </a:r>
          </a:p>
        </p:txBody>
      </p:sp>
      <p:pic>
        <p:nvPicPr>
          <p:cNvPr id="18" name="Picture 17"/>
          <p:cNvPicPr>
            <a:picLocks noChangeAspect="1"/>
          </p:cNvPicPr>
          <p:nvPr/>
        </p:nvPicPr>
        <p:blipFill>
          <a:blip r:embed="rId4"/>
          <a:stretch>
            <a:fillRect/>
          </a:stretch>
        </p:blipFill>
        <p:spPr>
          <a:xfrm>
            <a:off x="7386035" y="5358479"/>
            <a:ext cx="673837" cy="690225"/>
          </a:xfrm>
          <a:prstGeom prst="rect">
            <a:avLst/>
          </a:prstGeom>
        </p:spPr>
      </p:pic>
      <p:pic>
        <p:nvPicPr>
          <p:cNvPr id="13" name="Picture 12" descr="rose4.gif">
            <a:extLst>
              <a:ext uri="{FF2B5EF4-FFF2-40B4-BE49-F238E27FC236}">
                <a16:creationId xmlns:a16="http://schemas.microsoft.com/office/drawing/2014/main" id="{CABADFDA-BDCE-4FDC-A291-F0DAE609AE0B}"/>
              </a:ext>
            </a:extLst>
          </p:cNvPr>
          <p:cNvPicPr>
            <a:picLocks noChangeAspect="1"/>
          </p:cNvPicPr>
          <p:nvPr/>
        </p:nvPicPr>
        <p:blipFill>
          <a:blip r:embed="rId5" cstate="print"/>
          <a:stretch>
            <a:fillRect/>
          </a:stretch>
        </p:blipFill>
        <p:spPr>
          <a:xfrm>
            <a:off x="212651" y="6318710"/>
            <a:ext cx="990600" cy="234490"/>
          </a:xfrm>
          <a:prstGeom prst="rect">
            <a:avLst/>
          </a:prstGeom>
        </p:spPr>
      </p:pic>
    </p:spTree>
    <p:extLst>
      <p:ext uri="{BB962C8B-B14F-4D97-AF65-F5344CB8AC3E}">
        <p14:creationId xmlns:p14="http://schemas.microsoft.com/office/powerpoint/2010/main" val="163842646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017spring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07913"/>
            <a:ext cx="8686800" cy="276970"/>
          </a:xfrm>
          <a:prstGeom prst="rect">
            <a:avLst/>
          </a:prstGeom>
        </p:spPr>
        <p:txBody>
          <a:bodyPr/>
          <a:lstStyle>
            <a:lvl1pPr>
              <a:defRPr sz="2000" b="0">
                <a:solidFill>
                  <a:srgbClr val="002060"/>
                </a:solidFill>
              </a:defRPr>
            </a:lvl1pPr>
          </a:lstStyle>
          <a:p>
            <a:r>
              <a:rPr lang="en-US" dirty="0"/>
              <a:t>Click to edit Master title style</a:t>
            </a:r>
          </a:p>
        </p:txBody>
      </p:sp>
      <p:sp>
        <p:nvSpPr>
          <p:cNvPr id="4" name="Line 13"/>
          <p:cNvSpPr>
            <a:spLocks noChangeShapeType="1"/>
          </p:cNvSpPr>
          <p:nvPr/>
        </p:nvSpPr>
        <p:spPr bwMode="auto">
          <a:xfrm flipV="1">
            <a:off x="457200" y="485030"/>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6" name="Text Placeholder 11"/>
          <p:cNvSpPr>
            <a:spLocks noGrp="1"/>
          </p:cNvSpPr>
          <p:nvPr>
            <p:ph type="body" sz="quarter" idx="10" hasCustomPrompt="1"/>
          </p:nvPr>
        </p:nvSpPr>
        <p:spPr>
          <a:xfrm>
            <a:off x="304800" y="635726"/>
            <a:ext cx="8763000" cy="5756404"/>
          </a:xfrm>
          <a:prstGeom prst="rect">
            <a:avLst/>
          </a:prstGeom>
        </p:spPr>
        <p:txBody>
          <a:bodyPr/>
          <a:lstStyle>
            <a:lvl1pPr eaLnBrk="0" hangingPunct="0">
              <a:lnSpc>
                <a:spcPct val="100000"/>
              </a:lnSpc>
              <a:spcBef>
                <a:spcPts val="400"/>
              </a:spcBef>
              <a:spcAft>
                <a:spcPts val="200"/>
              </a:spcAft>
              <a:buFont typeface="Wingdings" pitchFamily="2" charset="2"/>
              <a:buChar char="q"/>
              <a:defRPr sz="2200">
                <a:solidFill>
                  <a:srgbClr val="002060"/>
                </a:solidFill>
              </a:defRPr>
            </a:lvl1pPr>
            <a:lvl2pPr>
              <a:spcBef>
                <a:spcPts val="200"/>
              </a:spcBef>
              <a:spcAft>
                <a:spcPts val="200"/>
              </a:spcAft>
              <a:buFont typeface="Courier New" pitchFamily="49" charset="0"/>
              <a:buChar char="o"/>
              <a:defRPr sz="1800">
                <a:solidFill>
                  <a:srgbClr val="002060"/>
                </a:solidFill>
              </a:defRPr>
            </a:lvl2pPr>
            <a:lvl3pPr>
              <a:spcBef>
                <a:spcPts val="300"/>
              </a:spcBef>
              <a:spcAft>
                <a:spcPts val="100"/>
              </a:spcAft>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0301594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7spring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64831"/>
            <a:ext cx="8763000" cy="321734"/>
          </a:xfrm>
          <a:prstGeom prst="rect">
            <a:avLst/>
          </a:prstGeom>
        </p:spPr>
        <p:txBody>
          <a:bodyPr/>
          <a:lstStyle>
            <a:lvl1pPr>
              <a:defRPr sz="2200">
                <a:solidFill>
                  <a:srgbClr val="002060"/>
                </a:solidFill>
              </a:defRPr>
            </a:lvl1pPr>
          </a:lstStyle>
          <a:p>
            <a:r>
              <a:rPr lang="en-US" dirty="0"/>
              <a:t>Click to edit Master title style</a:t>
            </a:r>
          </a:p>
        </p:txBody>
      </p:sp>
      <p:sp>
        <p:nvSpPr>
          <p:cNvPr id="4" name="Line 13"/>
          <p:cNvSpPr>
            <a:spLocks noChangeShapeType="1"/>
          </p:cNvSpPr>
          <p:nvPr/>
        </p:nvSpPr>
        <p:spPr bwMode="auto">
          <a:xfrm>
            <a:off x="381000" y="457200"/>
            <a:ext cx="8229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24292546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2017spring half 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381000" y="457200"/>
            <a:ext cx="8082379" cy="11099"/>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228600" y="685800"/>
            <a:ext cx="4419600" cy="5715000"/>
          </a:xfrm>
          <a:prstGeom prst="rect">
            <a:avLst/>
          </a:prstGeom>
        </p:spPr>
        <p:txBody>
          <a:bodyPr/>
          <a:lstStyle>
            <a:lvl1pPr>
              <a:spcBef>
                <a:spcPts val="600"/>
              </a:spcBef>
              <a:buFont typeface="Wingdings" pitchFamily="2" charset="2"/>
              <a:buChar char="q"/>
              <a:defRPr sz="2200" b="0">
                <a:solidFill>
                  <a:srgbClr val="002060"/>
                </a:solidFill>
              </a:defRPr>
            </a:lvl1pPr>
            <a:lvl2pPr>
              <a:spcBef>
                <a:spcPts val="300"/>
              </a:spcBef>
              <a:buFont typeface="Courier New" pitchFamily="49" charset="0"/>
              <a:buChar char="o"/>
              <a:defRPr sz="1800" b="0">
                <a:solidFill>
                  <a:srgbClr val="002060"/>
                </a:solidFill>
              </a:defRPr>
            </a:lvl2pPr>
            <a:lvl3pPr>
              <a:defRPr>
                <a:solidFill>
                  <a:srgbClr val="002060"/>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369567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017spring half 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3505200" cy="381000"/>
          </a:xfrm>
          <a:prstGeom prst="rect">
            <a:avLst/>
          </a:prstGeom>
        </p:spPr>
        <p:txBody>
          <a:bodyPr/>
          <a:lstStyle>
            <a:lvl1pPr algn="l">
              <a:defRPr sz="200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a:off x="228600" y="609600"/>
            <a:ext cx="36576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Tree>
    <p:extLst>
      <p:ext uri="{BB962C8B-B14F-4D97-AF65-F5344CB8AC3E}">
        <p14:creationId xmlns:p14="http://schemas.microsoft.com/office/powerpoint/2010/main" val="202960595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017spring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107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ece530 point slide">
    <p:spTree>
      <p:nvGrpSpPr>
        <p:cNvPr id="1" name=""/>
        <p:cNvGrpSpPr/>
        <p:nvPr/>
      </p:nvGrpSpPr>
      <p:grpSpPr>
        <a:xfrm>
          <a:off x="0" y="0"/>
          <a:ext cx="0" cy="0"/>
          <a:chOff x="0" y="0"/>
          <a:chExt cx="0" cy="0"/>
        </a:xfrm>
      </p:grpSpPr>
      <p:sp>
        <p:nvSpPr>
          <p:cNvPr id="2" name="Title 1"/>
          <p:cNvSpPr>
            <a:spLocks noGrp="1"/>
          </p:cNvSpPr>
          <p:nvPr>
            <p:ph type="title"/>
          </p:nvPr>
        </p:nvSpPr>
        <p:spPr>
          <a:xfrm>
            <a:off x="176349" y="104030"/>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hasCustomPrompt="1"/>
          </p:nvPr>
        </p:nvSpPr>
        <p:spPr>
          <a:xfrm>
            <a:off x="381000" y="745066"/>
            <a:ext cx="84582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500"/>
              </a:spcBef>
              <a:spcAft>
                <a:spcPts val="400"/>
              </a:spcAft>
              <a:buFont typeface="Courier New" pitchFamily="49" charset="0"/>
              <a:buChar char="o"/>
              <a:defRPr sz="1800">
                <a:solidFill>
                  <a:srgbClr val="002060"/>
                </a:solidFill>
              </a:defRPr>
            </a:lvl2pPr>
            <a:lvl3pPr>
              <a:defRPr>
                <a:solidFill>
                  <a:srgbClr val="002060"/>
                </a:solidFill>
              </a:defRPr>
            </a:lvl3pPr>
          </a:lstStyle>
          <a:p>
            <a:pPr lvl="0"/>
            <a:r>
              <a:rPr lang="en-US" dirty="0"/>
              <a:t>Click to edit Master text styles</a:t>
            </a:r>
          </a:p>
          <a:p>
            <a:pPr lvl="1"/>
            <a:r>
              <a:rPr lang="en-US" dirty="0"/>
              <a:t>Second level</a:t>
            </a:r>
          </a:p>
          <a:p>
            <a:pPr lvl="2"/>
            <a:r>
              <a:rPr lang="en-US" dirty="0"/>
              <a:t>Third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Tree>
    <p:extLst>
      <p:ext uri="{BB962C8B-B14F-4D97-AF65-F5344CB8AC3E}">
        <p14:creationId xmlns:p14="http://schemas.microsoft.com/office/powerpoint/2010/main" val="4012273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ce530 poin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152400" y="129542"/>
            <a:ext cx="8686800" cy="381000"/>
          </a:xfrm>
          <a:prstGeom prst="rect">
            <a:avLst/>
          </a:prstGeom>
        </p:spPr>
        <p:txBody>
          <a:bodyPr/>
          <a:lstStyle>
            <a:lvl1pPr>
              <a:defRPr sz="2400" b="0">
                <a:solidFill>
                  <a:srgbClr val="002060"/>
                </a:solidFill>
              </a:defRPr>
            </a:lvl1pPr>
          </a:lstStyle>
          <a:p>
            <a:r>
              <a:rPr lang="en-US"/>
              <a:t>Click to edit Master title style</a:t>
            </a:r>
            <a:endParaRPr lang="en-US" dirty="0"/>
          </a:p>
        </p:txBody>
      </p:sp>
      <p:sp>
        <p:nvSpPr>
          <p:cNvPr id="4" name="Line 13"/>
          <p:cNvSpPr>
            <a:spLocks noChangeShapeType="1"/>
          </p:cNvSpPr>
          <p:nvPr/>
        </p:nvSpPr>
        <p:spPr bwMode="auto">
          <a:xfrm flipV="1">
            <a:off x="457200" y="526418"/>
            <a:ext cx="8153400" cy="0"/>
          </a:xfrm>
          <a:prstGeom prst="line">
            <a:avLst/>
          </a:prstGeom>
          <a:noFill/>
          <a:ln w="57150" cmpd="thinThick">
            <a:solidFill>
              <a:srgbClr val="CCCC00"/>
            </a:solidFill>
            <a:miter lim="800000"/>
            <a:headEnd/>
            <a:tailEnd/>
          </a:ln>
          <a:effectLst/>
        </p:spPr>
        <p:txBody>
          <a:bodyPr wrap="none" anchor="ctr"/>
          <a:lstStyle/>
          <a:p>
            <a:pPr>
              <a:defRPr/>
            </a:pPr>
            <a:endParaRPr lang="en-US" dirty="0"/>
          </a:p>
        </p:txBody>
      </p:sp>
      <p:sp>
        <p:nvSpPr>
          <p:cNvPr id="12" name="Text Placeholder 11"/>
          <p:cNvSpPr>
            <a:spLocks noGrp="1"/>
          </p:cNvSpPr>
          <p:nvPr>
            <p:ph type="body" sz="quarter" idx="10"/>
          </p:nvPr>
        </p:nvSpPr>
        <p:spPr>
          <a:xfrm>
            <a:off x="381000" y="745066"/>
            <a:ext cx="38100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
        <p:nvSpPr>
          <p:cNvPr id="5" name="Footer Placeholder 8"/>
          <p:cNvSpPr>
            <a:spLocks noGrp="1"/>
          </p:cNvSpPr>
          <p:nvPr>
            <p:ph type="ftr" sz="quarter" idx="3"/>
          </p:nvPr>
        </p:nvSpPr>
        <p:spPr>
          <a:xfrm>
            <a:off x="4343400" y="6542842"/>
            <a:ext cx="1746742" cy="291646"/>
          </a:xfrm>
          <a:prstGeom prst="rect">
            <a:avLst/>
          </a:prstGeom>
        </p:spPr>
        <p:txBody>
          <a:bodyPr/>
          <a:lstStyle>
            <a:lvl1pPr>
              <a:defRPr>
                <a:effectLst/>
              </a:defRPr>
            </a:lvl1pPr>
          </a:lstStyle>
          <a:p>
            <a:r>
              <a:rPr lang="en-US" dirty="0"/>
              <a:t>© </a:t>
            </a:r>
            <a:r>
              <a:rPr lang="en-US" sz="1100" dirty="0"/>
              <a:t>Copyright 2014 Xilinx</a:t>
            </a:r>
          </a:p>
        </p:txBody>
      </p:sp>
      <p:sp>
        <p:nvSpPr>
          <p:cNvPr id="6" name="Text Placeholder 11"/>
          <p:cNvSpPr>
            <a:spLocks noGrp="1"/>
          </p:cNvSpPr>
          <p:nvPr>
            <p:ph type="body" sz="quarter" idx="11"/>
          </p:nvPr>
        </p:nvSpPr>
        <p:spPr>
          <a:xfrm>
            <a:off x="4533900" y="745066"/>
            <a:ext cx="4076700" cy="5715000"/>
          </a:xfrm>
          <a:prstGeom prst="rect">
            <a:avLst/>
          </a:prstGeom>
        </p:spPr>
        <p:txBody>
          <a:bodyPr/>
          <a:lstStyle>
            <a:lvl1pPr>
              <a:spcBef>
                <a:spcPts val="1000"/>
              </a:spcBef>
              <a:buFont typeface="Wingdings" pitchFamily="2" charset="2"/>
              <a:buChar char="q"/>
              <a:defRPr sz="2000">
                <a:solidFill>
                  <a:srgbClr val="002060"/>
                </a:solidFill>
              </a:defRPr>
            </a:lvl1pPr>
            <a:lvl2pPr>
              <a:spcBef>
                <a:spcPts val="1000"/>
              </a:spcBef>
              <a:spcAft>
                <a:spcPts val="600"/>
              </a:spcAft>
              <a:buFont typeface="Courier New" pitchFamily="49" charset="0"/>
              <a:buChar char="o"/>
              <a:defRPr sz="1800">
                <a:solidFill>
                  <a:srgbClr val="002060"/>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408038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ece530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35466"/>
            <a:ext cx="8763000" cy="381000"/>
          </a:xfrm>
          <a:prstGeom prst="rect">
            <a:avLst/>
          </a:prstGeom>
        </p:spPr>
        <p:txBody>
          <a:bodyPr/>
          <a:lstStyle>
            <a:lvl1pPr>
              <a:defRPr sz="2400">
                <a:solidFill>
                  <a:srgbClr val="002060"/>
                </a:solidFill>
              </a:defRPr>
            </a:lvl1pPr>
          </a:lstStyle>
          <a:p>
            <a:r>
              <a:rPr lang="en-US"/>
              <a:t>Click to edit Master title style</a:t>
            </a:r>
            <a:endParaRPr lang="en-US" dirty="0"/>
          </a:p>
        </p:txBody>
      </p:sp>
    </p:spTree>
    <p:extLst>
      <p:ext uri="{BB962C8B-B14F-4D97-AF65-F5344CB8AC3E}">
        <p14:creationId xmlns:p14="http://schemas.microsoft.com/office/powerpoint/2010/main" val="1267625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pic>
        <p:nvPicPr>
          <p:cNvPr id="5" name="Picture 4" descr="C:\Documents and Settings\Jennifer Lockhart\Desktop\Picture2 copy.jpg"/>
          <p:cNvPicPr>
            <a:picLocks noChangeArrowheads="1"/>
          </p:cNvPicPr>
          <p:nvPr/>
        </p:nvPicPr>
        <p:blipFill>
          <a:blip r:embed="rId18"/>
          <a:srcRect t="24879"/>
          <a:stretch>
            <a:fillRect/>
          </a:stretch>
        </p:blipFill>
        <p:spPr bwMode="auto">
          <a:xfrm>
            <a:off x="0" y="0"/>
            <a:ext cx="9144000" cy="6858000"/>
          </a:xfrm>
          <a:prstGeom prst="rect">
            <a:avLst/>
          </a:prstGeom>
          <a:noFill/>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05600" y="6506103"/>
            <a:ext cx="2312133" cy="318915"/>
          </a:xfrm>
          <a:prstGeom prst="rect">
            <a:avLst/>
          </a:prstGeom>
        </p:spPr>
      </p:pic>
      <p:sp>
        <p:nvSpPr>
          <p:cNvPr id="11" name="Slide Number Placeholder 4">
            <a:extLst>
              <a:ext uri="{FF2B5EF4-FFF2-40B4-BE49-F238E27FC236}">
                <a16:creationId xmlns:a16="http://schemas.microsoft.com/office/drawing/2014/main" id="{26A8FF33-605C-4AF6-8EB5-F8F98CD81C1C}"/>
              </a:ext>
            </a:extLst>
          </p:cNvPr>
          <p:cNvSpPr txBox="1">
            <a:spLocks/>
          </p:cNvSpPr>
          <p:nvPr userDrawn="1"/>
        </p:nvSpPr>
        <p:spPr>
          <a:xfrm>
            <a:off x="76200" y="6506103"/>
            <a:ext cx="42672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buChar char="•"/>
              <a:defRPr kumimoji="1" sz="900" kern="1200">
                <a:solidFill>
                  <a:srgbClr val="FFC000"/>
                </a:solidFill>
                <a:latin typeface="Tahoma" pitchFamily="34" charset="0"/>
                <a:ea typeface="+mn-ea"/>
                <a:cs typeface="+mn-cs"/>
              </a:defRPr>
            </a:lvl1pPr>
            <a:lvl2pPr marL="4572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2pPr>
            <a:lvl3pPr marL="9144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3pPr>
            <a:lvl4pPr marL="13716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4pPr>
            <a:lvl5pPr marL="1828800" algn="l" rtl="0" eaLnBrk="0" fontAlgn="base" hangingPunct="0">
              <a:spcBef>
                <a:spcPct val="20000"/>
              </a:spcBef>
              <a:spcAft>
                <a:spcPct val="0"/>
              </a:spcAft>
              <a:buChar char="•"/>
              <a:defRPr kumimoji="1" sz="3000" kern="1200">
                <a:solidFill>
                  <a:schemeClr val="tx1"/>
                </a:solidFill>
                <a:latin typeface="Tahoma" pitchFamily="34" charset="0"/>
                <a:ea typeface="+mn-ea"/>
                <a:cs typeface="+mn-cs"/>
              </a:defRPr>
            </a:lvl5pPr>
            <a:lvl6pPr marL="2286000" algn="l" defTabSz="914400" rtl="0" eaLnBrk="1" latinLnBrk="0" hangingPunct="1">
              <a:defRPr kumimoji="1" sz="3000" kern="1200">
                <a:solidFill>
                  <a:schemeClr val="tx1"/>
                </a:solidFill>
                <a:latin typeface="Tahoma" pitchFamily="34" charset="0"/>
                <a:ea typeface="+mn-ea"/>
                <a:cs typeface="+mn-cs"/>
              </a:defRPr>
            </a:lvl6pPr>
            <a:lvl7pPr marL="2743200" algn="l" defTabSz="914400" rtl="0" eaLnBrk="1" latinLnBrk="0" hangingPunct="1">
              <a:defRPr kumimoji="1" sz="3000" kern="1200">
                <a:solidFill>
                  <a:schemeClr val="tx1"/>
                </a:solidFill>
                <a:latin typeface="Tahoma" pitchFamily="34" charset="0"/>
                <a:ea typeface="+mn-ea"/>
                <a:cs typeface="+mn-cs"/>
              </a:defRPr>
            </a:lvl7pPr>
            <a:lvl8pPr marL="3200400" algn="l" defTabSz="914400" rtl="0" eaLnBrk="1" latinLnBrk="0" hangingPunct="1">
              <a:defRPr kumimoji="1" sz="3000" kern="1200">
                <a:solidFill>
                  <a:schemeClr val="tx1"/>
                </a:solidFill>
                <a:latin typeface="Tahoma" pitchFamily="34" charset="0"/>
                <a:ea typeface="+mn-ea"/>
                <a:cs typeface="+mn-cs"/>
              </a:defRPr>
            </a:lvl8pPr>
            <a:lvl9pPr marL="3657600" algn="l" defTabSz="914400" rtl="0" eaLnBrk="1" latinLnBrk="0" hangingPunct="1">
              <a:defRPr kumimoji="1" sz="3000" kern="1200">
                <a:solidFill>
                  <a:schemeClr val="tx1"/>
                </a:solidFill>
                <a:latin typeface="Tahoma" pitchFamily="34" charset="0"/>
                <a:ea typeface="+mn-ea"/>
                <a:cs typeface="+mn-cs"/>
              </a:defRPr>
            </a:lvl9pPr>
          </a:lstStyle>
          <a:p>
            <a:pPr algn="l">
              <a:buFontTx/>
              <a:buNone/>
            </a:pPr>
            <a:r>
              <a:rPr lang="en-US" dirty="0">
                <a:solidFill>
                  <a:srgbClr val="0070C0"/>
                </a:solidFill>
              </a:rPr>
              <a:t>Lecture 6</a:t>
            </a:r>
            <a:r>
              <a:rPr lang="en-US" b="0" baseline="0" dirty="0">
                <a:solidFill>
                  <a:srgbClr val="0070C0"/>
                </a:solidFill>
                <a:effectLst/>
                <a:latin typeface="Times" panose="02020603050405020304" pitchFamily="18" charset="0"/>
                <a:cs typeface="Times" panose="02020603050405020304" pitchFamily="18" charset="0"/>
              </a:rPr>
              <a:t> Drivers, Timers, Debugging, Lab 5</a:t>
            </a:r>
            <a:r>
              <a:rPr lang="en-US" dirty="0">
                <a:solidFill>
                  <a:srgbClr val="0070C0"/>
                </a:solidFill>
              </a:rPr>
              <a:t> </a:t>
            </a:r>
            <a:r>
              <a:rPr lang="en-US" sz="900" b="0" baseline="0" dirty="0">
                <a:solidFill>
                  <a:srgbClr val="0070C0"/>
                </a:solidFill>
                <a:effectLst/>
                <a:latin typeface="Times" panose="02020603050405020304" pitchFamily="18" charset="0"/>
                <a:cs typeface="Times" panose="02020603050405020304" pitchFamily="18" charset="0"/>
              </a:rPr>
              <a:t>Summer 2021</a:t>
            </a:r>
            <a:r>
              <a:rPr lang="en-US" altLang="zh-CN" sz="900" b="0" dirty="0">
                <a:solidFill>
                  <a:srgbClr val="0070C0"/>
                </a:solidFill>
                <a:effectLst/>
                <a:latin typeface="Times" panose="02020603050405020304" pitchFamily="18" charset="0"/>
                <a:cs typeface="Times" panose="02020603050405020304" pitchFamily="18" charset="0"/>
              </a:rPr>
              <a:t> HUST</a:t>
            </a:r>
            <a:r>
              <a:rPr lang="en-US" b="0" dirty="0">
                <a:solidFill>
                  <a:srgbClr val="0070C0"/>
                </a:solidFill>
                <a:effectLst/>
                <a:latin typeface="Times" panose="02020603050405020304" pitchFamily="18" charset="0"/>
                <a:cs typeface="Times" panose="02020603050405020304" pitchFamily="18" charset="0"/>
              </a:rPr>
              <a:t> --  </a:t>
            </a:r>
            <a:fld id="{8D53829D-69C5-427B-BC55-CADFE39DF8BA}" type="slidenum">
              <a:rPr lang="en-US" b="0" smtClean="0">
                <a:solidFill>
                  <a:srgbClr val="0070C0"/>
                </a:solidFill>
                <a:effectLst/>
                <a:latin typeface="Times" panose="02020603050405020304" pitchFamily="18" charset="0"/>
                <a:cs typeface="Times" panose="02020603050405020304" pitchFamily="18" charset="0"/>
              </a:rPr>
              <a:pPr algn="l">
                <a:buFontTx/>
                <a:buNone/>
              </a:pPr>
              <a:t>‹#›</a:t>
            </a:fld>
            <a:endParaRPr lang="en-US" b="0" dirty="0">
              <a:solidFill>
                <a:srgbClr val="0070C0"/>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191879153"/>
      </p:ext>
    </p:extLst>
  </p:cSld>
  <p:clrMap bg1="dk2" tx1="lt1" bg2="dk1" tx2="lt2" accent1="accent1" accent2="accent2" accent3="accent3" accent4="accent4" accent5="accent5" accent6="accent6" hlink="hlink" folHlink="folHlink"/>
  <p:sldLayoutIdLst>
    <p:sldLayoutId id="2147483759" r:id="rId1"/>
    <p:sldLayoutId id="2147483760"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55" r:id="rId12"/>
    <p:sldLayoutId id="2147483756" r:id="rId13"/>
    <p:sldLayoutId id="2147483732" r:id="rId14"/>
    <p:sldLayoutId id="2147483714" r:id="rId15"/>
    <p:sldLayoutId id="2147483808" r:id="rId16"/>
  </p:sldLayoutIdLst>
  <p:hf sldNum="0" hdr="0" ftr="0" dt="0"/>
  <p:txStyles>
    <p:titleStyle>
      <a:lvl1pPr algn="ctr" rtl="0" eaLnBrk="1" fontAlgn="base" hangingPunct="1">
        <a:lnSpc>
          <a:spcPct val="85000"/>
        </a:lnSpc>
        <a:spcBef>
          <a:spcPct val="0"/>
        </a:spcBef>
        <a:spcAft>
          <a:spcPct val="0"/>
        </a:spcAft>
        <a:defRPr kumimoji="1" sz="2400">
          <a:solidFill>
            <a:srgbClr val="FF0000"/>
          </a:solidFill>
          <a:latin typeface="+mj-lt"/>
          <a:ea typeface="+mj-ea"/>
          <a:cs typeface="+mj-cs"/>
        </a:defRPr>
      </a:lvl1pPr>
      <a:lvl2pPr algn="l" rtl="0" eaLnBrk="1" fontAlgn="base" hangingPunct="1">
        <a:lnSpc>
          <a:spcPct val="85000"/>
        </a:lnSpc>
        <a:spcBef>
          <a:spcPct val="0"/>
        </a:spcBef>
        <a:spcAft>
          <a:spcPct val="0"/>
        </a:spcAft>
        <a:defRPr kumimoji="1" sz="2400">
          <a:solidFill>
            <a:schemeClr val="tx1"/>
          </a:solidFill>
          <a:latin typeface="Tahoma" pitchFamily="34" charset="0"/>
        </a:defRPr>
      </a:lvl2pPr>
      <a:lvl3pPr algn="l" rtl="0" eaLnBrk="1" fontAlgn="base" hangingPunct="1">
        <a:lnSpc>
          <a:spcPct val="85000"/>
        </a:lnSpc>
        <a:spcBef>
          <a:spcPct val="0"/>
        </a:spcBef>
        <a:spcAft>
          <a:spcPct val="0"/>
        </a:spcAft>
        <a:defRPr kumimoji="1" sz="2400">
          <a:solidFill>
            <a:schemeClr val="tx1"/>
          </a:solidFill>
          <a:latin typeface="Tahoma" pitchFamily="34" charset="0"/>
        </a:defRPr>
      </a:lvl3pPr>
      <a:lvl4pPr algn="l" rtl="0" eaLnBrk="1" fontAlgn="base" hangingPunct="1">
        <a:lnSpc>
          <a:spcPct val="85000"/>
        </a:lnSpc>
        <a:spcBef>
          <a:spcPct val="0"/>
        </a:spcBef>
        <a:spcAft>
          <a:spcPct val="0"/>
        </a:spcAft>
        <a:defRPr kumimoji="1" sz="2400">
          <a:solidFill>
            <a:schemeClr val="tx1"/>
          </a:solidFill>
          <a:latin typeface="Tahoma" pitchFamily="34" charset="0"/>
        </a:defRPr>
      </a:lvl4pPr>
      <a:lvl5pPr algn="l" rtl="0" eaLnBrk="1" fontAlgn="base" hangingPunct="1">
        <a:lnSpc>
          <a:spcPct val="85000"/>
        </a:lnSpc>
        <a:spcBef>
          <a:spcPct val="0"/>
        </a:spcBef>
        <a:spcAft>
          <a:spcPct val="0"/>
        </a:spcAft>
        <a:defRPr kumimoji="1" sz="2400">
          <a:solidFill>
            <a:schemeClr val="tx1"/>
          </a:solidFill>
          <a:latin typeface="Tahoma" pitchFamily="34" charset="0"/>
        </a:defRPr>
      </a:lvl5pPr>
      <a:lvl6pPr marL="457200" algn="l" rtl="0" eaLnBrk="1" fontAlgn="base" hangingPunct="1">
        <a:lnSpc>
          <a:spcPct val="85000"/>
        </a:lnSpc>
        <a:spcBef>
          <a:spcPct val="0"/>
        </a:spcBef>
        <a:spcAft>
          <a:spcPct val="0"/>
        </a:spcAft>
        <a:defRPr kumimoji="1" sz="2400">
          <a:solidFill>
            <a:srgbClr val="0000FF"/>
          </a:solidFill>
          <a:latin typeface="Tahoma" pitchFamily="34" charset="0"/>
        </a:defRPr>
      </a:lvl6pPr>
      <a:lvl7pPr marL="914400" algn="l" rtl="0" eaLnBrk="1" fontAlgn="base" hangingPunct="1">
        <a:lnSpc>
          <a:spcPct val="85000"/>
        </a:lnSpc>
        <a:spcBef>
          <a:spcPct val="0"/>
        </a:spcBef>
        <a:spcAft>
          <a:spcPct val="0"/>
        </a:spcAft>
        <a:defRPr kumimoji="1" sz="2400">
          <a:solidFill>
            <a:srgbClr val="0000FF"/>
          </a:solidFill>
          <a:latin typeface="Tahoma" pitchFamily="34" charset="0"/>
        </a:defRPr>
      </a:lvl7pPr>
      <a:lvl8pPr marL="1371600" algn="l" rtl="0" eaLnBrk="1" fontAlgn="base" hangingPunct="1">
        <a:lnSpc>
          <a:spcPct val="85000"/>
        </a:lnSpc>
        <a:spcBef>
          <a:spcPct val="0"/>
        </a:spcBef>
        <a:spcAft>
          <a:spcPct val="0"/>
        </a:spcAft>
        <a:defRPr kumimoji="1" sz="2400">
          <a:solidFill>
            <a:srgbClr val="0000FF"/>
          </a:solidFill>
          <a:latin typeface="Tahoma" pitchFamily="34" charset="0"/>
        </a:defRPr>
      </a:lvl8pPr>
      <a:lvl9pPr marL="1828800" algn="l" rtl="0" eaLnBrk="1" fontAlgn="base" hangingPunct="1">
        <a:lnSpc>
          <a:spcPct val="85000"/>
        </a:lnSpc>
        <a:spcBef>
          <a:spcPct val="0"/>
        </a:spcBef>
        <a:spcAft>
          <a:spcPct val="0"/>
        </a:spcAft>
        <a:defRPr kumimoji="1" sz="2400">
          <a:solidFill>
            <a:srgbClr val="0000FF"/>
          </a:solidFill>
          <a:latin typeface="Tahoma" pitchFamily="34" charset="0"/>
        </a:defRPr>
      </a:lvl9pPr>
    </p:titleStyle>
    <p:bodyStyle>
      <a:lvl1pPr marL="342900" indent="-342900" algn="l" rtl="0" eaLnBrk="1" fontAlgn="base" hangingPunct="1">
        <a:spcBef>
          <a:spcPct val="60000"/>
        </a:spcBef>
        <a:spcAft>
          <a:spcPct val="0"/>
        </a:spcAft>
        <a:buClr>
          <a:srgbClr val="6600CC"/>
        </a:buClr>
        <a:buFont typeface="Wingdings" pitchFamily="2" charset="2"/>
        <a:buChar char="q"/>
        <a:defRPr kumimoji="1" sz="2200">
          <a:solidFill>
            <a:srgbClr val="FF0000"/>
          </a:solidFill>
          <a:latin typeface="+mn-lt"/>
          <a:ea typeface="+mn-ea"/>
          <a:cs typeface="+mn-cs"/>
        </a:defRPr>
      </a:lvl1pPr>
      <a:lvl2pPr marL="742950" indent="-285750" algn="l" rtl="0" eaLnBrk="1" fontAlgn="base" hangingPunct="1">
        <a:spcBef>
          <a:spcPct val="40000"/>
        </a:spcBef>
        <a:spcAft>
          <a:spcPct val="0"/>
        </a:spcAft>
        <a:buClr>
          <a:srgbClr val="6600CC"/>
        </a:buClr>
        <a:buFont typeface="Courier New" pitchFamily="49" charset="0"/>
        <a:buChar char="o"/>
        <a:defRPr kumimoji="1" sz="1800">
          <a:solidFill>
            <a:srgbClr val="FF0000"/>
          </a:solidFill>
          <a:latin typeface="+mn-lt"/>
        </a:defRPr>
      </a:lvl2pPr>
      <a:lvl3pPr marL="1143000" indent="-228600" algn="l" rtl="0" eaLnBrk="1" fontAlgn="base" hangingPunct="1">
        <a:lnSpc>
          <a:spcPct val="95000"/>
        </a:lnSpc>
        <a:spcBef>
          <a:spcPct val="35000"/>
        </a:spcBef>
        <a:spcAft>
          <a:spcPct val="0"/>
        </a:spcAft>
        <a:buClr>
          <a:srgbClr val="6600CC"/>
        </a:buClr>
        <a:buFont typeface="Vivaldi" pitchFamily="66" charset="0"/>
        <a:buChar char="#"/>
        <a:defRPr kumimoji="1">
          <a:solidFill>
            <a:srgbClr val="FF0000"/>
          </a:solidFill>
          <a:latin typeface="+mn-lt"/>
        </a:defRPr>
      </a:lvl3pPr>
      <a:lvl4pPr marL="1600200" indent="-228600" algn="l" rtl="0" eaLnBrk="1" fontAlgn="base" hangingPunct="1">
        <a:lnSpc>
          <a:spcPct val="75000"/>
        </a:lnSpc>
        <a:spcBef>
          <a:spcPct val="3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1" fontAlgn="base" hangingPunct="1">
        <a:lnSpc>
          <a:spcPct val="75000"/>
        </a:lnSpc>
        <a:spcBef>
          <a:spcPct val="3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file:///C:\Xilinx\SDK\2014.4\data\embeddedsw\XilinxProcessorIPLib\drivers\scutimer_v2_0\doc\html\api\xscutimer_8c.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file:///C:\Xilinx\SDK\2014.4\data\embeddedsw\XilinxProcessorIPLib\drivers\scutimer_v2_0\doc\html\api\xscutimer_8h.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6 Drivers, Timers, Debugging, Lab #5</a:t>
            </a:r>
          </a:p>
        </p:txBody>
      </p:sp>
      <p:sp>
        <p:nvSpPr>
          <p:cNvPr id="3" name="Content Placeholder 2"/>
          <p:cNvSpPr>
            <a:spLocks noGrp="1"/>
          </p:cNvSpPr>
          <p:nvPr>
            <p:ph sz="quarter" idx="10"/>
          </p:nvPr>
        </p:nvSpPr>
        <p:spPr/>
        <p:txBody>
          <a:bodyPr/>
          <a:lstStyle/>
          <a:p>
            <a:r>
              <a:rPr lang="en-US" dirty="0"/>
              <a:t>Assignment and References</a:t>
            </a:r>
          </a:p>
          <a:p>
            <a:endParaRPr lang="en-US" dirty="0"/>
          </a:p>
          <a:p>
            <a:r>
              <a:rPr lang="en-US" dirty="0"/>
              <a:t>Device Drivers – Levels 0, 1, 2</a:t>
            </a:r>
          </a:p>
          <a:p>
            <a:r>
              <a:rPr lang="en-US" dirty="0"/>
              <a:t>Timers: Cortex-A9 Processor</a:t>
            </a:r>
          </a:p>
          <a:p>
            <a:r>
              <a:rPr lang="en-US" dirty="0"/>
              <a:t>Private Timers</a:t>
            </a:r>
          </a:p>
          <a:p>
            <a:r>
              <a:rPr lang="en-US" dirty="0"/>
              <a:t>Scutimer_v2_0 driver</a:t>
            </a:r>
          </a:p>
          <a:p>
            <a:pPr lvl="1"/>
            <a:r>
              <a:rPr lang="en-US" dirty="0"/>
              <a:t>C:\Xilinx\SDK\2014.4\data\embeddedsw\XilinxProcessorIPLib\drivers\scutimer_v2_0</a:t>
            </a:r>
          </a:p>
          <a:p>
            <a:r>
              <a:rPr lang="en-US" dirty="0"/>
              <a:t>Lab #5 Explained: ARM timer</a:t>
            </a:r>
          </a:p>
          <a:p>
            <a:r>
              <a:rPr lang="en-US" dirty="0"/>
              <a:t>XMD/GDB Debug</a:t>
            </a:r>
          </a:p>
          <a:p>
            <a:r>
              <a:rPr lang="en-IE" dirty="0"/>
              <a:t>System Debugger/TCF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ARM Cortex-A9 MPU</a:t>
            </a:r>
            <a:endParaRPr lang="en-US" altLang="en-US" dirty="0"/>
          </a:p>
        </p:txBody>
      </p:sp>
      <p:sp>
        <p:nvSpPr>
          <p:cNvPr id="2" name="Text Placeholder 1"/>
          <p:cNvSpPr>
            <a:spLocks noGrp="1"/>
          </p:cNvSpPr>
          <p:nvPr>
            <p:ph type="body" sz="quarter" idx="10"/>
          </p:nvPr>
        </p:nvSpPr>
        <p:spPr/>
        <p:txBody>
          <a:bodyPr/>
          <a:lstStyle/>
          <a:p>
            <a:r>
              <a:rPr lang="en-US" dirty="0"/>
              <a:t>two Cortex-A9 processor cores, </a:t>
            </a:r>
          </a:p>
          <a:p>
            <a:r>
              <a:rPr lang="en-US" dirty="0"/>
              <a:t>the level 2 (L2) cache and memory</a:t>
            </a:r>
          </a:p>
          <a:p>
            <a:r>
              <a:rPr lang="en-US" dirty="0"/>
              <a:t>Subsystem</a:t>
            </a:r>
          </a:p>
          <a:p>
            <a:r>
              <a:rPr lang="en-US" dirty="0"/>
              <a:t>Snoop Control Unit (SCU) </a:t>
            </a:r>
          </a:p>
          <a:p>
            <a:r>
              <a:rPr lang="en-US" dirty="0"/>
              <a:t>Accelerator Coherency Port (ACP)</a:t>
            </a:r>
          </a:p>
          <a:p>
            <a:r>
              <a:rPr lang="en-US" dirty="0"/>
              <a:t>Debug functions</a:t>
            </a:r>
          </a:p>
          <a:p>
            <a:endParaRPr lang="en-US" dirty="0"/>
          </a:p>
        </p:txBody>
      </p:sp>
      <p:sp>
        <p:nvSpPr>
          <p:cNvPr id="3" name="TextBox 2"/>
          <p:cNvSpPr txBox="1"/>
          <p:nvPr/>
        </p:nvSpPr>
        <p:spPr>
          <a:xfrm>
            <a:off x="256309" y="6019800"/>
            <a:ext cx="3505200" cy="461665"/>
          </a:xfrm>
          <a:prstGeom prst="rect">
            <a:avLst/>
          </a:prstGeom>
          <a:noFill/>
        </p:spPr>
        <p:txBody>
          <a:bodyPr wrap="square" rtlCol="0">
            <a:spAutoFit/>
          </a:bodyPr>
          <a:lstStyle/>
          <a:p>
            <a:pPr>
              <a:buNone/>
            </a:pPr>
            <a:r>
              <a:rPr lang="en-US" sz="1200" dirty="0">
                <a:solidFill>
                  <a:srgbClr val="0070C0"/>
                </a:solidFill>
                <a:effectLst/>
              </a:rPr>
              <a:t>Altera: </a:t>
            </a:r>
            <a:r>
              <a:rPr lang="pt-BR" sz="1200" dirty="0">
                <a:solidFill>
                  <a:srgbClr val="0070C0"/>
                </a:solidFill>
                <a:effectLst/>
              </a:rPr>
              <a:t>SoC FPGA ARM Cortex-A9 MPCore </a:t>
            </a:r>
            <a:r>
              <a:rPr lang="en-US" sz="1200" dirty="0">
                <a:solidFill>
                  <a:srgbClr val="0070C0"/>
                </a:solidFill>
                <a:effectLst/>
              </a:rPr>
              <a:t>Processor Advance Information Brief, aib-01020</a:t>
            </a:r>
          </a:p>
        </p:txBody>
      </p:sp>
      <p:pic>
        <p:nvPicPr>
          <p:cNvPr id="4" name="Picture 3"/>
          <p:cNvPicPr>
            <a:picLocks noChangeAspect="1"/>
          </p:cNvPicPr>
          <p:nvPr/>
        </p:nvPicPr>
        <p:blipFill>
          <a:blip r:embed="rId3"/>
          <a:stretch>
            <a:fillRect/>
          </a:stretch>
        </p:blipFill>
        <p:spPr>
          <a:xfrm>
            <a:off x="4953000" y="613832"/>
            <a:ext cx="3314700" cy="6055477"/>
          </a:xfrm>
          <a:prstGeom prst="rect">
            <a:avLst/>
          </a:prstGeom>
        </p:spPr>
      </p:pic>
    </p:spTree>
    <p:extLst>
      <p:ext uri="{BB962C8B-B14F-4D97-AF65-F5344CB8AC3E}">
        <p14:creationId xmlns:p14="http://schemas.microsoft.com/office/powerpoint/2010/main" val="242699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altLang="en-US" dirty="0"/>
              <a:t>Clock, Peripheral Clock, peripheral Clock Enable</a:t>
            </a:r>
            <a:endParaRPr lang="en-US" altLang="en-US" dirty="0"/>
          </a:p>
        </p:txBody>
      </p:sp>
      <p:sp>
        <p:nvSpPr>
          <p:cNvPr id="6" name="Text Placeholder 5"/>
          <p:cNvSpPr>
            <a:spLocks noGrp="1"/>
          </p:cNvSpPr>
          <p:nvPr>
            <p:ph type="body" sz="quarter" idx="10"/>
          </p:nvPr>
        </p:nvSpPr>
        <p:spPr/>
        <p:txBody>
          <a:bodyPr/>
          <a:lstStyle/>
          <a:p>
            <a:r>
              <a:rPr lang="en-US" dirty="0"/>
              <a:t>CLK – System Clock Frequency, fixed frequency</a:t>
            </a:r>
          </a:p>
          <a:p>
            <a:pPr lvl="1"/>
            <a:r>
              <a:rPr lang="en-US" dirty="0"/>
              <a:t>All Cortex-A9 processors in the Cortex-A9 MPCore processor and the SCU are clocked with a distributed version of CLK.</a:t>
            </a:r>
          </a:p>
          <a:p>
            <a:pPr lvl="1"/>
            <a:r>
              <a:rPr lang="en-US" dirty="0"/>
              <a:t>Zybo CLK is 650MHz</a:t>
            </a:r>
          </a:p>
          <a:p>
            <a:r>
              <a:rPr lang="en-US" dirty="0"/>
              <a:t>PERPHCLK – Peripheral clock frequency, ½ of CLK speed</a:t>
            </a:r>
          </a:p>
          <a:p>
            <a:pPr lvl="1"/>
            <a:r>
              <a:rPr lang="en-US" dirty="0"/>
              <a:t>The Interrupt Controller, global timer, private timers, and watchdogs are clocked with PERIPHCLK.</a:t>
            </a:r>
          </a:p>
          <a:p>
            <a:r>
              <a:rPr lang="en-US" dirty="0"/>
              <a:t>PERIPHCLKEN</a:t>
            </a:r>
          </a:p>
          <a:p>
            <a:pPr lvl="1"/>
            <a:r>
              <a:rPr lang="en-US" dirty="0"/>
              <a:t>This is the clock enable signal for the Interrupt Controller and timers. The PERIPHCLKEN signal is generated at CLK clock speed. PERIPHCLKEN HIGH on a CLK rising edge indicates that there is a corresponding PERIPHCLK rising edge.</a:t>
            </a:r>
          </a:p>
        </p:txBody>
      </p:sp>
      <p:sp>
        <p:nvSpPr>
          <p:cNvPr id="5" name="TextBox 4"/>
          <p:cNvSpPr txBox="1"/>
          <p:nvPr/>
        </p:nvSpPr>
        <p:spPr>
          <a:xfrm>
            <a:off x="6400800" y="662290"/>
            <a:ext cx="2667000" cy="276999"/>
          </a:xfrm>
          <a:prstGeom prst="rect">
            <a:avLst/>
          </a:prstGeom>
          <a:noFill/>
        </p:spPr>
        <p:txBody>
          <a:bodyPr wrap="square" rtlCol="0">
            <a:spAutoFit/>
          </a:bodyPr>
          <a:lstStyle/>
          <a:p>
            <a:r>
              <a:rPr lang="en-US" sz="1200" dirty="0">
                <a:effectLst/>
              </a:rPr>
              <a:t>Cortex-A9 MPCore TRM DDI0407F_c</a:t>
            </a:r>
          </a:p>
        </p:txBody>
      </p:sp>
      <p:pic>
        <p:nvPicPr>
          <p:cNvPr id="3" name="Picture 2"/>
          <p:cNvPicPr>
            <a:picLocks noChangeAspect="1"/>
          </p:cNvPicPr>
          <p:nvPr/>
        </p:nvPicPr>
        <p:blipFill>
          <a:blip r:embed="rId3"/>
          <a:stretch>
            <a:fillRect/>
          </a:stretch>
        </p:blipFill>
        <p:spPr>
          <a:xfrm>
            <a:off x="304800" y="4712014"/>
            <a:ext cx="6891337" cy="1732080"/>
          </a:xfrm>
          <a:prstGeom prst="rect">
            <a:avLst/>
          </a:prstGeom>
        </p:spPr>
      </p:pic>
    </p:spTree>
    <p:extLst>
      <p:ext uri="{BB962C8B-B14F-4D97-AF65-F5344CB8AC3E}">
        <p14:creationId xmlns:p14="http://schemas.microsoft.com/office/powerpoint/2010/main" val="352406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Timers of Cortex-A9 Processor</a:t>
            </a:r>
            <a:endParaRPr lang="en-US" altLang="en-US" dirty="0"/>
          </a:p>
        </p:txBody>
      </p:sp>
      <p:sp>
        <p:nvSpPr>
          <p:cNvPr id="2" name="Text Placeholder 1"/>
          <p:cNvSpPr>
            <a:spLocks noGrp="1"/>
          </p:cNvSpPr>
          <p:nvPr>
            <p:ph type="body" sz="quarter" idx="10"/>
          </p:nvPr>
        </p:nvSpPr>
        <p:spPr/>
        <p:txBody>
          <a:bodyPr/>
          <a:lstStyle/>
          <a:p>
            <a:r>
              <a:rPr lang="en-US" dirty="0"/>
              <a:t>Each CPU has one 32-bit private timer and 32-bit watchdog timer, accessible only by this CPU</a:t>
            </a:r>
          </a:p>
          <a:p>
            <a:pPr lvl="1"/>
            <a:r>
              <a:rPr lang="en-US" dirty="0"/>
              <a:t>8-bit Prescaler</a:t>
            </a:r>
          </a:p>
          <a:p>
            <a:pPr lvl="1"/>
            <a:r>
              <a:rPr lang="en-US" dirty="0"/>
              <a:t>Single-shot or auto-reload modes</a:t>
            </a:r>
          </a:p>
          <a:p>
            <a:pPr lvl="1"/>
            <a:r>
              <a:rPr lang="en-US" dirty="0"/>
              <a:t>Optional interrupt </a:t>
            </a:r>
          </a:p>
          <a:p>
            <a:r>
              <a:rPr lang="en-US" dirty="0"/>
              <a:t>Both CPUs share a 64-bit global timer (GTC)</a:t>
            </a:r>
          </a:p>
          <a:p>
            <a:r>
              <a:rPr lang="en-US" dirty="0"/>
              <a:t>Each CPU has a private 64-bit compare module to generate private interrupts on compare</a:t>
            </a:r>
          </a:p>
          <a:p>
            <a:r>
              <a:rPr lang="en-US" dirty="0"/>
              <a:t>All are Clocked at ½ CPU clock</a:t>
            </a:r>
            <a:br>
              <a:rPr lang="en-US" dirty="0"/>
            </a:br>
            <a:r>
              <a:rPr lang="en-US" dirty="0"/>
              <a:t>and count down timers</a:t>
            </a:r>
          </a:p>
          <a:p>
            <a:endParaRPr lang="en-US" dirty="0"/>
          </a:p>
          <a:p>
            <a:endParaRPr lang="en-US" dirty="0"/>
          </a:p>
        </p:txBody>
      </p:sp>
      <p:pic>
        <p:nvPicPr>
          <p:cNvPr id="4" name="Picture 3"/>
          <p:cNvPicPr>
            <a:picLocks noChangeAspect="1"/>
          </p:cNvPicPr>
          <p:nvPr/>
        </p:nvPicPr>
        <p:blipFill>
          <a:blip r:embed="rId3"/>
          <a:stretch>
            <a:fillRect/>
          </a:stretch>
        </p:blipFill>
        <p:spPr>
          <a:xfrm>
            <a:off x="4572000" y="522369"/>
            <a:ext cx="4267200" cy="6160394"/>
          </a:xfrm>
          <a:prstGeom prst="rect">
            <a:avLst/>
          </a:prstGeom>
        </p:spPr>
      </p:pic>
      <p:sp>
        <p:nvSpPr>
          <p:cNvPr id="5" name="TextBox 4"/>
          <p:cNvSpPr txBox="1"/>
          <p:nvPr/>
        </p:nvSpPr>
        <p:spPr>
          <a:xfrm>
            <a:off x="228600" y="6015336"/>
            <a:ext cx="3505200" cy="461665"/>
          </a:xfrm>
          <a:prstGeom prst="rect">
            <a:avLst/>
          </a:prstGeom>
          <a:noFill/>
        </p:spPr>
        <p:txBody>
          <a:bodyPr wrap="square" rtlCol="0">
            <a:spAutoFit/>
          </a:bodyPr>
          <a:lstStyle/>
          <a:p>
            <a:pPr>
              <a:buNone/>
            </a:pPr>
            <a:r>
              <a:rPr lang="en-US" sz="1200" dirty="0">
                <a:solidFill>
                  <a:srgbClr val="0070C0"/>
                </a:solidFill>
                <a:effectLst/>
              </a:rPr>
              <a:t>Altera: </a:t>
            </a:r>
            <a:r>
              <a:rPr lang="pt-BR" sz="1200" dirty="0">
                <a:solidFill>
                  <a:srgbClr val="0070C0"/>
                </a:solidFill>
                <a:effectLst/>
              </a:rPr>
              <a:t>SoC FPGA ARM Cortex-A9 MPCore </a:t>
            </a:r>
            <a:r>
              <a:rPr lang="en-US" sz="1200" dirty="0">
                <a:solidFill>
                  <a:srgbClr val="0070C0"/>
                </a:solidFill>
                <a:effectLst/>
              </a:rPr>
              <a:t>Processor Advance Information Brief, aib-01020</a:t>
            </a:r>
          </a:p>
        </p:txBody>
      </p:sp>
    </p:spTree>
    <p:extLst>
      <p:ext uri="{BB962C8B-B14F-4D97-AF65-F5344CB8AC3E}">
        <p14:creationId xmlns:p14="http://schemas.microsoft.com/office/powerpoint/2010/main" val="371204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447800" y="609600"/>
            <a:ext cx="6637524" cy="5695565"/>
          </a:xfrm>
          <a:prstGeom prst="rect">
            <a:avLst/>
          </a:prstGeom>
        </p:spPr>
      </p:pic>
      <p:sp>
        <p:nvSpPr>
          <p:cNvPr id="11" name="Title 10"/>
          <p:cNvSpPr>
            <a:spLocks noGrp="1"/>
          </p:cNvSpPr>
          <p:nvPr>
            <p:ph type="title"/>
          </p:nvPr>
        </p:nvSpPr>
        <p:spPr/>
        <p:txBody>
          <a:bodyPr/>
          <a:lstStyle/>
          <a:p>
            <a:pPr>
              <a:lnSpc>
                <a:spcPct val="90000"/>
              </a:lnSpc>
            </a:pPr>
            <a:r>
              <a:rPr lang="en-US" dirty="0"/>
              <a:t>Timers of Cortex-A9 Processor</a:t>
            </a:r>
            <a:endParaRPr lang="en-US" altLang="en-US" dirty="0"/>
          </a:p>
        </p:txBody>
      </p:sp>
      <p:sp>
        <p:nvSpPr>
          <p:cNvPr id="5" name="TextBox 4"/>
          <p:cNvSpPr txBox="1"/>
          <p:nvPr/>
        </p:nvSpPr>
        <p:spPr>
          <a:xfrm>
            <a:off x="1219200" y="6248400"/>
            <a:ext cx="4572000" cy="461665"/>
          </a:xfrm>
          <a:prstGeom prst="rect">
            <a:avLst/>
          </a:prstGeom>
          <a:noFill/>
        </p:spPr>
        <p:txBody>
          <a:bodyPr wrap="square" rtlCol="0">
            <a:spAutoFit/>
          </a:bodyPr>
          <a:lstStyle/>
          <a:p>
            <a:pPr>
              <a:buNone/>
            </a:pPr>
            <a:r>
              <a:rPr lang="en-US" sz="1200" dirty="0">
                <a:solidFill>
                  <a:srgbClr val="0070C0"/>
                </a:solidFill>
                <a:effectLst/>
              </a:rPr>
              <a:t>Xilinx: Zynq-7000 All Programmable SoC, </a:t>
            </a:r>
            <a:r>
              <a:rPr lang="en-US" sz="1200" i="1" dirty="0">
                <a:solidFill>
                  <a:srgbClr val="0070C0"/>
                </a:solidFill>
                <a:effectLst/>
              </a:rPr>
              <a:t>Technical Reference Manual, </a:t>
            </a:r>
            <a:r>
              <a:rPr lang="en-US" sz="1200" dirty="0">
                <a:solidFill>
                  <a:srgbClr val="0070C0"/>
                </a:solidFill>
                <a:effectLst/>
              </a:rPr>
              <a:t>UG585 (v1.10) February 23, 2015</a:t>
            </a:r>
          </a:p>
        </p:txBody>
      </p:sp>
    </p:spTree>
    <p:extLst>
      <p:ext uri="{BB962C8B-B14F-4D97-AF65-F5344CB8AC3E}">
        <p14:creationId xmlns:p14="http://schemas.microsoft.com/office/powerpoint/2010/main" val="116167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32-bit Private Count-Down Timers of Cortex-A9 Processor</a:t>
            </a:r>
            <a:endParaRPr lang="en-US" altLang="en-US" dirty="0"/>
          </a:p>
        </p:txBody>
      </p:sp>
      <p:sp>
        <p:nvSpPr>
          <p:cNvPr id="2" name="Text Placeholder 1"/>
          <p:cNvSpPr>
            <a:spLocks noGrp="1"/>
          </p:cNvSpPr>
          <p:nvPr>
            <p:ph type="body" sz="quarter" idx="10"/>
          </p:nvPr>
        </p:nvSpPr>
        <p:spPr/>
        <p:txBody>
          <a:bodyPr/>
          <a:lstStyle/>
          <a:p>
            <a:r>
              <a:rPr lang="en-US" dirty="0"/>
              <a:t>Each CPU has one 32-bit private timer and 32-bit watchdog timer, accessible only by this CPU</a:t>
            </a:r>
          </a:p>
          <a:p>
            <a:pPr lvl="1"/>
            <a:r>
              <a:rPr lang="en-US" dirty="0"/>
              <a:t>8-bit Prescaler</a:t>
            </a:r>
          </a:p>
          <a:p>
            <a:pPr lvl="1"/>
            <a:r>
              <a:rPr lang="en-US" dirty="0"/>
              <a:t>Single-shot or auto-reload modes</a:t>
            </a:r>
          </a:p>
          <a:p>
            <a:pPr lvl="1"/>
            <a:r>
              <a:rPr lang="en-US" dirty="0"/>
              <a:t>Optional interrupt </a:t>
            </a:r>
          </a:p>
          <a:p>
            <a:r>
              <a:rPr lang="en-US" dirty="0"/>
              <a:t>By default 32-bit count down timer</a:t>
            </a:r>
          </a:p>
          <a:p>
            <a:r>
              <a:rPr lang="en-US" dirty="0"/>
              <a:t>Both CPUs share a 64-bit global timer (GTC)</a:t>
            </a:r>
          </a:p>
          <a:p>
            <a:r>
              <a:rPr lang="en-US" dirty="0"/>
              <a:t>Each CPU has a private 64-bit compare module to generate private interrupts on compare</a:t>
            </a:r>
          </a:p>
          <a:p>
            <a:r>
              <a:rPr lang="en-US" dirty="0"/>
              <a:t>Clocked at ½ CPU clock</a:t>
            </a:r>
          </a:p>
          <a:p>
            <a:endParaRPr lang="en-US" dirty="0"/>
          </a:p>
          <a:p>
            <a:endParaRPr lang="en-US" dirty="0"/>
          </a:p>
        </p:txBody>
      </p:sp>
      <p:sp>
        <p:nvSpPr>
          <p:cNvPr id="5" name="TextBox 4"/>
          <p:cNvSpPr txBox="1"/>
          <p:nvPr/>
        </p:nvSpPr>
        <p:spPr>
          <a:xfrm>
            <a:off x="609600" y="5943600"/>
            <a:ext cx="4953000" cy="461665"/>
          </a:xfrm>
          <a:prstGeom prst="rect">
            <a:avLst/>
          </a:prstGeom>
          <a:noFill/>
        </p:spPr>
        <p:txBody>
          <a:bodyPr wrap="square" rtlCol="0">
            <a:spAutoFit/>
          </a:bodyPr>
          <a:lstStyle/>
          <a:p>
            <a:pPr>
              <a:buNone/>
            </a:pPr>
            <a:r>
              <a:rPr lang="en-US" sz="1200" dirty="0">
                <a:solidFill>
                  <a:srgbClr val="0070C0"/>
                </a:solidFill>
                <a:effectLst/>
              </a:rPr>
              <a:t>Xilinx: Zynq-7000 All Programmable SoC, </a:t>
            </a:r>
            <a:r>
              <a:rPr lang="en-US" sz="1200" i="1" dirty="0">
                <a:solidFill>
                  <a:srgbClr val="0070C0"/>
                </a:solidFill>
                <a:effectLst/>
              </a:rPr>
              <a:t>Technical Reference Manual, </a:t>
            </a:r>
            <a:r>
              <a:rPr lang="en-US" sz="1200" dirty="0">
                <a:solidFill>
                  <a:srgbClr val="0070C0"/>
                </a:solidFill>
                <a:effectLst/>
              </a:rPr>
              <a:t>UG585 (v1.10) February 23, 2015</a:t>
            </a:r>
          </a:p>
        </p:txBody>
      </p:sp>
    </p:spTree>
    <p:extLst>
      <p:ext uri="{BB962C8B-B14F-4D97-AF65-F5344CB8AC3E}">
        <p14:creationId xmlns:p14="http://schemas.microsoft.com/office/powerpoint/2010/main" val="258555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Four 32-bit Timer Registers (xscutimer_hw.h)</a:t>
            </a:r>
            <a:endParaRPr lang="en-US" altLang="en-US" dirty="0"/>
          </a:p>
        </p:txBody>
      </p:sp>
      <p:sp>
        <p:nvSpPr>
          <p:cNvPr id="4" name="Text Placeholder 3"/>
          <p:cNvSpPr>
            <a:spLocks noGrp="1"/>
          </p:cNvSpPr>
          <p:nvPr>
            <p:ph type="body" sz="quarter" idx="10"/>
          </p:nvPr>
        </p:nvSpPr>
        <p:spPr/>
        <p:txBody>
          <a:bodyPr/>
          <a:lstStyle/>
          <a:p>
            <a:r>
              <a:rPr lang="en-US" dirty="0"/>
              <a:t>Load Register</a:t>
            </a:r>
          </a:p>
          <a:p>
            <a:r>
              <a:rPr lang="en-US" dirty="0"/>
              <a:t>Counter Register</a:t>
            </a:r>
          </a:p>
          <a:p>
            <a:r>
              <a:rPr lang="en-US" dirty="0"/>
              <a:t>Control Register</a:t>
            </a:r>
          </a:p>
          <a:p>
            <a:r>
              <a:rPr lang="en-US" dirty="0"/>
              <a:t>Status Register</a:t>
            </a:r>
          </a:p>
          <a:p>
            <a:r>
              <a:rPr lang="en-US" dirty="0"/>
              <a:t>Defined in xscutimer_hw.h</a:t>
            </a:r>
          </a:p>
        </p:txBody>
      </p:sp>
      <p:sp>
        <p:nvSpPr>
          <p:cNvPr id="5" name="TextBox 4"/>
          <p:cNvSpPr txBox="1"/>
          <p:nvPr/>
        </p:nvSpPr>
        <p:spPr>
          <a:xfrm>
            <a:off x="4029075" y="2391740"/>
            <a:ext cx="4953000" cy="461665"/>
          </a:xfrm>
          <a:prstGeom prst="rect">
            <a:avLst/>
          </a:prstGeom>
          <a:noFill/>
        </p:spPr>
        <p:txBody>
          <a:bodyPr wrap="square" rtlCol="0">
            <a:spAutoFit/>
          </a:bodyPr>
          <a:lstStyle/>
          <a:p>
            <a:pPr>
              <a:buNone/>
            </a:pPr>
            <a:r>
              <a:rPr lang="en-US" sz="1200" dirty="0">
                <a:solidFill>
                  <a:srgbClr val="7030A0"/>
                </a:solidFill>
                <a:effectLst/>
              </a:rPr>
              <a:t>Xilinx: Zynq-7000 All Programmable SoC, </a:t>
            </a:r>
            <a:r>
              <a:rPr lang="en-US" sz="1200" i="1" dirty="0">
                <a:solidFill>
                  <a:srgbClr val="7030A0"/>
                </a:solidFill>
                <a:effectLst/>
              </a:rPr>
              <a:t>Technical Reference Manual, </a:t>
            </a:r>
            <a:r>
              <a:rPr lang="en-US" sz="1200" dirty="0">
                <a:solidFill>
                  <a:srgbClr val="7030A0"/>
                </a:solidFill>
                <a:effectLst/>
              </a:rPr>
              <a:t>UG585 (v1.10) February 23, 2015</a:t>
            </a:r>
          </a:p>
        </p:txBody>
      </p:sp>
      <p:pic>
        <p:nvPicPr>
          <p:cNvPr id="2" name="Picture 1"/>
          <p:cNvPicPr>
            <a:picLocks noChangeAspect="1"/>
          </p:cNvPicPr>
          <p:nvPr/>
        </p:nvPicPr>
        <p:blipFill>
          <a:blip r:embed="rId3"/>
          <a:stretch>
            <a:fillRect/>
          </a:stretch>
        </p:blipFill>
        <p:spPr>
          <a:xfrm>
            <a:off x="314325" y="3200400"/>
            <a:ext cx="8562975" cy="2886075"/>
          </a:xfrm>
          <a:prstGeom prst="rect">
            <a:avLst/>
          </a:prstGeom>
        </p:spPr>
      </p:pic>
      <p:pic>
        <p:nvPicPr>
          <p:cNvPr id="6" name="Picture 5"/>
          <p:cNvPicPr>
            <a:picLocks noChangeAspect="1"/>
          </p:cNvPicPr>
          <p:nvPr/>
        </p:nvPicPr>
        <p:blipFill>
          <a:blip r:embed="rId4"/>
          <a:stretch>
            <a:fillRect/>
          </a:stretch>
        </p:blipFill>
        <p:spPr>
          <a:xfrm>
            <a:off x="2971800" y="1066800"/>
            <a:ext cx="6010275" cy="1150715"/>
          </a:xfrm>
          <a:prstGeom prst="rect">
            <a:avLst/>
          </a:prstGeom>
        </p:spPr>
      </p:pic>
    </p:spTree>
    <p:extLst>
      <p:ext uri="{BB962C8B-B14F-4D97-AF65-F5344CB8AC3E}">
        <p14:creationId xmlns:p14="http://schemas.microsoft.com/office/powerpoint/2010/main" val="214174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32-Bit Load Register and Counter Register</a:t>
            </a:r>
          </a:p>
        </p:txBody>
      </p:sp>
      <p:sp>
        <p:nvSpPr>
          <p:cNvPr id="6" name="Text Placeholder 5"/>
          <p:cNvSpPr>
            <a:spLocks noGrp="1"/>
          </p:cNvSpPr>
          <p:nvPr>
            <p:ph type="body" sz="quarter" idx="10"/>
          </p:nvPr>
        </p:nvSpPr>
        <p:spPr/>
        <p:txBody>
          <a:bodyPr/>
          <a:lstStyle/>
          <a:p>
            <a:r>
              <a:rPr lang="en-US" dirty="0"/>
              <a:t>Private Timer Load Register</a:t>
            </a:r>
          </a:p>
          <a:p>
            <a:pPr lvl="1"/>
            <a:r>
              <a:rPr lang="en-US" dirty="0"/>
              <a:t>The Timer Load Register contains the value copied to the Timer Counter Register when it decrements down to zero with auto reload mode enabled. Writing to the Timer Load Register means that you also write to the Timer Counter Register.</a:t>
            </a:r>
          </a:p>
          <a:p>
            <a:r>
              <a:rPr lang="en-US" dirty="0"/>
              <a:t>Private Timer Counter Register</a:t>
            </a:r>
          </a:p>
          <a:p>
            <a:pPr lvl="1"/>
            <a:r>
              <a:rPr lang="en-US" dirty="0"/>
              <a:t>The Timer Counter Register is a decrementing counter. It decrements if the timer is enabled using the timer enable bit in the Timer Control Register. When the Timer Counter Register reaches zero and auto reload mode is enabled, it reloads the value in the Timer Load Register and then decrements from that value. If auto reload mode is not enabled, the Timer Counter Register decrements down to zero and stops.</a:t>
            </a:r>
          </a:p>
        </p:txBody>
      </p:sp>
      <p:sp>
        <p:nvSpPr>
          <p:cNvPr id="5" name="TextBox 4"/>
          <p:cNvSpPr txBox="1"/>
          <p:nvPr/>
        </p:nvSpPr>
        <p:spPr>
          <a:xfrm>
            <a:off x="6248400" y="745066"/>
            <a:ext cx="2743200" cy="276999"/>
          </a:xfrm>
          <a:prstGeom prst="rect">
            <a:avLst/>
          </a:prstGeom>
          <a:noFill/>
        </p:spPr>
        <p:txBody>
          <a:bodyPr wrap="square" rtlCol="0">
            <a:spAutoFit/>
          </a:bodyPr>
          <a:lstStyle/>
          <a:p>
            <a:r>
              <a:rPr lang="en-US" sz="1200" dirty="0">
                <a:effectLst/>
              </a:rPr>
              <a:t>Cortex-A9 MPCore TRM DDI0407F_c</a:t>
            </a:r>
          </a:p>
        </p:txBody>
      </p:sp>
      <p:pic>
        <p:nvPicPr>
          <p:cNvPr id="2" name="Picture 1"/>
          <p:cNvPicPr>
            <a:picLocks noChangeAspect="1"/>
          </p:cNvPicPr>
          <p:nvPr/>
        </p:nvPicPr>
        <p:blipFill>
          <a:blip r:embed="rId3"/>
          <a:stretch>
            <a:fillRect/>
          </a:stretch>
        </p:blipFill>
        <p:spPr>
          <a:xfrm>
            <a:off x="404949" y="4416145"/>
            <a:ext cx="8248589" cy="1975985"/>
          </a:xfrm>
          <a:prstGeom prst="rect">
            <a:avLst/>
          </a:prstGeom>
        </p:spPr>
      </p:pic>
    </p:spTree>
    <p:extLst>
      <p:ext uri="{BB962C8B-B14F-4D97-AF65-F5344CB8AC3E}">
        <p14:creationId xmlns:p14="http://schemas.microsoft.com/office/powerpoint/2010/main" val="50557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8-Bit Prescaler, IRQ Enable Bit</a:t>
            </a:r>
          </a:p>
        </p:txBody>
      </p:sp>
      <p:sp>
        <p:nvSpPr>
          <p:cNvPr id="6" name="Text Placeholder 5"/>
          <p:cNvSpPr>
            <a:spLocks noGrp="1"/>
          </p:cNvSpPr>
          <p:nvPr>
            <p:ph type="body" sz="quarter" idx="10"/>
          </p:nvPr>
        </p:nvSpPr>
        <p:spPr/>
        <p:txBody>
          <a:bodyPr/>
          <a:lstStyle/>
          <a:p>
            <a:r>
              <a:rPr lang="en-US" dirty="0"/>
              <a:t>The 8-Bit Prescaler </a:t>
            </a:r>
          </a:p>
          <a:p>
            <a:pPr lvl="1"/>
            <a:r>
              <a:rPr lang="en-US" dirty="0"/>
              <a:t>modifies the clock period for the decrementing event for the Counter Register. </a:t>
            </a:r>
          </a:p>
          <a:p>
            <a:pPr lvl="1"/>
            <a:r>
              <a:rPr lang="en-US" dirty="0"/>
              <a:t>Timer clock period = Prescaler/PERPHCLK=Prescaler/(2*CLK)</a:t>
            </a:r>
          </a:p>
          <a:p>
            <a:r>
              <a:rPr lang="en-US" dirty="0"/>
              <a:t>IRQ Enable Bit</a:t>
            </a:r>
          </a:p>
          <a:p>
            <a:pPr lvl="1"/>
            <a:r>
              <a:rPr lang="en-US" dirty="0"/>
              <a:t>If set, the interrupt ID 29 is set as pending in the Interrupt Distributor when the event flag is set in the Timer Status Register.</a:t>
            </a:r>
          </a:p>
        </p:txBody>
      </p:sp>
      <p:sp>
        <p:nvSpPr>
          <p:cNvPr id="5" name="TextBox 4"/>
          <p:cNvSpPr txBox="1"/>
          <p:nvPr/>
        </p:nvSpPr>
        <p:spPr>
          <a:xfrm>
            <a:off x="6400800" y="682612"/>
            <a:ext cx="2667000" cy="276999"/>
          </a:xfrm>
          <a:prstGeom prst="rect">
            <a:avLst/>
          </a:prstGeom>
          <a:noFill/>
        </p:spPr>
        <p:txBody>
          <a:bodyPr wrap="square" rtlCol="0">
            <a:spAutoFit/>
          </a:bodyPr>
          <a:lstStyle/>
          <a:p>
            <a:r>
              <a:rPr lang="en-US" sz="1200" dirty="0">
                <a:effectLst/>
              </a:rPr>
              <a:t>Cortex-A9 MPCore TRM DDI0407F_c</a:t>
            </a:r>
          </a:p>
        </p:txBody>
      </p:sp>
      <p:pic>
        <p:nvPicPr>
          <p:cNvPr id="4" name="Picture 3"/>
          <p:cNvPicPr>
            <a:picLocks noChangeAspect="1"/>
          </p:cNvPicPr>
          <p:nvPr/>
        </p:nvPicPr>
        <p:blipFill>
          <a:blip r:embed="rId3"/>
          <a:stretch>
            <a:fillRect/>
          </a:stretch>
        </p:blipFill>
        <p:spPr>
          <a:xfrm>
            <a:off x="2514600" y="5123241"/>
            <a:ext cx="6134100" cy="1114425"/>
          </a:xfrm>
          <a:prstGeom prst="rect">
            <a:avLst/>
          </a:prstGeom>
        </p:spPr>
      </p:pic>
      <p:pic>
        <p:nvPicPr>
          <p:cNvPr id="3" name="Picture 2"/>
          <p:cNvPicPr>
            <a:picLocks noChangeAspect="1"/>
          </p:cNvPicPr>
          <p:nvPr/>
        </p:nvPicPr>
        <p:blipFill>
          <a:blip r:embed="rId4"/>
          <a:stretch>
            <a:fillRect/>
          </a:stretch>
        </p:blipFill>
        <p:spPr>
          <a:xfrm>
            <a:off x="1447800" y="3172794"/>
            <a:ext cx="7143750" cy="1752865"/>
          </a:xfrm>
          <a:prstGeom prst="rect">
            <a:avLst/>
          </a:prstGeom>
        </p:spPr>
      </p:pic>
    </p:spTree>
    <p:extLst>
      <p:ext uri="{BB962C8B-B14F-4D97-AF65-F5344CB8AC3E}">
        <p14:creationId xmlns:p14="http://schemas.microsoft.com/office/powerpoint/2010/main" val="1614854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Auto Reload, Timer Enable, Clock of 32-bit Private Timers</a:t>
            </a:r>
            <a:endParaRPr lang="en-US" altLang="en-US" dirty="0"/>
          </a:p>
        </p:txBody>
      </p:sp>
      <p:sp>
        <p:nvSpPr>
          <p:cNvPr id="6" name="Text Placeholder 5"/>
          <p:cNvSpPr>
            <a:spLocks noGrp="1"/>
          </p:cNvSpPr>
          <p:nvPr>
            <p:ph type="body" sz="quarter" idx="10"/>
          </p:nvPr>
        </p:nvSpPr>
        <p:spPr/>
        <p:txBody>
          <a:bodyPr/>
          <a:lstStyle/>
          <a:p>
            <a:r>
              <a:rPr lang="en-US" dirty="0"/>
              <a:t>Auto Reload Bit</a:t>
            </a:r>
          </a:p>
          <a:p>
            <a:pPr lvl="1"/>
            <a:r>
              <a:rPr lang="en-US" dirty="0"/>
              <a:t>1'b0 = Single shot mode. Counter decrements down to zero, sets the event flag and stops.</a:t>
            </a:r>
          </a:p>
          <a:p>
            <a:pPr lvl="1"/>
            <a:r>
              <a:rPr lang="en-US" dirty="0"/>
              <a:t>1'b1 = Auto-reload mode. Each time the Counter Register reaches zero, it is reloaded with the value contained in the Timer Load Register.</a:t>
            </a:r>
          </a:p>
          <a:p>
            <a:r>
              <a:rPr lang="en-US" dirty="0"/>
              <a:t>Timer Enable Bit</a:t>
            </a:r>
          </a:p>
          <a:p>
            <a:pPr lvl="1"/>
            <a:r>
              <a:rPr lang="en-US" dirty="0"/>
              <a:t>1'b0 = Timer is disabled and the counter does not decrement.</a:t>
            </a:r>
          </a:p>
          <a:p>
            <a:pPr lvl="1"/>
            <a:r>
              <a:rPr lang="en-US" dirty="0"/>
              <a:t>All registers can still be read and written</a:t>
            </a:r>
          </a:p>
          <a:p>
            <a:pPr lvl="1"/>
            <a:r>
              <a:rPr lang="en-US" dirty="0"/>
              <a:t>1'b1 = Timer is enabled and the counter decrements normally.</a:t>
            </a:r>
          </a:p>
          <a:p>
            <a:r>
              <a:rPr lang="en-US" dirty="0"/>
              <a:t>The timer is decremented every prescaler value+1. </a:t>
            </a:r>
          </a:p>
          <a:p>
            <a:pPr lvl="1"/>
            <a:r>
              <a:rPr lang="en-US" dirty="0"/>
              <a:t>For example, if the prescaler has a value of five then the global timer is decremented every six clock cycles. </a:t>
            </a:r>
            <a:r>
              <a:rPr lang="en-US" b="1" dirty="0"/>
              <a:t>PERIPHCLK </a:t>
            </a:r>
            <a:r>
              <a:rPr lang="en-US" dirty="0"/>
              <a:t>is the reference clock for this.</a:t>
            </a:r>
          </a:p>
        </p:txBody>
      </p:sp>
      <p:sp>
        <p:nvSpPr>
          <p:cNvPr id="5" name="TextBox 4"/>
          <p:cNvSpPr txBox="1"/>
          <p:nvPr/>
        </p:nvSpPr>
        <p:spPr>
          <a:xfrm>
            <a:off x="6196149" y="691571"/>
            <a:ext cx="2667000" cy="276999"/>
          </a:xfrm>
          <a:prstGeom prst="rect">
            <a:avLst/>
          </a:prstGeom>
          <a:noFill/>
        </p:spPr>
        <p:txBody>
          <a:bodyPr wrap="square" rtlCol="0">
            <a:spAutoFit/>
          </a:bodyPr>
          <a:lstStyle/>
          <a:p>
            <a:r>
              <a:rPr lang="en-US" sz="1200" dirty="0">
                <a:effectLst/>
              </a:rPr>
              <a:t>Cortex-A9 MPCore TRM DDI0407F_c</a:t>
            </a:r>
          </a:p>
        </p:txBody>
      </p:sp>
      <p:pic>
        <p:nvPicPr>
          <p:cNvPr id="4" name="Picture 3"/>
          <p:cNvPicPr>
            <a:picLocks noChangeAspect="1"/>
          </p:cNvPicPr>
          <p:nvPr/>
        </p:nvPicPr>
        <p:blipFill>
          <a:blip r:embed="rId3"/>
          <a:stretch>
            <a:fillRect/>
          </a:stretch>
        </p:blipFill>
        <p:spPr>
          <a:xfrm>
            <a:off x="2133600" y="5029200"/>
            <a:ext cx="6134100" cy="1114425"/>
          </a:xfrm>
          <a:prstGeom prst="rect">
            <a:avLst/>
          </a:prstGeom>
        </p:spPr>
      </p:pic>
    </p:spTree>
    <p:extLst>
      <p:ext uri="{BB962C8B-B14F-4D97-AF65-F5344CB8AC3E}">
        <p14:creationId xmlns:p14="http://schemas.microsoft.com/office/powerpoint/2010/main" val="392006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dirty="0"/>
              <a:t>Private Timer Interrupt Status Register – Event Flag</a:t>
            </a:r>
            <a:endParaRPr lang="en-US" altLang="en-US" dirty="0"/>
          </a:p>
        </p:txBody>
      </p:sp>
      <p:sp>
        <p:nvSpPr>
          <p:cNvPr id="6" name="Text Placeholder 5"/>
          <p:cNvSpPr>
            <a:spLocks noGrp="1"/>
          </p:cNvSpPr>
          <p:nvPr>
            <p:ph type="body" sz="quarter" idx="10"/>
          </p:nvPr>
        </p:nvSpPr>
        <p:spPr/>
        <p:txBody>
          <a:bodyPr/>
          <a:lstStyle/>
          <a:p>
            <a:r>
              <a:rPr lang="en-US" dirty="0"/>
              <a:t>The event flag is a sticky bit that is automatically set when the Counter Register reaches zero. </a:t>
            </a:r>
          </a:p>
          <a:p>
            <a:r>
              <a:rPr lang="en-US" dirty="0"/>
              <a:t>If the timer interrupt is enabled, Interrupt ID 29 is set as pending in the Interrupt Distributor after the event flag is set. </a:t>
            </a:r>
          </a:p>
          <a:p>
            <a:r>
              <a:rPr lang="en-US" dirty="0"/>
              <a:t>The event flag is cleared when written to 1.</a:t>
            </a:r>
          </a:p>
        </p:txBody>
      </p:sp>
      <p:sp>
        <p:nvSpPr>
          <p:cNvPr id="5" name="TextBox 4"/>
          <p:cNvSpPr txBox="1"/>
          <p:nvPr/>
        </p:nvSpPr>
        <p:spPr>
          <a:xfrm>
            <a:off x="192513" y="6224455"/>
            <a:ext cx="2667000" cy="276999"/>
          </a:xfrm>
          <a:prstGeom prst="rect">
            <a:avLst/>
          </a:prstGeom>
          <a:noFill/>
        </p:spPr>
        <p:txBody>
          <a:bodyPr wrap="square" rtlCol="0">
            <a:spAutoFit/>
          </a:bodyPr>
          <a:lstStyle/>
          <a:p>
            <a:r>
              <a:rPr lang="en-US" sz="1200" dirty="0">
                <a:effectLst/>
              </a:rPr>
              <a:t>Cortex-A9 MPCore TRM DDI0407F_c</a:t>
            </a:r>
          </a:p>
        </p:txBody>
      </p:sp>
      <p:pic>
        <p:nvPicPr>
          <p:cNvPr id="2" name="Picture 1"/>
          <p:cNvPicPr>
            <a:picLocks noChangeAspect="1"/>
          </p:cNvPicPr>
          <p:nvPr/>
        </p:nvPicPr>
        <p:blipFill>
          <a:blip r:embed="rId3"/>
          <a:stretch>
            <a:fillRect/>
          </a:stretch>
        </p:blipFill>
        <p:spPr>
          <a:xfrm>
            <a:off x="1211665" y="3471332"/>
            <a:ext cx="7634287" cy="1798926"/>
          </a:xfrm>
          <a:prstGeom prst="rect">
            <a:avLst/>
          </a:prstGeom>
        </p:spPr>
      </p:pic>
    </p:spTree>
    <p:extLst>
      <p:ext uri="{BB962C8B-B14F-4D97-AF65-F5344CB8AC3E}">
        <p14:creationId xmlns:p14="http://schemas.microsoft.com/office/powerpoint/2010/main" val="90291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Assignment and References</a:t>
            </a:r>
            <a:endParaRPr lang="en-US" altLang="en-US" dirty="0"/>
          </a:p>
        </p:txBody>
      </p:sp>
      <p:sp>
        <p:nvSpPr>
          <p:cNvPr id="2" name="Text Placeholder 1"/>
          <p:cNvSpPr>
            <a:spLocks noGrp="1"/>
          </p:cNvSpPr>
          <p:nvPr>
            <p:ph type="body" sz="quarter" idx="10"/>
          </p:nvPr>
        </p:nvSpPr>
        <p:spPr/>
        <p:txBody>
          <a:bodyPr/>
          <a:lstStyle/>
          <a:p>
            <a:r>
              <a:rPr lang="en-US" dirty="0">
                <a:effectLst/>
                <a:latin typeface="+mj-lt"/>
                <a:ea typeface="SimSun" panose="02010600030101010101" pitchFamily="2" charset="-122"/>
              </a:rPr>
              <a:t>Lab #5 Private Timer and Debugging</a:t>
            </a:r>
          </a:p>
          <a:p>
            <a:pPr lvl="1"/>
            <a:r>
              <a:rPr lang="en-US" dirty="0"/>
              <a:t>ZYNQ Lab 5 Software Writing for Timer and Debugger, pages ZYNQ5-1 to ZYNQ5-11.</a:t>
            </a:r>
          </a:p>
          <a:p>
            <a:r>
              <a:rPr lang="en-US" dirty="0">
                <a:effectLst/>
                <a:latin typeface="+mj-lt"/>
                <a:ea typeface="SimSun" panose="02010600030101010101" pitchFamily="2" charset="-122"/>
              </a:rPr>
              <a:t>Lab #6 </a:t>
            </a:r>
            <a:r>
              <a:rPr lang="en-GB" dirty="0">
                <a:effectLst/>
                <a:latin typeface="CG Times"/>
                <a:ea typeface="Times New Roman" panose="02020603050405020304" pitchFamily="18" charset="0"/>
                <a:cs typeface="Times New Roman" panose="02020603050405020304" pitchFamily="18" charset="0"/>
              </a:rPr>
              <a:t>LED Ping Pong Game on Zybo with Polling</a:t>
            </a:r>
            <a:endParaRPr lang="en-US" dirty="0"/>
          </a:p>
          <a:p>
            <a:endParaRPr lang="en-US" dirty="0"/>
          </a:p>
          <a:p>
            <a:r>
              <a:rPr lang="en-US" dirty="0"/>
              <a:t>Xilinx: Zynq-7000 All Programmable SoC, </a:t>
            </a:r>
            <a:r>
              <a:rPr lang="en-US" i="1" dirty="0"/>
              <a:t>Technical Reference Manual, </a:t>
            </a:r>
            <a:r>
              <a:rPr lang="en-US" dirty="0"/>
              <a:t>UG585 (v1.10) February 23, 2015</a:t>
            </a:r>
          </a:p>
          <a:p>
            <a:r>
              <a:rPr lang="en-US" dirty="0"/>
              <a:t>Altera: </a:t>
            </a:r>
            <a:r>
              <a:rPr lang="pt-BR" dirty="0"/>
              <a:t>SoC FPGA ARM Cortex-A9 MPCore </a:t>
            </a:r>
            <a:r>
              <a:rPr lang="en-US" dirty="0"/>
              <a:t>Processor Advance Information Brief, aib-01020, February 2012 Altera Corporation</a:t>
            </a:r>
          </a:p>
          <a:p>
            <a:r>
              <a:rPr lang="en-US" dirty="0"/>
              <a:t>Altera: Cyclone V Device Handbook, Volume 3: Hard Processor System Technical Reference Manual, November 2012 Altera Corporation</a:t>
            </a:r>
          </a:p>
          <a:p>
            <a:r>
              <a:rPr lang="en-US" dirty="0"/>
              <a:t>Xilinx Processor IP Library – scutimer v2_0 C:\Xilinx\SDK\2014.4\data\embeddedsw\XilinxProcessorIPLib\drivers\scutimer_v2_0</a:t>
            </a:r>
          </a:p>
          <a:p>
            <a:endParaRPr lang="en-US" dirty="0"/>
          </a:p>
          <a:p>
            <a:endParaRPr lang="en-US" dirty="0"/>
          </a:p>
        </p:txBody>
      </p:sp>
    </p:spTree>
    <p:extLst>
      <p:ext uri="{BB962C8B-B14F-4D97-AF65-F5344CB8AC3E}">
        <p14:creationId xmlns:p14="http://schemas.microsoft.com/office/powerpoint/2010/main" val="407026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nb-NO" dirty="0"/>
              <a:t>Private Timer Interrupt Status Register – Event Flag</a:t>
            </a:r>
            <a:endParaRPr lang="en-US" altLang="en-US" dirty="0"/>
          </a:p>
        </p:txBody>
      </p:sp>
      <p:sp>
        <p:nvSpPr>
          <p:cNvPr id="6" name="Text Placeholder 5"/>
          <p:cNvSpPr>
            <a:spLocks noGrp="1"/>
          </p:cNvSpPr>
          <p:nvPr>
            <p:ph type="body" sz="quarter" idx="10"/>
          </p:nvPr>
        </p:nvSpPr>
        <p:spPr/>
        <p:txBody>
          <a:bodyPr/>
          <a:lstStyle/>
          <a:p>
            <a:r>
              <a:rPr lang="en-US" dirty="0"/>
              <a:t>The event flag is a sticky bit that is automatically set when the Counter Register reaches zero. </a:t>
            </a:r>
          </a:p>
          <a:p>
            <a:r>
              <a:rPr lang="en-US" dirty="0"/>
              <a:t>If the timer interrupt is enabled, Interrupt ID 29 is set as pending in the Interrupt Distributor after the event flag is set. </a:t>
            </a:r>
          </a:p>
          <a:p>
            <a:r>
              <a:rPr lang="en-US" dirty="0"/>
              <a:t>The event flag is cleared when written to 1.</a:t>
            </a:r>
          </a:p>
        </p:txBody>
      </p:sp>
      <p:sp>
        <p:nvSpPr>
          <p:cNvPr id="5" name="TextBox 4"/>
          <p:cNvSpPr txBox="1"/>
          <p:nvPr/>
        </p:nvSpPr>
        <p:spPr>
          <a:xfrm>
            <a:off x="176349" y="6297400"/>
            <a:ext cx="2667000" cy="276999"/>
          </a:xfrm>
          <a:prstGeom prst="rect">
            <a:avLst/>
          </a:prstGeom>
          <a:noFill/>
        </p:spPr>
        <p:txBody>
          <a:bodyPr wrap="square" rtlCol="0">
            <a:spAutoFit/>
          </a:bodyPr>
          <a:lstStyle/>
          <a:p>
            <a:r>
              <a:rPr lang="en-US" sz="1200" dirty="0">
                <a:effectLst/>
              </a:rPr>
              <a:t>Cortex-A9 MPCore TRM DDI0407F_c</a:t>
            </a:r>
          </a:p>
        </p:txBody>
      </p:sp>
    </p:spTree>
    <p:extLst>
      <p:ext uri="{BB962C8B-B14F-4D97-AF65-F5344CB8AC3E}">
        <p14:creationId xmlns:p14="http://schemas.microsoft.com/office/powerpoint/2010/main" val="193742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Timers: </a:t>
            </a:r>
            <a:r>
              <a:rPr lang="en-US" b="1" dirty="0"/>
              <a:t>scutimer v2_0</a:t>
            </a:r>
            <a:br>
              <a:rPr lang="en-US" b="1" dirty="0"/>
            </a:br>
            <a:endParaRPr lang="en-US" altLang="en-US" dirty="0"/>
          </a:p>
        </p:txBody>
      </p:sp>
      <p:sp>
        <p:nvSpPr>
          <p:cNvPr id="2" name="Text Placeholder 1"/>
          <p:cNvSpPr>
            <a:spLocks noGrp="1"/>
          </p:cNvSpPr>
          <p:nvPr>
            <p:ph type="body" sz="quarter" idx="10"/>
          </p:nvPr>
        </p:nvSpPr>
        <p:spPr/>
        <p:txBody>
          <a:bodyPr/>
          <a:lstStyle/>
          <a:p>
            <a:r>
              <a:rPr lang="en-US" dirty="0"/>
              <a:t>C:\Xilinx\SDK\2014.4\data\embeddedsw\XilinxProcessorIPLib\drivers\scutimer_v2_0</a:t>
            </a:r>
          </a:p>
          <a:p>
            <a:r>
              <a:rPr lang="en-US" dirty="0"/>
              <a:t>The timer driver supports the Cortex A9 private timer</a:t>
            </a:r>
          </a:p>
          <a:p>
            <a:r>
              <a:rPr lang="en-US" dirty="0"/>
              <a:t>The timer driver supports the following features:</a:t>
            </a:r>
          </a:p>
          <a:p>
            <a:pPr lvl="1"/>
            <a:r>
              <a:rPr lang="en-US" dirty="0"/>
              <a:t>Normal mode and Auto reload mode</a:t>
            </a:r>
          </a:p>
          <a:p>
            <a:pPr lvl="1"/>
            <a:r>
              <a:rPr lang="en-US" dirty="0"/>
              <a:t>Interrupts (Interrupt handler is not provided in this driver. Application has to register it's own handler)</a:t>
            </a:r>
          </a:p>
          <a:p>
            <a:r>
              <a:rPr lang="en-US" dirty="0"/>
              <a:t>Header files:</a:t>
            </a:r>
          </a:p>
          <a:p>
            <a:pPr lvl="1"/>
            <a:r>
              <a:rPr lang="en-US" dirty="0"/>
              <a:t>xscutimer.h software definition header file</a:t>
            </a:r>
          </a:p>
          <a:p>
            <a:pPr lvl="1"/>
            <a:r>
              <a:rPr lang="en-US" dirty="0"/>
              <a:t>Xscutimer_hw.h hardware definition header file</a:t>
            </a:r>
          </a:p>
          <a:p>
            <a:r>
              <a:rPr lang="en-US" dirty="0"/>
              <a:t>Initialization and Configuration</a:t>
            </a:r>
          </a:p>
          <a:p>
            <a:pPr lvl="1"/>
            <a:r>
              <a:rPr lang="en-US" dirty="0"/>
              <a:t>The device driver enables higher layer software (e.g., an application) to communicate with the Timer.</a:t>
            </a:r>
          </a:p>
          <a:p>
            <a:pPr lvl="1"/>
            <a:r>
              <a:rPr lang="en-US" dirty="0">
                <a:hlinkClick r:id="rId3" action="ppaction://hlinkfile"/>
              </a:rPr>
              <a:t>XScuTimer_CfgInitialize()</a:t>
            </a:r>
            <a:r>
              <a:rPr lang="en-US" dirty="0"/>
              <a:t> API is used to initialize the Timer. </a:t>
            </a:r>
          </a:p>
          <a:p>
            <a:pPr lvl="1"/>
            <a:r>
              <a:rPr lang="en-US" dirty="0"/>
              <a:t>The user needs to first call the</a:t>
            </a:r>
            <a:r>
              <a:rPr lang="en-US" dirty="0">
                <a:hlinkClick r:id="rId4" action="ppaction://hlinkfile"/>
              </a:rPr>
              <a:t>XScuTimer_LookupConfig()</a:t>
            </a:r>
            <a:r>
              <a:rPr lang="en-US" dirty="0"/>
              <a:t> API which returns the Configuration structure pointer which is passed as a parameter to the </a:t>
            </a:r>
            <a:r>
              <a:rPr lang="en-US" dirty="0">
                <a:hlinkClick r:id="rId3" action="ppaction://hlinkfile"/>
              </a:rPr>
              <a:t>XScuTimer_CfgInitialize()</a:t>
            </a:r>
            <a:r>
              <a:rPr lang="en-US" dirty="0"/>
              <a:t> API.</a:t>
            </a:r>
          </a:p>
          <a:p>
            <a:endParaRPr lang="en-US" dirty="0"/>
          </a:p>
        </p:txBody>
      </p:sp>
    </p:spTree>
    <p:extLst>
      <p:ext uri="{BB962C8B-B14F-4D97-AF65-F5344CB8AC3E}">
        <p14:creationId xmlns:p14="http://schemas.microsoft.com/office/powerpoint/2010/main" val="333598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Timers: </a:t>
            </a:r>
            <a:r>
              <a:rPr lang="en-US" b="1" dirty="0"/>
              <a:t>scutimer v2_0</a:t>
            </a:r>
            <a:br>
              <a:rPr lang="en-US" b="1" dirty="0"/>
            </a:br>
            <a:endParaRPr lang="en-US" altLang="en-US" dirty="0"/>
          </a:p>
        </p:txBody>
      </p:sp>
      <p:sp>
        <p:nvSpPr>
          <p:cNvPr id="4" name="Text Placeholder 3"/>
          <p:cNvSpPr>
            <a:spLocks noGrp="1"/>
          </p:cNvSpPr>
          <p:nvPr>
            <p:ph type="body" sz="quarter" idx="10"/>
          </p:nvPr>
        </p:nvSpPr>
        <p:spPr/>
        <p:txBody>
          <a:bodyPr/>
          <a:lstStyle/>
          <a:p>
            <a:r>
              <a:rPr lang="en-US" dirty="0"/>
              <a:t>File: //C:/Xilinx/SDK/2015.2/data/embeddedsw/XilinxProcessorIPLib/drivers/scutimer_v2_1/doc/html/api/index.html</a:t>
            </a:r>
          </a:p>
        </p:txBody>
      </p:sp>
      <p:pic>
        <p:nvPicPr>
          <p:cNvPr id="2" name="Picture 1">
            <a:extLst>
              <a:ext uri="{FF2B5EF4-FFF2-40B4-BE49-F238E27FC236}">
                <a16:creationId xmlns:a16="http://schemas.microsoft.com/office/drawing/2014/main" id="{4613529A-07A6-4919-A1EF-6564C2790CF6}"/>
              </a:ext>
            </a:extLst>
          </p:cNvPr>
          <p:cNvPicPr>
            <a:picLocks noChangeAspect="1"/>
          </p:cNvPicPr>
          <p:nvPr/>
        </p:nvPicPr>
        <p:blipFill>
          <a:blip r:embed="rId3"/>
          <a:stretch>
            <a:fillRect/>
          </a:stretch>
        </p:blipFill>
        <p:spPr>
          <a:xfrm>
            <a:off x="1447800" y="1877747"/>
            <a:ext cx="6934200" cy="4506607"/>
          </a:xfrm>
          <a:prstGeom prst="rect">
            <a:avLst/>
          </a:prstGeom>
        </p:spPr>
      </p:pic>
    </p:spTree>
    <p:extLst>
      <p:ext uri="{BB962C8B-B14F-4D97-AF65-F5344CB8AC3E}">
        <p14:creationId xmlns:p14="http://schemas.microsoft.com/office/powerpoint/2010/main" val="78348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Timer/Counter </a:t>
            </a:r>
            <a:r>
              <a:rPr lang="en-AU" dirty="0"/>
              <a:t>(Standalone)</a:t>
            </a:r>
            <a:endParaRPr lang="en-US" altLang="en-US" dirty="0"/>
          </a:p>
        </p:txBody>
      </p:sp>
      <p:sp>
        <p:nvSpPr>
          <p:cNvPr id="4" name="TextBox 3"/>
          <p:cNvSpPr txBox="1"/>
          <p:nvPr/>
        </p:nvSpPr>
        <p:spPr>
          <a:xfrm>
            <a:off x="228600" y="762000"/>
            <a:ext cx="8458200" cy="5570756"/>
          </a:xfrm>
          <a:prstGeom prst="rect">
            <a:avLst/>
          </a:prstGeom>
          <a:noFill/>
        </p:spPr>
        <p:txBody>
          <a:bodyPr wrap="square" rtlCol="0">
            <a:spAutoFit/>
          </a:bodyPr>
          <a:lstStyle/>
          <a:p>
            <a:pPr>
              <a:buNone/>
            </a:pPr>
            <a:r>
              <a:rPr lang="en-US" sz="2000" dirty="0">
                <a:solidFill>
                  <a:srgbClr val="002060"/>
                </a:solidFill>
              </a:rPr>
              <a:t>xscutimer.h software definition header file</a:t>
            </a:r>
          </a:p>
          <a:p>
            <a:pPr>
              <a:buNone/>
            </a:pPr>
            <a:r>
              <a:rPr lang="en-US" sz="2000" dirty="0">
                <a:solidFill>
                  <a:srgbClr val="002060"/>
                </a:solidFill>
              </a:rPr>
              <a:t>Xscutimer_hw.h hardware definition header file</a:t>
            </a:r>
          </a:p>
          <a:p>
            <a:pPr>
              <a:buNone/>
            </a:pPr>
            <a:r>
              <a:rPr lang="en-US" sz="2000" dirty="0">
                <a:solidFill>
                  <a:srgbClr val="002060"/>
                </a:solidFill>
              </a:rPr>
              <a:t>XScuTimer_LookupConfig() - Looks up the device configuration based on the unique device ID</a:t>
            </a:r>
          </a:p>
          <a:p>
            <a:pPr>
              <a:buNone/>
            </a:pPr>
            <a:r>
              <a:rPr lang="en-US" sz="2000" dirty="0">
                <a:solidFill>
                  <a:srgbClr val="002060"/>
                </a:solidFill>
              </a:rPr>
              <a:t>XScuTimer_CfgInitialize() - Initialize a specific XTtcPs instance such that the driver is ready to use</a:t>
            </a:r>
          </a:p>
          <a:p>
            <a:pPr>
              <a:buNone/>
            </a:pPr>
            <a:r>
              <a:rPr lang="en-US" sz="2000" dirty="0">
                <a:solidFill>
                  <a:srgbClr val="002060"/>
                </a:solidFill>
              </a:rPr>
              <a:t>XscuTimer_SetPrescaler() – Set the pre-scalar value between 1 and 255</a:t>
            </a:r>
          </a:p>
          <a:p>
            <a:pPr>
              <a:buNone/>
            </a:pPr>
            <a:r>
              <a:rPr lang="en-US" sz="2000" dirty="0">
                <a:solidFill>
                  <a:srgbClr val="002060"/>
                </a:solidFill>
              </a:rPr>
              <a:t>XScuTimer_LoadTimer() – Load the timer with the provided value</a:t>
            </a:r>
          </a:p>
          <a:p>
            <a:pPr>
              <a:buNone/>
            </a:pPr>
            <a:r>
              <a:rPr lang="en-US" sz="2000" dirty="0">
                <a:solidFill>
                  <a:srgbClr val="002060"/>
                </a:solidFill>
              </a:rPr>
              <a:t>XScuTimer_EnableAutoReload() – Load the counter with the initial value when time out occurs</a:t>
            </a:r>
          </a:p>
          <a:p>
            <a:pPr>
              <a:buNone/>
            </a:pPr>
            <a:r>
              <a:rPr lang="en-US" sz="2000" dirty="0">
                <a:solidFill>
                  <a:srgbClr val="002060"/>
                </a:solidFill>
              </a:rPr>
              <a:t>XScuTimer_ClearInterruptStatus() – Clear source of interrupt flag</a:t>
            </a:r>
          </a:p>
          <a:p>
            <a:pPr>
              <a:buNone/>
            </a:pPr>
            <a:r>
              <a:rPr lang="en-US" sz="2000" dirty="0">
                <a:solidFill>
                  <a:srgbClr val="002060"/>
                </a:solidFill>
              </a:rPr>
              <a:t>XScuTimer_Start() – Start the timer</a:t>
            </a:r>
          </a:p>
          <a:p>
            <a:pPr>
              <a:buNone/>
            </a:pPr>
            <a:r>
              <a:rPr lang="en-US" sz="2000" dirty="0">
                <a:solidFill>
                  <a:srgbClr val="002060"/>
                </a:solidFill>
              </a:rPr>
              <a:t>XScuTimer_Stop() – Stop the timer</a:t>
            </a:r>
          </a:p>
          <a:p>
            <a:pPr>
              <a:buNone/>
            </a:pPr>
            <a:r>
              <a:rPr lang="en-US" sz="2000" dirty="0">
                <a:solidFill>
                  <a:srgbClr val="002060"/>
                </a:solidFill>
              </a:rPr>
              <a:t>XScuTimer_GetPrescaler() – Get the pre-scalar value</a:t>
            </a:r>
          </a:p>
          <a:p>
            <a:endParaRPr lang="en-US" dirty="0">
              <a:solidFill>
                <a:srgbClr val="002060"/>
              </a:solidFill>
            </a:endParaRPr>
          </a:p>
        </p:txBody>
      </p:sp>
    </p:spTree>
    <p:extLst>
      <p:ext uri="{BB962C8B-B14F-4D97-AF65-F5344CB8AC3E}">
        <p14:creationId xmlns:p14="http://schemas.microsoft.com/office/powerpoint/2010/main" val="557360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Software Drivers for Private Timer/Counter </a:t>
            </a:r>
            <a:r>
              <a:rPr lang="en-AU" dirty="0"/>
              <a:t>(Standalone)</a:t>
            </a:r>
            <a:endParaRPr lang="en-US" altLang="en-US" dirty="0"/>
          </a:p>
        </p:txBody>
      </p:sp>
      <p:sp>
        <p:nvSpPr>
          <p:cNvPr id="5" name="TextBox 4"/>
          <p:cNvSpPr txBox="1"/>
          <p:nvPr/>
        </p:nvSpPr>
        <p:spPr>
          <a:xfrm>
            <a:off x="381000" y="1447800"/>
            <a:ext cx="8458200" cy="2185214"/>
          </a:xfrm>
          <a:prstGeom prst="rect">
            <a:avLst/>
          </a:prstGeom>
          <a:noFill/>
        </p:spPr>
        <p:txBody>
          <a:bodyPr wrap="square" rtlCol="0">
            <a:spAutoFit/>
          </a:bodyPr>
          <a:lstStyle/>
          <a:p>
            <a:pPr>
              <a:buNone/>
            </a:pPr>
            <a:r>
              <a:rPr lang="en-US" sz="2000" dirty="0">
                <a:solidFill>
                  <a:srgbClr val="7030A0"/>
                </a:solidFill>
              </a:rPr>
              <a:t>XScuTimer_IsExpired() – Check if the timer has reached the final value</a:t>
            </a:r>
          </a:p>
          <a:p>
            <a:pPr>
              <a:buNone/>
            </a:pPr>
            <a:r>
              <a:rPr lang="en-US" sz="2000" dirty="0">
                <a:solidFill>
                  <a:srgbClr val="7030A0"/>
                </a:solidFill>
              </a:rPr>
              <a:t>XScuTimer_RestartTimer() – Read the counter value and write it back</a:t>
            </a:r>
          </a:p>
          <a:p>
            <a:pPr>
              <a:buNone/>
            </a:pPr>
            <a:r>
              <a:rPr lang="en-US" sz="2000" dirty="0">
                <a:solidFill>
                  <a:srgbClr val="7030A0"/>
                </a:solidFill>
              </a:rPr>
              <a:t>XScuTimer_GetCounterValue() – Get current counter value; useful for determining lapse time</a:t>
            </a:r>
          </a:p>
          <a:p>
            <a:pPr>
              <a:buNone/>
            </a:pPr>
            <a:r>
              <a:rPr lang="en-US" sz="2000" dirty="0">
                <a:solidFill>
                  <a:srgbClr val="7030A0"/>
                </a:solidFill>
              </a:rPr>
              <a:t>XScuTimer_EnableInterrupt() – Enable interrupt mechanism</a:t>
            </a:r>
          </a:p>
          <a:p>
            <a:pPr>
              <a:buNone/>
            </a:pPr>
            <a:r>
              <a:rPr lang="en-US" sz="2000" dirty="0">
                <a:solidFill>
                  <a:srgbClr val="7030A0"/>
                </a:solidFill>
              </a:rPr>
              <a:t>XScuTimer_GetInterruptStatus() – Get the interrupt status</a:t>
            </a:r>
          </a:p>
        </p:txBody>
      </p:sp>
    </p:spTree>
    <p:extLst>
      <p:ext uri="{BB962C8B-B14F-4D97-AF65-F5344CB8AC3E}">
        <p14:creationId xmlns:p14="http://schemas.microsoft.com/office/powerpoint/2010/main" val="1569734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0 Software Drivers for Private Timer/Counter </a:t>
            </a:r>
            <a:r>
              <a:rPr lang="en-AU" dirty="0"/>
              <a:t>(Standalone)</a:t>
            </a:r>
            <a:endParaRPr lang="en-US" altLang="en-US" dirty="0"/>
          </a:p>
        </p:txBody>
      </p:sp>
      <p:sp>
        <p:nvSpPr>
          <p:cNvPr id="2" name="Text Placeholder 1"/>
          <p:cNvSpPr>
            <a:spLocks noGrp="1"/>
          </p:cNvSpPr>
          <p:nvPr>
            <p:ph type="body" sz="quarter" idx="10"/>
          </p:nvPr>
        </p:nvSpPr>
        <p:spPr/>
        <p:txBody>
          <a:bodyPr/>
          <a:lstStyle/>
          <a:p>
            <a:r>
              <a:rPr lang="en-US" dirty="0"/>
              <a:t>XScuTimer_WriteReg() –</a:t>
            </a:r>
          </a:p>
          <a:p>
            <a:endParaRPr lang="en-US" dirty="0"/>
          </a:p>
          <a:p>
            <a:r>
              <a:rPr lang="en-US" dirty="0"/>
              <a:t>XScuTimer_ReadReg() – </a:t>
            </a:r>
          </a:p>
        </p:txBody>
      </p:sp>
    </p:spTree>
    <p:extLst>
      <p:ext uri="{BB962C8B-B14F-4D97-AF65-F5344CB8AC3E}">
        <p14:creationId xmlns:p14="http://schemas.microsoft.com/office/powerpoint/2010/main" val="331515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#5: Software Writing for Timer and Debugging</a:t>
            </a:r>
            <a:endParaRPr lang="en-US" altLang="en-US" dirty="0"/>
          </a:p>
        </p:txBody>
      </p:sp>
      <p:sp>
        <p:nvSpPr>
          <p:cNvPr id="8" name="Text Placeholder 7"/>
          <p:cNvSpPr>
            <a:spLocks noGrp="1"/>
          </p:cNvSpPr>
          <p:nvPr>
            <p:ph type="body" sz="quarter" idx="10"/>
          </p:nvPr>
        </p:nvSpPr>
        <p:spPr/>
        <p:txBody>
          <a:bodyPr/>
          <a:lstStyle/>
          <a:p>
            <a:r>
              <a:rPr lang="en-US" dirty="0"/>
              <a:t>Based on Lab 5 Software Writing for Timer and Debugging of Embedded System Design Flow on Zynq using Vivado” from the Xilinx University Program (XUP) Website: 2014x Workshop Material.</a:t>
            </a:r>
          </a:p>
        </p:txBody>
      </p:sp>
      <p:pic>
        <p:nvPicPr>
          <p:cNvPr id="10" name="Picture 9"/>
          <p:cNvPicPr>
            <a:picLocks noChangeAspect="1"/>
          </p:cNvPicPr>
          <p:nvPr/>
        </p:nvPicPr>
        <p:blipFill>
          <a:blip r:embed="rId3"/>
          <a:stretch>
            <a:fillRect/>
          </a:stretch>
        </p:blipFill>
        <p:spPr>
          <a:xfrm>
            <a:off x="1981200" y="1905000"/>
            <a:ext cx="6723222" cy="4343400"/>
          </a:xfrm>
          <a:prstGeom prst="rect">
            <a:avLst/>
          </a:prstGeom>
        </p:spPr>
      </p:pic>
    </p:spTree>
    <p:extLst>
      <p:ext uri="{BB962C8B-B14F-4D97-AF65-F5344CB8AC3E}">
        <p14:creationId xmlns:p14="http://schemas.microsoft.com/office/powerpoint/2010/main" val="3125276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#5: Timer Setup Statements</a:t>
            </a:r>
            <a:endParaRPr lang="en-US" altLang="en-US" dirty="0"/>
          </a:p>
        </p:txBody>
      </p:sp>
      <p:sp>
        <p:nvSpPr>
          <p:cNvPr id="7" name="TextBox 6"/>
          <p:cNvSpPr txBox="1"/>
          <p:nvPr/>
        </p:nvSpPr>
        <p:spPr>
          <a:xfrm>
            <a:off x="304800" y="685800"/>
            <a:ext cx="8534400" cy="6198620"/>
          </a:xfrm>
          <a:prstGeom prst="rect">
            <a:avLst/>
          </a:prstGeom>
          <a:noFill/>
        </p:spPr>
        <p:txBody>
          <a:bodyPr wrap="square" rtlCol="0">
            <a:spAutoFit/>
          </a:bodyPr>
          <a:lstStyle/>
          <a:p>
            <a:pPr>
              <a:buNone/>
            </a:pPr>
            <a:r>
              <a:rPr lang="it-IT" sz="1600" dirty="0">
                <a:solidFill>
                  <a:srgbClr val="002060"/>
                </a:solidFill>
              </a:rPr>
              <a:t>XScuTimer Timer;/* </a:t>
            </a:r>
            <a:r>
              <a:rPr lang="it-IT" sz="1600" u="sng" dirty="0">
                <a:solidFill>
                  <a:srgbClr val="002060"/>
                </a:solidFill>
              </a:rPr>
              <a:t>Cortex A9 SCU Private Timer Instance */</a:t>
            </a:r>
          </a:p>
          <a:p>
            <a:pPr>
              <a:buNone/>
            </a:pPr>
            <a:endParaRPr lang="en-US" sz="1600" dirty="0">
              <a:solidFill>
                <a:srgbClr val="002060"/>
              </a:solidFill>
            </a:endParaRPr>
          </a:p>
          <a:p>
            <a:pPr>
              <a:buNone/>
            </a:pPr>
            <a:r>
              <a:rPr lang="en-US" sz="1600" dirty="0">
                <a:solidFill>
                  <a:srgbClr val="002060"/>
                </a:solidFill>
              </a:rPr>
              <a:t>// PS Timer related definitions</a:t>
            </a:r>
          </a:p>
          <a:p>
            <a:pPr>
              <a:buNone/>
            </a:pPr>
            <a:r>
              <a:rPr lang="en-US" sz="1600" dirty="0">
                <a:solidFill>
                  <a:srgbClr val="002060"/>
                </a:solidFill>
              </a:rPr>
              <a:t>   XScuTimer_Config *ConfigPtr;</a:t>
            </a:r>
          </a:p>
          <a:p>
            <a:pPr>
              <a:buNone/>
            </a:pPr>
            <a:r>
              <a:rPr lang="en-US" sz="1600" dirty="0">
                <a:solidFill>
                  <a:srgbClr val="002060"/>
                </a:solidFill>
              </a:rPr>
              <a:t>   XScuTimer *TimerInstancePtr = &amp;Timer;</a:t>
            </a:r>
          </a:p>
          <a:p>
            <a:pPr>
              <a:buNone/>
            </a:pPr>
            <a:endParaRPr lang="en-US" sz="1600" dirty="0">
              <a:solidFill>
                <a:srgbClr val="002060"/>
              </a:solidFill>
            </a:endParaRPr>
          </a:p>
          <a:p>
            <a:pPr>
              <a:buNone/>
            </a:pPr>
            <a:r>
              <a:rPr lang="en-US" sz="1600" dirty="0">
                <a:solidFill>
                  <a:srgbClr val="002060"/>
                </a:solidFill>
              </a:rPr>
              <a:t>// Initialize the timer</a:t>
            </a:r>
          </a:p>
          <a:p>
            <a:pPr>
              <a:buNone/>
            </a:pPr>
            <a:r>
              <a:rPr lang="en-US" sz="1600" dirty="0">
                <a:solidFill>
                  <a:srgbClr val="002060"/>
                </a:solidFill>
              </a:rPr>
              <a:t>   ConfigPtr= XScuTimer_LookupConfig(XPAR_PS7_SCUTIMER_0_DEVICE_ID);</a:t>
            </a:r>
          </a:p>
          <a:p>
            <a:pPr>
              <a:buNone/>
            </a:pPr>
            <a:r>
              <a:rPr lang="en-US" sz="1600" dirty="0">
                <a:solidFill>
                  <a:srgbClr val="002060"/>
                </a:solidFill>
              </a:rPr>
              <a:t>   Status=XScuTimer_CfgInitialize(TimerInstancePtr,ConfigPtr, XPAR_PS7_SCUTIMER_0_BASEADDR);</a:t>
            </a:r>
          </a:p>
          <a:p>
            <a:pPr>
              <a:buNone/>
            </a:pPr>
            <a:r>
              <a:rPr lang="en-US" sz="1600" dirty="0">
                <a:solidFill>
                  <a:srgbClr val="002060"/>
                </a:solidFill>
              </a:rPr>
              <a:t>   if(Status!=XST_SUCCESS) {   xil_printf("Timer failed\r\n");</a:t>
            </a:r>
          </a:p>
          <a:p>
            <a:pPr>
              <a:buNone/>
            </a:pPr>
            <a:r>
              <a:rPr lang="en-US" sz="1600" dirty="0">
                <a:solidFill>
                  <a:srgbClr val="002060"/>
                </a:solidFill>
              </a:rPr>
              <a:t>   return XST_FAILURE;  }</a:t>
            </a:r>
          </a:p>
          <a:p>
            <a:pPr>
              <a:buNone/>
            </a:pPr>
            <a:endParaRPr lang="en-US" sz="1600" dirty="0">
              <a:solidFill>
                <a:srgbClr val="002060"/>
              </a:solidFill>
            </a:endParaRPr>
          </a:p>
          <a:p>
            <a:pPr>
              <a:buNone/>
            </a:pPr>
            <a:r>
              <a:rPr lang="en-US" sz="1600" dirty="0">
                <a:solidFill>
                  <a:srgbClr val="002060"/>
                </a:solidFill>
              </a:rPr>
              <a:t>// Load timer with delay in multiple of ONE_TENTH</a:t>
            </a:r>
          </a:p>
          <a:p>
            <a:pPr>
              <a:buNone/>
            </a:pPr>
            <a:r>
              <a:rPr lang="en-US" sz="1600" dirty="0">
                <a:solidFill>
                  <a:srgbClr val="002060"/>
                </a:solidFill>
              </a:rPr>
              <a:t>   XScuTimer_LoadTimer(&amp;Timer, dip_check_prev*ONE_TENTH);</a:t>
            </a:r>
          </a:p>
          <a:p>
            <a:pPr>
              <a:buNone/>
            </a:pPr>
            <a:r>
              <a:rPr lang="en-US" sz="1600" dirty="0">
                <a:solidFill>
                  <a:srgbClr val="002060"/>
                </a:solidFill>
              </a:rPr>
              <a:t>   // Set AutoLoad mode</a:t>
            </a:r>
          </a:p>
          <a:p>
            <a:pPr>
              <a:buNone/>
            </a:pPr>
            <a:r>
              <a:rPr lang="en-US" sz="1600" dirty="0">
                <a:solidFill>
                  <a:srgbClr val="002060"/>
                </a:solidFill>
              </a:rPr>
              <a:t>   XScuTimer_EnableAutoReload(&amp;Timer);</a:t>
            </a:r>
          </a:p>
          <a:p>
            <a:pPr>
              <a:buNone/>
            </a:pPr>
            <a:r>
              <a:rPr lang="en-US" sz="1600" dirty="0">
                <a:solidFill>
                  <a:srgbClr val="002060"/>
                </a:solidFill>
              </a:rPr>
              <a:t>   // Start the timer</a:t>
            </a:r>
          </a:p>
          <a:p>
            <a:pPr>
              <a:buNone/>
            </a:pPr>
            <a:r>
              <a:rPr lang="en-US" sz="1600" dirty="0">
                <a:solidFill>
                  <a:srgbClr val="002060"/>
                </a:solidFill>
              </a:rPr>
              <a:t>   XScuTimer_Start(&amp;Timer);</a:t>
            </a:r>
          </a:p>
          <a:p>
            <a:pPr>
              <a:buNone/>
            </a:pPr>
            <a:endParaRPr lang="en-US" sz="1600" dirty="0">
              <a:solidFill>
                <a:srgbClr val="002060"/>
              </a:solidFill>
            </a:endParaRPr>
          </a:p>
          <a:p>
            <a:pPr>
              <a:buNone/>
            </a:pPr>
            <a:endParaRPr lang="en-US" sz="1600" dirty="0">
              <a:solidFill>
                <a:srgbClr val="002060"/>
              </a:solidFill>
            </a:endParaRPr>
          </a:p>
        </p:txBody>
      </p:sp>
    </p:spTree>
    <p:extLst>
      <p:ext uri="{BB962C8B-B14F-4D97-AF65-F5344CB8AC3E}">
        <p14:creationId xmlns:p14="http://schemas.microsoft.com/office/powerpoint/2010/main" val="141093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Lab #5: struct XScuTimer_Config and XScuTimer in xscu_timer.h</a:t>
            </a:r>
            <a:endParaRPr lang="en-US" altLang="en-US" dirty="0"/>
          </a:p>
        </p:txBody>
      </p:sp>
      <p:sp>
        <p:nvSpPr>
          <p:cNvPr id="3" name="Text Placeholder 2"/>
          <p:cNvSpPr>
            <a:spLocks noGrp="1"/>
          </p:cNvSpPr>
          <p:nvPr>
            <p:ph type="body" sz="quarter" idx="10"/>
          </p:nvPr>
        </p:nvSpPr>
        <p:spPr/>
        <p:txBody>
          <a:bodyPr/>
          <a:lstStyle/>
          <a:p>
            <a:r>
              <a:rPr lang="en-US" dirty="0"/>
              <a:t>struct XScuTimer_Config – define timer configuration</a:t>
            </a:r>
          </a:p>
          <a:p>
            <a:r>
              <a:rPr lang="en-US" dirty="0"/>
              <a:t>struct XScuTimer – define one instance of Timer</a:t>
            </a:r>
          </a:p>
        </p:txBody>
      </p:sp>
      <p:sp>
        <p:nvSpPr>
          <p:cNvPr id="5" name="TextBox 4"/>
          <p:cNvSpPr txBox="1"/>
          <p:nvPr/>
        </p:nvSpPr>
        <p:spPr>
          <a:xfrm>
            <a:off x="1676400" y="1905000"/>
            <a:ext cx="7162800" cy="1366528"/>
          </a:xfrm>
          <a:prstGeom prst="rect">
            <a:avLst/>
          </a:prstGeom>
          <a:noFill/>
        </p:spPr>
        <p:txBody>
          <a:bodyPr wrap="square" rtlCol="0">
            <a:spAutoFit/>
          </a:bodyPr>
          <a:lstStyle/>
          <a:p>
            <a:pPr>
              <a:buNone/>
            </a:pPr>
            <a:r>
              <a:rPr lang="en-US" sz="1800" dirty="0">
                <a:solidFill>
                  <a:srgbClr val="002060"/>
                </a:solidFill>
                <a:effectLst/>
              </a:rPr>
              <a:t>typedef struct {</a:t>
            </a:r>
          </a:p>
          <a:p>
            <a:pPr>
              <a:buNone/>
            </a:pPr>
            <a:r>
              <a:rPr lang="en-US" sz="1800" dirty="0">
                <a:solidFill>
                  <a:srgbClr val="002060"/>
                </a:solidFill>
                <a:effectLst/>
              </a:rPr>
              <a:t>	u16 DeviceId;	/**&lt; Unique ID of device */</a:t>
            </a:r>
          </a:p>
          <a:p>
            <a:pPr>
              <a:buNone/>
            </a:pPr>
            <a:r>
              <a:rPr lang="en-US" sz="1800" dirty="0">
                <a:solidFill>
                  <a:srgbClr val="002060"/>
                </a:solidFill>
                <a:effectLst/>
              </a:rPr>
              <a:t>	u32 BaseAddr;	/**&lt; Base address of the device */</a:t>
            </a:r>
          </a:p>
          <a:p>
            <a:pPr>
              <a:buNone/>
            </a:pPr>
            <a:r>
              <a:rPr lang="en-US" sz="1800" dirty="0">
                <a:solidFill>
                  <a:srgbClr val="002060"/>
                </a:solidFill>
                <a:effectLst/>
              </a:rPr>
              <a:t>} XScuTimer_Config;</a:t>
            </a:r>
          </a:p>
        </p:txBody>
      </p:sp>
      <p:sp>
        <p:nvSpPr>
          <p:cNvPr id="7" name="TextBox 6"/>
          <p:cNvSpPr txBox="1"/>
          <p:nvPr/>
        </p:nvSpPr>
        <p:spPr>
          <a:xfrm>
            <a:off x="838200" y="4191000"/>
            <a:ext cx="8001000" cy="1698927"/>
          </a:xfrm>
          <a:prstGeom prst="rect">
            <a:avLst/>
          </a:prstGeom>
          <a:noFill/>
        </p:spPr>
        <p:txBody>
          <a:bodyPr wrap="square" rtlCol="0">
            <a:spAutoFit/>
          </a:bodyPr>
          <a:lstStyle/>
          <a:p>
            <a:pPr>
              <a:buNone/>
            </a:pPr>
            <a:r>
              <a:rPr lang="en-US" sz="1800" dirty="0">
                <a:solidFill>
                  <a:srgbClr val="002060"/>
                </a:solidFill>
                <a:effectLst/>
              </a:rPr>
              <a:t>typedef struct {</a:t>
            </a:r>
          </a:p>
          <a:p>
            <a:pPr>
              <a:buNone/>
            </a:pPr>
            <a:r>
              <a:rPr lang="en-US" sz="1800" dirty="0">
                <a:solidFill>
                  <a:srgbClr val="002060"/>
                </a:solidFill>
                <a:effectLst/>
              </a:rPr>
              <a:t>	XScuTimer_Config Config; /**&lt; Hardware Configuration */</a:t>
            </a:r>
          </a:p>
          <a:p>
            <a:pPr>
              <a:buNone/>
            </a:pPr>
            <a:r>
              <a:rPr lang="en-US" sz="1800" dirty="0">
                <a:solidFill>
                  <a:srgbClr val="002060"/>
                </a:solidFill>
                <a:effectLst/>
              </a:rPr>
              <a:t>	u32 IsReady;		/**&lt; Device is initialized and ready */</a:t>
            </a:r>
          </a:p>
          <a:p>
            <a:pPr>
              <a:buNone/>
            </a:pPr>
            <a:r>
              <a:rPr lang="en-US" sz="1800" dirty="0">
                <a:solidFill>
                  <a:srgbClr val="002060"/>
                </a:solidFill>
                <a:effectLst/>
              </a:rPr>
              <a:t>	u32 IsStarted;		/**&lt; Device timer is running */</a:t>
            </a:r>
          </a:p>
          <a:p>
            <a:pPr>
              <a:buNone/>
            </a:pPr>
            <a:r>
              <a:rPr lang="en-US" sz="1800" dirty="0">
                <a:solidFill>
                  <a:srgbClr val="002060"/>
                </a:solidFill>
                <a:effectLst/>
              </a:rPr>
              <a:t>} XScuTimer;</a:t>
            </a:r>
          </a:p>
        </p:txBody>
      </p:sp>
    </p:spTree>
    <p:extLst>
      <p:ext uri="{BB962C8B-B14F-4D97-AF65-F5344CB8AC3E}">
        <p14:creationId xmlns:p14="http://schemas.microsoft.com/office/powerpoint/2010/main" val="4158076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#5: Define a Timer: Find Device ID, Configure Timer</a:t>
            </a:r>
          </a:p>
        </p:txBody>
      </p:sp>
      <p:sp>
        <p:nvSpPr>
          <p:cNvPr id="3" name="Text Placeholder 2"/>
          <p:cNvSpPr>
            <a:spLocks noGrp="1"/>
          </p:cNvSpPr>
          <p:nvPr>
            <p:ph type="body" sz="quarter" idx="10"/>
          </p:nvPr>
        </p:nvSpPr>
        <p:spPr/>
        <p:txBody>
          <a:bodyPr/>
          <a:lstStyle/>
          <a:p>
            <a:r>
              <a:rPr lang="en-US" altLang="en-US" dirty="0"/>
              <a:t>XScuTimer_LookupConfig(</a:t>
            </a:r>
            <a:r>
              <a:rPr lang="en-US" dirty="0"/>
              <a:t>XPAR_PS7_SCUTIMER_0_DEVICE_ID</a:t>
            </a:r>
            <a:r>
              <a:rPr lang="en-US" altLang="en-US" dirty="0"/>
              <a:t>);</a:t>
            </a:r>
          </a:p>
          <a:p>
            <a:pPr lvl="1"/>
            <a:r>
              <a:rPr lang="en-US" dirty="0"/>
              <a:t>XScuTimer_Config *</a:t>
            </a:r>
            <a:r>
              <a:rPr lang="en-US" b="1" dirty="0"/>
              <a:t>XScuTimer_LookupConfig(u16 DeviceId);</a:t>
            </a:r>
          </a:p>
          <a:p>
            <a:pPr lvl="1"/>
            <a:r>
              <a:rPr lang="en-US" dirty="0"/>
              <a:t>Device ID is defined in xparameters.h</a:t>
            </a:r>
          </a:p>
          <a:p>
            <a:r>
              <a:rPr lang="en-US" dirty="0"/>
              <a:t>XScuTimer_CfgInitialize(Timer, ConfigPtr, ConfigPtr-&gt;BaseAddr);</a:t>
            </a:r>
          </a:p>
          <a:p>
            <a:pPr lvl="1"/>
            <a:r>
              <a:rPr lang="en-US" dirty="0"/>
              <a:t> defined in xscutimer.c</a:t>
            </a:r>
          </a:p>
          <a:p>
            <a:pPr lvl="1"/>
            <a:r>
              <a:rPr lang="en-US" dirty="0"/>
              <a:t>int XScuTimer_CfgInitialize(XScuTimer *InstancePtr, XScuTimer_Config *ConfigPtr, u32 EffectiveAddress)</a:t>
            </a:r>
          </a:p>
          <a:p>
            <a:pPr lvl="1"/>
            <a:r>
              <a:rPr lang="en-US" dirty="0"/>
              <a:t>Initialize a specific timer instance/driver. This function  must be called before other functions of the driver are called.</a:t>
            </a:r>
          </a:p>
          <a:p>
            <a:pPr lvl="1"/>
            <a:r>
              <a:rPr lang="en-US" dirty="0"/>
              <a:t>EffectiveAddress is the base address for the device</a:t>
            </a:r>
          </a:p>
          <a:p>
            <a:r>
              <a:rPr lang="en-US" dirty="0"/>
              <a:t>ConfigPtr-&gt;BaseAddr</a:t>
            </a:r>
          </a:p>
          <a:p>
            <a:pPr lvl="1"/>
            <a:r>
              <a:rPr lang="en-US" dirty="0"/>
              <a:t>To point to a member of a struct</a:t>
            </a:r>
            <a:br>
              <a:rPr lang="en-US" dirty="0"/>
            </a:br>
            <a:r>
              <a:rPr lang="en-US" dirty="0"/>
              <a:t>by a pointer, use -&gt;</a:t>
            </a:r>
          </a:p>
          <a:p>
            <a:pPr lvl="1"/>
            <a:endParaRPr lang="en-US" dirty="0"/>
          </a:p>
        </p:txBody>
      </p:sp>
      <p:pic>
        <p:nvPicPr>
          <p:cNvPr id="2" name="Picture 1"/>
          <p:cNvPicPr>
            <a:picLocks noChangeAspect="1"/>
          </p:cNvPicPr>
          <p:nvPr/>
        </p:nvPicPr>
        <p:blipFill>
          <a:blip r:embed="rId3"/>
          <a:stretch>
            <a:fillRect/>
          </a:stretch>
        </p:blipFill>
        <p:spPr>
          <a:xfrm>
            <a:off x="4519748" y="4724400"/>
            <a:ext cx="4471851" cy="1689824"/>
          </a:xfrm>
          <a:prstGeom prst="rect">
            <a:avLst/>
          </a:prstGeom>
        </p:spPr>
      </p:pic>
    </p:spTree>
    <p:extLst>
      <p:ext uri="{BB962C8B-B14F-4D97-AF65-F5344CB8AC3E}">
        <p14:creationId xmlns:p14="http://schemas.microsoft.com/office/powerpoint/2010/main" val="316209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SDK Project: Source files, Linker Script, BSP, Hardware Platform</a:t>
            </a:r>
          </a:p>
        </p:txBody>
      </p:sp>
      <p:sp>
        <p:nvSpPr>
          <p:cNvPr id="4" name="Text Placeholder 3"/>
          <p:cNvSpPr>
            <a:spLocks noGrp="1"/>
          </p:cNvSpPr>
          <p:nvPr>
            <p:ph type="body" sz="quarter" idx="10"/>
          </p:nvPr>
        </p:nvSpPr>
        <p:spPr/>
        <p:txBody>
          <a:bodyPr/>
          <a:lstStyle/>
          <a:p>
            <a:r>
              <a:rPr lang="en-US" dirty="0"/>
              <a:t>Software Project</a:t>
            </a:r>
          </a:p>
          <a:p>
            <a:pPr lvl="1"/>
            <a:r>
              <a:rPr lang="en-US" dirty="0"/>
              <a:t>Source code</a:t>
            </a:r>
          </a:p>
          <a:p>
            <a:pPr lvl="1"/>
            <a:r>
              <a:rPr lang="en-US" dirty="0"/>
              <a:t>Linker script file</a:t>
            </a:r>
          </a:p>
          <a:p>
            <a:r>
              <a:rPr lang="en-US" dirty="0"/>
              <a:t>Board Support Package *.bsp (Drivers)</a:t>
            </a:r>
          </a:p>
          <a:p>
            <a:r>
              <a:rPr lang="en-US" dirty="0"/>
              <a:t>Hardware Platform – system_wrapper</a:t>
            </a:r>
          </a:p>
          <a:p>
            <a:endParaRPr lang="en-US" dirty="0"/>
          </a:p>
        </p:txBody>
      </p:sp>
      <p:pic>
        <p:nvPicPr>
          <p:cNvPr id="13" name="Picture 12"/>
          <p:cNvPicPr>
            <a:picLocks noChangeAspect="1"/>
          </p:cNvPicPr>
          <p:nvPr/>
        </p:nvPicPr>
        <p:blipFill>
          <a:blip r:embed="rId3"/>
          <a:stretch>
            <a:fillRect/>
          </a:stretch>
        </p:blipFill>
        <p:spPr>
          <a:xfrm>
            <a:off x="6631081" y="762000"/>
            <a:ext cx="2181225" cy="5000625"/>
          </a:xfrm>
          <a:prstGeom prst="rect">
            <a:avLst/>
          </a:prstGeom>
        </p:spPr>
      </p:pic>
      <p:pic>
        <p:nvPicPr>
          <p:cNvPr id="14" name="Picture 13"/>
          <p:cNvPicPr>
            <a:picLocks noChangeAspect="1"/>
          </p:cNvPicPr>
          <p:nvPr/>
        </p:nvPicPr>
        <p:blipFill>
          <a:blip r:embed="rId4"/>
          <a:stretch>
            <a:fillRect/>
          </a:stretch>
        </p:blipFill>
        <p:spPr>
          <a:xfrm>
            <a:off x="3886200" y="2819400"/>
            <a:ext cx="2457450" cy="3457575"/>
          </a:xfrm>
          <a:prstGeom prst="rect">
            <a:avLst/>
          </a:prstGeom>
        </p:spPr>
      </p:pic>
      <p:pic>
        <p:nvPicPr>
          <p:cNvPr id="15" name="Picture 14"/>
          <p:cNvPicPr>
            <a:picLocks noChangeAspect="1"/>
          </p:cNvPicPr>
          <p:nvPr/>
        </p:nvPicPr>
        <p:blipFill>
          <a:blip r:embed="rId5"/>
          <a:stretch>
            <a:fillRect/>
          </a:stretch>
        </p:blipFill>
        <p:spPr>
          <a:xfrm>
            <a:off x="533400" y="2943225"/>
            <a:ext cx="2619375" cy="3333750"/>
          </a:xfrm>
          <a:prstGeom prst="rect">
            <a:avLst/>
          </a:prstGeom>
        </p:spPr>
      </p:pic>
    </p:spTree>
    <p:extLst>
      <p:ext uri="{BB962C8B-B14F-4D97-AF65-F5344CB8AC3E}">
        <p14:creationId xmlns:p14="http://schemas.microsoft.com/office/powerpoint/2010/main" val="2197586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#5: Load Initial Value, Enable Auto Reload, and Start Timer</a:t>
            </a:r>
          </a:p>
        </p:txBody>
      </p:sp>
      <p:sp>
        <p:nvSpPr>
          <p:cNvPr id="3" name="Text Placeholder 2"/>
          <p:cNvSpPr>
            <a:spLocks noGrp="1"/>
          </p:cNvSpPr>
          <p:nvPr>
            <p:ph type="body" sz="quarter" idx="10"/>
          </p:nvPr>
        </p:nvSpPr>
        <p:spPr/>
        <p:txBody>
          <a:bodyPr/>
          <a:lstStyle/>
          <a:p>
            <a:r>
              <a:rPr lang="en-US" dirty="0"/>
              <a:t>XScuTimer_LoadTimer(&amp;Timer, 32500000); //assume Prescaler=0</a:t>
            </a:r>
          </a:p>
          <a:p>
            <a:pPr lvl="1"/>
            <a:r>
              <a:rPr lang="en-US" dirty="0"/>
              <a:t>Define in xscutimer.h</a:t>
            </a:r>
          </a:p>
          <a:p>
            <a:pPr lvl="1"/>
            <a:r>
              <a:rPr lang="en-US" dirty="0"/>
              <a:t>To write value 32500000 into Load Register</a:t>
            </a:r>
          </a:p>
          <a:p>
            <a:pPr lvl="1"/>
            <a:r>
              <a:rPr lang="en-US" dirty="0"/>
              <a:t>Timer Delay Time = 32500000/(650MHz/2)=0.1 s =100 ms</a:t>
            </a:r>
          </a:p>
          <a:p>
            <a:endParaRPr lang="en-US" dirty="0"/>
          </a:p>
          <a:p>
            <a:endParaRPr lang="en-US" dirty="0"/>
          </a:p>
          <a:p>
            <a:endParaRPr lang="en-US" dirty="0"/>
          </a:p>
          <a:p>
            <a:r>
              <a:rPr lang="en-US" dirty="0"/>
              <a:t>XScuTimer_EnableAutoReload(&amp;Timer);</a:t>
            </a:r>
          </a:p>
          <a:p>
            <a:pPr lvl="1"/>
            <a:r>
              <a:rPr lang="en-US" dirty="0"/>
              <a:t>Define in xscutimer.h to Enable auto-reload mode.</a:t>
            </a:r>
          </a:p>
          <a:p>
            <a:r>
              <a:rPr lang="en-US" dirty="0"/>
              <a:t>XScuTimer_Start(&amp;Timer);</a:t>
            </a:r>
          </a:p>
        </p:txBody>
      </p:sp>
      <p:pic>
        <p:nvPicPr>
          <p:cNvPr id="4" name="Picture 3"/>
          <p:cNvPicPr>
            <a:picLocks noChangeAspect="1"/>
          </p:cNvPicPr>
          <p:nvPr/>
        </p:nvPicPr>
        <p:blipFill>
          <a:blip r:embed="rId3"/>
          <a:stretch>
            <a:fillRect/>
          </a:stretch>
        </p:blipFill>
        <p:spPr>
          <a:xfrm>
            <a:off x="237836" y="2175264"/>
            <a:ext cx="4572000" cy="845019"/>
          </a:xfrm>
          <a:prstGeom prst="rect">
            <a:avLst/>
          </a:prstGeom>
        </p:spPr>
      </p:pic>
      <p:pic>
        <p:nvPicPr>
          <p:cNvPr id="6" name="Picture 5"/>
          <p:cNvPicPr>
            <a:picLocks noChangeAspect="1"/>
          </p:cNvPicPr>
          <p:nvPr/>
        </p:nvPicPr>
        <p:blipFill>
          <a:blip r:embed="rId4"/>
          <a:stretch>
            <a:fillRect/>
          </a:stretch>
        </p:blipFill>
        <p:spPr>
          <a:xfrm>
            <a:off x="4964545" y="2258875"/>
            <a:ext cx="4191000" cy="761408"/>
          </a:xfrm>
          <a:prstGeom prst="rect">
            <a:avLst/>
          </a:prstGeom>
        </p:spPr>
      </p:pic>
      <p:pic>
        <p:nvPicPr>
          <p:cNvPr id="5" name="Picture 4"/>
          <p:cNvPicPr>
            <a:picLocks noChangeAspect="1"/>
          </p:cNvPicPr>
          <p:nvPr/>
        </p:nvPicPr>
        <p:blipFill>
          <a:blip r:embed="rId5"/>
          <a:stretch>
            <a:fillRect/>
          </a:stretch>
        </p:blipFill>
        <p:spPr>
          <a:xfrm>
            <a:off x="3200400" y="4800681"/>
            <a:ext cx="5715000" cy="1390650"/>
          </a:xfrm>
          <a:prstGeom prst="rect">
            <a:avLst/>
          </a:prstGeom>
        </p:spPr>
      </p:pic>
    </p:spTree>
    <p:extLst>
      <p:ext uri="{BB962C8B-B14F-4D97-AF65-F5344CB8AC3E}">
        <p14:creationId xmlns:p14="http://schemas.microsoft.com/office/powerpoint/2010/main" val="471834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altLang="en-US" dirty="0"/>
              <a:t>Lab #5: Check Status, Clear Status -&gt; Event Flag </a:t>
            </a:r>
          </a:p>
        </p:txBody>
      </p:sp>
      <p:sp>
        <p:nvSpPr>
          <p:cNvPr id="3" name="Text Placeholder 2"/>
          <p:cNvSpPr>
            <a:spLocks noGrp="1"/>
          </p:cNvSpPr>
          <p:nvPr>
            <p:ph type="body" sz="quarter" idx="10"/>
          </p:nvPr>
        </p:nvSpPr>
        <p:spPr/>
        <p:txBody>
          <a:bodyPr/>
          <a:lstStyle/>
          <a:p>
            <a:r>
              <a:rPr lang="en-US" dirty="0"/>
              <a:t>XScuTimer_IsExpired(&amp;Timer);</a:t>
            </a:r>
          </a:p>
          <a:p>
            <a:pPr lvl="1"/>
            <a:r>
              <a:rPr lang="en-US" dirty="0"/>
              <a:t>Defined in xscutimer.h</a:t>
            </a:r>
          </a:p>
          <a:p>
            <a:pPr lvl="1"/>
            <a:r>
              <a:rPr lang="en-US" dirty="0"/>
              <a:t>TRUE when the timer has expired, i.e., Event Flag=1</a:t>
            </a:r>
          </a:p>
          <a:p>
            <a:r>
              <a:rPr lang="en-US" dirty="0"/>
              <a:t> XScuTimer_ClearInterruptStatus(&amp;Timer);</a:t>
            </a:r>
          </a:p>
          <a:p>
            <a:pPr lvl="1"/>
            <a:r>
              <a:rPr lang="en-US" dirty="0"/>
              <a:t>This function clears the interrupt status.</a:t>
            </a:r>
          </a:p>
        </p:txBody>
      </p:sp>
      <p:pic>
        <p:nvPicPr>
          <p:cNvPr id="2" name="Picture 1"/>
          <p:cNvPicPr>
            <a:picLocks noChangeAspect="1"/>
          </p:cNvPicPr>
          <p:nvPr/>
        </p:nvPicPr>
        <p:blipFill>
          <a:blip r:embed="rId3"/>
          <a:stretch>
            <a:fillRect/>
          </a:stretch>
        </p:blipFill>
        <p:spPr>
          <a:xfrm>
            <a:off x="5410200" y="2286859"/>
            <a:ext cx="3657600" cy="1891145"/>
          </a:xfrm>
          <a:prstGeom prst="rect">
            <a:avLst/>
          </a:prstGeom>
        </p:spPr>
      </p:pic>
      <p:pic>
        <p:nvPicPr>
          <p:cNvPr id="8" name="Picture 7"/>
          <p:cNvPicPr>
            <a:picLocks noChangeAspect="1"/>
          </p:cNvPicPr>
          <p:nvPr/>
        </p:nvPicPr>
        <p:blipFill>
          <a:blip r:embed="rId4"/>
          <a:stretch>
            <a:fillRect/>
          </a:stretch>
        </p:blipFill>
        <p:spPr>
          <a:xfrm>
            <a:off x="3314700" y="5186674"/>
            <a:ext cx="5638800" cy="1328714"/>
          </a:xfrm>
          <a:prstGeom prst="rect">
            <a:avLst/>
          </a:prstGeom>
        </p:spPr>
      </p:pic>
      <p:pic>
        <p:nvPicPr>
          <p:cNvPr id="7" name="Picture 6"/>
          <p:cNvPicPr>
            <a:picLocks noChangeAspect="1"/>
          </p:cNvPicPr>
          <p:nvPr/>
        </p:nvPicPr>
        <p:blipFill>
          <a:blip r:embed="rId5"/>
          <a:stretch>
            <a:fillRect/>
          </a:stretch>
        </p:blipFill>
        <p:spPr>
          <a:xfrm>
            <a:off x="266700" y="4273604"/>
            <a:ext cx="5362575" cy="790575"/>
          </a:xfrm>
          <a:prstGeom prst="rect">
            <a:avLst/>
          </a:prstGeom>
        </p:spPr>
      </p:pic>
    </p:spTree>
    <p:extLst>
      <p:ext uri="{BB962C8B-B14F-4D97-AF65-F5344CB8AC3E}">
        <p14:creationId xmlns:p14="http://schemas.microsoft.com/office/powerpoint/2010/main" val="4201515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Lab #5: Little Endian and Big Endian (Lab #5 on Page Zynq 5-9)</a:t>
            </a:r>
            <a:endParaRPr lang="en-US" altLang="en-US" dirty="0"/>
          </a:p>
        </p:txBody>
      </p:sp>
      <p:sp>
        <p:nvSpPr>
          <p:cNvPr id="2" name="Text Placeholder 1"/>
          <p:cNvSpPr>
            <a:spLocks noGrp="1"/>
          </p:cNvSpPr>
          <p:nvPr>
            <p:ph type="body" sz="quarter" idx="10"/>
          </p:nvPr>
        </p:nvSpPr>
        <p:spPr/>
        <p:txBody>
          <a:bodyPr/>
          <a:lstStyle/>
          <a:p>
            <a:r>
              <a:rPr lang="en-US" dirty="0"/>
              <a:t>BIG-ENDIAN</a:t>
            </a:r>
          </a:p>
          <a:p>
            <a:pPr lvl="1"/>
            <a:r>
              <a:rPr lang="en-US" dirty="0"/>
              <a:t>The most significant byte of a word is stored at a memory location at one address and the subsequent bytes are stored in the following higher memory addresses, the least significant byte thus being stored at the highest memory address.</a:t>
            </a:r>
          </a:p>
          <a:p>
            <a:r>
              <a:rPr lang="en-US" dirty="0"/>
              <a:t>LITTLE-ENDIAN </a:t>
            </a:r>
          </a:p>
          <a:p>
            <a:pPr lvl="1"/>
            <a:r>
              <a:rPr lang="en-US" dirty="0"/>
              <a:t>Opposite of Big-Endian in that the least significant byte is stored at the lowest memory address with the most significant byte being stored at the highest memory address.</a:t>
            </a:r>
          </a:p>
        </p:txBody>
      </p:sp>
      <p:pic>
        <p:nvPicPr>
          <p:cNvPr id="3" name="Picture 2"/>
          <p:cNvPicPr>
            <a:picLocks noChangeAspect="1"/>
          </p:cNvPicPr>
          <p:nvPr/>
        </p:nvPicPr>
        <p:blipFill>
          <a:blip r:embed="rId3"/>
          <a:stretch>
            <a:fillRect/>
          </a:stretch>
        </p:blipFill>
        <p:spPr>
          <a:xfrm>
            <a:off x="5257800" y="3352799"/>
            <a:ext cx="3507848" cy="3152323"/>
          </a:xfrm>
          <a:prstGeom prst="rect">
            <a:avLst/>
          </a:prstGeom>
        </p:spPr>
      </p:pic>
      <p:sp>
        <p:nvSpPr>
          <p:cNvPr id="4" name="TextBox 3"/>
          <p:cNvSpPr txBox="1"/>
          <p:nvPr/>
        </p:nvSpPr>
        <p:spPr>
          <a:xfrm>
            <a:off x="2438400" y="6197346"/>
            <a:ext cx="3505200" cy="307777"/>
          </a:xfrm>
          <a:prstGeom prst="rect">
            <a:avLst/>
          </a:prstGeom>
          <a:noFill/>
        </p:spPr>
        <p:txBody>
          <a:bodyPr wrap="square" rtlCol="0">
            <a:spAutoFit/>
          </a:bodyPr>
          <a:lstStyle/>
          <a:p>
            <a:r>
              <a:rPr lang="en-US" dirty="0">
                <a:effectLst/>
              </a:rPr>
              <a:t>https://en.wikipedia.org/wiki/Endianness</a:t>
            </a:r>
          </a:p>
        </p:txBody>
      </p:sp>
    </p:spTree>
    <p:extLst>
      <p:ext uri="{BB962C8B-B14F-4D97-AF65-F5344CB8AC3E}">
        <p14:creationId xmlns:p14="http://schemas.microsoft.com/office/powerpoint/2010/main" val="19044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Lab #5: Little Endian and Big Endian (Lab #5 on Page Zynq 5-9)</a:t>
            </a:r>
            <a:endParaRPr lang="en-US" altLang="en-US" dirty="0"/>
          </a:p>
        </p:txBody>
      </p:sp>
      <p:pic>
        <p:nvPicPr>
          <p:cNvPr id="8" name="Picture 7" descr="Text, letter&#10;&#10;Description automatically generated">
            <a:extLst>
              <a:ext uri="{FF2B5EF4-FFF2-40B4-BE49-F238E27FC236}">
                <a16:creationId xmlns:a16="http://schemas.microsoft.com/office/drawing/2014/main" id="{58AB062E-2284-4357-BEFF-119A62DB0B7D}"/>
              </a:ext>
            </a:extLst>
          </p:cNvPr>
          <p:cNvPicPr>
            <a:picLocks noChangeAspect="1"/>
          </p:cNvPicPr>
          <p:nvPr/>
        </p:nvPicPr>
        <p:blipFill>
          <a:blip r:embed="rId3"/>
          <a:stretch>
            <a:fillRect/>
          </a:stretch>
        </p:blipFill>
        <p:spPr>
          <a:xfrm>
            <a:off x="4572000" y="533198"/>
            <a:ext cx="4359662" cy="1343291"/>
          </a:xfrm>
          <a:prstGeom prst="rect">
            <a:avLst/>
          </a:prstGeom>
        </p:spPr>
      </p:pic>
      <p:pic>
        <p:nvPicPr>
          <p:cNvPr id="10" name="Picture 9">
            <a:extLst>
              <a:ext uri="{FF2B5EF4-FFF2-40B4-BE49-F238E27FC236}">
                <a16:creationId xmlns:a16="http://schemas.microsoft.com/office/drawing/2014/main" id="{5D09CDA0-0E23-4AA0-B02D-FB757BC1084C}"/>
              </a:ext>
            </a:extLst>
          </p:cNvPr>
          <p:cNvPicPr>
            <a:picLocks noChangeAspect="1"/>
          </p:cNvPicPr>
          <p:nvPr/>
        </p:nvPicPr>
        <p:blipFill>
          <a:blip r:embed="rId4"/>
          <a:stretch>
            <a:fillRect/>
          </a:stretch>
        </p:blipFill>
        <p:spPr>
          <a:xfrm>
            <a:off x="253227" y="1876489"/>
            <a:ext cx="5190196" cy="993704"/>
          </a:xfrm>
          <a:prstGeom prst="rect">
            <a:avLst/>
          </a:prstGeom>
        </p:spPr>
      </p:pic>
      <p:pic>
        <p:nvPicPr>
          <p:cNvPr id="12" name="Picture 11" descr="Table&#10;&#10;Description automatically generated">
            <a:extLst>
              <a:ext uri="{FF2B5EF4-FFF2-40B4-BE49-F238E27FC236}">
                <a16:creationId xmlns:a16="http://schemas.microsoft.com/office/drawing/2014/main" id="{049A8A70-3116-496D-9A23-53253C126B4F}"/>
              </a:ext>
            </a:extLst>
          </p:cNvPr>
          <p:cNvPicPr>
            <a:picLocks noChangeAspect="1"/>
          </p:cNvPicPr>
          <p:nvPr/>
        </p:nvPicPr>
        <p:blipFill>
          <a:blip r:embed="rId5"/>
          <a:stretch>
            <a:fillRect/>
          </a:stretch>
        </p:blipFill>
        <p:spPr>
          <a:xfrm>
            <a:off x="271812" y="3063871"/>
            <a:ext cx="5153025" cy="1466850"/>
          </a:xfrm>
          <a:prstGeom prst="rect">
            <a:avLst/>
          </a:prstGeom>
        </p:spPr>
      </p:pic>
      <p:pic>
        <p:nvPicPr>
          <p:cNvPr id="14" name="Picture 13" descr="Table&#10;&#10;Description automatically generated">
            <a:extLst>
              <a:ext uri="{FF2B5EF4-FFF2-40B4-BE49-F238E27FC236}">
                <a16:creationId xmlns:a16="http://schemas.microsoft.com/office/drawing/2014/main" id="{0D9ACC94-3511-41A4-A9A8-12DF8ACF6CFA}"/>
              </a:ext>
            </a:extLst>
          </p:cNvPr>
          <p:cNvPicPr>
            <a:picLocks noChangeAspect="1"/>
          </p:cNvPicPr>
          <p:nvPr/>
        </p:nvPicPr>
        <p:blipFill>
          <a:blip r:embed="rId6"/>
          <a:stretch>
            <a:fillRect/>
          </a:stretch>
        </p:blipFill>
        <p:spPr>
          <a:xfrm>
            <a:off x="3692912" y="4724400"/>
            <a:ext cx="5238750" cy="1724025"/>
          </a:xfrm>
          <a:prstGeom prst="rect">
            <a:avLst/>
          </a:prstGeom>
        </p:spPr>
      </p:pic>
      <p:sp>
        <p:nvSpPr>
          <p:cNvPr id="15" name="Rectangle 14">
            <a:extLst>
              <a:ext uri="{FF2B5EF4-FFF2-40B4-BE49-F238E27FC236}">
                <a16:creationId xmlns:a16="http://schemas.microsoft.com/office/drawing/2014/main" id="{30BC14E8-9FF9-4762-A42C-FE811D42402F}"/>
              </a:ext>
            </a:extLst>
          </p:cNvPr>
          <p:cNvSpPr/>
          <p:nvPr/>
        </p:nvSpPr>
        <p:spPr bwMode="auto">
          <a:xfrm>
            <a:off x="212338" y="4721288"/>
            <a:ext cx="2286000" cy="688912"/>
          </a:xfrm>
          <a:prstGeom prst="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1" lang="en-US" sz="1800" b="0" i="0" u="none" strike="noStrike" cap="none" normalizeH="0" baseline="0" dirty="0">
                <a:ln>
                  <a:noFill/>
                </a:ln>
                <a:solidFill>
                  <a:srgbClr val="002060"/>
                </a:solidFill>
                <a:effectLst/>
                <a:latin typeface="Tahoma" pitchFamily="34" charset="0"/>
              </a:rPr>
              <a:t>Load=0x01EFE920</a:t>
            </a:r>
          </a:p>
          <a:p>
            <a:pPr marL="0" marR="0" indent="0" algn="l" defTabSz="914400" rtl="0" eaLnBrk="0" fontAlgn="base" latinLnBrk="0" hangingPunct="0">
              <a:lnSpc>
                <a:spcPct val="100000"/>
              </a:lnSpc>
              <a:spcBef>
                <a:spcPct val="20000"/>
              </a:spcBef>
              <a:spcAft>
                <a:spcPct val="0"/>
              </a:spcAft>
              <a:buClrTx/>
              <a:buSzTx/>
              <a:buNone/>
              <a:tabLst/>
            </a:pPr>
            <a:r>
              <a:rPr kumimoji="1" lang="en-US" sz="1800" b="0" i="0" u="none" strike="noStrike" cap="none" normalizeH="0" baseline="0" dirty="0">
                <a:ln>
                  <a:noFill/>
                </a:ln>
                <a:solidFill>
                  <a:srgbClr val="002060"/>
                </a:solidFill>
                <a:effectLst/>
                <a:latin typeface="Tahoma" pitchFamily="34" charset="0"/>
              </a:rPr>
              <a:t>=32,500,000</a:t>
            </a:r>
          </a:p>
          <a:p>
            <a:pPr marL="0" marR="0" indent="0" algn="l" defTabSz="914400" rtl="0" eaLnBrk="0" fontAlgn="base" latinLnBrk="0" hangingPunct="0">
              <a:lnSpc>
                <a:spcPct val="100000"/>
              </a:lnSpc>
              <a:spcBef>
                <a:spcPct val="20000"/>
              </a:spcBef>
              <a:spcAft>
                <a:spcPct val="0"/>
              </a:spcAft>
              <a:buClrTx/>
              <a:buSzTx/>
              <a:buNone/>
              <a:tabLst/>
            </a:pPr>
            <a:endParaRPr kumimoji="1" lang="en-US" sz="1800" b="0" i="0" u="none" strike="noStrike" cap="none" normalizeH="0" baseline="0" dirty="0">
              <a:ln>
                <a:noFill/>
              </a:ln>
              <a:solidFill>
                <a:srgbClr val="002060"/>
              </a:solidFill>
              <a:effectLst/>
              <a:latin typeface="Tahoma" pitchFamily="34" charset="0"/>
            </a:endParaRPr>
          </a:p>
        </p:txBody>
      </p:sp>
      <p:sp>
        <p:nvSpPr>
          <p:cNvPr id="16" name="Rectangle 15">
            <a:extLst>
              <a:ext uri="{FF2B5EF4-FFF2-40B4-BE49-F238E27FC236}">
                <a16:creationId xmlns:a16="http://schemas.microsoft.com/office/drawing/2014/main" id="{EB2F677D-5FE5-4C81-A6B2-03A39F40928C}"/>
              </a:ext>
            </a:extLst>
          </p:cNvPr>
          <p:cNvSpPr/>
          <p:nvPr/>
        </p:nvSpPr>
        <p:spPr bwMode="auto">
          <a:xfrm>
            <a:off x="6586188" y="3505200"/>
            <a:ext cx="2286000" cy="1122361"/>
          </a:xfrm>
          <a:prstGeom prst="rect">
            <a:avLst/>
          </a:prstGeom>
          <a:solidFill>
            <a:srgbClr val="FFFF00"/>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None/>
              <a:tabLst/>
            </a:pPr>
            <a:r>
              <a:rPr kumimoji="1" lang="en-US" sz="1800" b="0" i="0" u="none" strike="noStrike" cap="none" normalizeH="0" baseline="0" dirty="0">
                <a:ln>
                  <a:noFill/>
                </a:ln>
                <a:solidFill>
                  <a:srgbClr val="002060"/>
                </a:solidFill>
                <a:effectLst/>
                <a:latin typeface="Tahoma" pitchFamily="34" charset="0"/>
              </a:rPr>
              <a:t>Load=0x09AF8DA0</a:t>
            </a:r>
          </a:p>
          <a:p>
            <a:pPr marL="0" marR="0" indent="0" algn="l" defTabSz="914400" rtl="0" eaLnBrk="0" fontAlgn="base" latinLnBrk="0" hangingPunct="0">
              <a:lnSpc>
                <a:spcPct val="100000"/>
              </a:lnSpc>
              <a:spcBef>
                <a:spcPct val="20000"/>
              </a:spcBef>
              <a:spcAft>
                <a:spcPct val="0"/>
              </a:spcAft>
              <a:buClrTx/>
              <a:buSzTx/>
              <a:buNone/>
              <a:tabLst/>
            </a:pPr>
            <a:r>
              <a:rPr kumimoji="1" lang="en-US" sz="1800" b="0" i="0" u="none" strike="noStrike" cap="none" normalizeH="0" baseline="0" dirty="0">
                <a:ln>
                  <a:noFill/>
                </a:ln>
                <a:solidFill>
                  <a:srgbClr val="002060"/>
                </a:solidFill>
                <a:effectLst/>
                <a:latin typeface="Tahoma" pitchFamily="34" charset="0"/>
              </a:rPr>
              <a:t>=162,500,000</a:t>
            </a:r>
          </a:p>
          <a:p>
            <a:pPr marL="0" marR="0" indent="0" algn="l" defTabSz="914400" rtl="0" eaLnBrk="0" fontAlgn="base" latinLnBrk="0" hangingPunct="0">
              <a:lnSpc>
                <a:spcPct val="100000"/>
              </a:lnSpc>
              <a:spcBef>
                <a:spcPct val="20000"/>
              </a:spcBef>
              <a:spcAft>
                <a:spcPct val="0"/>
              </a:spcAft>
              <a:buClrTx/>
              <a:buSzTx/>
              <a:buNone/>
              <a:tabLst/>
            </a:pPr>
            <a:r>
              <a:rPr lang="en-US" sz="1800" dirty="0">
                <a:solidFill>
                  <a:srgbClr val="002060"/>
                </a:solidFill>
              </a:rPr>
              <a:t>=5x32,500,000</a:t>
            </a:r>
            <a:endParaRPr kumimoji="1" lang="en-US" sz="1800" b="0" i="0" u="none" strike="noStrike" cap="none" normalizeH="0" baseline="0" dirty="0">
              <a:ln>
                <a:noFill/>
              </a:ln>
              <a:solidFill>
                <a:srgbClr val="002060"/>
              </a:solidFill>
              <a:effectLst/>
              <a:latin typeface="Tahoma" pitchFamily="34" charset="0"/>
            </a:endParaRPr>
          </a:p>
          <a:p>
            <a:pPr marL="0" marR="0" indent="0" algn="l" defTabSz="914400" rtl="0" eaLnBrk="0" fontAlgn="base" latinLnBrk="0" hangingPunct="0">
              <a:lnSpc>
                <a:spcPct val="100000"/>
              </a:lnSpc>
              <a:spcBef>
                <a:spcPct val="20000"/>
              </a:spcBef>
              <a:spcAft>
                <a:spcPct val="0"/>
              </a:spcAft>
              <a:buClrTx/>
              <a:buSzTx/>
              <a:buNone/>
              <a:tabLst/>
            </a:pPr>
            <a:endParaRPr kumimoji="1" lang="en-US" sz="1800" b="0" i="0" u="none" strike="noStrike" cap="none" normalizeH="0" baseline="0" dirty="0">
              <a:ln>
                <a:noFill/>
              </a:ln>
              <a:solidFill>
                <a:srgbClr val="002060"/>
              </a:solidFill>
              <a:effectLst/>
              <a:latin typeface="Tahoma" pitchFamily="34" charset="0"/>
            </a:endParaRPr>
          </a:p>
        </p:txBody>
      </p:sp>
    </p:spTree>
    <p:extLst>
      <p:ext uri="{BB962C8B-B14F-4D97-AF65-F5344CB8AC3E}">
        <p14:creationId xmlns:p14="http://schemas.microsoft.com/office/powerpoint/2010/main" val="50113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0 Software Drivers for Private Timers in xscutimer_hw.h</a:t>
            </a:r>
            <a:endParaRPr lang="en-US" altLang="en-US" dirty="0"/>
          </a:p>
        </p:txBody>
      </p:sp>
      <p:sp>
        <p:nvSpPr>
          <p:cNvPr id="2" name="Text Placeholder 1"/>
          <p:cNvSpPr>
            <a:spLocks noGrp="1"/>
          </p:cNvSpPr>
          <p:nvPr>
            <p:ph type="body" sz="quarter" idx="10"/>
          </p:nvPr>
        </p:nvSpPr>
        <p:spPr/>
        <p:txBody>
          <a:bodyPr/>
          <a:lstStyle/>
          <a:p>
            <a:r>
              <a:rPr lang="en-US" dirty="0"/>
              <a:t>XScuTimer_ReadReg(BaseAddr, XSCUTIMER_LOAD_OFFSET);</a:t>
            </a:r>
          </a:p>
          <a:p>
            <a:r>
              <a:rPr lang="en-US" dirty="0"/>
              <a:t>XScuTimer_WriteReg(BaseAddr, XSCUTIMER_COUNTER_OFFSET, Value);</a:t>
            </a:r>
          </a:p>
          <a:p>
            <a:r>
              <a:rPr lang="en-US" dirty="0"/>
              <a:t>These are not found anywhere in the project???</a:t>
            </a:r>
          </a:p>
        </p:txBody>
      </p:sp>
    </p:spTree>
    <p:extLst>
      <p:ext uri="{BB962C8B-B14F-4D97-AF65-F5344CB8AC3E}">
        <p14:creationId xmlns:p14="http://schemas.microsoft.com/office/powerpoint/2010/main" val="1858630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Debugging Support</a:t>
            </a:r>
            <a:endParaRPr lang="en-US" altLang="en-US" dirty="0"/>
          </a:p>
        </p:txBody>
      </p:sp>
      <p:sp>
        <p:nvSpPr>
          <p:cNvPr id="2" name="Text Placeholder 1"/>
          <p:cNvSpPr>
            <a:spLocks noGrp="1"/>
          </p:cNvSpPr>
          <p:nvPr>
            <p:ph type="body" sz="quarter" idx="10"/>
          </p:nvPr>
        </p:nvSpPr>
        <p:spPr/>
        <p:txBody>
          <a:bodyPr/>
          <a:lstStyle/>
          <a:p>
            <a:r>
              <a:rPr lang="en-US" dirty="0"/>
              <a:t>Vivado/SDK supports software debugging through</a:t>
            </a:r>
          </a:p>
          <a:p>
            <a:pPr lvl="1"/>
            <a:r>
              <a:rPr lang="en-US" dirty="0"/>
              <a:t>GDB tools</a:t>
            </a:r>
          </a:p>
          <a:p>
            <a:pPr lvl="2"/>
            <a:r>
              <a:rPr lang="en-US" dirty="0"/>
              <a:t>Unified graphical interface for debugging and verifying processing systems</a:t>
            </a:r>
          </a:p>
          <a:p>
            <a:pPr lvl="1"/>
            <a:r>
              <a:rPr lang="en-US" dirty="0"/>
              <a:t>Xilinx Microprocessor Debugger (XMD)</a:t>
            </a:r>
          </a:p>
          <a:p>
            <a:pPr lvl="2"/>
            <a:r>
              <a:rPr lang="en-US" dirty="0"/>
              <a:t>Runs all the hardware debugging tools and communicates with the hardware</a:t>
            </a:r>
          </a:p>
          <a:p>
            <a:pPr lvl="2"/>
            <a:r>
              <a:rPr lang="en-US" dirty="0"/>
              <a:t>Shell for hardware communication</a:t>
            </a:r>
          </a:p>
          <a:p>
            <a:pPr lvl="2"/>
            <a:r>
              <a:rPr lang="en-US" dirty="0"/>
              <a:t>Tool command language (Tcl) syntax and command interpreter</a:t>
            </a:r>
          </a:p>
          <a:p>
            <a:pPr lvl="1"/>
            <a:r>
              <a:rPr lang="en-US" dirty="0"/>
              <a:t>GNU tools communicate with the hardware through XMD</a:t>
            </a:r>
          </a:p>
          <a:p>
            <a:pPr lvl="1"/>
            <a:r>
              <a:rPr lang="en-IE" dirty="0"/>
              <a:t>Xilinx System Debugger, Eclipse Target Communications Framework (TCF)</a:t>
            </a:r>
            <a:endParaRPr lang="en-US" dirty="0"/>
          </a:p>
        </p:txBody>
      </p:sp>
    </p:spTree>
    <p:extLst>
      <p:ext uri="{BB962C8B-B14F-4D97-AF65-F5344CB8AC3E}">
        <p14:creationId xmlns:p14="http://schemas.microsoft.com/office/powerpoint/2010/main" val="2024024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Hardware Debugging Support</a:t>
            </a:r>
            <a:endParaRPr lang="en-US" altLang="en-US" dirty="0"/>
          </a:p>
        </p:txBody>
      </p:sp>
      <p:sp>
        <p:nvSpPr>
          <p:cNvPr id="2" name="Text Placeholder 1"/>
          <p:cNvSpPr>
            <a:spLocks noGrp="1"/>
          </p:cNvSpPr>
          <p:nvPr>
            <p:ph type="body" sz="quarter" idx="10"/>
          </p:nvPr>
        </p:nvSpPr>
        <p:spPr>
          <a:prstGeom prst="rect">
            <a:avLst/>
          </a:prstGeom>
        </p:spPr>
        <p:txBody>
          <a:bodyPr/>
          <a:lstStyle/>
          <a:p>
            <a:r>
              <a:rPr lang="en-US" dirty="0"/>
              <a:t>Vivado supports hardware debugging via the following tools</a:t>
            </a:r>
          </a:p>
          <a:p>
            <a:pPr lvl="1"/>
            <a:r>
              <a:rPr lang="en-US" dirty="0"/>
              <a:t>Vivado Logic Analyzer software</a:t>
            </a:r>
          </a:p>
          <a:p>
            <a:pPr lvl="2"/>
            <a:r>
              <a:rPr lang="en-US" dirty="0"/>
              <a:t>Soft-core base logic analyzer</a:t>
            </a:r>
          </a:p>
          <a:p>
            <a:pPr lvl="2"/>
            <a:r>
              <a:rPr lang="en-US" dirty="0"/>
              <a:t>Operates through a Xilinx download cable</a:t>
            </a:r>
          </a:p>
          <a:p>
            <a:r>
              <a:rPr lang="en-US" dirty="0"/>
              <a:t>Zynq™ AP SoC virtual platform</a:t>
            </a:r>
          </a:p>
          <a:p>
            <a:pPr lvl="1"/>
            <a:r>
              <a:rPr lang="en-US" dirty="0"/>
              <a:t>Functional simulation of physical hardware for the purpose of software development, integration, and test</a:t>
            </a:r>
          </a:p>
          <a:p>
            <a:pPr lvl="1"/>
            <a:r>
              <a:rPr lang="en-US" dirty="0"/>
              <a:t>Runs on the desktop</a:t>
            </a:r>
          </a:p>
          <a:p>
            <a:pPr lvl="1"/>
            <a:r>
              <a:rPr lang="en-US" dirty="0"/>
              <a:t>Facilitates early software development and test </a:t>
            </a:r>
          </a:p>
          <a:p>
            <a:r>
              <a:rPr lang="en-US" dirty="0"/>
              <a:t>Zynq AP SoC open-source QEMU model </a:t>
            </a:r>
          </a:p>
          <a:p>
            <a:pPr lvl="1"/>
            <a:r>
              <a:rPr lang="en-US" dirty="0"/>
              <a:t>Open-source machine emulator and virtualizer for Linux environment</a:t>
            </a:r>
          </a:p>
        </p:txBody>
      </p:sp>
    </p:spTree>
    <p:extLst>
      <p:ext uri="{BB962C8B-B14F-4D97-AF65-F5344CB8AC3E}">
        <p14:creationId xmlns:p14="http://schemas.microsoft.com/office/powerpoint/2010/main" val="3811805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Debugger</a:t>
            </a:r>
            <a:endParaRPr lang="en-US" altLang="en-US" dirty="0"/>
          </a:p>
        </p:txBody>
      </p:sp>
      <p:sp>
        <p:nvSpPr>
          <p:cNvPr id="2" name="Text Placeholder 1"/>
          <p:cNvSpPr>
            <a:spLocks noGrp="1"/>
          </p:cNvSpPr>
          <p:nvPr>
            <p:ph type="body" sz="quarter" idx="10"/>
          </p:nvPr>
        </p:nvSpPr>
        <p:spPr/>
        <p:txBody>
          <a:bodyPr/>
          <a:lstStyle/>
          <a:p>
            <a:r>
              <a:rPr lang="en-US" dirty="0"/>
              <a:t>The Xilinx Microprocessor Debug  (XMD) utility provides a variety of user debug services</a:t>
            </a:r>
          </a:p>
          <a:p>
            <a:pPr lvl="1"/>
            <a:r>
              <a:rPr lang="en-US" dirty="0"/>
              <a:t>Physical connection between your workstation and the software design</a:t>
            </a:r>
          </a:p>
          <a:p>
            <a:pPr lvl="1"/>
            <a:r>
              <a:rPr lang="en-US" dirty="0"/>
              <a:t>Connection to an internal BSCAN controller</a:t>
            </a:r>
          </a:p>
          <a:p>
            <a:pPr lvl="1"/>
            <a:r>
              <a:rPr lang="en-US" dirty="0"/>
              <a:t>Program download</a:t>
            </a:r>
          </a:p>
          <a:p>
            <a:pPr lvl="1"/>
            <a:r>
              <a:rPr lang="en-US" dirty="0"/>
              <a:t>Processor identification and control</a:t>
            </a:r>
          </a:p>
          <a:p>
            <a:pPr lvl="1"/>
            <a:r>
              <a:rPr lang="en-US" dirty="0"/>
              <a:t>Low-level debug commands</a:t>
            </a:r>
          </a:p>
          <a:p>
            <a:pPr lvl="1"/>
            <a:r>
              <a:rPr lang="en-US" dirty="0"/>
              <a:t>Interface to the GNU debugger</a:t>
            </a:r>
          </a:p>
          <a:p>
            <a:pPr lvl="1"/>
            <a:r>
              <a:rPr lang="en-US" dirty="0"/>
              <a:t>General Tcl interface and command interpreter</a:t>
            </a:r>
          </a:p>
          <a:p>
            <a:pPr lvl="1"/>
            <a:r>
              <a:rPr lang="en-US" dirty="0"/>
              <a:t>Program download</a:t>
            </a:r>
          </a:p>
          <a:p>
            <a:pPr lvl="1"/>
            <a:endParaRPr lang="en-US" dirty="0"/>
          </a:p>
        </p:txBody>
      </p:sp>
    </p:spTree>
    <p:extLst>
      <p:ext uri="{BB962C8B-B14F-4D97-AF65-F5344CB8AC3E}">
        <p14:creationId xmlns:p14="http://schemas.microsoft.com/office/powerpoint/2010/main" val="3081666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Debugger</a:t>
            </a:r>
            <a:endParaRPr lang="en-US" altLang="en-US" dirty="0"/>
          </a:p>
        </p:txBody>
      </p:sp>
      <p:sp>
        <p:nvSpPr>
          <p:cNvPr id="2" name="Text Placeholder 1"/>
          <p:cNvSpPr>
            <a:spLocks noGrp="1"/>
          </p:cNvSpPr>
          <p:nvPr>
            <p:ph type="body" sz="quarter" idx="10"/>
          </p:nvPr>
        </p:nvSpPr>
        <p:spPr/>
        <p:txBody>
          <a:bodyPr/>
          <a:lstStyle/>
          <a:p>
            <a:r>
              <a:rPr lang="en-US" dirty="0"/>
              <a:t>For debugging standalone or bare-metal applications, serves as gdbserver for gdb and SDK</a:t>
            </a:r>
          </a:p>
          <a:p>
            <a:r>
              <a:rPr lang="en-US" dirty="0"/>
              <a:t>For Linux applications, SDK interacts with a gdbserver running on the target</a:t>
            </a:r>
          </a:p>
          <a:p>
            <a:r>
              <a:rPr lang="en-US" dirty="0"/>
              <a:t>XMD is started via the Xilinx Tools &gt; Program FPGA command in SDK </a:t>
            </a:r>
          </a:p>
          <a:p>
            <a:r>
              <a:rPr lang="en-US" dirty="0"/>
              <a:t>XMD is essentially launched and controlled via the RUN menu</a:t>
            </a:r>
          </a:p>
          <a:p>
            <a:r>
              <a:rPr lang="en-US" dirty="0"/>
              <a:t>To switch between Debugging mode and project manager mode,</a:t>
            </a:r>
            <a:br>
              <a:rPr lang="en-US" dirty="0"/>
            </a:br>
            <a:r>
              <a:rPr lang="en-US" dirty="0"/>
              <a:t>click on C/C++ or Debug at the upper right corner of SDK.</a:t>
            </a:r>
          </a:p>
        </p:txBody>
      </p:sp>
      <p:pic>
        <p:nvPicPr>
          <p:cNvPr id="5" name="Picture 4"/>
          <p:cNvPicPr/>
          <p:nvPr/>
        </p:nvPicPr>
        <p:blipFill>
          <a:blip r:embed="rId3"/>
          <a:stretch>
            <a:fillRect/>
          </a:stretch>
        </p:blipFill>
        <p:spPr>
          <a:xfrm>
            <a:off x="4495800" y="4191000"/>
            <a:ext cx="2371725" cy="1514475"/>
          </a:xfrm>
          <a:prstGeom prst="rect">
            <a:avLst/>
          </a:prstGeom>
        </p:spPr>
      </p:pic>
    </p:spTree>
    <p:extLst>
      <p:ext uri="{BB962C8B-B14F-4D97-AF65-F5344CB8AC3E}">
        <p14:creationId xmlns:p14="http://schemas.microsoft.com/office/powerpoint/2010/main" val="190483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Functionality</a:t>
            </a:r>
            <a:endParaRPr lang="en-US" altLang="en-US" dirty="0"/>
          </a:p>
        </p:txBody>
      </p:sp>
      <p:sp>
        <p:nvSpPr>
          <p:cNvPr id="2" name="Text Placeholder 1"/>
          <p:cNvSpPr>
            <a:spLocks noGrp="1"/>
          </p:cNvSpPr>
          <p:nvPr>
            <p:ph type="body" sz="quarter" idx="10"/>
          </p:nvPr>
        </p:nvSpPr>
        <p:spPr/>
        <p:txBody>
          <a:bodyPr/>
          <a:lstStyle/>
          <a:p>
            <a:r>
              <a:rPr lang="en-US" dirty="0"/>
              <a:t>XMD engine</a:t>
            </a:r>
          </a:p>
          <a:p>
            <a:pPr lvl="1"/>
            <a:r>
              <a:rPr lang="en-US" dirty="0"/>
              <a:t>Program that facilitates a unified GDB interface</a:t>
            </a:r>
          </a:p>
          <a:p>
            <a:pPr lvl="1"/>
            <a:r>
              <a:rPr lang="en-US" dirty="0"/>
              <a:t>Tcl interface and command interpreter</a:t>
            </a:r>
          </a:p>
          <a:p>
            <a:r>
              <a:rPr lang="en-US" dirty="0"/>
              <a:t>XMD supports application debugging on different targets</a:t>
            </a:r>
          </a:p>
          <a:p>
            <a:r>
              <a:rPr lang="en-US" dirty="0"/>
              <a:t>GDB/TCF can connect to XMD on the same computer or on a remote computer on the Internet</a:t>
            </a:r>
          </a:p>
        </p:txBody>
      </p:sp>
    </p:spTree>
    <p:extLst>
      <p:ext uri="{BB962C8B-B14F-4D97-AF65-F5344CB8AC3E}">
        <p14:creationId xmlns:p14="http://schemas.microsoft.com/office/powerpoint/2010/main" val="427599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Device Drivers (Hardware Drivers and Software Drivers)</a:t>
            </a:r>
            <a:endParaRPr lang="en-US" altLang="en-US" dirty="0"/>
          </a:p>
        </p:txBody>
      </p:sp>
      <p:sp>
        <p:nvSpPr>
          <p:cNvPr id="2" name="Text Placeholder 1"/>
          <p:cNvSpPr>
            <a:spLocks noGrp="1"/>
          </p:cNvSpPr>
          <p:nvPr>
            <p:ph type="body" sz="quarter" idx="10"/>
          </p:nvPr>
        </p:nvSpPr>
        <p:spPr/>
        <p:txBody>
          <a:bodyPr/>
          <a:lstStyle/>
          <a:p>
            <a:pPr>
              <a:lnSpc>
                <a:spcPct val="90000"/>
              </a:lnSpc>
            </a:pPr>
            <a:r>
              <a:rPr lang="en-US" dirty="0"/>
              <a:t>The Xilinx device drivers are designed to meet the following objectives</a:t>
            </a:r>
          </a:p>
          <a:p>
            <a:pPr>
              <a:lnSpc>
                <a:spcPct val="90000"/>
              </a:lnSpc>
            </a:pPr>
            <a:r>
              <a:rPr lang="en-US" dirty="0"/>
              <a:t>Provide maximum portability</a:t>
            </a:r>
          </a:p>
          <a:p>
            <a:pPr lvl="1">
              <a:lnSpc>
                <a:spcPct val="90000"/>
              </a:lnSpc>
            </a:pPr>
            <a:r>
              <a:rPr lang="en-US" dirty="0"/>
              <a:t>The device drivers are provided as ANSI C source code</a:t>
            </a:r>
            <a:endParaRPr lang="en-US" sz="2000" dirty="0"/>
          </a:p>
          <a:p>
            <a:pPr>
              <a:lnSpc>
                <a:spcPct val="90000"/>
              </a:lnSpc>
            </a:pPr>
            <a:r>
              <a:rPr lang="en-US" dirty="0"/>
              <a:t>Support FPGA configurability</a:t>
            </a:r>
          </a:p>
          <a:p>
            <a:pPr lvl="1">
              <a:lnSpc>
                <a:spcPct val="90000"/>
              </a:lnSpc>
            </a:pPr>
            <a:r>
              <a:rPr lang="en-US" dirty="0"/>
              <a:t>Supports multiple instances of the device without code duplication for each instance, while at the same time managing unique characteristics on a per-instance basis</a:t>
            </a:r>
          </a:p>
          <a:p>
            <a:pPr>
              <a:lnSpc>
                <a:spcPct val="90000"/>
              </a:lnSpc>
            </a:pPr>
            <a:r>
              <a:rPr lang="en-US" dirty="0"/>
              <a:t>Support simple and complex use cases</a:t>
            </a:r>
          </a:p>
          <a:p>
            <a:pPr lvl="1">
              <a:lnSpc>
                <a:spcPct val="90000"/>
              </a:lnSpc>
            </a:pPr>
            <a:r>
              <a:rPr lang="en-US" dirty="0"/>
              <a:t>A layered device driver architecture provides both </a:t>
            </a:r>
            <a:endParaRPr lang="en-US" sz="2000" dirty="0"/>
          </a:p>
          <a:p>
            <a:pPr lvl="2">
              <a:lnSpc>
                <a:spcPct val="90000"/>
              </a:lnSpc>
            </a:pPr>
            <a:r>
              <a:rPr lang="en-US" sz="1200" dirty="0">
                <a:solidFill>
                  <a:srgbClr val="002060"/>
                </a:solidFill>
                <a:effectLst/>
              </a:rPr>
              <a:t>Simple device drivers with minimal memory footprints</a:t>
            </a:r>
          </a:p>
          <a:p>
            <a:pPr lvl="2">
              <a:lnSpc>
                <a:spcPct val="90000"/>
              </a:lnSpc>
            </a:pPr>
            <a:r>
              <a:rPr lang="en-US" sz="1200" dirty="0">
                <a:solidFill>
                  <a:srgbClr val="002060"/>
                </a:solidFill>
                <a:effectLst/>
              </a:rPr>
              <a:t>Full-featured device drivers with larger memory footprints</a:t>
            </a:r>
          </a:p>
          <a:p>
            <a:pPr>
              <a:lnSpc>
                <a:spcPct val="90000"/>
              </a:lnSpc>
            </a:pPr>
            <a:r>
              <a:rPr lang="en-US" dirty="0"/>
              <a:t>Ease of use and maintenance</a:t>
            </a:r>
          </a:p>
          <a:p>
            <a:pPr lvl="1">
              <a:lnSpc>
                <a:spcPct val="90000"/>
              </a:lnSpc>
            </a:pPr>
            <a:r>
              <a:rPr lang="en-US" dirty="0"/>
              <a:t>Xilinx uses coding standards and provides well-documented source code for developers</a:t>
            </a:r>
          </a:p>
          <a:p>
            <a:endParaRPr lang="en-US" dirty="0"/>
          </a:p>
        </p:txBody>
      </p:sp>
    </p:spTree>
    <p:extLst>
      <p:ext uri="{BB962C8B-B14F-4D97-AF65-F5344CB8AC3E}">
        <p14:creationId xmlns:p14="http://schemas.microsoft.com/office/powerpoint/2010/main" val="4092174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XMD Commands</a:t>
            </a:r>
            <a:endParaRPr lang="en-US" altLang="en-US" dirty="0"/>
          </a:p>
        </p:txBody>
      </p:sp>
      <p:sp>
        <p:nvSpPr>
          <p:cNvPr id="2" name="Text Placeholder 1"/>
          <p:cNvSpPr>
            <a:spLocks noGrp="1"/>
          </p:cNvSpPr>
          <p:nvPr>
            <p:ph type="body" sz="quarter" idx="10"/>
          </p:nvPr>
        </p:nvSpPr>
        <p:spPr/>
        <p:txBody>
          <a:bodyPr/>
          <a:lstStyle/>
          <a:p>
            <a:r>
              <a:rPr lang="en-US" dirty="0"/>
              <a:t>There are many XMD commands</a:t>
            </a:r>
          </a:p>
          <a:p>
            <a:r>
              <a:rPr lang="en-US" dirty="0"/>
              <a:t>Popular commands for boot and program control</a:t>
            </a:r>
          </a:p>
          <a:p>
            <a:pPr lvl="1"/>
            <a:r>
              <a:rPr lang="en-US" dirty="0"/>
              <a:t>connect – connect to processor</a:t>
            </a:r>
          </a:p>
          <a:p>
            <a:pPr lvl="1"/>
            <a:r>
              <a:rPr lang="en-US" dirty="0"/>
              <a:t>dow – download ELF executable file</a:t>
            </a:r>
          </a:p>
          <a:p>
            <a:pPr lvl="1"/>
            <a:r>
              <a:rPr lang="en-US" dirty="0"/>
              <a:t>elf_verify – verify ELF file with memory image</a:t>
            </a:r>
          </a:p>
          <a:p>
            <a:pPr lvl="1"/>
            <a:r>
              <a:rPr lang="en-US" dirty="0"/>
              <a:t>run – begin program execution from reset</a:t>
            </a:r>
          </a:p>
          <a:p>
            <a:pPr lvl="1"/>
            <a:r>
              <a:rPr lang="en-US" dirty="0"/>
              <a:t>con – continue program execution from current program counter</a:t>
            </a:r>
          </a:p>
          <a:p>
            <a:pPr lvl="1"/>
            <a:r>
              <a:rPr lang="en-US" dirty="0"/>
              <a:t>stop – stop the target processor</a:t>
            </a:r>
          </a:p>
          <a:p>
            <a:pPr lvl="1"/>
            <a:r>
              <a:rPr lang="en-US" dirty="0"/>
              <a:t>exit – close XMD window</a:t>
            </a:r>
          </a:p>
          <a:p>
            <a:r>
              <a:rPr lang="en-US" dirty="0"/>
              <a:t>XMD will search for a processor when started and launched from the SDK Run &gt; Debug menu</a:t>
            </a:r>
          </a:p>
          <a:p>
            <a:r>
              <a:rPr lang="en-US" dirty="0"/>
              <a:t>connect command will execute automatically</a:t>
            </a:r>
          </a:p>
          <a:p>
            <a:pPr lvl="1"/>
            <a:r>
              <a:rPr lang="en-US" dirty="0"/>
              <a:t>connect arm 64</a:t>
            </a:r>
          </a:p>
        </p:txBody>
      </p:sp>
    </p:spTree>
    <p:extLst>
      <p:ext uri="{BB962C8B-B14F-4D97-AF65-F5344CB8AC3E}">
        <p14:creationId xmlns:p14="http://schemas.microsoft.com/office/powerpoint/2010/main" val="165714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0 and Level 1</a:t>
            </a:r>
            <a:endParaRPr lang="en-US" altLang="en-US" dirty="0"/>
          </a:p>
        </p:txBody>
      </p:sp>
      <p:sp>
        <p:nvSpPr>
          <p:cNvPr id="2" name="Text Placeholder 1"/>
          <p:cNvSpPr>
            <a:spLocks noGrp="1"/>
          </p:cNvSpPr>
          <p:nvPr>
            <p:ph type="body" sz="quarter" idx="10"/>
          </p:nvPr>
        </p:nvSpPr>
        <p:spPr/>
        <p:txBody>
          <a:bodyPr/>
          <a:lstStyle/>
          <a:p>
            <a:r>
              <a:rPr lang="en-US" dirty="0"/>
              <a:t>The layered architecture provides seamless integration with… </a:t>
            </a:r>
          </a:p>
          <a:p>
            <a:pPr lvl="1"/>
            <a:r>
              <a:rPr lang="en-US" dirty="0"/>
              <a:t>(Level 2) RTOS application layer</a:t>
            </a:r>
          </a:p>
          <a:p>
            <a:pPr lvl="1"/>
            <a:r>
              <a:rPr lang="en-US" dirty="0"/>
              <a:t>(Level 1) High-level device drivers that are full-featured and portable </a:t>
            </a:r>
            <a:br>
              <a:rPr lang="en-US" dirty="0"/>
            </a:br>
            <a:r>
              <a:rPr lang="en-US" dirty="0"/>
              <a:t>across operating systems and processors </a:t>
            </a:r>
          </a:p>
          <a:p>
            <a:pPr lvl="1"/>
            <a:r>
              <a:rPr lang="en-US" dirty="0"/>
              <a:t>(Level 0) Low-level drivers for simple use cases</a:t>
            </a:r>
          </a:p>
          <a:p>
            <a:endParaRPr lang="en-US" dirty="0"/>
          </a:p>
        </p:txBody>
      </p:sp>
      <p:pic>
        <p:nvPicPr>
          <p:cNvPr id="4" name="table"/>
          <p:cNvPicPr>
            <a:picLocks noChangeAspect="1"/>
          </p:cNvPicPr>
          <p:nvPr/>
        </p:nvPicPr>
        <p:blipFill>
          <a:blip r:embed="rId3"/>
          <a:stretch>
            <a:fillRect/>
          </a:stretch>
        </p:blipFill>
        <p:spPr>
          <a:xfrm>
            <a:off x="1447800" y="3352800"/>
            <a:ext cx="6625557" cy="2386014"/>
          </a:xfrm>
          <a:prstGeom prst="rect">
            <a:avLst/>
          </a:prstGeom>
        </p:spPr>
      </p:pic>
    </p:spTree>
    <p:extLst>
      <p:ext uri="{BB962C8B-B14F-4D97-AF65-F5344CB8AC3E}">
        <p14:creationId xmlns:p14="http://schemas.microsoft.com/office/powerpoint/2010/main" val="227015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0</a:t>
            </a:r>
            <a:endParaRPr lang="en-US" altLang="en-US" dirty="0"/>
          </a:p>
        </p:txBody>
      </p:sp>
      <p:sp>
        <p:nvSpPr>
          <p:cNvPr id="2" name="Text Placeholder 1"/>
          <p:cNvSpPr>
            <a:spLocks noGrp="1"/>
          </p:cNvSpPr>
          <p:nvPr>
            <p:ph type="body" sz="quarter" idx="10"/>
          </p:nvPr>
        </p:nvSpPr>
        <p:spPr/>
        <p:txBody>
          <a:bodyPr/>
          <a:lstStyle/>
          <a:p>
            <a:r>
              <a:rPr lang="en-US" dirty="0"/>
              <a:t>Consists of low-level device drivers</a:t>
            </a:r>
          </a:p>
          <a:p>
            <a:r>
              <a:rPr lang="en-US" dirty="0"/>
              <a:t>Implemented as macros and functions that are designed to allow a developer to create a small system</a:t>
            </a:r>
          </a:p>
          <a:p>
            <a:r>
              <a:rPr lang="en-US" dirty="0"/>
              <a:t>Characteristics:</a:t>
            </a:r>
          </a:p>
          <a:p>
            <a:pPr lvl="1"/>
            <a:r>
              <a:rPr lang="en-US" dirty="0"/>
              <a:t>Small memory footprint</a:t>
            </a:r>
          </a:p>
          <a:p>
            <a:pPr lvl="1"/>
            <a:r>
              <a:rPr lang="en-US" dirty="0"/>
              <a:t>Little to no error checking is performed</a:t>
            </a:r>
          </a:p>
          <a:p>
            <a:pPr lvl="1"/>
            <a:r>
              <a:rPr lang="en-US" dirty="0"/>
              <a:t>Supports primary device features only</a:t>
            </a:r>
          </a:p>
          <a:p>
            <a:pPr lvl="1"/>
            <a:r>
              <a:rPr lang="en-US" dirty="0"/>
              <a:t>No support of device configuration parameters</a:t>
            </a:r>
          </a:p>
          <a:p>
            <a:pPr lvl="1"/>
            <a:r>
              <a:rPr lang="en-US" dirty="0"/>
              <a:t>Supports multiple instances of a device with base address input to the API</a:t>
            </a:r>
          </a:p>
          <a:p>
            <a:pPr lvl="1"/>
            <a:r>
              <a:rPr lang="en-US" dirty="0"/>
              <a:t>Polled I/O only</a:t>
            </a:r>
          </a:p>
          <a:p>
            <a:pPr lvl="1"/>
            <a:r>
              <a:rPr lang="en-US" dirty="0"/>
              <a:t>Blocking function calls</a:t>
            </a:r>
          </a:p>
        </p:txBody>
      </p:sp>
    </p:spTree>
    <p:extLst>
      <p:ext uri="{BB962C8B-B14F-4D97-AF65-F5344CB8AC3E}">
        <p14:creationId xmlns:p14="http://schemas.microsoft.com/office/powerpoint/2010/main" val="307049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Software Drivers: Level 1</a:t>
            </a:r>
            <a:endParaRPr lang="en-US" altLang="en-US" dirty="0"/>
          </a:p>
        </p:txBody>
      </p:sp>
      <p:sp>
        <p:nvSpPr>
          <p:cNvPr id="2" name="Text Placeholder 1"/>
          <p:cNvSpPr>
            <a:spLocks noGrp="1"/>
          </p:cNvSpPr>
          <p:nvPr>
            <p:ph type="body" sz="quarter" idx="10"/>
          </p:nvPr>
        </p:nvSpPr>
        <p:spPr/>
        <p:txBody>
          <a:bodyPr/>
          <a:lstStyle/>
          <a:p>
            <a:r>
              <a:rPr lang="en-US" dirty="0"/>
              <a:t>Consists of high-level device drivers</a:t>
            </a:r>
          </a:p>
          <a:p>
            <a:r>
              <a:rPr lang="en-US" dirty="0"/>
              <a:t>Implemented as macros and functions and designed to allow a developer to utilize all of the features of a device</a:t>
            </a:r>
          </a:p>
          <a:p>
            <a:r>
              <a:rPr lang="en-US" dirty="0"/>
              <a:t>Characteristics:</a:t>
            </a:r>
          </a:p>
          <a:p>
            <a:pPr lvl="1">
              <a:lnSpc>
                <a:spcPct val="90000"/>
              </a:lnSpc>
            </a:pPr>
            <a:r>
              <a:rPr lang="en-US" dirty="0"/>
              <a:t>Abstract API that isolates the API from hardware device changes</a:t>
            </a:r>
          </a:p>
          <a:p>
            <a:pPr lvl="1">
              <a:lnSpc>
                <a:spcPct val="90000"/>
              </a:lnSpc>
            </a:pPr>
            <a:r>
              <a:rPr lang="en-US" dirty="0"/>
              <a:t>Supports device configuration parameters</a:t>
            </a:r>
          </a:p>
          <a:p>
            <a:pPr lvl="1">
              <a:lnSpc>
                <a:spcPct val="90000"/>
              </a:lnSpc>
            </a:pPr>
            <a:r>
              <a:rPr lang="en-US" dirty="0"/>
              <a:t>Supports multiple instances of a device</a:t>
            </a:r>
          </a:p>
          <a:p>
            <a:pPr lvl="1">
              <a:lnSpc>
                <a:spcPct val="90000"/>
              </a:lnSpc>
            </a:pPr>
            <a:r>
              <a:rPr lang="en-US" dirty="0"/>
              <a:t>Polled and interrupt driven I/O</a:t>
            </a:r>
          </a:p>
          <a:p>
            <a:pPr lvl="1">
              <a:lnSpc>
                <a:spcPct val="90000"/>
              </a:lnSpc>
            </a:pPr>
            <a:r>
              <a:rPr lang="en-US" dirty="0"/>
              <a:t>Non-blocking function calls to aid complex applications</a:t>
            </a:r>
          </a:p>
          <a:p>
            <a:pPr lvl="1">
              <a:lnSpc>
                <a:spcPct val="90000"/>
              </a:lnSpc>
            </a:pPr>
            <a:r>
              <a:rPr lang="en-US" dirty="0"/>
              <a:t>May have a large memory footprint</a:t>
            </a:r>
          </a:p>
          <a:p>
            <a:pPr lvl="1">
              <a:lnSpc>
                <a:spcPct val="90000"/>
              </a:lnSpc>
            </a:pPr>
            <a:r>
              <a:rPr lang="en-US" dirty="0"/>
              <a:t>Typically, provides buffer interfaces for data transfers as opposed to byte interfaces</a:t>
            </a:r>
          </a:p>
        </p:txBody>
      </p:sp>
    </p:spTree>
    <p:extLst>
      <p:ext uri="{BB962C8B-B14F-4D97-AF65-F5344CB8AC3E}">
        <p14:creationId xmlns:p14="http://schemas.microsoft.com/office/powerpoint/2010/main" val="376984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Level 1 and Level 0 Driver Examples: uart drivers</a:t>
            </a:r>
            <a:endParaRPr lang="en-US" altLang="en-US" dirty="0"/>
          </a:p>
        </p:txBody>
      </p:sp>
      <p:sp>
        <p:nvSpPr>
          <p:cNvPr id="2" name="Text Placeholder 1"/>
          <p:cNvSpPr>
            <a:spLocks noGrp="1"/>
          </p:cNvSpPr>
          <p:nvPr>
            <p:ph type="body" sz="quarter" idx="10"/>
          </p:nvPr>
        </p:nvSpPr>
        <p:spPr/>
        <p:txBody>
          <a:bodyPr/>
          <a:lstStyle/>
          <a:p>
            <a:pPr>
              <a:buNone/>
            </a:pPr>
            <a:r>
              <a:rPr lang="en-US" dirty="0"/>
              <a:t>UARTPS Level 1</a:t>
            </a:r>
          </a:p>
          <a:p>
            <a:r>
              <a:rPr lang="en-US" dirty="0"/>
              <a:t>XUartPs_CfgInitialize() - Initializes a specific XUartPs instance such that it is ready to be used</a:t>
            </a:r>
          </a:p>
          <a:p>
            <a:r>
              <a:rPr lang="en-US" dirty="0"/>
              <a:t>XUartPs_Send() - Sends the specified buffer using the device in either polled or interrupt driven mode.</a:t>
            </a:r>
          </a:p>
          <a:p>
            <a:r>
              <a:rPr lang="en-US" dirty="0"/>
              <a:t>XUartPs_Recv() - Receive a specified number of bytes of data from the device and store it into the specified buffer.</a:t>
            </a:r>
          </a:p>
          <a:p>
            <a:r>
              <a:rPr lang="en-US" dirty="0"/>
              <a:t>XUartPs_SetBaudRate() - Sets the baud rate for the device.</a:t>
            </a:r>
          </a:p>
          <a:p>
            <a:endParaRPr lang="en-US" dirty="0"/>
          </a:p>
          <a:p>
            <a:pPr>
              <a:buNone/>
            </a:pPr>
            <a:r>
              <a:rPr lang="en-US" dirty="0"/>
              <a:t>UARTPS Level 0</a:t>
            </a:r>
          </a:p>
          <a:p>
            <a:r>
              <a:rPr lang="en-US" dirty="0"/>
              <a:t>XUartPs_SendByte()- Sends one byte using the device.</a:t>
            </a:r>
          </a:p>
          <a:p>
            <a:r>
              <a:rPr lang="en-US" dirty="0"/>
              <a:t>XUartPs_RecvByte()- Receives a byte from the device.</a:t>
            </a:r>
          </a:p>
        </p:txBody>
      </p:sp>
    </p:spTree>
    <p:extLst>
      <p:ext uri="{BB962C8B-B14F-4D97-AF65-F5344CB8AC3E}">
        <p14:creationId xmlns:p14="http://schemas.microsoft.com/office/powerpoint/2010/main" val="199149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a:lnSpc>
                <a:spcPct val="90000"/>
              </a:lnSpc>
            </a:pPr>
            <a:r>
              <a:rPr lang="en-US" dirty="0"/>
              <a:t>Hardware Device Drivers Are also Called IP Components</a:t>
            </a:r>
            <a:endParaRPr lang="en-US" altLang="en-US" dirty="0"/>
          </a:p>
        </p:txBody>
      </p:sp>
      <p:sp>
        <p:nvSpPr>
          <p:cNvPr id="2" name="Text Placeholder 1"/>
          <p:cNvSpPr>
            <a:spLocks noGrp="1"/>
          </p:cNvSpPr>
          <p:nvPr>
            <p:ph type="body" sz="quarter" idx="10"/>
          </p:nvPr>
        </p:nvSpPr>
        <p:spPr/>
        <p:txBody>
          <a:bodyPr/>
          <a:lstStyle/>
          <a:p>
            <a:pPr lvl="0"/>
            <a:r>
              <a:rPr lang="en-US" dirty="0"/>
              <a:t>Under Manage IP-&gt;IP Integrator, click Add IP icon</a:t>
            </a:r>
          </a:p>
          <a:p>
            <a:r>
              <a:rPr lang="en-US" dirty="0"/>
              <a:t>Hardware IP components can also be called hardware design drivers</a:t>
            </a:r>
          </a:p>
          <a:p>
            <a:r>
              <a:rPr lang="en-US" dirty="0"/>
              <a:t>IP components can be added to a circuit design</a:t>
            </a:r>
          </a:p>
        </p:txBody>
      </p:sp>
      <p:pic>
        <p:nvPicPr>
          <p:cNvPr id="6" name="Picture 5"/>
          <p:cNvPicPr>
            <a:picLocks noChangeAspect="1"/>
          </p:cNvPicPr>
          <p:nvPr/>
        </p:nvPicPr>
        <p:blipFill>
          <a:blip r:embed="rId3"/>
          <a:stretch>
            <a:fillRect/>
          </a:stretch>
        </p:blipFill>
        <p:spPr>
          <a:xfrm>
            <a:off x="609600" y="2362200"/>
            <a:ext cx="5857875" cy="4134431"/>
          </a:xfrm>
          <a:prstGeom prst="rect">
            <a:avLst/>
          </a:prstGeom>
        </p:spPr>
      </p:pic>
    </p:spTree>
    <p:extLst>
      <p:ext uri="{BB962C8B-B14F-4D97-AF65-F5344CB8AC3E}">
        <p14:creationId xmlns:p14="http://schemas.microsoft.com/office/powerpoint/2010/main" val="2218539230"/>
      </p:ext>
    </p:extLst>
  </p:cSld>
  <p:clrMapOvr>
    <a:masterClrMapping/>
  </p:clrMapOvr>
</p:sld>
</file>

<file path=ppt/theme/theme1.xml><?xml version="1.0" encoding="utf-8"?>
<a:theme xmlns:a="http://schemas.openxmlformats.org/drawingml/2006/main" name="slide with bullets">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Char char="•"/>
          <a:tabLst/>
          <a:defRPr kumimoji="1" lang="en-US" sz="3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10spring2017SoC Vivado, Zynq-7000" id="{ABE65AE7-A4EF-451D-A42F-6182CD7A4176}" vid="{C6A3C767-86A2-40C8-85BE-312FF72B164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2017spring software and hardware template</Template>
  <TotalTime>9473</TotalTime>
  <Words>3184</Words>
  <Application>Microsoft Office PowerPoint</Application>
  <PresentationFormat>On-screen Show (4:3)</PresentationFormat>
  <Paragraphs>368</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CG Times</vt:lpstr>
      <vt:lpstr>Courier New</vt:lpstr>
      <vt:lpstr>Tahoma</vt:lpstr>
      <vt:lpstr>Times</vt:lpstr>
      <vt:lpstr>Times New Roman</vt:lpstr>
      <vt:lpstr>Vivaldi</vt:lpstr>
      <vt:lpstr>Wingdings</vt:lpstr>
      <vt:lpstr>slide with bullets</vt:lpstr>
      <vt:lpstr>Lecture 6 Drivers, Timers, Debugging, Lab #5</vt:lpstr>
      <vt:lpstr>Assignment and References</vt:lpstr>
      <vt:lpstr>SDK Project: Source files, Linker Script, BSP, Hardware Platform</vt:lpstr>
      <vt:lpstr>Device Drivers (Hardware Drivers and Software Drivers)</vt:lpstr>
      <vt:lpstr>Software Drivers: Level 0 and Level 1</vt:lpstr>
      <vt:lpstr>Software Drivers: Level 0</vt:lpstr>
      <vt:lpstr>Software Drivers: Level 1</vt:lpstr>
      <vt:lpstr>Level 1 and Level 0 Driver Examples: uart drivers</vt:lpstr>
      <vt:lpstr>Hardware Device Drivers Are also Called IP Components</vt:lpstr>
      <vt:lpstr>ARM Cortex-A9 MPU</vt:lpstr>
      <vt:lpstr>Clock, Peripheral Clock, peripheral Clock Enable</vt:lpstr>
      <vt:lpstr>Timers of Cortex-A9 Processor</vt:lpstr>
      <vt:lpstr>Timers of Cortex-A9 Processor</vt:lpstr>
      <vt:lpstr>32-bit Private Count-Down Timers of Cortex-A9 Processor</vt:lpstr>
      <vt:lpstr>Four 32-bit Timer Registers (xscutimer_hw.h)</vt:lpstr>
      <vt:lpstr>32-Bit Load Register and Counter Register</vt:lpstr>
      <vt:lpstr>8-Bit Prescaler, IRQ Enable Bit</vt:lpstr>
      <vt:lpstr>Auto Reload, Timer Enable, Clock of 32-bit Private Timers</vt:lpstr>
      <vt:lpstr>Private Timer Interrupt Status Register – Event Flag</vt:lpstr>
      <vt:lpstr>Private Timer Interrupt Status Register – Event Flag</vt:lpstr>
      <vt:lpstr>Level 1 Software Drivers for Private Timers: scutimer v2_0 </vt:lpstr>
      <vt:lpstr>Level 1 Software Drivers for Private Timers: scutimer v2_0 </vt:lpstr>
      <vt:lpstr>Level 1 Software Drivers for Private Timer/Counter (Standalone)</vt:lpstr>
      <vt:lpstr>Level 1 Software Drivers for Private Timer/Counter (Standalone)</vt:lpstr>
      <vt:lpstr>Level 0 Software Drivers for Private Timer/Counter (Standalone)</vt:lpstr>
      <vt:lpstr>Lab #5: Software Writing for Timer and Debugging</vt:lpstr>
      <vt:lpstr>Lab #5: Timer Setup Statements</vt:lpstr>
      <vt:lpstr>Lab #5: struct XScuTimer_Config and XScuTimer in xscu_timer.h</vt:lpstr>
      <vt:lpstr>Lab #5: Define a Timer: Find Device ID, Configure Timer</vt:lpstr>
      <vt:lpstr>Lab #5: Load Initial Value, Enable Auto Reload, and Start Timer</vt:lpstr>
      <vt:lpstr>Lab #5: Check Status, Clear Status -&gt; Event Flag </vt:lpstr>
      <vt:lpstr>Lab #5: Little Endian and Big Endian (Lab #5 on Page Zynq 5-9)</vt:lpstr>
      <vt:lpstr>Lab #5: Little Endian and Big Endian (Lab #5 on Page Zynq 5-9)</vt:lpstr>
      <vt:lpstr>Level 0 Software Drivers for Private Timers in xscutimer_hw.h</vt:lpstr>
      <vt:lpstr>Software Debugging Support</vt:lpstr>
      <vt:lpstr>Hardware Debugging Support</vt:lpstr>
      <vt:lpstr>XMD Debugger</vt:lpstr>
      <vt:lpstr>XMD Debugger</vt:lpstr>
      <vt:lpstr>XMD Functionality</vt:lpstr>
      <vt:lpstr>XMD Commands</vt:lpstr>
    </vt:vector>
  </TitlesOfParts>
  <Company>Rose-Hulman Inst of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430 Microcomputers</dc:title>
  <dc:creator>Laptop Software Suite</dc:creator>
  <cp:lastModifiedBy>Song, JianJian</cp:lastModifiedBy>
  <cp:revision>1177</cp:revision>
  <cp:lastPrinted>2016-03-21T20:04:34Z</cp:lastPrinted>
  <dcterms:created xsi:type="dcterms:W3CDTF">1999-12-06T02:14:27Z</dcterms:created>
  <dcterms:modified xsi:type="dcterms:W3CDTF">2021-08-15T21:48:13Z</dcterms:modified>
</cp:coreProperties>
</file>