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3" r:id="rId1"/>
  </p:sldMasterIdLst>
  <p:notesMasterIdLst>
    <p:notesMasterId r:id="rId26"/>
  </p:notesMasterIdLst>
  <p:handoutMasterIdLst>
    <p:handoutMasterId r:id="rId27"/>
  </p:handoutMasterIdLst>
  <p:sldIdLst>
    <p:sldId id="640" r:id="rId2"/>
    <p:sldId id="885" r:id="rId3"/>
    <p:sldId id="886" r:id="rId4"/>
    <p:sldId id="887" r:id="rId5"/>
    <p:sldId id="889" r:id="rId6"/>
    <p:sldId id="909" r:id="rId7"/>
    <p:sldId id="911" r:id="rId8"/>
    <p:sldId id="888" r:id="rId9"/>
    <p:sldId id="912" r:id="rId10"/>
    <p:sldId id="913" r:id="rId11"/>
    <p:sldId id="914" r:id="rId12"/>
    <p:sldId id="915" r:id="rId13"/>
    <p:sldId id="906" r:id="rId14"/>
    <p:sldId id="907" r:id="rId15"/>
    <p:sldId id="916" r:id="rId16"/>
    <p:sldId id="896" r:id="rId17"/>
    <p:sldId id="897" r:id="rId18"/>
    <p:sldId id="898" r:id="rId19"/>
    <p:sldId id="899" r:id="rId20"/>
    <p:sldId id="900" r:id="rId21"/>
    <p:sldId id="901" r:id="rId22"/>
    <p:sldId id="902" r:id="rId23"/>
    <p:sldId id="903" r:id="rId24"/>
    <p:sldId id="904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5AA24-945D-4D26-A24B-3EAFAFADF268}" v="16" dt="2021-08-15T22:02:2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411" autoAdjust="0"/>
  </p:normalViewPr>
  <p:slideViewPr>
    <p:cSldViewPr>
      <p:cViewPr varScale="1">
        <p:scale>
          <a:sx n="82" d="100"/>
          <a:sy n="82" d="100"/>
        </p:scale>
        <p:origin x="1536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8"/>
    </p:cViewPr>
  </p:sorterViewPr>
  <p:notesViewPr>
    <p:cSldViewPr>
      <p:cViewPr>
        <p:scale>
          <a:sx n="100" d="100"/>
          <a:sy n="100" d="100"/>
        </p:scale>
        <p:origin x="-876" y="119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JianJian" userId="21c957f8-d12c-45e3-b67f-864ab375890b" providerId="ADAL" clId="{F1D5AA24-945D-4D26-A24B-3EAFAFADF268}"/>
    <pc:docChg chg="undo custSel addSld delSld modSld modMainMaster">
      <pc:chgData name="Song, JianJian" userId="21c957f8-d12c-45e3-b67f-864ab375890b" providerId="ADAL" clId="{F1D5AA24-945D-4D26-A24B-3EAFAFADF268}" dt="2021-08-15T22:01:53.573" v="240" actId="12"/>
      <pc:docMkLst>
        <pc:docMk/>
      </pc:docMkLst>
      <pc:sldChg chg="addSp delSp modSp mod">
        <pc:chgData name="Song, JianJian" userId="21c957f8-d12c-45e3-b67f-864ab375890b" providerId="ADAL" clId="{F1D5AA24-945D-4D26-A24B-3EAFAFADF268}" dt="2021-08-15T21:49:55.607" v="119" actId="1076"/>
        <pc:sldMkLst>
          <pc:docMk/>
          <pc:sldMk cId="2262287091" sldId="886"/>
        </pc:sldMkLst>
        <pc:spChg chg="mod">
          <ac:chgData name="Song, JianJian" userId="21c957f8-d12c-45e3-b67f-864ab375890b" providerId="ADAL" clId="{F1D5AA24-945D-4D26-A24B-3EAFAFADF268}" dt="2021-08-14T00:43:20.318" v="34" actId="20577"/>
          <ac:spMkLst>
            <pc:docMk/>
            <pc:sldMk cId="2262287091" sldId="886"/>
            <ac:spMk id="11" creationId="{00000000-0000-0000-0000-000000000000}"/>
          </ac:spMkLst>
        </pc:spChg>
        <pc:picChg chg="del">
          <ac:chgData name="Song, JianJian" userId="21c957f8-d12c-45e3-b67f-864ab375890b" providerId="ADAL" clId="{F1D5AA24-945D-4D26-A24B-3EAFAFADF268}" dt="2021-08-15T21:49:50.154" v="117" actId="478"/>
          <ac:picMkLst>
            <pc:docMk/>
            <pc:sldMk cId="2262287091" sldId="886"/>
            <ac:picMk id="3" creationId="{00000000-0000-0000-0000-000000000000}"/>
          </ac:picMkLst>
        </pc:picChg>
        <pc:picChg chg="add mod">
          <ac:chgData name="Song, JianJian" userId="21c957f8-d12c-45e3-b67f-864ab375890b" providerId="ADAL" clId="{F1D5AA24-945D-4D26-A24B-3EAFAFADF268}" dt="2021-08-15T21:49:55.607" v="119" actId="1076"/>
          <ac:picMkLst>
            <pc:docMk/>
            <pc:sldMk cId="2262287091" sldId="886"/>
            <ac:picMk id="9" creationId="{E8161A4E-5106-485D-BCF0-85DE7566D883}"/>
          </ac:picMkLst>
        </pc:picChg>
      </pc:sldChg>
      <pc:sldChg chg="modSp mod">
        <pc:chgData name="Song, JianJian" userId="21c957f8-d12c-45e3-b67f-864ab375890b" providerId="ADAL" clId="{F1D5AA24-945D-4D26-A24B-3EAFAFADF268}" dt="2021-08-14T00:43:29.606" v="36" actId="20577"/>
        <pc:sldMkLst>
          <pc:docMk/>
          <pc:sldMk cId="1224554601" sldId="887"/>
        </pc:sldMkLst>
        <pc:spChg chg="mod">
          <ac:chgData name="Song, JianJian" userId="21c957f8-d12c-45e3-b67f-864ab375890b" providerId="ADAL" clId="{F1D5AA24-945D-4D26-A24B-3EAFAFADF268}" dt="2021-08-14T00:43:29.606" v="36" actId="20577"/>
          <ac:spMkLst>
            <pc:docMk/>
            <pc:sldMk cId="1224554601" sldId="887"/>
            <ac:spMk id="11" creationId="{00000000-0000-0000-0000-000000000000}"/>
          </ac:spMkLst>
        </pc:spChg>
      </pc:sldChg>
      <pc:sldChg chg="addSp delSp modSp mod modClrScheme chgLayout">
        <pc:chgData name="Song, JianJian" userId="21c957f8-d12c-45e3-b67f-864ab375890b" providerId="ADAL" clId="{F1D5AA24-945D-4D26-A24B-3EAFAFADF268}" dt="2021-08-15T21:58:35.974" v="198" actId="700"/>
        <pc:sldMkLst>
          <pc:docMk/>
          <pc:sldMk cId="3135039878" sldId="888"/>
        </pc:sldMkLst>
        <pc:spChg chg="del mod">
          <ac:chgData name="Song, JianJian" userId="21c957f8-d12c-45e3-b67f-864ab375890b" providerId="ADAL" clId="{F1D5AA24-945D-4D26-A24B-3EAFAFADF268}" dt="2021-08-15T21:58:00.255" v="190" actId="478"/>
          <ac:spMkLst>
            <pc:docMk/>
            <pc:sldMk cId="3135039878" sldId="888"/>
            <ac:spMk id="3" creationId="{00000000-0000-0000-0000-000000000000}"/>
          </ac:spMkLst>
        </pc:spChg>
        <pc:spChg chg="add del mod ord">
          <ac:chgData name="Song, JianJian" userId="21c957f8-d12c-45e3-b67f-864ab375890b" providerId="ADAL" clId="{F1D5AA24-945D-4D26-A24B-3EAFAFADF268}" dt="2021-08-15T21:58:32.617" v="197" actId="478"/>
          <ac:spMkLst>
            <pc:docMk/>
            <pc:sldMk cId="3135039878" sldId="888"/>
            <ac:spMk id="4" creationId="{083A3677-7740-44BB-9A12-55961AE3CD79}"/>
          </ac:spMkLst>
        </pc:spChg>
        <pc:spChg chg="add del">
          <ac:chgData name="Song, JianJian" userId="21c957f8-d12c-45e3-b67f-864ab375890b" providerId="ADAL" clId="{F1D5AA24-945D-4D26-A24B-3EAFAFADF268}" dt="2021-08-15T21:58:12.593" v="192" actId="22"/>
          <ac:spMkLst>
            <pc:docMk/>
            <pc:sldMk cId="3135039878" sldId="888"/>
            <ac:spMk id="6" creationId="{64458E45-ADDB-4F9D-B238-287B1EAA8AB4}"/>
          </ac:spMkLst>
        </pc:spChg>
        <pc:spChg chg="add mod">
          <ac:chgData name="Song, JianJian" userId="21c957f8-d12c-45e3-b67f-864ab375890b" providerId="ADAL" clId="{F1D5AA24-945D-4D26-A24B-3EAFAFADF268}" dt="2021-08-15T21:58:26.557" v="195" actId="1076"/>
          <ac:spMkLst>
            <pc:docMk/>
            <pc:sldMk cId="3135039878" sldId="888"/>
            <ac:spMk id="7" creationId="{AA6D066A-D839-4E48-8667-52B69FE829C9}"/>
          </ac:spMkLst>
        </pc:spChg>
        <pc:spChg chg="add del mod">
          <ac:chgData name="Song, JianJian" userId="21c957f8-d12c-45e3-b67f-864ab375890b" providerId="ADAL" clId="{F1D5AA24-945D-4D26-A24B-3EAFAFADF268}" dt="2021-08-15T21:58:35.974" v="198" actId="700"/>
          <ac:spMkLst>
            <pc:docMk/>
            <pc:sldMk cId="3135039878" sldId="888"/>
            <ac:spMk id="8" creationId="{CF6AE571-7959-4CF2-8400-76C44893463D}"/>
          </ac:spMkLst>
        </pc:spChg>
        <pc:spChg chg="mod ord">
          <ac:chgData name="Song, JianJian" userId="21c957f8-d12c-45e3-b67f-864ab375890b" providerId="ADAL" clId="{F1D5AA24-945D-4D26-A24B-3EAFAFADF268}" dt="2021-08-15T21:58:35.974" v="198" actId="700"/>
          <ac:spMkLst>
            <pc:docMk/>
            <pc:sldMk cId="3135039878" sldId="888"/>
            <ac:spMk id="11" creationId="{00000000-0000-0000-0000-000000000000}"/>
          </ac:spMkLst>
        </pc:spChg>
        <pc:inkChg chg="del">
          <ac:chgData name="Song, JianJian" userId="21c957f8-d12c-45e3-b67f-864ab375890b" providerId="ADAL" clId="{F1D5AA24-945D-4D26-A24B-3EAFAFADF268}" dt="2021-08-14T00:44:33.530" v="38" actId="478"/>
          <ac:inkMkLst>
            <pc:docMk/>
            <pc:sldMk cId="3135039878" sldId="888"/>
            <ac:inkMk id="2" creationId="{EAEA7D3E-E3D1-4A48-BF65-B8D66BF98F90}"/>
          </ac:inkMkLst>
        </pc:inkChg>
      </pc:sldChg>
      <pc:sldChg chg="addSp delSp modSp mod">
        <pc:chgData name="Song, JianJian" userId="21c957f8-d12c-45e3-b67f-864ab375890b" providerId="ADAL" clId="{F1D5AA24-945D-4D26-A24B-3EAFAFADF268}" dt="2021-08-15T21:52:51.071" v="136" actId="1076"/>
        <pc:sldMkLst>
          <pc:docMk/>
          <pc:sldMk cId="414480489" sldId="889"/>
        </pc:sldMkLst>
        <pc:spChg chg="mod">
          <ac:chgData name="Song, JianJian" userId="21c957f8-d12c-45e3-b67f-864ab375890b" providerId="ADAL" clId="{F1D5AA24-945D-4D26-A24B-3EAFAFADF268}" dt="2021-08-15T21:52:35.600" v="132" actId="255"/>
          <ac:spMkLst>
            <pc:docMk/>
            <pc:sldMk cId="414480489" sldId="889"/>
            <ac:spMk id="2" creationId="{00000000-0000-0000-0000-000000000000}"/>
          </ac:spMkLst>
        </pc:spChg>
        <pc:spChg chg="del mod">
          <ac:chgData name="Song, JianJian" userId="21c957f8-d12c-45e3-b67f-864ab375890b" providerId="ADAL" clId="{F1D5AA24-945D-4D26-A24B-3EAFAFADF268}" dt="2021-08-15T21:52:29.365" v="131" actId="478"/>
          <ac:spMkLst>
            <pc:docMk/>
            <pc:sldMk cId="414480489" sldId="889"/>
            <ac:spMk id="9" creationId="{00000000-0000-0000-0000-000000000000}"/>
          </ac:spMkLst>
        </pc:spChg>
        <pc:spChg chg="mod">
          <ac:chgData name="Song, JianJian" userId="21c957f8-d12c-45e3-b67f-864ab375890b" providerId="ADAL" clId="{F1D5AA24-945D-4D26-A24B-3EAFAFADF268}" dt="2021-08-15T21:52:10.712" v="129" actId="12"/>
          <ac:spMkLst>
            <pc:docMk/>
            <pc:sldMk cId="414480489" sldId="889"/>
            <ac:spMk id="25" creationId="{4EDCC059-D1E7-4303-A153-C5B9445A2A7D}"/>
          </ac:spMkLst>
        </pc:spChg>
        <pc:spChg chg="mod">
          <ac:chgData name="Song, JianJian" userId="21c957f8-d12c-45e3-b67f-864ab375890b" providerId="ADAL" clId="{F1D5AA24-945D-4D26-A24B-3EAFAFADF268}" dt="2021-08-15T21:52:10.712" v="129" actId="12"/>
          <ac:spMkLst>
            <pc:docMk/>
            <pc:sldMk cId="414480489" sldId="889"/>
            <ac:spMk id="26" creationId="{468821DD-B01F-4367-B47B-D1A285326ABD}"/>
          </ac:spMkLst>
        </pc:spChg>
        <pc:spChg chg="mod">
          <ac:chgData name="Song, JianJian" userId="21c957f8-d12c-45e3-b67f-864ab375890b" providerId="ADAL" clId="{F1D5AA24-945D-4D26-A24B-3EAFAFADF268}" dt="2021-08-15T21:52:10.712" v="129" actId="12"/>
          <ac:spMkLst>
            <pc:docMk/>
            <pc:sldMk cId="414480489" sldId="889"/>
            <ac:spMk id="29" creationId="{E1A4BC24-EDA2-4483-BED0-478A6A2BD851}"/>
          </ac:spMkLst>
        </pc:spChg>
        <pc:spChg chg="mod">
          <ac:chgData name="Song, JianJian" userId="21c957f8-d12c-45e3-b67f-864ab375890b" providerId="ADAL" clId="{F1D5AA24-945D-4D26-A24B-3EAFAFADF268}" dt="2021-08-15T21:52:10.712" v="129" actId="12"/>
          <ac:spMkLst>
            <pc:docMk/>
            <pc:sldMk cId="414480489" sldId="889"/>
            <ac:spMk id="31" creationId="{40CB32CE-87E6-41B9-A396-65ECD962D3EA}"/>
          </ac:spMkLst>
        </pc:spChg>
        <pc:spChg chg="add mod">
          <ac:chgData name="Song, JianJian" userId="21c957f8-d12c-45e3-b67f-864ab375890b" providerId="ADAL" clId="{F1D5AA24-945D-4D26-A24B-3EAFAFADF268}" dt="2021-08-15T21:52:13.397" v="130" actId="1076"/>
          <ac:spMkLst>
            <pc:docMk/>
            <pc:sldMk cId="414480489" sldId="889"/>
            <ac:spMk id="32" creationId="{0FEB573D-85EE-48E9-BC2B-7E4140858BF6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34" creationId="{43337136-32FC-40CC-9059-AF5CC398E59A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35" creationId="{78F122FC-5DC6-4976-BA0F-0F30B3078171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36" creationId="{506E9A5A-5E9E-4D57-A978-0D9FB1F3A806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37" creationId="{5096588C-DEF2-4CF2-9BF1-FFA3EC5B3BD0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39" creationId="{F386AF5F-AE49-4116-BD5E-6E67A709C0C6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40" creationId="{25BA6CD0-DE87-4DFF-AF72-E61E01A11BA0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41" creationId="{731342AA-77FC-4166-BA33-83EBE6A00DCE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42" creationId="{56BEC70C-775A-4DC0-9CCF-046ADAB690D5}"/>
          </ac:spMkLst>
        </pc:spChg>
        <pc:spChg chg="add mod">
          <ac:chgData name="Song, JianJian" userId="21c957f8-d12c-45e3-b67f-864ab375890b" providerId="ADAL" clId="{F1D5AA24-945D-4D26-A24B-3EAFAFADF268}" dt="2021-08-15T21:52:51.071" v="136" actId="1076"/>
          <ac:spMkLst>
            <pc:docMk/>
            <pc:sldMk cId="414480489" sldId="889"/>
            <ac:spMk id="43" creationId="{46DCD68F-7490-4D5D-AB06-D7EFB41FB1DD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45" creationId="{B3875931-B350-4813-988B-4C90FEEEA071}"/>
          </ac:spMkLst>
        </pc:spChg>
        <pc:spChg chg="mod">
          <ac:chgData name="Song, JianJian" userId="21c957f8-d12c-45e3-b67f-864ab375890b" providerId="ADAL" clId="{F1D5AA24-945D-4D26-A24B-3EAFAFADF268}" dt="2021-08-15T21:52:46.019" v="135" actId="207"/>
          <ac:spMkLst>
            <pc:docMk/>
            <pc:sldMk cId="414480489" sldId="889"/>
            <ac:spMk id="48" creationId="{A549C649-8C73-415B-B9B3-6FC7341158B8}"/>
          </ac:spMkLst>
        </pc:spChg>
        <pc:spChg chg="add mod">
          <ac:chgData name="Song, JianJian" userId="21c957f8-d12c-45e3-b67f-864ab375890b" providerId="ADAL" clId="{F1D5AA24-945D-4D26-A24B-3EAFAFADF268}" dt="2021-08-15T21:52:51.071" v="136" actId="1076"/>
          <ac:spMkLst>
            <pc:docMk/>
            <pc:sldMk cId="414480489" sldId="889"/>
            <ac:spMk id="50" creationId="{D03235D8-F08C-4551-8CD7-1AE5DA6D5E7E}"/>
          </ac:spMkLst>
        </pc:spChg>
        <pc:spChg chg="add mod">
          <ac:chgData name="Song, JianJian" userId="21c957f8-d12c-45e3-b67f-864ab375890b" providerId="ADAL" clId="{F1D5AA24-945D-4D26-A24B-3EAFAFADF268}" dt="2021-08-15T21:52:51.071" v="136" actId="1076"/>
          <ac:spMkLst>
            <pc:docMk/>
            <pc:sldMk cId="414480489" sldId="889"/>
            <ac:spMk id="51" creationId="{68C8B0D8-BBF6-4E3B-B8D8-279E6C479B4A}"/>
          </ac:spMkLst>
        </pc:spChg>
        <pc:grpChg chg="del mod">
          <ac:chgData name="Song, JianJian" userId="21c957f8-d12c-45e3-b67f-864ab375890b" providerId="ADAL" clId="{F1D5AA24-945D-4D26-A24B-3EAFAFADF268}" dt="2021-08-15T21:52:29.365" v="131" actId="478"/>
          <ac:grpSpMkLst>
            <pc:docMk/>
            <pc:sldMk cId="414480489" sldId="889"/>
            <ac:grpSpMk id="4" creationId="{00000000-0000-0000-0000-000000000000}"/>
          </ac:grpSpMkLst>
        </pc:grpChg>
        <pc:grpChg chg="del mod">
          <ac:chgData name="Song, JianJian" userId="21c957f8-d12c-45e3-b67f-864ab375890b" providerId="ADAL" clId="{F1D5AA24-945D-4D26-A24B-3EAFAFADF268}" dt="2021-08-15T21:52:29.365" v="131" actId="478"/>
          <ac:grpSpMkLst>
            <pc:docMk/>
            <pc:sldMk cId="414480489" sldId="889"/>
            <ac:grpSpMk id="10" creationId="{00000000-0000-0000-0000-000000000000}"/>
          </ac:grpSpMkLst>
        </pc:grpChg>
        <pc:grpChg chg="add mod">
          <ac:chgData name="Song, JianJian" userId="21c957f8-d12c-45e3-b67f-864ab375890b" providerId="ADAL" clId="{F1D5AA24-945D-4D26-A24B-3EAFAFADF268}" dt="2021-08-15T21:52:13.397" v="130" actId="1076"/>
          <ac:grpSpMkLst>
            <pc:docMk/>
            <pc:sldMk cId="414480489" sldId="889"/>
            <ac:grpSpMk id="22" creationId="{84908183-3468-4BF5-B49F-FBDABB5B10F6}"/>
          </ac:grpSpMkLst>
        </pc:grpChg>
        <pc:grpChg chg="del mod">
          <ac:chgData name="Song, JianJian" userId="21c957f8-d12c-45e3-b67f-864ab375890b" providerId="ADAL" clId="{F1D5AA24-945D-4D26-A24B-3EAFAFADF268}" dt="2021-08-15T21:52:29.365" v="131" actId="478"/>
          <ac:grpSpMkLst>
            <pc:docMk/>
            <pc:sldMk cId="414480489" sldId="889"/>
            <ac:grpSpMk id="24" creationId="{00000000-0000-0000-0000-000000000000}"/>
          </ac:grpSpMkLst>
        </pc:grpChg>
        <pc:grpChg chg="del mod">
          <ac:chgData name="Song, JianJian" userId="21c957f8-d12c-45e3-b67f-864ab375890b" providerId="ADAL" clId="{F1D5AA24-945D-4D26-A24B-3EAFAFADF268}" dt="2021-08-15T21:52:29.365" v="131" actId="478"/>
          <ac:grpSpMkLst>
            <pc:docMk/>
            <pc:sldMk cId="414480489" sldId="889"/>
            <ac:grpSpMk id="30" creationId="{00000000-0000-0000-0000-000000000000}"/>
          </ac:grpSpMkLst>
        </pc:grpChg>
        <pc:grpChg chg="add mod">
          <ac:chgData name="Song, JianJian" userId="21c957f8-d12c-45e3-b67f-864ab375890b" providerId="ADAL" clId="{F1D5AA24-945D-4D26-A24B-3EAFAFADF268}" dt="2021-08-15T21:52:51.071" v="136" actId="1076"/>
          <ac:grpSpMkLst>
            <pc:docMk/>
            <pc:sldMk cId="414480489" sldId="889"/>
            <ac:grpSpMk id="33" creationId="{0153E039-A0D5-4225-AA36-E2A3DF0A28D8}"/>
          </ac:grpSpMkLst>
        </pc:grpChg>
        <pc:grpChg chg="add mod">
          <ac:chgData name="Song, JianJian" userId="21c957f8-d12c-45e3-b67f-864ab375890b" providerId="ADAL" clId="{F1D5AA24-945D-4D26-A24B-3EAFAFADF268}" dt="2021-08-15T21:52:51.071" v="136" actId="1076"/>
          <ac:grpSpMkLst>
            <pc:docMk/>
            <pc:sldMk cId="414480489" sldId="889"/>
            <ac:grpSpMk id="38" creationId="{BEADBC77-ED67-4772-889F-836CA5CA5BF5}"/>
          </ac:grpSpMkLst>
        </pc:grpChg>
        <pc:grpChg chg="add mod">
          <ac:chgData name="Song, JianJian" userId="21c957f8-d12c-45e3-b67f-864ab375890b" providerId="ADAL" clId="{F1D5AA24-945D-4D26-A24B-3EAFAFADF268}" dt="2021-08-15T21:52:51.071" v="136" actId="1076"/>
          <ac:grpSpMkLst>
            <pc:docMk/>
            <pc:sldMk cId="414480489" sldId="889"/>
            <ac:grpSpMk id="44" creationId="{8E6143A2-D1D0-4D0D-BCC9-D2E8FBC68076}"/>
          </ac:grpSpMkLst>
        </pc:grpChg>
        <pc:grpChg chg="add mod">
          <ac:chgData name="Song, JianJian" userId="21c957f8-d12c-45e3-b67f-864ab375890b" providerId="ADAL" clId="{F1D5AA24-945D-4D26-A24B-3EAFAFADF268}" dt="2021-08-15T21:52:51.071" v="136" actId="1076"/>
          <ac:grpSpMkLst>
            <pc:docMk/>
            <pc:sldMk cId="414480489" sldId="889"/>
            <ac:grpSpMk id="47" creationId="{587DCACD-53FD-4323-BD9E-F2A7AD8D927A}"/>
          </ac:grpSpMkLst>
        </pc:grpChg>
        <pc:inkChg chg="del">
          <ac:chgData name="Song, JianJian" userId="21c957f8-d12c-45e3-b67f-864ab375890b" providerId="ADAL" clId="{F1D5AA24-945D-4D26-A24B-3EAFAFADF268}" dt="2021-08-14T00:44:25.529" v="37" actId="478"/>
          <ac:inkMkLst>
            <pc:docMk/>
            <pc:sldMk cId="414480489" sldId="889"/>
            <ac:inkMk id="3" creationId="{D5BA8593-74E2-4391-9D57-82F98E35762C}"/>
          </ac:inkMkLst>
        </pc:inkChg>
        <pc:cxnChg chg="mod">
          <ac:chgData name="Song, JianJian" userId="21c957f8-d12c-45e3-b67f-864ab375890b" providerId="ADAL" clId="{F1D5AA24-945D-4D26-A24B-3EAFAFADF268}" dt="2021-08-15T21:52:37.206" v="133"/>
          <ac:cxnSpMkLst>
            <pc:docMk/>
            <pc:sldMk cId="414480489" sldId="889"/>
            <ac:cxnSpMk id="46" creationId="{B3659376-A397-462A-B7F1-B10DCD04471F}"/>
          </ac:cxnSpMkLst>
        </pc:cxnChg>
        <pc:cxnChg chg="mod">
          <ac:chgData name="Song, JianJian" userId="21c957f8-d12c-45e3-b67f-864ab375890b" providerId="ADAL" clId="{F1D5AA24-945D-4D26-A24B-3EAFAFADF268}" dt="2021-08-15T21:52:37.206" v="133"/>
          <ac:cxnSpMkLst>
            <pc:docMk/>
            <pc:sldMk cId="414480489" sldId="889"/>
            <ac:cxnSpMk id="49" creationId="{2F60B561-349C-4B00-8FE5-C885ACD0F2C3}"/>
          </ac:cxnSpMkLst>
        </pc:cxnChg>
      </pc:sldChg>
      <pc:sldChg chg="del">
        <pc:chgData name="Song, JianJian" userId="21c957f8-d12c-45e3-b67f-864ab375890b" providerId="ADAL" clId="{F1D5AA24-945D-4D26-A24B-3EAFAFADF268}" dt="2021-08-15T21:58:48.565" v="200" actId="47"/>
        <pc:sldMkLst>
          <pc:docMk/>
          <pc:sldMk cId="3759214221" sldId="890"/>
        </pc:sldMkLst>
      </pc:sldChg>
      <pc:sldChg chg="delSp mod">
        <pc:chgData name="Song, JianJian" userId="21c957f8-d12c-45e3-b67f-864ab375890b" providerId="ADAL" clId="{F1D5AA24-945D-4D26-A24B-3EAFAFADF268}" dt="2021-08-14T00:46:11.519" v="112" actId="478"/>
        <pc:sldMkLst>
          <pc:docMk/>
          <pc:sldMk cId="2717183812" sldId="897"/>
        </pc:sldMkLst>
        <pc:inkChg chg="del">
          <ac:chgData name="Song, JianJian" userId="21c957f8-d12c-45e3-b67f-864ab375890b" providerId="ADAL" clId="{F1D5AA24-945D-4D26-A24B-3EAFAFADF268}" dt="2021-08-14T00:46:11.519" v="112" actId="478"/>
          <ac:inkMkLst>
            <pc:docMk/>
            <pc:sldMk cId="2717183812" sldId="897"/>
            <ac:inkMk id="3" creationId="{2E81E532-8329-4BF8-8AC1-BA8ABB397178}"/>
          </ac:inkMkLst>
        </pc:inkChg>
      </pc:sldChg>
      <pc:sldChg chg="addSp delSp mod">
        <pc:chgData name="Song, JianJian" userId="21c957f8-d12c-45e3-b67f-864ab375890b" providerId="ADAL" clId="{F1D5AA24-945D-4D26-A24B-3EAFAFADF268}" dt="2021-08-14T00:46:18.610" v="115" actId="478"/>
        <pc:sldMkLst>
          <pc:docMk/>
          <pc:sldMk cId="1451982750" sldId="898"/>
        </pc:sldMkLst>
        <pc:picChg chg="add del">
          <ac:chgData name="Song, JianJian" userId="21c957f8-d12c-45e3-b67f-864ab375890b" providerId="ADAL" clId="{F1D5AA24-945D-4D26-A24B-3EAFAFADF268}" dt="2021-08-14T00:46:16.756" v="114" actId="478"/>
          <ac:picMkLst>
            <pc:docMk/>
            <pc:sldMk cId="1451982750" sldId="898"/>
            <ac:picMk id="5" creationId="{00000000-0000-0000-0000-000000000000}"/>
          </ac:picMkLst>
        </pc:picChg>
        <pc:inkChg chg="del">
          <ac:chgData name="Song, JianJian" userId="21c957f8-d12c-45e3-b67f-864ab375890b" providerId="ADAL" clId="{F1D5AA24-945D-4D26-A24B-3EAFAFADF268}" dt="2021-08-14T00:46:18.610" v="115" actId="478"/>
          <ac:inkMkLst>
            <pc:docMk/>
            <pc:sldMk cId="1451982750" sldId="898"/>
            <ac:inkMk id="2" creationId="{AACF4D78-A5F0-45EC-9A02-11A327FBED3E}"/>
          </ac:inkMkLst>
        </pc:inkChg>
      </pc:sldChg>
      <pc:sldChg chg="delSp modSp mod">
        <pc:chgData name="Song, JianJian" userId="21c957f8-d12c-45e3-b67f-864ab375890b" providerId="ADAL" clId="{F1D5AA24-945D-4D26-A24B-3EAFAFADF268}" dt="2021-08-15T13:52:42.495" v="116" actId="478"/>
        <pc:sldMkLst>
          <pc:docMk/>
          <pc:sldMk cId="3989988475" sldId="906"/>
        </pc:sldMkLst>
        <pc:spChg chg="mod">
          <ac:chgData name="Song, JianJian" userId="21c957f8-d12c-45e3-b67f-864ab375890b" providerId="ADAL" clId="{F1D5AA24-945D-4D26-A24B-3EAFAFADF268}" dt="2021-08-14T00:45:56.645" v="111" actId="20577"/>
          <ac:spMkLst>
            <pc:docMk/>
            <pc:sldMk cId="3989988475" sldId="906"/>
            <ac:spMk id="11" creationId="{00000000-0000-0000-0000-000000000000}"/>
          </ac:spMkLst>
        </pc:spChg>
        <pc:inkChg chg="del">
          <ac:chgData name="Song, JianJian" userId="21c957f8-d12c-45e3-b67f-864ab375890b" providerId="ADAL" clId="{F1D5AA24-945D-4D26-A24B-3EAFAFADF268}" dt="2021-08-15T13:52:42.495" v="116" actId="478"/>
          <ac:inkMkLst>
            <pc:docMk/>
            <pc:sldMk cId="3989988475" sldId="906"/>
            <ac:inkMk id="2" creationId="{3B07E0F0-85C0-4FA4-81E2-D3822F64A993}"/>
          </ac:inkMkLst>
        </pc:inkChg>
      </pc:sldChg>
      <pc:sldChg chg="del">
        <pc:chgData name="Song, JianJian" userId="21c957f8-d12c-45e3-b67f-864ab375890b" providerId="ADAL" clId="{F1D5AA24-945D-4D26-A24B-3EAFAFADF268}" dt="2021-08-15T21:58:44.920" v="199" actId="47"/>
        <pc:sldMkLst>
          <pc:docMk/>
          <pc:sldMk cId="344921864" sldId="908"/>
        </pc:sldMkLst>
      </pc:sldChg>
      <pc:sldChg chg="addSp delSp modSp mod">
        <pc:chgData name="Song, JianJian" userId="21c957f8-d12c-45e3-b67f-864ab375890b" providerId="ADAL" clId="{F1D5AA24-945D-4D26-A24B-3EAFAFADF268}" dt="2021-08-15T21:54:45.794" v="154" actId="14100"/>
        <pc:sldMkLst>
          <pc:docMk/>
          <pc:sldMk cId="3475633589" sldId="909"/>
        </pc:sldMkLst>
        <pc:spChg chg="mod">
          <ac:chgData name="Song, JianJian" userId="21c957f8-d12c-45e3-b67f-864ab375890b" providerId="ADAL" clId="{F1D5AA24-945D-4D26-A24B-3EAFAFADF268}" dt="2021-08-15T21:53:12.295" v="137"/>
          <ac:spMkLst>
            <pc:docMk/>
            <pc:sldMk cId="3475633589" sldId="909"/>
            <ac:spMk id="17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32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33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35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36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38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39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44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46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47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48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49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50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51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54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3:27.240" v="138" actId="478"/>
          <ac:spMkLst>
            <pc:docMk/>
            <pc:sldMk cId="3475633589" sldId="909"/>
            <ac:spMk id="55" creationId="{00000000-0000-0000-0000-000000000000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59" creationId="{4AA6AA43-D035-4990-ACD7-777E074CC733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60" creationId="{4AE3597E-153F-4101-9852-F5E9A00030B1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62" creationId="{BB955165-7966-459D-84C8-4ECE122FC1B1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64" creationId="{C171170D-64EE-43DD-BFCE-BFFCA7F90A8E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67" creationId="{2035859E-E0C6-401A-ABCC-E8460A7282BD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68" creationId="{1C93CB73-25EB-4CCF-BF07-E8735F9FD0FD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69" creationId="{17908179-9830-4119-82F6-5FCE3CB025A4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71" creationId="{DECB5B3A-7904-4F28-B2A2-AC5BE68F2B89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72" creationId="{4FD36B6C-878D-4598-9137-4B4EE3FC922C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73" creationId="{7350D14A-8EFA-496A-9B17-9F8A14DDDB50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74" creationId="{63969FC9-1214-439A-B828-924187F22420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75" creationId="{6CCC7473-987E-4D7E-AD12-20F1E4572C2D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76" creationId="{13ABEEE7-3EF3-4DE5-9937-48311B5BA065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79" creationId="{A515EAFB-BC02-410A-8161-B71B19D9C268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85" creationId="{2EDF443A-204F-4D6C-B2D0-378D80A7416E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86" creationId="{AF528243-B77C-4DE4-A82D-B4433870FC42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87" creationId="{25FB9932-DFAF-4A9D-95E8-D29E06EF4732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88" creationId="{074AE66A-9BB8-49F9-BFAA-CCB91FFAFDD1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89" creationId="{A6C5C87B-661F-42E9-BF68-56553FBB3137}"/>
          </ac:spMkLst>
        </pc:spChg>
        <pc:spChg chg="add del mod">
          <ac:chgData name="Song, JianJian" userId="21c957f8-d12c-45e3-b67f-864ab375890b" providerId="ADAL" clId="{F1D5AA24-945D-4D26-A24B-3EAFAFADF268}" dt="2021-08-15T21:53:52.907" v="142"/>
          <ac:spMkLst>
            <pc:docMk/>
            <pc:sldMk cId="3475633589" sldId="909"/>
            <ac:spMk id="93" creationId="{D473158C-9EE5-430C-AA35-0ECDAEA250BB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97" creationId="{9D8CF91E-BEFE-4E4D-B915-11095946FDD3}"/>
          </ac:spMkLst>
        </pc:spChg>
        <pc:spChg chg="add mod">
          <ac:chgData name="Song, JianJian" userId="21c957f8-d12c-45e3-b67f-864ab375890b" providerId="ADAL" clId="{F1D5AA24-945D-4D26-A24B-3EAFAFADF268}" dt="2021-08-15T21:54:39.826" v="153" actId="14100"/>
          <ac:spMkLst>
            <pc:docMk/>
            <pc:sldMk cId="3475633589" sldId="909"/>
            <ac:spMk id="98" creationId="{E6C2FAC1-F97A-426E-9D82-70DE5760F74D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00" creationId="{8150DAFB-C9BF-437D-94F6-6265E1242AC9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02" creationId="{EAC86031-63E4-4096-873B-7EA4C515ED8D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05" creationId="{D2187472-CBF2-4C10-84EE-D9076F463657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06" creationId="{4F6C9384-80D4-4CDC-B182-7232EE16A059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07" creationId="{B23A0752-84AD-4F96-A5B4-AB5F6AE1A3DE}"/>
          </ac:spMkLst>
        </pc:spChg>
        <pc:spChg chg="add mod">
          <ac:chgData name="Song, JianJian" userId="21c957f8-d12c-45e3-b67f-864ab375890b" providerId="ADAL" clId="{F1D5AA24-945D-4D26-A24B-3EAFAFADF268}" dt="2021-08-15T21:54:12.602" v="147" actId="14100"/>
          <ac:spMkLst>
            <pc:docMk/>
            <pc:sldMk cId="3475633589" sldId="909"/>
            <ac:spMk id="109" creationId="{2ACC2145-74AD-467A-A006-D1BF9F6E6A4B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10" creationId="{830C679F-3DEA-46B3-925A-63B947B917E8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11" creationId="{953774FB-D87F-4DFA-A9E1-1819408990B9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12" creationId="{7FF0DCD9-ADEC-48B0-933B-47C7CE2FBF2F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13" creationId="{A596A377-8192-47DC-ABF5-9FB6645D6EB2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14" creationId="{F6ED52E3-37F1-422E-AD04-B350C2531783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16" creationId="{980F6FD4-3967-41C1-B5A8-BBEC5F253B56}"/>
          </ac:spMkLst>
        </pc:spChg>
        <pc:spChg chg="add mod">
          <ac:chgData name="Song, JianJian" userId="21c957f8-d12c-45e3-b67f-864ab375890b" providerId="ADAL" clId="{F1D5AA24-945D-4D26-A24B-3EAFAFADF268}" dt="2021-08-15T21:54:30.634" v="151" actId="1076"/>
          <ac:spMkLst>
            <pc:docMk/>
            <pc:sldMk cId="3475633589" sldId="909"/>
            <ac:spMk id="122" creationId="{B7771A17-A023-4222-852D-000849FBB13E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23" creationId="{1D5344E9-2E23-49FD-B18D-27CE74579AA9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24" creationId="{4D8BB1E6-8D11-441B-B38C-47D9FA5BD541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25" creationId="{FEFA06B4-0741-4C62-8FA8-3F69198EBEEB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26" creationId="{0AEDF801-2BE2-4FB9-80DF-C981FA6B019D}"/>
          </ac:spMkLst>
        </pc:spChg>
        <pc:spChg chg="add mod">
          <ac:chgData name="Song, JianJian" userId="21c957f8-d12c-45e3-b67f-864ab375890b" providerId="ADAL" clId="{F1D5AA24-945D-4D26-A24B-3EAFAFADF268}" dt="2021-08-15T21:54:02.392" v="145" actId="12"/>
          <ac:spMkLst>
            <pc:docMk/>
            <pc:sldMk cId="3475633589" sldId="909"/>
            <ac:spMk id="130" creationId="{E7DE5D07-D75F-472C-B531-D98997570DDA}"/>
          </ac:spMkLst>
        </pc:spChg>
        <pc:inkChg chg="add del mod">
          <ac:chgData name="Song, JianJian" userId="21c957f8-d12c-45e3-b67f-864ab375890b" providerId="ADAL" clId="{F1D5AA24-945D-4D26-A24B-3EAFAFADF268}" dt="2021-08-15T21:53:52.907" v="142"/>
          <ac:inkMkLst>
            <pc:docMk/>
            <pc:sldMk cId="3475633589" sldId="909"/>
            <ac:inkMk id="94" creationId="{03BC7E7E-E734-4B36-A3C5-DC48FAC9E089}"/>
          </ac:inkMkLst>
        </pc:inkChg>
        <pc:inkChg chg="add del mod">
          <ac:chgData name="Song, JianJian" userId="21c957f8-d12c-45e3-b67f-864ab375890b" providerId="ADAL" clId="{F1D5AA24-945D-4D26-A24B-3EAFAFADF268}" dt="2021-08-15T21:53:52.907" v="142"/>
          <ac:inkMkLst>
            <pc:docMk/>
            <pc:sldMk cId="3475633589" sldId="909"/>
            <ac:inkMk id="95" creationId="{4C33229F-4DC2-46E6-8AF8-CE2CEDE487FD}"/>
          </ac:inkMkLst>
        </pc:inkChg>
        <pc:inkChg chg="add del mod">
          <ac:chgData name="Song, JianJian" userId="21c957f8-d12c-45e3-b67f-864ab375890b" providerId="ADAL" clId="{F1D5AA24-945D-4D26-A24B-3EAFAFADF268}" dt="2021-08-15T21:54:06.832" v="146" actId="478"/>
          <ac:inkMkLst>
            <pc:docMk/>
            <pc:sldMk cId="3475633589" sldId="909"/>
            <ac:inkMk id="131" creationId="{EBBA9803-DBB2-401C-AE24-7F0C07EFBB0C}"/>
          </ac:inkMkLst>
        </pc:inkChg>
        <pc:inkChg chg="add del mod">
          <ac:chgData name="Song, JianJian" userId="21c957f8-d12c-45e3-b67f-864ab375890b" providerId="ADAL" clId="{F1D5AA24-945D-4D26-A24B-3EAFAFADF268}" dt="2021-08-15T21:54:33.885" v="152" actId="478"/>
          <ac:inkMkLst>
            <pc:docMk/>
            <pc:sldMk cId="3475633589" sldId="909"/>
            <ac:inkMk id="132" creationId="{9A9456A8-E917-4317-A034-06A30ADEE31A}"/>
          </ac:inkMkLst>
        </pc:ink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34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37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40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41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42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43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45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52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53" creationId="{00000000-0000-0000-0000-000000000000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56" creationId="{83856579-0DFC-4B82-9FEB-12E11BD091D3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57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58" creationId="{00000000-0000-0000-0000-000000000000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61" creationId="{C4EB25A6-364A-4A9C-A4DC-6B427FA6292A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63" creationId="{3580AB6C-B8A7-4711-BD9E-F5842D8BC756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65" creationId="{45C02AAD-0680-4E30-A49D-851AC08520D3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66" creationId="{D27467AB-85ED-491C-A2B6-D3596394C9CF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70" creationId="{4EEAA628-B8E2-485F-99F4-A3B70DD218BB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77" creationId="{028B0E6E-AFF4-47CE-8078-D0884C8E36AA}"/>
          </ac:cxnSpMkLst>
        </pc:cxnChg>
        <pc:cxnChg chg="del mod">
          <ac:chgData name="Song, JianJian" userId="21c957f8-d12c-45e3-b67f-864ab375890b" providerId="ADAL" clId="{F1D5AA24-945D-4D26-A24B-3EAFAFADF268}" dt="2021-08-15T21:53:27.240" v="138" actId="478"/>
          <ac:cxnSpMkLst>
            <pc:docMk/>
            <pc:sldMk cId="3475633589" sldId="909"/>
            <ac:cxnSpMk id="78" creationId="{00000000-0000-0000-0000-000000000000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80" creationId="{16C42199-F0B4-4F8D-B937-CEF1F1ED14C5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81" creationId="{8562B51E-7B3B-4B7D-A5F0-D4DDE5850224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82" creationId="{62423FD0-7F1E-4A24-8142-713F34280E25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83" creationId="{34F7F708-E5A7-40AD-8CCA-28172065E8F1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84" creationId="{DDA3CA9B-E70C-4940-BB48-2769887956B8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90" creationId="{44A23714-F5E0-40DF-8D0F-8CE4F2B5219A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91" creationId="{A371CAA2-1953-4B00-991C-F2193D9E048D}"/>
          </ac:cxnSpMkLst>
        </pc:cxnChg>
        <pc:cxnChg chg="add del mod">
          <ac:chgData name="Song, JianJian" userId="21c957f8-d12c-45e3-b67f-864ab375890b" providerId="ADAL" clId="{F1D5AA24-945D-4D26-A24B-3EAFAFADF268}" dt="2021-08-15T21:53:52.907" v="142"/>
          <ac:cxnSpMkLst>
            <pc:docMk/>
            <pc:sldMk cId="3475633589" sldId="909"/>
            <ac:cxnSpMk id="92" creationId="{E4F8D608-7BB8-4003-B898-68C5DC9A8462}"/>
          </ac:cxnSpMkLst>
        </pc:cxnChg>
        <pc:cxnChg chg="add mod">
          <ac:chgData name="Song, JianJian" userId="21c957f8-d12c-45e3-b67f-864ab375890b" providerId="ADAL" clId="{F1D5AA24-945D-4D26-A24B-3EAFAFADF268}" dt="2021-08-15T21:54:12.602" v="147" actId="14100"/>
          <ac:cxnSpMkLst>
            <pc:docMk/>
            <pc:sldMk cId="3475633589" sldId="909"/>
            <ac:cxnSpMk id="96" creationId="{600E52BA-0CC7-4DFE-BED6-DD3CB78D65C5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99" creationId="{5A78B368-000B-4CB0-ACEA-33BC49B677F9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01" creationId="{2E5191E9-80A1-4585-AFB0-CA34D8DB81B1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03" creationId="{8FC838B3-116B-4F99-834A-4F65E5D210CB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04" creationId="{7F985EAA-0027-49CB-9B5B-2A8543CCAE78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08" creationId="{895940B2-4DB9-4C43-BD2F-8879A14897E5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15" creationId="{6D787195-1364-4D62-B069-B03429F5E8DA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17" creationId="{DF7F792D-465D-4D08-BFF2-A78E4DDD2114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18" creationId="{A803651A-8C54-485A-BFE0-8FD5C4747704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19" creationId="{606B3D03-B9B4-4D7C-946A-E8721AFF454E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20" creationId="{619E1333-25D9-4CB4-924B-592A655B157F}"/>
          </ac:cxnSpMkLst>
        </pc:cxnChg>
        <pc:cxnChg chg="add mod">
          <ac:chgData name="Song, JianJian" userId="21c957f8-d12c-45e3-b67f-864ab375890b" providerId="ADAL" clId="{F1D5AA24-945D-4D26-A24B-3EAFAFADF268}" dt="2021-08-15T21:53:53.974" v="143"/>
          <ac:cxnSpMkLst>
            <pc:docMk/>
            <pc:sldMk cId="3475633589" sldId="909"/>
            <ac:cxnSpMk id="121" creationId="{5CC3AD33-6E93-40A3-9097-DBA380BAA0F5}"/>
          </ac:cxnSpMkLst>
        </pc:cxnChg>
        <pc:cxnChg chg="add mod">
          <ac:chgData name="Song, JianJian" userId="21c957f8-d12c-45e3-b67f-864ab375890b" providerId="ADAL" clId="{F1D5AA24-945D-4D26-A24B-3EAFAFADF268}" dt="2021-08-15T21:54:39.826" v="153" actId="14100"/>
          <ac:cxnSpMkLst>
            <pc:docMk/>
            <pc:sldMk cId="3475633589" sldId="909"/>
            <ac:cxnSpMk id="127" creationId="{8CCCF764-3646-4BFC-B2E0-8D33FE64F78C}"/>
          </ac:cxnSpMkLst>
        </pc:cxnChg>
        <pc:cxnChg chg="add mod">
          <ac:chgData name="Song, JianJian" userId="21c957f8-d12c-45e3-b67f-864ab375890b" providerId="ADAL" clId="{F1D5AA24-945D-4D26-A24B-3EAFAFADF268}" dt="2021-08-15T21:54:39.826" v="153" actId="14100"/>
          <ac:cxnSpMkLst>
            <pc:docMk/>
            <pc:sldMk cId="3475633589" sldId="909"/>
            <ac:cxnSpMk id="128" creationId="{31CC7227-E5CD-4D38-A2BC-8A5109AE0254}"/>
          </ac:cxnSpMkLst>
        </pc:cxnChg>
        <pc:cxnChg chg="add mod">
          <ac:chgData name="Song, JianJian" userId="21c957f8-d12c-45e3-b67f-864ab375890b" providerId="ADAL" clId="{F1D5AA24-945D-4D26-A24B-3EAFAFADF268}" dt="2021-08-15T21:54:45.794" v="154" actId="14100"/>
          <ac:cxnSpMkLst>
            <pc:docMk/>
            <pc:sldMk cId="3475633589" sldId="909"/>
            <ac:cxnSpMk id="129" creationId="{FE39F8DF-AD8B-4DB9-8C21-865F62479165}"/>
          </ac:cxnSpMkLst>
        </pc:cxnChg>
      </pc:sldChg>
      <pc:sldChg chg="addSp delSp modSp mod">
        <pc:chgData name="Song, JianJian" userId="21c957f8-d12c-45e3-b67f-864ab375890b" providerId="ADAL" clId="{F1D5AA24-945D-4D26-A24B-3EAFAFADF268}" dt="2021-08-15T21:57:31.192" v="187" actId="14100"/>
        <pc:sldMkLst>
          <pc:docMk/>
          <pc:sldMk cId="306720050" sldId="911"/>
        </pc:sldMkLst>
        <pc:spChg chg="mod">
          <ac:chgData name="Song, JianJian" userId="21c957f8-d12c-45e3-b67f-864ab375890b" providerId="ADAL" clId="{F1D5AA24-945D-4D26-A24B-3EAFAFADF268}" dt="2021-08-15T21:55:06.351" v="155"/>
          <ac:spMkLst>
            <pc:docMk/>
            <pc:sldMk cId="306720050" sldId="911"/>
            <ac:spMk id="17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32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33" creationId="{00000000-0000-0000-0000-000000000000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34" creationId="{72083F1A-FAF3-4182-B77D-862EA245AA11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35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36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38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39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44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46" creationId="{00000000-0000-0000-0000-000000000000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47" creationId="{BFBE1133-6B2E-452C-8D9D-1387D3F4EAB1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48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49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50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51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54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1:55:11.388" v="156" actId="478"/>
          <ac:spMkLst>
            <pc:docMk/>
            <pc:sldMk cId="306720050" sldId="911"/>
            <ac:spMk id="55" creationId="{00000000-0000-0000-0000-000000000000}"/>
          </ac:spMkLst>
        </pc:spChg>
        <pc:spChg chg="add mod">
          <ac:chgData name="Song, JianJian" userId="21c957f8-d12c-45e3-b67f-864ab375890b" providerId="ADAL" clId="{F1D5AA24-945D-4D26-A24B-3EAFAFADF268}" dt="2021-08-15T21:57:20.510" v="183" actId="1076"/>
          <ac:spMkLst>
            <pc:docMk/>
            <pc:sldMk cId="306720050" sldId="911"/>
            <ac:spMk id="59" creationId="{D552FE54-23B5-4E48-B65F-7CE5E9BA9B8A}"/>
          </ac:spMkLst>
        </pc:spChg>
        <pc:spChg chg="add mod">
          <ac:chgData name="Song, JianJian" userId="21c957f8-d12c-45e3-b67f-864ab375890b" providerId="ADAL" clId="{F1D5AA24-945D-4D26-A24B-3EAFAFADF268}" dt="2021-08-15T21:57:08.597" v="180" actId="14100"/>
          <ac:spMkLst>
            <pc:docMk/>
            <pc:sldMk cId="306720050" sldId="911"/>
            <ac:spMk id="61" creationId="{9F997737-D0A5-44CC-9D34-BBA4A32C2C4D}"/>
          </ac:spMkLst>
        </pc:spChg>
        <pc:spChg chg="add mod">
          <ac:chgData name="Song, JianJian" userId="21c957f8-d12c-45e3-b67f-864ab375890b" providerId="ADAL" clId="{F1D5AA24-945D-4D26-A24B-3EAFAFADF268}" dt="2021-08-15T21:55:56.895" v="166" actId="14100"/>
          <ac:spMkLst>
            <pc:docMk/>
            <pc:sldMk cId="306720050" sldId="911"/>
            <ac:spMk id="62" creationId="{7A3F8CD0-AC4C-4AE3-9BF6-A72D7E5BD805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66" creationId="{E74A781B-2446-423D-8192-C6016716111F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67" creationId="{478931E6-7CC9-40D1-9466-EBD166605A7F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68" creationId="{FFBE8F79-9EA4-45F8-B65B-BE4AA985D9EC}"/>
          </ac:spMkLst>
        </pc:spChg>
        <pc:spChg chg="add mod">
          <ac:chgData name="Song, JianJian" userId="21c957f8-d12c-45e3-b67f-864ab375890b" providerId="ADAL" clId="{F1D5AA24-945D-4D26-A24B-3EAFAFADF268}" dt="2021-08-15T21:57:13.647" v="181" actId="14100"/>
          <ac:spMkLst>
            <pc:docMk/>
            <pc:sldMk cId="306720050" sldId="911"/>
            <ac:spMk id="69" creationId="{E447851F-4D06-4C5C-A717-E1F136D93154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72" creationId="{FD41E31C-4A27-49F5-A86F-2507FD2EA355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73" creationId="{D89A5D9E-5168-49FA-8660-3EAB35A04927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74" creationId="{C2C6703A-3F9E-49F4-B542-F2AFED7731A1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77" creationId="{0D1130DA-DE66-4E9A-BC3C-7D775796FD79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80" creationId="{A4786109-83AC-4E1A-A3AF-6227F714AAAA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83" creationId="{ACC00122-FEFB-48A7-B633-6DBD6209D010}"/>
          </ac:spMkLst>
        </pc:spChg>
        <pc:spChg chg="add mod">
          <ac:chgData name="Song, JianJian" userId="21c957f8-d12c-45e3-b67f-864ab375890b" providerId="ADAL" clId="{F1D5AA24-945D-4D26-A24B-3EAFAFADF268}" dt="2021-08-15T21:57:17.724" v="182" actId="1076"/>
          <ac:spMkLst>
            <pc:docMk/>
            <pc:sldMk cId="306720050" sldId="911"/>
            <ac:spMk id="85" creationId="{390C6C23-37EC-4B49-B707-0F4F11688AA0}"/>
          </ac:spMkLst>
        </pc:spChg>
        <pc:spChg chg="add mod">
          <ac:chgData name="Song, JianJian" userId="21c957f8-d12c-45e3-b67f-864ab375890b" providerId="ADAL" clId="{F1D5AA24-945D-4D26-A24B-3EAFAFADF268}" dt="2021-08-15T21:55:59.807" v="167" actId="14100"/>
          <ac:spMkLst>
            <pc:docMk/>
            <pc:sldMk cId="306720050" sldId="911"/>
            <ac:spMk id="87" creationId="{BA978A79-4B09-4914-9196-BE9E9C7489CB}"/>
          </ac:spMkLst>
        </pc:spChg>
        <pc:spChg chg="add mod">
          <ac:chgData name="Song, JianJian" userId="21c957f8-d12c-45e3-b67f-864ab375890b" providerId="ADAL" clId="{F1D5AA24-945D-4D26-A24B-3EAFAFADF268}" dt="2021-08-15T21:56:25.954" v="172" actId="255"/>
          <ac:spMkLst>
            <pc:docMk/>
            <pc:sldMk cId="306720050" sldId="911"/>
            <ac:spMk id="89" creationId="{6EB91D87-4BCC-4833-B5D2-2127F1C0E415}"/>
          </ac:spMkLst>
        </pc:spChg>
        <pc:spChg chg="add mod">
          <ac:chgData name="Song, JianJian" userId="21c957f8-d12c-45e3-b67f-864ab375890b" providerId="ADAL" clId="{F1D5AA24-945D-4D26-A24B-3EAFAFADF268}" dt="2021-08-15T21:56:16.407" v="171" actId="1076"/>
          <ac:spMkLst>
            <pc:docMk/>
            <pc:sldMk cId="306720050" sldId="911"/>
            <ac:spMk id="90" creationId="{5EAF2E0E-7D60-48D6-9246-40EB4276C9EE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91" creationId="{CE7B7631-81FE-4A08-A419-C2F1E8BCB6E9}"/>
          </ac:spMkLst>
        </pc:spChg>
        <pc:spChg chg="add mod">
          <ac:chgData name="Song, JianJian" userId="21c957f8-d12c-45e3-b67f-864ab375890b" providerId="ADAL" clId="{F1D5AA24-945D-4D26-A24B-3EAFAFADF268}" dt="2021-08-15T21:55:54.114" v="165" actId="1076"/>
          <ac:spMkLst>
            <pc:docMk/>
            <pc:sldMk cId="306720050" sldId="911"/>
            <ac:spMk id="92" creationId="{BC9A17AD-65FD-4DC2-A84F-9D377D5BCB9C}"/>
          </ac:spMkLst>
        </pc:spChg>
        <pc:spChg chg="add mod">
          <ac:chgData name="Song, JianJian" userId="21c957f8-d12c-45e3-b67f-864ab375890b" providerId="ADAL" clId="{F1D5AA24-945D-4D26-A24B-3EAFAFADF268}" dt="2021-08-15T21:57:01.639" v="179" actId="14100"/>
          <ac:spMkLst>
            <pc:docMk/>
            <pc:sldMk cId="306720050" sldId="911"/>
            <ac:spMk id="93" creationId="{7A778113-1363-462F-B68D-1CDA43319E46}"/>
          </ac:spMkLst>
        </pc:spChg>
        <pc:spChg chg="add mod">
          <ac:chgData name="Song, JianJian" userId="21c957f8-d12c-45e3-b67f-864ab375890b" providerId="ADAL" clId="{F1D5AA24-945D-4D26-A24B-3EAFAFADF268}" dt="2021-08-15T21:56:47.773" v="176" actId="14100"/>
          <ac:spMkLst>
            <pc:docMk/>
            <pc:sldMk cId="306720050" sldId="911"/>
            <ac:spMk id="95" creationId="{FB778827-D3CD-48A3-8582-10EFDAEB556A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98" creationId="{4985A9D5-317E-4C5E-B902-42AA4C3FE446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99" creationId="{512A0282-F474-4FF6-BC95-C071ADBAFDCB}"/>
          </ac:spMkLst>
        </pc:spChg>
        <pc:spChg chg="add mod">
          <ac:chgData name="Song, JianJian" userId="21c957f8-d12c-45e3-b67f-864ab375890b" providerId="ADAL" clId="{F1D5AA24-945D-4D26-A24B-3EAFAFADF268}" dt="2021-08-15T21:57:31.192" v="187" actId="14100"/>
          <ac:spMkLst>
            <pc:docMk/>
            <pc:sldMk cId="306720050" sldId="911"/>
            <ac:spMk id="102" creationId="{A58DDEDA-BC3B-4B40-9C99-51A4AEC9FC7A}"/>
          </ac:spMkLst>
        </pc:spChg>
        <pc:spChg chg="add mod">
          <ac:chgData name="Song, JianJian" userId="21c957f8-d12c-45e3-b67f-864ab375890b" providerId="ADAL" clId="{F1D5AA24-945D-4D26-A24B-3EAFAFADF268}" dt="2021-08-15T21:56:42.092" v="175" actId="1076"/>
          <ac:spMkLst>
            <pc:docMk/>
            <pc:sldMk cId="306720050" sldId="911"/>
            <ac:spMk id="103" creationId="{02C51910-CB53-4AB1-A122-A0D942341FBD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104" creationId="{2D3E18FA-9EDC-4D05-B952-B237FC1FC9EE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107" creationId="{F35137E5-F4AC-4883-8025-79F390ECA8F9}"/>
          </ac:spMkLst>
        </pc:spChg>
        <pc:spChg chg="add mod">
          <ac:chgData name="Song, JianJian" userId="21c957f8-d12c-45e3-b67f-864ab375890b" providerId="ADAL" clId="{F1D5AA24-945D-4D26-A24B-3EAFAFADF268}" dt="2021-08-15T21:57:24.919" v="185" actId="1076"/>
          <ac:spMkLst>
            <pc:docMk/>
            <pc:sldMk cId="306720050" sldId="911"/>
            <ac:spMk id="108" creationId="{47553927-BC29-4B5F-AD6A-7C8985F1A4CE}"/>
          </ac:spMkLst>
        </pc:spChg>
        <pc:spChg chg="add mod">
          <ac:chgData name="Song, JianJian" userId="21c957f8-d12c-45e3-b67f-864ab375890b" providerId="ADAL" clId="{F1D5AA24-945D-4D26-A24B-3EAFAFADF268}" dt="2021-08-15T21:55:36.304" v="162" actId="255"/>
          <ac:spMkLst>
            <pc:docMk/>
            <pc:sldMk cId="306720050" sldId="911"/>
            <ac:spMk id="109" creationId="{A09F7417-1637-474B-B1D2-CE43A280C81B}"/>
          </ac:spMkLst>
        </pc:spChg>
        <pc:spChg chg="add mod">
          <ac:chgData name="Song, JianJian" userId="21c957f8-d12c-45e3-b67f-864ab375890b" providerId="ADAL" clId="{F1D5AA24-945D-4D26-A24B-3EAFAFADF268}" dt="2021-08-15T21:57:27.594" v="186" actId="14100"/>
          <ac:spMkLst>
            <pc:docMk/>
            <pc:sldMk cId="306720050" sldId="911"/>
            <ac:spMk id="110" creationId="{BC734332-E12A-4935-8FDF-7B78A45E8012}"/>
          </ac:spMkLst>
        </pc:sp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37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40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41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42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43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45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52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53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56" creationId="{00000000-0000-0000-0000-000000000000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57" creationId="{00000000-0000-0000-0000-000000000000}"/>
          </ac:cxnSpMkLst>
        </pc:cxnChg>
        <pc:cxnChg chg="add mod">
          <ac:chgData name="Song, JianJian" userId="21c957f8-d12c-45e3-b67f-864ab375890b" providerId="ADAL" clId="{F1D5AA24-945D-4D26-A24B-3EAFAFADF268}" dt="2021-08-15T21:55:21.432" v="157"/>
          <ac:cxnSpMkLst>
            <pc:docMk/>
            <pc:sldMk cId="306720050" sldId="911"/>
            <ac:cxnSpMk id="58" creationId="{9E1848A3-AA9D-41FE-A4A8-55D45EA9B9BB}"/>
          </ac:cxnSpMkLst>
        </pc:cxnChg>
        <pc:cxnChg chg="add mod">
          <ac:chgData name="Song, JianJian" userId="21c957f8-d12c-45e3-b67f-864ab375890b" providerId="ADAL" clId="{F1D5AA24-945D-4D26-A24B-3EAFAFADF268}" dt="2021-08-15T21:55:21.432" v="157"/>
          <ac:cxnSpMkLst>
            <pc:docMk/>
            <pc:sldMk cId="306720050" sldId="911"/>
            <ac:cxnSpMk id="60" creationId="{D98EB154-1CA0-49D7-83ED-5117609E5EE8}"/>
          </ac:cxnSpMkLst>
        </pc:cxnChg>
        <pc:cxnChg chg="add mod">
          <ac:chgData name="Song, JianJian" userId="21c957f8-d12c-45e3-b67f-864ab375890b" providerId="ADAL" clId="{F1D5AA24-945D-4D26-A24B-3EAFAFADF268}" dt="2021-08-15T21:55:21.432" v="157"/>
          <ac:cxnSpMkLst>
            <pc:docMk/>
            <pc:sldMk cId="306720050" sldId="911"/>
            <ac:cxnSpMk id="63" creationId="{B4FFFF81-5F2F-4DC8-A97C-0E21DD3162A8}"/>
          </ac:cxnSpMkLst>
        </pc:cxnChg>
        <pc:cxnChg chg="add mod">
          <ac:chgData name="Song, JianJian" userId="21c957f8-d12c-45e3-b67f-864ab375890b" providerId="ADAL" clId="{F1D5AA24-945D-4D26-A24B-3EAFAFADF268}" dt="2021-08-15T21:56:16.407" v="171" actId="1076"/>
          <ac:cxnSpMkLst>
            <pc:docMk/>
            <pc:sldMk cId="306720050" sldId="911"/>
            <ac:cxnSpMk id="64" creationId="{43188F54-806A-40C2-BAF9-D9A78DB7028B}"/>
          </ac:cxnSpMkLst>
        </pc:cxnChg>
        <pc:cxnChg chg="add mod">
          <ac:chgData name="Song, JianJian" userId="21c957f8-d12c-45e3-b67f-864ab375890b" providerId="ADAL" clId="{F1D5AA24-945D-4D26-A24B-3EAFAFADF268}" dt="2021-08-15T21:57:17.724" v="182" actId="1076"/>
          <ac:cxnSpMkLst>
            <pc:docMk/>
            <pc:sldMk cId="306720050" sldId="911"/>
            <ac:cxnSpMk id="65" creationId="{AC66616E-87AC-4E07-A4EF-B52648C6C0D6}"/>
          </ac:cxnSpMkLst>
        </pc:cxnChg>
        <pc:cxnChg chg="add mod">
          <ac:chgData name="Song, JianJian" userId="21c957f8-d12c-45e3-b67f-864ab375890b" providerId="ADAL" clId="{F1D5AA24-945D-4D26-A24B-3EAFAFADF268}" dt="2021-08-15T21:57:13.647" v="181" actId="14100"/>
          <ac:cxnSpMkLst>
            <pc:docMk/>
            <pc:sldMk cId="306720050" sldId="911"/>
            <ac:cxnSpMk id="70" creationId="{D9BA546C-209B-44F2-AB3C-C726B17829D9}"/>
          </ac:cxnSpMkLst>
        </pc:cxnChg>
        <pc:cxnChg chg="add mod">
          <ac:chgData name="Song, JianJian" userId="21c957f8-d12c-45e3-b67f-864ab375890b" providerId="ADAL" clId="{F1D5AA24-945D-4D26-A24B-3EAFAFADF268}" dt="2021-08-15T21:55:46.663" v="163" actId="14100"/>
          <ac:cxnSpMkLst>
            <pc:docMk/>
            <pc:sldMk cId="306720050" sldId="911"/>
            <ac:cxnSpMk id="71" creationId="{366FD244-FDA9-42E6-9EEE-3AF002073C97}"/>
          </ac:cxnSpMkLst>
        </pc:cxnChg>
        <pc:cxnChg chg="add mod">
          <ac:chgData name="Song, JianJian" userId="21c957f8-d12c-45e3-b67f-864ab375890b" providerId="ADAL" clId="{F1D5AA24-945D-4D26-A24B-3EAFAFADF268}" dt="2021-08-15T21:55:21.432" v="157"/>
          <ac:cxnSpMkLst>
            <pc:docMk/>
            <pc:sldMk cId="306720050" sldId="911"/>
            <ac:cxnSpMk id="75" creationId="{B267528A-EE7C-44AE-834C-651C00A05AD9}"/>
          </ac:cxnSpMkLst>
        </pc:cxnChg>
        <pc:cxnChg chg="add mod">
          <ac:chgData name="Song, JianJian" userId="21c957f8-d12c-45e3-b67f-864ab375890b" providerId="ADAL" clId="{F1D5AA24-945D-4D26-A24B-3EAFAFADF268}" dt="2021-08-15T21:55:21.432" v="157"/>
          <ac:cxnSpMkLst>
            <pc:docMk/>
            <pc:sldMk cId="306720050" sldId="911"/>
            <ac:cxnSpMk id="76" creationId="{40C61303-77DE-4CEC-84A7-79693AB080AC}"/>
          </ac:cxnSpMkLst>
        </pc:cxnChg>
        <pc:cxnChg chg="del mod">
          <ac:chgData name="Song, JianJian" userId="21c957f8-d12c-45e3-b67f-864ab375890b" providerId="ADAL" clId="{F1D5AA24-945D-4D26-A24B-3EAFAFADF268}" dt="2021-08-15T21:55:11.388" v="156" actId="478"/>
          <ac:cxnSpMkLst>
            <pc:docMk/>
            <pc:sldMk cId="306720050" sldId="911"/>
            <ac:cxnSpMk id="78" creationId="{00000000-0000-0000-0000-000000000000}"/>
          </ac:cxnSpMkLst>
        </pc:cxnChg>
        <pc:cxnChg chg="add mod">
          <ac:chgData name="Song, JianJian" userId="21c957f8-d12c-45e3-b67f-864ab375890b" providerId="ADAL" clId="{F1D5AA24-945D-4D26-A24B-3EAFAFADF268}" dt="2021-08-15T21:55:21.432" v="157"/>
          <ac:cxnSpMkLst>
            <pc:docMk/>
            <pc:sldMk cId="306720050" sldId="911"/>
            <ac:cxnSpMk id="79" creationId="{C5DDB9FE-DC8F-4A20-A142-19B2388ECAB4}"/>
          </ac:cxnSpMkLst>
        </pc:cxnChg>
        <pc:cxnChg chg="add mod">
          <ac:chgData name="Song, JianJian" userId="21c957f8-d12c-45e3-b67f-864ab375890b" providerId="ADAL" clId="{F1D5AA24-945D-4D26-A24B-3EAFAFADF268}" dt="2021-08-15T21:55:21.432" v="157"/>
          <ac:cxnSpMkLst>
            <pc:docMk/>
            <pc:sldMk cId="306720050" sldId="911"/>
            <ac:cxnSpMk id="81" creationId="{0074B936-336D-449C-A025-5B15E02DE040}"/>
          </ac:cxnSpMkLst>
        </pc:cxnChg>
        <pc:cxnChg chg="add mod">
          <ac:chgData name="Song, JianJian" userId="21c957f8-d12c-45e3-b67f-864ab375890b" providerId="ADAL" clId="{F1D5AA24-945D-4D26-A24B-3EAFAFADF268}" dt="2021-08-15T21:55:21.432" v="157"/>
          <ac:cxnSpMkLst>
            <pc:docMk/>
            <pc:sldMk cId="306720050" sldId="911"/>
            <ac:cxnSpMk id="82" creationId="{F17901B2-2876-465F-B3EF-BC6397DA3862}"/>
          </ac:cxnSpMkLst>
        </pc:cxnChg>
        <pc:cxnChg chg="add mod">
          <ac:chgData name="Song, JianJian" userId="21c957f8-d12c-45e3-b67f-864ab375890b" providerId="ADAL" clId="{F1D5AA24-945D-4D26-A24B-3EAFAFADF268}" dt="2021-08-15T21:55:46.663" v="163" actId="14100"/>
          <ac:cxnSpMkLst>
            <pc:docMk/>
            <pc:sldMk cId="306720050" sldId="911"/>
            <ac:cxnSpMk id="84" creationId="{719A55F3-B304-49FA-893F-2C0A47FC5E91}"/>
          </ac:cxnSpMkLst>
        </pc:cxnChg>
        <pc:cxnChg chg="add mod">
          <ac:chgData name="Song, JianJian" userId="21c957f8-d12c-45e3-b67f-864ab375890b" providerId="ADAL" clId="{F1D5AA24-945D-4D26-A24B-3EAFAFADF268}" dt="2021-08-15T21:57:17.724" v="182" actId="1076"/>
          <ac:cxnSpMkLst>
            <pc:docMk/>
            <pc:sldMk cId="306720050" sldId="911"/>
            <ac:cxnSpMk id="86" creationId="{8AA690EC-E827-4517-B98F-BC62D231C349}"/>
          </ac:cxnSpMkLst>
        </pc:cxnChg>
        <pc:cxnChg chg="add mod">
          <ac:chgData name="Song, JianJian" userId="21c957f8-d12c-45e3-b67f-864ab375890b" providerId="ADAL" clId="{F1D5AA24-945D-4D26-A24B-3EAFAFADF268}" dt="2021-08-15T21:56:16.407" v="171" actId="1076"/>
          <ac:cxnSpMkLst>
            <pc:docMk/>
            <pc:sldMk cId="306720050" sldId="911"/>
            <ac:cxnSpMk id="88" creationId="{34C2539A-4CFC-475A-832D-8CB50B8020FB}"/>
          </ac:cxnSpMkLst>
        </pc:cxnChg>
        <pc:cxnChg chg="add mod">
          <ac:chgData name="Song, JianJian" userId="21c957f8-d12c-45e3-b67f-864ab375890b" providerId="ADAL" clId="{F1D5AA24-945D-4D26-A24B-3EAFAFADF268}" dt="2021-08-15T21:57:13.647" v="181" actId="14100"/>
          <ac:cxnSpMkLst>
            <pc:docMk/>
            <pc:sldMk cId="306720050" sldId="911"/>
            <ac:cxnSpMk id="94" creationId="{0D6FE55B-C90D-400F-9EF7-2C8C16F4B09C}"/>
          </ac:cxnSpMkLst>
        </pc:cxnChg>
        <pc:cxnChg chg="add mod">
          <ac:chgData name="Song, JianJian" userId="21c957f8-d12c-45e3-b67f-864ab375890b" providerId="ADAL" clId="{F1D5AA24-945D-4D26-A24B-3EAFAFADF268}" dt="2021-08-15T21:57:01.639" v="179" actId="14100"/>
          <ac:cxnSpMkLst>
            <pc:docMk/>
            <pc:sldMk cId="306720050" sldId="911"/>
            <ac:cxnSpMk id="96" creationId="{78E36F54-ADB5-4223-B59F-372482A66060}"/>
          </ac:cxnSpMkLst>
        </pc:cxnChg>
        <pc:cxnChg chg="add mod">
          <ac:chgData name="Song, JianJian" userId="21c957f8-d12c-45e3-b67f-864ab375890b" providerId="ADAL" clId="{F1D5AA24-945D-4D26-A24B-3EAFAFADF268}" dt="2021-08-15T21:56:47.773" v="176" actId="14100"/>
          <ac:cxnSpMkLst>
            <pc:docMk/>
            <pc:sldMk cId="306720050" sldId="911"/>
            <ac:cxnSpMk id="97" creationId="{D3536B8D-D9AF-47A5-BD3D-ED772A967296}"/>
          </ac:cxnSpMkLst>
        </pc:cxnChg>
        <pc:cxnChg chg="add mod">
          <ac:chgData name="Song, JianJian" userId="21c957f8-d12c-45e3-b67f-864ab375890b" providerId="ADAL" clId="{F1D5AA24-945D-4D26-A24B-3EAFAFADF268}" dt="2021-08-15T21:57:01.639" v="179" actId="14100"/>
          <ac:cxnSpMkLst>
            <pc:docMk/>
            <pc:sldMk cId="306720050" sldId="911"/>
            <ac:cxnSpMk id="100" creationId="{4EBDFC70-A1E2-402B-A14B-F4752064C51F}"/>
          </ac:cxnSpMkLst>
        </pc:cxnChg>
        <pc:cxnChg chg="add mod">
          <ac:chgData name="Song, JianJian" userId="21c957f8-d12c-45e3-b67f-864ab375890b" providerId="ADAL" clId="{F1D5AA24-945D-4D26-A24B-3EAFAFADF268}" dt="2021-08-15T21:55:21.432" v="157"/>
          <ac:cxnSpMkLst>
            <pc:docMk/>
            <pc:sldMk cId="306720050" sldId="911"/>
            <ac:cxnSpMk id="101" creationId="{65409E2D-8B92-45EF-93B2-2B1037D3101B}"/>
          </ac:cxnSpMkLst>
        </pc:cxnChg>
        <pc:cxnChg chg="add mod">
          <ac:chgData name="Song, JianJian" userId="21c957f8-d12c-45e3-b67f-864ab375890b" providerId="ADAL" clId="{F1D5AA24-945D-4D26-A24B-3EAFAFADF268}" dt="2021-08-15T21:56:42.092" v="175" actId="1076"/>
          <ac:cxnSpMkLst>
            <pc:docMk/>
            <pc:sldMk cId="306720050" sldId="911"/>
            <ac:cxnSpMk id="105" creationId="{1C26CFDA-6CAF-4555-ACDA-0572196BC180}"/>
          </ac:cxnSpMkLst>
        </pc:cxnChg>
        <pc:cxnChg chg="add mod">
          <ac:chgData name="Song, JianJian" userId="21c957f8-d12c-45e3-b67f-864ab375890b" providerId="ADAL" clId="{F1D5AA24-945D-4D26-A24B-3EAFAFADF268}" dt="2021-08-15T21:56:42.092" v="175" actId="1076"/>
          <ac:cxnSpMkLst>
            <pc:docMk/>
            <pc:sldMk cId="306720050" sldId="911"/>
            <ac:cxnSpMk id="106" creationId="{E59F475E-295B-496C-BCDF-6B5D36EBE6C9}"/>
          </ac:cxnSpMkLst>
        </pc:cxnChg>
      </pc:sldChg>
      <pc:sldChg chg="addSp delSp modSp add mod">
        <pc:chgData name="Song, JianJian" userId="21c957f8-d12c-45e3-b67f-864ab375890b" providerId="ADAL" clId="{F1D5AA24-945D-4D26-A24B-3EAFAFADF268}" dt="2021-08-15T21:59:19.950" v="207" actId="207"/>
        <pc:sldMkLst>
          <pc:docMk/>
          <pc:sldMk cId="2596013087" sldId="912"/>
        </pc:sldMkLst>
        <pc:spChg chg="add mod">
          <ac:chgData name="Song, JianJian" userId="21c957f8-d12c-45e3-b67f-864ab375890b" providerId="ADAL" clId="{F1D5AA24-945D-4D26-A24B-3EAFAFADF268}" dt="2021-08-15T21:59:19.950" v="207" actId="207"/>
          <ac:spMkLst>
            <pc:docMk/>
            <pc:sldMk cId="2596013087" sldId="912"/>
            <ac:spMk id="4" creationId="{A5CF7A2C-E53A-4214-82E2-4BEA95DA891E}"/>
          </ac:spMkLst>
        </pc:spChg>
        <pc:spChg chg="del mod">
          <ac:chgData name="Song, JianJian" userId="21c957f8-d12c-45e3-b67f-864ab375890b" providerId="ADAL" clId="{F1D5AA24-945D-4D26-A24B-3EAFAFADF268}" dt="2021-08-15T21:59:16.990" v="205" actId="478"/>
          <ac:spMkLst>
            <pc:docMk/>
            <pc:sldMk cId="2596013087" sldId="912"/>
            <ac:spMk id="7" creationId="{AA6D066A-D839-4E48-8667-52B69FE829C9}"/>
          </ac:spMkLst>
        </pc:spChg>
        <pc:spChg chg="mod">
          <ac:chgData name="Song, JianJian" userId="21c957f8-d12c-45e3-b67f-864ab375890b" providerId="ADAL" clId="{F1D5AA24-945D-4D26-A24B-3EAFAFADF268}" dt="2021-08-15T21:59:07.426" v="203"/>
          <ac:spMkLst>
            <pc:docMk/>
            <pc:sldMk cId="2596013087" sldId="912"/>
            <ac:spMk id="11" creationId="{00000000-0000-0000-0000-000000000000}"/>
          </ac:spMkLst>
        </pc:spChg>
      </pc:sldChg>
      <pc:sldChg chg="addSp delSp modSp add mod">
        <pc:chgData name="Song, JianJian" userId="21c957f8-d12c-45e3-b67f-864ab375890b" providerId="ADAL" clId="{F1D5AA24-945D-4D26-A24B-3EAFAFADF268}" dt="2021-08-15T21:59:44.533" v="211" actId="207"/>
        <pc:sldMkLst>
          <pc:docMk/>
          <pc:sldMk cId="3170572904" sldId="913"/>
        </pc:sldMkLst>
        <pc:spChg chg="add mod">
          <ac:chgData name="Song, JianJian" userId="21c957f8-d12c-45e3-b67f-864ab375890b" providerId="ADAL" clId="{F1D5AA24-945D-4D26-A24B-3EAFAFADF268}" dt="2021-08-15T21:59:44.533" v="211" actId="207"/>
          <ac:spMkLst>
            <pc:docMk/>
            <pc:sldMk cId="3170572904" sldId="913"/>
            <ac:spMk id="4" creationId="{06118C90-23D0-4C5E-A3F0-A18D29A7FF2E}"/>
          </ac:spMkLst>
        </pc:spChg>
        <pc:spChg chg="del">
          <ac:chgData name="Song, JianJian" userId="21c957f8-d12c-45e3-b67f-864ab375890b" providerId="ADAL" clId="{F1D5AA24-945D-4D26-A24B-3EAFAFADF268}" dt="2021-08-15T21:59:41.938" v="209" actId="478"/>
          <ac:spMkLst>
            <pc:docMk/>
            <pc:sldMk cId="3170572904" sldId="913"/>
            <ac:spMk id="7" creationId="{AA6D066A-D839-4E48-8667-52B69FE829C9}"/>
          </ac:spMkLst>
        </pc:spChg>
        <pc:spChg chg="mod">
          <ac:chgData name="Song, JianJian" userId="21c957f8-d12c-45e3-b67f-864ab375890b" providerId="ADAL" clId="{F1D5AA24-945D-4D26-A24B-3EAFAFADF268}" dt="2021-08-15T21:59:34.951" v="208"/>
          <ac:spMkLst>
            <pc:docMk/>
            <pc:sldMk cId="3170572904" sldId="913"/>
            <ac:spMk id="11" creationId="{00000000-0000-0000-0000-000000000000}"/>
          </ac:spMkLst>
        </pc:spChg>
      </pc:sldChg>
      <pc:sldChg chg="addSp delSp modSp add mod">
        <pc:chgData name="Song, JianJian" userId="21c957f8-d12c-45e3-b67f-864ab375890b" providerId="ADAL" clId="{F1D5AA24-945D-4D26-A24B-3EAFAFADF268}" dt="2021-08-15T22:00:11.400" v="216" actId="207"/>
        <pc:sldMkLst>
          <pc:docMk/>
          <pc:sldMk cId="1000644788" sldId="914"/>
        </pc:sldMkLst>
        <pc:spChg chg="del">
          <ac:chgData name="Song, JianJian" userId="21c957f8-d12c-45e3-b67f-864ab375890b" providerId="ADAL" clId="{F1D5AA24-945D-4D26-A24B-3EAFAFADF268}" dt="2021-08-15T22:00:08.569" v="214" actId="478"/>
          <ac:spMkLst>
            <pc:docMk/>
            <pc:sldMk cId="1000644788" sldId="914"/>
            <ac:spMk id="4" creationId="{06118C90-23D0-4C5E-A3F0-A18D29A7FF2E}"/>
          </ac:spMkLst>
        </pc:spChg>
        <pc:spChg chg="add mod">
          <ac:chgData name="Song, JianJian" userId="21c957f8-d12c-45e3-b67f-864ab375890b" providerId="ADAL" clId="{F1D5AA24-945D-4D26-A24B-3EAFAFADF268}" dt="2021-08-15T22:00:11.400" v="216" actId="207"/>
          <ac:spMkLst>
            <pc:docMk/>
            <pc:sldMk cId="1000644788" sldId="914"/>
            <ac:spMk id="5" creationId="{323F852A-1298-4CAB-A383-A9603415ECA6}"/>
          </ac:spMkLst>
        </pc:spChg>
        <pc:spChg chg="mod">
          <ac:chgData name="Song, JianJian" userId="21c957f8-d12c-45e3-b67f-864ab375890b" providerId="ADAL" clId="{F1D5AA24-945D-4D26-A24B-3EAFAFADF268}" dt="2021-08-15T22:00:01.766" v="213"/>
          <ac:spMkLst>
            <pc:docMk/>
            <pc:sldMk cId="1000644788" sldId="914"/>
            <ac:spMk id="11" creationId="{00000000-0000-0000-0000-000000000000}"/>
          </ac:spMkLst>
        </pc:spChg>
      </pc:sldChg>
      <pc:sldChg chg="addSp delSp modSp add mod">
        <pc:chgData name="Song, JianJian" userId="21c957f8-d12c-45e3-b67f-864ab375890b" providerId="ADAL" clId="{F1D5AA24-945D-4D26-A24B-3EAFAFADF268}" dt="2021-08-15T22:00:44.983" v="221" actId="207"/>
        <pc:sldMkLst>
          <pc:docMk/>
          <pc:sldMk cId="4073835521" sldId="915"/>
        </pc:sldMkLst>
        <pc:spChg chg="add mod">
          <ac:chgData name="Song, JianJian" userId="21c957f8-d12c-45e3-b67f-864ab375890b" providerId="ADAL" clId="{F1D5AA24-945D-4D26-A24B-3EAFAFADF268}" dt="2021-08-15T22:00:44.983" v="221" actId="207"/>
          <ac:spMkLst>
            <pc:docMk/>
            <pc:sldMk cId="4073835521" sldId="915"/>
            <ac:spMk id="4" creationId="{E054F1EF-92AA-4822-AB40-618D4158E33A}"/>
          </ac:spMkLst>
        </pc:spChg>
        <pc:spChg chg="del">
          <ac:chgData name="Song, JianJian" userId="21c957f8-d12c-45e3-b67f-864ab375890b" providerId="ADAL" clId="{F1D5AA24-945D-4D26-A24B-3EAFAFADF268}" dt="2021-08-15T22:00:42.274" v="219" actId="478"/>
          <ac:spMkLst>
            <pc:docMk/>
            <pc:sldMk cId="4073835521" sldId="915"/>
            <ac:spMk id="5" creationId="{323F852A-1298-4CAB-A383-A9603415ECA6}"/>
          </ac:spMkLst>
        </pc:spChg>
        <pc:spChg chg="mod">
          <ac:chgData name="Song, JianJian" userId="21c957f8-d12c-45e3-b67f-864ab375890b" providerId="ADAL" clId="{F1D5AA24-945D-4D26-A24B-3EAFAFADF268}" dt="2021-08-15T22:00:35.108" v="218"/>
          <ac:spMkLst>
            <pc:docMk/>
            <pc:sldMk cId="4073835521" sldId="915"/>
            <ac:spMk id="11" creationId="{00000000-0000-0000-0000-000000000000}"/>
          </ac:spMkLst>
        </pc:spChg>
      </pc:sldChg>
      <pc:sldChg chg="addSp delSp modSp add mod">
        <pc:chgData name="Song, JianJian" userId="21c957f8-d12c-45e3-b67f-864ab375890b" providerId="ADAL" clId="{F1D5AA24-945D-4D26-A24B-3EAFAFADF268}" dt="2021-08-15T22:01:53.573" v="240" actId="12"/>
        <pc:sldMkLst>
          <pc:docMk/>
          <pc:sldMk cId="2948023552" sldId="916"/>
        </pc:sldMkLst>
        <pc:spChg chg="del">
          <ac:chgData name="Song, JianJian" userId="21c957f8-d12c-45e3-b67f-864ab375890b" providerId="ADAL" clId="{F1D5AA24-945D-4D26-A24B-3EAFAFADF268}" dt="2021-08-15T22:01:45.695" v="237" actId="478"/>
          <ac:spMkLst>
            <pc:docMk/>
            <pc:sldMk cId="2948023552" sldId="916"/>
            <ac:spMk id="5" creationId="{00000000-0000-0000-0000-000000000000}"/>
          </ac:spMkLst>
        </pc:spChg>
        <pc:spChg chg="del">
          <ac:chgData name="Song, JianJian" userId="21c957f8-d12c-45e3-b67f-864ab375890b" providerId="ADAL" clId="{F1D5AA24-945D-4D26-A24B-3EAFAFADF268}" dt="2021-08-15T22:01:43.622" v="236" actId="478"/>
          <ac:spMkLst>
            <pc:docMk/>
            <pc:sldMk cId="2948023552" sldId="916"/>
            <ac:spMk id="6" creationId="{00000000-0000-0000-0000-000000000000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7" creationId="{841973AF-4185-4DCC-8C0D-9E7D427F34F7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9" creationId="{93E2DC7A-15DA-40C2-BFAE-55F81AD2EC30}"/>
          </ac:spMkLst>
        </pc:spChg>
        <pc:spChg chg="mod">
          <ac:chgData name="Song, JianJian" userId="21c957f8-d12c-45e3-b67f-864ab375890b" providerId="ADAL" clId="{F1D5AA24-945D-4D26-A24B-3EAFAFADF268}" dt="2021-08-15T22:01:34.989" v="235" actId="20577"/>
          <ac:spMkLst>
            <pc:docMk/>
            <pc:sldMk cId="2948023552" sldId="916"/>
            <ac:spMk id="11" creationId="{00000000-0000-0000-0000-000000000000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12" creationId="{39DC2621-C4C9-476A-AB31-6CB79BF585E3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16" creationId="{84D43BC5-6803-437A-97CF-4FCC0162A94D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17" creationId="{23EAFCDE-D27D-41DA-AB96-2D81CD0B5FA3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18" creationId="{B0C29CFE-291F-421A-9F85-00F9BA194AAA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19" creationId="{088FAB9D-A32C-4B8B-BBCC-6EC3EA0E0D9F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20" creationId="{584C6CB3-F73A-4D76-B522-17BFB90CEA1E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21" creationId="{0041ED0D-C3CF-4876-B5AD-55232A85629A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27" creationId="{8726888A-4E3F-4880-A169-7BFA4344EFCD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29" creationId="{06BDD29A-0A23-4815-B06C-87B60ADC62B6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30" creationId="{E834BA1A-E9E6-4990-811E-B88F74539188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31" creationId="{709204E7-07E4-40AC-BC3E-44C3C53CD360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32" creationId="{138EE8E6-568B-467D-B842-D3184A567898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33" creationId="{93F5F761-AA49-4FC7-BB09-D6F440C073F9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36" creationId="{B63A50A0-D155-42A2-A7DB-54D38A79210C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37" creationId="{F18CC241-24C7-4351-A047-13FB913864E4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38" creationId="{167A99C9-31C5-44F1-82E2-3C25655016F3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39" creationId="{62DB3C44-EDE2-4AFE-A1F4-FEB0E1A2552A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40" creationId="{1E575E64-49C9-4A2F-A725-2377FB1813CD}"/>
          </ac:spMkLst>
        </pc:spChg>
        <pc:spChg chg="add mod">
          <ac:chgData name="Song, JianJian" userId="21c957f8-d12c-45e3-b67f-864ab375890b" providerId="ADAL" clId="{F1D5AA24-945D-4D26-A24B-3EAFAFADF268}" dt="2021-08-15T22:01:53.573" v="240" actId="12"/>
          <ac:spMkLst>
            <pc:docMk/>
            <pc:sldMk cId="2948023552" sldId="916"/>
            <ac:spMk id="45" creationId="{930CADF3-7B81-4FEE-8408-E143576FE046}"/>
          </ac:spMkLst>
        </pc:sp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8" creationId="{9E02E44A-C28A-47C0-B1E7-C1297B1A0803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10" creationId="{3F66E7F5-E52F-492E-9E53-8D9C06197721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13" creationId="{AA0022A1-AC14-4BAC-B613-F586AA3E7E06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14" creationId="{E548811D-2572-4ED6-A637-77ECBCB34E17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15" creationId="{68E38EAE-7AC0-49AC-869D-A685D6ECF9BC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22" creationId="{964918C9-BCEC-403A-8B0F-1F7B57A112A2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23" creationId="{CEEAA569-B16C-44DD-A2DD-6FF9A1F97660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24" creationId="{5B5CCF6C-77E5-4D9B-97A5-BD969F2BCD90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25" creationId="{7BD8DFE1-57EE-43CF-994A-53F6CE0A3352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26" creationId="{D3518377-0D99-47D6-ABD7-C0B04E776259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28" creationId="{CE5C05E0-8FAF-4E04-A370-E244F5790D51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34" creationId="{2324CE69-CB95-4170-AEDB-EB0A4A4DF0B1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35" creationId="{799BA368-2966-49A4-BB61-52D0B219627A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41" creationId="{A336BFC5-9883-410E-8DBF-0CDE10696A70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42" creationId="{9AB172BD-2482-4A87-A487-9160ECF277A8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43" creationId="{7068B440-3D5D-4874-8625-0F60CD6E46BE}"/>
          </ac:cxnSpMkLst>
        </pc:cxnChg>
        <pc:cxnChg chg="add mod">
          <ac:chgData name="Song, JianJian" userId="21c957f8-d12c-45e3-b67f-864ab375890b" providerId="ADAL" clId="{F1D5AA24-945D-4D26-A24B-3EAFAFADF268}" dt="2021-08-15T22:01:46.973" v="238"/>
          <ac:cxnSpMkLst>
            <pc:docMk/>
            <pc:sldMk cId="2948023552" sldId="916"/>
            <ac:cxnSpMk id="44" creationId="{C4B1250F-22A0-4688-A1B2-CE3589C78C0E}"/>
          </ac:cxnSpMkLst>
        </pc:cxnChg>
      </pc:sldChg>
      <pc:sldMasterChg chg="modSp mod modSldLayout">
        <pc:chgData name="Song, JianJian" userId="21c957f8-d12c-45e3-b67f-864ab375890b" providerId="ADAL" clId="{F1D5AA24-945D-4D26-A24B-3EAFAFADF268}" dt="2021-08-15T21:51:51.809" v="126" actId="1076"/>
        <pc:sldMasterMkLst>
          <pc:docMk/>
          <pc:sldMasterMk cId="2114011591" sldId="2147483783"/>
        </pc:sldMasterMkLst>
        <pc:spChg chg="mod">
          <ac:chgData name="Song, JianJian" userId="21c957f8-d12c-45e3-b67f-864ab375890b" providerId="ADAL" clId="{F1D5AA24-945D-4D26-A24B-3EAFAFADF268}" dt="2021-08-14T00:42:53.140" v="32" actId="20577"/>
          <ac:spMkLst>
            <pc:docMk/>
            <pc:sldMasterMk cId="2114011591" sldId="2147483783"/>
            <ac:spMk id="6" creationId="{00000000-0000-0000-0000-000000000000}"/>
          </ac:spMkLst>
        </pc:spChg>
        <pc:picChg chg="mod">
          <ac:chgData name="Song, JianJian" userId="21c957f8-d12c-45e3-b67f-864ab375890b" providerId="ADAL" clId="{F1D5AA24-945D-4D26-A24B-3EAFAFADF268}" dt="2021-08-15T21:51:51.809" v="126" actId="1076"/>
          <ac:picMkLst>
            <pc:docMk/>
            <pc:sldMasterMk cId="2114011591" sldId="2147483783"/>
            <ac:picMk id="7" creationId="{00000000-0000-0000-0000-000000000000}"/>
          </ac:picMkLst>
        </pc:picChg>
        <pc:sldLayoutChg chg="modSp mod">
          <pc:chgData name="Song, JianJian" userId="21c957f8-d12c-45e3-b67f-864ab375890b" providerId="ADAL" clId="{F1D5AA24-945D-4D26-A24B-3EAFAFADF268}" dt="2021-08-14T00:42:38.352" v="11" actId="20577"/>
          <pc:sldLayoutMkLst>
            <pc:docMk/>
            <pc:sldMasterMk cId="2114011591" sldId="2147483783"/>
            <pc:sldLayoutMk cId="1994494624" sldId="2147483785"/>
          </pc:sldLayoutMkLst>
          <pc:spChg chg="mod">
            <ac:chgData name="Song, JianJian" userId="21c957f8-d12c-45e3-b67f-864ab375890b" providerId="ADAL" clId="{F1D5AA24-945D-4D26-A24B-3EAFAFADF268}" dt="2021-08-14T00:42:38.352" v="11" actId="20577"/>
            <ac:spMkLst>
              <pc:docMk/>
              <pc:sldMasterMk cId="2114011591" sldId="2147483783"/>
              <pc:sldLayoutMk cId="1994494624" sldId="2147483785"/>
              <ac:spMk id="14" creationId="{00000000-0000-0000-0000-000000000000}"/>
            </ac:spMkLst>
          </pc:spChg>
        </pc:sldLayoutChg>
      </pc:sldMasterChg>
    </pc:docChg>
  </pc:docChgLst>
  <pc:docChgLst>
    <pc:chgData name="Song, JianJian" userId="21c957f8-d12c-45e3-b67f-864ab375890b" providerId="ADAL" clId="{0210604A-ECAE-4DAC-9FBA-B6119E42A5C8}"/>
    <pc:docChg chg="modSld">
      <pc:chgData name="Song, JianJian" userId="21c957f8-d12c-45e3-b67f-864ab375890b" providerId="ADAL" clId="{0210604A-ECAE-4DAC-9FBA-B6119E42A5C8}" dt="2020-12-06T02:39:11.393" v="4" actId="20577"/>
      <pc:docMkLst>
        <pc:docMk/>
      </pc:docMkLst>
      <pc:sldChg chg="modSp mod">
        <pc:chgData name="Song, JianJian" userId="21c957f8-d12c-45e3-b67f-864ab375890b" providerId="ADAL" clId="{0210604A-ECAE-4DAC-9FBA-B6119E42A5C8}" dt="2020-12-06T02:39:11.393" v="4" actId="20577"/>
        <pc:sldMkLst>
          <pc:docMk/>
          <pc:sldMk cId="0" sldId="640"/>
        </pc:sldMkLst>
        <pc:spChg chg="mod">
          <ac:chgData name="Song, JianJian" userId="21c957f8-d12c-45e3-b67f-864ab375890b" providerId="ADAL" clId="{0210604A-ECAE-4DAC-9FBA-B6119E42A5C8}" dt="2020-12-06T02:39:11.393" v="4" actId="20577"/>
          <ac:spMkLst>
            <pc:docMk/>
            <pc:sldMk cId="0" sldId="64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Laptop Software Suite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575B36FB-67C8-4F1C-8499-7888AE05B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103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5" name="Rectangle 103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90" y="4560817"/>
            <a:ext cx="5365820" cy="432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2507" name="Rectangle 103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8" name="Rectangle 103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9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362CC374-0673-434D-B4B6-0BEF1F3454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7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5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10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6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5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85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7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57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42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5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38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7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0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9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8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7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0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int slide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4243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445243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1"/>
            <a:ext cx="8458200" cy="58504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q"/>
              <a:defRPr sz="180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6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86547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17spring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28600" y="762000"/>
            <a:ext cx="4419600" cy="5638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0064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0"/>
            <a:ext cx="4191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  <a:effectLst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;</a:t>
            </a:r>
            <a:r>
              <a:rPr lang="en-US" dirty="0" err="1"/>
              <a:t>fdsa</a:t>
            </a:r>
            <a:endParaRPr lang="en-US" dirty="0"/>
          </a:p>
          <a:p>
            <a:pPr lvl="3"/>
            <a:r>
              <a:rPr lang="en-US" dirty="0"/>
              <a:t>;</a:t>
            </a:r>
            <a:r>
              <a:rPr lang="en-US" dirty="0" err="1"/>
              <a:t>kjadkjf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9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109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19100" y="470527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13832"/>
            <a:ext cx="84582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500"/>
              </a:spcBef>
              <a:spcAft>
                <a:spcPts val="4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Temp</a:t>
            </a:r>
          </a:p>
          <a:p>
            <a:pPr lvl="3"/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3331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95300" y="510542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0"/>
            <a:ext cx="4191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  <a:effectLst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;</a:t>
            </a:r>
            <a:r>
              <a:rPr lang="en-US" dirty="0" err="1"/>
              <a:t>fdsa</a:t>
            </a:r>
            <a:endParaRPr lang="en-US" dirty="0"/>
          </a:p>
          <a:p>
            <a:pPr lvl="3"/>
            <a:r>
              <a:rPr lang="en-US" dirty="0"/>
              <a:t>;</a:t>
            </a:r>
            <a:r>
              <a:rPr lang="en-US" dirty="0" err="1"/>
              <a:t>kjadkjf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/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/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5142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46482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10542"/>
            <a:ext cx="4419600" cy="15876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922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685800" y="533400"/>
            <a:ext cx="7772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685800"/>
            <a:ext cx="8458200" cy="57912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q"/>
              <a:defRPr/>
            </a:lvl1pPr>
            <a:lvl2pPr>
              <a:buFont typeface="Courier New" pitchFamily="49" charset="0"/>
              <a:buChar char="o"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23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int slide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4243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445243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1"/>
            <a:ext cx="4343400" cy="58504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q"/>
              <a:defRPr sz="180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6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76464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74676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80999" y="1042374"/>
            <a:ext cx="6558303" cy="5099748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  <a:lvl2pPr>
              <a:defRPr sz="16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9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85751" y="6359660"/>
            <a:ext cx="3726474" cy="49661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226316" y="6050705"/>
            <a:ext cx="370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 baseline="0" dirty="0">
                <a:solidFill>
                  <a:srgbClr val="002060"/>
                </a:solidFill>
                <a:effectLst/>
              </a:rPr>
              <a:t>Software and Hardware Co-Design</a:t>
            </a:r>
            <a:endParaRPr lang="en-US" sz="1800" dirty="0">
              <a:solidFill>
                <a:srgbClr val="00B0F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85856" y="483916"/>
            <a:ext cx="14526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16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Summer 2020</a:t>
            </a:r>
          </a:p>
        </p:txBody>
      </p:sp>
      <p:pic>
        <p:nvPicPr>
          <p:cNvPr id="15" name="Picture 2" descr="http://www.mouser.com/images/digilentinc/lrg/410-279-K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3" y="3938884"/>
            <a:ext cx="1749425" cy="14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2328" y="5062194"/>
            <a:ext cx="189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Zybo Development Board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035" y="5358479"/>
            <a:ext cx="673837" cy="690225"/>
          </a:xfrm>
          <a:prstGeom prst="rect">
            <a:avLst/>
          </a:prstGeom>
        </p:spPr>
      </p:pic>
      <p:pic>
        <p:nvPicPr>
          <p:cNvPr id="13" name="Picture 12" descr="rose4.gif">
            <a:extLst>
              <a:ext uri="{FF2B5EF4-FFF2-40B4-BE49-F238E27FC236}">
                <a16:creationId xmlns:a16="http://schemas.microsoft.com/office/drawing/2014/main" id="{CABADFDA-BDCE-4FDC-A291-F0DAE609AE0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651" y="6318710"/>
            <a:ext cx="990600" cy="2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46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442"/>
            <a:ext cx="8763000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457200" y="416442"/>
            <a:ext cx="8229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451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964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042374"/>
            <a:ext cx="5867400" cy="5129826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spcBef>
                <a:spcPts val="800"/>
              </a:spcBef>
              <a:spcAft>
                <a:spcPts val="200"/>
              </a:spcAft>
              <a:defRPr sz="2200">
                <a:solidFill>
                  <a:srgbClr val="002060"/>
                </a:solidFill>
              </a:defRPr>
            </a:lvl1pPr>
            <a:lvl2pPr>
              <a:spcBef>
                <a:spcPts val="400"/>
              </a:spcBef>
              <a:defRPr sz="16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430411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117946"/>
            <a:ext cx="8686800" cy="27697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90649" y="671885"/>
            <a:ext cx="8458200" cy="5630130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Wingdings" pitchFamily="2" charset="2"/>
              <a:buChar char="q"/>
              <a:defRPr sz="2200">
                <a:solidFill>
                  <a:srgbClr val="002060"/>
                </a:solidFill>
              </a:defRPr>
            </a:lvl1pPr>
            <a:lvl2pPr>
              <a:spcBef>
                <a:spcPts val="100"/>
              </a:spcBef>
              <a:spcAft>
                <a:spcPts val="2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54703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3048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28600" y="762000"/>
            <a:ext cx="4419600" cy="5638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38882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4831"/>
            <a:ext cx="8458200" cy="32173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9486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18"/>
          <a:srcRect t="248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effectLst>
            <a:glow rad="127000">
              <a:schemeClr val="tx1">
                <a:lumMod val="95000"/>
              </a:schemeClr>
            </a:glow>
            <a:outerShdw blurRad="50800" dist="38100" dir="2700000" algn="t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76200" y="6506103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900" kern="1200">
                <a:solidFill>
                  <a:srgbClr val="FFC000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Lecture 7 LED Ping-Pong Game with Polling </a:t>
            </a:r>
            <a:r>
              <a:rPr lang="en-US" sz="900" b="0" baseline="0" dirty="0">
                <a:solidFill>
                  <a:srgbClr val="7030A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Summer 2021 </a:t>
            </a:r>
            <a:r>
              <a:rPr lang="en-US" altLang="zh-CN" sz="900" b="0" dirty="0">
                <a:solidFill>
                  <a:srgbClr val="7030A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HUST</a:t>
            </a:r>
            <a:r>
              <a:rPr lang="en-US" b="0" dirty="0">
                <a:solidFill>
                  <a:srgbClr val="7030A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--  </a:t>
            </a:r>
            <a:fld id="{8D53829D-69C5-427B-BC55-CADFE39DF8BA}" type="slidenum">
              <a:rPr lang="en-US" b="0" smtClean="0">
                <a:solidFill>
                  <a:srgbClr val="7030A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pPr algn="l">
                <a:buFontTx/>
                <a:buNone/>
              </a:pPr>
              <a:t>‹#›</a:t>
            </a:fld>
            <a:endParaRPr lang="en-US" b="0" dirty="0">
              <a:solidFill>
                <a:srgbClr val="7030A0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65" y="6603098"/>
            <a:ext cx="1676400" cy="2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1159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4" r:id="rId1"/>
    <p:sldLayoutId id="2147483792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82" r:id="rId10"/>
    <p:sldLayoutId id="2147483780" r:id="rId11"/>
    <p:sldLayoutId id="2147483759" r:id="rId12"/>
    <p:sldLayoutId id="2147483762" r:id="rId13"/>
    <p:sldLayoutId id="2147483732" r:id="rId14"/>
    <p:sldLayoutId id="2147483749" r:id="rId15"/>
    <p:sldLayoutId id="2147483714" r:id="rId16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6600CC"/>
        </a:buClr>
        <a:buFont typeface="Wingdings" pitchFamily="2" charset="2"/>
        <a:buChar char="q"/>
        <a:defRPr kumimoji="1" sz="22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6600CC"/>
        </a:buClr>
        <a:buFont typeface="Courier New" pitchFamily="49" charset="0"/>
        <a:buChar char="o"/>
        <a:defRPr kumimoji="1" sz="1800">
          <a:solidFill>
            <a:srgbClr val="FF0000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6600CC"/>
        </a:buClr>
        <a:buFont typeface="Vivaldi" pitchFamily="66" charset="0"/>
        <a:buChar char="#"/>
        <a:defRPr kumimoji="1">
          <a:solidFill>
            <a:srgbClr val="FF0000"/>
          </a:solidFill>
          <a:latin typeface="+mn-lt"/>
        </a:defRPr>
      </a:lvl3pPr>
      <a:lvl4pPr marL="1600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7 LED Ping-Pong Game with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References on Timer and Interrupts</a:t>
            </a:r>
          </a:p>
          <a:p>
            <a:r>
              <a:rPr lang="en-US" dirty="0"/>
              <a:t>Lab #6: LED Ping-Pong Game on Zybo</a:t>
            </a:r>
          </a:p>
          <a:p>
            <a:pPr lvl="1"/>
            <a:r>
              <a:rPr lang="en-US" dirty="0"/>
              <a:t>C code template</a:t>
            </a:r>
          </a:p>
          <a:p>
            <a:r>
              <a:rPr lang="en-US" dirty="0"/>
              <a:t>David Robinson’s Solution</a:t>
            </a:r>
          </a:p>
          <a:p>
            <a:pPr lvl="1"/>
            <a:r>
              <a:rPr lang="en-US" dirty="0"/>
              <a:t>pong_David_Robinson.h</a:t>
            </a:r>
          </a:p>
          <a:p>
            <a:pPr lvl="1"/>
            <a:r>
              <a:rPr lang="en-US" dirty="0"/>
              <a:t>pong_David_Robinson.c</a:t>
            </a:r>
          </a:p>
          <a:p>
            <a:r>
              <a:rPr lang="en-US" dirty="0"/>
              <a:t>GPIO Banks and XGPio drivers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28800"/>
            <a:ext cx="2400300" cy="1178196"/>
          </a:xfrm>
          <a:prstGeom prst="rect">
            <a:avLst/>
          </a:prstGeom>
        </p:spPr>
      </p:pic>
      <p:pic>
        <p:nvPicPr>
          <p:cNvPr id="8" name="Picture 2" descr="http://www.tabletennisspot.com/wp-content/uploads/2015/07/ping_pong_padd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57800"/>
            <a:ext cx="1185216" cy="7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#6: LED Ping Pong Game on Zybo Version 3: Template (page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18C90-23D0-4C5E-A3F0-A18D29A7FF2E}"/>
              </a:ext>
            </a:extLst>
          </p:cNvPr>
          <p:cNvSpPr txBox="1"/>
          <p:nvPr/>
        </p:nvSpPr>
        <p:spPr>
          <a:xfrm>
            <a:off x="1295400" y="609600"/>
            <a:ext cx="7010400" cy="60385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effectLst/>
              </a:rPr>
              <a:t>  while (1)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 check reset or start buttons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while(1) 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psb_check = XGpio_DiscreteRead(&amp;push, 1);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switch (psb_check) 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case RESETBUTTON://reset game</a:t>
            </a:r>
          </a:p>
          <a:p>
            <a:r>
              <a:rPr lang="pt-BR" sz="1200" dirty="0">
                <a:solidFill>
                  <a:srgbClr val="002060"/>
                </a:solidFill>
                <a:effectLst/>
              </a:rPr>
              <a:t>     xil_printf("\n\rNew Game - Scores Reset\r\n");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Game=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OVER;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scoreright = 0; scoreleft = 0;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xil_printf("Score Left = %d   Score Right = %d\r\n", scoreright, scoreleft);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//turn on all LEDs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LED_IP_mWriteReg(XPAR_LED_IP_0_S_AXI_BASEADDR, 0, ~NO_BALL);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for(i=0;i&lt;30000000;i++);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while(psb_check == RESETBUTTON)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psb_check = XGpio_DiscreteRead(&amp;push, 1);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//turn off all LEDs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LED_IP_mWriteReg(XPAR_LED_IP_0_S_AXI_BASEADDR, 0, NO_BALL);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for(i=0;i&lt;30000000;i++);    break;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case STARTBUTTON: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 Game=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START;/	/start game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if(BallDirection==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RIGHT) BallDirection=LEFT; else BallDirection = RIGHT;    </a:t>
            </a:r>
            <a:r>
              <a:rPr lang="en-US" sz="1200" dirty="0">
                <a:solidFill>
                  <a:srgbClr val="002060"/>
                </a:solidFill>
                <a:effectLst/>
              </a:rPr>
              <a:t>break;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default: Game=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OVER; break;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}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if(Game==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START) break;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7057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#6: LED Ping Pong Game on Zybo Version 3: Template (page 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F852A-1298-4CAB-A383-A9603415ECA6}"/>
              </a:ext>
            </a:extLst>
          </p:cNvPr>
          <p:cNvSpPr txBox="1"/>
          <p:nvPr/>
        </p:nvSpPr>
        <p:spPr>
          <a:xfrm>
            <a:off x="1638300" y="597825"/>
            <a:ext cx="5867400" cy="62601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effectLst/>
              </a:rPr>
              <a:t>//play </a:t>
            </a:r>
            <a:r>
              <a:rPr lang="en-US" sz="1200" u="sng" dirty="0">
                <a:solidFill>
                  <a:srgbClr val="002060"/>
                </a:solidFill>
                <a:effectLst/>
              </a:rPr>
              <a:t>pingong game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while(Game==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START)  </a:t>
            </a:r>
            <a:r>
              <a:rPr lang="en-US" sz="1200" dirty="0">
                <a:solidFill>
                  <a:srgbClr val="002060"/>
                </a:solidFill>
                <a:effectLst/>
              </a:rPr>
              <a:t> 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if(BallDirection==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RIGHT) 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     RightPlayerResult =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CONTINUOUS;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     RightPlay(&amp; RightPlayerResult);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    if(RightPlayerResult==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HIT) BallDirection=LEFT;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   else Game=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OVER;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}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else 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     LeftPlayerResult =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CONTINUOUS;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     LeftPlay(&amp; LeftPlayerResult);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     if(LeftPlayerResult==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HIT) BallDirection=RIGHT;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    else Game=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OVER;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   }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} //end while(Game==START)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//update score after the game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switch(BallDirection) 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case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RIGHT: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scoreleft++;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//display how the game was played on Terminal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break;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case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LEFT: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scoreright++;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//display on Terminal how the game was lost.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}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xil_printf(" Left Score = %d   Right Score = %d\r\n", scoreleft, scoreright);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}//while(1)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} //main()</a:t>
            </a:r>
          </a:p>
        </p:txBody>
      </p:sp>
    </p:spTree>
    <p:extLst>
      <p:ext uri="{BB962C8B-B14F-4D97-AF65-F5344CB8AC3E}">
        <p14:creationId xmlns:p14="http://schemas.microsoft.com/office/powerpoint/2010/main" val="100064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#6: LED Ping Pong Game on Zybo Version 3: Template (page 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4F1EF-92AA-4822-AB40-618D4158E33A}"/>
              </a:ext>
            </a:extLst>
          </p:cNvPr>
          <p:cNvSpPr txBox="1"/>
          <p:nvPr/>
        </p:nvSpPr>
        <p:spPr>
          <a:xfrm>
            <a:off x="1638300" y="597825"/>
            <a:ext cx="5867400" cy="60385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effectLst/>
              </a:rPr>
              <a:t>//ball moves to the right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void RightPlay(PlayStatus *RightPlayerStatus)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char ball;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ball = LEFT_SERVE;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while(*RightPlayerStatus ==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CONTINUOUS) </a:t>
            </a:r>
            <a:r>
              <a:rPr lang="en-US" sz="1200" dirty="0">
                <a:solidFill>
                  <a:srgbClr val="002060"/>
                </a:solidFill>
                <a:effectLst/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//The ball moves from left to right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} //end while(*RightPlayerStatus ==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CONTINUOUS)</a:t>
            </a:r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} //end RightPlay()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//ball moves to the left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//symmetric to RightPlay()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void LeftPlay(PlayStatus *LeftPlayerStatus)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char ball;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ball = RIGHT_SERVE;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 while(*LeftPlayerStatus ==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CONTINUOUS)    </a:t>
            </a:r>
            <a:r>
              <a:rPr lang="en-US" sz="1200" dirty="0">
                <a:solidFill>
                  <a:srgbClr val="002060"/>
                </a:solidFill>
                <a:effectLst/>
              </a:rPr>
              <a:t>{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} //end while(*LeftPlayerStatus ==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CONTINUOUS)</a:t>
            </a:r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} //end LeftPlay()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void setTimer(void){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// Read dip switch values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// Load timer with delay in multiple of ONE_TENTH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//start timer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} //end setTmer()</a:t>
            </a:r>
          </a:p>
        </p:txBody>
      </p:sp>
    </p:spTree>
    <p:extLst>
      <p:ext uri="{BB962C8B-B14F-4D97-AF65-F5344CB8AC3E}">
        <p14:creationId xmlns:p14="http://schemas.microsoft.com/office/powerpoint/2010/main" val="407383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Robinson’s Solution: pong.h (no magic number or port)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09600"/>
            <a:ext cx="3810000" cy="573695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#ifndef PONG_H_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PONG_H_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ONE_TENTH 32500000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START_BUTTON_MASK 0x0002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RESET_BUTTON_MASK 0x0004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BALL_LEFT_START_POSITION 8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BALL_RIGHT_START_POSITION 1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BALL_START_DIRECTION RIGHT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LEFT_PLAYER_NAME "Left Player"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LEFT_PLAYER_POSITION 8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RIGHT_PLAYER_NAME "Right Player"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RIGHT_PLAYER_POSITION 1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PLAYER_START_SCORE 0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LEDS_OFF 0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INPUT 0xffffffff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09600"/>
            <a:ext cx="2971800" cy="59523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enum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LEFT,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RIGHT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ball_direction;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enum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NO_RESET,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RESET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reset;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enum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MISS,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EARLY,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HIT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hit_status;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struct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speed;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ball_direction direction;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ball_direction 	serve_direction;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position;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ball;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2438400"/>
            <a:ext cx="2819400" cy="23760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struct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score;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position;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hit_status 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char name[20];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player;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#endif /* PONG_H_ */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998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" y="533400"/>
            <a:ext cx="8839200" cy="59523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int main(void) {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 buttons, switches;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XGpio_Initialize(&amp;buttons, XPAR_BUTTONS_DEVICE_ID);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XGpio_Initialize(&amp;switches, XPAR_SWITCHES_DEVICE_ID);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XGpio_SetDataDirection(&amp;buttons, 1, INPUT);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XGpio_SetDataDirection(&amp;switches, 1, INPUT);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XScuTimer timer;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XScuTimer_Config *timer_config = 	XScuTimer_LookupConfig(XPAR_PS7_SCUTIMER_0_DEVICE_ID);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status = XScuTimer_CfgInitialize(&amp;timer, timer_config, XPAR_PS7_SCUTIMER_0_BASEADDR);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if(status != XST_SUCCESS)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	xil_printf("Timer init() failed\r\n");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	return XST_FAILURE;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}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while(1)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	play_pong(&amp;buttons, &amp;switches, &amp;timer);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}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return 0;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Robinson’s Solution: main() in pong.c (less than a page)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4114800"/>
            <a:ext cx="3124200" cy="263456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//Lab #6 Pingpong Game with Zybo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//David M. Robinson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//3-25-2016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&lt;strings.h&gt;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&lt;stdbool.h&gt;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"xparameters.h"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"xgpio.h"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"led_ip.h"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"xscutimer.h"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"pong.h"</a:t>
            </a:r>
          </a:p>
        </p:txBody>
      </p:sp>
    </p:spTree>
    <p:extLst>
      <p:ext uri="{BB962C8B-B14F-4D97-AF65-F5344CB8AC3E}">
        <p14:creationId xmlns:p14="http://schemas.microsoft.com/office/powerpoint/2010/main" val="135637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Robinson’s Solution: play_pong()</a:t>
            </a:r>
          </a:p>
        </p:txBody>
      </p:sp>
      <p:sp>
        <p:nvSpPr>
          <p:cNvPr id="7" name="AutoShape 35">
            <a:extLst>
              <a:ext uri="{FF2B5EF4-FFF2-40B4-BE49-F238E27FC236}">
                <a16:creationId xmlns:a16="http://schemas.microsoft.com/office/drawing/2014/main" id="{841973AF-4185-4DCC-8C0D-9E7D427F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515" y="1158038"/>
            <a:ext cx="2316292" cy="862623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Declare two players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Current_player=right_player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Initialize players, ball, switches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Set up timer</a:t>
            </a:r>
          </a:p>
        </p:txBody>
      </p:sp>
      <p:cxnSp>
        <p:nvCxnSpPr>
          <p:cNvPr id="8" name="Shape 47">
            <a:extLst>
              <a:ext uri="{FF2B5EF4-FFF2-40B4-BE49-F238E27FC236}">
                <a16:creationId xmlns:a16="http://schemas.microsoft.com/office/drawing/2014/main" id="{9E02E44A-C28A-47C0-B1E7-C1297B1A0803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 bwMode="auto">
          <a:xfrm rot="5400000">
            <a:off x="3400748" y="1017062"/>
            <a:ext cx="281890" cy="63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3E2DC7A-15DA-40C2-BFAE-55F81AD2EC30}"/>
              </a:ext>
            </a:extLst>
          </p:cNvPr>
          <p:cNvSpPr/>
          <p:nvPr/>
        </p:nvSpPr>
        <p:spPr>
          <a:xfrm>
            <a:off x="1731516" y="5466553"/>
            <a:ext cx="561051" cy="276999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cxnSp>
        <p:nvCxnSpPr>
          <p:cNvPr id="10" name="Shape 47">
            <a:extLst>
              <a:ext uri="{FF2B5EF4-FFF2-40B4-BE49-F238E27FC236}">
                <a16:creationId xmlns:a16="http://schemas.microsoft.com/office/drawing/2014/main" id="{3F66E7F5-E52F-492E-9E53-8D9C06197721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 bwMode="auto">
          <a:xfrm rot="16200000" flipH="1">
            <a:off x="3414895" y="2691646"/>
            <a:ext cx="232600" cy="213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C2621-C4C9-476A-AB31-6CB79BF585E3}"/>
              </a:ext>
            </a:extLst>
          </p:cNvPr>
          <p:cNvSpPr/>
          <p:nvPr/>
        </p:nvSpPr>
        <p:spPr>
          <a:xfrm>
            <a:off x="3722323" y="3382521"/>
            <a:ext cx="414281" cy="276999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cxnSp>
        <p:nvCxnSpPr>
          <p:cNvPr id="13" name="Shape 47">
            <a:extLst>
              <a:ext uri="{FF2B5EF4-FFF2-40B4-BE49-F238E27FC236}">
                <a16:creationId xmlns:a16="http://schemas.microsoft.com/office/drawing/2014/main" id="{AA0022A1-AC14-4BAC-B613-F586AA3E7E0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5400000">
            <a:off x="3340739" y="3553175"/>
            <a:ext cx="382174" cy="87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hape 47">
            <a:extLst>
              <a:ext uri="{FF2B5EF4-FFF2-40B4-BE49-F238E27FC236}">
                <a16:creationId xmlns:a16="http://schemas.microsoft.com/office/drawing/2014/main" id="{E548811D-2572-4ED6-A637-77ECBCB34E17}"/>
              </a:ext>
            </a:extLst>
          </p:cNvPr>
          <p:cNvCxnSpPr>
            <a:cxnSpLocks/>
            <a:stCxn id="29" idx="1"/>
            <a:endCxn id="19" idx="0"/>
          </p:cNvCxnSpPr>
          <p:nvPr/>
        </p:nvCxnSpPr>
        <p:spPr bwMode="auto">
          <a:xfrm rot="10800000" flipV="1">
            <a:off x="1699180" y="4521566"/>
            <a:ext cx="678661" cy="572944"/>
          </a:xfrm>
          <a:prstGeom prst="bentConnector2">
            <a:avLst/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hape 47">
            <a:extLst>
              <a:ext uri="{FF2B5EF4-FFF2-40B4-BE49-F238E27FC236}">
                <a16:creationId xmlns:a16="http://schemas.microsoft.com/office/drawing/2014/main" id="{68E38EAE-7AC0-49AC-869D-A685D6ECF9BC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 bwMode="auto">
          <a:xfrm rot="5400000">
            <a:off x="1434015" y="5714266"/>
            <a:ext cx="529801" cy="52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utoShape 34">
            <a:extLst>
              <a:ext uri="{FF2B5EF4-FFF2-40B4-BE49-F238E27FC236}">
                <a16:creationId xmlns:a16="http://schemas.microsoft.com/office/drawing/2014/main" id="{84D43BC5-6803-437A-97CF-4FCC0162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31" y="2809012"/>
            <a:ext cx="1153860" cy="553511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Start?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17" name="AutoShape 35">
            <a:extLst>
              <a:ext uri="{FF2B5EF4-FFF2-40B4-BE49-F238E27FC236}">
                <a16:creationId xmlns:a16="http://schemas.microsoft.com/office/drawing/2014/main" id="{23EAFCDE-D27D-41DA-AB96-2D81CD0B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204" y="2229258"/>
            <a:ext cx="1679850" cy="347154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Check Start Button</a:t>
            </a:r>
            <a:endParaRPr kumimoji="0" lang="en-US" sz="1200" dirty="0">
              <a:solidFill>
                <a:srgbClr val="002060"/>
              </a:solidFill>
              <a:effectLst/>
            </a:endParaRPr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B0C29CFE-291F-421A-9F85-00F9BA19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244" y="3744697"/>
            <a:ext cx="2316292" cy="211575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Display ball</a:t>
            </a:r>
          </a:p>
        </p:txBody>
      </p:sp>
      <p:sp>
        <p:nvSpPr>
          <p:cNvPr id="19" name="AutoShape 34">
            <a:extLst>
              <a:ext uri="{FF2B5EF4-FFF2-40B4-BE49-F238E27FC236}">
                <a16:creationId xmlns:a16="http://schemas.microsoft.com/office/drawing/2014/main" id="{088FAB9D-A32C-4B8B-BBCC-6EC3EA0E0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08" y="5094510"/>
            <a:ext cx="1247741" cy="355120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spcBef>
                <a:spcPct val="0"/>
              </a:spcBef>
              <a:buNone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HIT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C6CB3-F73A-4D76-B522-17BFB90CEA1E}"/>
              </a:ext>
            </a:extLst>
          </p:cNvPr>
          <p:cNvSpPr/>
          <p:nvPr/>
        </p:nvSpPr>
        <p:spPr>
          <a:xfrm>
            <a:off x="2275294" y="4986609"/>
            <a:ext cx="370614" cy="276999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21" name="AutoShape 35">
            <a:extLst>
              <a:ext uri="{FF2B5EF4-FFF2-40B4-BE49-F238E27FC236}">
                <a16:creationId xmlns:a16="http://schemas.microsoft.com/office/drawing/2014/main" id="{0041ED0D-C3CF-4876-B5AD-55232A85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635" y="5979431"/>
            <a:ext cx="1578813" cy="684771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Update scores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For current player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Switch server</a:t>
            </a:r>
          </a:p>
        </p:txBody>
      </p:sp>
      <p:cxnSp>
        <p:nvCxnSpPr>
          <p:cNvPr id="22" name="Shape 47">
            <a:extLst>
              <a:ext uri="{FF2B5EF4-FFF2-40B4-BE49-F238E27FC236}">
                <a16:creationId xmlns:a16="http://schemas.microsoft.com/office/drawing/2014/main" id="{964918C9-BCEC-403A-8B0F-1F7B57A112A2}"/>
              </a:ext>
            </a:extLst>
          </p:cNvPr>
          <p:cNvCxnSpPr>
            <a:cxnSpLocks/>
            <a:stCxn id="21" idx="3"/>
            <a:endCxn id="17" idx="3"/>
          </p:cNvCxnSpPr>
          <p:nvPr/>
        </p:nvCxnSpPr>
        <p:spPr bwMode="auto">
          <a:xfrm flipH="1" flipV="1">
            <a:off x="4370054" y="2402835"/>
            <a:ext cx="3605394" cy="3918982"/>
          </a:xfrm>
          <a:prstGeom prst="bentConnector3">
            <a:avLst>
              <a:gd name="adj1" fmla="val -634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hape 47">
            <a:extLst>
              <a:ext uri="{FF2B5EF4-FFF2-40B4-BE49-F238E27FC236}">
                <a16:creationId xmlns:a16="http://schemas.microsoft.com/office/drawing/2014/main" id="{CEEAA569-B16C-44DD-A2DD-6FF9A1F9766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 bwMode="auto">
          <a:xfrm rot="5400000">
            <a:off x="3431597" y="2119193"/>
            <a:ext cx="208597" cy="1153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hape 47">
            <a:extLst>
              <a:ext uri="{FF2B5EF4-FFF2-40B4-BE49-F238E27FC236}">
                <a16:creationId xmlns:a16="http://schemas.microsoft.com/office/drawing/2014/main" id="{5B5CCF6C-77E5-4D9B-97A5-BD969F2BCD90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 bwMode="auto">
          <a:xfrm rot="10800000">
            <a:off x="2690205" y="2402836"/>
            <a:ext cx="265127" cy="682933"/>
          </a:xfrm>
          <a:prstGeom prst="bentConnector3">
            <a:avLst>
              <a:gd name="adj1" fmla="val 186223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hape 47">
            <a:extLst>
              <a:ext uri="{FF2B5EF4-FFF2-40B4-BE49-F238E27FC236}">
                <a16:creationId xmlns:a16="http://schemas.microsoft.com/office/drawing/2014/main" id="{7BD8DFE1-57EE-43CF-994A-53F6CE0A3352}"/>
              </a:ext>
            </a:extLst>
          </p:cNvPr>
          <p:cNvCxnSpPr>
            <a:cxnSpLocks/>
            <a:stCxn id="30" idx="2"/>
            <a:endCxn id="21" idx="1"/>
          </p:cNvCxnSpPr>
          <p:nvPr/>
        </p:nvCxnSpPr>
        <p:spPr bwMode="auto">
          <a:xfrm rot="16200000" flipH="1">
            <a:off x="4542764" y="4467946"/>
            <a:ext cx="872186" cy="2835555"/>
          </a:xfrm>
          <a:prstGeom prst="bentConnector2">
            <a:avLst/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47">
            <a:extLst>
              <a:ext uri="{FF2B5EF4-FFF2-40B4-BE49-F238E27FC236}">
                <a16:creationId xmlns:a16="http://schemas.microsoft.com/office/drawing/2014/main" id="{D3518377-0D99-47D6-ABD7-C0B04E776259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 bwMode="auto">
          <a:xfrm>
            <a:off x="2323049" y="5272070"/>
            <a:ext cx="572022" cy="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6888A-4E3F-4880-A169-7BFA4344EFCD}"/>
              </a:ext>
            </a:extLst>
          </p:cNvPr>
          <p:cNvSpPr/>
          <p:nvPr/>
        </p:nvSpPr>
        <p:spPr>
          <a:xfrm>
            <a:off x="2681363" y="2808648"/>
            <a:ext cx="370614" cy="276999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  <p:cxnSp>
        <p:nvCxnSpPr>
          <p:cNvPr id="28" name="Shape 47">
            <a:extLst>
              <a:ext uri="{FF2B5EF4-FFF2-40B4-BE49-F238E27FC236}">
                <a16:creationId xmlns:a16="http://schemas.microsoft.com/office/drawing/2014/main" id="{CE5C05E0-8FAF-4E04-A370-E244F5790D5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 bwMode="auto">
          <a:xfrm>
            <a:off x="4227089" y="5272071"/>
            <a:ext cx="284309" cy="3417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AutoShape 35">
            <a:extLst>
              <a:ext uri="{FF2B5EF4-FFF2-40B4-BE49-F238E27FC236}">
                <a16:creationId xmlns:a16="http://schemas.microsoft.com/office/drawing/2014/main" id="{06BDD29A-0A23-4815-B06C-87B60ADC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840" y="4170159"/>
            <a:ext cx="2316292" cy="702813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</a:rPr>
              <a:t>Set ball speed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Check button press of current player for one time period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30" name="AutoShape 34">
            <a:extLst>
              <a:ext uri="{FF2B5EF4-FFF2-40B4-BE49-F238E27FC236}">
                <a16:creationId xmlns:a16="http://schemas.microsoft.com/office/drawing/2014/main" id="{E834BA1A-E9E6-4990-811E-B88F7453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071" y="5094510"/>
            <a:ext cx="1332018" cy="355121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spcBef>
                <a:spcPct val="0"/>
              </a:spcBef>
              <a:buNone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EA</a:t>
            </a: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RLY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cs typeface="Times" panose="02020603050405020304" pitchFamily="18" charset="0"/>
            </a:endParaRPr>
          </a:p>
        </p:txBody>
      </p:sp>
      <p:sp>
        <p:nvSpPr>
          <p:cNvPr id="31" name="AutoShape 34">
            <a:extLst>
              <a:ext uri="{FF2B5EF4-FFF2-40B4-BE49-F238E27FC236}">
                <a16:creationId xmlns:a16="http://schemas.microsoft.com/office/drawing/2014/main" id="{709204E7-07E4-40AC-BC3E-44C3C53CD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398" y="5060821"/>
            <a:ext cx="1332018" cy="429334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MISS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cs typeface="Times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8EE8E6-568B-467D-B842-D3184A567898}"/>
              </a:ext>
            </a:extLst>
          </p:cNvPr>
          <p:cNvSpPr/>
          <p:nvPr/>
        </p:nvSpPr>
        <p:spPr>
          <a:xfrm>
            <a:off x="3631681" y="5541808"/>
            <a:ext cx="561051" cy="276999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F5F761-AA49-4FC7-BB09-D6F440C073F9}"/>
              </a:ext>
            </a:extLst>
          </p:cNvPr>
          <p:cNvSpPr/>
          <p:nvPr/>
        </p:nvSpPr>
        <p:spPr>
          <a:xfrm>
            <a:off x="7205610" y="5627137"/>
            <a:ext cx="561051" cy="276999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cxnSp>
        <p:nvCxnSpPr>
          <p:cNvPr id="34" name="Shape 47">
            <a:extLst>
              <a:ext uri="{FF2B5EF4-FFF2-40B4-BE49-F238E27FC236}">
                <a16:creationId xmlns:a16="http://schemas.microsoft.com/office/drawing/2014/main" id="{2324CE69-CB95-4170-AEDB-EB0A4A4DF0B1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 bwMode="auto">
          <a:xfrm rot="16200000" flipH="1">
            <a:off x="3426745" y="4060917"/>
            <a:ext cx="213887" cy="459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hape 47">
            <a:extLst>
              <a:ext uri="{FF2B5EF4-FFF2-40B4-BE49-F238E27FC236}">
                <a16:creationId xmlns:a16="http://schemas.microsoft.com/office/drawing/2014/main" id="{799BA368-2966-49A4-BB61-52D0B219627A}"/>
              </a:ext>
            </a:extLst>
          </p:cNvPr>
          <p:cNvCxnSpPr>
            <a:cxnSpLocks/>
            <a:stCxn id="36" idx="1"/>
            <a:endCxn id="18" idx="1"/>
          </p:cNvCxnSpPr>
          <p:nvPr/>
        </p:nvCxnSpPr>
        <p:spPr bwMode="auto">
          <a:xfrm rot="10800000" flipH="1">
            <a:off x="738734" y="3850486"/>
            <a:ext cx="1634509" cy="2471165"/>
          </a:xfrm>
          <a:prstGeom prst="bentConnector3">
            <a:avLst>
              <a:gd name="adj1" fmla="val -13986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utoShape 35">
            <a:extLst>
              <a:ext uri="{FF2B5EF4-FFF2-40B4-BE49-F238E27FC236}">
                <a16:creationId xmlns:a16="http://schemas.microsoft.com/office/drawing/2014/main" id="{B63A50A0-D155-42A2-A7DB-54D38A792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35" y="5979431"/>
            <a:ext cx="1919832" cy="684437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Switch current player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Switch ball direction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Set initial ball position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8CC241-24C7-4351-A047-13FB913864E4}"/>
              </a:ext>
            </a:extLst>
          </p:cNvPr>
          <p:cNvSpPr/>
          <p:nvPr/>
        </p:nvSpPr>
        <p:spPr>
          <a:xfrm>
            <a:off x="4201386" y="4937950"/>
            <a:ext cx="370614" cy="276999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7A99C9-31C5-44F1-82E2-3C25655016F3}"/>
              </a:ext>
            </a:extLst>
          </p:cNvPr>
          <p:cNvSpPr/>
          <p:nvPr/>
        </p:nvSpPr>
        <p:spPr>
          <a:xfrm>
            <a:off x="7311493" y="4825841"/>
            <a:ext cx="370614" cy="276999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39" name="AutoShape 35">
            <a:extLst>
              <a:ext uri="{FF2B5EF4-FFF2-40B4-BE49-F238E27FC236}">
                <a16:creationId xmlns:a16="http://schemas.microsoft.com/office/drawing/2014/main" id="{62DB3C44-EDE2-4AFE-A1F4-FEB0E1A2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022" y="4484162"/>
            <a:ext cx="1332019" cy="321265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Move ball once</a:t>
            </a:r>
          </a:p>
        </p:txBody>
      </p:sp>
      <p:sp>
        <p:nvSpPr>
          <p:cNvPr id="40" name="AutoShape 34">
            <a:extLst>
              <a:ext uri="{FF2B5EF4-FFF2-40B4-BE49-F238E27FC236}">
                <a16:creationId xmlns:a16="http://schemas.microsoft.com/office/drawing/2014/main" id="{1E575E64-49C9-4A2F-A725-2377FB18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249" y="5070530"/>
            <a:ext cx="1332018" cy="429334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Game over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cs typeface="Times" panose="02020603050405020304" pitchFamily="18" charset="0"/>
            </a:endParaRPr>
          </a:p>
        </p:txBody>
      </p:sp>
      <p:cxnSp>
        <p:nvCxnSpPr>
          <p:cNvPr id="41" name="Shape 47">
            <a:extLst>
              <a:ext uri="{FF2B5EF4-FFF2-40B4-BE49-F238E27FC236}">
                <a16:creationId xmlns:a16="http://schemas.microsoft.com/office/drawing/2014/main" id="{A336BFC5-9883-410E-8DBF-0CDE10696A70}"/>
              </a:ext>
            </a:extLst>
          </p:cNvPr>
          <p:cNvCxnSpPr>
            <a:cxnSpLocks/>
            <a:stCxn id="40" idx="2"/>
            <a:endCxn id="21" idx="0"/>
          </p:cNvCxnSpPr>
          <p:nvPr/>
        </p:nvCxnSpPr>
        <p:spPr bwMode="auto">
          <a:xfrm rot="5400000">
            <a:off x="6948867" y="5737039"/>
            <a:ext cx="479567" cy="521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hape 47">
            <a:extLst>
              <a:ext uri="{FF2B5EF4-FFF2-40B4-BE49-F238E27FC236}">
                <a16:creationId xmlns:a16="http://schemas.microsoft.com/office/drawing/2014/main" id="{9AB172BD-2482-4A87-A487-9160ECF277A8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 bwMode="auto">
          <a:xfrm>
            <a:off x="5843416" y="5275488"/>
            <a:ext cx="681833" cy="970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hape 47">
            <a:extLst>
              <a:ext uri="{FF2B5EF4-FFF2-40B4-BE49-F238E27FC236}">
                <a16:creationId xmlns:a16="http://schemas.microsoft.com/office/drawing/2014/main" id="{7068B440-3D5D-4874-8625-0F60CD6E46BE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 bwMode="auto">
          <a:xfrm rot="16200000" flipV="1">
            <a:off x="7057094" y="4936366"/>
            <a:ext cx="265103" cy="322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hape 47">
            <a:extLst>
              <a:ext uri="{FF2B5EF4-FFF2-40B4-BE49-F238E27FC236}">
                <a16:creationId xmlns:a16="http://schemas.microsoft.com/office/drawing/2014/main" id="{C4B1250F-22A0-4688-A1B2-CE3589C78C0E}"/>
              </a:ext>
            </a:extLst>
          </p:cNvPr>
          <p:cNvCxnSpPr>
            <a:cxnSpLocks/>
            <a:stCxn id="39" idx="0"/>
            <a:endCxn id="18" idx="3"/>
          </p:cNvCxnSpPr>
          <p:nvPr/>
        </p:nvCxnSpPr>
        <p:spPr bwMode="auto">
          <a:xfrm rot="16200000" flipV="1">
            <a:off x="5621946" y="2918076"/>
            <a:ext cx="633677" cy="2498496"/>
          </a:xfrm>
          <a:prstGeom prst="bentConnector2">
            <a:avLst/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AutoShape 35">
            <a:extLst>
              <a:ext uri="{FF2B5EF4-FFF2-40B4-BE49-F238E27FC236}">
                <a16:creationId xmlns:a16="http://schemas.microsoft.com/office/drawing/2014/main" id="{930CADF3-7B81-4FEE-8408-E143576FE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062" y="528994"/>
            <a:ext cx="1319324" cy="347154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play_pong()</a:t>
            </a:r>
            <a:endParaRPr kumimoji="0" lang="en-US" sz="120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02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EMIO - Bank 2 and Bank 3 of GPIO: simply wires between PL and 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The register interface for the EMIO banks is the same as for the MIO banks</a:t>
            </a:r>
          </a:p>
          <a:p>
            <a:r>
              <a:rPr lang="en-US" sz="1800" dirty="0"/>
              <a:t>However, the EMIO interface is simply wires between the PS and the PL.</a:t>
            </a:r>
          </a:p>
          <a:p>
            <a:r>
              <a:rPr lang="en-US" sz="1800" dirty="0"/>
              <a:t>The inputs wires from the PL are unrelated the OEN register.</a:t>
            </a:r>
          </a:p>
          <a:p>
            <a:r>
              <a:rPr lang="en-US" sz="1800" dirty="0"/>
              <a:t>The inputs can be read from the DATA_RO register when DIRM is set to 0, making it an input.</a:t>
            </a:r>
          </a:p>
          <a:p>
            <a:r>
              <a:rPr lang="en-US" sz="1800" dirty="0"/>
              <a:t>The output wires are not 3-state capable, so they are unaffected by OEN. </a:t>
            </a:r>
          </a:p>
          <a:p>
            <a:r>
              <a:rPr lang="en-US" sz="1800" dirty="0"/>
              <a:t>The value to be output is programmed using the DATA, MASK_DATA_LSW, and MASK_DATA_MSW registers. DIRM </a:t>
            </a:r>
            <a:r>
              <a:rPr lang="en-US" sz="1800" i="1" dirty="0"/>
              <a:t>must </a:t>
            </a:r>
            <a:r>
              <a:rPr lang="en-US" sz="1800" dirty="0"/>
              <a:t>be set to 1, making it an output.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47800"/>
            <a:ext cx="428406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9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XGPio Port: DeviceID, BaseAddress, Channel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typedef in xgpio.h</a:t>
            </a:r>
          </a:p>
          <a:p>
            <a:pPr lvl="1"/>
            <a:r>
              <a:rPr lang="en-US" dirty="0"/>
              <a:t>Xgpio_Config</a:t>
            </a:r>
          </a:p>
          <a:p>
            <a:pPr lvl="1"/>
            <a:r>
              <a:rPr lang="en-US" dirty="0"/>
              <a:t>Xgpio</a:t>
            </a:r>
          </a:p>
          <a:p>
            <a:r>
              <a:rPr lang="en-US" dirty="0"/>
              <a:t>DeviceID in xparameters.h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SWITCHES</a:t>
            </a:r>
          </a:p>
          <a:p>
            <a:r>
              <a:rPr lang="en-US" dirty="0"/>
              <a:t>Channel 1 or 2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62734"/>
            <a:ext cx="502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typedef struct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u16 DeviceId;	/* Unique ID  of device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u32 BaseAddress;	/* Device base address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InterruptPresent;	/* Are interrupts supported in h/w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IsDual;		/* Are 2 channels supported in h/w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} XGpio_Config;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343400"/>
            <a:ext cx="50897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typedef struct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u32 BaseAddress;	/* Device base address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u32 IsReady;	/* Device is initialized and ready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InterruptPresent;	/* Are interrupts supported in h/w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IsDual;		/* Are 2 channels supported in h/w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} XGpio;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2" y="2263172"/>
            <a:ext cx="3505200" cy="3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8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1 or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AXI GPIO has two channels of 32 bits each, GPIO 1 is always enabled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channel, GPIO 2, can be enabled or disabled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35176"/>
            <a:ext cx="5111843" cy="43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8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xgpio.c: initialization and Level 1 Driver Functions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int XGpio_Initialize(XGpio *InstancePtr, u16 DeviceId);</a:t>
            </a:r>
          </a:p>
          <a:p>
            <a:r>
              <a:rPr lang="en-US" dirty="0"/>
              <a:t>XGpio_Config *XGpio_LookupConfig(u16 DeviceId);</a:t>
            </a:r>
          </a:p>
          <a:p>
            <a:r>
              <a:rPr lang="en-US" dirty="0"/>
              <a:t>int XGpio_CfgInitialize(XGpio *InstancePtr, XGpio_Config * Config, u32 EffectiveAddr);</a:t>
            </a:r>
          </a:p>
          <a:p>
            <a:endParaRPr lang="en-US" dirty="0"/>
          </a:p>
          <a:p>
            <a:r>
              <a:rPr lang="en-US" dirty="0"/>
              <a:t>void XGpio_SetDataDirection(XGpio *InstancePtr, unsigned Channel, u32 DirectionMask);</a:t>
            </a:r>
          </a:p>
          <a:p>
            <a:r>
              <a:rPr lang="en-US" dirty="0"/>
              <a:t>u32 XGpio_GetDataDirection(XGpio *InstancePtr, unsigned Channel);</a:t>
            </a:r>
          </a:p>
          <a:p>
            <a:endParaRPr lang="en-US" dirty="0"/>
          </a:p>
          <a:p>
            <a:r>
              <a:rPr lang="en-US" dirty="0"/>
              <a:t>u32 XGpio_DiscreteRead(XGpio *InstancePtr, unsigned Channel);</a:t>
            </a:r>
          </a:p>
          <a:p>
            <a:endParaRPr lang="en-US" dirty="0"/>
          </a:p>
          <a:p>
            <a:r>
              <a:rPr lang="en-US" dirty="0"/>
              <a:t>void XGpio_DiscreteWrite(XGpio *InstancePtr, unsigned Channel, u32 Mask);</a:t>
            </a:r>
          </a:p>
        </p:txBody>
      </p:sp>
    </p:spTree>
    <p:extLst>
      <p:ext uri="{BB962C8B-B14F-4D97-AF65-F5344CB8AC3E}">
        <p14:creationId xmlns:p14="http://schemas.microsoft.com/office/powerpoint/2010/main" val="345319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ARM Timer References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Xilinx: Zynq-7000 All Programmable SoC, </a:t>
            </a:r>
            <a:r>
              <a:rPr lang="en-US" i="1" dirty="0"/>
              <a:t>Technical Reference Manual, </a:t>
            </a:r>
            <a:r>
              <a:rPr lang="en-US" dirty="0"/>
              <a:t>UG585 (v1.10) February 23, 2015</a:t>
            </a:r>
          </a:p>
          <a:p>
            <a:r>
              <a:rPr lang="en-US" dirty="0"/>
              <a:t>Altera: </a:t>
            </a:r>
            <a:r>
              <a:rPr lang="pt-BR" dirty="0"/>
              <a:t>SoC FPGA ARM Cortex-A9 MPCore </a:t>
            </a:r>
            <a:r>
              <a:rPr lang="en-US" dirty="0"/>
              <a:t>Processor Advance Information Brief, aib-01020, February 2012 Altera Corporation</a:t>
            </a:r>
          </a:p>
          <a:p>
            <a:r>
              <a:rPr lang="en-US" dirty="0"/>
              <a:t>Altera: Cyclone V Device Handbook, Volume 3: Hard Processor System Technical Reference Manual, November 2012 Altera Corporation</a:t>
            </a:r>
          </a:p>
          <a:p>
            <a:r>
              <a:rPr lang="en-US" dirty="0"/>
              <a:t>Xilinx Processor IP Library – scutimer v2_0 C:\Xilinx\SDK\2014.4\data\embeddedsw\XilinxProcessorIPLib\drivers\scutimer_v2_0</a:t>
            </a:r>
          </a:p>
          <a:p>
            <a:r>
              <a:rPr lang="en-US" dirty="0"/>
              <a:t>Altera : Introduction to the ARM® Processor Using Altera Toolchain, Altera Corporation University Program, April 2014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9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XGpio_Initialize(), XGpio_SetDataDirection(), XGpio_DiscreteRead()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XGpio_Initialize(&amp;dip, XPAR_SWITCHES_DEVICE_ID);</a:t>
            </a:r>
          </a:p>
          <a:p>
            <a:endParaRPr lang="en-US" dirty="0"/>
          </a:p>
          <a:p>
            <a:r>
              <a:rPr lang="en-US" dirty="0"/>
              <a:t>   XGpio_SetDataDirection(&amp;dip, 1, 0xffffffff);</a:t>
            </a:r>
          </a:p>
          <a:p>
            <a:endParaRPr lang="en-US" dirty="0"/>
          </a:p>
          <a:p>
            <a:r>
              <a:rPr lang="en-US" dirty="0"/>
              <a:t>psb_check = XGpio_DiscreteRead(&amp;push, 1);</a:t>
            </a:r>
          </a:p>
        </p:txBody>
      </p:sp>
    </p:spTree>
    <p:extLst>
      <p:ext uri="{BB962C8B-B14F-4D97-AF65-F5344CB8AC3E}">
        <p14:creationId xmlns:p14="http://schemas.microsoft.com/office/powerpoint/2010/main" val="1062272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XGpio_Initialize(&amp;dip, XPAR_SWITCHES_DEVICE_ID);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file xgpio_sinit.c</a:t>
            </a:r>
          </a:p>
          <a:p>
            <a:r>
              <a:rPr lang="en-US" dirty="0"/>
              <a:t>InstancePtr is a pointer to an XGpio instance</a:t>
            </a:r>
          </a:p>
          <a:p>
            <a:r>
              <a:rPr lang="en-US" dirty="0"/>
              <a:t>DeviceId is the unique id of the device controlled by this Xgpio instance. Passing in a device id associates the generic Xgpio instance to a specific device, as chosen by the caller or application developer.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098921"/>
            <a:ext cx="5410200" cy="32932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>
                <a:solidFill>
                  <a:srgbClr val="002060"/>
                </a:solidFill>
                <a:effectLst/>
              </a:rPr>
              <a:t>int XGpio_Initialize(XGpio * InstancePtr, u16 DeviceId)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XGpio_Config *ConfigPtr;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Xil_AssertNonvoid(InstancePtr != NULL);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ConfigPtr = XGpio_LookupConfig(DeviceId);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if (ConfigPtr == (XGpio_Config *) NULL) 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InstancePtr-&gt;IsReady = 0;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return (XST_DEVICE_NOT_FOUND);  }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return XGpio_CfgInitialize(InstancePtr, ConfigPtr,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ConfigPtr-&gt;BaseAddress);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03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XGpio_CfgInitialize(XGpio * InstancePtr, XGpio_Config * Config, u32 EffectiveAddr)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EffectiveAddr is the device base address in the virtual memory address 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649" y="1524000"/>
            <a:ext cx="7696200" cy="47705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int XGpio_CfgInitialize(XGpio * InstancePtr, XGpio_Config * Config,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u32 EffectiveAddr)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Xil_AssertNonvoid(InstancePtr != NULL);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/* * Set some default values.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#if (XPAR_XGPIO_USE_DCR_BRIDGE != 0)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InstancePtr-&gt;BaseAddress = ((EffectiveAddr &gt;&gt; 2)) &amp; 0xFFF;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#else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InstancePtr-&gt;BaseAddress = EffectiveAddr;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#endif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InstancePtr-&gt;InterruptPresent = Config-&gt;InterruptPresent;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InstancePtr-&gt;IsDual = Config-&gt;IsDual;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/* Indicate the instance is now ready to use, initialized without error*/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InstancePtr-&gt;IsReady = XIL_COMPONENT_IS_READY;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return (XST_SUCCESS);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56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XGpio_SetDataDirection()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Ptr is a pointer to an XGpio instance to be worked on.</a:t>
            </a:r>
          </a:p>
          <a:p>
            <a:r>
              <a:rPr lang="en-US" dirty="0"/>
              <a:t>Channel contains the channel of the GPIO (1 or 2) to operate on.</a:t>
            </a:r>
          </a:p>
          <a:p>
            <a:r>
              <a:rPr lang="en-US" dirty="0"/>
              <a:t>DirectionMask is a bitmask specifying which discretes are input and which are output. Bits set to 0 are output and bits set to 1 are input.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" y="2286000"/>
            <a:ext cx="7696200" cy="35886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void XGpio_SetDataDirection(XGpio * InstancePtr, unsigned Channel,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    u32 DirectionMask)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Xil_AssertVoid(InstancePtr != NULL);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Xil_AssertVoid(InstancePtr-&gt;IsReady == XIL_COMPONENT_IS_READY);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Xil_AssertVoid((Channel == 1) ||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     ((Channel == 2) &amp;&amp; (InstancePtr-&gt;IsDual == TRUE)));</a:t>
            </a:r>
          </a:p>
          <a:p>
            <a:pPr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XGpio_WriteReg(InstancePtr-&gt;BaseAddress,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((Channel - 1) * XGPIO_CHAN_OFFSET) + XGPIO_TRI_OFFSET,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DirectionMask);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96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XGpio_DiscreteRead()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InstancePtr is a pointer to an XGpio instance to be worked on.</a:t>
            </a:r>
          </a:p>
          <a:p>
            <a:r>
              <a:rPr lang="en-US" dirty="0"/>
              <a:t>Channel contains the channel of the GPIO (1 or 2) to operate on.</a:t>
            </a:r>
          </a:p>
          <a:p>
            <a:r>
              <a:rPr lang="en-US" dirty="0"/>
              <a:t>Return Current copy of the discrete register.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3950" y="1981200"/>
            <a:ext cx="6896100" cy="39703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u32 XGpio_DiscreteRead(XGpio * InstancePtr, unsigned Channel)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{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Xil_AssertNonvoid(InstancePtr != NULL);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Xil_AssertNonvoid(InstancePtr-&gt;IsReady == XIL_COMPONENT_IS_READY);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Xil_AssertNonvoid((Channel == 1) ||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((Channel == 2) &amp;&amp; (InstancePtr-&gt;IsDual == TRUE)));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return XGpio_ReadReg(InstancePtr-&gt;BaseAddress,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      ((Channel - 1) * XGPIO_CHAN_OFFSET) +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      XGPIO_DATA_OFFSET);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28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#6: LED Ping Pong Game on Zybo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Reset Button: BTN2</a:t>
            </a:r>
          </a:p>
          <a:p>
            <a:r>
              <a:rPr lang="en-US" dirty="0"/>
              <a:t>Start Button: BTN1</a:t>
            </a:r>
          </a:p>
          <a:p>
            <a:r>
              <a:rPr lang="en-US" dirty="0"/>
              <a:t>Left Paddle: BTN3</a:t>
            </a:r>
          </a:p>
          <a:p>
            <a:r>
              <a:rPr lang="en-US" dirty="0"/>
              <a:t>Right Paddle: BTN0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" y="4038600"/>
            <a:ext cx="3798163" cy="879125"/>
          </a:xfrm>
          <a:prstGeom prst="rect">
            <a:avLst/>
          </a:prstGeom>
        </p:spPr>
      </p:pic>
      <p:pic>
        <p:nvPicPr>
          <p:cNvPr id="1026" name="Picture 2" descr="http://www.tabletennisspot.com/wp-content/uploads/2015/07/ping_pong_padd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4" y="5548013"/>
            <a:ext cx="1521385" cy="10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 bwMode="auto">
          <a:xfrm>
            <a:off x="1143000" y="2825913"/>
            <a:ext cx="1371600" cy="381000"/>
          </a:xfrm>
          <a:prstGeom prst="wedgeEllipseCallout">
            <a:avLst>
              <a:gd name="adj1" fmla="val 40605"/>
              <a:gd name="adj2" fmla="val 36570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>
                <a:solidFill>
                  <a:srgbClr val="002060"/>
                </a:solidFill>
                <a:effectLst/>
              </a:rPr>
              <a:t>Left paddle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2063750" y="5939912"/>
            <a:ext cx="1535582" cy="381000"/>
          </a:xfrm>
          <a:prstGeom prst="wedgeEllipseCallout">
            <a:avLst>
              <a:gd name="adj1" fmla="val 47445"/>
              <a:gd name="adj2" fmla="val -33547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>
                <a:solidFill>
                  <a:srgbClr val="002060"/>
                </a:solidFill>
                <a:effectLst/>
              </a:rPr>
              <a:t>Right Paddle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161A4E-5106-485D-BCF0-85DE7566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717" y="925461"/>
            <a:ext cx="4779483" cy="50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#6: LED Ping Pong Game with Polling on Zybo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68641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5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000" dirty="0"/>
              <a:t>Always start with a skeleton code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000" dirty="0"/>
              <a:t>Well structured and self documented code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000" dirty="0"/>
              <a:t>Self documented variable names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000" dirty="0"/>
              <a:t>No magic numbers or magic ports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000" dirty="0"/>
              <a:t>Not about what to do but how to do it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000" dirty="0"/>
              <a:t>Rules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dirty="0"/>
              <a:t>Take turn to serve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dirty="0"/>
              <a:t>Push buttons value 0b1000  0b0100  0b0010   0b0001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dirty="0"/>
              <a:t>Ball positions 0b1000  0b0100  0b0010   0b0001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dirty="0"/>
              <a:t>Left paddle = 0b1000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dirty="0"/>
              <a:t>Right paddle = 0b0001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endParaRPr lang="en-US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908183-3468-4BF5-B49F-FBDABB5B10F6}"/>
              </a:ext>
            </a:extLst>
          </p:cNvPr>
          <p:cNvGrpSpPr/>
          <p:nvPr/>
        </p:nvGrpSpPr>
        <p:grpSpPr>
          <a:xfrm>
            <a:off x="5567361" y="2317761"/>
            <a:ext cx="3409466" cy="381000"/>
            <a:chOff x="2623127" y="3276600"/>
            <a:chExt cx="3930073" cy="533400"/>
          </a:xfrm>
          <a:solidFill>
            <a:srgbClr val="FFC000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EDCC059-D1E7-4303-A153-C5B9445A2A7D}"/>
                </a:ext>
              </a:extLst>
            </p:cNvPr>
            <p:cNvSpPr/>
            <p:nvPr/>
          </p:nvSpPr>
          <p:spPr bwMode="auto">
            <a:xfrm>
              <a:off x="2623127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sz="2000" dirty="0">
                  <a:solidFill>
                    <a:srgbClr val="0070C0"/>
                  </a:solidFill>
                  <a:effectLst/>
                </a:rPr>
                <a:t>SW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Tahoma" pitchFamily="34" charset="0"/>
                </a:rPr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8821DD-B01F-4367-B47B-D1A285326ABD}"/>
                </a:ext>
              </a:extLst>
            </p:cNvPr>
            <p:cNvSpPr/>
            <p:nvPr/>
          </p:nvSpPr>
          <p:spPr bwMode="auto">
            <a:xfrm>
              <a:off x="3613727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sz="2000" dirty="0">
                  <a:solidFill>
                    <a:srgbClr val="0070C0"/>
                  </a:solidFill>
                  <a:effectLst/>
                </a:rPr>
                <a:t>SW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Tahoma" pitchFamily="34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A4BC24-EDA2-4483-BED0-478A6A2BD851}"/>
                </a:ext>
              </a:extLst>
            </p:cNvPr>
            <p:cNvSpPr/>
            <p:nvPr/>
          </p:nvSpPr>
          <p:spPr bwMode="auto">
            <a:xfrm>
              <a:off x="4572000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sz="2000" dirty="0">
                  <a:solidFill>
                    <a:srgbClr val="0070C0"/>
                  </a:solidFill>
                  <a:effectLst/>
                </a:rPr>
                <a:t>SW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Tahoma" pitchFamily="34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CB32CE-87E6-41B9-A396-65ECD962D3EA}"/>
                </a:ext>
              </a:extLst>
            </p:cNvPr>
            <p:cNvSpPr/>
            <p:nvPr/>
          </p:nvSpPr>
          <p:spPr bwMode="auto">
            <a:xfrm>
              <a:off x="5562600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sz="2000" dirty="0">
                  <a:solidFill>
                    <a:srgbClr val="0070C0"/>
                  </a:solidFill>
                  <a:effectLst/>
                </a:rPr>
                <a:t>SW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FEB573D-85EE-48E9-BC2B-7E4140858BF6}"/>
              </a:ext>
            </a:extLst>
          </p:cNvPr>
          <p:cNvSpPr txBox="1"/>
          <p:nvPr/>
        </p:nvSpPr>
        <p:spPr>
          <a:xfrm>
            <a:off x="5664083" y="1900945"/>
            <a:ext cx="312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70C0"/>
                </a:solidFill>
                <a:effectLst/>
              </a:rPr>
              <a:t>Slide Switches (ball speed)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53E039-A0D5-4225-AA36-E2A3DF0A28D8}"/>
              </a:ext>
            </a:extLst>
          </p:cNvPr>
          <p:cNvGrpSpPr/>
          <p:nvPr/>
        </p:nvGrpSpPr>
        <p:grpSpPr>
          <a:xfrm>
            <a:off x="4507141" y="4182984"/>
            <a:ext cx="3698102" cy="441146"/>
            <a:chOff x="2623127" y="3276600"/>
            <a:chExt cx="3930073" cy="533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337136-32FC-40CC-9059-AF5CC398E59A}"/>
                </a:ext>
              </a:extLst>
            </p:cNvPr>
            <p:cNvSpPr/>
            <p:nvPr/>
          </p:nvSpPr>
          <p:spPr bwMode="auto">
            <a:xfrm>
              <a:off x="2623127" y="3276600"/>
              <a:ext cx="990600" cy="5334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ahoma" pitchFamily="34" charset="0"/>
                </a:rPr>
                <a:t>LED3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F122FC-5DC6-4976-BA0F-0F30B3078171}"/>
                </a:ext>
              </a:extLst>
            </p:cNvPr>
            <p:cNvSpPr/>
            <p:nvPr/>
          </p:nvSpPr>
          <p:spPr bwMode="auto">
            <a:xfrm>
              <a:off x="3613727" y="3276600"/>
              <a:ext cx="990600" cy="5334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ahoma" pitchFamily="34" charset="0"/>
                </a:rPr>
                <a:t>LED2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6E9A5A-5E9E-4D57-A978-0D9FB1F3A806}"/>
                </a:ext>
              </a:extLst>
            </p:cNvPr>
            <p:cNvSpPr/>
            <p:nvPr/>
          </p:nvSpPr>
          <p:spPr bwMode="auto">
            <a:xfrm>
              <a:off x="4572000" y="3276600"/>
              <a:ext cx="990600" cy="5334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ahoma" pitchFamily="34" charset="0"/>
                </a:rPr>
                <a:t>LED1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96588C-DEF2-4CF2-9BF1-FFA3EC5B3BD0}"/>
                </a:ext>
              </a:extLst>
            </p:cNvPr>
            <p:cNvSpPr/>
            <p:nvPr/>
          </p:nvSpPr>
          <p:spPr bwMode="auto">
            <a:xfrm>
              <a:off x="5562600" y="3276600"/>
              <a:ext cx="990600" cy="5334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ahoma" pitchFamily="34" charset="0"/>
                </a:rPr>
                <a:t>LED0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ADBC77-ED67-4772-889F-836CA5CA5BF5}"/>
              </a:ext>
            </a:extLst>
          </p:cNvPr>
          <p:cNvGrpSpPr/>
          <p:nvPr/>
        </p:nvGrpSpPr>
        <p:grpSpPr>
          <a:xfrm>
            <a:off x="1905000" y="4888909"/>
            <a:ext cx="6324600" cy="533400"/>
            <a:chOff x="2623127" y="3276600"/>
            <a:chExt cx="3930073" cy="533400"/>
          </a:xfrm>
          <a:solidFill>
            <a:srgbClr val="FFC000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86AF5F-AE49-4116-BD5E-6E67A709C0C6}"/>
                </a:ext>
              </a:extLst>
            </p:cNvPr>
            <p:cNvSpPr/>
            <p:nvPr/>
          </p:nvSpPr>
          <p:spPr bwMode="auto">
            <a:xfrm>
              <a:off x="2623127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sz="2000" dirty="0">
                  <a:solidFill>
                    <a:srgbClr val="002060"/>
                  </a:solidFill>
                  <a:effectLst/>
                </a:rPr>
                <a:t>Left </a:t>
              </a:r>
              <a:r>
                <a:rPr kumimoji="1" lang="en-US" sz="200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</a:rPr>
                <a:t>Paddle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BA6CD0-DE87-4DFF-AF72-E61E01A11BA0}"/>
                </a:ext>
              </a:extLst>
            </p:cNvPr>
            <p:cNvSpPr/>
            <p:nvPr/>
          </p:nvSpPr>
          <p:spPr bwMode="auto">
            <a:xfrm>
              <a:off x="3613727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40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ahoma" pitchFamily="34" charset="0"/>
                </a:rPr>
                <a:t>Reset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1342AA-77FC-4166-BA33-83EBE6A00DCE}"/>
                </a:ext>
              </a:extLst>
            </p:cNvPr>
            <p:cNvSpPr/>
            <p:nvPr/>
          </p:nvSpPr>
          <p:spPr bwMode="auto">
            <a:xfrm>
              <a:off x="4572000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40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ahoma" pitchFamily="34" charset="0"/>
                </a:rPr>
                <a:t>Start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6BEC70C-775A-4DC0-9CCF-046ADAB690D5}"/>
                </a:ext>
              </a:extLst>
            </p:cNvPr>
            <p:cNvSpPr/>
            <p:nvPr/>
          </p:nvSpPr>
          <p:spPr bwMode="auto">
            <a:xfrm>
              <a:off x="5562600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00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ahoma" pitchFamily="34" charset="0"/>
                </a:rPr>
                <a:t>Right Paddle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6DCD68F-7490-4D5D-AB06-D7EFB41FB1DD}"/>
              </a:ext>
            </a:extLst>
          </p:cNvPr>
          <p:cNvSpPr txBox="1"/>
          <p:nvPr/>
        </p:nvSpPr>
        <p:spPr>
          <a:xfrm>
            <a:off x="2168237" y="5627034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Ball_Position={0b1000, 0b0100, 0b0010, 0b0001}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6143A2-D1D0-4D0D-BCC9-D2E8FBC68076}"/>
              </a:ext>
            </a:extLst>
          </p:cNvPr>
          <p:cNvGrpSpPr/>
          <p:nvPr/>
        </p:nvGrpSpPr>
        <p:grpSpPr>
          <a:xfrm>
            <a:off x="5525097" y="6210318"/>
            <a:ext cx="2180360" cy="400110"/>
            <a:chOff x="2245013" y="5701849"/>
            <a:chExt cx="2180360" cy="4001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875931-B350-4813-988B-4C90FEEEA071}"/>
                </a:ext>
              </a:extLst>
            </p:cNvPr>
            <p:cNvSpPr txBox="1"/>
            <p:nvPr/>
          </p:nvSpPr>
          <p:spPr>
            <a:xfrm>
              <a:off x="2245013" y="5701849"/>
              <a:ext cx="1548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solidFill>
                    <a:srgbClr val="002060"/>
                  </a:solidFill>
                  <a:effectLst/>
                </a:rPr>
                <a:t>Move right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3659376-A397-462A-B7F1-B10DCD04471F}"/>
                </a:ext>
              </a:extLst>
            </p:cNvPr>
            <p:cNvCxnSpPr/>
            <p:nvPr/>
          </p:nvCxnSpPr>
          <p:spPr bwMode="auto">
            <a:xfrm>
              <a:off x="3891973" y="5901904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7DCACD-53FD-4323-BD9E-F2A7AD8D927A}"/>
              </a:ext>
            </a:extLst>
          </p:cNvPr>
          <p:cNvGrpSpPr/>
          <p:nvPr/>
        </p:nvGrpSpPr>
        <p:grpSpPr>
          <a:xfrm>
            <a:off x="2807573" y="6210318"/>
            <a:ext cx="2219860" cy="400110"/>
            <a:chOff x="4825282" y="5804213"/>
            <a:chExt cx="2219860" cy="4001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49C649-8C73-415B-B9B3-6FC7341158B8}"/>
                </a:ext>
              </a:extLst>
            </p:cNvPr>
            <p:cNvSpPr txBox="1"/>
            <p:nvPr/>
          </p:nvSpPr>
          <p:spPr>
            <a:xfrm>
              <a:off x="5496931" y="5804213"/>
              <a:ext cx="1548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solidFill>
                    <a:srgbClr val="002060"/>
                  </a:solidFill>
                  <a:effectLst/>
                </a:rPr>
                <a:t>Move left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F60B561-349C-4B00-8FE5-C885ACD0F2C3}"/>
                </a:ext>
              </a:extLst>
            </p:cNvPr>
            <p:cNvCxnSpPr/>
            <p:nvPr/>
          </p:nvCxnSpPr>
          <p:spPr bwMode="auto">
            <a:xfrm flipH="1">
              <a:off x="4825282" y="6023372"/>
              <a:ext cx="59069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03235D8-F08C-4551-8CD7-1AE5DA6D5E7E}"/>
              </a:ext>
            </a:extLst>
          </p:cNvPr>
          <p:cNvSpPr txBox="1"/>
          <p:nvPr/>
        </p:nvSpPr>
        <p:spPr>
          <a:xfrm>
            <a:off x="4381059" y="3782734"/>
            <a:ext cx="159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Ball position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C8B0D8-BBF6-4E3B-B8D8-279E6C479B4A}"/>
              </a:ext>
            </a:extLst>
          </p:cNvPr>
          <p:cNvSpPr txBox="1"/>
          <p:nvPr/>
        </p:nvSpPr>
        <p:spPr>
          <a:xfrm>
            <a:off x="1790700" y="4597999"/>
            <a:ext cx="159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Push buttons</a:t>
            </a:r>
          </a:p>
        </p:txBody>
      </p:sp>
    </p:spTree>
    <p:extLst>
      <p:ext uri="{BB962C8B-B14F-4D97-AF65-F5344CB8AC3E}">
        <p14:creationId xmlns:p14="http://schemas.microsoft.com/office/powerpoint/2010/main" val="41448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Chart of Ping-pong Version 3: main()</a:t>
            </a:r>
            <a:br>
              <a:rPr lang="en-US" dirty="0"/>
            </a:br>
            <a:endParaRPr lang="en-US" dirty="0"/>
          </a:p>
        </p:txBody>
      </p:sp>
      <p:cxnSp>
        <p:nvCxnSpPr>
          <p:cNvPr id="96" name="Shape 47">
            <a:extLst>
              <a:ext uri="{FF2B5EF4-FFF2-40B4-BE49-F238E27FC236}">
                <a16:creationId xmlns:a16="http://schemas.microsoft.com/office/drawing/2014/main" id="{600E52BA-0CC7-4DFE-BED6-DD3CB78D65C5}"/>
              </a:ext>
            </a:extLst>
          </p:cNvPr>
          <p:cNvCxnSpPr>
            <a:cxnSpLocks/>
            <a:stCxn id="110" idx="3"/>
            <a:endCxn id="109" idx="3"/>
          </p:cNvCxnSpPr>
          <p:nvPr/>
        </p:nvCxnSpPr>
        <p:spPr bwMode="auto">
          <a:xfrm flipV="1">
            <a:off x="3196216" y="2382723"/>
            <a:ext cx="93731" cy="879220"/>
          </a:xfrm>
          <a:prstGeom prst="bentConnector3">
            <a:avLst>
              <a:gd name="adj1" fmla="val 343889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D8CF91E-BEFE-4E4D-B915-11095946FDD3}"/>
              </a:ext>
            </a:extLst>
          </p:cNvPr>
          <p:cNvSpPr/>
          <p:nvPr/>
        </p:nvSpPr>
        <p:spPr>
          <a:xfrm>
            <a:off x="7268621" y="3436714"/>
            <a:ext cx="1111622" cy="338554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Left Serve</a:t>
            </a:r>
          </a:p>
        </p:txBody>
      </p:sp>
      <p:sp>
        <p:nvSpPr>
          <p:cNvPr id="98" name="AutoShape 35">
            <a:extLst>
              <a:ext uri="{FF2B5EF4-FFF2-40B4-BE49-F238E27FC236}">
                <a16:creationId xmlns:a16="http://schemas.microsoft.com/office/drawing/2014/main" id="{E6C2FAC1-F97A-426E-9D82-70DE5760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067" y="6101750"/>
            <a:ext cx="1521889" cy="347283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Update Scores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cxnSp>
        <p:nvCxnSpPr>
          <p:cNvPr id="99" name="Shape 47">
            <a:extLst>
              <a:ext uri="{FF2B5EF4-FFF2-40B4-BE49-F238E27FC236}">
                <a16:creationId xmlns:a16="http://schemas.microsoft.com/office/drawing/2014/main" id="{5A78B368-000B-4CB0-ACEA-33BC49B677F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179241" y="3796873"/>
            <a:ext cx="519964" cy="21605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50DAFB-C9BF-437D-94F6-6265E1242AC9}"/>
              </a:ext>
            </a:extLst>
          </p:cNvPr>
          <p:cNvSpPr/>
          <p:nvPr/>
        </p:nvSpPr>
        <p:spPr>
          <a:xfrm>
            <a:off x="2584870" y="3707416"/>
            <a:ext cx="489749" cy="338554"/>
          </a:xfrm>
          <a:prstGeom prst="rect">
            <a:avLst/>
          </a:prstGeom>
          <a:ln w="254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Yes</a:t>
            </a:r>
          </a:p>
        </p:txBody>
      </p:sp>
      <p:cxnSp>
        <p:nvCxnSpPr>
          <p:cNvPr id="101" name="Shape 47">
            <a:extLst>
              <a:ext uri="{FF2B5EF4-FFF2-40B4-BE49-F238E27FC236}">
                <a16:creationId xmlns:a16="http://schemas.microsoft.com/office/drawing/2014/main" id="{2E5191E9-80A1-4585-AFB0-CA34D8DB81B1}"/>
              </a:ext>
            </a:extLst>
          </p:cNvPr>
          <p:cNvCxnSpPr>
            <a:cxnSpLocks/>
            <a:stCxn id="102" idx="3"/>
            <a:endCxn id="113" idx="0"/>
          </p:cNvCxnSpPr>
          <p:nvPr/>
        </p:nvCxnSpPr>
        <p:spPr bwMode="auto">
          <a:xfrm flipV="1">
            <a:off x="3396793" y="3474130"/>
            <a:ext cx="3151400" cy="805127"/>
          </a:xfrm>
          <a:prstGeom prst="bentConnector4">
            <a:avLst>
              <a:gd name="adj1" fmla="val 37990"/>
              <a:gd name="adj2" fmla="val 128393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AutoShape 35">
            <a:extLst>
              <a:ext uri="{FF2B5EF4-FFF2-40B4-BE49-F238E27FC236}">
                <a16:creationId xmlns:a16="http://schemas.microsoft.com/office/drawing/2014/main" id="{EAC86031-63E4-4096-873B-7EA4C515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654" y="4067657"/>
            <a:ext cx="1915139" cy="423199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Take turn to serve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cxnSp>
        <p:nvCxnSpPr>
          <p:cNvPr id="103" name="Shape 47">
            <a:extLst>
              <a:ext uri="{FF2B5EF4-FFF2-40B4-BE49-F238E27FC236}">
                <a16:creationId xmlns:a16="http://schemas.microsoft.com/office/drawing/2014/main" id="{8FC838B3-116B-4F99-834A-4F65E5D210C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227313" y="1858880"/>
            <a:ext cx="423821" cy="635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hape 47">
            <a:extLst>
              <a:ext uri="{FF2B5EF4-FFF2-40B4-BE49-F238E27FC236}">
                <a16:creationId xmlns:a16="http://schemas.microsoft.com/office/drawing/2014/main" id="{7F985EAA-0027-49CB-9B5B-2A8543CCAE7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296867" y="2827485"/>
            <a:ext cx="284713" cy="1270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187472-CBF2-4C10-84EE-D9076F463657}"/>
              </a:ext>
            </a:extLst>
          </p:cNvPr>
          <p:cNvSpPr/>
          <p:nvPr/>
        </p:nvSpPr>
        <p:spPr>
          <a:xfrm>
            <a:off x="5058750" y="5876055"/>
            <a:ext cx="433132" cy="338554"/>
          </a:xfrm>
          <a:prstGeom prst="rect">
            <a:avLst/>
          </a:prstGeom>
          <a:ln w="254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106" name="AutoShape 35">
            <a:extLst>
              <a:ext uri="{FF2B5EF4-FFF2-40B4-BE49-F238E27FC236}">
                <a16:creationId xmlns:a16="http://schemas.microsoft.com/office/drawing/2014/main" id="{4F6C9384-80D4-4CDC-B182-7232EE16A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77" y="1226946"/>
            <a:ext cx="2316292" cy="423199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Initialization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B23A0752-84AD-4F96-A5B4-AB5F6AE1A3DE}"/>
              </a:ext>
            </a:extLst>
          </p:cNvPr>
          <p:cNvSpPr/>
          <p:nvPr/>
        </p:nvSpPr>
        <p:spPr bwMode="auto">
          <a:xfrm>
            <a:off x="2067168" y="547901"/>
            <a:ext cx="744110" cy="313808"/>
          </a:xfrm>
          <a:prstGeom prst="flowChartAlternateProcess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Reset</a:t>
            </a:r>
          </a:p>
        </p:txBody>
      </p:sp>
      <p:cxnSp>
        <p:nvCxnSpPr>
          <p:cNvPr id="108" name="Shape 47">
            <a:extLst>
              <a:ext uri="{FF2B5EF4-FFF2-40B4-BE49-F238E27FC236}">
                <a16:creationId xmlns:a16="http://schemas.microsoft.com/office/drawing/2014/main" id="{895940B2-4DB9-4C43-BD2F-8879A14897E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256605" y="1044327"/>
            <a:ext cx="365237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AutoShape 35">
            <a:extLst>
              <a:ext uri="{FF2B5EF4-FFF2-40B4-BE49-F238E27FC236}">
                <a16:creationId xmlns:a16="http://schemas.microsoft.com/office/drawing/2014/main" id="{2ACC2145-74AD-467A-A006-D1BF9F6E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62" y="2073966"/>
            <a:ext cx="1501285" cy="617514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Wait for serve button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110" name="AutoShape 34">
            <a:extLst>
              <a:ext uri="{FF2B5EF4-FFF2-40B4-BE49-F238E27FC236}">
                <a16:creationId xmlns:a16="http://schemas.microsoft.com/office/drawing/2014/main" id="{830C679F-3DEA-46B3-925A-63B947B9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230" y="2976193"/>
            <a:ext cx="1513986" cy="571500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Serve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111" name="AutoShape 35">
            <a:extLst>
              <a:ext uri="{FF2B5EF4-FFF2-40B4-BE49-F238E27FC236}">
                <a16:creationId xmlns:a16="http://schemas.microsoft.com/office/drawing/2014/main" id="{953774FB-D87F-4DFA-A9E1-181940899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766" y="4425358"/>
            <a:ext cx="1241352" cy="388316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LeftPlay()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112" name="AutoShape 35">
            <a:extLst>
              <a:ext uri="{FF2B5EF4-FFF2-40B4-BE49-F238E27FC236}">
                <a16:creationId xmlns:a16="http://schemas.microsoft.com/office/drawing/2014/main" id="{7FF0DCD9-ADEC-48B0-933B-47C7CE2F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131" y="4390475"/>
            <a:ext cx="1241352" cy="423199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RightPlay()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113" name="AutoShape 34">
            <a:extLst>
              <a:ext uri="{FF2B5EF4-FFF2-40B4-BE49-F238E27FC236}">
                <a16:creationId xmlns:a16="http://schemas.microsoft.com/office/drawing/2014/main" id="{A596A377-8192-47DC-ABF5-9FB6645D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74130"/>
            <a:ext cx="1513986" cy="571500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Who’s Turn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114" name="AutoShape 34">
            <a:extLst>
              <a:ext uri="{FF2B5EF4-FFF2-40B4-BE49-F238E27FC236}">
                <a16:creationId xmlns:a16="http://schemas.microsoft.com/office/drawing/2014/main" id="{F6ED52E3-37F1-422E-AD04-B350C253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204" y="5447813"/>
            <a:ext cx="1432065" cy="388316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HIT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cxnSp>
        <p:nvCxnSpPr>
          <p:cNvPr id="115" name="Shape 47">
            <a:extLst>
              <a:ext uri="{FF2B5EF4-FFF2-40B4-BE49-F238E27FC236}">
                <a16:creationId xmlns:a16="http://schemas.microsoft.com/office/drawing/2014/main" id="{6D787195-1364-4D62-B069-B03429F5E8DA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 bwMode="auto">
          <a:xfrm rot="16200000" flipH="1">
            <a:off x="5287770" y="5127345"/>
            <a:ext cx="634139" cy="6795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AutoShape 34">
            <a:extLst>
              <a:ext uri="{FF2B5EF4-FFF2-40B4-BE49-F238E27FC236}">
                <a16:creationId xmlns:a16="http://schemas.microsoft.com/office/drawing/2014/main" id="{980F6FD4-3967-41C1-B5A8-BBEC5F25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493" y="5138064"/>
            <a:ext cx="1432065" cy="388316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HIT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cxnSp>
        <p:nvCxnSpPr>
          <p:cNvPr id="117" name="Shape 47">
            <a:extLst>
              <a:ext uri="{FF2B5EF4-FFF2-40B4-BE49-F238E27FC236}">
                <a16:creationId xmlns:a16="http://schemas.microsoft.com/office/drawing/2014/main" id="{DF7F792D-465D-4D08-BFF2-A78E4DDD2114}"/>
              </a:ext>
            </a:extLst>
          </p:cNvPr>
          <p:cNvCxnSpPr>
            <a:cxnSpLocks/>
            <a:stCxn id="112" idx="2"/>
            <a:endCxn id="116" idx="0"/>
          </p:cNvCxnSpPr>
          <p:nvPr/>
        </p:nvCxnSpPr>
        <p:spPr bwMode="auto">
          <a:xfrm rot="5400000">
            <a:off x="7733972" y="4975229"/>
            <a:ext cx="324390" cy="128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hape 47">
            <a:extLst>
              <a:ext uri="{FF2B5EF4-FFF2-40B4-BE49-F238E27FC236}">
                <a16:creationId xmlns:a16="http://schemas.microsoft.com/office/drawing/2014/main" id="{A803651A-8C54-485A-BFE0-8FD5C4747704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 bwMode="auto">
          <a:xfrm flipV="1">
            <a:off x="6324269" y="4602075"/>
            <a:ext cx="951862" cy="103989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hape 47">
            <a:extLst>
              <a:ext uri="{FF2B5EF4-FFF2-40B4-BE49-F238E27FC236}">
                <a16:creationId xmlns:a16="http://schemas.microsoft.com/office/drawing/2014/main" id="{606B3D03-B9B4-4D7C-946A-E8721AFF454E}"/>
              </a:ext>
            </a:extLst>
          </p:cNvPr>
          <p:cNvCxnSpPr>
            <a:cxnSpLocks/>
            <a:stCxn id="116" idx="1"/>
            <a:endCxn id="111" idx="3"/>
          </p:cNvCxnSpPr>
          <p:nvPr/>
        </p:nvCxnSpPr>
        <p:spPr bwMode="auto">
          <a:xfrm rot="10800000">
            <a:off x="6222119" y="4619516"/>
            <a:ext cx="957375" cy="71270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hape 47">
            <a:extLst>
              <a:ext uri="{FF2B5EF4-FFF2-40B4-BE49-F238E27FC236}">
                <a16:creationId xmlns:a16="http://schemas.microsoft.com/office/drawing/2014/main" id="{619E1333-25D9-4CB4-924B-592A655B157F}"/>
              </a:ext>
            </a:extLst>
          </p:cNvPr>
          <p:cNvCxnSpPr>
            <a:cxnSpLocks/>
            <a:stCxn id="113" idx="1"/>
            <a:endCxn id="111" idx="0"/>
          </p:cNvCxnSpPr>
          <p:nvPr/>
        </p:nvCxnSpPr>
        <p:spPr bwMode="auto">
          <a:xfrm rot="10800000" flipV="1">
            <a:off x="5601442" y="3759880"/>
            <a:ext cx="189758" cy="665478"/>
          </a:xfrm>
          <a:prstGeom prst="bentConnector2">
            <a:avLst/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hape 47">
            <a:extLst>
              <a:ext uri="{FF2B5EF4-FFF2-40B4-BE49-F238E27FC236}">
                <a16:creationId xmlns:a16="http://schemas.microsoft.com/office/drawing/2014/main" id="{5CC3AD33-6E93-40A3-9097-DBA380BAA0F5}"/>
              </a:ext>
            </a:extLst>
          </p:cNvPr>
          <p:cNvCxnSpPr>
            <a:cxnSpLocks/>
            <a:stCxn id="113" idx="3"/>
            <a:endCxn id="112" idx="0"/>
          </p:cNvCxnSpPr>
          <p:nvPr/>
        </p:nvCxnSpPr>
        <p:spPr bwMode="auto">
          <a:xfrm>
            <a:off x="7305186" y="3759880"/>
            <a:ext cx="591621" cy="630595"/>
          </a:xfrm>
          <a:prstGeom prst="bentConnector2">
            <a:avLst/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771A17-A023-4222-852D-000849FBB13E}"/>
              </a:ext>
            </a:extLst>
          </p:cNvPr>
          <p:cNvSpPr/>
          <p:nvPr/>
        </p:nvSpPr>
        <p:spPr>
          <a:xfrm>
            <a:off x="4805712" y="3316990"/>
            <a:ext cx="1393532" cy="338554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600" dirty="0">
                <a:solidFill>
                  <a:srgbClr val="002060"/>
                </a:solidFill>
                <a:effectLst/>
                <a:latin typeface="+mj-lt"/>
              </a:rPr>
              <a:t>Right Serve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D5344E9-2E23-49FD-B18D-27CE74579AA9}"/>
              </a:ext>
            </a:extLst>
          </p:cNvPr>
          <p:cNvSpPr/>
          <p:nvPr/>
        </p:nvSpPr>
        <p:spPr>
          <a:xfrm>
            <a:off x="6948775" y="4990503"/>
            <a:ext cx="489749" cy="338554"/>
          </a:xfrm>
          <a:prstGeom prst="rect">
            <a:avLst/>
          </a:prstGeom>
          <a:ln w="254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Yes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D8BB1E6-8D11-441B-B38C-47D9FA5BD541}"/>
              </a:ext>
            </a:extLst>
          </p:cNvPr>
          <p:cNvSpPr/>
          <p:nvPr/>
        </p:nvSpPr>
        <p:spPr>
          <a:xfrm>
            <a:off x="6091067" y="5280148"/>
            <a:ext cx="489749" cy="338554"/>
          </a:xfrm>
          <a:prstGeom prst="rect">
            <a:avLst/>
          </a:prstGeom>
          <a:ln w="254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Yes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FA06B4-0741-4C62-8FA8-3F69198EBEEB}"/>
              </a:ext>
            </a:extLst>
          </p:cNvPr>
          <p:cNvSpPr/>
          <p:nvPr/>
        </p:nvSpPr>
        <p:spPr>
          <a:xfrm>
            <a:off x="3597369" y="2978436"/>
            <a:ext cx="433132" cy="338554"/>
          </a:xfrm>
          <a:prstGeom prst="rect">
            <a:avLst/>
          </a:prstGeom>
          <a:ln w="254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EDF801-2BE2-4FB9-80DF-C981FA6B019D}"/>
              </a:ext>
            </a:extLst>
          </p:cNvPr>
          <p:cNvSpPr/>
          <p:nvPr/>
        </p:nvSpPr>
        <p:spPr>
          <a:xfrm>
            <a:off x="8108195" y="5544088"/>
            <a:ext cx="433132" cy="338554"/>
          </a:xfrm>
          <a:prstGeom prst="rect">
            <a:avLst/>
          </a:prstGeom>
          <a:ln w="254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600" dirty="0">
                <a:solidFill>
                  <a:srgbClr val="0000CC"/>
                </a:solidFill>
                <a:effectLst/>
                <a:latin typeface="+mj-lt"/>
              </a:rPr>
              <a:t>No</a:t>
            </a:r>
          </a:p>
        </p:txBody>
      </p:sp>
      <p:cxnSp>
        <p:nvCxnSpPr>
          <p:cNvPr id="127" name="Shape 47">
            <a:extLst>
              <a:ext uri="{FF2B5EF4-FFF2-40B4-BE49-F238E27FC236}">
                <a16:creationId xmlns:a16="http://schemas.microsoft.com/office/drawing/2014/main" id="{8CCCF764-3646-4BFC-B2E0-8D33FE64F78C}"/>
              </a:ext>
            </a:extLst>
          </p:cNvPr>
          <p:cNvCxnSpPr>
            <a:cxnSpLocks/>
            <a:stCxn id="114" idx="2"/>
            <a:endCxn id="98" idx="1"/>
          </p:cNvCxnSpPr>
          <p:nvPr/>
        </p:nvCxnSpPr>
        <p:spPr bwMode="auto">
          <a:xfrm rot="16200000" flipH="1">
            <a:off x="5630021" y="5814345"/>
            <a:ext cx="439263" cy="482830"/>
          </a:xfrm>
          <a:prstGeom prst="bentConnector2">
            <a:avLst/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hape 47">
            <a:extLst>
              <a:ext uri="{FF2B5EF4-FFF2-40B4-BE49-F238E27FC236}">
                <a16:creationId xmlns:a16="http://schemas.microsoft.com/office/drawing/2014/main" id="{31CC7227-E5CD-4D38-A2BC-8A5109AE0254}"/>
              </a:ext>
            </a:extLst>
          </p:cNvPr>
          <p:cNvCxnSpPr>
            <a:cxnSpLocks/>
            <a:stCxn id="116" idx="2"/>
            <a:endCxn id="98" idx="3"/>
          </p:cNvCxnSpPr>
          <p:nvPr/>
        </p:nvCxnSpPr>
        <p:spPr bwMode="auto">
          <a:xfrm rot="5400000">
            <a:off x="7379735" y="5759601"/>
            <a:ext cx="749012" cy="282570"/>
          </a:xfrm>
          <a:prstGeom prst="bentConnector2">
            <a:avLst/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hape 47">
            <a:extLst>
              <a:ext uri="{FF2B5EF4-FFF2-40B4-BE49-F238E27FC236}">
                <a16:creationId xmlns:a16="http://schemas.microsoft.com/office/drawing/2014/main" id="{FE39F8DF-AD8B-4DB9-8C21-865F62479165}"/>
              </a:ext>
            </a:extLst>
          </p:cNvPr>
          <p:cNvCxnSpPr>
            <a:cxnSpLocks/>
            <a:stCxn id="98" idx="2"/>
            <a:endCxn id="109" idx="1"/>
          </p:cNvCxnSpPr>
          <p:nvPr/>
        </p:nvCxnSpPr>
        <p:spPr bwMode="auto">
          <a:xfrm rot="5400000" flipH="1">
            <a:off x="2287182" y="1884203"/>
            <a:ext cx="4066310" cy="5063350"/>
          </a:xfrm>
          <a:prstGeom prst="bentConnector4">
            <a:avLst>
              <a:gd name="adj1" fmla="val -5622"/>
              <a:gd name="adj2" fmla="val 121837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7DE5D07-D75F-472C-B531-D98997570DDA}"/>
              </a:ext>
            </a:extLst>
          </p:cNvPr>
          <p:cNvSpPr txBox="1"/>
          <p:nvPr/>
        </p:nvSpPr>
        <p:spPr>
          <a:xfrm>
            <a:off x="3891013" y="1114542"/>
            <a:ext cx="5245099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typedef enum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{</a:t>
            </a:r>
            <a:r>
              <a:rPr lang="en-US" sz="1600" i="1" dirty="0">
                <a:solidFill>
                  <a:srgbClr val="002060"/>
                </a:solidFill>
                <a:effectLst/>
              </a:rPr>
              <a:t>LATEHIT, EARLYHIT, HIT, RESET, CONTINUOUS} </a:t>
            </a:r>
          </a:p>
          <a:p>
            <a:pPr>
              <a:buNone/>
            </a:pPr>
            <a:r>
              <a:rPr lang="en-US" sz="1600" i="1" dirty="0">
                <a:solidFill>
                  <a:srgbClr val="002060"/>
                </a:solidFill>
                <a:effectLst/>
              </a:rPr>
              <a:t>PlayStatus;</a:t>
            </a:r>
            <a:endParaRPr lang="en-US" sz="160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563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Chart of Ping-pong Version 3: LeftPlay subroutine</a:t>
            </a:r>
          </a:p>
        </p:txBody>
      </p:sp>
      <p:sp>
        <p:nvSpPr>
          <p:cNvPr id="34" name="AutoShape 35">
            <a:extLst>
              <a:ext uri="{FF2B5EF4-FFF2-40B4-BE49-F238E27FC236}">
                <a16:creationId xmlns:a16="http://schemas.microsoft.com/office/drawing/2014/main" id="{72083F1A-FAF3-4182-B77D-862EA245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944" y="1227179"/>
            <a:ext cx="2316292" cy="377917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b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all =RIGHTPADDLE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BFBE1133-6B2E-452C-8D9D-1387D3F4EAB1}"/>
              </a:ext>
            </a:extLst>
          </p:cNvPr>
          <p:cNvSpPr/>
          <p:nvPr/>
        </p:nvSpPr>
        <p:spPr bwMode="auto">
          <a:xfrm>
            <a:off x="3062925" y="528236"/>
            <a:ext cx="1517032" cy="377917"/>
          </a:xfrm>
          <a:prstGeom prst="flowChartAlternateProcess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rPr>
              <a:t>LeftPlay() </a:t>
            </a:r>
          </a:p>
        </p:txBody>
      </p:sp>
      <p:cxnSp>
        <p:nvCxnSpPr>
          <p:cNvPr id="58" name="Shape 47">
            <a:extLst>
              <a:ext uri="{FF2B5EF4-FFF2-40B4-BE49-F238E27FC236}">
                <a16:creationId xmlns:a16="http://schemas.microsoft.com/office/drawing/2014/main" id="{9E1848A3-AA9D-41FE-A4A8-55D45EA9B9BB}"/>
              </a:ext>
            </a:extLst>
          </p:cNvPr>
          <p:cNvCxnSpPr>
            <a:cxnSpLocks/>
            <a:stCxn id="47" idx="2"/>
            <a:endCxn id="34" idx="0"/>
          </p:cNvCxnSpPr>
          <p:nvPr/>
        </p:nvCxnSpPr>
        <p:spPr bwMode="auto">
          <a:xfrm rot="5400000">
            <a:off x="3657753" y="1063491"/>
            <a:ext cx="321026" cy="635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552FE54-23B5-4E48-B65F-7CE5E9BA9B8A}"/>
              </a:ext>
            </a:extLst>
          </p:cNvPr>
          <p:cNvSpPr/>
          <p:nvPr/>
        </p:nvSpPr>
        <p:spPr>
          <a:xfrm>
            <a:off x="3747536" y="5769335"/>
            <a:ext cx="561051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cxnSp>
        <p:nvCxnSpPr>
          <p:cNvPr id="60" name="Shape 47">
            <a:extLst>
              <a:ext uri="{FF2B5EF4-FFF2-40B4-BE49-F238E27FC236}">
                <a16:creationId xmlns:a16="http://schemas.microsoft.com/office/drawing/2014/main" id="{D98EB154-1CA0-49D7-83ED-5117609E5EE8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auto">
          <a:xfrm rot="5400000">
            <a:off x="3549580" y="3045850"/>
            <a:ext cx="527099" cy="392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97737-D0A5-44CC-9D34-BBA4A32C2C4D}"/>
              </a:ext>
            </a:extLst>
          </p:cNvPr>
          <p:cNvSpPr/>
          <p:nvPr/>
        </p:nvSpPr>
        <p:spPr>
          <a:xfrm>
            <a:off x="6773224" y="5822586"/>
            <a:ext cx="648474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3F8CD0-AC4C-4AE3-9BF6-A72D7E5BD805}"/>
              </a:ext>
            </a:extLst>
          </p:cNvPr>
          <p:cNvSpPr/>
          <p:nvPr/>
        </p:nvSpPr>
        <p:spPr>
          <a:xfrm>
            <a:off x="2448458" y="3246042"/>
            <a:ext cx="644962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cxnSp>
        <p:nvCxnSpPr>
          <p:cNvPr id="63" name="Shape 47">
            <a:extLst>
              <a:ext uri="{FF2B5EF4-FFF2-40B4-BE49-F238E27FC236}">
                <a16:creationId xmlns:a16="http://schemas.microsoft.com/office/drawing/2014/main" id="{B4FFFF81-5F2F-4DC8-A97C-0E21DD3162A8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 bwMode="auto">
          <a:xfrm rot="5400000">
            <a:off x="3571924" y="4097766"/>
            <a:ext cx="472139" cy="635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hape 47">
            <a:extLst>
              <a:ext uri="{FF2B5EF4-FFF2-40B4-BE49-F238E27FC236}">
                <a16:creationId xmlns:a16="http://schemas.microsoft.com/office/drawing/2014/main" id="{43188F54-806A-40C2-BAF9-D9A78DB7028B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 bwMode="auto">
          <a:xfrm rot="5400000">
            <a:off x="928398" y="4603487"/>
            <a:ext cx="609641" cy="635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hape 47">
            <a:extLst>
              <a:ext uri="{FF2B5EF4-FFF2-40B4-BE49-F238E27FC236}">
                <a16:creationId xmlns:a16="http://schemas.microsoft.com/office/drawing/2014/main" id="{AC66616E-87AC-4E07-A4EF-B52648C6C0D6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 bwMode="auto">
          <a:xfrm rot="5400000">
            <a:off x="3391909" y="6005791"/>
            <a:ext cx="411468" cy="2515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AutoShape 34">
            <a:extLst>
              <a:ext uri="{FF2B5EF4-FFF2-40B4-BE49-F238E27FC236}">
                <a16:creationId xmlns:a16="http://schemas.microsoft.com/office/drawing/2014/main" id="{E74A781B-2446-423D-8192-C6016716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569" y="3311361"/>
            <a:ext cx="1793197" cy="553511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Timer over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67" name="AutoShape 35">
            <a:extLst>
              <a:ext uri="{FF2B5EF4-FFF2-40B4-BE49-F238E27FC236}">
                <a16:creationId xmlns:a16="http://schemas.microsoft.com/office/drawing/2014/main" id="{478931E6-7CC9-40D1-9466-EBD16660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944" y="2005226"/>
            <a:ext cx="2316292" cy="779036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Output ball value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  <a:p>
            <a:pPr lvl="0"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</a:rPr>
              <a:t>Set timer speed</a:t>
            </a:r>
          </a:p>
          <a:p>
            <a:pPr lvl="0"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</a:rPr>
              <a:t>Start timer</a:t>
            </a:r>
          </a:p>
        </p:txBody>
      </p:sp>
      <p:sp>
        <p:nvSpPr>
          <p:cNvPr id="68" name="AutoShape 35">
            <a:extLst>
              <a:ext uri="{FF2B5EF4-FFF2-40B4-BE49-F238E27FC236}">
                <a16:creationId xmlns:a16="http://schemas.microsoft.com/office/drawing/2014/main" id="{FFBE8F79-9EA4-45F8-B65B-BE4AA985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672" y="4337011"/>
            <a:ext cx="2316292" cy="450015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Read player pushbuttons</a:t>
            </a:r>
          </a:p>
        </p:txBody>
      </p:sp>
      <p:sp>
        <p:nvSpPr>
          <p:cNvPr id="69" name="AutoShape 34">
            <a:extLst>
              <a:ext uri="{FF2B5EF4-FFF2-40B4-BE49-F238E27FC236}">
                <a16:creationId xmlns:a16="http://schemas.microsoft.com/office/drawing/2014/main" id="{E447851F-4D06-4C5C-A717-E1F136D9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93" y="5188482"/>
            <a:ext cx="2840858" cy="624154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spcBef>
                <a:spcPct val="0"/>
              </a:spcBef>
              <a:buNone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ButtonValue==</a:t>
            </a:r>
            <a:r>
              <a:rPr lang="en-US" sz="1400" dirty="0"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LEFTPADDLE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cs typeface="Times" panose="02020603050405020304" pitchFamily="18" charset="0"/>
            </a:endParaRPr>
          </a:p>
        </p:txBody>
      </p:sp>
      <p:cxnSp>
        <p:nvCxnSpPr>
          <p:cNvPr id="70" name="Shape 47">
            <a:extLst>
              <a:ext uri="{FF2B5EF4-FFF2-40B4-BE49-F238E27FC236}">
                <a16:creationId xmlns:a16="http://schemas.microsoft.com/office/drawing/2014/main" id="{D9BA546C-209B-44F2-AB3C-C726B17829D9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 bwMode="auto">
          <a:xfrm rot="5400000">
            <a:off x="3506792" y="4890456"/>
            <a:ext cx="401456" cy="19459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hape 47">
            <a:extLst>
              <a:ext uri="{FF2B5EF4-FFF2-40B4-BE49-F238E27FC236}">
                <a16:creationId xmlns:a16="http://schemas.microsoft.com/office/drawing/2014/main" id="{366FD244-FDA9-42E6-9EEE-3AF002073C97}"/>
              </a:ext>
            </a:extLst>
          </p:cNvPr>
          <p:cNvCxnSpPr>
            <a:cxnSpLocks/>
            <a:stCxn id="66" idx="1"/>
            <a:endCxn id="89" idx="3"/>
          </p:cNvCxnSpPr>
          <p:nvPr/>
        </p:nvCxnSpPr>
        <p:spPr bwMode="auto">
          <a:xfrm rot="10800000" flipV="1">
            <a:off x="2384297" y="3588116"/>
            <a:ext cx="530273" cy="31027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D41E31C-4A27-49F5-A86F-2507FD2EA355}"/>
              </a:ext>
            </a:extLst>
          </p:cNvPr>
          <p:cNvSpPr/>
          <p:nvPr/>
        </p:nvSpPr>
        <p:spPr>
          <a:xfrm>
            <a:off x="6839471" y="4407888"/>
            <a:ext cx="370614" cy="523220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73" name="AutoShape 34">
            <a:extLst>
              <a:ext uri="{FF2B5EF4-FFF2-40B4-BE49-F238E27FC236}">
                <a16:creationId xmlns:a16="http://schemas.microsoft.com/office/drawing/2014/main" id="{D89A5D9E-5168-49FA-8660-3EAB35A04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873" y="6046507"/>
            <a:ext cx="1513986" cy="578344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Timer over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74" name="AutoShape 35">
            <a:extLst>
              <a:ext uri="{FF2B5EF4-FFF2-40B4-BE49-F238E27FC236}">
                <a16:creationId xmlns:a16="http://schemas.microsoft.com/office/drawing/2014/main" id="{C2C6703A-3F9E-49F4-B542-F2AFED77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58" y="6183446"/>
            <a:ext cx="1578813" cy="311077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Direction=RIGHT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cxnSp>
        <p:nvCxnSpPr>
          <p:cNvPr id="75" name="Shape 47">
            <a:extLst>
              <a:ext uri="{FF2B5EF4-FFF2-40B4-BE49-F238E27FC236}">
                <a16:creationId xmlns:a16="http://schemas.microsoft.com/office/drawing/2014/main" id="{B267528A-EE7C-44AE-834C-651C00A05AD9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 bwMode="auto">
          <a:xfrm flipV="1">
            <a:off x="6442571" y="6335679"/>
            <a:ext cx="324302" cy="330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hape 47">
            <a:extLst>
              <a:ext uri="{FF2B5EF4-FFF2-40B4-BE49-F238E27FC236}">
                <a16:creationId xmlns:a16="http://schemas.microsoft.com/office/drawing/2014/main" id="{40C61303-77DE-4CEC-84A7-79693AB080AC}"/>
              </a:ext>
            </a:extLst>
          </p:cNvPr>
          <p:cNvCxnSpPr>
            <a:cxnSpLocks/>
            <a:stCxn id="73" idx="0"/>
            <a:endCxn id="74" idx="0"/>
          </p:cNvCxnSpPr>
          <p:nvPr/>
        </p:nvCxnSpPr>
        <p:spPr bwMode="auto">
          <a:xfrm rot="16200000" flipH="1" flipV="1">
            <a:off x="6520046" y="5179625"/>
            <a:ext cx="136939" cy="1870701"/>
          </a:xfrm>
          <a:prstGeom prst="bentConnector3">
            <a:avLst>
              <a:gd name="adj1" fmla="val -166936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AutoShape 35">
            <a:extLst>
              <a:ext uri="{FF2B5EF4-FFF2-40B4-BE49-F238E27FC236}">
                <a16:creationId xmlns:a16="http://schemas.microsoft.com/office/drawing/2014/main" id="{0D1130DA-DE66-4E9A-BC3C-7D775796F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483" y="5500559"/>
            <a:ext cx="833078" cy="302244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return</a:t>
            </a:r>
          </a:p>
        </p:txBody>
      </p:sp>
      <p:cxnSp>
        <p:nvCxnSpPr>
          <p:cNvPr id="79" name="Shape 47">
            <a:extLst>
              <a:ext uri="{FF2B5EF4-FFF2-40B4-BE49-F238E27FC236}">
                <a16:creationId xmlns:a16="http://schemas.microsoft.com/office/drawing/2014/main" id="{C5DDB9FE-DC8F-4A20-A142-19B2388ECAB4}"/>
              </a:ext>
            </a:extLst>
          </p:cNvPr>
          <p:cNvCxnSpPr>
            <a:cxnSpLocks/>
            <a:stCxn id="73" idx="3"/>
            <a:endCxn id="77" idx="2"/>
          </p:cNvCxnSpPr>
          <p:nvPr/>
        </p:nvCxnSpPr>
        <p:spPr bwMode="auto">
          <a:xfrm flipV="1">
            <a:off x="8280859" y="5802803"/>
            <a:ext cx="267163" cy="532876"/>
          </a:xfrm>
          <a:prstGeom prst="bentConnector2">
            <a:avLst/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AutoShape 35">
            <a:extLst>
              <a:ext uri="{FF2B5EF4-FFF2-40B4-BE49-F238E27FC236}">
                <a16:creationId xmlns:a16="http://schemas.microsoft.com/office/drawing/2014/main" id="{A4786109-83AC-4E1A-A3AF-6227F714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22" y="2522601"/>
            <a:ext cx="1284942" cy="423199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ball=ball&lt;&lt;1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cxnSp>
        <p:nvCxnSpPr>
          <p:cNvPr id="81" name="Shape 47">
            <a:extLst>
              <a:ext uri="{FF2B5EF4-FFF2-40B4-BE49-F238E27FC236}">
                <a16:creationId xmlns:a16="http://schemas.microsoft.com/office/drawing/2014/main" id="{0074B936-336D-449C-A025-5B15E02DE040}"/>
              </a:ext>
            </a:extLst>
          </p:cNvPr>
          <p:cNvCxnSpPr>
            <a:cxnSpLocks/>
            <a:stCxn id="34" idx="2"/>
            <a:endCxn id="67" idx="0"/>
          </p:cNvCxnSpPr>
          <p:nvPr/>
        </p:nvCxnSpPr>
        <p:spPr bwMode="auto">
          <a:xfrm rot="5400000">
            <a:off x="3615025" y="1805161"/>
            <a:ext cx="400130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47">
            <a:extLst>
              <a:ext uri="{FF2B5EF4-FFF2-40B4-BE49-F238E27FC236}">
                <a16:creationId xmlns:a16="http://schemas.microsoft.com/office/drawing/2014/main" id="{F17901B2-2876-465F-B3EF-BC6397DA3862}"/>
              </a:ext>
            </a:extLst>
          </p:cNvPr>
          <p:cNvCxnSpPr>
            <a:cxnSpLocks/>
            <a:stCxn id="80" idx="3"/>
            <a:endCxn id="67" idx="1"/>
          </p:cNvCxnSpPr>
          <p:nvPr/>
        </p:nvCxnSpPr>
        <p:spPr bwMode="auto">
          <a:xfrm flipV="1">
            <a:off x="1878864" y="2394744"/>
            <a:ext cx="778080" cy="339457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C00122-FEFB-48A7-B633-6DBD6209D010}"/>
              </a:ext>
            </a:extLst>
          </p:cNvPr>
          <p:cNvSpPr/>
          <p:nvPr/>
        </p:nvSpPr>
        <p:spPr>
          <a:xfrm>
            <a:off x="8076523" y="6029556"/>
            <a:ext cx="561051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cxnSp>
        <p:nvCxnSpPr>
          <p:cNvPr id="84" name="Shape 47">
            <a:extLst>
              <a:ext uri="{FF2B5EF4-FFF2-40B4-BE49-F238E27FC236}">
                <a16:creationId xmlns:a16="http://schemas.microsoft.com/office/drawing/2014/main" id="{719A55F3-B304-49FA-893F-2C0A47FC5E91}"/>
              </a:ext>
            </a:extLst>
          </p:cNvPr>
          <p:cNvCxnSpPr>
            <a:cxnSpLocks/>
            <a:stCxn id="89" idx="0"/>
            <a:endCxn id="80" idx="2"/>
          </p:cNvCxnSpPr>
          <p:nvPr/>
        </p:nvCxnSpPr>
        <p:spPr bwMode="auto">
          <a:xfrm rot="5400000" flipH="1" flipV="1">
            <a:off x="961819" y="3220375"/>
            <a:ext cx="549149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AutoShape 35">
            <a:extLst>
              <a:ext uri="{FF2B5EF4-FFF2-40B4-BE49-F238E27FC236}">
                <a16:creationId xmlns:a16="http://schemas.microsoft.com/office/drawing/2014/main" id="{390C6C23-37EC-4B49-B707-0F4F1168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192" y="6224104"/>
            <a:ext cx="1247741" cy="276999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Status=HIT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cxnSp>
        <p:nvCxnSpPr>
          <p:cNvPr id="86" name="Shape 47">
            <a:extLst>
              <a:ext uri="{FF2B5EF4-FFF2-40B4-BE49-F238E27FC236}">
                <a16:creationId xmlns:a16="http://schemas.microsoft.com/office/drawing/2014/main" id="{8AA690EC-E827-4517-B98F-BC62D231C349}"/>
              </a:ext>
            </a:extLst>
          </p:cNvPr>
          <p:cNvCxnSpPr>
            <a:cxnSpLocks/>
            <a:stCxn id="85" idx="3"/>
            <a:endCxn id="74" idx="1"/>
          </p:cNvCxnSpPr>
          <p:nvPr/>
        </p:nvCxnSpPr>
        <p:spPr bwMode="auto">
          <a:xfrm flipV="1">
            <a:off x="4208933" y="6338985"/>
            <a:ext cx="654825" cy="2361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A978A79-4B09-4914-9196-BE9E9C7489CB}"/>
              </a:ext>
            </a:extLst>
          </p:cNvPr>
          <p:cNvSpPr/>
          <p:nvPr/>
        </p:nvSpPr>
        <p:spPr>
          <a:xfrm>
            <a:off x="1250046" y="4408128"/>
            <a:ext cx="628818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cxnSp>
        <p:nvCxnSpPr>
          <p:cNvPr id="88" name="Shape 47">
            <a:extLst>
              <a:ext uri="{FF2B5EF4-FFF2-40B4-BE49-F238E27FC236}">
                <a16:creationId xmlns:a16="http://schemas.microsoft.com/office/drawing/2014/main" id="{34C2539A-4CFC-475A-832D-8CB50B8020FB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 bwMode="auto">
          <a:xfrm rot="5400000">
            <a:off x="1017620" y="5525362"/>
            <a:ext cx="424844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AutoShape 34">
            <a:extLst>
              <a:ext uri="{FF2B5EF4-FFF2-40B4-BE49-F238E27FC236}">
                <a16:creationId xmlns:a16="http://schemas.microsoft.com/office/drawing/2014/main" id="{6EB91D87-4BCC-4833-B5D2-2127F1C0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" y="3494949"/>
            <a:ext cx="2295806" cy="806893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ball==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200" dirty="0">
                <a:solidFill>
                  <a:srgbClr val="002060"/>
                </a:solidFill>
                <a:effectLst/>
                <a:latin typeface="+mj-lt"/>
              </a:rPr>
              <a:t>LEFTPADDLE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90" name="AutoShape 35">
            <a:extLst>
              <a:ext uri="{FF2B5EF4-FFF2-40B4-BE49-F238E27FC236}">
                <a16:creationId xmlns:a16="http://schemas.microsoft.com/office/drawing/2014/main" id="{5EAF2E0E-7D60-48D6-9246-40EB4276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7" y="4911483"/>
            <a:ext cx="1620750" cy="401457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Status=MISSED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91" name="AutoShape 35">
            <a:extLst>
              <a:ext uri="{FF2B5EF4-FFF2-40B4-BE49-F238E27FC236}">
                <a16:creationId xmlns:a16="http://schemas.microsoft.com/office/drawing/2014/main" id="{CE7B7631-81FE-4A08-A419-C2F1E8BC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03" y="5737784"/>
            <a:ext cx="833078" cy="309367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return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9A17AD-65FD-4DC2-A84F-9D377D5BCB9C}"/>
              </a:ext>
            </a:extLst>
          </p:cNvPr>
          <p:cNvSpPr/>
          <p:nvPr/>
        </p:nvSpPr>
        <p:spPr>
          <a:xfrm>
            <a:off x="1371402" y="3238261"/>
            <a:ext cx="900829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93" name="AutoShape 34">
            <a:extLst>
              <a:ext uri="{FF2B5EF4-FFF2-40B4-BE49-F238E27FC236}">
                <a16:creationId xmlns:a16="http://schemas.microsoft.com/office/drawing/2014/main" id="{7A778113-1363-462F-B68D-1CDA4331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922" y="4619438"/>
            <a:ext cx="2667561" cy="826449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spcBef>
                <a:spcPct val="0"/>
              </a:spcBef>
              <a:buNone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ButtonValue==RESETBUTTON</a:t>
            </a:r>
          </a:p>
        </p:txBody>
      </p:sp>
      <p:cxnSp>
        <p:nvCxnSpPr>
          <p:cNvPr id="94" name="Shape 47">
            <a:extLst>
              <a:ext uri="{FF2B5EF4-FFF2-40B4-BE49-F238E27FC236}">
                <a16:creationId xmlns:a16="http://schemas.microsoft.com/office/drawing/2014/main" id="{0D6FE55B-C90D-400F-9EF7-2C8C16F4B09C}"/>
              </a:ext>
            </a:extLst>
          </p:cNvPr>
          <p:cNvCxnSpPr>
            <a:cxnSpLocks/>
            <a:stCxn id="69" idx="3"/>
            <a:endCxn id="93" idx="1"/>
          </p:cNvCxnSpPr>
          <p:nvPr/>
        </p:nvCxnSpPr>
        <p:spPr bwMode="auto">
          <a:xfrm flipV="1">
            <a:off x="5030651" y="5032663"/>
            <a:ext cx="433271" cy="46789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AutoShape 35">
            <a:extLst>
              <a:ext uri="{FF2B5EF4-FFF2-40B4-BE49-F238E27FC236}">
                <a16:creationId xmlns:a16="http://schemas.microsoft.com/office/drawing/2014/main" id="{FB778827-D3CD-48A3-8582-10EFDAEB5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13" y="4082613"/>
            <a:ext cx="1454162" cy="297714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Status=RESET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cxnSp>
        <p:nvCxnSpPr>
          <p:cNvPr id="96" name="Shape 47">
            <a:extLst>
              <a:ext uri="{FF2B5EF4-FFF2-40B4-BE49-F238E27FC236}">
                <a16:creationId xmlns:a16="http://schemas.microsoft.com/office/drawing/2014/main" id="{78E36F54-ADB5-4223-B59F-372482A66060}"/>
              </a:ext>
            </a:extLst>
          </p:cNvPr>
          <p:cNvCxnSpPr>
            <a:cxnSpLocks/>
            <a:stCxn id="93" idx="3"/>
          </p:cNvCxnSpPr>
          <p:nvPr/>
        </p:nvCxnSpPr>
        <p:spPr bwMode="auto">
          <a:xfrm flipV="1">
            <a:off x="8131483" y="4359613"/>
            <a:ext cx="38368" cy="673050"/>
          </a:xfrm>
          <a:prstGeom prst="bentConnector2">
            <a:avLst/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hape 47">
            <a:extLst>
              <a:ext uri="{FF2B5EF4-FFF2-40B4-BE49-F238E27FC236}">
                <a16:creationId xmlns:a16="http://schemas.microsoft.com/office/drawing/2014/main" id="{D3536B8D-D9AF-47A5-BD3D-ED772A967296}"/>
              </a:ext>
            </a:extLst>
          </p:cNvPr>
          <p:cNvCxnSpPr>
            <a:cxnSpLocks/>
            <a:stCxn id="95" idx="3"/>
            <a:endCxn id="77" idx="0"/>
          </p:cNvCxnSpPr>
          <p:nvPr/>
        </p:nvCxnSpPr>
        <p:spPr bwMode="auto">
          <a:xfrm flipH="1">
            <a:off x="8548022" y="4231470"/>
            <a:ext cx="89553" cy="1269089"/>
          </a:xfrm>
          <a:prstGeom prst="bentConnector4">
            <a:avLst>
              <a:gd name="adj1" fmla="val -255268"/>
              <a:gd name="adj2" fmla="val 55865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985A9D5-317E-4C5E-B902-42AA4C3FE446}"/>
              </a:ext>
            </a:extLst>
          </p:cNvPr>
          <p:cNvSpPr/>
          <p:nvPr/>
        </p:nvSpPr>
        <p:spPr>
          <a:xfrm>
            <a:off x="7733177" y="4757594"/>
            <a:ext cx="561051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sp>
        <p:nvSpPr>
          <p:cNvPr id="99" name="AutoShape 34">
            <a:extLst>
              <a:ext uri="{FF2B5EF4-FFF2-40B4-BE49-F238E27FC236}">
                <a16:creationId xmlns:a16="http://schemas.microsoft.com/office/drawing/2014/main" id="{512A0282-F474-4FF6-BC95-C071ADBAF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955" y="3365489"/>
            <a:ext cx="2462624" cy="624154"/>
          </a:xfrm>
          <a:prstGeom prst="flowChartDecision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spcBef>
                <a:spcPct val="0"/>
              </a:spcBef>
              <a:buNone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ButtonValue</a:t>
            </a: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  <a:cs typeface="Times" panose="02020603050405020304" pitchFamily="18" charset="0"/>
              </a:rPr>
              <a:t>!=NO_PRESS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cs typeface="Times" panose="02020603050405020304" pitchFamily="18" charset="0"/>
            </a:endParaRPr>
          </a:p>
        </p:txBody>
      </p:sp>
      <p:cxnSp>
        <p:nvCxnSpPr>
          <p:cNvPr id="100" name="Shape 47">
            <a:extLst>
              <a:ext uri="{FF2B5EF4-FFF2-40B4-BE49-F238E27FC236}">
                <a16:creationId xmlns:a16="http://schemas.microsoft.com/office/drawing/2014/main" id="{4EBDFC70-A1E2-402B-A14B-F4752064C51F}"/>
              </a:ext>
            </a:extLst>
          </p:cNvPr>
          <p:cNvCxnSpPr>
            <a:cxnSpLocks/>
            <a:stCxn id="93" idx="0"/>
            <a:endCxn id="99" idx="2"/>
          </p:cNvCxnSpPr>
          <p:nvPr/>
        </p:nvCxnSpPr>
        <p:spPr bwMode="auto">
          <a:xfrm rot="16200000" flipV="1">
            <a:off x="6464088" y="4285823"/>
            <a:ext cx="629795" cy="3743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hape 47">
            <a:extLst>
              <a:ext uri="{FF2B5EF4-FFF2-40B4-BE49-F238E27FC236}">
                <a16:creationId xmlns:a16="http://schemas.microsoft.com/office/drawing/2014/main" id="{65409E2D-8B92-45EF-93B2-2B1037D3101B}"/>
              </a:ext>
            </a:extLst>
          </p:cNvPr>
          <p:cNvCxnSpPr>
            <a:cxnSpLocks/>
            <a:stCxn id="99" idx="1"/>
            <a:endCxn id="66" idx="3"/>
          </p:cNvCxnSpPr>
          <p:nvPr/>
        </p:nvCxnSpPr>
        <p:spPr bwMode="auto">
          <a:xfrm rot="10800000">
            <a:off x="4707767" y="3588118"/>
            <a:ext cx="821189" cy="8944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8DDEDA-BC3B-4B40-9C99-51A4AEC9FC7A}"/>
              </a:ext>
            </a:extLst>
          </p:cNvPr>
          <p:cNvSpPr/>
          <p:nvPr/>
        </p:nvSpPr>
        <p:spPr>
          <a:xfrm>
            <a:off x="5116704" y="3312011"/>
            <a:ext cx="750888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Yes</a:t>
            </a:r>
          </a:p>
        </p:txBody>
      </p:sp>
      <p:sp>
        <p:nvSpPr>
          <p:cNvPr id="103" name="AutoShape 35">
            <a:extLst>
              <a:ext uri="{FF2B5EF4-FFF2-40B4-BE49-F238E27FC236}">
                <a16:creationId xmlns:a16="http://schemas.microsoft.com/office/drawing/2014/main" id="{02C51910-CB53-4AB1-A122-A0D94234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49" y="2603022"/>
            <a:ext cx="1967248" cy="346422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Status=EARLYHIT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104" name="AutoShape 35">
            <a:extLst>
              <a:ext uri="{FF2B5EF4-FFF2-40B4-BE49-F238E27FC236}">
                <a16:creationId xmlns:a16="http://schemas.microsoft.com/office/drawing/2014/main" id="{2D3E18FA-9EDC-4D05-B952-B237FC1F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334" y="2005225"/>
            <a:ext cx="833078" cy="302244"/>
          </a:xfrm>
          <a:prstGeom prst="flowChartProcess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return</a:t>
            </a:r>
          </a:p>
        </p:txBody>
      </p:sp>
      <p:cxnSp>
        <p:nvCxnSpPr>
          <p:cNvPr id="105" name="Shape 47">
            <a:extLst>
              <a:ext uri="{FF2B5EF4-FFF2-40B4-BE49-F238E27FC236}">
                <a16:creationId xmlns:a16="http://schemas.microsoft.com/office/drawing/2014/main" id="{1C26CFDA-6CAF-4555-ACDA-0572196BC180}"/>
              </a:ext>
            </a:extLst>
          </p:cNvPr>
          <p:cNvCxnSpPr>
            <a:cxnSpLocks/>
            <a:stCxn id="99" idx="0"/>
            <a:endCxn id="103" idx="2"/>
          </p:cNvCxnSpPr>
          <p:nvPr/>
        </p:nvCxnSpPr>
        <p:spPr bwMode="auto">
          <a:xfrm rot="5400000" flipH="1" flipV="1">
            <a:off x="6555548" y="3154164"/>
            <a:ext cx="416045" cy="660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hape 47">
            <a:extLst>
              <a:ext uri="{FF2B5EF4-FFF2-40B4-BE49-F238E27FC236}">
                <a16:creationId xmlns:a16="http://schemas.microsoft.com/office/drawing/2014/main" id="{E59F475E-295B-496C-BCDF-6B5D36EBE6C9}"/>
              </a:ext>
            </a:extLst>
          </p:cNvPr>
          <p:cNvCxnSpPr>
            <a:cxnSpLocks/>
            <a:stCxn id="103" idx="0"/>
            <a:endCxn id="104" idx="2"/>
          </p:cNvCxnSpPr>
          <p:nvPr/>
        </p:nvCxnSpPr>
        <p:spPr bwMode="auto">
          <a:xfrm rot="5400000" flipH="1" flipV="1">
            <a:off x="6619097" y="2455246"/>
            <a:ext cx="295553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35137E5-F4AC-4883-8025-79F390ECA8F9}"/>
              </a:ext>
            </a:extLst>
          </p:cNvPr>
          <p:cNvSpPr txBox="1"/>
          <p:nvPr/>
        </p:nvSpPr>
        <p:spPr>
          <a:xfrm>
            <a:off x="5322560" y="482855"/>
            <a:ext cx="3821439" cy="121264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Note #1: RightPlay() code is symmetric to LeftPlay()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Note #2: Switch statement can be used to check push button state and print scores based on ball direction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553927-BC29-4B5F-AD6A-7C8985F1A4CE}"/>
              </a:ext>
            </a:extLst>
          </p:cNvPr>
          <p:cNvSpPr/>
          <p:nvPr/>
        </p:nvSpPr>
        <p:spPr>
          <a:xfrm>
            <a:off x="4703665" y="5150195"/>
            <a:ext cx="662372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9F7417-1637-474B-B1D2-CE43A280C81B}"/>
              </a:ext>
            </a:extLst>
          </p:cNvPr>
          <p:cNvSpPr/>
          <p:nvPr/>
        </p:nvSpPr>
        <p:spPr>
          <a:xfrm>
            <a:off x="6826562" y="2971729"/>
            <a:ext cx="370614" cy="523220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734332-E12A-4935-8FDF-7B78A45E8012}"/>
              </a:ext>
            </a:extLst>
          </p:cNvPr>
          <p:cNvSpPr/>
          <p:nvPr/>
        </p:nvSpPr>
        <p:spPr>
          <a:xfrm>
            <a:off x="3865923" y="3856072"/>
            <a:ext cx="835493" cy="307777"/>
          </a:xfrm>
          <a:prstGeom prst="rect">
            <a:avLst/>
          </a:prstGeom>
          <a:ln w="25400"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kumimoji="0" lang="en-US" sz="1400" dirty="0">
                <a:solidFill>
                  <a:srgbClr val="002060"/>
                </a:solidFill>
                <a:effectLst/>
                <a:latin typeface="+mj-lt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7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#6: LED Ping Pong Game on Zybo Version 3: Template (page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D066A-D839-4E48-8667-52B69FE829C9}"/>
              </a:ext>
            </a:extLst>
          </p:cNvPr>
          <p:cNvSpPr txBox="1"/>
          <p:nvPr/>
        </p:nvSpPr>
        <p:spPr>
          <a:xfrm>
            <a:off x="2590800" y="585384"/>
            <a:ext cx="6400800" cy="62601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effectLst/>
              </a:rPr>
              <a:t>#include "xparameters.h"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#include "xgpio.h"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#include "led_ip.h"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 Include </a:t>
            </a:r>
            <a:r>
              <a:rPr lang="en-US" sz="1200" u="sng" dirty="0">
                <a:solidFill>
                  <a:srgbClr val="002060"/>
                </a:solidFill>
                <a:effectLst/>
              </a:rPr>
              <a:t>scutimer header file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#include "XScuTimer.h"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//====================================================</a:t>
            </a:r>
          </a:p>
          <a:p>
            <a:r>
              <a:rPr lang="it-IT" sz="1200" dirty="0">
                <a:solidFill>
                  <a:srgbClr val="002060"/>
                </a:solidFill>
                <a:effectLst/>
              </a:rPr>
              <a:t>XScuTimer Timer;/* </a:t>
            </a:r>
            <a:r>
              <a:rPr lang="it-IT" sz="1200" u="sng" dirty="0">
                <a:solidFill>
                  <a:srgbClr val="002060"/>
                </a:solidFill>
                <a:effectLst/>
              </a:rPr>
              <a:t>Cortex A9 SCU Private Timer Instance */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#define ONE_TENTH 32500000 // half of the CPU clock speed/10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da-DK" sz="1200" dirty="0">
                <a:solidFill>
                  <a:srgbClr val="002060"/>
                </a:solidFill>
                <a:effectLst/>
              </a:rPr>
              <a:t>typedef enum {</a:t>
            </a:r>
            <a:r>
              <a:rPr lang="da-DK" sz="1200" i="1" dirty="0">
                <a:solidFill>
                  <a:srgbClr val="002060"/>
                </a:solidFill>
                <a:effectLst/>
              </a:rPr>
              <a:t>OVER, START} GameStatus;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typedef enum {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LEFT, RIGHT} Direction;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typedef enum {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LATEHIT, EARLYHIT, HIT, RESET, CONTINUOUS} PlayStatus;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//push buttons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#define RESETBUTTON 0b0100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#define STARTBUTTON 0b0010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#define LEFTPADDLE  0b1000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#define RIGHTPADDLE 0b0001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//ball at serve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#define LEFT_SERVE 0b1000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#define RIGHT_SERVE 0b0001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#define NO_BALL 0b0000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void setTimer(void);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void RightPlay(PlayStatus *RightPlayerResult);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void LeftPlay(PlayStatus *LeftPlayerResult);</a:t>
            </a:r>
          </a:p>
        </p:txBody>
      </p:sp>
    </p:spTree>
    <p:extLst>
      <p:ext uri="{BB962C8B-B14F-4D97-AF65-F5344CB8AC3E}">
        <p14:creationId xmlns:p14="http://schemas.microsoft.com/office/powerpoint/2010/main" val="313503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#6: LED Ping Pong Game on Zybo Version 3: Template (page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F7A2C-E53A-4214-82E2-4BEA95DA891E}"/>
              </a:ext>
            </a:extLst>
          </p:cNvPr>
          <p:cNvSpPr txBox="1"/>
          <p:nvPr/>
        </p:nvSpPr>
        <p:spPr>
          <a:xfrm>
            <a:off x="1790700" y="631311"/>
            <a:ext cx="5562600" cy="55953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effectLst/>
              </a:rPr>
              <a:t> int psb_check, dip_check, Status;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XGpio dip, push;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 PS Timer related definitions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XScuTimer_Config *ConfigPtr;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XScuTimer *TimerInstancePtr = &amp;Timer;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int scoreright, scoreleft;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int main (void)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unsigned int i;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PlayStatus LeftPlayerResult, RightPlayerResult;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GameStatus Game;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Direction BallDirection;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//configure push buttons and slide switches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// Initialize the timer</a:t>
            </a:r>
          </a:p>
          <a:p>
            <a:endParaRPr lang="en-US" sz="1200" dirty="0">
              <a:solidFill>
                <a:srgbClr val="002060"/>
              </a:solidFill>
              <a:effectLst/>
            </a:endParaRP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xil_printf("-- Start of the Ping </a:t>
            </a:r>
            <a:r>
              <a:rPr lang="en-US" sz="1200" u="sng" dirty="0">
                <a:solidFill>
                  <a:srgbClr val="002060"/>
                </a:solidFill>
                <a:effectLst/>
              </a:rPr>
              <a:t>Pong Program --\r\n");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scoreright = 0; scoreleft = 0;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xil_printf("Score Left = %d   Score Right = %d\r\n", scoreright, scoreleft);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BallDirection =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RIGHT; Game=OVER;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//turn off LEDs</a:t>
            </a:r>
          </a:p>
          <a:p>
            <a:r>
              <a:rPr lang="en-US" sz="1200" dirty="0">
                <a:solidFill>
                  <a:srgbClr val="002060"/>
                </a:solidFill>
                <a:effectLst/>
              </a:rPr>
              <a:t>   LED_IP_mWriteReg(XPAR_LED_IP_0_S_AXI_BASEADDR, 0, NO_BALL);</a:t>
            </a:r>
          </a:p>
        </p:txBody>
      </p:sp>
    </p:spTree>
    <p:extLst>
      <p:ext uri="{BB962C8B-B14F-4D97-AF65-F5344CB8AC3E}">
        <p14:creationId xmlns:p14="http://schemas.microsoft.com/office/powerpoint/2010/main" val="259601308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bullets 2020HUST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3-1fall2020HUST Phase1I2CController" id="{71E339B1-0F33-44A5-9097-4703C5B7C1D0}" vid="{C4FEAE36-DFD5-469A-A5D6-A99E1B9C5B6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Lecture_template 1fall2020HUST</Template>
  <TotalTime>12204</TotalTime>
  <Words>3097</Words>
  <Application>Microsoft Office PowerPoint</Application>
  <PresentationFormat>On-screen Show (4:3)</PresentationFormat>
  <Paragraphs>502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Courier New</vt:lpstr>
      <vt:lpstr>Tahoma</vt:lpstr>
      <vt:lpstr>Times</vt:lpstr>
      <vt:lpstr>Times New Roman</vt:lpstr>
      <vt:lpstr>Vivaldi</vt:lpstr>
      <vt:lpstr>Wingdings</vt:lpstr>
      <vt:lpstr>slide with bullets 2020HUST</vt:lpstr>
      <vt:lpstr>Lecture 7 LED Ping-Pong Game with Polling</vt:lpstr>
      <vt:lpstr>ARM Timer References</vt:lpstr>
      <vt:lpstr>Lab #6: LED Ping Pong Game on Zybo</vt:lpstr>
      <vt:lpstr>Lab #6: LED Ping Pong Game with Polling on Zybo</vt:lpstr>
      <vt:lpstr>Design Philosophy</vt:lpstr>
      <vt:lpstr>ASM Chart of Ping-pong Version 3: main() </vt:lpstr>
      <vt:lpstr>ASM Chart of Ping-pong Version 3: LeftPlay subroutine</vt:lpstr>
      <vt:lpstr>Lab #6: LED Ping Pong Game on Zybo Version 3: Template (page 1)</vt:lpstr>
      <vt:lpstr>Lab #6: LED Ping Pong Game on Zybo Version 3: Template (page 2)</vt:lpstr>
      <vt:lpstr>Lab #6: LED Ping Pong Game on Zybo Version 3: Template (page 3)</vt:lpstr>
      <vt:lpstr>Lab #6: LED Ping Pong Game on Zybo Version 3: Template (page 4)</vt:lpstr>
      <vt:lpstr>Lab #6: LED Ping Pong Game on Zybo Version 3: Template (page 5)</vt:lpstr>
      <vt:lpstr>David Robinson’s Solution: pong.h (no magic number or port)</vt:lpstr>
      <vt:lpstr>David Robinson’s Solution: main() in pong.c (less than a page) </vt:lpstr>
      <vt:lpstr>David Robinson’s Solution: play_pong()</vt:lpstr>
      <vt:lpstr>EMIO - Bank 2 and Bank 3 of GPIO: simply wires between PL and PS</vt:lpstr>
      <vt:lpstr>Definition of a XGPio Port: DeviceID, BaseAddress, Channel</vt:lpstr>
      <vt:lpstr>Channel 1 or 2</vt:lpstr>
      <vt:lpstr>xgpio.c: initialization and Level 1 Driver Functions</vt:lpstr>
      <vt:lpstr>XGpio_Initialize(), XGpio_SetDataDirection(), XGpio_DiscreteRead()</vt:lpstr>
      <vt:lpstr>XGpio_Initialize(&amp;dip, XPAR_SWITCHES_DEVICE_ID);</vt:lpstr>
      <vt:lpstr>XGpio_CfgInitialize(XGpio * InstancePtr, XGpio_Config * Config, u32 EffectiveAddr)</vt:lpstr>
      <vt:lpstr>XGpio_SetDataDirection()</vt:lpstr>
      <vt:lpstr>XGpio_DiscreteRead()</vt:lpstr>
    </vt:vector>
  </TitlesOfParts>
  <Company>Rose-Hulman Inst of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430 Microcomputers</dc:title>
  <dc:creator>Laptop Software Suite</dc:creator>
  <cp:lastModifiedBy>Song, JianJian</cp:lastModifiedBy>
  <cp:revision>1499</cp:revision>
  <cp:lastPrinted>2017-01-10T17:56:44Z</cp:lastPrinted>
  <dcterms:created xsi:type="dcterms:W3CDTF">1999-12-06T02:14:27Z</dcterms:created>
  <dcterms:modified xsi:type="dcterms:W3CDTF">2021-08-15T22:02:30Z</dcterms:modified>
</cp:coreProperties>
</file>