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6" r:id="rId1"/>
  </p:sldMasterIdLst>
  <p:notesMasterIdLst>
    <p:notesMasterId r:id="rId36"/>
  </p:notesMasterIdLst>
  <p:handoutMasterIdLst>
    <p:handoutMasterId r:id="rId37"/>
  </p:handoutMasterIdLst>
  <p:sldIdLst>
    <p:sldId id="640" r:id="rId2"/>
    <p:sldId id="642" r:id="rId3"/>
    <p:sldId id="714" r:id="rId4"/>
    <p:sldId id="715" r:id="rId5"/>
    <p:sldId id="695" r:id="rId6"/>
    <p:sldId id="643" r:id="rId7"/>
    <p:sldId id="644" r:id="rId8"/>
    <p:sldId id="645" r:id="rId9"/>
    <p:sldId id="646" r:id="rId10"/>
    <p:sldId id="647" r:id="rId11"/>
    <p:sldId id="713" r:id="rId12"/>
    <p:sldId id="677" r:id="rId13"/>
    <p:sldId id="722" r:id="rId14"/>
    <p:sldId id="721" r:id="rId15"/>
    <p:sldId id="716" r:id="rId16"/>
    <p:sldId id="719" r:id="rId17"/>
    <p:sldId id="720" r:id="rId18"/>
    <p:sldId id="712" r:id="rId19"/>
    <p:sldId id="699" r:id="rId20"/>
    <p:sldId id="656" r:id="rId21"/>
    <p:sldId id="725" r:id="rId22"/>
    <p:sldId id="663" r:id="rId23"/>
    <p:sldId id="674" r:id="rId24"/>
    <p:sldId id="718" r:id="rId25"/>
    <p:sldId id="665" r:id="rId26"/>
    <p:sldId id="723" r:id="rId27"/>
    <p:sldId id="693" r:id="rId28"/>
    <p:sldId id="679" r:id="rId29"/>
    <p:sldId id="726" r:id="rId30"/>
    <p:sldId id="680" r:id="rId31"/>
    <p:sldId id="711" r:id="rId32"/>
    <p:sldId id="724" r:id="rId33"/>
    <p:sldId id="703" r:id="rId34"/>
    <p:sldId id="681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3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A01E3-97BD-4E2B-B7A3-956E1347196B}" v="1" dt="2021-08-12T22:13:3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5411" autoAdjust="0"/>
  </p:normalViewPr>
  <p:slideViewPr>
    <p:cSldViewPr>
      <p:cViewPr varScale="1">
        <p:scale>
          <a:sx n="82" d="100"/>
          <a:sy n="82" d="100"/>
        </p:scale>
        <p:origin x="15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76" y="119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JianJian" userId="21c957f8-d12c-45e3-b67f-864ab375890b" providerId="ADAL" clId="{B50EB6F3-BAE3-4F93-91C0-3CB49AB0399F}"/>
    <pc:docChg chg="modSld">
      <pc:chgData name="Song, JianJian" userId="21c957f8-d12c-45e3-b67f-864ab375890b" providerId="ADAL" clId="{B50EB6F3-BAE3-4F93-91C0-3CB49AB0399F}" dt="2020-12-02T00:21:27.759" v="8"/>
      <pc:docMkLst>
        <pc:docMk/>
      </pc:docMkLst>
      <pc:sldChg chg="addSp mod">
        <pc:chgData name="Song, JianJian" userId="21c957f8-d12c-45e3-b67f-864ab375890b" providerId="ADAL" clId="{B50EB6F3-BAE3-4F93-91C0-3CB49AB0399F}" dt="2020-12-01T01:13:41.394" v="5"/>
        <pc:sldMkLst>
          <pc:docMk/>
          <pc:sldMk cId="0" sldId="640"/>
        </pc:sldMkLst>
        <pc:inkChg chg="add">
          <ac:chgData name="Song, JianJian" userId="21c957f8-d12c-45e3-b67f-864ab375890b" providerId="ADAL" clId="{B50EB6F3-BAE3-4F93-91C0-3CB49AB0399F}" dt="2020-12-01T01:10:56.735" v="0" actId="9405"/>
          <ac:inkMkLst>
            <pc:docMk/>
            <pc:sldMk cId="0" sldId="640"/>
            <ac:inkMk id="3" creationId="{72897223-8184-42DF-B170-2650744A624C}"/>
          </ac:inkMkLst>
        </pc:inkChg>
        <pc:inkChg chg="add">
          <ac:chgData name="Song, JianJian" userId="21c957f8-d12c-45e3-b67f-864ab375890b" providerId="ADAL" clId="{B50EB6F3-BAE3-4F93-91C0-3CB49AB0399F}" dt="2020-12-01T01:10:57.081" v="1" actId="9405"/>
          <ac:inkMkLst>
            <pc:docMk/>
            <pc:sldMk cId="0" sldId="640"/>
            <ac:inkMk id="5" creationId="{147157B0-0BB4-456B-B499-B7E9BB9C9939}"/>
          </ac:inkMkLst>
        </pc:inkChg>
        <pc:inkChg chg="add">
          <ac:chgData name="Song, JianJian" userId="21c957f8-d12c-45e3-b67f-864ab375890b" providerId="ADAL" clId="{B50EB6F3-BAE3-4F93-91C0-3CB49AB0399F}" dt="2020-12-01T01:10:57.641" v="2" actId="9405"/>
          <ac:inkMkLst>
            <pc:docMk/>
            <pc:sldMk cId="0" sldId="640"/>
            <ac:inkMk id="6" creationId="{31CD92D8-34CD-41B8-B0F9-634E2EF99C72}"/>
          </ac:inkMkLst>
        </pc:inkChg>
        <pc:inkChg chg="add">
          <ac:chgData name="Song, JianJian" userId="21c957f8-d12c-45e3-b67f-864ab375890b" providerId="ADAL" clId="{B50EB6F3-BAE3-4F93-91C0-3CB49AB0399F}" dt="2020-12-01T01:11:51.925" v="3" actId="9405"/>
          <ac:inkMkLst>
            <pc:docMk/>
            <pc:sldMk cId="0" sldId="640"/>
            <ac:inkMk id="7" creationId="{BD0B8920-9C18-440C-B149-7D667491DB2A}"/>
          </ac:inkMkLst>
        </pc:inkChg>
        <pc:inkChg chg="add">
          <ac:chgData name="Song, JianJian" userId="21c957f8-d12c-45e3-b67f-864ab375890b" providerId="ADAL" clId="{B50EB6F3-BAE3-4F93-91C0-3CB49AB0399F}" dt="2020-12-01T01:11:52.716" v="4" actId="9405"/>
          <ac:inkMkLst>
            <pc:docMk/>
            <pc:sldMk cId="0" sldId="640"/>
            <ac:inkMk id="8" creationId="{54BF8883-E45F-4EA3-A341-0A4FE733C391}"/>
          </ac:inkMkLst>
        </pc:inkChg>
        <pc:inkChg chg="add">
          <ac:chgData name="Song, JianJian" userId="21c957f8-d12c-45e3-b67f-864ab375890b" providerId="ADAL" clId="{B50EB6F3-BAE3-4F93-91C0-3CB49AB0399F}" dt="2020-12-01T01:13:41.394" v="5"/>
          <ac:inkMkLst>
            <pc:docMk/>
            <pc:sldMk cId="0" sldId="640"/>
            <ac:inkMk id="9" creationId="{ED8BFC79-5B95-480B-991D-6154DDDA194F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2251648089" sldId="644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2251648089" sldId="644"/>
            <ac:inkMk id="3" creationId="{AF574ECF-BC68-4E89-82C8-66BE82A41867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3956889765" sldId="645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3956889765" sldId="645"/>
            <ac:inkMk id="3" creationId="{EB51C92B-031F-49B6-B072-2F80A6AC9D6F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1182278499" sldId="647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1182278499" sldId="647"/>
            <ac:inkMk id="2" creationId="{7D20B0FA-5BA4-4775-9383-DC15614417C8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3411687540" sldId="656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3411687540" sldId="656"/>
            <ac:inkMk id="2" creationId="{1DCCA390-C80E-43E5-9BDD-10DED22FF7EF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1990117798" sldId="663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1990117798" sldId="663"/>
            <ac:inkMk id="3" creationId="{98FEF6E1-8525-4989-AF3F-96B9A621AAE6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18592237" sldId="674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18592237" sldId="674"/>
            <ac:inkMk id="3" creationId="{1F79ED0A-B86F-4A6A-AC36-D95E1D6C41D3}"/>
          </ac:inkMkLst>
        </pc:inkChg>
      </pc:sldChg>
      <pc:sldChg chg="addSp">
        <pc:chgData name="Song, JianJian" userId="21c957f8-d12c-45e3-b67f-864ab375890b" providerId="ADAL" clId="{B50EB6F3-BAE3-4F93-91C0-3CB49AB0399F}" dt="2020-12-02T00:21:27.759" v="8"/>
        <pc:sldMkLst>
          <pc:docMk/>
          <pc:sldMk cId="3730348738" sldId="679"/>
        </pc:sldMkLst>
        <pc:inkChg chg="add">
          <ac:chgData name="Song, JianJian" userId="21c957f8-d12c-45e3-b67f-864ab375890b" providerId="ADAL" clId="{B50EB6F3-BAE3-4F93-91C0-3CB49AB0399F}" dt="2020-12-01T01:44:54.702" v="7"/>
          <ac:inkMkLst>
            <pc:docMk/>
            <pc:sldMk cId="3730348738" sldId="679"/>
            <ac:inkMk id="2" creationId="{9D6CE033-410E-41E2-B7C2-C7F687B3E3E4}"/>
          </ac:inkMkLst>
        </pc:inkChg>
        <pc:inkChg chg="add">
          <ac:chgData name="Song, JianJian" userId="21c957f8-d12c-45e3-b67f-864ab375890b" providerId="ADAL" clId="{B50EB6F3-BAE3-4F93-91C0-3CB49AB0399F}" dt="2020-12-02T00:21:27.759" v="8"/>
          <ac:inkMkLst>
            <pc:docMk/>
            <pc:sldMk cId="3730348738" sldId="679"/>
            <ac:inkMk id="3" creationId="{7051892D-9454-45CC-9763-10C9CD1A9CEA}"/>
          </ac:inkMkLst>
        </pc:inkChg>
      </pc:sldChg>
      <pc:sldChg chg="addSp">
        <pc:chgData name="Song, JianJian" userId="21c957f8-d12c-45e3-b67f-864ab375890b" providerId="ADAL" clId="{B50EB6F3-BAE3-4F93-91C0-3CB49AB0399F}" dt="2020-12-02T00:21:27.759" v="8"/>
        <pc:sldMkLst>
          <pc:docMk/>
          <pc:sldMk cId="193638510" sldId="680"/>
        </pc:sldMkLst>
        <pc:inkChg chg="add">
          <ac:chgData name="Song, JianJian" userId="21c957f8-d12c-45e3-b67f-864ab375890b" providerId="ADAL" clId="{B50EB6F3-BAE3-4F93-91C0-3CB49AB0399F}" dt="2020-12-02T00:21:27.759" v="8"/>
          <ac:inkMkLst>
            <pc:docMk/>
            <pc:sldMk cId="193638510" sldId="680"/>
            <ac:inkMk id="2" creationId="{748CA6C0-0917-4EE1-AEC7-30785B762E02}"/>
          </ac:inkMkLst>
        </pc:inkChg>
      </pc:sldChg>
      <pc:sldChg chg="addSp">
        <pc:chgData name="Song, JianJian" userId="21c957f8-d12c-45e3-b67f-864ab375890b" providerId="ADAL" clId="{B50EB6F3-BAE3-4F93-91C0-3CB49AB0399F}" dt="2020-12-01T01:44:54.702" v="7"/>
        <pc:sldMkLst>
          <pc:docMk/>
          <pc:sldMk cId="2218175339" sldId="693"/>
        </pc:sldMkLst>
        <pc:inkChg chg="add">
          <ac:chgData name="Song, JianJian" userId="21c957f8-d12c-45e3-b67f-864ab375890b" providerId="ADAL" clId="{B50EB6F3-BAE3-4F93-91C0-3CB49AB0399F}" dt="2020-12-01T01:44:54.702" v="7"/>
          <ac:inkMkLst>
            <pc:docMk/>
            <pc:sldMk cId="2218175339" sldId="693"/>
            <ac:inkMk id="2" creationId="{65588CBC-44C4-4B81-9208-4AC0092739B6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2855815887" sldId="695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2855815887" sldId="695"/>
            <ac:inkMk id="3" creationId="{1A17E0C8-0D6F-44DB-963A-9E2ED70D6385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1906993691" sldId="699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1906993691" sldId="699"/>
            <ac:inkMk id="7" creationId="{170FE54E-9786-43F0-A516-074E9303EDBE}"/>
          </ac:inkMkLst>
        </pc:inkChg>
      </pc:sldChg>
      <pc:sldChg chg="addSp">
        <pc:chgData name="Song, JianJian" userId="21c957f8-d12c-45e3-b67f-864ab375890b" providerId="ADAL" clId="{B50EB6F3-BAE3-4F93-91C0-3CB49AB0399F}" dt="2020-12-02T00:21:27.759" v="8"/>
        <pc:sldMkLst>
          <pc:docMk/>
          <pc:sldMk cId="238611742" sldId="703"/>
        </pc:sldMkLst>
        <pc:inkChg chg="add">
          <ac:chgData name="Song, JianJian" userId="21c957f8-d12c-45e3-b67f-864ab375890b" providerId="ADAL" clId="{B50EB6F3-BAE3-4F93-91C0-3CB49AB0399F}" dt="2020-12-02T00:21:27.759" v="8"/>
          <ac:inkMkLst>
            <pc:docMk/>
            <pc:sldMk cId="238611742" sldId="703"/>
            <ac:inkMk id="5" creationId="{08BFC3FD-9688-46C1-8642-D31B6179079B}"/>
          </ac:inkMkLst>
        </pc:inkChg>
      </pc:sldChg>
      <pc:sldChg chg="addSp">
        <pc:chgData name="Song, JianJian" userId="21c957f8-d12c-45e3-b67f-864ab375890b" providerId="ADAL" clId="{B50EB6F3-BAE3-4F93-91C0-3CB49AB0399F}" dt="2020-12-02T00:21:27.759" v="8"/>
        <pc:sldMkLst>
          <pc:docMk/>
          <pc:sldMk cId="4163321147" sldId="711"/>
        </pc:sldMkLst>
        <pc:inkChg chg="add">
          <ac:chgData name="Song, JianJian" userId="21c957f8-d12c-45e3-b67f-864ab375890b" providerId="ADAL" clId="{B50EB6F3-BAE3-4F93-91C0-3CB49AB0399F}" dt="2020-12-02T00:21:27.759" v="8"/>
          <ac:inkMkLst>
            <pc:docMk/>
            <pc:sldMk cId="4163321147" sldId="711"/>
            <ac:inkMk id="7" creationId="{3C76F925-6031-4664-9A75-CB34B075C6C1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3670874711" sldId="712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3670874711" sldId="712"/>
            <ac:inkMk id="5" creationId="{E568D843-7CCA-497B-AC2E-8D135C6CDFA5}"/>
          </ac:inkMkLst>
        </pc:inkChg>
      </pc:sldChg>
      <pc:sldChg chg="addSp">
        <pc:chgData name="Song, JianJian" userId="21c957f8-d12c-45e3-b67f-864ab375890b" providerId="ADAL" clId="{B50EB6F3-BAE3-4F93-91C0-3CB49AB0399F}" dt="2020-12-01T01:13:41.394" v="5"/>
        <pc:sldMkLst>
          <pc:docMk/>
          <pc:sldMk cId="304846610" sldId="714"/>
        </pc:sldMkLst>
        <pc:inkChg chg="add">
          <ac:chgData name="Song, JianJian" userId="21c957f8-d12c-45e3-b67f-864ab375890b" providerId="ADAL" clId="{B50EB6F3-BAE3-4F93-91C0-3CB49AB0399F}" dt="2020-12-01T01:13:41.394" v="5"/>
          <ac:inkMkLst>
            <pc:docMk/>
            <pc:sldMk cId="304846610" sldId="714"/>
            <ac:inkMk id="2" creationId="{8C8BDB14-86A5-4123-AAC1-3212DBA5CC39}"/>
          </ac:inkMkLst>
        </pc:inkChg>
      </pc:sldChg>
      <pc:sldChg chg="addSp">
        <pc:chgData name="Song, JianJian" userId="21c957f8-d12c-45e3-b67f-864ab375890b" providerId="ADAL" clId="{B50EB6F3-BAE3-4F93-91C0-3CB49AB0399F}" dt="2020-12-01T01:13:41.394" v="5"/>
        <pc:sldMkLst>
          <pc:docMk/>
          <pc:sldMk cId="3643134482" sldId="715"/>
        </pc:sldMkLst>
        <pc:inkChg chg="add">
          <ac:chgData name="Song, JianJian" userId="21c957f8-d12c-45e3-b67f-864ab375890b" providerId="ADAL" clId="{B50EB6F3-BAE3-4F93-91C0-3CB49AB0399F}" dt="2020-12-01T01:13:41.394" v="5"/>
          <ac:inkMkLst>
            <pc:docMk/>
            <pc:sldMk cId="3643134482" sldId="715"/>
            <ac:inkMk id="3" creationId="{DAC8957D-9670-4C65-9BE2-CE32836891EF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3109445983" sldId="718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3109445983" sldId="718"/>
            <ac:inkMk id="3" creationId="{A7223EF9-6702-4635-8787-13E08031CC6F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2395484875" sldId="719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2395484875" sldId="719"/>
            <ac:inkMk id="2" creationId="{D135B495-3FEE-47FC-8E42-AB1890CF8C4C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2980785438" sldId="720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2980785438" sldId="720"/>
            <ac:inkMk id="2" creationId="{7D97DE45-332A-4B45-B500-2D8B068C6216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1977497221" sldId="721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1977497221" sldId="721"/>
            <ac:inkMk id="2" creationId="{06F51CFC-9D21-4074-AC8F-E81DE3A5B457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2140605524" sldId="722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2140605524" sldId="722"/>
            <ac:inkMk id="2" creationId="{A068792C-3F8A-44C7-A45A-7D0DF589FA76}"/>
          </ac:inkMkLst>
        </pc:inkChg>
      </pc:sldChg>
      <pc:sldChg chg="addSp">
        <pc:chgData name="Song, JianJian" userId="21c957f8-d12c-45e3-b67f-864ab375890b" providerId="ADAL" clId="{B50EB6F3-BAE3-4F93-91C0-3CB49AB0399F}" dt="2020-12-01T01:41:50.243" v="6"/>
        <pc:sldMkLst>
          <pc:docMk/>
          <pc:sldMk cId="807679892" sldId="723"/>
        </pc:sldMkLst>
        <pc:inkChg chg="add">
          <ac:chgData name="Song, JianJian" userId="21c957f8-d12c-45e3-b67f-864ab375890b" providerId="ADAL" clId="{B50EB6F3-BAE3-4F93-91C0-3CB49AB0399F}" dt="2020-12-01T01:41:50.243" v="6"/>
          <ac:inkMkLst>
            <pc:docMk/>
            <pc:sldMk cId="807679892" sldId="723"/>
            <ac:inkMk id="2" creationId="{56F30971-3ADB-4D98-95CA-7FA9CE270B32}"/>
          </ac:inkMkLst>
        </pc:inkChg>
      </pc:sldChg>
      <pc:sldChg chg="addSp">
        <pc:chgData name="Song, JianJian" userId="21c957f8-d12c-45e3-b67f-864ab375890b" providerId="ADAL" clId="{B50EB6F3-BAE3-4F93-91C0-3CB49AB0399F}" dt="2020-12-02T00:21:27.759" v="8"/>
        <pc:sldMkLst>
          <pc:docMk/>
          <pc:sldMk cId="3668229163" sldId="724"/>
        </pc:sldMkLst>
        <pc:inkChg chg="add">
          <ac:chgData name="Song, JianJian" userId="21c957f8-d12c-45e3-b67f-864ab375890b" providerId="ADAL" clId="{B50EB6F3-BAE3-4F93-91C0-3CB49AB0399F}" dt="2020-12-02T00:21:27.759" v="8"/>
          <ac:inkMkLst>
            <pc:docMk/>
            <pc:sldMk cId="3668229163" sldId="724"/>
            <ac:inkMk id="2" creationId="{97509B6C-4763-46C6-9B80-88AC3FC8E63F}"/>
          </ac:inkMkLst>
        </pc:inkChg>
      </pc:sldChg>
      <pc:sldChg chg="addSp">
        <pc:chgData name="Song, JianJian" userId="21c957f8-d12c-45e3-b67f-864ab375890b" providerId="ADAL" clId="{B50EB6F3-BAE3-4F93-91C0-3CB49AB0399F}" dt="2020-12-02T00:21:27.759" v="8"/>
        <pc:sldMkLst>
          <pc:docMk/>
          <pc:sldMk cId="1406071959" sldId="726"/>
        </pc:sldMkLst>
        <pc:inkChg chg="add">
          <ac:chgData name="Song, JianJian" userId="21c957f8-d12c-45e3-b67f-864ab375890b" providerId="ADAL" clId="{B50EB6F3-BAE3-4F93-91C0-3CB49AB0399F}" dt="2020-12-02T00:21:27.759" v="8"/>
          <ac:inkMkLst>
            <pc:docMk/>
            <pc:sldMk cId="1406071959" sldId="726"/>
            <ac:inkMk id="3" creationId="{4CBC9A94-DE03-4DB8-87B2-F227007EBA99}"/>
          </ac:inkMkLst>
        </pc:inkChg>
      </pc:sldChg>
    </pc:docChg>
  </pc:docChgLst>
  <pc:docChgLst>
    <pc:chgData name="Song, JianJian" userId="21c957f8-d12c-45e3-b67f-864ab375890b" providerId="ADAL" clId="{49907FBC-F9EC-4143-A8EC-8A51B39A3A11}"/>
    <pc:docChg chg="undo redo custSel addSld modSld modMainMaster">
      <pc:chgData name="Song, JianJian" userId="21c957f8-d12c-45e3-b67f-864ab375890b" providerId="ADAL" clId="{49907FBC-F9EC-4143-A8EC-8A51B39A3A11}" dt="2020-12-01T19:59:05.418" v="228" actId="478"/>
      <pc:docMkLst>
        <pc:docMk/>
      </pc:docMkLst>
      <pc:sldChg chg="addSp delSp modSp mod modClrScheme chgLayout">
        <pc:chgData name="Song, JianJian" userId="21c957f8-d12c-45e3-b67f-864ab375890b" providerId="ADAL" clId="{49907FBC-F9EC-4143-A8EC-8A51B39A3A11}" dt="2020-12-01T19:59:05.418" v="228" actId="478"/>
        <pc:sldMkLst>
          <pc:docMk/>
          <pc:sldMk cId="0" sldId="640"/>
        </pc:sldMkLst>
        <pc:spChg chg="mod ord">
          <ac:chgData name="Song, JianJian" userId="21c957f8-d12c-45e3-b67f-864ab375890b" providerId="ADAL" clId="{49907FBC-F9EC-4143-A8EC-8A51B39A3A11}" dt="2020-11-29T06:01:40.303" v="22" actId="700"/>
          <ac:spMkLst>
            <pc:docMk/>
            <pc:sldMk cId="0" sldId="640"/>
            <ac:spMk id="2" creationId="{00000000-0000-0000-0000-000000000000}"/>
          </ac:spMkLst>
        </pc:spChg>
        <pc:spChg chg="add del mod">
          <ac:chgData name="Song, JianJian" userId="21c957f8-d12c-45e3-b67f-864ab375890b" providerId="ADAL" clId="{49907FBC-F9EC-4143-A8EC-8A51B39A3A11}" dt="2020-11-29T06:01:29.089" v="19"/>
          <ac:spMkLst>
            <pc:docMk/>
            <pc:sldMk cId="0" sldId="640"/>
            <ac:spMk id="3" creationId="{EF415F54-A1E2-41E6-A557-6DAC5B835643}"/>
          </ac:spMkLst>
        </pc:spChg>
        <pc:spChg chg="mod ord">
          <ac:chgData name="Song, JianJian" userId="21c957f8-d12c-45e3-b67f-864ab375890b" providerId="ADAL" clId="{49907FBC-F9EC-4143-A8EC-8A51B39A3A11}" dt="2020-11-29T06:05:25.345" v="55" actId="20577"/>
          <ac:spMkLst>
            <pc:docMk/>
            <pc:sldMk cId="0" sldId="640"/>
            <ac:spMk id="4" creationId="{1FBE2564-65C1-474B-A51E-7166B378A8F7}"/>
          </ac:spMkLst>
        </pc:spChg>
        <pc:spChg chg="add del mod">
          <ac:chgData name="Song, JianJian" userId="21c957f8-d12c-45e3-b67f-864ab375890b" providerId="ADAL" clId="{49907FBC-F9EC-4143-A8EC-8A51B39A3A11}" dt="2020-11-29T06:01:29.089" v="19"/>
          <ac:spMkLst>
            <pc:docMk/>
            <pc:sldMk cId="0" sldId="640"/>
            <ac:spMk id="5" creationId="{B5919D5C-DEA7-4910-BDF8-3C4551E02F83}"/>
          </ac:spMkLst>
        </pc:spChg>
        <pc:inkChg chg="del">
          <ac:chgData name="Song, JianJian" userId="21c957f8-d12c-45e3-b67f-864ab375890b" providerId="ADAL" clId="{49907FBC-F9EC-4143-A8EC-8A51B39A3A11}" dt="2020-12-01T19:59:03.293" v="227" actId="478"/>
          <ac:inkMkLst>
            <pc:docMk/>
            <pc:sldMk cId="0" sldId="640"/>
            <ac:inkMk id="7" creationId="{BD0B8920-9C18-440C-B149-7D667491DB2A}"/>
          </ac:inkMkLst>
        </pc:inkChg>
        <pc:inkChg chg="del">
          <ac:chgData name="Song, JianJian" userId="21c957f8-d12c-45e3-b67f-864ab375890b" providerId="ADAL" clId="{49907FBC-F9EC-4143-A8EC-8A51B39A3A11}" dt="2020-12-01T19:59:05.418" v="228" actId="478"/>
          <ac:inkMkLst>
            <pc:docMk/>
            <pc:sldMk cId="0" sldId="640"/>
            <ac:inkMk id="8" creationId="{54BF8883-E45F-4EA3-A341-0A4FE733C391}"/>
          </ac:inkMkLst>
        </pc:inkChg>
      </pc:sldChg>
      <pc:sldChg chg="modSp mod modClrScheme chgLayout">
        <pc:chgData name="Song, JianJian" userId="21c957f8-d12c-45e3-b67f-864ab375890b" providerId="ADAL" clId="{49907FBC-F9EC-4143-A8EC-8A51B39A3A11}" dt="2020-11-29T06:21:33.047" v="208" actId="700"/>
        <pc:sldMkLst>
          <pc:docMk/>
          <pc:sldMk cId="0" sldId="642"/>
        </pc:sldMkLst>
        <pc:spChg chg="mod ord">
          <ac:chgData name="Song, JianJian" userId="21c957f8-d12c-45e3-b67f-864ab375890b" providerId="ADAL" clId="{49907FBC-F9EC-4143-A8EC-8A51B39A3A11}" dt="2020-11-29T06:21:33.047" v="208" actId="700"/>
          <ac:spMkLst>
            <pc:docMk/>
            <pc:sldMk cId="0" sldId="642"/>
            <ac:spMk id="2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21:33.047" v="208" actId="700"/>
          <ac:spMkLst>
            <pc:docMk/>
            <pc:sldMk cId="0" sldId="642"/>
            <ac:spMk id="4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2:07.098" v="90" actId="113"/>
        <pc:sldMkLst>
          <pc:docMk/>
          <pc:sldMk cId="1319803916" sldId="643"/>
        </pc:sldMkLst>
        <pc:spChg chg="mod ord">
          <ac:chgData name="Song, JianJian" userId="21c957f8-d12c-45e3-b67f-864ab375890b" providerId="ADAL" clId="{49907FBC-F9EC-4143-A8EC-8A51B39A3A11}" dt="2020-11-29T06:11:56.866" v="86" actId="207"/>
          <ac:spMkLst>
            <pc:docMk/>
            <pc:sldMk cId="1319803916" sldId="643"/>
            <ac:spMk id="2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56.866" v="86" actId="207"/>
          <ac:spMkLst>
            <pc:docMk/>
            <pc:sldMk cId="1319803916" sldId="643"/>
            <ac:spMk id="3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56.866" v="86" actId="207"/>
          <ac:spMkLst>
            <pc:docMk/>
            <pc:sldMk cId="1319803916" sldId="643"/>
            <ac:spMk id="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07.098" v="90" actId="113"/>
          <ac:spMkLst>
            <pc:docMk/>
            <pc:sldMk cId="1319803916" sldId="643"/>
            <ac:spMk id="5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07.098" v="90" actId="113"/>
          <ac:spMkLst>
            <pc:docMk/>
            <pc:sldMk cId="1319803916" sldId="643"/>
            <ac:spMk id="6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07.098" v="90" actId="113"/>
          <ac:spMkLst>
            <pc:docMk/>
            <pc:sldMk cId="1319803916" sldId="643"/>
            <ac:spMk id="7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07.098" v="90" actId="113"/>
          <ac:spMkLst>
            <pc:docMk/>
            <pc:sldMk cId="1319803916" sldId="643"/>
            <ac:spMk id="8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07.098" v="90" actId="113"/>
          <ac:spMkLst>
            <pc:docMk/>
            <pc:sldMk cId="1319803916" sldId="643"/>
            <ac:spMk id="9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07.098" v="90" actId="113"/>
          <ac:spMkLst>
            <pc:docMk/>
            <pc:sldMk cId="1319803916" sldId="643"/>
            <ac:spMk id="10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07.098" v="90" actId="113"/>
          <ac:spMkLst>
            <pc:docMk/>
            <pc:sldMk cId="1319803916" sldId="643"/>
            <ac:spMk id="11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07.098" v="90" actId="113"/>
          <ac:spMkLst>
            <pc:docMk/>
            <pc:sldMk cId="1319803916" sldId="643"/>
            <ac:spMk id="12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07.098" v="90" actId="113"/>
          <ac:spMkLst>
            <pc:docMk/>
            <pc:sldMk cId="1319803916" sldId="643"/>
            <ac:spMk id="13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56.866" v="86" actId="207"/>
          <ac:spMkLst>
            <pc:docMk/>
            <pc:sldMk cId="1319803916" sldId="643"/>
            <ac:spMk id="14" creationId="{A21E545F-2CBF-4412-8D2C-CF99708C5DA9}"/>
          </ac:spMkLst>
        </pc:spChg>
      </pc:sldChg>
      <pc:sldChg chg="addSp delSp modSp mod modClrScheme chgLayout">
        <pc:chgData name="Song, JianJian" userId="21c957f8-d12c-45e3-b67f-864ab375890b" providerId="ADAL" clId="{49907FBC-F9EC-4143-A8EC-8A51B39A3A11}" dt="2020-11-29T06:11:00.430" v="79" actId="700"/>
        <pc:sldMkLst>
          <pc:docMk/>
          <pc:sldMk cId="2251648089" sldId="644"/>
        </pc:sldMkLst>
        <pc:spChg chg="mod ord">
          <ac:chgData name="Song, JianJian" userId="21c957f8-d12c-45e3-b67f-864ab375890b" providerId="ADAL" clId="{49907FBC-F9EC-4143-A8EC-8A51B39A3A11}" dt="2020-11-29T06:11:00.430" v="79" actId="700"/>
          <ac:spMkLst>
            <pc:docMk/>
            <pc:sldMk cId="2251648089" sldId="644"/>
            <ac:spMk id="2" creationId="{00000000-0000-0000-0000-000000000000}"/>
          </ac:spMkLst>
        </pc:spChg>
        <pc:spChg chg="add del mod ord">
          <ac:chgData name="Song, JianJian" userId="21c957f8-d12c-45e3-b67f-864ab375890b" providerId="ADAL" clId="{49907FBC-F9EC-4143-A8EC-8A51B39A3A11}" dt="2020-11-29T06:11:00.430" v="79" actId="700"/>
          <ac:spMkLst>
            <pc:docMk/>
            <pc:sldMk cId="2251648089" sldId="644"/>
            <ac:spMk id="3" creationId="{B073A39B-7BA7-4F31-9FB9-78FA0F626D69}"/>
          </ac:spMkLst>
        </pc:spChg>
        <pc:spChg chg="mod ord">
          <ac:chgData name="Song, JianJian" userId="21c957f8-d12c-45e3-b67f-864ab375890b" providerId="ADAL" clId="{49907FBC-F9EC-4143-A8EC-8A51B39A3A11}" dt="2020-11-29T06:11:00.430" v="79" actId="700"/>
          <ac:spMkLst>
            <pc:docMk/>
            <pc:sldMk cId="2251648089" sldId="644"/>
            <ac:spMk id="4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1:45.654" v="84" actId="700"/>
        <pc:sldMkLst>
          <pc:docMk/>
          <pc:sldMk cId="3956889765" sldId="645"/>
        </pc:sldMkLst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3956889765" sldId="645"/>
            <ac:spMk id="2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3956889765" sldId="645"/>
            <ac:spMk id="4" creationId="{00000000-0000-0000-0000-000000000000}"/>
          </ac:spMkLst>
        </pc:spChg>
      </pc:sldChg>
      <pc:sldChg chg="addSp delSp modSp mod modClrScheme chgLayout">
        <pc:chgData name="Song, JianJian" userId="21c957f8-d12c-45e3-b67f-864ab375890b" providerId="ADAL" clId="{49907FBC-F9EC-4143-A8EC-8A51B39A3A11}" dt="2020-11-29T06:12:19.403" v="91" actId="700"/>
        <pc:sldMkLst>
          <pc:docMk/>
          <pc:sldMk cId="662446153" sldId="646"/>
        </pc:sldMkLst>
        <pc:spChg chg="add del mod ord">
          <ac:chgData name="Song, JianJian" userId="21c957f8-d12c-45e3-b67f-864ab375890b" providerId="ADAL" clId="{49907FBC-F9EC-4143-A8EC-8A51B39A3A11}" dt="2020-11-29T06:01:30.462" v="21" actId="700"/>
          <ac:spMkLst>
            <pc:docMk/>
            <pc:sldMk cId="662446153" sldId="646"/>
            <ac:spMk id="2" creationId="{2AD066E3-C6CD-491E-BB44-D8C1BBE2ADCB}"/>
          </ac:spMkLst>
        </pc:spChg>
        <pc:spChg chg="add del mod ord">
          <ac:chgData name="Song, JianJian" userId="21c957f8-d12c-45e3-b67f-864ab375890b" providerId="ADAL" clId="{49907FBC-F9EC-4143-A8EC-8A51B39A3A11}" dt="2020-11-29T06:01:27.940" v="17" actId="700"/>
          <ac:spMkLst>
            <pc:docMk/>
            <pc:sldMk cId="662446153" sldId="646"/>
            <ac:spMk id="3" creationId="{A470DB3D-6E52-4B62-9A7E-BCFA95069975}"/>
          </ac:spMkLst>
        </pc:spChg>
        <pc:spChg chg="mod ord">
          <ac:chgData name="Song, JianJian" userId="21c957f8-d12c-45e3-b67f-864ab375890b" providerId="ADAL" clId="{49907FBC-F9EC-4143-A8EC-8A51B39A3A11}" dt="2020-11-29T06:12:19.403" v="91" actId="700"/>
          <ac:spMkLst>
            <pc:docMk/>
            <pc:sldMk cId="662446153" sldId="646"/>
            <ac:spMk id="4" creationId="{00000000-0000-0000-0000-000000000000}"/>
          </ac:spMkLst>
        </pc:spChg>
        <pc:spChg chg="add del mod ord">
          <ac:chgData name="Song, JianJian" userId="21c957f8-d12c-45e3-b67f-864ab375890b" providerId="ADAL" clId="{49907FBC-F9EC-4143-A8EC-8A51B39A3A11}" dt="2020-11-29T06:11:39.406" v="83" actId="700"/>
          <ac:spMkLst>
            <pc:docMk/>
            <pc:sldMk cId="662446153" sldId="646"/>
            <ac:spMk id="6" creationId="{4925D66C-0DB0-4834-80CC-6E238205AEC8}"/>
          </ac:spMkLst>
        </pc:spChg>
        <pc:spChg chg="add del 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662446153" sldId="646"/>
            <ac:spMk id="7" creationId="{FAAD4C1B-00B3-4779-9FDE-4754AB2622F6}"/>
          </ac:spMkLst>
        </pc:spChg>
        <pc:spChg chg="add del mod ord">
          <ac:chgData name="Song, JianJian" userId="21c957f8-d12c-45e3-b67f-864ab375890b" providerId="ADAL" clId="{49907FBC-F9EC-4143-A8EC-8A51B39A3A11}" dt="2020-11-29T06:12:19.403" v="91" actId="700"/>
          <ac:spMkLst>
            <pc:docMk/>
            <pc:sldMk cId="662446153" sldId="646"/>
            <ac:spMk id="8" creationId="{DA4B64EA-51CB-4157-9126-A0B30D0D89E3}"/>
          </ac:spMkLst>
        </pc:spChg>
      </pc:sldChg>
      <pc:sldChg chg="addSp delSp modSp mod modClrScheme chgLayout">
        <pc:chgData name="Song, JianJian" userId="21c957f8-d12c-45e3-b67f-864ab375890b" providerId="ADAL" clId="{49907FBC-F9EC-4143-A8EC-8A51B39A3A11}" dt="2020-11-29T06:12:32.821" v="94" actId="12"/>
        <pc:sldMkLst>
          <pc:docMk/>
          <pc:sldMk cId="1182278499" sldId="647"/>
        </pc:sldMkLst>
        <pc:spChg chg="add del mod ord">
          <ac:chgData name="Song, JianJian" userId="21c957f8-d12c-45e3-b67f-864ab375890b" providerId="ADAL" clId="{49907FBC-F9EC-4143-A8EC-8A51B39A3A11}" dt="2020-11-29T06:01:30.462" v="21" actId="700"/>
          <ac:spMkLst>
            <pc:docMk/>
            <pc:sldMk cId="1182278499" sldId="647"/>
            <ac:spMk id="2" creationId="{409A3A31-CD85-4510-9E5B-02C681D7E282}"/>
          </ac:spMkLst>
        </pc:spChg>
        <pc:spChg chg="add del mod ord">
          <ac:chgData name="Song, JianJian" userId="21c957f8-d12c-45e3-b67f-864ab375890b" providerId="ADAL" clId="{49907FBC-F9EC-4143-A8EC-8A51B39A3A11}" dt="2020-11-29T06:01:27.940" v="17" actId="700"/>
          <ac:spMkLst>
            <pc:docMk/>
            <pc:sldMk cId="1182278499" sldId="647"/>
            <ac:spMk id="3" creationId="{FACBC22E-06AE-42D2-B170-E6AC109B4E0E}"/>
          </ac:spMkLst>
        </pc:spChg>
        <pc:spChg chg="mod or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4" creationId="{00000000-0000-0000-0000-000000000000}"/>
          </ac:spMkLst>
        </pc:spChg>
        <pc:spChg chg="add del mod ord">
          <ac:chgData name="Song, JianJian" userId="21c957f8-d12c-45e3-b67f-864ab375890b" providerId="ADAL" clId="{49907FBC-F9EC-4143-A8EC-8A51B39A3A11}" dt="2020-11-29T06:11:39.406" v="83" actId="700"/>
          <ac:spMkLst>
            <pc:docMk/>
            <pc:sldMk cId="1182278499" sldId="647"/>
            <ac:spMk id="5" creationId="{F03F1EF5-3F6F-4A66-8AA1-ACF9BD08F62E}"/>
          </ac:spMkLst>
        </pc:spChg>
        <pc:spChg chg="add del 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1182278499" sldId="647"/>
            <ac:spMk id="6" creationId="{60008AC3-7295-42F1-9BFD-880F815BAE70}"/>
          </ac:spMkLst>
        </pc:spChg>
        <pc:spChg chg="add del mod ord">
          <ac:chgData name="Song, JianJian" userId="21c957f8-d12c-45e3-b67f-864ab375890b" providerId="ADAL" clId="{49907FBC-F9EC-4143-A8EC-8A51B39A3A11}" dt="2020-11-29T06:12:25.577" v="92" actId="700"/>
          <ac:spMkLst>
            <pc:docMk/>
            <pc:sldMk cId="1182278499" sldId="647"/>
            <ac:spMk id="7" creationId="{DEF631F5-9ADA-4CE9-A537-C204362BF5D7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8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9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10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11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12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13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1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15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16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17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18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19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20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21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22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23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2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25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2:32.821" v="94" actId="12"/>
          <ac:spMkLst>
            <pc:docMk/>
            <pc:sldMk cId="1182278499" sldId="647"/>
            <ac:spMk id="26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6:47.297" v="155" actId="14100"/>
        <pc:sldMkLst>
          <pc:docMk/>
          <pc:sldMk cId="3411687540" sldId="656"/>
        </pc:sldMkLst>
        <pc:spChg chg="mod ord">
          <ac:chgData name="Song, JianJian" userId="21c957f8-d12c-45e3-b67f-864ab375890b" providerId="ADAL" clId="{49907FBC-F9EC-4143-A8EC-8A51B39A3A11}" dt="2020-11-29T06:16:43.183" v="154" actId="700"/>
          <ac:spMkLst>
            <pc:docMk/>
            <pc:sldMk cId="3411687540" sldId="656"/>
            <ac:spMk id="4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6:43.183" v="154" actId="700"/>
          <ac:spMkLst>
            <pc:docMk/>
            <pc:sldMk cId="3411687540" sldId="656"/>
            <ac:spMk id="7" creationId="{00000000-0000-0000-0000-000000000000}"/>
          </ac:spMkLst>
        </pc:spChg>
        <pc:picChg chg="mod">
          <ac:chgData name="Song, JianJian" userId="21c957f8-d12c-45e3-b67f-864ab375890b" providerId="ADAL" clId="{49907FBC-F9EC-4143-A8EC-8A51B39A3A11}" dt="2020-11-29T06:16:47.297" v="155" actId="14100"/>
          <ac:picMkLst>
            <pc:docMk/>
            <pc:sldMk cId="3411687540" sldId="656"/>
            <ac:picMk id="5" creationId="{00000000-0000-0000-0000-000000000000}"/>
          </ac:picMkLst>
        </pc:picChg>
      </pc:sldChg>
      <pc:sldChg chg="modSp mod modClrScheme chgLayout">
        <pc:chgData name="Song, JianJian" userId="21c957f8-d12c-45e3-b67f-864ab375890b" providerId="ADAL" clId="{49907FBC-F9EC-4143-A8EC-8A51B39A3A11}" dt="2020-11-29T06:17:02.486" v="159" actId="1076"/>
        <pc:sldMkLst>
          <pc:docMk/>
          <pc:sldMk cId="1990117798" sldId="663"/>
        </pc:sldMkLst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1990117798" sldId="663"/>
            <ac:spMk id="2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1990117798" sldId="663"/>
            <ac:spMk id="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7:02.486" v="159" actId="1076"/>
          <ac:spMkLst>
            <pc:docMk/>
            <pc:sldMk cId="1990117798" sldId="663"/>
            <ac:spMk id="7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7:57.159" v="169" actId="207"/>
        <pc:sldMkLst>
          <pc:docMk/>
          <pc:sldMk cId="2606921267" sldId="665"/>
        </pc:sldMkLst>
        <pc:spChg chg="mod ord">
          <ac:chgData name="Song, JianJian" userId="21c957f8-d12c-45e3-b67f-864ab375890b" providerId="ADAL" clId="{49907FBC-F9EC-4143-A8EC-8A51B39A3A11}" dt="2020-11-29T06:17:57.159" v="169" actId="207"/>
          <ac:spMkLst>
            <pc:docMk/>
            <pc:sldMk cId="2606921267" sldId="665"/>
            <ac:spMk id="2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7:57.159" v="169" actId="207"/>
          <ac:spMkLst>
            <pc:docMk/>
            <pc:sldMk cId="2606921267" sldId="665"/>
            <ac:spMk id="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7:57.159" v="169" actId="207"/>
          <ac:spMkLst>
            <pc:docMk/>
            <pc:sldMk cId="2606921267" sldId="665"/>
            <ac:spMk id="6" creationId="{00000000-0000-0000-0000-000000000000}"/>
          </ac:spMkLst>
        </pc:spChg>
        <pc:picChg chg="mod">
          <ac:chgData name="Song, JianJian" userId="21c957f8-d12c-45e3-b67f-864ab375890b" providerId="ADAL" clId="{49907FBC-F9EC-4143-A8EC-8A51B39A3A11}" dt="2020-11-29T06:17:57.159" v="169" actId="207"/>
          <ac:picMkLst>
            <pc:docMk/>
            <pc:sldMk cId="2606921267" sldId="665"/>
            <ac:picMk id="5" creationId="{00000000-0000-0000-0000-000000000000}"/>
          </ac:picMkLst>
        </pc:picChg>
      </pc:sldChg>
      <pc:sldChg chg="modSp mod modClrScheme chgLayout">
        <pc:chgData name="Song, JianJian" userId="21c957f8-d12c-45e3-b67f-864ab375890b" providerId="ADAL" clId="{49907FBC-F9EC-4143-A8EC-8A51B39A3A11}" dt="2020-11-29T06:17:24.267" v="164" actId="1076"/>
        <pc:sldMkLst>
          <pc:docMk/>
          <pc:sldMk cId="18592237" sldId="674"/>
        </pc:sldMkLst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18592237" sldId="674"/>
            <ac:spMk id="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7:24.267" v="164" actId="1076"/>
          <ac:spMkLst>
            <pc:docMk/>
            <pc:sldMk cId="18592237" sldId="674"/>
            <ac:spMk id="5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18592237" sldId="674"/>
            <ac:spMk id="6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3:30.941" v="110" actId="20577"/>
        <pc:sldMkLst>
          <pc:docMk/>
          <pc:sldMk cId="1799252693" sldId="677"/>
        </pc:sldMkLst>
        <pc:spChg chg="mod ord">
          <ac:chgData name="Song, JianJian" userId="21c957f8-d12c-45e3-b67f-864ab375890b" providerId="ADAL" clId="{49907FBC-F9EC-4143-A8EC-8A51B39A3A11}" dt="2020-11-29T06:13:30.941" v="110" actId="20577"/>
          <ac:spMkLst>
            <pc:docMk/>
            <pc:sldMk cId="1799252693" sldId="677"/>
            <ac:spMk id="4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1799252693" sldId="677"/>
            <ac:spMk id="10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8:38.283" v="177" actId="1076"/>
        <pc:sldMkLst>
          <pc:docMk/>
          <pc:sldMk cId="3730348738" sldId="679"/>
        </pc:sldMkLst>
        <pc:spChg chg="mod ord">
          <ac:chgData name="Song, JianJian" userId="21c957f8-d12c-45e3-b67f-864ab375890b" providerId="ADAL" clId="{49907FBC-F9EC-4143-A8EC-8A51B39A3A11}" dt="2020-11-29T06:18:25.111" v="174" actId="700"/>
          <ac:spMkLst>
            <pc:docMk/>
            <pc:sldMk cId="3730348738" sldId="679"/>
            <ac:spMk id="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8:38.283" v="177" actId="1076"/>
          <ac:spMkLst>
            <pc:docMk/>
            <pc:sldMk cId="3730348738" sldId="679"/>
            <ac:spMk id="6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8:25.111" v="174" actId="700"/>
          <ac:spMkLst>
            <pc:docMk/>
            <pc:sldMk cId="3730348738" sldId="679"/>
            <ac:spMk id="7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9:12.922" v="185" actId="1076"/>
        <pc:sldMkLst>
          <pc:docMk/>
          <pc:sldMk cId="193638510" sldId="680"/>
        </pc:sldMkLst>
        <pc:spChg chg="mod ord">
          <ac:chgData name="Song, JianJian" userId="21c957f8-d12c-45e3-b67f-864ab375890b" providerId="ADAL" clId="{49907FBC-F9EC-4143-A8EC-8A51B39A3A11}" dt="2020-11-29T06:19:01.090" v="183" actId="700"/>
          <ac:spMkLst>
            <pc:docMk/>
            <pc:sldMk cId="193638510" sldId="680"/>
            <ac:spMk id="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9:12.922" v="185" actId="1076"/>
          <ac:spMkLst>
            <pc:docMk/>
            <pc:sldMk cId="193638510" sldId="680"/>
            <ac:spMk id="6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9:05.887" v="184" actId="20577"/>
          <ac:spMkLst>
            <pc:docMk/>
            <pc:sldMk cId="193638510" sldId="680"/>
            <ac:spMk id="7" creationId="{00000000-0000-0000-0000-000000000000}"/>
          </ac:spMkLst>
        </pc:spChg>
        <pc:picChg chg="mod">
          <ac:chgData name="Song, JianJian" userId="21c957f8-d12c-45e3-b67f-864ab375890b" providerId="ADAL" clId="{49907FBC-F9EC-4143-A8EC-8A51B39A3A11}" dt="2020-11-29T06:18:56.601" v="182" actId="1076"/>
          <ac:picMkLst>
            <pc:docMk/>
            <pc:sldMk cId="193638510" sldId="680"/>
            <ac:picMk id="9" creationId="{00000000-0000-0000-0000-000000000000}"/>
          </ac:picMkLst>
        </pc:picChg>
      </pc:sldChg>
      <pc:sldChg chg="modSp mod modClrScheme chgLayout">
        <pc:chgData name="Song, JianJian" userId="21c957f8-d12c-45e3-b67f-864ab375890b" providerId="ADAL" clId="{49907FBC-F9EC-4143-A8EC-8A51B39A3A11}" dt="2020-11-29T06:20:45.275" v="207" actId="1076"/>
        <pc:sldMkLst>
          <pc:docMk/>
          <pc:sldMk cId="793350846" sldId="681"/>
        </pc:sldMkLst>
        <pc:spChg chg="mod ord">
          <ac:chgData name="Song, JianJian" userId="21c957f8-d12c-45e3-b67f-864ab375890b" providerId="ADAL" clId="{49907FBC-F9EC-4143-A8EC-8A51B39A3A11}" dt="2020-11-29T06:19:59.149" v="194" actId="700"/>
          <ac:spMkLst>
            <pc:docMk/>
            <pc:sldMk cId="793350846" sldId="681"/>
            <ac:spMk id="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20:43.693" v="206" actId="1076"/>
          <ac:spMkLst>
            <pc:docMk/>
            <pc:sldMk cId="793350846" sldId="681"/>
            <ac:spMk id="6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9:59.149" v="194" actId="700"/>
          <ac:spMkLst>
            <pc:docMk/>
            <pc:sldMk cId="793350846" sldId="681"/>
            <ac:spMk id="7" creationId="{00000000-0000-0000-0000-000000000000}"/>
          </ac:spMkLst>
        </pc:spChg>
        <pc:picChg chg="mod">
          <ac:chgData name="Song, JianJian" userId="21c957f8-d12c-45e3-b67f-864ab375890b" providerId="ADAL" clId="{49907FBC-F9EC-4143-A8EC-8A51B39A3A11}" dt="2020-11-29T06:20:45.275" v="207" actId="1076"/>
          <ac:picMkLst>
            <pc:docMk/>
            <pc:sldMk cId="793350846" sldId="681"/>
            <ac:picMk id="8" creationId="{00000000-0000-0000-0000-000000000000}"/>
          </ac:picMkLst>
        </pc:picChg>
      </pc:sldChg>
      <pc:sldChg chg="modSp mod modClrScheme chgLayout">
        <pc:chgData name="Song, JianJian" userId="21c957f8-d12c-45e3-b67f-864ab375890b" providerId="ADAL" clId="{49907FBC-F9EC-4143-A8EC-8A51B39A3A11}" dt="2020-11-29T06:18:15.204" v="173" actId="1076"/>
        <pc:sldMkLst>
          <pc:docMk/>
          <pc:sldMk cId="2218175339" sldId="693"/>
        </pc:sldMkLst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2218175339" sldId="693"/>
            <ac:spMk id="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8:15.204" v="173" actId="1076"/>
          <ac:spMkLst>
            <pc:docMk/>
            <pc:sldMk cId="2218175339" sldId="693"/>
            <ac:spMk id="5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2218175339" sldId="693"/>
            <ac:spMk id="6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21:45.389" v="210" actId="700"/>
        <pc:sldMkLst>
          <pc:docMk/>
          <pc:sldMk cId="2855815887" sldId="695"/>
        </pc:sldMkLst>
        <pc:spChg chg="mod ord">
          <ac:chgData name="Song, JianJian" userId="21c957f8-d12c-45e3-b67f-864ab375890b" providerId="ADAL" clId="{49907FBC-F9EC-4143-A8EC-8A51B39A3A11}" dt="2020-11-29T06:21:45.389" v="210" actId="700"/>
          <ac:spMkLst>
            <pc:docMk/>
            <pc:sldMk cId="2855815887" sldId="695"/>
            <ac:spMk id="2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21:45.389" v="210" actId="700"/>
          <ac:spMkLst>
            <pc:docMk/>
            <pc:sldMk cId="2855815887" sldId="695"/>
            <ac:spMk id="4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6:33.276" v="153" actId="1076"/>
        <pc:sldMkLst>
          <pc:docMk/>
          <pc:sldMk cId="1906993691" sldId="699"/>
        </pc:sldMkLst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1906993691" sldId="699"/>
            <ac:spMk id="2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6:33.276" v="153" actId="1076"/>
          <ac:spMkLst>
            <pc:docMk/>
            <pc:sldMk cId="1906993691" sldId="699"/>
            <ac:spMk id="3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1906993691" sldId="699"/>
            <ac:spMk id="4" creationId="{00000000-0000-0000-0000-000000000000}"/>
          </ac:spMkLst>
        </pc:spChg>
        <pc:picChg chg="mod">
          <ac:chgData name="Song, JianJian" userId="21c957f8-d12c-45e3-b67f-864ab375890b" providerId="ADAL" clId="{49907FBC-F9EC-4143-A8EC-8A51B39A3A11}" dt="2020-11-29T06:16:19.710" v="149" actId="1076"/>
          <ac:picMkLst>
            <pc:docMk/>
            <pc:sldMk cId="1906993691" sldId="699"/>
            <ac:picMk id="5" creationId="{00000000-0000-0000-0000-000000000000}"/>
          </ac:picMkLst>
        </pc:picChg>
      </pc:sldChg>
      <pc:sldChg chg="modSp mod modClrScheme chgLayout">
        <pc:chgData name="Song, JianJian" userId="21c957f8-d12c-45e3-b67f-864ab375890b" providerId="ADAL" clId="{49907FBC-F9EC-4143-A8EC-8A51B39A3A11}" dt="2020-11-29T06:19:52.809" v="193" actId="1076"/>
        <pc:sldMkLst>
          <pc:docMk/>
          <pc:sldMk cId="238611742" sldId="703"/>
        </pc:sldMkLst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238611742" sldId="703"/>
            <ac:spMk id="2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9:52.809" v="193" actId="1076"/>
          <ac:spMkLst>
            <pc:docMk/>
            <pc:sldMk cId="238611742" sldId="703"/>
            <ac:spMk id="3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238611742" sldId="703"/>
            <ac:spMk id="4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9:33.552" v="190" actId="700"/>
        <pc:sldMkLst>
          <pc:docMk/>
          <pc:sldMk cId="4163321147" sldId="711"/>
        </pc:sldMkLst>
        <pc:spChg chg="mod ord">
          <ac:chgData name="Song, JianJian" userId="21c957f8-d12c-45e3-b67f-864ab375890b" providerId="ADAL" clId="{49907FBC-F9EC-4143-A8EC-8A51B39A3A11}" dt="2020-11-29T06:19:33.552" v="190" actId="700"/>
          <ac:spMkLst>
            <pc:docMk/>
            <pc:sldMk cId="4163321147" sldId="711"/>
            <ac:spMk id="2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9:33.552" v="190" actId="700"/>
          <ac:spMkLst>
            <pc:docMk/>
            <pc:sldMk cId="4163321147" sldId="711"/>
            <ac:spMk id="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9:25.533" v="188" actId="1076"/>
          <ac:spMkLst>
            <pc:docMk/>
            <pc:sldMk cId="4163321147" sldId="711"/>
            <ac:spMk id="6" creationId="{8A633E6C-1ED9-45A9-A5B2-9336C36AAF09}"/>
          </ac:spMkLst>
        </pc:spChg>
      </pc:sldChg>
      <pc:sldChg chg="addSp delSp modSp mod modClrScheme chgLayout">
        <pc:chgData name="Song, JianJian" userId="21c957f8-d12c-45e3-b67f-864ab375890b" providerId="ADAL" clId="{49907FBC-F9EC-4143-A8EC-8A51B39A3A11}" dt="2020-11-29T06:16:07.557" v="147" actId="165"/>
        <pc:sldMkLst>
          <pc:docMk/>
          <pc:sldMk cId="3670874711" sldId="712"/>
        </pc:sldMkLst>
        <pc:spChg chg="mod topLvl">
          <ac:chgData name="Song, JianJian" userId="21c957f8-d12c-45e3-b67f-864ab375890b" providerId="ADAL" clId="{49907FBC-F9EC-4143-A8EC-8A51B39A3A11}" dt="2020-11-29T06:16:07.557" v="147" actId="165"/>
          <ac:spMkLst>
            <pc:docMk/>
            <pc:sldMk cId="3670874711" sldId="712"/>
            <ac:spMk id="2" creationId="{00000000-0000-0000-0000-000000000000}"/>
          </ac:spMkLst>
        </pc:spChg>
        <pc:spChg chg="mod topLvl">
          <ac:chgData name="Song, JianJian" userId="21c957f8-d12c-45e3-b67f-864ab375890b" providerId="ADAL" clId="{49907FBC-F9EC-4143-A8EC-8A51B39A3A11}" dt="2020-11-29T06:16:07.557" v="147" actId="165"/>
          <ac:spMkLst>
            <pc:docMk/>
            <pc:sldMk cId="3670874711" sldId="712"/>
            <ac:spMk id="3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5:48.513" v="144" actId="700"/>
          <ac:spMkLst>
            <pc:docMk/>
            <pc:sldMk cId="3670874711" sldId="712"/>
            <ac:spMk id="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5:33.096" v="142" actId="12"/>
          <ac:spMkLst>
            <pc:docMk/>
            <pc:sldMk cId="3670874711" sldId="712"/>
            <ac:spMk id="7" creationId="{00000000-0000-0000-0000-000000000000}"/>
          </ac:spMkLst>
        </pc:spChg>
        <pc:spChg chg="mod topLvl">
          <ac:chgData name="Song, JianJian" userId="21c957f8-d12c-45e3-b67f-864ab375890b" providerId="ADAL" clId="{49907FBC-F9EC-4143-A8EC-8A51B39A3A11}" dt="2020-11-29T06:16:07.557" v="147" actId="165"/>
          <ac:spMkLst>
            <pc:docMk/>
            <pc:sldMk cId="3670874711" sldId="712"/>
            <ac:spMk id="8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5:33.096" v="142" actId="12"/>
          <ac:spMkLst>
            <pc:docMk/>
            <pc:sldMk cId="3670874711" sldId="712"/>
            <ac:spMk id="9" creationId="{00000000-0000-0000-0000-000000000000}"/>
          </ac:spMkLst>
        </pc:spChg>
        <pc:spChg chg="add del mod ord">
          <ac:chgData name="Song, JianJian" userId="21c957f8-d12c-45e3-b67f-864ab375890b" providerId="ADAL" clId="{49907FBC-F9EC-4143-A8EC-8A51B39A3A11}" dt="2020-11-29T06:01:30.462" v="21" actId="700"/>
          <ac:spMkLst>
            <pc:docMk/>
            <pc:sldMk cId="3670874711" sldId="712"/>
            <ac:spMk id="10" creationId="{B4607E63-A00E-4B78-B8DB-30EAC78FFAC9}"/>
          </ac:spMkLst>
        </pc:spChg>
        <pc:spChg chg="add del mod ord">
          <ac:chgData name="Song, JianJian" userId="21c957f8-d12c-45e3-b67f-864ab375890b" providerId="ADAL" clId="{49907FBC-F9EC-4143-A8EC-8A51B39A3A11}" dt="2020-11-29T06:01:27.940" v="17" actId="700"/>
          <ac:spMkLst>
            <pc:docMk/>
            <pc:sldMk cId="3670874711" sldId="712"/>
            <ac:spMk id="11" creationId="{E67C68D7-AA9D-4C51-877B-8D6E7891416A}"/>
          </ac:spMkLst>
        </pc:spChg>
        <pc:spChg chg="mod topLvl">
          <ac:chgData name="Song, JianJian" userId="21c957f8-d12c-45e3-b67f-864ab375890b" providerId="ADAL" clId="{49907FBC-F9EC-4143-A8EC-8A51B39A3A11}" dt="2020-11-29T06:16:07.557" v="147" actId="165"/>
          <ac:spMkLst>
            <pc:docMk/>
            <pc:sldMk cId="3670874711" sldId="712"/>
            <ac:spMk id="12" creationId="{00000000-0000-0000-0000-000000000000}"/>
          </ac:spMkLst>
        </pc:spChg>
        <pc:spChg chg="mod topLvl">
          <ac:chgData name="Song, JianJian" userId="21c957f8-d12c-45e3-b67f-864ab375890b" providerId="ADAL" clId="{49907FBC-F9EC-4143-A8EC-8A51B39A3A11}" dt="2020-11-29T06:16:07.557" v="147" actId="165"/>
          <ac:spMkLst>
            <pc:docMk/>
            <pc:sldMk cId="3670874711" sldId="712"/>
            <ac:spMk id="13" creationId="{00000000-0000-0000-0000-000000000000}"/>
          </ac:spMkLst>
        </pc:spChg>
        <pc:spChg chg="mod topLvl">
          <ac:chgData name="Song, JianJian" userId="21c957f8-d12c-45e3-b67f-864ab375890b" providerId="ADAL" clId="{49907FBC-F9EC-4143-A8EC-8A51B39A3A11}" dt="2020-11-29T06:16:07.557" v="147" actId="165"/>
          <ac:spMkLst>
            <pc:docMk/>
            <pc:sldMk cId="3670874711" sldId="712"/>
            <ac:spMk id="14" creationId="{00000000-0000-0000-0000-000000000000}"/>
          </ac:spMkLst>
        </pc:spChg>
        <pc:spChg chg="add del mod ord">
          <ac:chgData name="Song, JianJian" userId="21c957f8-d12c-45e3-b67f-864ab375890b" providerId="ADAL" clId="{49907FBC-F9EC-4143-A8EC-8A51B39A3A11}" dt="2020-11-29T06:11:39.406" v="83" actId="700"/>
          <ac:spMkLst>
            <pc:docMk/>
            <pc:sldMk cId="3670874711" sldId="712"/>
            <ac:spMk id="15" creationId="{023B2F5B-6BA5-488A-9E0D-F8C46D4598FB}"/>
          </ac:spMkLst>
        </pc:spChg>
        <pc:spChg chg="add del 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3670874711" sldId="712"/>
            <ac:spMk id="16" creationId="{6FE2583D-ACBA-44FE-ABFD-EBBE9E7FEA07}"/>
          </ac:spMkLst>
        </pc:spChg>
        <pc:spChg chg="add del mod ord">
          <ac:chgData name="Song, JianJian" userId="21c957f8-d12c-45e3-b67f-864ab375890b" providerId="ADAL" clId="{49907FBC-F9EC-4143-A8EC-8A51B39A3A11}" dt="2020-11-29T06:15:38.395" v="143" actId="700"/>
          <ac:spMkLst>
            <pc:docMk/>
            <pc:sldMk cId="3670874711" sldId="712"/>
            <ac:spMk id="17" creationId="{D20DC6B7-E5D4-4333-81E3-8272B166EDA1}"/>
          </ac:spMkLst>
        </pc:spChg>
        <pc:grpChg chg="add del">
          <ac:chgData name="Song, JianJian" userId="21c957f8-d12c-45e3-b67f-864ab375890b" providerId="ADAL" clId="{49907FBC-F9EC-4143-A8EC-8A51B39A3A11}" dt="2020-11-29T06:16:07.557" v="147" actId="165"/>
          <ac:grpSpMkLst>
            <pc:docMk/>
            <pc:sldMk cId="3670874711" sldId="712"/>
            <ac:grpSpMk id="5" creationId="{F454A686-AA7E-40C1-B61F-2BCC7CEF8B1B}"/>
          </ac:grpSpMkLst>
        </pc:grpChg>
      </pc:sldChg>
      <pc:sldChg chg="addSp delSp modSp mod modClrScheme chgLayout">
        <pc:chgData name="Song, JianJian" userId="21c957f8-d12c-45e3-b67f-864ab375890b" providerId="ADAL" clId="{49907FBC-F9EC-4143-A8EC-8A51B39A3A11}" dt="2020-11-29T06:13:12.866" v="98" actId="14100"/>
        <pc:sldMkLst>
          <pc:docMk/>
          <pc:sldMk cId="2308701970" sldId="713"/>
        </pc:sldMkLst>
        <pc:spChg chg="mod ord">
          <ac:chgData name="Song, JianJian" userId="21c957f8-d12c-45e3-b67f-864ab375890b" providerId="ADAL" clId="{49907FBC-F9EC-4143-A8EC-8A51B39A3A11}" dt="2020-11-29T06:13:05.605" v="97" actId="700"/>
          <ac:spMkLst>
            <pc:docMk/>
            <pc:sldMk cId="2308701970" sldId="713"/>
            <ac:spMk id="2" creationId="{F3891B79-C6F3-4F07-A560-FA9F6FFA6A8C}"/>
          </ac:spMkLst>
        </pc:spChg>
        <pc:spChg chg="add del mod ord">
          <ac:chgData name="Song, JianJian" userId="21c957f8-d12c-45e3-b67f-864ab375890b" providerId="ADAL" clId="{49907FBC-F9EC-4143-A8EC-8A51B39A3A11}" dt="2020-11-29T06:13:05.605" v="97" actId="700"/>
          <ac:spMkLst>
            <pc:docMk/>
            <pc:sldMk cId="2308701970" sldId="713"/>
            <ac:spMk id="3" creationId="{8AF09665-0313-436F-9C7B-A8CA351BC2A7}"/>
          </ac:spMkLst>
        </pc:spChg>
        <pc:spChg chg="mod ord">
          <ac:chgData name="Song, JianJian" userId="21c957f8-d12c-45e3-b67f-864ab375890b" providerId="ADAL" clId="{49907FBC-F9EC-4143-A8EC-8A51B39A3A11}" dt="2020-11-29T06:13:05.605" v="97" actId="700"/>
          <ac:spMkLst>
            <pc:docMk/>
            <pc:sldMk cId="2308701970" sldId="713"/>
            <ac:spMk id="7170" creationId="{00000000-0000-0000-0000-000000000000}"/>
          </ac:spMkLst>
        </pc:spChg>
        <pc:picChg chg="mod">
          <ac:chgData name="Song, JianJian" userId="21c957f8-d12c-45e3-b67f-864ab375890b" providerId="ADAL" clId="{49907FBC-F9EC-4143-A8EC-8A51B39A3A11}" dt="2020-11-29T06:13:12.866" v="98" actId="14100"/>
          <ac:picMkLst>
            <pc:docMk/>
            <pc:sldMk cId="2308701970" sldId="713"/>
            <ac:picMk id="5" creationId="{9FFF3494-95D4-485A-B44D-40B0359CAD8F}"/>
          </ac:picMkLst>
        </pc:picChg>
      </pc:sldChg>
      <pc:sldChg chg="modSp mod modClrScheme chgLayout">
        <pc:chgData name="Song, JianJian" userId="21c957f8-d12c-45e3-b67f-864ab375890b" providerId="ADAL" clId="{49907FBC-F9EC-4143-A8EC-8A51B39A3A11}" dt="2020-11-29T06:21:37.511" v="209" actId="700"/>
        <pc:sldMkLst>
          <pc:docMk/>
          <pc:sldMk cId="304846610" sldId="714"/>
        </pc:sldMkLst>
        <pc:spChg chg="mod ord">
          <ac:chgData name="Song, JianJian" userId="21c957f8-d12c-45e3-b67f-864ab375890b" providerId="ADAL" clId="{49907FBC-F9EC-4143-A8EC-8A51B39A3A11}" dt="2020-11-29T06:21:37.511" v="209" actId="700"/>
          <ac:spMkLst>
            <pc:docMk/>
            <pc:sldMk cId="304846610" sldId="714"/>
            <ac:spMk id="10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21:37.511" v="209" actId="700"/>
          <ac:spMkLst>
            <pc:docMk/>
            <pc:sldMk cId="304846610" sldId="714"/>
            <ac:spMk id="7170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05:38.758" v="56" actId="700"/>
        <pc:sldMkLst>
          <pc:docMk/>
          <pc:sldMk cId="3643134482" sldId="715"/>
        </pc:sldMkLst>
        <pc:spChg chg="mod ord">
          <ac:chgData name="Song, JianJian" userId="21c957f8-d12c-45e3-b67f-864ab375890b" providerId="ADAL" clId="{49907FBC-F9EC-4143-A8EC-8A51B39A3A11}" dt="2020-11-29T06:05:38.758" v="56" actId="700"/>
          <ac:spMkLst>
            <pc:docMk/>
            <pc:sldMk cId="3643134482" sldId="715"/>
            <ac:spMk id="2" creationId="{99A73AB2-734D-4524-B5B4-A22F4327161A}"/>
          </ac:spMkLst>
        </pc:spChg>
        <pc:spChg chg="mod ord">
          <ac:chgData name="Song, JianJian" userId="21c957f8-d12c-45e3-b67f-864ab375890b" providerId="ADAL" clId="{49907FBC-F9EC-4143-A8EC-8A51B39A3A11}" dt="2020-11-29T06:05:38.758" v="56" actId="700"/>
          <ac:spMkLst>
            <pc:docMk/>
            <pc:sldMk cId="3643134482" sldId="715"/>
            <ac:spMk id="7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30T15:58:35.340" v="226" actId="20577"/>
        <pc:sldMkLst>
          <pc:docMk/>
          <pc:sldMk cId="55760092" sldId="716"/>
        </pc:sldMkLst>
        <pc:spChg chg="mod ord">
          <ac:chgData name="Song, JianJian" userId="21c957f8-d12c-45e3-b67f-864ab375890b" providerId="ADAL" clId="{49907FBC-F9EC-4143-A8EC-8A51B39A3A11}" dt="2020-11-30T15:58:35.340" v="226" actId="20577"/>
          <ac:spMkLst>
            <pc:docMk/>
            <pc:sldMk cId="55760092" sldId="716"/>
            <ac:spMk id="2" creationId="{70A3F097-B4BC-4547-B35E-EFFC6988C959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55760092" sldId="716"/>
            <ac:spMk id="3" creationId="{A7B520FC-00A1-4102-8511-8C20175B8956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23:57.969" v="215" actId="12"/>
        <pc:sldMkLst>
          <pc:docMk/>
          <pc:sldMk cId="3109445983" sldId="718"/>
        </pc:sldMkLst>
        <pc:spChg chg="mod">
          <ac:chgData name="Song, JianJian" userId="21c957f8-d12c-45e3-b67f-864ab375890b" providerId="ADAL" clId="{49907FBC-F9EC-4143-A8EC-8A51B39A3A11}" dt="2020-11-29T06:23:57.969" v="215" actId="12"/>
          <ac:spMkLst>
            <pc:docMk/>
            <pc:sldMk cId="3109445983" sldId="718"/>
            <ac:spMk id="2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7:38.120" v="166" actId="207"/>
          <ac:spMkLst>
            <pc:docMk/>
            <pc:sldMk cId="3109445983" sldId="718"/>
            <ac:spMk id="5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23:57.969" v="215" actId="12"/>
          <ac:spMkLst>
            <pc:docMk/>
            <pc:sldMk cId="3109445983" sldId="718"/>
            <ac:spMk id="6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7:38.120" v="166" actId="207"/>
          <ac:spMkLst>
            <pc:docMk/>
            <pc:sldMk cId="3109445983" sldId="718"/>
            <ac:spMk id="11" creationId="{00000000-0000-0000-0000-000000000000}"/>
          </ac:spMkLst>
        </pc:spChg>
        <pc:picChg chg="mod">
          <ac:chgData name="Song, JianJian" userId="21c957f8-d12c-45e3-b67f-864ab375890b" providerId="ADAL" clId="{49907FBC-F9EC-4143-A8EC-8A51B39A3A11}" dt="2020-11-29T06:17:43.973" v="167" actId="1076"/>
          <ac:picMkLst>
            <pc:docMk/>
            <pc:sldMk cId="3109445983" sldId="718"/>
            <ac:picMk id="7" creationId="{00000000-0000-0000-0000-000000000000}"/>
          </ac:picMkLst>
        </pc:picChg>
        <pc:picChg chg="mod">
          <ac:chgData name="Song, JianJian" userId="21c957f8-d12c-45e3-b67f-864ab375890b" providerId="ADAL" clId="{49907FBC-F9EC-4143-A8EC-8A51B39A3A11}" dt="2020-11-29T06:17:38.120" v="166" actId="207"/>
          <ac:picMkLst>
            <pc:docMk/>
            <pc:sldMk cId="3109445983" sldId="718"/>
            <ac:picMk id="9" creationId="{00000000-0000-0000-0000-000000000000}"/>
          </ac:picMkLst>
        </pc:picChg>
      </pc:sldChg>
      <pc:sldChg chg="modSp mod modClrScheme chgLayout">
        <pc:chgData name="Song, JianJian" userId="21c957f8-d12c-45e3-b67f-864ab375890b" providerId="ADAL" clId="{49907FBC-F9EC-4143-A8EC-8A51B39A3A11}" dt="2020-11-29T06:15:00.145" v="133" actId="20577"/>
        <pc:sldMkLst>
          <pc:docMk/>
          <pc:sldMk cId="2395484875" sldId="719"/>
        </pc:sldMkLst>
        <pc:spChg chg="mod ord">
          <ac:chgData name="Song, JianJian" userId="21c957f8-d12c-45e3-b67f-864ab375890b" providerId="ADAL" clId="{49907FBC-F9EC-4143-A8EC-8A51B39A3A11}" dt="2020-11-29T06:15:00.145" v="133" actId="20577"/>
          <ac:spMkLst>
            <pc:docMk/>
            <pc:sldMk cId="2395484875" sldId="719"/>
            <ac:spMk id="3" creationId="{DB9280E3-314A-4512-A22A-739C4421958F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2395484875" sldId="719"/>
            <ac:spMk id="4" creationId="{820B5036-591A-45B7-A05F-C2310816DA3C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5:21.033" v="139" actId="6549"/>
        <pc:sldMkLst>
          <pc:docMk/>
          <pc:sldMk cId="2980785438" sldId="720"/>
        </pc:sldMkLst>
        <pc:spChg chg="mod ord">
          <ac:chgData name="Song, JianJian" userId="21c957f8-d12c-45e3-b67f-864ab375890b" providerId="ADAL" clId="{49907FBC-F9EC-4143-A8EC-8A51B39A3A11}" dt="2020-11-29T06:15:14.433" v="137" actId="700"/>
          <ac:spMkLst>
            <pc:docMk/>
            <pc:sldMk cId="2980785438" sldId="720"/>
            <ac:spMk id="3" creationId="{DB9280E3-314A-4512-A22A-739C4421958F}"/>
          </ac:spMkLst>
        </pc:spChg>
        <pc:spChg chg="mod ord">
          <ac:chgData name="Song, JianJian" userId="21c957f8-d12c-45e3-b67f-864ab375890b" providerId="ADAL" clId="{49907FBC-F9EC-4143-A8EC-8A51B39A3A11}" dt="2020-11-29T06:15:21.033" v="139" actId="6549"/>
          <ac:spMkLst>
            <pc:docMk/>
            <pc:sldMk cId="2980785438" sldId="720"/>
            <ac:spMk id="6" creationId="{0B4B0BA5-BD0D-40A2-8AD1-595D5BECAB2F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4:41.996" v="130" actId="255"/>
        <pc:sldMkLst>
          <pc:docMk/>
          <pc:sldMk cId="1977497221" sldId="721"/>
        </pc:sldMkLst>
        <pc:spChg chg="mod ord">
          <ac:chgData name="Song, JianJian" userId="21c957f8-d12c-45e3-b67f-864ab375890b" providerId="ADAL" clId="{49907FBC-F9EC-4143-A8EC-8A51B39A3A11}" dt="2020-11-29T06:14:18.988" v="128" actId="255"/>
          <ac:spMkLst>
            <pc:docMk/>
            <pc:sldMk cId="1977497221" sldId="721"/>
            <ac:spMk id="4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4:41.996" v="130" actId="255"/>
          <ac:spMkLst>
            <pc:docMk/>
            <pc:sldMk cId="1977497221" sldId="721"/>
            <ac:spMk id="9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4:18.988" v="128" actId="255"/>
          <ac:spMkLst>
            <pc:docMk/>
            <pc:sldMk cId="1977497221" sldId="721"/>
            <ac:spMk id="10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4:41.996" v="130" actId="255"/>
          <ac:spMkLst>
            <pc:docMk/>
            <pc:sldMk cId="1977497221" sldId="721"/>
            <ac:spMk id="11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4:41.996" v="130" actId="255"/>
          <ac:spMkLst>
            <pc:docMk/>
            <pc:sldMk cId="1977497221" sldId="721"/>
            <ac:spMk id="12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4:41.996" v="130" actId="255"/>
          <ac:spMkLst>
            <pc:docMk/>
            <pc:sldMk cId="1977497221" sldId="721"/>
            <ac:spMk id="15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4:41.996" v="130" actId="255"/>
          <ac:spMkLst>
            <pc:docMk/>
            <pc:sldMk cId="1977497221" sldId="721"/>
            <ac:spMk id="16" creationId="{00000000-0000-0000-0000-000000000000}"/>
          </ac:spMkLst>
        </pc:spChg>
        <pc:spChg chg="mod">
          <ac:chgData name="Song, JianJian" userId="21c957f8-d12c-45e3-b67f-864ab375890b" providerId="ADAL" clId="{49907FBC-F9EC-4143-A8EC-8A51B39A3A11}" dt="2020-11-29T06:14:41.996" v="130" actId="255"/>
          <ac:spMkLst>
            <pc:docMk/>
            <pc:sldMk cId="1977497221" sldId="721"/>
            <ac:spMk id="17" creationId="{00000000-0000-0000-0000-000000000000}"/>
          </ac:spMkLst>
        </pc:spChg>
        <pc:picChg chg="mod">
          <ac:chgData name="Song, JianJian" userId="21c957f8-d12c-45e3-b67f-864ab375890b" providerId="ADAL" clId="{49907FBC-F9EC-4143-A8EC-8A51B39A3A11}" dt="2020-11-29T06:14:41.996" v="130" actId="255"/>
          <ac:picMkLst>
            <pc:docMk/>
            <pc:sldMk cId="1977497221" sldId="721"/>
            <ac:picMk id="5" creationId="{00000000-0000-0000-0000-000000000000}"/>
          </ac:picMkLst>
        </pc:picChg>
      </pc:sldChg>
      <pc:sldChg chg="modSp mod modClrScheme chgLayout">
        <pc:chgData name="Song, JianJian" userId="21c957f8-d12c-45e3-b67f-864ab375890b" providerId="ADAL" clId="{49907FBC-F9EC-4143-A8EC-8A51B39A3A11}" dt="2020-11-29T06:13:45.436" v="121" actId="20577"/>
        <pc:sldMkLst>
          <pc:docMk/>
          <pc:sldMk cId="2140605524" sldId="722"/>
        </pc:sldMkLst>
        <pc:spChg chg="mod ord">
          <ac:chgData name="Song, JianJian" userId="21c957f8-d12c-45e3-b67f-864ab375890b" providerId="ADAL" clId="{49907FBC-F9EC-4143-A8EC-8A51B39A3A11}" dt="2020-11-29T06:13:45.436" v="121" actId="20577"/>
          <ac:spMkLst>
            <pc:docMk/>
            <pc:sldMk cId="2140605524" sldId="722"/>
            <ac:spMk id="4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2140605524" sldId="722"/>
            <ac:spMk id="10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1:45.654" v="84" actId="700"/>
        <pc:sldMkLst>
          <pc:docMk/>
          <pc:sldMk cId="807679892" sldId="723"/>
        </pc:sldMkLst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807679892" sldId="723"/>
            <ac:spMk id="3" creationId="{E0A09A7F-D774-4D8B-8BA3-2202D3D6C087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807679892" sldId="723"/>
            <ac:spMk id="4" creationId="{00000000-0000-0000-0000-000000000000}"/>
          </ac:spMkLst>
        </pc:spChg>
      </pc:sldChg>
      <pc:sldChg chg="modSp mod modClrScheme chgLayout">
        <pc:chgData name="Song, JianJian" userId="21c957f8-d12c-45e3-b67f-864ab375890b" providerId="ADAL" clId="{49907FBC-F9EC-4143-A8EC-8A51B39A3A11}" dt="2020-11-29T06:11:45.654" v="84" actId="700"/>
        <pc:sldMkLst>
          <pc:docMk/>
          <pc:sldMk cId="3668229163" sldId="724"/>
        </pc:sldMkLst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3668229163" sldId="724"/>
            <ac:spMk id="4" creationId="{00000000-0000-0000-0000-000000000000}"/>
          </ac:spMkLst>
        </pc:spChg>
        <pc:spChg chg="mod ord">
          <ac:chgData name="Song, JianJian" userId="21c957f8-d12c-45e3-b67f-864ab375890b" providerId="ADAL" clId="{49907FBC-F9EC-4143-A8EC-8A51B39A3A11}" dt="2020-11-29T06:11:45.654" v="84" actId="700"/>
          <ac:spMkLst>
            <pc:docMk/>
            <pc:sldMk cId="3668229163" sldId="724"/>
            <ac:spMk id="7" creationId="{259FA91C-B242-4E91-B946-D128632F43E0}"/>
          </ac:spMkLst>
        </pc:spChg>
      </pc:sldChg>
      <pc:sldChg chg="addSp delSp modSp add mod modClrScheme chgLayout">
        <pc:chgData name="Song, JianJian" userId="21c957f8-d12c-45e3-b67f-864ab375890b" providerId="ADAL" clId="{49907FBC-F9EC-4143-A8EC-8A51B39A3A11}" dt="2020-11-29T06:23:26.646" v="214"/>
        <pc:sldMkLst>
          <pc:docMk/>
          <pc:sldMk cId="1114724542" sldId="725"/>
        </pc:sldMkLst>
        <pc:spChg chg="add del mod">
          <ac:chgData name="Song, JianJian" userId="21c957f8-d12c-45e3-b67f-864ab375890b" providerId="ADAL" clId="{49907FBC-F9EC-4143-A8EC-8A51B39A3A11}" dt="2020-11-29T06:23:20.417" v="213" actId="700"/>
          <ac:spMkLst>
            <pc:docMk/>
            <pc:sldMk cId="1114724542" sldId="725"/>
            <ac:spMk id="3" creationId="{FF0991AC-49FB-480B-AB29-84187C54CB06}"/>
          </ac:spMkLst>
        </pc:spChg>
        <pc:spChg chg="del">
          <ac:chgData name="Song, JianJian" userId="21c957f8-d12c-45e3-b67f-864ab375890b" providerId="ADAL" clId="{49907FBC-F9EC-4143-A8EC-8A51B39A3A11}" dt="2020-11-29T06:23:13.861" v="212" actId="478"/>
          <ac:spMkLst>
            <pc:docMk/>
            <pc:sldMk cId="1114724542" sldId="725"/>
            <ac:spMk id="4" creationId="{00000000-0000-0000-0000-000000000000}"/>
          </ac:spMkLst>
        </pc:spChg>
        <pc:spChg chg="del">
          <ac:chgData name="Song, JianJian" userId="21c957f8-d12c-45e3-b67f-864ab375890b" providerId="ADAL" clId="{49907FBC-F9EC-4143-A8EC-8A51B39A3A11}" dt="2020-11-29T06:23:13.861" v="212" actId="478"/>
          <ac:spMkLst>
            <pc:docMk/>
            <pc:sldMk cId="1114724542" sldId="725"/>
            <ac:spMk id="7" creationId="{00000000-0000-0000-0000-000000000000}"/>
          </ac:spMkLst>
        </pc:spChg>
        <pc:spChg chg="add del mod">
          <ac:chgData name="Song, JianJian" userId="21c957f8-d12c-45e3-b67f-864ab375890b" providerId="ADAL" clId="{49907FBC-F9EC-4143-A8EC-8A51B39A3A11}" dt="2020-11-29T06:23:20.417" v="213" actId="700"/>
          <ac:spMkLst>
            <pc:docMk/>
            <pc:sldMk cId="1114724542" sldId="725"/>
            <ac:spMk id="8" creationId="{E870682B-48EE-4DC6-BD8E-8303A56C78C8}"/>
          </ac:spMkLst>
        </pc:spChg>
        <pc:picChg chg="del">
          <ac:chgData name="Song, JianJian" userId="21c957f8-d12c-45e3-b67f-864ab375890b" providerId="ADAL" clId="{49907FBC-F9EC-4143-A8EC-8A51B39A3A11}" dt="2020-11-29T06:23:13.861" v="212" actId="478"/>
          <ac:picMkLst>
            <pc:docMk/>
            <pc:sldMk cId="1114724542" sldId="725"/>
            <ac:picMk id="5" creationId="{00000000-0000-0000-0000-000000000000}"/>
          </ac:picMkLst>
        </pc:picChg>
        <pc:picChg chg="add mod">
          <ac:chgData name="Song, JianJian" userId="21c957f8-d12c-45e3-b67f-864ab375890b" providerId="ADAL" clId="{49907FBC-F9EC-4143-A8EC-8A51B39A3A11}" dt="2020-11-29T06:23:26.646" v="214"/>
          <ac:picMkLst>
            <pc:docMk/>
            <pc:sldMk cId="1114724542" sldId="725"/>
            <ac:picMk id="9" creationId="{2EDC7EFC-B2E0-47C4-AC4A-5A84D956C743}"/>
          </ac:picMkLst>
        </pc:picChg>
      </pc:sldChg>
      <pc:sldChg chg="addSp delSp modSp add mod modClrScheme chgLayout">
        <pc:chgData name="Song, JianJian" userId="21c957f8-d12c-45e3-b67f-864ab375890b" providerId="ADAL" clId="{49907FBC-F9EC-4143-A8EC-8A51B39A3A11}" dt="2020-11-29T06:25:56.544" v="221"/>
        <pc:sldMkLst>
          <pc:docMk/>
          <pc:sldMk cId="1406071959" sldId="726"/>
        </pc:sldMkLst>
        <pc:spChg chg="add mod ord">
          <ac:chgData name="Song, JianJian" userId="21c957f8-d12c-45e3-b67f-864ab375890b" providerId="ADAL" clId="{49907FBC-F9EC-4143-A8EC-8A51B39A3A11}" dt="2020-11-29T06:25:56.544" v="221"/>
          <ac:spMkLst>
            <pc:docMk/>
            <pc:sldMk cId="1406071959" sldId="726"/>
            <ac:spMk id="2" creationId="{421B134C-5794-4953-83B0-92C704E9325D}"/>
          </ac:spMkLst>
        </pc:spChg>
        <pc:spChg chg="mod ord">
          <ac:chgData name="Song, JianJian" userId="21c957f8-d12c-45e3-b67f-864ab375890b" providerId="ADAL" clId="{49907FBC-F9EC-4143-A8EC-8A51B39A3A11}" dt="2020-11-29T06:25:54.577" v="220" actId="700"/>
          <ac:spMkLst>
            <pc:docMk/>
            <pc:sldMk cId="1406071959" sldId="726"/>
            <ac:spMk id="4" creationId="{00000000-0000-0000-0000-000000000000}"/>
          </ac:spMkLst>
        </pc:spChg>
        <pc:spChg chg="del mod ord">
          <ac:chgData name="Song, JianJian" userId="21c957f8-d12c-45e3-b67f-864ab375890b" providerId="ADAL" clId="{49907FBC-F9EC-4143-A8EC-8A51B39A3A11}" dt="2020-11-29T06:25:54.577" v="220" actId="700"/>
          <ac:spMkLst>
            <pc:docMk/>
            <pc:sldMk cId="1406071959" sldId="726"/>
            <ac:spMk id="7" creationId="{00000000-0000-0000-0000-000000000000}"/>
          </ac:spMkLst>
        </pc:spChg>
        <pc:picChg chg="del">
          <ac:chgData name="Song, JianJian" userId="21c957f8-d12c-45e3-b67f-864ab375890b" providerId="ADAL" clId="{49907FBC-F9EC-4143-A8EC-8A51B39A3A11}" dt="2020-11-29T06:25:43.285" v="218" actId="478"/>
          <ac:picMkLst>
            <pc:docMk/>
            <pc:sldMk cId="1406071959" sldId="726"/>
            <ac:picMk id="8" creationId="{00000000-0000-0000-0000-000000000000}"/>
          </ac:picMkLst>
        </pc:picChg>
      </pc:sldChg>
      <pc:sldMasterChg chg="addSp modSldLayout">
        <pc:chgData name="Song, JianJian" userId="21c957f8-d12c-45e3-b67f-864ab375890b" providerId="ADAL" clId="{49907FBC-F9EC-4143-A8EC-8A51B39A3A11}" dt="2020-11-29T05:57:52.686" v="7" actId="948"/>
        <pc:sldMasterMkLst>
          <pc:docMk/>
          <pc:sldMasterMk cId="2971451074" sldId="2147483796"/>
        </pc:sldMasterMkLst>
        <pc:spChg chg="add">
          <ac:chgData name="Song, JianJian" userId="21c957f8-d12c-45e3-b67f-864ab375890b" providerId="ADAL" clId="{49907FBC-F9EC-4143-A8EC-8A51B39A3A11}" dt="2020-11-29T05:57:06.068" v="4"/>
          <ac:spMkLst>
            <pc:docMk/>
            <pc:sldMasterMk cId="2971451074" sldId="2147483796"/>
            <ac:spMk id="9" creationId="{50D71BF4-C7C5-4CB9-8BD7-7628CB084A52}"/>
          </ac:spMkLst>
        </pc:spChg>
        <pc:picChg chg="add">
          <ac:chgData name="Song, JianJian" userId="21c957f8-d12c-45e3-b67f-864ab375890b" providerId="ADAL" clId="{49907FBC-F9EC-4143-A8EC-8A51B39A3A11}" dt="2020-11-29T05:57:06.068" v="4"/>
          <ac:picMkLst>
            <pc:docMk/>
            <pc:sldMasterMk cId="2971451074" sldId="2147483796"/>
            <ac:picMk id="8" creationId="{4CEB84B8-38EE-4824-8F38-E52C9F113312}"/>
          </ac:picMkLst>
        </pc:picChg>
        <pc:sldLayoutChg chg="modSp mod">
          <pc:chgData name="Song, JianJian" userId="21c957f8-d12c-45e3-b67f-864ab375890b" providerId="ADAL" clId="{49907FBC-F9EC-4143-A8EC-8A51B39A3A11}" dt="2020-11-29T05:57:52.686" v="7" actId="948"/>
          <pc:sldLayoutMkLst>
            <pc:docMk/>
            <pc:sldMasterMk cId="2971451074" sldId="2147483796"/>
            <pc:sldLayoutMk cId="2883175274" sldId="2147483798"/>
          </pc:sldLayoutMkLst>
          <pc:spChg chg="mod">
            <ac:chgData name="Song, JianJian" userId="21c957f8-d12c-45e3-b67f-864ab375890b" providerId="ADAL" clId="{49907FBC-F9EC-4143-A8EC-8A51B39A3A11}" dt="2020-11-29T05:57:52.686" v="7" actId="948"/>
            <ac:spMkLst>
              <pc:docMk/>
              <pc:sldMasterMk cId="2971451074" sldId="2147483796"/>
              <pc:sldLayoutMk cId="2883175274" sldId="2147483798"/>
              <ac:spMk id="17" creationId="{00000000-0000-0000-0000-000000000000}"/>
            </ac:spMkLst>
          </pc:spChg>
        </pc:sldLayoutChg>
        <pc:sldLayoutChg chg="delSp">
          <pc:chgData name="Song, JianJian" userId="21c957f8-d12c-45e3-b67f-864ab375890b" providerId="ADAL" clId="{49907FBC-F9EC-4143-A8EC-8A51B39A3A11}" dt="2020-11-29T05:57:06.068" v="4"/>
          <pc:sldLayoutMkLst>
            <pc:docMk/>
            <pc:sldMasterMk cId="2971451074" sldId="2147483796"/>
            <pc:sldLayoutMk cId="242137246" sldId="2147483801"/>
          </pc:sldLayoutMkLst>
          <pc:spChg chg="del">
            <ac:chgData name="Song, JianJian" userId="21c957f8-d12c-45e3-b67f-864ab375890b" providerId="ADAL" clId="{49907FBC-F9EC-4143-A8EC-8A51B39A3A11}" dt="2020-11-29T05:57:06.068" v="4"/>
            <ac:spMkLst>
              <pc:docMk/>
              <pc:sldMasterMk cId="2971451074" sldId="2147483796"/>
              <pc:sldLayoutMk cId="242137246" sldId="2147483801"/>
              <ac:spMk id="12" creationId="{00000000-0000-0000-0000-000000000000}"/>
            </ac:spMkLst>
          </pc:spChg>
          <pc:spChg chg="del">
            <ac:chgData name="Song, JianJian" userId="21c957f8-d12c-45e3-b67f-864ab375890b" providerId="ADAL" clId="{49907FBC-F9EC-4143-A8EC-8A51B39A3A11}" dt="2020-11-29T05:57:06.068" v="4"/>
            <ac:spMkLst>
              <pc:docMk/>
              <pc:sldMasterMk cId="2971451074" sldId="2147483796"/>
              <pc:sldLayoutMk cId="242137246" sldId="2147483801"/>
              <ac:spMk id="14" creationId="{00000000-0000-0000-0000-000000000000}"/>
            </ac:spMkLst>
          </pc:spChg>
          <pc:spChg chg="del">
            <ac:chgData name="Song, JianJian" userId="21c957f8-d12c-45e3-b67f-864ab375890b" providerId="ADAL" clId="{49907FBC-F9EC-4143-A8EC-8A51B39A3A11}" dt="2020-11-29T05:57:06.068" v="4"/>
            <ac:spMkLst>
              <pc:docMk/>
              <pc:sldMasterMk cId="2971451074" sldId="2147483796"/>
              <pc:sldLayoutMk cId="242137246" sldId="2147483801"/>
              <ac:spMk id="16" creationId="{00000000-0000-0000-0000-000000000000}"/>
            </ac:spMkLst>
          </pc:spChg>
          <pc:picChg chg="del">
            <ac:chgData name="Song, JianJian" userId="21c957f8-d12c-45e3-b67f-864ab375890b" providerId="ADAL" clId="{49907FBC-F9EC-4143-A8EC-8A51B39A3A11}" dt="2020-11-29T05:57:06.068" v="4"/>
            <ac:picMkLst>
              <pc:docMk/>
              <pc:sldMasterMk cId="2971451074" sldId="2147483796"/>
              <pc:sldLayoutMk cId="242137246" sldId="2147483801"/>
              <ac:picMk id="8" creationId="{00000000-0000-0000-0000-000000000000}"/>
            </ac:picMkLst>
          </pc:picChg>
          <pc:picChg chg="del">
            <ac:chgData name="Song, JianJian" userId="21c957f8-d12c-45e3-b67f-864ab375890b" providerId="ADAL" clId="{49907FBC-F9EC-4143-A8EC-8A51B39A3A11}" dt="2020-11-29T05:57:06.068" v="4"/>
            <ac:picMkLst>
              <pc:docMk/>
              <pc:sldMasterMk cId="2971451074" sldId="2147483796"/>
              <pc:sldLayoutMk cId="242137246" sldId="2147483801"/>
              <ac:picMk id="9" creationId="{00000000-0000-0000-0000-000000000000}"/>
            </ac:picMkLst>
          </pc:picChg>
          <pc:picChg chg="del">
            <ac:chgData name="Song, JianJian" userId="21c957f8-d12c-45e3-b67f-864ab375890b" providerId="ADAL" clId="{49907FBC-F9EC-4143-A8EC-8A51B39A3A11}" dt="2020-11-29T05:57:06.068" v="4"/>
            <ac:picMkLst>
              <pc:docMk/>
              <pc:sldMasterMk cId="2971451074" sldId="2147483796"/>
              <pc:sldLayoutMk cId="242137246" sldId="2147483801"/>
              <ac:picMk id="10" creationId="{00000000-0000-0000-0000-000000000000}"/>
            </ac:picMkLst>
          </pc:picChg>
          <pc:picChg chg="del">
            <ac:chgData name="Song, JianJian" userId="21c957f8-d12c-45e3-b67f-864ab375890b" providerId="ADAL" clId="{49907FBC-F9EC-4143-A8EC-8A51B39A3A11}" dt="2020-11-29T05:57:06.068" v="4"/>
            <ac:picMkLst>
              <pc:docMk/>
              <pc:sldMasterMk cId="2971451074" sldId="2147483796"/>
              <pc:sldLayoutMk cId="242137246" sldId="2147483801"/>
              <ac:picMk id="13" creationId="{00000000-0000-0000-0000-000000000000}"/>
            </ac:picMkLst>
          </pc:picChg>
          <pc:picChg chg="del">
            <ac:chgData name="Song, JianJian" userId="21c957f8-d12c-45e3-b67f-864ab375890b" providerId="ADAL" clId="{49907FBC-F9EC-4143-A8EC-8A51B39A3A11}" dt="2020-11-29T05:57:06.068" v="4"/>
            <ac:picMkLst>
              <pc:docMk/>
              <pc:sldMasterMk cId="2971451074" sldId="2147483796"/>
              <pc:sldLayoutMk cId="242137246" sldId="2147483801"/>
              <ac:picMk id="15" creationId="{00000000-0000-0000-0000-000000000000}"/>
            </ac:picMkLst>
          </pc:picChg>
          <pc:picChg chg="del">
            <ac:chgData name="Song, JianJian" userId="21c957f8-d12c-45e3-b67f-864ab375890b" providerId="ADAL" clId="{49907FBC-F9EC-4143-A8EC-8A51B39A3A11}" dt="2020-11-29T05:57:06.068" v="4"/>
            <ac:picMkLst>
              <pc:docMk/>
              <pc:sldMasterMk cId="2971451074" sldId="2147483796"/>
              <pc:sldLayoutMk cId="242137246" sldId="2147483801"/>
              <ac:picMk id="18" creationId="{00000000-0000-0000-0000-000000000000}"/>
            </ac:picMkLst>
          </pc:picChg>
        </pc:sldLayoutChg>
        <pc:sldLayoutChg chg="delSp">
          <pc:chgData name="Song, JianJian" userId="21c957f8-d12c-45e3-b67f-864ab375890b" providerId="ADAL" clId="{49907FBC-F9EC-4143-A8EC-8A51B39A3A11}" dt="2020-11-29T05:57:06.068" v="4"/>
          <pc:sldLayoutMkLst>
            <pc:docMk/>
            <pc:sldMasterMk cId="2971451074" sldId="2147483796"/>
            <pc:sldLayoutMk cId="1266299808" sldId="2147483802"/>
          </pc:sldLayoutMkLst>
          <pc:spChg chg="del">
            <ac:chgData name="Song, JianJian" userId="21c957f8-d12c-45e3-b67f-864ab375890b" providerId="ADAL" clId="{49907FBC-F9EC-4143-A8EC-8A51B39A3A11}" dt="2020-11-29T05:57:06.068" v="4"/>
            <ac:spMkLst>
              <pc:docMk/>
              <pc:sldMasterMk cId="2971451074" sldId="2147483796"/>
              <pc:sldLayoutMk cId="1266299808" sldId="2147483802"/>
              <ac:spMk id="4" creationId="{00000000-0000-0000-0000-000000000000}"/>
            </ac:spMkLst>
          </pc:spChg>
        </pc:sldLayoutChg>
        <pc:sldLayoutChg chg="delSp">
          <pc:chgData name="Song, JianJian" userId="21c957f8-d12c-45e3-b67f-864ab375890b" providerId="ADAL" clId="{49907FBC-F9EC-4143-A8EC-8A51B39A3A11}" dt="2020-11-29T05:57:06.068" v="4"/>
          <pc:sldLayoutMkLst>
            <pc:docMk/>
            <pc:sldMasterMk cId="2971451074" sldId="2147483796"/>
            <pc:sldLayoutMk cId="891892209" sldId="2147483803"/>
          </pc:sldLayoutMkLst>
          <pc:spChg chg="del">
            <ac:chgData name="Song, JianJian" userId="21c957f8-d12c-45e3-b67f-864ab375890b" providerId="ADAL" clId="{49907FBC-F9EC-4143-A8EC-8A51B39A3A11}" dt="2020-11-29T05:57:06.068" v="4"/>
            <ac:spMkLst>
              <pc:docMk/>
              <pc:sldMasterMk cId="2971451074" sldId="2147483796"/>
              <pc:sldLayoutMk cId="891892209" sldId="2147483803"/>
              <ac:spMk id="4" creationId="{00000000-0000-0000-0000-000000000000}"/>
            </ac:spMkLst>
          </pc:spChg>
        </pc:sldLayoutChg>
        <pc:sldLayoutChg chg="delSp">
          <pc:chgData name="Song, JianJian" userId="21c957f8-d12c-45e3-b67f-864ab375890b" providerId="ADAL" clId="{49907FBC-F9EC-4143-A8EC-8A51B39A3A11}" dt="2020-11-29T05:57:06.068" v="4"/>
          <pc:sldLayoutMkLst>
            <pc:docMk/>
            <pc:sldMasterMk cId="2971451074" sldId="2147483796"/>
            <pc:sldLayoutMk cId="2577083012" sldId="2147483804"/>
          </pc:sldLayoutMkLst>
          <pc:spChg chg="del">
            <ac:chgData name="Song, JianJian" userId="21c957f8-d12c-45e3-b67f-864ab375890b" providerId="ADAL" clId="{49907FBC-F9EC-4143-A8EC-8A51B39A3A11}" dt="2020-11-29T05:57:06.068" v="4"/>
            <ac:spMkLst>
              <pc:docMk/>
              <pc:sldMasterMk cId="2971451074" sldId="2147483796"/>
              <pc:sldLayoutMk cId="2577083012" sldId="2147483804"/>
              <ac:spMk id="4" creationId="{00000000-0000-0000-0000-000000000000}"/>
            </ac:spMkLst>
          </pc:spChg>
        </pc:sldLayoutChg>
        <pc:sldLayoutChg chg="delSp">
          <pc:chgData name="Song, JianJian" userId="21c957f8-d12c-45e3-b67f-864ab375890b" providerId="ADAL" clId="{49907FBC-F9EC-4143-A8EC-8A51B39A3A11}" dt="2020-11-29T05:57:06.068" v="4"/>
          <pc:sldLayoutMkLst>
            <pc:docMk/>
            <pc:sldMasterMk cId="2971451074" sldId="2147483796"/>
            <pc:sldLayoutMk cId="3590209501" sldId="2147483805"/>
          </pc:sldLayoutMkLst>
          <pc:spChg chg="del">
            <ac:chgData name="Song, JianJian" userId="21c957f8-d12c-45e3-b67f-864ab375890b" providerId="ADAL" clId="{49907FBC-F9EC-4143-A8EC-8A51B39A3A11}" dt="2020-11-29T05:57:06.068" v="4"/>
            <ac:spMkLst>
              <pc:docMk/>
              <pc:sldMasterMk cId="2971451074" sldId="2147483796"/>
              <pc:sldLayoutMk cId="3590209501" sldId="2147483805"/>
              <ac:spMk id="4" creationId="{00000000-0000-0000-0000-000000000000}"/>
            </ac:spMkLst>
          </pc:spChg>
        </pc:sldLayoutChg>
      </pc:sldMasterChg>
      <pc:sldMasterChg chg="addSp delSp modSp mod modSldLayout">
        <pc:chgData name="Song, JianJian" userId="21c957f8-d12c-45e3-b67f-864ab375890b" providerId="ADAL" clId="{49907FBC-F9EC-4143-A8EC-8A51B39A3A11}" dt="2020-11-29T06:12:58.971" v="96" actId="478"/>
        <pc:sldMasterMkLst>
          <pc:docMk/>
          <pc:sldMasterMk cId="4155351776" sldId="2147483806"/>
        </pc:sldMasterMkLst>
        <pc:spChg chg="mod">
          <ac:chgData name="Song, JianJian" userId="21c957f8-d12c-45e3-b67f-864ab375890b" providerId="ADAL" clId="{49907FBC-F9EC-4143-A8EC-8A51B39A3A11}" dt="2020-11-29T06:04:03.444" v="44" actId="20577"/>
          <ac:spMkLst>
            <pc:docMk/>
            <pc:sldMasterMk cId="4155351776" sldId="2147483806"/>
            <ac:spMk id="6" creationId="{00000000-0000-0000-0000-000000000000}"/>
          </ac:spMkLst>
        </pc:spChg>
        <pc:spChg chg="add del mod">
          <ac:chgData name="Song, JianJian" userId="21c957f8-d12c-45e3-b67f-864ab375890b" providerId="ADAL" clId="{49907FBC-F9EC-4143-A8EC-8A51B39A3A11}" dt="2020-11-29T06:03:30.722" v="37" actId="478"/>
          <ac:spMkLst>
            <pc:docMk/>
            <pc:sldMasterMk cId="4155351776" sldId="2147483806"/>
            <ac:spMk id="9" creationId="{CB370BDF-4EB5-4F55-ADE6-FBF5701680FC}"/>
          </ac:spMkLst>
        </pc:spChg>
        <pc:spChg chg="add del">
          <ac:chgData name="Song, JianJian" userId="21c957f8-d12c-45e3-b67f-864ab375890b" providerId="ADAL" clId="{49907FBC-F9EC-4143-A8EC-8A51B39A3A11}" dt="2020-11-29T06:02:59.035" v="32" actId="22"/>
          <ac:spMkLst>
            <pc:docMk/>
            <pc:sldMasterMk cId="4155351776" sldId="2147483806"/>
            <ac:spMk id="10" creationId="{7E831AC9-78C0-46DB-A738-0AEE42C71233}"/>
          </ac:spMkLst>
        </pc:spChg>
        <pc:picChg chg="add ord">
          <ac:chgData name="Song, JianJian" userId="21c957f8-d12c-45e3-b67f-864ab375890b" providerId="ADAL" clId="{49907FBC-F9EC-4143-A8EC-8A51B39A3A11}" dt="2020-11-29T06:03:14.882" v="35" actId="167"/>
          <ac:picMkLst>
            <pc:docMk/>
            <pc:sldMasterMk cId="4155351776" sldId="2147483806"/>
            <ac:picMk id="8" creationId="{9B844338-B188-460D-A59D-50FD5935EE4C}"/>
          </ac:picMkLst>
        </pc:picChg>
        <pc:sldLayoutChg chg="addSp modSp mod">
          <pc:chgData name="Song, JianJian" userId="21c957f8-d12c-45e3-b67f-864ab375890b" providerId="ADAL" clId="{49907FBC-F9EC-4143-A8EC-8A51B39A3A11}" dt="2020-11-29T06:09:39.374" v="68" actId="255"/>
          <pc:sldLayoutMkLst>
            <pc:docMk/>
            <pc:sldMasterMk cId="4155351776" sldId="2147483806"/>
            <pc:sldLayoutMk cId="1933759814" sldId="2147483807"/>
          </pc:sldLayoutMkLst>
          <pc:spChg chg="add mod">
            <ac:chgData name="Song, JianJian" userId="21c957f8-d12c-45e3-b67f-864ab375890b" providerId="ADAL" clId="{49907FBC-F9EC-4143-A8EC-8A51B39A3A11}" dt="2020-11-29T06:09:30.788" v="67" actId="255"/>
            <ac:spMkLst>
              <pc:docMk/>
              <pc:sldMasterMk cId="4155351776" sldId="2147483806"/>
              <pc:sldLayoutMk cId="1933759814" sldId="2147483807"/>
              <ac:spMk id="5" creationId="{91A0E54B-ED71-47C1-AC18-87A5A37AE8A6}"/>
            </ac:spMkLst>
          </pc:spChg>
          <pc:spChg chg="mod">
            <ac:chgData name="Song, JianJian" userId="21c957f8-d12c-45e3-b67f-864ab375890b" providerId="ADAL" clId="{49907FBC-F9EC-4143-A8EC-8A51B39A3A11}" dt="2020-11-29T06:09:39.374" v="68" actId="255"/>
            <ac:spMkLst>
              <pc:docMk/>
              <pc:sldMasterMk cId="4155351776" sldId="2147483806"/>
              <pc:sldLayoutMk cId="1933759814" sldId="2147483807"/>
              <ac:spMk id="12" creationId="{00000000-0000-0000-0000-000000000000}"/>
            </ac:spMkLst>
          </pc:spChg>
        </pc:sldLayoutChg>
        <pc:sldLayoutChg chg="modSp mod">
          <pc:chgData name="Song, JianJian" userId="21c957f8-d12c-45e3-b67f-864ab375890b" providerId="ADAL" clId="{49907FBC-F9EC-4143-A8EC-8A51B39A3A11}" dt="2020-11-29T06:05:05.108" v="46" actId="948"/>
          <pc:sldLayoutMkLst>
            <pc:docMk/>
            <pc:sldMasterMk cId="4155351776" sldId="2147483806"/>
            <pc:sldLayoutMk cId="1638426467" sldId="2147483808"/>
          </pc:sldLayoutMkLst>
          <pc:spChg chg="mod">
            <ac:chgData name="Song, JianJian" userId="21c957f8-d12c-45e3-b67f-864ab375890b" providerId="ADAL" clId="{49907FBC-F9EC-4143-A8EC-8A51B39A3A11}" dt="2020-11-29T06:05:05.108" v="46" actId="948"/>
            <ac:spMkLst>
              <pc:docMk/>
              <pc:sldMasterMk cId="4155351776" sldId="2147483806"/>
              <pc:sldLayoutMk cId="1638426467" sldId="2147483808"/>
              <ac:spMk id="17" creationId="{00000000-0000-0000-0000-000000000000}"/>
            </ac:spMkLst>
          </pc:spChg>
        </pc:sldLayoutChg>
        <pc:sldLayoutChg chg="delSp modSp mod">
          <pc:chgData name="Song, JianJian" userId="21c957f8-d12c-45e3-b67f-864ab375890b" providerId="ADAL" clId="{49907FBC-F9EC-4143-A8EC-8A51B39A3A11}" dt="2020-11-29T06:10:56.206" v="78" actId="14100"/>
          <pc:sldLayoutMkLst>
            <pc:docMk/>
            <pc:sldMasterMk cId="4155351776" sldId="2147483806"/>
            <pc:sldLayoutMk cId="2169817301" sldId="2147483815"/>
          </pc:sldLayoutMkLst>
          <pc:spChg chg="del">
            <ac:chgData name="Song, JianJian" userId="21c957f8-d12c-45e3-b67f-864ab375890b" providerId="ADAL" clId="{49907FBC-F9EC-4143-A8EC-8A51B39A3A11}" dt="2020-11-29T06:10:51.879" v="77" actId="478"/>
            <ac:spMkLst>
              <pc:docMk/>
              <pc:sldMasterMk cId="4155351776" sldId="2147483806"/>
              <pc:sldLayoutMk cId="2169817301" sldId="2147483815"/>
              <ac:spMk id="5" creationId="{91A0E54B-ED71-47C1-AC18-87A5A37AE8A6}"/>
            </ac:spMkLst>
          </pc:spChg>
          <pc:spChg chg="mod">
            <ac:chgData name="Song, JianJian" userId="21c957f8-d12c-45e3-b67f-864ab375890b" providerId="ADAL" clId="{49907FBC-F9EC-4143-A8EC-8A51B39A3A11}" dt="2020-11-29T06:10:56.206" v="78" actId="14100"/>
            <ac:spMkLst>
              <pc:docMk/>
              <pc:sldMasterMk cId="4155351776" sldId="2147483806"/>
              <pc:sldLayoutMk cId="2169817301" sldId="2147483815"/>
              <ac:spMk id="12" creationId="{00000000-0000-0000-0000-000000000000}"/>
            </ac:spMkLst>
          </pc:spChg>
        </pc:sldLayoutChg>
        <pc:sldLayoutChg chg="delSp mod">
          <pc:chgData name="Song, JianJian" userId="21c957f8-d12c-45e3-b67f-864ab375890b" providerId="ADAL" clId="{49907FBC-F9EC-4143-A8EC-8A51B39A3A11}" dt="2020-11-29T06:12:58.971" v="96" actId="478"/>
          <pc:sldLayoutMkLst>
            <pc:docMk/>
            <pc:sldMasterMk cId="4155351776" sldId="2147483806"/>
            <pc:sldLayoutMk cId="279977255" sldId="2147483816"/>
          </pc:sldLayoutMkLst>
          <pc:spChg chg="del">
            <ac:chgData name="Song, JianJian" userId="21c957f8-d12c-45e3-b67f-864ab375890b" providerId="ADAL" clId="{49907FBC-F9EC-4143-A8EC-8A51B39A3A11}" dt="2020-11-29T06:12:58.971" v="96" actId="478"/>
            <ac:spMkLst>
              <pc:docMk/>
              <pc:sldMasterMk cId="4155351776" sldId="2147483806"/>
              <pc:sldLayoutMk cId="279977255" sldId="2147483816"/>
              <ac:spMk id="5" creationId="{91A0E54B-ED71-47C1-AC18-87A5A37AE8A6}"/>
            </ac:spMkLst>
          </pc:spChg>
        </pc:sldLayoutChg>
      </pc:sldMasterChg>
      <pc:sldMasterChg chg="addSp">
        <pc:chgData name="Song, JianJian" userId="21c957f8-d12c-45e3-b67f-864ab375890b" providerId="ADAL" clId="{49907FBC-F9EC-4143-A8EC-8A51B39A3A11}" dt="2020-11-29T06:00:50.272" v="15"/>
        <pc:sldMasterMkLst>
          <pc:docMk/>
          <pc:sldMasterMk cId="1286407840" sldId="2147483815"/>
        </pc:sldMasterMkLst>
        <pc:picChg chg="add">
          <ac:chgData name="Song, JianJian" userId="21c957f8-d12c-45e3-b67f-864ab375890b" providerId="ADAL" clId="{49907FBC-F9EC-4143-A8EC-8A51B39A3A11}" dt="2020-11-29T06:00:50.272" v="15"/>
          <ac:picMkLst>
            <pc:docMk/>
            <pc:sldMasterMk cId="1286407840" sldId="2147483815"/>
            <ac:picMk id="8" creationId="{5A94C8B8-2189-412E-AB99-EE6A5310C680}"/>
          </ac:picMkLst>
        </pc:picChg>
      </pc:sldMasterChg>
    </pc:docChg>
  </pc:docChgLst>
  <pc:docChgLst>
    <pc:chgData name="Song, JianJian" userId="21c957f8-d12c-45e3-b67f-864ab375890b" providerId="ADAL" clId="{BC8DAE7A-FE93-4219-85C6-7DE27634DFCC}"/>
    <pc:docChg chg="undo custSel modSld modMainMaster">
      <pc:chgData name="Song, JianJian" userId="21c957f8-d12c-45e3-b67f-864ab375890b" providerId="ADAL" clId="{BC8DAE7A-FE93-4219-85C6-7DE27634DFCC}" dt="2020-11-29T04:13:19.552" v="135" actId="207"/>
      <pc:docMkLst>
        <pc:docMk/>
      </pc:docMkLst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0" sldId="640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0" sldId="640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0" sldId="640"/>
            <ac:spMk id="4" creationId="{1FBE2564-65C1-474B-A51E-7166B378A8F7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0" sldId="642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0" sldId="642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0" sldId="642"/>
            <ac:spMk id="4" creationId="{00000000-0000-0000-0000-000000000000}"/>
          </ac:spMkLst>
        </pc:spChg>
      </pc:sldChg>
      <pc:sldChg chg="modSp mod">
        <pc:chgData name="Song, JianJian" userId="21c957f8-d12c-45e3-b67f-864ab375890b" providerId="ADAL" clId="{BC8DAE7A-FE93-4219-85C6-7DE27634DFCC}" dt="2020-11-29T03:59:26.257" v="42" actId="692"/>
        <pc:sldMkLst>
          <pc:docMk/>
          <pc:sldMk cId="1319803916" sldId="643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319803916" sldId="643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319803916" sldId="643"/>
            <ac:spMk id="3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319803916" sldId="643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9:26.257" v="42" actId="692"/>
          <ac:spMkLst>
            <pc:docMk/>
            <pc:sldMk cId="1319803916" sldId="643"/>
            <ac:spMk id="5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9:26.257" v="42" actId="692"/>
          <ac:spMkLst>
            <pc:docMk/>
            <pc:sldMk cId="1319803916" sldId="643"/>
            <ac:spMk id="6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9:26.257" v="42" actId="692"/>
          <ac:spMkLst>
            <pc:docMk/>
            <pc:sldMk cId="1319803916" sldId="643"/>
            <ac:spMk id="7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9:26.257" v="42" actId="692"/>
          <ac:spMkLst>
            <pc:docMk/>
            <pc:sldMk cId="1319803916" sldId="643"/>
            <ac:spMk id="8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9:26.257" v="42" actId="692"/>
          <ac:spMkLst>
            <pc:docMk/>
            <pc:sldMk cId="1319803916" sldId="643"/>
            <ac:spMk id="9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9:26.257" v="42" actId="692"/>
          <ac:spMkLst>
            <pc:docMk/>
            <pc:sldMk cId="1319803916" sldId="643"/>
            <ac:spMk id="10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9:26.257" v="42" actId="692"/>
          <ac:spMkLst>
            <pc:docMk/>
            <pc:sldMk cId="1319803916" sldId="643"/>
            <ac:spMk id="11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9:26.257" v="42" actId="692"/>
          <ac:spMkLst>
            <pc:docMk/>
            <pc:sldMk cId="1319803916" sldId="643"/>
            <ac:spMk id="1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9:26.257" v="42" actId="692"/>
          <ac:spMkLst>
            <pc:docMk/>
            <pc:sldMk cId="1319803916" sldId="643"/>
            <ac:spMk id="13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2251648089" sldId="644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251648089" sldId="644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251648089" sldId="644"/>
            <ac:spMk id="4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3956889765" sldId="645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956889765" sldId="645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956889765" sldId="645"/>
            <ac:spMk id="4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662446153" sldId="646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662446153" sldId="646"/>
            <ac:spMk id="4" creationId="{00000000-0000-0000-0000-000000000000}"/>
          </ac:spMkLst>
        </pc:spChg>
      </pc:sldChg>
      <pc:sldChg chg="delSp modSp mod">
        <pc:chgData name="Song, JianJian" userId="21c957f8-d12c-45e3-b67f-864ab375890b" providerId="ADAL" clId="{BC8DAE7A-FE93-4219-85C6-7DE27634DFCC}" dt="2020-11-29T04:04:30.815" v="96" actId="14100"/>
        <pc:sldMkLst>
          <pc:docMk/>
          <pc:sldMk cId="1182278499" sldId="647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182278499" sldId="647"/>
            <ac:spMk id="4" creationId="{00000000-0000-0000-0000-000000000000}"/>
          </ac:spMkLst>
        </pc:spChg>
        <pc:spChg chg="del mod">
          <ac:chgData name="Song, JianJian" userId="21c957f8-d12c-45e3-b67f-864ab375890b" providerId="ADAL" clId="{BC8DAE7A-FE93-4219-85C6-7DE27634DFCC}" dt="2020-11-29T04:00:05.476" v="44" actId="478"/>
          <ac:spMkLst>
            <pc:docMk/>
            <pc:sldMk cId="1182278499" sldId="647"/>
            <ac:spMk id="7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2:47.709" v="80" actId="1076"/>
          <ac:spMkLst>
            <pc:docMk/>
            <pc:sldMk cId="1182278499" sldId="647"/>
            <ac:spMk id="8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3:53.537" v="91" actId="14100"/>
          <ac:spMkLst>
            <pc:docMk/>
            <pc:sldMk cId="1182278499" sldId="647"/>
            <ac:spMk id="9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4:30.815" v="96" actId="14100"/>
          <ac:spMkLst>
            <pc:docMk/>
            <pc:sldMk cId="1182278499" sldId="647"/>
            <ac:spMk id="10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0:56.346" v="52" actId="1076"/>
          <ac:spMkLst>
            <pc:docMk/>
            <pc:sldMk cId="1182278499" sldId="647"/>
            <ac:spMk id="11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2:08.335" v="68" actId="1076"/>
          <ac:spMkLst>
            <pc:docMk/>
            <pc:sldMk cId="1182278499" sldId="647"/>
            <ac:spMk id="1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0:47.583" v="51" actId="14100"/>
          <ac:spMkLst>
            <pc:docMk/>
            <pc:sldMk cId="1182278499" sldId="647"/>
            <ac:spMk id="13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3:02.008" v="84" actId="1076"/>
          <ac:spMkLst>
            <pc:docMk/>
            <pc:sldMk cId="1182278499" sldId="647"/>
            <ac:spMk id="1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3:21.455" v="87" actId="14100"/>
          <ac:spMkLst>
            <pc:docMk/>
            <pc:sldMk cId="1182278499" sldId="647"/>
            <ac:spMk id="15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0:35.099" v="49" actId="14100"/>
          <ac:spMkLst>
            <pc:docMk/>
            <pc:sldMk cId="1182278499" sldId="647"/>
            <ac:spMk id="16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3:49.329" v="90" actId="1076"/>
          <ac:spMkLst>
            <pc:docMk/>
            <pc:sldMk cId="1182278499" sldId="647"/>
            <ac:spMk id="17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2:00.927" v="67" actId="1076"/>
          <ac:spMkLst>
            <pc:docMk/>
            <pc:sldMk cId="1182278499" sldId="647"/>
            <ac:spMk id="18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2:27.762" v="73" actId="1076"/>
          <ac:spMkLst>
            <pc:docMk/>
            <pc:sldMk cId="1182278499" sldId="647"/>
            <ac:spMk id="19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0:18.893" v="45" actId="255"/>
          <ac:spMkLst>
            <pc:docMk/>
            <pc:sldMk cId="1182278499" sldId="647"/>
            <ac:spMk id="20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4:17.709" v="94" actId="1076"/>
          <ac:spMkLst>
            <pc:docMk/>
            <pc:sldMk cId="1182278499" sldId="647"/>
            <ac:spMk id="21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2:56.051" v="83" actId="14100"/>
          <ac:spMkLst>
            <pc:docMk/>
            <pc:sldMk cId="1182278499" sldId="647"/>
            <ac:spMk id="2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3:06.196" v="85" actId="14100"/>
          <ac:spMkLst>
            <pc:docMk/>
            <pc:sldMk cId="1182278499" sldId="647"/>
            <ac:spMk id="23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0:18.893" v="45" actId="255"/>
          <ac:spMkLst>
            <pc:docMk/>
            <pc:sldMk cId="1182278499" sldId="647"/>
            <ac:spMk id="2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4:11.208" v="93" actId="1076"/>
          <ac:spMkLst>
            <pc:docMk/>
            <pc:sldMk cId="1182278499" sldId="647"/>
            <ac:spMk id="25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04:20.903" v="95" actId="1076"/>
          <ac:spMkLst>
            <pc:docMk/>
            <pc:sldMk cId="1182278499" sldId="647"/>
            <ac:spMk id="26" creationId="{00000000-0000-0000-0000-000000000000}"/>
          </ac:spMkLst>
        </pc:spChg>
        <pc:picChg chg="mod">
          <ac:chgData name="Song, JianJian" userId="21c957f8-d12c-45e3-b67f-864ab375890b" providerId="ADAL" clId="{BC8DAE7A-FE93-4219-85C6-7DE27634DFCC}" dt="2020-11-29T04:02:32.530" v="75" actId="1076"/>
          <ac:picMkLst>
            <pc:docMk/>
            <pc:sldMk cId="1182278499" sldId="647"/>
            <ac:picMk id="27" creationId="{00000000-0000-0000-0000-000000000000}"/>
          </ac:picMkLst>
        </pc:picChg>
      </pc:sldChg>
      <pc:sldChg chg="modSp mod">
        <pc:chgData name="Song, JianJian" userId="21c957f8-d12c-45e3-b67f-864ab375890b" providerId="ADAL" clId="{BC8DAE7A-FE93-4219-85C6-7DE27634DFCC}" dt="2020-11-29T04:12:55.050" v="132" actId="14100"/>
        <pc:sldMkLst>
          <pc:docMk/>
          <pc:sldMk cId="3411687540" sldId="656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411687540" sldId="656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12:49.984" v="131" actId="6549"/>
          <ac:spMkLst>
            <pc:docMk/>
            <pc:sldMk cId="3411687540" sldId="656"/>
            <ac:spMk id="7" creationId="{00000000-0000-0000-0000-000000000000}"/>
          </ac:spMkLst>
        </pc:spChg>
        <pc:picChg chg="mod">
          <ac:chgData name="Song, JianJian" userId="21c957f8-d12c-45e3-b67f-864ab375890b" providerId="ADAL" clId="{BC8DAE7A-FE93-4219-85C6-7DE27634DFCC}" dt="2020-11-29T04:12:55.050" v="132" actId="14100"/>
          <ac:picMkLst>
            <pc:docMk/>
            <pc:sldMk cId="3411687540" sldId="656"/>
            <ac:picMk id="5" creationId="{00000000-0000-0000-0000-000000000000}"/>
          </ac:picMkLst>
        </pc:pic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1990117798" sldId="663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990117798" sldId="663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990117798" sldId="663"/>
            <ac:spMk id="4" creationId="{00000000-0000-0000-0000-000000000000}"/>
          </ac:spMkLst>
        </pc:spChg>
      </pc:sldChg>
      <pc:sldChg chg="modSp mod">
        <pc:chgData name="Song, JianJian" userId="21c957f8-d12c-45e3-b67f-864ab375890b" providerId="ADAL" clId="{BC8DAE7A-FE93-4219-85C6-7DE27634DFCC}" dt="2020-11-29T04:13:19.552" v="135" actId="207"/>
        <pc:sldMkLst>
          <pc:docMk/>
          <pc:sldMk cId="2606921267" sldId="665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606921267" sldId="665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606921267" sldId="665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13:19.552" v="135" actId="207"/>
          <ac:spMkLst>
            <pc:docMk/>
            <pc:sldMk cId="2606921267" sldId="665"/>
            <ac:spMk id="6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18592237" sldId="674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8592237" sldId="674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8592237" sldId="674"/>
            <ac:spMk id="6" creationId="{00000000-0000-0000-0000-000000000000}"/>
          </ac:spMkLst>
        </pc:spChg>
      </pc:sldChg>
      <pc:sldChg chg="addSp delSp modSp mod">
        <pc:chgData name="Song, JianJian" userId="21c957f8-d12c-45e3-b67f-864ab375890b" providerId="ADAL" clId="{BC8DAE7A-FE93-4219-85C6-7DE27634DFCC}" dt="2020-11-29T04:11:05.921" v="124" actId="1076"/>
        <pc:sldMkLst>
          <pc:docMk/>
          <pc:sldMk cId="1799252693" sldId="677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799252693" sldId="677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799252693" sldId="677"/>
            <ac:spMk id="10" creationId="{00000000-0000-0000-0000-000000000000}"/>
          </ac:spMkLst>
        </pc:spChg>
        <pc:picChg chg="del mod">
          <ac:chgData name="Song, JianJian" userId="21c957f8-d12c-45e3-b67f-864ab375890b" providerId="ADAL" clId="{BC8DAE7A-FE93-4219-85C6-7DE27634DFCC}" dt="2020-11-29T04:07:00.190" v="100" actId="478"/>
          <ac:picMkLst>
            <pc:docMk/>
            <pc:sldMk cId="1799252693" sldId="677"/>
            <ac:picMk id="2" creationId="{A0F4DBF7-B318-494B-81F0-DE8745BDE5CC}"/>
          </ac:picMkLst>
        </pc:picChg>
        <pc:picChg chg="del mod">
          <ac:chgData name="Song, JianJian" userId="21c957f8-d12c-45e3-b67f-864ab375890b" providerId="ADAL" clId="{BC8DAE7A-FE93-4219-85C6-7DE27634DFCC}" dt="2020-11-29T04:10:50.536" v="121" actId="478"/>
          <ac:picMkLst>
            <pc:docMk/>
            <pc:sldMk cId="1799252693" sldId="677"/>
            <ac:picMk id="3" creationId="{50F72717-FF50-45C3-B2B9-E3760326D161}"/>
          </ac:picMkLst>
        </pc:picChg>
        <pc:picChg chg="add mod">
          <ac:chgData name="Song, JianJian" userId="21c957f8-d12c-45e3-b67f-864ab375890b" providerId="ADAL" clId="{BC8DAE7A-FE93-4219-85C6-7DE27634DFCC}" dt="2020-11-29T04:10:23.767" v="118" actId="1076"/>
          <ac:picMkLst>
            <pc:docMk/>
            <pc:sldMk cId="1799252693" sldId="677"/>
            <ac:picMk id="6" creationId="{1283DB5C-DA03-42FD-80CA-330E8EE0C754}"/>
          </ac:picMkLst>
        </pc:picChg>
        <pc:picChg chg="add mod">
          <ac:chgData name="Song, JianJian" userId="21c957f8-d12c-45e3-b67f-864ab375890b" providerId="ADAL" clId="{BC8DAE7A-FE93-4219-85C6-7DE27634DFCC}" dt="2020-11-29T04:10:25.938" v="119" actId="1076"/>
          <ac:picMkLst>
            <pc:docMk/>
            <pc:sldMk cId="1799252693" sldId="677"/>
            <ac:picMk id="8" creationId="{A13484FD-8FA8-4E46-9B3A-ACA2D80649B1}"/>
          </ac:picMkLst>
        </pc:picChg>
        <pc:picChg chg="add mod">
          <ac:chgData name="Song, JianJian" userId="21c957f8-d12c-45e3-b67f-864ab375890b" providerId="ADAL" clId="{BC8DAE7A-FE93-4219-85C6-7DE27634DFCC}" dt="2020-11-29T04:11:05.921" v="124" actId="1076"/>
          <ac:picMkLst>
            <pc:docMk/>
            <pc:sldMk cId="1799252693" sldId="677"/>
            <ac:picMk id="11" creationId="{3D7264B2-DCC5-4CE2-8D09-C2BC1F4A9B3E}"/>
          </ac:picMkLst>
        </pc:pic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3730348738" sldId="679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730348738" sldId="679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730348738" sldId="679"/>
            <ac:spMk id="7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193638510" sldId="680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93638510" sldId="680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93638510" sldId="680"/>
            <ac:spMk id="7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793350846" sldId="681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793350846" sldId="681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793350846" sldId="681"/>
            <ac:spMk id="7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2218175339" sldId="693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218175339" sldId="693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218175339" sldId="693"/>
            <ac:spMk id="6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2855815887" sldId="695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855815887" sldId="695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855815887" sldId="695"/>
            <ac:spMk id="4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1906993691" sldId="699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906993691" sldId="699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906993691" sldId="699"/>
            <ac:spMk id="4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238611742" sldId="703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38611742" sldId="703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38611742" sldId="703"/>
            <ac:spMk id="4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4163321147" sldId="711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4163321147" sldId="711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4163321147" sldId="711"/>
            <ac:spMk id="4" creationId="{00000000-0000-0000-0000-000000000000}"/>
          </ac:spMkLst>
        </pc:spChg>
      </pc:sldChg>
      <pc:sldChg chg="modSp mod">
        <pc:chgData name="Song, JianJian" userId="21c957f8-d12c-45e3-b67f-864ab375890b" providerId="ADAL" clId="{BC8DAE7A-FE93-4219-85C6-7DE27634DFCC}" dt="2020-11-29T04:12:34.526" v="130" actId="207"/>
        <pc:sldMkLst>
          <pc:docMk/>
          <pc:sldMk cId="3670874711" sldId="712"/>
        </pc:sldMkLst>
        <pc:spChg chg="mod">
          <ac:chgData name="Song, JianJian" userId="21c957f8-d12c-45e3-b67f-864ab375890b" providerId="ADAL" clId="{BC8DAE7A-FE93-4219-85C6-7DE27634DFCC}" dt="2020-11-29T04:12:16.767" v="127" actId="207"/>
          <ac:spMkLst>
            <pc:docMk/>
            <pc:sldMk cId="3670874711" sldId="712"/>
            <ac:spMk id="2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12:34.526" v="130" actId="207"/>
          <ac:spMkLst>
            <pc:docMk/>
            <pc:sldMk cId="3670874711" sldId="712"/>
            <ac:spMk id="3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670874711" sldId="712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12:24.893" v="128" actId="207"/>
          <ac:spMkLst>
            <pc:docMk/>
            <pc:sldMk cId="3670874711" sldId="712"/>
            <ac:spMk id="8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4:12:29.480" v="129" actId="207"/>
          <ac:spMkLst>
            <pc:docMk/>
            <pc:sldMk cId="3670874711" sldId="712"/>
            <ac:spMk id="12" creationId="{00000000-0000-0000-0000-000000000000}"/>
          </ac:spMkLst>
        </pc:spChg>
      </pc:sldChg>
      <pc:sldChg chg="modSp mod">
        <pc:chgData name="Song, JianJian" userId="21c957f8-d12c-45e3-b67f-864ab375890b" providerId="ADAL" clId="{BC8DAE7A-FE93-4219-85C6-7DE27634DFCC}" dt="2020-11-29T04:04:52.008" v="98" actId="14100"/>
        <pc:sldMkLst>
          <pc:docMk/>
          <pc:sldMk cId="2308701970" sldId="713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308701970" sldId="713"/>
            <ac:spMk id="2" creationId="{F3891B79-C6F3-4F07-A560-FA9F6FFA6A8C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308701970" sldId="713"/>
            <ac:spMk id="7170" creationId="{00000000-0000-0000-0000-000000000000}"/>
          </ac:spMkLst>
        </pc:spChg>
        <pc:picChg chg="mod">
          <ac:chgData name="Song, JianJian" userId="21c957f8-d12c-45e3-b67f-864ab375890b" providerId="ADAL" clId="{BC8DAE7A-FE93-4219-85C6-7DE27634DFCC}" dt="2020-11-29T04:04:52.008" v="98" actId="14100"/>
          <ac:picMkLst>
            <pc:docMk/>
            <pc:sldMk cId="2308701970" sldId="713"/>
            <ac:picMk id="5" creationId="{9FFF3494-95D4-485A-B44D-40B0359CAD8F}"/>
          </ac:picMkLst>
        </pc:pic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304846610" sldId="714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04846610" sldId="714"/>
            <ac:spMk id="10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04846610" sldId="714"/>
            <ac:spMk id="7170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3643134482" sldId="715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643134482" sldId="715"/>
            <ac:spMk id="2" creationId="{99A73AB2-734D-4524-B5B4-A22F4327161A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643134482" sldId="715"/>
            <ac:spMk id="7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55760092" sldId="716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55760092" sldId="716"/>
            <ac:spMk id="2" creationId="{70A3F097-B4BC-4547-B35E-EFFC6988C959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55760092" sldId="716"/>
            <ac:spMk id="3" creationId="{A7B520FC-00A1-4102-8511-8C20175B8956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3109445983" sldId="718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109445983" sldId="718"/>
            <ac:spMk id="5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109445983" sldId="718"/>
            <ac:spMk id="11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2395484875" sldId="719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395484875" sldId="719"/>
            <ac:spMk id="3" creationId="{DB9280E3-314A-4512-A22A-739C4421958F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395484875" sldId="719"/>
            <ac:spMk id="4" creationId="{820B5036-591A-45B7-A05F-C2310816DA3C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2980785438" sldId="720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980785438" sldId="720"/>
            <ac:spMk id="3" creationId="{DB9280E3-314A-4512-A22A-739C4421958F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980785438" sldId="720"/>
            <ac:spMk id="6" creationId="{0B4B0BA5-BD0D-40A2-8AD1-595D5BECAB2F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1977497221" sldId="721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977497221" sldId="721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1977497221" sldId="721"/>
            <ac:spMk id="10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2140605524" sldId="722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140605524" sldId="722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2140605524" sldId="722"/>
            <ac:spMk id="10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807679892" sldId="723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807679892" sldId="723"/>
            <ac:spMk id="3" creationId="{E0A09A7F-D774-4D8B-8BA3-2202D3D6C087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807679892" sldId="723"/>
            <ac:spMk id="4" creationId="{00000000-0000-0000-0000-000000000000}"/>
          </ac:spMkLst>
        </pc:spChg>
      </pc:sldChg>
      <pc:sldChg chg="modSp">
        <pc:chgData name="Song, JianJian" userId="21c957f8-d12c-45e3-b67f-864ab375890b" providerId="ADAL" clId="{BC8DAE7A-FE93-4219-85C6-7DE27634DFCC}" dt="2020-11-29T03:55:42.370" v="0"/>
        <pc:sldMkLst>
          <pc:docMk/>
          <pc:sldMk cId="3668229163" sldId="724"/>
        </pc:sldMkLst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668229163" sldId="724"/>
            <ac:spMk id="4" creationId="{00000000-0000-0000-0000-000000000000}"/>
          </ac:spMkLst>
        </pc:spChg>
        <pc:spChg chg="mod">
          <ac:chgData name="Song, JianJian" userId="21c957f8-d12c-45e3-b67f-864ab375890b" providerId="ADAL" clId="{BC8DAE7A-FE93-4219-85C6-7DE27634DFCC}" dt="2020-11-29T03:55:42.370" v="0"/>
          <ac:spMkLst>
            <pc:docMk/>
            <pc:sldMk cId="3668229163" sldId="724"/>
            <ac:spMk id="7" creationId="{259FA91C-B242-4E91-B946-D128632F43E0}"/>
          </ac:spMkLst>
        </pc:spChg>
      </pc:sldChg>
      <pc:sldMasterChg chg="addSp modSp mod modSldLayout">
        <pc:chgData name="Song, JianJian" userId="21c957f8-d12c-45e3-b67f-864ab375890b" providerId="ADAL" clId="{BC8DAE7A-FE93-4219-85C6-7DE27634DFCC}" dt="2020-11-29T03:58:03.164" v="27" actId="478"/>
        <pc:sldMasterMkLst>
          <pc:docMk/>
          <pc:sldMasterMk cId="1267003481" sldId="2147483785"/>
        </pc:sldMasterMkLst>
        <pc:spChg chg="add mod">
          <ac:chgData name="Song, JianJian" userId="21c957f8-d12c-45e3-b67f-864ab375890b" providerId="ADAL" clId="{BC8DAE7A-FE93-4219-85C6-7DE27634DFCC}" dt="2020-11-29T03:57:15.481" v="22" actId="20577"/>
          <ac:spMkLst>
            <pc:docMk/>
            <pc:sldMasterMk cId="1267003481" sldId="2147483785"/>
            <ac:spMk id="7" creationId="{2AF1CE65-A719-4BF1-B409-9E28603E71CA}"/>
          </ac:spMkLst>
        </pc:spChg>
        <pc:picChg chg="add">
          <ac:chgData name="Song, JianJian" userId="21c957f8-d12c-45e3-b67f-864ab375890b" providerId="ADAL" clId="{BC8DAE7A-FE93-4219-85C6-7DE27634DFCC}" dt="2020-11-29T03:55:42.370" v="0"/>
          <ac:picMkLst>
            <pc:docMk/>
            <pc:sldMasterMk cId="1267003481" sldId="2147483785"/>
            <ac:picMk id="4" creationId="{6328CE30-2455-41C0-8D37-8889CB909F8C}"/>
          </ac:picMkLst>
        </pc:picChg>
        <pc:sldLayoutChg chg="addSp delSp modSp mod">
          <pc:chgData name="Song, JianJian" userId="21c957f8-d12c-45e3-b67f-864ab375890b" providerId="ADAL" clId="{BC8DAE7A-FE93-4219-85C6-7DE27634DFCC}" dt="2020-11-29T03:58:03.164" v="27" actId="478"/>
          <pc:sldLayoutMkLst>
            <pc:docMk/>
            <pc:sldMasterMk cId="1267003481" sldId="2147483785"/>
            <pc:sldLayoutMk cId="2317275985" sldId="2147483788"/>
          </pc:sldLayoutMkLst>
          <pc:spChg chg="mod">
            <ac:chgData name="Song, JianJian" userId="21c957f8-d12c-45e3-b67f-864ab375890b" providerId="ADAL" clId="{BC8DAE7A-FE93-4219-85C6-7DE27634DFCC}" dt="2020-11-29T03:55:59.923" v="1" actId="255"/>
            <ac:spMkLst>
              <pc:docMk/>
              <pc:sldMasterMk cId="1267003481" sldId="2147483785"/>
              <pc:sldLayoutMk cId="2317275985" sldId="2147483788"/>
              <ac:spMk id="3" creationId="{00000000-0000-0000-0000-000000000000}"/>
            </ac:spMkLst>
          </pc:spChg>
          <pc:spChg chg="mod">
            <ac:chgData name="Song, JianJian" userId="21c957f8-d12c-45e3-b67f-864ab375890b" providerId="ADAL" clId="{BC8DAE7A-FE93-4219-85C6-7DE27634DFCC}" dt="2020-11-29T03:57:42.453" v="24" actId="1076"/>
            <ac:spMkLst>
              <pc:docMk/>
              <pc:sldMasterMk cId="1267003481" sldId="2147483785"/>
              <pc:sldLayoutMk cId="2317275985" sldId="2147483788"/>
              <ac:spMk id="17" creationId="{00000000-0000-0000-0000-000000000000}"/>
            </ac:spMkLst>
          </pc:spChg>
          <pc:spChg chg="add del">
            <ac:chgData name="Song, JianJian" userId="21c957f8-d12c-45e3-b67f-864ab375890b" providerId="ADAL" clId="{BC8DAE7A-FE93-4219-85C6-7DE27634DFCC}" dt="2020-11-29T03:58:03.164" v="27" actId="478"/>
            <ac:spMkLst>
              <pc:docMk/>
              <pc:sldMasterMk cId="1267003481" sldId="2147483785"/>
              <pc:sldLayoutMk cId="2317275985" sldId="2147483788"/>
              <ac:spMk id="20" creationId="{E3FFD0FD-8FB3-4B47-AEFE-E3CEF28E83E6}"/>
            </ac:spMkLst>
          </pc:spChg>
          <pc:picChg chg="add del">
            <ac:chgData name="Song, JianJian" userId="21c957f8-d12c-45e3-b67f-864ab375890b" providerId="ADAL" clId="{BC8DAE7A-FE93-4219-85C6-7DE27634DFCC}" dt="2020-11-29T03:57:57.178" v="25" actId="478"/>
            <ac:picMkLst>
              <pc:docMk/>
              <pc:sldMasterMk cId="1267003481" sldId="2147483785"/>
              <pc:sldLayoutMk cId="2317275985" sldId="2147483788"/>
              <ac:picMk id="19" creationId="{37AC0EEF-69D5-4F44-A54B-A70FA47DBFC5}"/>
            </ac:picMkLst>
          </pc:picChg>
          <pc:picChg chg="add del">
            <ac:chgData name="Song, JianJian" userId="21c957f8-d12c-45e3-b67f-864ab375890b" providerId="ADAL" clId="{BC8DAE7A-FE93-4219-85C6-7DE27634DFCC}" dt="2020-11-29T03:57:59.222" v="26" actId="478"/>
            <ac:picMkLst>
              <pc:docMk/>
              <pc:sldMasterMk cId="1267003481" sldId="2147483785"/>
              <pc:sldLayoutMk cId="2317275985" sldId="2147483788"/>
              <ac:picMk id="21" creationId="{7928A436-6BF9-4726-A71B-4AB4DCD5096E}"/>
            </ac:picMkLst>
          </pc:picChg>
        </pc:sldLayoutChg>
      </pc:sldMasterChg>
    </pc:docChg>
  </pc:docChgLst>
  <pc:docChgLst>
    <pc:chgData name="Song, JianJian" userId="21c957f8-d12c-45e3-b67f-864ab375890b" providerId="ADAL" clId="{4DDA01E3-97BD-4E2B-B7A3-956E1347196B}"/>
    <pc:docChg chg="undo custSel modSld modMainMaster">
      <pc:chgData name="Song, JianJian" userId="21c957f8-d12c-45e3-b67f-864ab375890b" providerId="ADAL" clId="{4DDA01E3-97BD-4E2B-B7A3-956E1347196B}" dt="2021-08-12T22:18:35.062" v="401" actId="478"/>
      <pc:docMkLst>
        <pc:docMk/>
      </pc:docMkLst>
      <pc:sldChg chg="delSp modSp mod">
        <pc:chgData name="Song, JianJian" userId="21c957f8-d12c-45e3-b67f-864ab375890b" providerId="ADAL" clId="{4DDA01E3-97BD-4E2B-B7A3-956E1347196B}" dt="2021-08-12T22:07:45.975" v="76" actId="20577"/>
        <pc:sldMkLst>
          <pc:docMk/>
          <pc:sldMk cId="0" sldId="640"/>
        </pc:sldMkLst>
        <pc:spChg chg="mod">
          <ac:chgData name="Song, JianJian" userId="21c957f8-d12c-45e3-b67f-864ab375890b" providerId="ADAL" clId="{4DDA01E3-97BD-4E2B-B7A3-956E1347196B}" dt="2021-08-12T22:07:45.975" v="76" actId="20577"/>
          <ac:spMkLst>
            <pc:docMk/>
            <pc:sldMk cId="0" sldId="640"/>
            <ac:spMk id="4" creationId="{1FBE2564-65C1-474B-A51E-7166B378A8F7}"/>
          </ac:spMkLst>
        </pc:spChg>
        <pc:inkChg chg="del">
          <ac:chgData name="Song, JianJian" userId="21c957f8-d12c-45e3-b67f-864ab375890b" providerId="ADAL" clId="{4DDA01E3-97BD-4E2B-B7A3-956E1347196B}" dt="2021-08-12T22:07:28.637" v="44" actId="478"/>
          <ac:inkMkLst>
            <pc:docMk/>
            <pc:sldMk cId="0" sldId="640"/>
            <ac:inkMk id="6" creationId="{31CD92D8-34CD-41B8-B0F9-634E2EF99C72}"/>
          </ac:inkMkLst>
        </pc:inkChg>
      </pc:sldChg>
      <pc:sldChg chg="modSp mod">
        <pc:chgData name="Song, JianJian" userId="21c957f8-d12c-45e3-b67f-864ab375890b" providerId="ADAL" clId="{4DDA01E3-97BD-4E2B-B7A3-956E1347196B}" dt="2021-08-12T22:13:29.632" v="183" actId="20577"/>
        <pc:sldMkLst>
          <pc:docMk/>
          <pc:sldMk cId="0" sldId="642"/>
        </pc:sldMkLst>
        <pc:spChg chg="mod">
          <ac:chgData name="Song, JianJian" userId="21c957f8-d12c-45e3-b67f-864ab375890b" providerId="ADAL" clId="{4DDA01E3-97BD-4E2B-B7A3-956E1347196B}" dt="2021-08-12T22:13:29.632" v="183" actId="20577"/>
          <ac:spMkLst>
            <pc:docMk/>
            <pc:sldMk cId="0" sldId="642"/>
            <ac:spMk id="2" creationId="{00000000-0000-0000-0000-000000000000}"/>
          </ac:spMkLst>
        </pc:spChg>
        <pc:spChg chg="mod">
          <ac:chgData name="Song, JianJian" userId="21c957f8-d12c-45e3-b67f-864ab375890b" providerId="ADAL" clId="{4DDA01E3-97BD-4E2B-B7A3-956E1347196B}" dt="2021-08-12T22:07:38.797" v="59" actId="20577"/>
          <ac:spMkLst>
            <pc:docMk/>
            <pc:sldMk cId="0" sldId="642"/>
            <ac:spMk id="4" creationId="{00000000-0000-0000-0000-000000000000}"/>
          </ac:spMkLst>
        </pc:spChg>
      </pc:sldChg>
      <pc:sldChg chg="delSp mod">
        <pc:chgData name="Song, JianJian" userId="21c957f8-d12c-45e3-b67f-864ab375890b" providerId="ADAL" clId="{4DDA01E3-97BD-4E2B-B7A3-956E1347196B}" dt="2021-08-12T22:13:57.826" v="187" actId="478"/>
        <pc:sldMkLst>
          <pc:docMk/>
          <pc:sldMk cId="2251648089" sldId="644"/>
        </pc:sldMkLst>
        <pc:inkChg chg="del">
          <ac:chgData name="Song, JianJian" userId="21c957f8-d12c-45e3-b67f-864ab375890b" providerId="ADAL" clId="{4DDA01E3-97BD-4E2B-B7A3-956E1347196B}" dt="2021-08-12T22:13:57.826" v="187" actId="478"/>
          <ac:inkMkLst>
            <pc:docMk/>
            <pc:sldMk cId="2251648089" sldId="644"/>
            <ac:inkMk id="3" creationId="{AF574ECF-BC68-4E89-82C8-66BE82A41867}"/>
          </ac:inkMkLst>
        </pc:inkChg>
      </pc:sldChg>
      <pc:sldChg chg="addSp delSp modSp mod">
        <pc:chgData name="Song, JianJian" userId="21c957f8-d12c-45e3-b67f-864ab375890b" providerId="ADAL" clId="{4DDA01E3-97BD-4E2B-B7A3-956E1347196B}" dt="2021-08-12T22:14:22.287" v="214" actId="478"/>
        <pc:sldMkLst>
          <pc:docMk/>
          <pc:sldMk cId="3956889765" sldId="645"/>
        </pc:sldMkLst>
        <pc:spChg chg="mod">
          <ac:chgData name="Song, JianJian" userId="21c957f8-d12c-45e3-b67f-864ab375890b" providerId="ADAL" clId="{4DDA01E3-97BD-4E2B-B7A3-956E1347196B}" dt="2021-08-12T22:14:19.150" v="213" actId="20577"/>
          <ac:spMkLst>
            <pc:docMk/>
            <pc:sldMk cId="3956889765" sldId="645"/>
            <ac:spMk id="2" creationId="{00000000-0000-0000-0000-000000000000}"/>
          </ac:spMkLst>
        </pc:spChg>
        <pc:inkChg chg="add del">
          <ac:chgData name="Song, JianJian" userId="21c957f8-d12c-45e3-b67f-864ab375890b" providerId="ADAL" clId="{4DDA01E3-97BD-4E2B-B7A3-956E1347196B}" dt="2021-08-12T22:14:22.287" v="214" actId="478"/>
          <ac:inkMkLst>
            <pc:docMk/>
            <pc:sldMk cId="3956889765" sldId="645"/>
            <ac:inkMk id="3" creationId="{EB51C92B-031F-49B6-B072-2F80A6AC9D6F}"/>
          </ac:inkMkLst>
        </pc:inkChg>
      </pc:sldChg>
      <pc:sldChg chg="delSp mod">
        <pc:chgData name="Song, JianJian" userId="21c957f8-d12c-45e3-b67f-864ab375890b" providerId="ADAL" clId="{4DDA01E3-97BD-4E2B-B7A3-956E1347196B}" dt="2021-08-12T22:14:29.886" v="215" actId="478"/>
        <pc:sldMkLst>
          <pc:docMk/>
          <pc:sldMk cId="1182278499" sldId="647"/>
        </pc:sldMkLst>
        <pc:inkChg chg="del">
          <ac:chgData name="Song, JianJian" userId="21c957f8-d12c-45e3-b67f-864ab375890b" providerId="ADAL" clId="{4DDA01E3-97BD-4E2B-B7A3-956E1347196B}" dt="2021-08-12T22:14:29.886" v="215" actId="478"/>
          <ac:inkMkLst>
            <pc:docMk/>
            <pc:sldMk cId="1182278499" sldId="647"/>
            <ac:inkMk id="2" creationId="{7D20B0FA-5BA4-4775-9383-DC15614417C8}"/>
          </ac:inkMkLst>
        </pc:inkChg>
      </pc:sldChg>
      <pc:sldChg chg="delSp mod">
        <pc:chgData name="Song, JianJian" userId="21c957f8-d12c-45e3-b67f-864ab375890b" providerId="ADAL" clId="{4DDA01E3-97BD-4E2B-B7A3-956E1347196B}" dt="2021-08-12T22:15:15.858" v="224" actId="478"/>
        <pc:sldMkLst>
          <pc:docMk/>
          <pc:sldMk cId="3411687540" sldId="656"/>
        </pc:sldMkLst>
        <pc:inkChg chg="del">
          <ac:chgData name="Song, JianJian" userId="21c957f8-d12c-45e3-b67f-864ab375890b" providerId="ADAL" clId="{4DDA01E3-97BD-4E2B-B7A3-956E1347196B}" dt="2021-08-12T22:15:15.858" v="224" actId="478"/>
          <ac:inkMkLst>
            <pc:docMk/>
            <pc:sldMk cId="3411687540" sldId="656"/>
            <ac:inkMk id="2" creationId="{1DCCA390-C80E-43E5-9BDD-10DED22FF7EF}"/>
          </ac:inkMkLst>
        </pc:inkChg>
      </pc:sldChg>
      <pc:sldChg chg="delSp modSp mod">
        <pc:chgData name="Song, JianJian" userId="21c957f8-d12c-45e3-b67f-864ab375890b" providerId="ADAL" clId="{4DDA01E3-97BD-4E2B-B7A3-956E1347196B}" dt="2021-08-12T22:15:37.407" v="237" actId="20577"/>
        <pc:sldMkLst>
          <pc:docMk/>
          <pc:sldMk cId="1990117798" sldId="663"/>
        </pc:sldMkLst>
        <pc:spChg chg="mod">
          <ac:chgData name="Song, JianJian" userId="21c957f8-d12c-45e3-b67f-864ab375890b" providerId="ADAL" clId="{4DDA01E3-97BD-4E2B-B7A3-956E1347196B}" dt="2021-08-12T22:15:37.407" v="237" actId="20577"/>
          <ac:spMkLst>
            <pc:docMk/>
            <pc:sldMk cId="1990117798" sldId="663"/>
            <ac:spMk id="2" creationId="{00000000-0000-0000-0000-000000000000}"/>
          </ac:spMkLst>
        </pc:spChg>
        <pc:inkChg chg="del">
          <ac:chgData name="Song, JianJian" userId="21c957f8-d12c-45e3-b67f-864ab375890b" providerId="ADAL" clId="{4DDA01E3-97BD-4E2B-B7A3-956E1347196B}" dt="2021-08-12T22:15:20.839" v="225" actId="478"/>
          <ac:inkMkLst>
            <pc:docMk/>
            <pc:sldMk cId="1990117798" sldId="663"/>
            <ac:inkMk id="3" creationId="{98FEF6E1-8525-4989-AF3F-96B9A621AAE6}"/>
          </ac:inkMkLst>
        </pc:inkChg>
      </pc:sldChg>
      <pc:sldChg chg="delSp mod">
        <pc:chgData name="Song, JianJian" userId="21c957f8-d12c-45e3-b67f-864ab375890b" providerId="ADAL" clId="{4DDA01E3-97BD-4E2B-B7A3-956E1347196B}" dt="2021-08-12T22:15:44.013" v="238" actId="478"/>
        <pc:sldMkLst>
          <pc:docMk/>
          <pc:sldMk cId="18592237" sldId="674"/>
        </pc:sldMkLst>
        <pc:inkChg chg="del">
          <ac:chgData name="Song, JianJian" userId="21c957f8-d12c-45e3-b67f-864ab375890b" providerId="ADAL" clId="{4DDA01E3-97BD-4E2B-B7A3-956E1347196B}" dt="2021-08-12T22:15:44.013" v="238" actId="478"/>
          <ac:inkMkLst>
            <pc:docMk/>
            <pc:sldMk cId="18592237" sldId="674"/>
            <ac:inkMk id="3" creationId="{1F79ED0A-B86F-4A6A-AC36-D95E1D6C41D3}"/>
          </ac:inkMkLst>
        </pc:inkChg>
      </pc:sldChg>
      <pc:sldChg chg="delSp modSp mod">
        <pc:chgData name="Song, JianJian" userId="21c957f8-d12c-45e3-b67f-864ab375890b" providerId="ADAL" clId="{4DDA01E3-97BD-4E2B-B7A3-956E1347196B}" dt="2021-08-12T22:17:56.155" v="396" actId="20577"/>
        <pc:sldMkLst>
          <pc:docMk/>
          <pc:sldMk cId="3730348738" sldId="679"/>
        </pc:sldMkLst>
        <pc:spChg chg="mod">
          <ac:chgData name="Song, JianJian" userId="21c957f8-d12c-45e3-b67f-864ab375890b" providerId="ADAL" clId="{4DDA01E3-97BD-4E2B-B7A3-956E1347196B}" dt="2021-08-12T22:17:56.155" v="396" actId="20577"/>
          <ac:spMkLst>
            <pc:docMk/>
            <pc:sldMk cId="3730348738" sldId="679"/>
            <ac:spMk id="7" creationId="{00000000-0000-0000-0000-000000000000}"/>
          </ac:spMkLst>
        </pc:spChg>
        <pc:inkChg chg="del">
          <ac:chgData name="Song, JianJian" userId="21c957f8-d12c-45e3-b67f-864ab375890b" providerId="ADAL" clId="{4DDA01E3-97BD-4E2B-B7A3-956E1347196B}" dt="2021-08-12T22:17:46.423" v="380" actId="478"/>
          <ac:inkMkLst>
            <pc:docMk/>
            <pc:sldMk cId="3730348738" sldId="679"/>
            <ac:inkMk id="2" creationId="{9D6CE033-410E-41E2-B7C2-C7F687B3E3E4}"/>
          </ac:inkMkLst>
        </pc:inkChg>
        <pc:inkChg chg="del">
          <ac:chgData name="Song, JianJian" userId="21c957f8-d12c-45e3-b67f-864ab375890b" providerId="ADAL" clId="{4DDA01E3-97BD-4E2B-B7A3-956E1347196B}" dt="2021-08-12T22:17:49.557" v="381" actId="478"/>
          <ac:inkMkLst>
            <pc:docMk/>
            <pc:sldMk cId="3730348738" sldId="679"/>
            <ac:inkMk id="3" creationId="{7051892D-9454-45CC-9763-10C9CD1A9CEA}"/>
          </ac:inkMkLst>
        </pc:inkChg>
      </pc:sldChg>
      <pc:sldChg chg="delSp mod">
        <pc:chgData name="Song, JianJian" userId="21c957f8-d12c-45e3-b67f-864ab375890b" providerId="ADAL" clId="{4DDA01E3-97BD-4E2B-B7A3-956E1347196B}" dt="2021-08-12T22:18:07.185" v="398" actId="478"/>
        <pc:sldMkLst>
          <pc:docMk/>
          <pc:sldMk cId="193638510" sldId="680"/>
        </pc:sldMkLst>
        <pc:inkChg chg="del">
          <ac:chgData name="Song, JianJian" userId="21c957f8-d12c-45e3-b67f-864ab375890b" providerId="ADAL" clId="{4DDA01E3-97BD-4E2B-B7A3-956E1347196B}" dt="2021-08-12T22:18:07.185" v="398" actId="478"/>
          <ac:inkMkLst>
            <pc:docMk/>
            <pc:sldMk cId="193638510" sldId="680"/>
            <ac:inkMk id="2" creationId="{748CA6C0-0917-4EE1-AEC7-30785B762E02}"/>
          </ac:inkMkLst>
        </pc:inkChg>
      </pc:sldChg>
      <pc:sldChg chg="delSp modSp mod">
        <pc:chgData name="Song, JianJian" userId="21c957f8-d12c-45e3-b67f-864ab375890b" providerId="ADAL" clId="{4DDA01E3-97BD-4E2B-B7A3-956E1347196B}" dt="2021-08-12T22:17:39.238" v="379" actId="478"/>
        <pc:sldMkLst>
          <pc:docMk/>
          <pc:sldMk cId="2218175339" sldId="693"/>
        </pc:sldMkLst>
        <pc:spChg chg="mod">
          <ac:chgData name="Song, JianJian" userId="21c957f8-d12c-45e3-b67f-864ab375890b" providerId="ADAL" clId="{4DDA01E3-97BD-4E2B-B7A3-956E1347196B}" dt="2021-08-12T22:17:35.899" v="378" actId="20577"/>
          <ac:spMkLst>
            <pc:docMk/>
            <pc:sldMk cId="2218175339" sldId="693"/>
            <ac:spMk id="6" creationId="{00000000-0000-0000-0000-000000000000}"/>
          </ac:spMkLst>
        </pc:spChg>
        <pc:inkChg chg="del mod">
          <ac:chgData name="Song, JianJian" userId="21c957f8-d12c-45e3-b67f-864ab375890b" providerId="ADAL" clId="{4DDA01E3-97BD-4E2B-B7A3-956E1347196B}" dt="2021-08-12T22:17:39.238" v="379" actId="478"/>
          <ac:inkMkLst>
            <pc:docMk/>
            <pc:sldMk cId="2218175339" sldId="693"/>
            <ac:inkMk id="2" creationId="{65588CBC-44C4-4B81-9208-4AC0092739B6}"/>
          </ac:inkMkLst>
        </pc:inkChg>
      </pc:sldChg>
      <pc:sldChg chg="delSp mod">
        <pc:chgData name="Song, JianJian" userId="21c957f8-d12c-45e3-b67f-864ab375890b" providerId="ADAL" clId="{4DDA01E3-97BD-4E2B-B7A3-956E1347196B}" dt="2021-08-12T22:13:53.226" v="186" actId="478"/>
        <pc:sldMkLst>
          <pc:docMk/>
          <pc:sldMk cId="2855815887" sldId="695"/>
        </pc:sldMkLst>
        <pc:inkChg chg="del">
          <ac:chgData name="Song, JianJian" userId="21c957f8-d12c-45e3-b67f-864ab375890b" providerId="ADAL" clId="{4DDA01E3-97BD-4E2B-B7A3-956E1347196B}" dt="2021-08-12T22:13:53.226" v="186" actId="478"/>
          <ac:inkMkLst>
            <pc:docMk/>
            <pc:sldMk cId="2855815887" sldId="695"/>
            <ac:inkMk id="3" creationId="{1A17E0C8-0D6F-44DB-963A-9E2ED70D6385}"/>
          </ac:inkMkLst>
        </pc:inkChg>
      </pc:sldChg>
      <pc:sldChg chg="delSp mod">
        <pc:chgData name="Song, JianJian" userId="21c957f8-d12c-45e3-b67f-864ab375890b" providerId="ADAL" clId="{4DDA01E3-97BD-4E2B-B7A3-956E1347196B}" dt="2021-08-12T22:15:12.340" v="223" actId="478"/>
        <pc:sldMkLst>
          <pc:docMk/>
          <pc:sldMk cId="1906993691" sldId="699"/>
        </pc:sldMkLst>
        <pc:inkChg chg="del">
          <ac:chgData name="Song, JianJian" userId="21c957f8-d12c-45e3-b67f-864ab375890b" providerId="ADAL" clId="{4DDA01E3-97BD-4E2B-B7A3-956E1347196B}" dt="2021-08-12T22:15:12.340" v="223" actId="478"/>
          <ac:inkMkLst>
            <pc:docMk/>
            <pc:sldMk cId="1906993691" sldId="699"/>
            <ac:inkMk id="7" creationId="{170FE54E-9786-43F0-A516-074E9303EDBE}"/>
          </ac:inkMkLst>
        </pc:inkChg>
      </pc:sldChg>
      <pc:sldChg chg="delSp mod">
        <pc:chgData name="Song, JianJian" userId="21c957f8-d12c-45e3-b67f-864ab375890b" providerId="ADAL" clId="{4DDA01E3-97BD-4E2B-B7A3-956E1347196B}" dt="2021-08-12T22:18:35.062" v="401" actId="478"/>
        <pc:sldMkLst>
          <pc:docMk/>
          <pc:sldMk cId="238611742" sldId="703"/>
        </pc:sldMkLst>
        <pc:inkChg chg="del">
          <ac:chgData name="Song, JianJian" userId="21c957f8-d12c-45e3-b67f-864ab375890b" providerId="ADAL" clId="{4DDA01E3-97BD-4E2B-B7A3-956E1347196B}" dt="2021-08-12T22:18:35.062" v="401" actId="478"/>
          <ac:inkMkLst>
            <pc:docMk/>
            <pc:sldMk cId="238611742" sldId="703"/>
            <ac:inkMk id="5" creationId="{08BFC3FD-9688-46C1-8642-D31B6179079B}"/>
          </ac:inkMkLst>
        </pc:inkChg>
      </pc:sldChg>
      <pc:sldChg chg="delSp mod">
        <pc:chgData name="Song, JianJian" userId="21c957f8-d12c-45e3-b67f-864ab375890b" providerId="ADAL" clId="{4DDA01E3-97BD-4E2B-B7A3-956E1347196B}" dt="2021-08-12T22:18:25.972" v="399" actId="478"/>
        <pc:sldMkLst>
          <pc:docMk/>
          <pc:sldMk cId="4163321147" sldId="711"/>
        </pc:sldMkLst>
        <pc:inkChg chg="del">
          <ac:chgData name="Song, JianJian" userId="21c957f8-d12c-45e3-b67f-864ab375890b" providerId="ADAL" clId="{4DDA01E3-97BD-4E2B-B7A3-956E1347196B}" dt="2021-08-12T22:18:25.972" v="399" actId="478"/>
          <ac:inkMkLst>
            <pc:docMk/>
            <pc:sldMk cId="4163321147" sldId="711"/>
            <ac:inkMk id="7" creationId="{3C76F925-6031-4664-9A75-CB34B075C6C1}"/>
          </ac:inkMkLst>
        </pc:inkChg>
      </pc:sldChg>
      <pc:sldChg chg="delSp mod">
        <pc:chgData name="Song, JianJian" userId="21c957f8-d12c-45e3-b67f-864ab375890b" providerId="ADAL" clId="{4DDA01E3-97BD-4E2B-B7A3-956E1347196B}" dt="2021-08-12T22:15:08.625" v="222" actId="478"/>
        <pc:sldMkLst>
          <pc:docMk/>
          <pc:sldMk cId="3670874711" sldId="712"/>
        </pc:sldMkLst>
        <pc:inkChg chg="del">
          <ac:chgData name="Song, JianJian" userId="21c957f8-d12c-45e3-b67f-864ab375890b" providerId="ADAL" clId="{4DDA01E3-97BD-4E2B-B7A3-956E1347196B}" dt="2021-08-12T22:15:08.625" v="222" actId="478"/>
          <ac:inkMkLst>
            <pc:docMk/>
            <pc:sldMk cId="3670874711" sldId="712"/>
            <ac:inkMk id="5" creationId="{E568D843-7CCA-497B-AC2E-8D135C6CDFA5}"/>
          </ac:inkMkLst>
        </pc:inkChg>
      </pc:sldChg>
      <pc:sldChg chg="delSp mod">
        <pc:chgData name="Song, JianJian" userId="21c957f8-d12c-45e3-b67f-864ab375890b" providerId="ADAL" clId="{4DDA01E3-97BD-4E2B-B7A3-956E1347196B}" dt="2021-08-12T22:13:43.786" v="184" actId="478"/>
        <pc:sldMkLst>
          <pc:docMk/>
          <pc:sldMk cId="304846610" sldId="714"/>
        </pc:sldMkLst>
        <pc:inkChg chg="del">
          <ac:chgData name="Song, JianJian" userId="21c957f8-d12c-45e3-b67f-864ab375890b" providerId="ADAL" clId="{4DDA01E3-97BD-4E2B-B7A3-956E1347196B}" dt="2021-08-12T22:13:43.786" v="184" actId="478"/>
          <ac:inkMkLst>
            <pc:docMk/>
            <pc:sldMk cId="304846610" sldId="714"/>
            <ac:inkMk id="2" creationId="{8C8BDB14-86A5-4123-AAC1-3212DBA5CC39}"/>
          </ac:inkMkLst>
        </pc:inkChg>
      </pc:sldChg>
      <pc:sldChg chg="delSp mod">
        <pc:chgData name="Song, JianJian" userId="21c957f8-d12c-45e3-b67f-864ab375890b" providerId="ADAL" clId="{4DDA01E3-97BD-4E2B-B7A3-956E1347196B}" dt="2021-08-12T22:13:49.404" v="185" actId="478"/>
        <pc:sldMkLst>
          <pc:docMk/>
          <pc:sldMk cId="3643134482" sldId="715"/>
        </pc:sldMkLst>
        <pc:inkChg chg="del">
          <ac:chgData name="Song, JianJian" userId="21c957f8-d12c-45e3-b67f-864ab375890b" providerId="ADAL" clId="{4DDA01E3-97BD-4E2B-B7A3-956E1347196B}" dt="2021-08-12T22:13:49.404" v="185" actId="478"/>
          <ac:inkMkLst>
            <pc:docMk/>
            <pc:sldMk cId="3643134482" sldId="715"/>
            <ac:inkMk id="3" creationId="{DAC8957D-9670-4C65-9BE2-CE32836891EF}"/>
          </ac:inkMkLst>
        </pc:inkChg>
      </pc:sldChg>
      <pc:sldChg chg="delSp mod">
        <pc:chgData name="Song, JianJian" userId="21c957f8-d12c-45e3-b67f-864ab375890b" providerId="ADAL" clId="{4DDA01E3-97BD-4E2B-B7A3-956E1347196B}" dt="2021-08-12T22:15:47.343" v="239" actId="478"/>
        <pc:sldMkLst>
          <pc:docMk/>
          <pc:sldMk cId="3109445983" sldId="718"/>
        </pc:sldMkLst>
        <pc:inkChg chg="del">
          <ac:chgData name="Song, JianJian" userId="21c957f8-d12c-45e3-b67f-864ab375890b" providerId="ADAL" clId="{4DDA01E3-97BD-4E2B-B7A3-956E1347196B}" dt="2021-08-12T22:15:47.343" v="239" actId="478"/>
          <ac:inkMkLst>
            <pc:docMk/>
            <pc:sldMk cId="3109445983" sldId="718"/>
            <ac:inkMk id="3" creationId="{A7223EF9-6702-4635-8787-13E08031CC6F}"/>
          </ac:inkMkLst>
        </pc:inkChg>
      </pc:sldChg>
      <pc:sldChg chg="delSp mod">
        <pc:chgData name="Song, JianJian" userId="21c957f8-d12c-45e3-b67f-864ab375890b" providerId="ADAL" clId="{4DDA01E3-97BD-4E2B-B7A3-956E1347196B}" dt="2021-08-12T22:14:56.341" v="220" actId="478"/>
        <pc:sldMkLst>
          <pc:docMk/>
          <pc:sldMk cId="2395484875" sldId="719"/>
        </pc:sldMkLst>
        <pc:inkChg chg="del">
          <ac:chgData name="Song, JianJian" userId="21c957f8-d12c-45e3-b67f-864ab375890b" providerId="ADAL" clId="{4DDA01E3-97BD-4E2B-B7A3-956E1347196B}" dt="2021-08-12T22:14:56.341" v="220" actId="478"/>
          <ac:inkMkLst>
            <pc:docMk/>
            <pc:sldMk cId="2395484875" sldId="719"/>
            <ac:inkMk id="2" creationId="{D135B495-3FEE-47FC-8E42-AB1890CF8C4C}"/>
          </ac:inkMkLst>
        </pc:inkChg>
      </pc:sldChg>
      <pc:sldChg chg="delSp mod">
        <pc:chgData name="Song, JianJian" userId="21c957f8-d12c-45e3-b67f-864ab375890b" providerId="ADAL" clId="{4DDA01E3-97BD-4E2B-B7A3-956E1347196B}" dt="2021-08-12T22:15:03.161" v="221" actId="478"/>
        <pc:sldMkLst>
          <pc:docMk/>
          <pc:sldMk cId="2980785438" sldId="720"/>
        </pc:sldMkLst>
        <pc:inkChg chg="del">
          <ac:chgData name="Song, JianJian" userId="21c957f8-d12c-45e3-b67f-864ab375890b" providerId="ADAL" clId="{4DDA01E3-97BD-4E2B-B7A3-956E1347196B}" dt="2021-08-12T22:15:03.161" v="221" actId="478"/>
          <ac:inkMkLst>
            <pc:docMk/>
            <pc:sldMk cId="2980785438" sldId="720"/>
            <ac:inkMk id="2" creationId="{7D97DE45-332A-4B45-B500-2D8B068C6216}"/>
          </ac:inkMkLst>
        </pc:inkChg>
      </pc:sldChg>
      <pc:sldChg chg="delSp mod">
        <pc:chgData name="Song, JianJian" userId="21c957f8-d12c-45e3-b67f-864ab375890b" providerId="ADAL" clId="{4DDA01E3-97BD-4E2B-B7A3-956E1347196B}" dt="2021-08-12T22:14:47.080" v="219" actId="478"/>
        <pc:sldMkLst>
          <pc:docMk/>
          <pc:sldMk cId="1977497221" sldId="721"/>
        </pc:sldMkLst>
        <pc:inkChg chg="del">
          <ac:chgData name="Song, JianJian" userId="21c957f8-d12c-45e3-b67f-864ab375890b" providerId="ADAL" clId="{4DDA01E3-97BD-4E2B-B7A3-956E1347196B}" dt="2021-08-12T22:14:47.080" v="219" actId="478"/>
          <ac:inkMkLst>
            <pc:docMk/>
            <pc:sldMk cId="1977497221" sldId="721"/>
            <ac:inkMk id="2" creationId="{06F51CFC-9D21-4074-AC8F-E81DE3A5B457}"/>
          </ac:inkMkLst>
        </pc:inkChg>
      </pc:sldChg>
      <pc:sldChg chg="addSp delSp mod">
        <pc:chgData name="Song, JianJian" userId="21c957f8-d12c-45e3-b67f-864ab375890b" providerId="ADAL" clId="{4DDA01E3-97BD-4E2B-B7A3-956E1347196B}" dt="2021-08-12T22:14:42.129" v="218" actId="478"/>
        <pc:sldMkLst>
          <pc:docMk/>
          <pc:sldMk cId="2140605524" sldId="722"/>
        </pc:sldMkLst>
        <pc:inkChg chg="add del">
          <ac:chgData name="Song, JianJian" userId="21c957f8-d12c-45e3-b67f-864ab375890b" providerId="ADAL" clId="{4DDA01E3-97BD-4E2B-B7A3-956E1347196B}" dt="2021-08-12T22:14:42.129" v="218" actId="478"/>
          <ac:inkMkLst>
            <pc:docMk/>
            <pc:sldMk cId="2140605524" sldId="722"/>
            <ac:inkMk id="2" creationId="{A068792C-3F8A-44C7-A45A-7D0DF589FA76}"/>
          </ac:inkMkLst>
        </pc:inkChg>
      </pc:sldChg>
      <pc:sldChg chg="delSp mod">
        <pc:chgData name="Song, JianJian" userId="21c957f8-d12c-45e3-b67f-864ab375890b" providerId="ADAL" clId="{4DDA01E3-97BD-4E2B-B7A3-956E1347196B}" dt="2021-08-12T22:15:54.971" v="240" actId="478"/>
        <pc:sldMkLst>
          <pc:docMk/>
          <pc:sldMk cId="807679892" sldId="723"/>
        </pc:sldMkLst>
        <pc:inkChg chg="del">
          <ac:chgData name="Song, JianJian" userId="21c957f8-d12c-45e3-b67f-864ab375890b" providerId="ADAL" clId="{4DDA01E3-97BD-4E2B-B7A3-956E1347196B}" dt="2021-08-12T22:15:54.971" v="240" actId="478"/>
          <ac:inkMkLst>
            <pc:docMk/>
            <pc:sldMk cId="807679892" sldId="723"/>
            <ac:inkMk id="2" creationId="{56F30971-3ADB-4D98-95CA-7FA9CE270B32}"/>
          </ac:inkMkLst>
        </pc:inkChg>
      </pc:sldChg>
      <pc:sldChg chg="delSp mod">
        <pc:chgData name="Song, JianJian" userId="21c957f8-d12c-45e3-b67f-864ab375890b" providerId="ADAL" clId="{4DDA01E3-97BD-4E2B-B7A3-956E1347196B}" dt="2021-08-12T22:18:29.598" v="400" actId="478"/>
        <pc:sldMkLst>
          <pc:docMk/>
          <pc:sldMk cId="3668229163" sldId="724"/>
        </pc:sldMkLst>
        <pc:inkChg chg="del">
          <ac:chgData name="Song, JianJian" userId="21c957f8-d12c-45e3-b67f-864ab375890b" providerId="ADAL" clId="{4DDA01E3-97BD-4E2B-B7A3-956E1347196B}" dt="2021-08-12T22:18:29.598" v="400" actId="478"/>
          <ac:inkMkLst>
            <pc:docMk/>
            <pc:sldMk cId="3668229163" sldId="724"/>
            <ac:inkMk id="2" creationId="{97509B6C-4763-46C6-9B80-88AC3FC8E63F}"/>
          </ac:inkMkLst>
        </pc:inkChg>
      </pc:sldChg>
      <pc:sldChg chg="delSp mod">
        <pc:chgData name="Song, JianJian" userId="21c957f8-d12c-45e3-b67f-864ab375890b" providerId="ADAL" clId="{4DDA01E3-97BD-4E2B-B7A3-956E1347196B}" dt="2021-08-12T22:18:01.321" v="397" actId="478"/>
        <pc:sldMkLst>
          <pc:docMk/>
          <pc:sldMk cId="1406071959" sldId="726"/>
        </pc:sldMkLst>
        <pc:inkChg chg="del">
          <ac:chgData name="Song, JianJian" userId="21c957f8-d12c-45e3-b67f-864ab375890b" providerId="ADAL" clId="{4DDA01E3-97BD-4E2B-B7A3-956E1347196B}" dt="2021-08-12T22:18:01.321" v="397" actId="478"/>
          <ac:inkMkLst>
            <pc:docMk/>
            <pc:sldMk cId="1406071959" sldId="726"/>
            <ac:inkMk id="3" creationId="{4CBC9A94-DE03-4DB8-87B2-F227007EBA99}"/>
          </ac:inkMkLst>
        </pc:inkChg>
      </pc:sldChg>
      <pc:sldMasterChg chg="modSp mod modSldLayout">
        <pc:chgData name="Song, JianJian" userId="21c957f8-d12c-45e3-b67f-864ab375890b" providerId="ADAL" clId="{4DDA01E3-97BD-4E2B-B7A3-956E1347196B}" dt="2021-08-12T22:03:43.975" v="30" actId="14100"/>
        <pc:sldMasterMkLst>
          <pc:docMk/>
          <pc:sldMasterMk cId="4155351776" sldId="2147483806"/>
        </pc:sldMasterMkLst>
        <pc:spChg chg="mod">
          <ac:chgData name="Song, JianJian" userId="21c957f8-d12c-45e3-b67f-864ab375890b" providerId="ADAL" clId="{4DDA01E3-97BD-4E2B-B7A3-956E1347196B}" dt="2021-08-12T22:03:43.975" v="30" actId="14100"/>
          <ac:spMkLst>
            <pc:docMk/>
            <pc:sldMasterMk cId="4155351776" sldId="2147483806"/>
            <ac:spMk id="6" creationId="{00000000-0000-0000-0000-000000000000}"/>
          </ac:spMkLst>
        </pc:spChg>
        <pc:sldLayoutChg chg="modSp mod">
          <pc:chgData name="Song, JianJian" userId="21c957f8-d12c-45e3-b67f-864ab375890b" providerId="ADAL" clId="{4DDA01E3-97BD-4E2B-B7A3-956E1347196B}" dt="2021-08-12T22:03:29.560" v="9" actId="20577"/>
          <pc:sldLayoutMkLst>
            <pc:docMk/>
            <pc:sldMasterMk cId="4155351776" sldId="2147483806"/>
            <pc:sldLayoutMk cId="1638426467" sldId="2147483808"/>
          </pc:sldLayoutMkLst>
          <pc:spChg chg="mod">
            <ac:chgData name="Song, JianJian" userId="21c957f8-d12c-45e3-b67f-864ab375890b" providerId="ADAL" clId="{4DDA01E3-97BD-4E2B-B7A3-956E1347196B}" dt="2021-08-12T22:03:29.560" v="9" actId="20577"/>
            <ac:spMkLst>
              <pc:docMk/>
              <pc:sldMasterMk cId="4155351776" sldId="2147483806"/>
              <pc:sldLayoutMk cId="1638426467" sldId="2147483808"/>
              <ac:spMk id="14" creationId="{00000000-0000-0000-0000-000000000000}"/>
            </ac:spMkLst>
          </pc:spChg>
        </pc:sldLayoutChg>
      </pc:sldMasterChg>
    </pc:docChg>
  </pc:docChgLst>
  <pc:docChgLst>
    <pc:chgData name="Song, JianJian" userId="21c957f8-d12c-45e3-b67f-864ab375890b" providerId="ADAL" clId="{55C24D90-FE81-4F5F-BEAA-06408C5FAF8D}"/>
    <pc:docChg chg="modSld">
      <pc:chgData name="Song, JianJian" userId="21c957f8-d12c-45e3-b67f-864ab375890b" providerId="ADAL" clId="{55C24D90-FE81-4F5F-BEAA-06408C5FAF8D}" dt="2020-11-23T16:24:05.738" v="0" actId="1036"/>
      <pc:docMkLst>
        <pc:docMk/>
      </pc:docMkLst>
      <pc:sldChg chg="modSp mod">
        <pc:chgData name="Song, JianJian" userId="21c957f8-d12c-45e3-b67f-864ab375890b" providerId="ADAL" clId="{55C24D90-FE81-4F5F-BEAA-06408C5FAF8D}" dt="2020-11-23T16:24:05.738" v="0" actId="1036"/>
        <pc:sldMkLst>
          <pc:docMk/>
          <pc:sldMk cId="3411687540" sldId="656"/>
        </pc:sldMkLst>
        <pc:picChg chg="mod">
          <ac:chgData name="Song, JianJian" userId="21c957f8-d12c-45e3-b67f-864ab375890b" providerId="ADAL" clId="{55C24D90-FE81-4F5F-BEAA-06408C5FAF8D}" dt="2020-11-23T16:24:05.738" v="0" actId="1036"/>
          <ac:picMkLst>
            <pc:docMk/>
            <pc:sldMk cId="3411687540" sldId="656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Laptop Software Suite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575B36FB-67C8-4F1C-8499-7888AE05B2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01:10:5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3456,'-26'26'1408,"23"-19"-1120,-1 3-128,4-10-96,0 0-576,4 4-192,3-2-224,0-2 0,1 0 96,-1-2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1T01:10:5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3584,'0'1'76,"0"0"1,-1-1 0,1 1-1,0 0 1,0 0-1,0 0 1,0-1-1,-1 1 1,1 0 0,0 0-1,0 0 1,1 0-1,-1-1 1,0 1-1,0 0 1,0 0 0,0 0-1,1-1 1,-1 1-1,0 0 1,1 0-1,-1-1 1,1 1-1,-1 0 1,1-1 0,-1 1-1,1-1 1,-1 1-1,1 0 1,1 0-1,24 20-110,-16-15 367,32 22 293,-32-22-544,0 0 0,0 0 0,9 9 1,-16-12-58,0 0 1,0 1 0,0-1 0,0 1-1,-1 0 1,1 0 0,-1 0 0,0 0-1,0 0 1,-1 0 0,3 7 0,-3-2 27,0 0-1,0-1 1,-1 1 0,0-1 0,0 1-1,-1 0 1,-3 14 0,2-14-117,0 0 0,1 0-1,1 1 1,-1-1 0,1 0 0,3 15 0,-3-22-53,1 0-1,-1-1 1,1 1 0,0 0-1,-1-1 1,1 1 0,0 0-1,0-1 1,0 0 0,0 1-1,1-1 1,-1 1 0,0-1-1,1 0 1,-1 0 0,0 0-1,1 0 1,-1 0 0,1 0 0,0 0-1,-1-1 1,1 1 0,0 0-1,-1-1 1,1 1 0,0-1-1,2 0 1,21 2-2203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1T01:12:04.17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22210 8893 228 0,'3'0'88'0,"6"2"-69"0,6-2 4 0,-9 3-4 16,6-3-8-16,3 0 1 16,2 0 2-16,7-3 1 15,0 1-8-15,3-4 5 0,6 1 1 16,5-6-6-16,4-2-2 15,3 0-3-15,2 0 1 16,4-3 0-16,-4 3 1 0,-2-1-2 16,-3 1 1-16,-10 5 0 15,-2 0 1-15,-6 3 0 16,-6 0 2 0,-3 2-1-16,-3 3 2 0,-3 3-4 15,-3 2-2-15,-9 3-5 16,-6 5-2-16,-9 8-11 15,-12 9-1-15,-12 9-9 16,-2 9-3-16,-7 5 21 16,6 0 9-16,7-3 15 15,2-2 6-15,9-9-3 16,6-4 2-16,10-4-11 16,8-4-3-16,9-9-9 15,5-4 0-15,10-9-1 0,9-5 2 16,6-5-1-16,2-6 1 15,4-2 2-15,0 0 0 16,-4-1 0-16,1 1 0 16,-6 3 0-16,-6 2 0 15,-3 0 4-15,-7 5 5 16,-2 0 1-16,-6 3 4 16,-3 6-9-16,-12 4-3 15,-6 3-7-15,-6 9-1 16,-8 1-4-16,-7 9 1 15,-3 5 3-15,0 6 3 16,4 2 2-16,2-6 3 16,9-2 1-16,6-8 3 0,6-5-3 15,9 0 0-15,12-8-3 16,9-8-1-16,15-8-1 16,2-8 0-16,10-11 2 15,6-7 0-15,2-1-3 16,1 1 2-16,-4 2 1 15,-5 3 2-15,-6 2-1 16,-10 9 2-16,-5 2-2 16,-12 13 2-1,-9 11-2-15,-12 11-3 16,-9 12 1-16,-12 6-1 16,-2 13 0-16,-1 1 8 15,0 2 4-15,9-3-3 16,6-8-2-16,6-5-13 0,9-5-8 15,12-9-5-15,9-9 0 16,12-12-8-16,6-15-2 16,5-14-21-16,4-12-9 15,2-14-33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103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5" name="Rectangle 103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3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90" y="4560817"/>
            <a:ext cx="5365820" cy="432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2507" name="Rectangle 1035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46" y="1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8" name="Rectangle 103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634"/>
            <a:ext cx="3170255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62509" name="Rectangle 103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46" y="9121634"/>
            <a:ext cx="3170254" cy="47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7009">
              <a:buFontTx/>
              <a:buChar char="•"/>
              <a:defRPr kumimoji="0" sz="1300">
                <a:solidFill>
                  <a:schemeClr val="tx1"/>
                </a:solidFill>
                <a:effectLst/>
              </a:defRPr>
            </a:lvl1pPr>
          </a:lstStyle>
          <a:p>
            <a:fld id="{362CC374-0673-434D-B4B6-0BEF1F3454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93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67E0B-7244-4FBA-90BC-6D93A44AAC2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3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0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63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11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39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41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66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59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2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504825"/>
            <a:ext cx="5132388" cy="3849688"/>
          </a:xfrm>
          <a:ln/>
        </p:spPr>
      </p:sp>
      <p:sp>
        <p:nvSpPr>
          <p:cNvPr id="1331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08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3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75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18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92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04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14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57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504825"/>
            <a:ext cx="5132388" cy="3849688"/>
          </a:xfrm>
          <a:ln/>
        </p:spPr>
      </p:sp>
      <p:sp>
        <p:nvSpPr>
          <p:cNvPr id="1331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0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2200" y="504825"/>
            <a:ext cx="5132388" cy="3849688"/>
          </a:xfrm>
          <a:ln/>
        </p:spPr>
      </p:sp>
      <p:sp>
        <p:nvSpPr>
          <p:cNvPr id="1331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30289" y="4983165"/>
            <a:ext cx="5241925" cy="3883025"/>
          </a:xfrm>
          <a:noFill/>
          <a:ln/>
        </p:spPr>
        <p:txBody>
          <a:bodyPr lIns="98472" tIns="49237" rIns="98472" bIns="4923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7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8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99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17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CC374-0673-434D-B4B6-0BEF1F34546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8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slide 2020H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4243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445243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09601"/>
            <a:ext cx="4191000" cy="58504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500"/>
              </a:spcAft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91A0E54B-ED71-47C1-AC18-87A5A37AE8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0600" y="629094"/>
            <a:ext cx="4191000" cy="58504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500"/>
              </a:spcAft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33759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half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534400" cy="381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762001"/>
            <a:ext cx="42672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q"/>
              <a:defRPr sz="2000" b="0">
                <a:solidFill>
                  <a:srgbClr val="002060"/>
                </a:solidFill>
              </a:defRPr>
            </a:lvl1pPr>
            <a:lvl2pPr>
              <a:buFont typeface="Courier New" pitchFamily="49" charset="0"/>
              <a:buChar char="o"/>
              <a:defRPr sz="1800" b="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924667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ce530 poi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33900" y="745066"/>
            <a:ext cx="40767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51423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ce530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9" y="104030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526418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745066"/>
            <a:ext cx="84582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500"/>
              </a:spcBef>
              <a:spcAft>
                <a:spcPts val="4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609218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int slide 2020H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4243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445243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09601"/>
            <a:ext cx="4191000" cy="58504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500"/>
              </a:spcAft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99772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int slide 2020H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4243"/>
            <a:ext cx="8686800" cy="3810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V="1">
            <a:off x="457200" y="445243"/>
            <a:ext cx="81534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609601"/>
            <a:ext cx="8458200" cy="58504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500"/>
              </a:spcAft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98173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020H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7467600" cy="609600"/>
          </a:xfrm>
          <a:prstGeom prst="rect">
            <a:avLst/>
          </a:prstGeom>
          <a:gradFill>
            <a:gsLst>
              <a:gs pos="0">
                <a:srgbClr val="FFC000"/>
              </a:gs>
              <a:gs pos="39999">
                <a:schemeClr val="tx1">
                  <a:lumMod val="85000"/>
                </a:schemeClr>
              </a:gs>
              <a:gs pos="70000">
                <a:schemeClr val="tx2">
                  <a:lumMod val="90000"/>
                </a:schemeClr>
              </a:gs>
              <a:gs pos="88000">
                <a:srgbClr val="92D050"/>
              </a:gs>
              <a:gs pos="100000">
                <a:srgbClr val="8C3D91"/>
              </a:gs>
            </a:gsLst>
            <a:lin ang="5400000" scaled="0"/>
          </a:gradFill>
          <a:ln w="12700">
            <a:noFill/>
            <a:miter lim="800000"/>
            <a:headEnd/>
            <a:tailEnd/>
          </a:ln>
          <a:effectLst>
            <a:outerShdw dist="56796" dir="3806097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80999" y="1042374"/>
            <a:ext cx="6558303" cy="5099748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76200" prstMaterial="plastic">
            <a:extrusionClr>
              <a:srgbClr val="6600CC"/>
            </a:extrusionClr>
          </a:sp3d>
        </p:spPr>
        <p:txBody>
          <a:bodyPr/>
          <a:lstStyle>
            <a:lvl1pPr>
              <a:spcBef>
                <a:spcPts val="600"/>
              </a:spcBef>
              <a:spcAft>
                <a:spcPts val="300"/>
              </a:spcAft>
              <a:defRPr sz="180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defRPr sz="16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9" name="Picture 5" descr="bar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85751" y="6359660"/>
            <a:ext cx="3726474" cy="49661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226316" y="6050705"/>
            <a:ext cx="370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1800" baseline="0" dirty="0">
                <a:solidFill>
                  <a:srgbClr val="002060"/>
                </a:solidFill>
                <a:effectLst/>
              </a:rPr>
              <a:t>Software and Hardware Co-Design</a:t>
            </a:r>
            <a:endParaRPr lang="en-US" sz="1800" dirty="0">
              <a:solidFill>
                <a:srgbClr val="00B0F0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85855" y="483916"/>
            <a:ext cx="14526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1600" b="0" cap="none" spc="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Summer 2020</a:t>
            </a:r>
          </a:p>
        </p:txBody>
      </p:sp>
      <p:pic>
        <p:nvPicPr>
          <p:cNvPr id="15" name="Picture 2" descr="http://www.mouser.com/images/digilentinc/lrg/410-279-KI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563" y="3938884"/>
            <a:ext cx="1749425" cy="14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2328" y="5062194"/>
            <a:ext cx="1899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</a:rPr>
              <a:t>Zybo Development Board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035" y="5358479"/>
            <a:ext cx="673837" cy="690225"/>
          </a:xfrm>
          <a:prstGeom prst="rect">
            <a:avLst/>
          </a:prstGeom>
        </p:spPr>
      </p:pic>
      <p:pic>
        <p:nvPicPr>
          <p:cNvPr id="13" name="Picture 12" descr="rose4.gif">
            <a:extLst>
              <a:ext uri="{FF2B5EF4-FFF2-40B4-BE49-F238E27FC236}">
                <a16:creationId xmlns:a16="http://schemas.microsoft.com/office/drawing/2014/main" id="{CABADFDA-BDCE-4FDC-A291-F0DAE609AE0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651" y="6318710"/>
            <a:ext cx="990600" cy="2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264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2020H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442"/>
            <a:ext cx="8763000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457200" y="416442"/>
            <a:ext cx="8229600" cy="0"/>
          </a:xfrm>
          <a:prstGeom prst="line">
            <a:avLst/>
          </a:prstGeom>
          <a:noFill/>
          <a:ln w="57150" cmpd="thinThick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797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 2020H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828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Winter2019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591"/>
            <a:ext cx="8686800" cy="33960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533401"/>
            <a:ext cx="8458200" cy="59266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2286000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</p:spTree>
    <p:extLst>
      <p:ext uri="{BB962C8B-B14F-4D97-AF65-F5344CB8AC3E}">
        <p14:creationId xmlns:p14="http://schemas.microsoft.com/office/powerpoint/2010/main" val="38175195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poi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9542"/>
            <a:ext cx="8686800" cy="314099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81000" y="745066"/>
            <a:ext cx="38100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6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343400" y="6542842"/>
            <a:ext cx="1746742" cy="291646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© </a:t>
            </a:r>
            <a:r>
              <a:rPr lang="en-US" sz="1100" dirty="0"/>
              <a:t>Copyright 2014 Xilinx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33900" y="745066"/>
            <a:ext cx="40767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Font typeface="Wingdings" pitchFamily="2" charset="2"/>
              <a:buChar char="q"/>
              <a:defRPr sz="2000">
                <a:solidFill>
                  <a:srgbClr val="002060"/>
                </a:solidFill>
              </a:defRPr>
            </a:lvl1pPr>
            <a:lvl2pPr>
              <a:spcBef>
                <a:spcPts val="1000"/>
              </a:spcBef>
              <a:spcAft>
                <a:spcPts val="600"/>
              </a:spcAft>
              <a:buFont typeface="Courier New" pitchFamily="49" charset="0"/>
              <a:buChar char="o"/>
              <a:defRPr sz="1800">
                <a:solidFill>
                  <a:srgbClr val="002060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054686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ce530 Winter2019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5466"/>
            <a:ext cx="8763000" cy="3810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620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Documents and Settings\Jennifer Lockhart\Desktop\Picture2 copy.jpg">
            <a:extLst>
              <a:ext uri="{FF2B5EF4-FFF2-40B4-BE49-F238E27FC236}">
                <a16:creationId xmlns:a16="http://schemas.microsoft.com/office/drawing/2014/main" id="{9B844338-B188-460D-A59D-50FD5935EE4C}"/>
              </a:ext>
            </a:extLst>
          </p:cNvPr>
          <p:cNvPicPr>
            <a:picLocks noChangeArrowheads="1"/>
          </p:cNvPicPr>
          <p:nvPr userDrawn="1"/>
        </p:nvPicPr>
        <p:blipFill>
          <a:blip r:embed="rId14"/>
          <a:srcRect t="2487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Picture 4" descr="C:\Documents and Settings\Jennifer Lockhart\Desktop\Picture2 copy.jpg"/>
          <p:cNvPicPr>
            <a:picLocks noChangeArrowheads="1"/>
          </p:cNvPicPr>
          <p:nvPr/>
        </p:nvPicPr>
        <p:blipFill>
          <a:blip r:embed="rId14"/>
          <a:srcRect t="2487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effectLst>
            <a:glow rad="127000">
              <a:schemeClr val="tx1">
                <a:lumMod val="95000"/>
              </a:schemeClr>
            </a:glow>
            <a:outerShdw blurRad="50800" dist="38100" dir="2700000" algn="t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76200" y="6506103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900" kern="1200">
                <a:solidFill>
                  <a:srgbClr val="FFC000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3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l">
              <a:buFontTx/>
              <a:buNone/>
            </a:pPr>
            <a:r>
              <a:rPr lang="en-US" dirty="0">
                <a:solidFill>
                  <a:srgbClr val="0070C0"/>
                </a:solidFill>
              </a:rPr>
              <a:t>Lecture 4-2 I/O Pins, IP, Interconnects, Memory, Clocks </a:t>
            </a:r>
            <a:r>
              <a:rPr lang="en-US" sz="900" b="0" baseline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Summer 2021</a:t>
            </a:r>
            <a:r>
              <a:rPr lang="en-US" altLang="zh-CN" sz="900" b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HUST</a:t>
            </a:r>
            <a:r>
              <a:rPr lang="en-US" b="0" dirty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 --  </a:t>
            </a:r>
            <a:fld id="{8D53829D-69C5-427B-BC55-CADFE39DF8BA}" type="slidenum">
              <a:rPr lang="en-US" b="0" smtClean="0">
                <a:solidFill>
                  <a:srgbClr val="0070C0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pPr algn="l">
                <a:buFontTx/>
                <a:buNone/>
              </a:pPr>
              <a:t>‹#›</a:t>
            </a:fld>
            <a:endParaRPr lang="en-US" b="0" dirty="0">
              <a:solidFill>
                <a:srgbClr val="0070C0"/>
              </a:solidFill>
              <a:effectLst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506103"/>
            <a:ext cx="2312133" cy="3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5177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07" r:id="rId1"/>
    <p:sldLayoutId id="2147483816" r:id="rId2"/>
    <p:sldLayoutId id="2147483815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732" r:id="rId11"/>
    <p:sldLayoutId id="2147483744" r:id="rId12"/>
  </p:sldLayoutIdLst>
  <p:hf sldNum="0"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Tahom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2400">
          <a:solidFill>
            <a:srgbClr val="0000FF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6600CC"/>
        </a:buClr>
        <a:buFont typeface="Wingdings" pitchFamily="2" charset="2"/>
        <a:buChar char="q"/>
        <a:defRPr kumimoji="1" sz="22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6600CC"/>
        </a:buClr>
        <a:buFont typeface="Courier New" pitchFamily="49" charset="0"/>
        <a:buChar char="o"/>
        <a:defRPr kumimoji="1" sz="1800">
          <a:solidFill>
            <a:srgbClr val="FF0000"/>
          </a:solidFill>
          <a:latin typeface="+mn-lt"/>
        </a:defRPr>
      </a:lvl2pPr>
      <a:lvl3pPr marL="1143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6600CC"/>
        </a:buClr>
        <a:buFont typeface="Vivaldi" pitchFamily="66" charset="0"/>
        <a:buChar char="#"/>
        <a:defRPr kumimoji="1">
          <a:solidFill>
            <a:srgbClr val="FF0000"/>
          </a:solidFill>
          <a:latin typeface="+mn-lt"/>
        </a:defRPr>
      </a:lvl3pPr>
      <a:lvl4pPr marL="1600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he_Zynq_Book_ebook.pdf" TargetMode="External"/><Relationship Id="rId2" Type="http://schemas.openxmlformats.org/officeDocument/2006/relationships/hyperlink" Target="../../../zynq%20and%20zybo%20references/ZYBO_RM_B_V6.pdf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ilent/vivado-boards/archive/master.zi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4-2 I/O Pins, IP, Interconnects, Memory, Clocks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2564-65C1-474B-A51E-7166B378A8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ea typeface="宋体" charset="-122"/>
              </a:rPr>
              <a:t>Assignment and References</a:t>
            </a:r>
          </a:p>
          <a:p>
            <a:r>
              <a:rPr lang="en-US" dirty="0">
                <a:ea typeface="宋体" charset="-122"/>
              </a:rPr>
              <a:t>Basic I/O Devices on the Zybo Board</a:t>
            </a:r>
          </a:p>
          <a:p>
            <a:r>
              <a:rPr lang="en-US" altLang="zh-CN" dirty="0">
                <a:cs typeface="Times New Roman" pitchFamily="18" charset="0"/>
              </a:rPr>
              <a:t>Vivado, IP Integrator and SDK</a:t>
            </a:r>
          </a:p>
          <a:p>
            <a:r>
              <a:rPr lang="en-US" dirty="0"/>
              <a:t>Embedded System Design with Zybo</a:t>
            </a:r>
          </a:p>
          <a:p>
            <a:r>
              <a:rPr lang="en-US" dirty="0"/>
              <a:t>I/O Pins of ZYNQ XC7Z010-1CLG400C Chip </a:t>
            </a:r>
          </a:p>
          <a:p>
            <a:r>
              <a:rPr lang="en-US" dirty="0"/>
              <a:t>Lab #3 Part 2 (ZYNQ 2) Adding IP Soft Cores in PL</a:t>
            </a:r>
          </a:p>
          <a:p>
            <a:r>
              <a:rPr lang="en-US" dirty="0"/>
              <a:t>MIO Pins on Processing System (PS) Side</a:t>
            </a:r>
          </a:p>
          <a:p>
            <a:pPr lvl="1"/>
            <a:r>
              <a:rPr lang="en-US" dirty="0"/>
              <a:t>MUX IO (MIO), Bank 0 and Bank 1</a:t>
            </a:r>
          </a:p>
          <a:p>
            <a:pPr lvl="1"/>
            <a:r>
              <a:rPr lang="en-US" dirty="0"/>
              <a:t>DDR</a:t>
            </a:r>
          </a:p>
          <a:p>
            <a:r>
              <a:rPr lang="en-US" dirty="0"/>
              <a:t>EMIO Pins on Programmable Logic (PL) Side</a:t>
            </a:r>
          </a:p>
          <a:p>
            <a:pPr lvl="1"/>
            <a:r>
              <a:rPr lang="en-US" dirty="0"/>
              <a:t>SelectIO or Extended MUX IO (EMIO) for ARM Core </a:t>
            </a:r>
          </a:p>
          <a:p>
            <a:r>
              <a:rPr lang="en-US" dirty="0"/>
              <a:t>PS-PL Interfaces, AXI Interconnects</a:t>
            </a:r>
          </a:p>
          <a:p>
            <a:pPr lvl="1"/>
            <a:r>
              <a:rPr lang="en-US" dirty="0"/>
              <a:t>Master, Slave, Coherency, High Performance Ports</a:t>
            </a:r>
          </a:p>
          <a:p>
            <a:r>
              <a:rPr lang="en-US" dirty="0"/>
              <a:t>Memory Map of ARM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897223-8184-42DF-B170-2650744A624C}"/>
                  </a:ext>
                </a:extLst>
              </p14:cNvPr>
              <p14:cNvContentPartPr/>
              <p14:nvPr/>
            </p14:nvContentPartPr>
            <p14:xfrm>
              <a:off x="-539480" y="6476568"/>
              <a:ext cx="12240" cy="1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897223-8184-42DF-B170-2650744A62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48120" y="6467928"/>
                <a:ext cx="29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7157B0-0BB4-456B-B499-B7E9BB9C9939}"/>
                  </a:ext>
                </a:extLst>
              </p14:cNvPr>
              <p14:cNvContentPartPr/>
              <p14:nvPr/>
            </p14:nvContentPartPr>
            <p14:xfrm>
              <a:off x="-459200" y="6546048"/>
              <a:ext cx="81000" cy="12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7157B0-0BB4-456B-B499-B7E9BB9C99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68200" y="6537048"/>
                <a:ext cx="986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8BFC79-5B95-480B-991D-6154DDDA194F}"/>
                  </a:ext>
                </a:extLst>
              </p14:cNvPr>
              <p14:cNvContentPartPr/>
              <p14:nvPr/>
            </p14:nvContentPartPr>
            <p14:xfrm>
              <a:off x="7995600" y="3148920"/>
              <a:ext cx="389160" cy="441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8BFC79-5B95-480B-991D-6154DDDA19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86240" y="3139560"/>
                <a:ext cx="407880" cy="46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Design with Zybo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4326775" y="3876877"/>
            <a:ext cx="3800790" cy="410775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11. Program bitstream &amp; .elf into Zynq</a:t>
            </a:r>
          </a:p>
        </p:txBody>
      </p:sp>
      <p:sp>
        <p:nvSpPr>
          <p:cNvPr id="9" name="AutoShape 93"/>
          <p:cNvSpPr>
            <a:spLocks noChangeArrowheads="1"/>
          </p:cNvSpPr>
          <p:nvPr/>
        </p:nvSpPr>
        <p:spPr bwMode="auto">
          <a:xfrm>
            <a:off x="6324600" y="1755418"/>
            <a:ext cx="2667000" cy="15133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03160" y="990067"/>
            <a:ext cx="2848833" cy="2438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</p:txBody>
      </p:sp>
      <p:sp>
        <p:nvSpPr>
          <p:cNvPr id="11" name="AutoShape 94"/>
          <p:cNvSpPr>
            <a:spLocks noChangeArrowheads="1"/>
          </p:cNvSpPr>
          <p:nvPr/>
        </p:nvSpPr>
        <p:spPr bwMode="auto">
          <a:xfrm>
            <a:off x="347759" y="1444070"/>
            <a:ext cx="2466129" cy="121067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3010428" y="3558370"/>
            <a:ext cx="1169691" cy="302668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Vivado</a:t>
            </a:r>
          </a:p>
        </p:txBody>
      </p:sp>
      <p:sp>
        <p:nvSpPr>
          <p:cNvPr id="13" name="Text Box 90"/>
          <p:cNvSpPr txBox="1">
            <a:spLocks noChangeArrowheads="1"/>
          </p:cNvSpPr>
          <p:nvPr/>
        </p:nvSpPr>
        <p:spPr bwMode="auto">
          <a:xfrm>
            <a:off x="533445" y="2808371"/>
            <a:ext cx="2039815" cy="879373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Hardware Configuration</a:t>
            </a:r>
          </a:p>
          <a:p>
            <a:pPr algn="ctr">
              <a:spcBef>
                <a:spcPct val="0"/>
              </a:spcBef>
              <a:buNone/>
            </a:pPr>
            <a:r>
              <a:rPr lang="en-IE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IP Integrator</a:t>
            </a:r>
            <a:endParaRPr lang="en-US" sz="1600" dirty="0">
              <a:solidFill>
                <a:srgbClr val="002060"/>
              </a:solidFill>
              <a:effectLst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4" name="Text Box 89"/>
          <p:cNvSpPr txBox="1">
            <a:spLocks noChangeArrowheads="1"/>
          </p:cNvSpPr>
          <p:nvPr/>
        </p:nvSpPr>
        <p:spPr bwMode="auto">
          <a:xfrm>
            <a:off x="7578786" y="3402475"/>
            <a:ext cx="570863" cy="27161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SDK</a:t>
            </a:r>
          </a:p>
        </p:txBody>
      </p:sp>
      <p:sp>
        <p:nvSpPr>
          <p:cNvPr id="15" name="Text Box 88"/>
          <p:cNvSpPr txBox="1">
            <a:spLocks noChangeArrowheads="1"/>
          </p:cNvSpPr>
          <p:nvPr/>
        </p:nvSpPr>
        <p:spPr bwMode="auto">
          <a:xfrm>
            <a:off x="3180463" y="1595404"/>
            <a:ext cx="2710042" cy="1513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2. Invoke IP Integrator to create Block Diagram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5. Generate Top-Level HDL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6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. Add Constraints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7.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Generate Bitstream =&gt; .bit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8. Export hardware to SDK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cs typeface="Arial" pitchFamily="34" charset="0"/>
            </a:endParaRPr>
          </a:p>
          <a:p>
            <a:pPr eaLnBrk="0" hangingPunct="0">
              <a:spcBef>
                <a:spcPct val="0"/>
              </a:spcBef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85"/>
          <p:cNvSpPr txBox="1">
            <a:spLocks noChangeArrowheads="1"/>
          </p:cNvSpPr>
          <p:nvPr/>
        </p:nvSpPr>
        <p:spPr bwMode="auto">
          <a:xfrm>
            <a:off x="403093" y="1595404"/>
            <a:ext cx="2392851" cy="983672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3. Configure PS settings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4. </a:t>
            </a:r>
            <a:r>
              <a:rPr lang="en-US" sz="1600" i="1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Add IP</a:t>
            </a: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 &amp; configure</a:t>
            </a:r>
            <a:endParaRPr lang="en-US" sz="1600" i="1" dirty="0">
              <a:solidFill>
                <a:srgbClr val="00206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(close Block Diagram, return to Vivado)</a:t>
            </a:r>
          </a:p>
        </p:txBody>
      </p:sp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6525482" y="1877897"/>
            <a:ext cx="2311458" cy="1231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9. Specify hardware description from Vivado</a:t>
            </a:r>
          </a:p>
          <a:p>
            <a:pPr>
              <a:spcBef>
                <a:spcPct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10. Add Software Project &amp; Build =&gt; .elf</a:t>
            </a:r>
          </a:p>
          <a:p>
            <a:pPr>
              <a:spcBef>
                <a:spcPct val="0"/>
              </a:spcBef>
              <a:buNone/>
            </a:pPr>
            <a:endParaRPr lang="en-US" sz="1600" dirty="0">
              <a:solidFill>
                <a:srgbClr val="002060"/>
              </a:solidFill>
              <a:effectLst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8" name="TextBox 98"/>
          <p:cNvSpPr txBox="1"/>
          <p:nvPr/>
        </p:nvSpPr>
        <p:spPr>
          <a:xfrm>
            <a:off x="3180463" y="1079266"/>
            <a:ext cx="1922261" cy="378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1. Launch Vivado</a:t>
            </a:r>
          </a:p>
        </p:txBody>
      </p:sp>
      <p:sp>
        <p:nvSpPr>
          <p:cNvPr id="19" name="Text Box 91"/>
          <p:cNvSpPr txBox="1">
            <a:spLocks noChangeArrowheads="1"/>
          </p:cNvSpPr>
          <p:nvPr/>
        </p:nvSpPr>
        <p:spPr bwMode="auto">
          <a:xfrm>
            <a:off x="4961629" y="5943600"/>
            <a:ext cx="1169691" cy="302668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effectLst/>
                <a:ea typeface="Calibri" pitchFamily="34" charset="0"/>
                <a:cs typeface="Times New Roman" pitchFamily="18" charset="0"/>
              </a:rPr>
              <a:t>ZYBO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2836137" y="2073196"/>
            <a:ext cx="271305" cy="231112"/>
          </a:xfrm>
          <a:prstGeom prst="rightArrow">
            <a:avLst/>
          </a:prstGeom>
          <a:solidFill>
            <a:srgbClr val="00B0F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6127982" y="2390416"/>
            <a:ext cx="242840" cy="192602"/>
          </a:xfrm>
          <a:prstGeom prst="rightArrow">
            <a:avLst/>
          </a:prstGeom>
          <a:solidFill>
            <a:srgbClr val="00B0F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4961628" y="3471551"/>
            <a:ext cx="239484" cy="431049"/>
          </a:xfrm>
          <a:prstGeom prst="downArrow">
            <a:avLst/>
          </a:prstGeom>
          <a:solidFill>
            <a:srgbClr val="00B0F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6966695" y="3286550"/>
            <a:ext cx="239484" cy="616050"/>
          </a:xfrm>
          <a:prstGeom prst="downArrow">
            <a:avLst/>
          </a:prstGeom>
          <a:solidFill>
            <a:srgbClr val="00B0F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</p:txBody>
      </p:sp>
      <p:sp>
        <p:nvSpPr>
          <p:cNvPr id="24" name="Left Arrow 23"/>
          <p:cNvSpPr/>
          <p:nvPr/>
        </p:nvSpPr>
        <p:spPr bwMode="auto">
          <a:xfrm>
            <a:off x="2826087" y="1818753"/>
            <a:ext cx="261258" cy="251209"/>
          </a:xfrm>
          <a:prstGeom prst="leftArrow">
            <a:avLst/>
          </a:prstGeom>
          <a:solidFill>
            <a:srgbClr val="00B0F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061417" y="1772582"/>
            <a:ext cx="90437" cy="743578"/>
          </a:xfrm>
          <a:prstGeom prst="rect">
            <a:avLst/>
          </a:prstGeom>
          <a:solidFill>
            <a:srgbClr val="00B0F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891431" y="1755418"/>
            <a:ext cx="195692" cy="90538"/>
          </a:xfrm>
          <a:prstGeom prst="rect">
            <a:avLst/>
          </a:prstGeom>
          <a:solidFill>
            <a:srgbClr val="00B0F0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600" dirty="0">
              <a:solidFill>
                <a:srgbClr val="002060"/>
              </a:solidFill>
              <a:effectLst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93" y="4270703"/>
            <a:ext cx="2122538" cy="15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7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宋体" charset="-122"/>
              </a:rPr>
              <a:t>Basic I/O Devices on the Zybo Board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891B79-C6F3-4F07-A560-FA9F6FFA6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peripheral device such as buttons, switches and LEDs are connected to one I/O pin on the Zynq chip</a:t>
            </a:r>
          </a:p>
          <a:p>
            <a:r>
              <a:rPr lang="en-US" dirty="0"/>
              <a:t>MIO pins are connected directly to ARM cores</a:t>
            </a:r>
          </a:p>
          <a:p>
            <a:r>
              <a:rPr lang="en-US" dirty="0"/>
              <a:t>Y16, V16, etc. are pins </a:t>
            </a:r>
            <a:br>
              <a:rPr lang="en-US" dirty="0"/>
            </a:br>
            <a:r>
              <a:rPr lang="en-US" dirty="0"/>
              <a:t>from FPGA side</a:t>
            </a:r>
          </a:p>
          <a:p>
            <a:r>
              <a:rPr lang="en-US" dirty="0"/>
              <a:t>I/O devices are defined</a:t>
            </a:r>
            <a:br>
              <a:rPr lang="en-US" dirty="0"/>
            </a:br>
            <a:r>
              <a:rPr lang="en-US" dirty="0"/>
              <a:t>in Zybo board interface</a:t>
            </a:r>
            <a:br>
              <a:rPr lang="en-US" dirty="0"/>
            </a:br>
            <a:r>
              <a:rPr lang="en-US" dirty="0"/>
              <a:t>files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F3494-95D4-485A-B44D-40B0359C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243" y="2438400"/>
            <a:ext cx="469864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019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#3 Part 2: (ZYNQ 2) Adding Soft IP Cores in PL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Zybo Board Interface (Support) File in C:\Xilinx\Vivado\2015.2\data\boards\board_files.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3DB5C-DA03-42FD-80CA-330E8EE0C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08" y="1399304"/>
            <a:ext cx="3992692" cy="2398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484FD-8FA8-4E46-9B3A-ACA2D8064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906" y="1318436"/>
            <a:ext cx="3854918" cy="3023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7264B2-DCC5-4CE2-8D09-C2BC1F4A9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3" y="4071175"/>
            <a:ext cx="4762500" cy="25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5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#3 Part 2: (ZYNQ 2) Adding Soft IP Cores in PL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Block Design to see board I/O interfaces</a:t>
            </a:r>
          </a:p>
          <a:p>
            <a:pPr lvl="1"/>
            <a:r>
              <a:rPr lang="en-US" dirty="0"/>
              <a:t>Buttons, Slide Switches and LEDs are </a:t>
            </a:r>
            <a:br>
              <a:rPr lang="en-US" dirty="0"/>
            </a:br>
            <a:r>
              <a:rPr lang="en-US" dirty="0"/>
              <a:t>defined</a:t>
            </a:r>
          </a:p>
          <a:p>
            <a:r>
              <a:rPr lang="en-US" dirty="0"/>
              <a:t>These ports can be assigned to GPIO soft IP</a:t>
            </a:r>
            <a:br>
              <a:rPr lang="en-US" dirty="0"/>
            </a:br>
            <a:r>
              <a:rPr lang="en-US" dirty="0"/>
              <a:t>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4621C-D402-4E21-AD3C-FED1E74E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685800"/>
            <a:ext cx="215265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59F29-C52A-41B8-B7CD-76DA65467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4970"/>
            <a:ext cx="9144000" cy="328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0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#3 Part 2:  (ZYNQ 2) Adding Soft IP Cores in PL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AXI Interconnect Ports are IP cores (soft cores)</a:t>
            </a:r>
          </a:p>
          <a:p>
            <a:r>
              <a:rPr lang="en-US" dirty="0"/>
              <a:t>To connect ARM hard core CPUs to I/O pins for switches and buttons through software IP cores</a:t>
            </a:r>
          </a:p>
          <a:p>
            <a:r>
              <a:rPr lang="en-US" dirty="0"/>
              <a:t>buttons and switches are accessible from ARM CPU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" y="2202021"/>
            <a:ext cx="8305800" cy="3998077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 bwMode="auto">
          <a:xfrm>
            <a:off x="378460" y="4655979"/>
            <a:ext cx="1447800" cy="381000"/>
          </a:xfrm>
          <a:prstGeom prst="wedgeRoundRectCallout">
            <a:avLst>
              <a:gd name="adj1" fmla="val 53849"/>
              <a:gd name="adj2" fmla="val -45314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ARM</a:t>
            </a:r>
            <a:r>
              <a:rPr kumimoji="1" lang="en-US" sz="1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 hard core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ahoma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334000" y="6181825"/>
            <a:ext cx="1551538" cy="538277"/>
          </a:xfrm>
          <a:prstGeom prst="wedgeRoundRectCallout">
            <a:avLst>
              <a:gd name="adj1" fmla="val -68107"/>
              <a:gd name="adj2" fmla="val -11510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AXI interconnect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400" dirty="0">
                <a:solidFill>
                  <a:srgbClr val="002060"/>
                </a:solidFill>
                <a:effectLst/>
              </a:rPr>
              <a:t>s</a:t>
            </a: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oft core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885538" y="1607348"/>
            <a:ext cx="1637739" cy="533400"/>
          </a:xfrm>
          <a:prstGeom prst="wedgeRoundRectCallout">
            <a:avLst>
              <a:gd name="adj1" fmla="val -45373"/>
              <a:gd name="adj2" fmla="val 17093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AXI crossbar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switch soft cores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524000" y="5798979"/>
            <a:ext cx="1551538" cy="538277"/>
          </a:xfrm>
          <a:prstGeom prst="wedgeRoundRectCallout">
            <a:avLst>
              <a:gd name="adj1" fmla="val 102334"/>
              <a:gd name="adj2" fmla="val -20398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AXI interconnect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400" dirty="0">
                <a:solidFill>
                  <a:srgbClr val="002060"/>
                </a:solidFill>
                <a:effectLst/>
              </a:rPr>
              <a:t>s</a:t>
            </a: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oft core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235793" y="6394087"/>
            <a:ext cx="1094338" cy="389830"/>
          </a:xfrm>
          <a:prstGeom prst="wedgeRoundRectCallout">
            <a:avLst>
              <a:gd name="adj1" fmla="val 73854"/>
              <a:gd name="adj2" fmla="val -19531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EMIO</a:t>
            </a:r>
            <a:r>
              <a:rPr kumimoji="1" lang="en-US" sz="1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 pins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ahoma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678241" y="5278169"/>
            <a:ext cx="1094338" cy="389830"/>
          </a:xfrm>
          <a:prstGeom prst="wedgeRoundRectCallout">
            <a:avLst>
              <a:gd name="adj1" fmla="val 74925"/>
              <a:gd name="adj2" fmla="val -16824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EMIO</a:t>
            </a:r>
            <a:r>
              <a:rPr kumimoji="1" lang="en-US" sz="1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 pins</a:t>
            </a:r>
            <a:endParaRPr kumimoji="1" lang="en-U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9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F097-B4BC-4547-B35E-EFFC6988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#3 Part 2: switches and buttons are connected to I/O pins of Zynq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20FC-00A1-4102-8511-8C20175B8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Click “Synthesized Design to see I/O Ports</a:t>
            </a:r>
          </a:p>
          <a:p>
            <a:pPr lvl="1"/>
            <a:r>
              <a:rPr lang="en-US" dirty="0"/>
              <a:t>Select Window-&gt;I/O Ports to open I/O Ports window if needed</a:t>
            </a:r>
          </a:p>
          <a:p>
            <a:r>
              <a:rPr lang="en-US" dirty="0"/>
              <a:t>Logical I/O wires (Names) are connected to physical I/O wires (Sites)</a:t>
            </a:r>
          </a:p>
          <a:p>
            <a:r>
              <a:rPr lang="en-US" dirty="0"/>
              <a:t>I/O voltage standard is LVCMOS33, i.e., 3.3V and low voltage CMOS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0AF03-9C57-43F6-9F31-36AEB4F8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362200"/>
            <a:ext cx="81629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280E3-314A-4512-A22A-739C4421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#3 Part 2:: SDK and Terminal Display of Status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5036-591A-45B7-A05F-C2310816D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Status of Logic 1 or 0 of slide (DIP) switches and pushbutton switches are displayed on Terminal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BA845-FB66-4E2F-AB4D-40E856E0B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678"/>
            <a:ext cx="9144000" cy="50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8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280E3-314A-4512-A22A-739C4421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#3 Part 2: lab2.c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4B0BA5-BD0D-40A2-8AD1-595D5BECA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dip is an input register</a:t>
            </a:r>
            <a:br>
              <a:rPr lang="en-US" dirty="0"/>
            </a:br>
            <a:r>
              <a:rPr lang="en-US" dirty="0"/>
              <a:t>connected to slide switches</a:t>
            </a:r>
          </a:p>
          <a:p>
            <a:r>
              <a:rPr lang="en-US" dirty="0"/>
              <a:t>int dip_check is 4-bit </a:t>
            </a:r>
            <a:br>
              <a:rPr lang="en-US" dirty="0"/>
            </a:br>
            <a:r>
              <a:rPr lang="en-US" dirty="0"/>
              <a:t>value of slide switches</a:t>
            </a:r>
          </a:p>
          <a:p>
            <a:r>
              <a:rPr lang="en-US" dirty="0"/>
              <a:t>object push is an input </a:t>
            </a:r>
            <a:br>
              <a:rPr lang="en-US" dirty="0"/>
            </a:br>
            <a:r>
              <a:rPr lang="en-US" dirty="0"/>
              <a:t>register connected to</a:t>
            </a:r>
            <a:br>
              <a:rPr lang="en-US" dirty="0"/>
            </a:br>
            <a:r>
              <a:rPr lang="en-US" dirty="0"/>
              <a:t>button switches</a:t>
            </a:r>
          </a:p>
          <a:p>
            <a:r>
              <a:rPr lang="en-US" dirty="0"/>
              <a:t>int psb_check is 4-bit </a:t>
            </a:r>
            <a:br>
              <a:rPr lang="en-US" dirty="0"/>
            </a:br>
            <a:r>
              <a:rPr lang="en-US" dirty="0"/>
              <a:t>value of button switches</a:t>
            </a:r>
          </a:p>
          <a:p>
            <a:r>
              <a:rPr lang="en-US" dirty="0"/>
              <a:t>xil_printf() is a simplified</a:t>
            </a:r>
            <a:br>
              <a:rPr lang="en-US" dirty="0"/>
            </a:br>
            <a:r>
              <a:rPr lang="en-US" dirty="0"/>
              <a:t>version of printf()</a:t>
            </a:r>
          </a:p>
          <a:p>
            <a:r>
              <a:rPr lang="en-US" dirty="0"/>
              <a:t>dip and push need to be</a:t>
            </a:r>
            <a:br>
              <a:rPr lang="en-US" dirty="0"/>
            </a:br>
            <a:r>
              <a:rPr lang="en-US" dirty="0"/>
              <a:t>initialized and their </a:t>
            </a:r>
            <a:br>
              <a:rPr lang="en-US" dirty="0"/>
            </a:br>
            <a:r>
              <a:rPr lang="en-US" dirty="0"/>
              <a:t>direction need to be set</a:t>
            </a:r>
          </a:p>
          <a:p>
            <a:endParaRPr lang="en-US" dirty="0"/>
          </a:p>
          <a:p>
            <a:r>
              <a:rPr lang="en-US" dirty="0"/>
              <a:t>sleep(1) generates 1 sec delay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A0E64-286F-4F77-85CE-B513409C8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97" y="914399"/>
            <a:ext cx="4782003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8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I/O Pins of Zynq-7010 System-on-a-Chip IC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894" y="838200"/>
            <a:ext cx="8361811" cy="513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7"/>
          <p:cNvSpPr txBox="1">
            <a:spLocks/>
          </p:cNvSpPr>
          <p:nvPr/>
        </p:nvSpPr>
        <p:spPr>
          <a:xfrm>
            <a:off x="4796590" y="6280803"/>
            <a:ext cx="3859795" cy="2468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400" kern="12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400" kern="12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400" kern="12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400" kern="12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400" kern="12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400" kern="12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400" kern="12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400" kern="12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400" kern="120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000" dirty="0">
                <a:solidFill>
                  <a:srgbClr val="002060"/>
                </a:solidFill>
                <a:effectLst/>
              </a:rPr>
              <a:t>© Copyright 2015 Xilinx</a:t>
            </a:r>
          </a:p>
        </p:txBody>
      </p:sp>
      <p:sp>
        <p:nvSpPr>
          <p:cNvPr id="9" name="Rectangle 8"/>
          <p:cNvSpPr/>
          <p:nvPr/>
        </p:nvSpPr>
        <p:spPr>
          <a:xfrm>
            <a:off x="992678" y="6144027"/>
            <a:ext cx="2523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100 PL SelectIO pins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894" y="520577"/>
            <a:ext cx="3493264" cy="400110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2060"/>
                </a:solidFill>
                <a:effectLst/>
              </a:rPr>
              <a:t>128 PS IO pins=MIO + DDR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457200" y="5602815"/>
            <a:ext cx="1633253" cy="457200"/>
          </a:xfrm>
          <a:prstGeom prst="wedgeRectCallout">
            <a:avLst>
              <a:gd name="adj1" fmla="val -23590"/>
              <a:gd name="adj2" fmla="val -32942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54 MIO pins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5029200" y="773545"/>
            <a:ext cx="1566661" cy="395774"/>
          </a:xfrm>
          <a:prstGeom prst="wedgeRectCallout">
            <a:avLst>
              <a:gd name="adj1" fmla="val -67330"/>
              <a:gd name="adj2" fmla="val 17159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74 pin DDR</a:t>
            </a:r>
          </a:p>
        </p:txBody>
      </p:sp>
      <p:sp>
        <p:nvSpPr>
          <p:cNvPr id="12" name="Oval Callout 11"/>
          <p:cNvSpPr/>
          <p:nvPr/>
        </p:nvSpPr>
        <p:spPr bwMode="auto">
          <a:xfrm>
            <a:off x="5562600" y="5572758"/>
            <a:ext cx="3093785" cy="460616"/>
          </a:xfrm>
          <a:prstGeom prst="wedgeEllipseCallout">
            <a:avLst>
              <a:gd name="adj1" fmla="val -73149"/>
              <a:gd name="adj2" fmla="val -3540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100 SelectIO pins</a:t>
            </a:r>
          </a:p>
        </p:txBody>
      </p:sp>
      <p:sp>
        <p:nvSpPr>
          <p:cNvPr id="13" name="Oval Callout 12"/>
          <p:cNvSpPr/>
          <p:nvPr/>
        </p:nvSpPr>
        <p:spPr bwMode="auto">
          <a:xfrm>
            <a:off x="6477000" y="3951183"/>
            <a:ext cx="1607021" cy="479962"/>
          </a:xfrm>
          <a:prstGeom prst="wedgeEllipseCallout">
            <a:avLst>
              <a:gd name="adj1" fmla="val 49319"/>
              <a:gd name="adj2" fmla="val -152358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SelectIO</a:t>
            </a:r>
          </a:p>
        </p:txBody>
      </p:sp>
      <p:sp>
        <p:nvSpPr>
          <p:cNvPr id="14" name="Oval Callout 13"/>
          <p:cNvSpPr/>
          <p:nvPr/>
        </p:nvSpPr>
        <p:spPr bwMode="auto">
          <a:xfrm>
            <a:off x="3886200" y="3628773"/>
            <a:ext cx="1674214" cy="479962"/>
          </a:xfrm>
          <a:prstGeom prst="wedgeEllipseCallout">
            <a:avLst>
              <a:gd name="adj1" fmla="val 92477"/>
              <a:gd name="adj2" fmla="val -11194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192 EMIO</a:t>
            </a:r>
          </a:p>
        </p:txBody>
      </p:sp>
    </p:spTree>
    <p:extLst>
      <p:ext uri="{BB962C8B-B14F-4D97-AF65-F5344CB8AC3E}">
        <p14:creationId xmlns:p14="http://schemas.microsoft.com/office/powerpoint/2010/main" val="367087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I/O Pins on ZYNQ XC7Z010-1CLG400C Chip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PS Side: 128 PS IO pins</a:t>
            </a:r>
          </a:p>
          <a:p>
            <a:pPr lvl="1"/>
            <a:r>
              <a:rPr lang="en-US" dirty="0"/>
              <a:t>54 GPIO signals for device pins (routed through the MIO multiplexer)</a:t>
            </a:r>
          </a:p>
          <a:p>
            <a:pPr lvl="1"/>
            <a:r>
              <a:rPr lang="en-US" dirty="0"/>
              <a:t>74 pins for memory management for DDR memory</a:t>
            </a:r>
          </a:p>
          <a:p>
            <a:r>
              <a:rPr lang="en-US" dirty="0"/>
              <a:t>PS-PL: 192 PS-PLGPIO signals between the PS and PL via the EMIO interface</a:t>
            </a:r>
          </a:p>
          <a:p>
            <a:pPr lvl="1"/>
            <a:r>
              <a:rPr lang="en-US" dirty="0"/>
              <a:t>64 Inputs</a:t>
            </a:r>
          </a:p>
          <a:p>
            <a:pPr lvl="1"/>
            <a:r>
              <a:rPr lang="en-US" dirty="0"/>
              <a:t>128 outputs (64 true outputs and 64 output enables)</a:t>
            </a:r>
          </a:p>
          <a:p>
            <a:r>
              <a:rPr lang="en-US" dirty="0"/>
              <a:t>PL Side: 100 PL SelectIO</a:t>
            </a:r>
          </a:p>
          <a:p>
            <a:pPr lvl="1"/>
            <a:r>
              <a:rPr lang="en-US" dirty="0"/>
              <a:t>They can form 48 differential pairs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15981" y="6248399"/>
            <a:ext cx="198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</a:rPr>
              <a:t>ug585-Zynq-7000-TRM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85346"/>
            <a:ext cx="2843245" cy="3143588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 bwMode="auto">
          <a:xfrm>
            <a:off x="6815105" y="2438400"/>
            <a:ext cx="2124140" cy="786910"/>
          </a:xfrm>
          <a:prstGeom prst="wedgeEllipseCallout">
            <a:avLst>
              <a:gd name="adj1" fmla="val 25013"/>
              <a:gd name="adj2" fmla="val 11783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</a:rPr>
              <a:t>Bidirectional,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Tahoma" pitchFamily="34" charset="0"/>
              </a:rPr>
              <a:t> Hi-Z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itchFamily="18" charset="0"/>
              </a:rPr>
              <a:t>Assignment and 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Lab #3 Block Design and IPs Creation on Zybo</a:t>
            </a:r>
          </a:p>
          <a:p>
            <a:pPr lvl="1"/>
            <a:r>
              <a:rPr lang="en-US" sz="1600" dirty="0"/>
              <a:t>Zynq Lab Workbook for Lab 1: Simple Hardware Design with Zynq ARM cores only</a:t>
            </a:r>
          </a:p>
          <a:p>
            <a:pPr lvl="1"/>
            <a:r>
              <a:rPr lang="en-US" sz="1600" dirty="0"/>
              <a:t>Zynq Lab Workbook for Lab 2: Adding IPs in Programmable Logic to Add Your Own Peripheral </a:t>
            </a:r>
          </a:p>
          <a:p>
            <a:pPr lvl="1"/>
            <a:endParaRPr lang="en-US" sz="2200" dirty="0"/>
          </a:p>
          <a:p>
            <a:pPr marL="0" indent="0">
              <a:buNone/>
            </a:pPr>
            <a:r>
              <a:rPr lang="en-US" dirty="0"/>
              <a:t>References:</a:t>
            </a:r>
          </a:p>
          <a:p>
            <a:r>
              <a:rPr lang="en-US" dirty="0"/>
              <a:t>ZYBO Reference Manual, 2014 (</a:t>
            </a:r>
            <a:r>
              <a:rPr lang="en-US" dirty="0">
                <a:hlinkClick r:id="rId2" action="ppaction://hlinkfile"/>
              </a:rPr>
              <a:t>pdf</a:t>
            </a:r>
            <a:r>
              <a:rPr lang="en-US" dirty="0"/>
              <a:t>)</a:t>
            </a:r>
          </a:p>
          <a:p>
            <a:r>
              <a:rPr lang="en-US" altLang="zh-CN" dirty="0">
                <a:cs typeface="Times New Roman" pitchFamily="18" charset="0"/>
              </a:rPr>
              <a:t>The Zynq Book (</a:t>
            </a:r>
            <a:r>
              <a:rPr lang="en-US" altLang="zh-CN" dirty="0">
                <a:cs typeface="Times New Roman" pitchFamily="18" charset="0"/>
                <a:hlinkClick r:id="rId3" action="ppaction://hlinkfile"/>
              </a:rPr>
              <a:t>pdf</a:t>
            </a:r>
            <a:r>
              <a:rPr lang="en-US" altLang="zh-CN" dirty="0">
                <a:cs typeface="Times New Roman" pitchFamily="18" charset="0"/>
              </a:rPr>
              <a:t>)</a:t>
            </a:r>
          </a:p>
          <a:p>
            <a:r>
              <a:rPr lang="en-US" dirty="0"/>
              <a:t>Zynq-7000 All Programmable SoC, Technical Reference Manual, 2015</a:t>
            </a:r>
          </a:p>
          <a:p>
            <a:r>
              <a:rPr lang="en-US" dirty="0"/>
              <a:t>Zynq-7000 All Programmable S</a:t>
            </a:r>
          </a:p>
          <a:p>
            <a:r>
              <a:rPr lang="en-US" dirty="0"/>
              <a:t>AMBA™ 3 APB ProtocoloC Overview</a:t>
            </a:r>
          </a:p>
          <a:p>
            <a:r>
              <a:rPr lang="en-US" dirty="0"/>
              <a:t>7 Series FPGAs SelectIO Resources, User’s Guide, 2015</a:t>
            </a:r>
          </a:p>
          <a:p>
            <a:r>
              <a:rPr lang="en-US" dirty="0"/>
              <a:t>AXI Reference Guide, Xilinx, 2012</a:t>
            </a:r>
            <a:endParaRPr lang="en-US" altLang="zh-CN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I/O Pins on Ball Grid Array of YNQ XC7Z010-1CLG400C Chip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PS side: 128 PS IO pins on PS side</a:t>
            </a:r>
          </a:p>
          <a:p>
            <a:pPr lvl="1"/>
            <a:r>
              <a:rPr lang="en-US" dirty="0"/>
              <a:t>PS 500 and 501: 54 MIO pins</a:t>
            </a:r>
          </a:p>
          <a:p>
            <a:pPr lvl="1"/>
            <a:r>
              <a:rPr lang="en-US" dirty="0"/>
              <a:t>PS 502 are DDR pins: 74 memory interface pins</a:t>
            </a:r>
          </a:p>
          <a:p>
            <a:r>
              <a:rPr lang="en-US" dirty="0"/>
              <a:t>PL side: 100 SelectIO on PL side</a:t>
            </a:r>
          </a:p>
          <a:p>
            <a:pPr lvl="1"/>
            <a:r>
              <a:rPr lang="en-US" dirty="0"/>
              <a:t>Banks 34 and 35, 50 pins each</a:t>
            </a:r>
          </a:p>
          <a:p>
            <a:pPr lvl="1"/>
            <a:r>
              <a:rPr lang="en-US" dirty="0"/>
              <a:t>24 differential pairs</a:t>
            </a:r>
            <a:br>
              <a:rPr lang="en-US" dirty="0"/>
            </a:br>
            <a:r>
              <a:rPr lang="en-US" dirty="0"/>
              <a:t>in each bank</a:t>
            </a:r>
          </a:p>
          <a:p>
            <a:r>
              <a:rPr lang="en-US" dirty="0"/>
              <a:t>20x20 Ball Grid Array</a:t>
            </a:r>
            <a:br>
              <a:rPr lang="en-US" dirty="0"/>
            </a:br>
            <a:r>
              <a:rPr lang="en-US" dirty="0"/>
              <a:t>(BGA package CLG400)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404" y="3124199"/>
            <a:ext cx="4807286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8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DC7EFC-B2E0-47C4-AC4A-5A84D956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800"/>
            <a:ext cx="8382000" cy="584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Pins: General Purpose IOs Accessible by ARM Cores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 to 54 GPIO signals for device pins routed through the MIO on ARM side </a:t>
            </a:r>
          </a:p>
          <a:p>
            <a:pPr lvl="1"/>
            <a:r>
              <a:rPr lang="en-US" dirty="0"/>
              <a:t>Outputs are 3-state capable</a:t>
            </a:r>
          </a:p>
          <a:p>
            <a:r>
              <a:rPr lang="en-US" dirty="0"/>
              <a:t>192 GPIO signals between the PS and PL via the EMIO</a:t>
            </a:r>
          </a:p>
          <a:p>
            <a:pPr lvl="1"/>
            <a:r>
              <a:rPr lang="en-US" dirty="0"/>
              <a:t>64 Inputs, 128 outputs (64 true outputs and 64 output enables)</a:t>
            </a:r>
          </a:p>
          <a:p>
            <a:r>
              <a:rPr lang="en-US" dirty="0"/>
              <a:t>The function of each GPIO can be dynamically programmed on an individual or group basis</a:t>
            </a:r>
          </a:p>
          <a:p>
            <a:pPr lvl="1"/>
            <a:r>
              <a:rPr lang="en-US" dirty="0"/>
              <a:t>Enable, bit or bank data write, output enable and direction controls</a:t>
            </a:r>
          </a:p>
          <a:p>
            <a:r>
              <a:rPr lang="en-US" dirty="0"/>
              <a:t>Programmable Interrupts on individual GPIO basis</a:t>
            </a:r>
          </a:p>
          <a:p>
            <a:pPr lvl="1"/>
            <a:r>
              <a:rPr lang="en-US" dirty="0"/>
              <a:t>Status read of raw and masked interrupt</a:t>
            </a:r>
          </a:p>
          <a:p>
            <a:pPr lvl="1"/>
            <a:r>
              <a:rPr lang="en-US" dirty="0"/>
              <a:t>Positive edge, negative edge, either edge, high level, low level sensitivities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6152289"/>
            <a:ext cx="281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</a:rPr>
              <a:t>Page 34, ug585-Zynq-7000-TRM</a:t>
            </a:r>
          </a:p>
        </p:txBody>
      </p:sp>
    </p:spTree>
    <p:extLst>
      <p:ext uri="{BB962C8B-B14F-4D97-AF65-F5344CB8AC3E}">
        <p14:creationId xmlns:p14="http://schemas.microsoft.com/office/powerpoint/2010/main" val="1990117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General Purpose I/O (GPIO) from PS to MIO and EMIO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Bank0: 32-bit bank controlling MIO pins[31:0]</a:t>
            </a:r>
          </a:p>
          <a:p>
            <a:r>
              <a:rPr lang="en-US" dirty="0"/>
              <a:t>Bank1: 22-bit bank controlling MIO pins[53:32]</a:t>
            </a:r>
          </a:p>
          <a:p>
            <a:r>
              <a:rPr lang="en-US" dirty="0"/>
              <a:t>Bank2: 32-bit bank controlling EMIO signals[31:0]</a:t>
            </a:r>
          </a:p>
          <a:p>
            <a:r>
              <a:rPr lang="en-US" dirty="0"/>
              <a:t>Bank3: 32-bit bank controlling EMIO signals[63:32]</a:t>
            </a:r>
          </a:p>
          <a:p>
            <a:endParaRPr lang="en-US" dirty="0"/>
          </a:p>
          <a:p>
            <a:r>
              <a:rPr lang="en-US" dirty="0"/>
              <a:t>54 GPIO signals for device pins </a:t>
            </a:r>
            <a:br>
              <a:rPr lang="en-US" dirty="0"/>
            </a:br>
            <a:r>
              <a:rPr lang="en-US" dirty="0"/>
              <a:t>(routed through the MIO multiplexer)</a:t>
            </a:r>
          </a:p>
          <a:p>
            <a:pPr lvl="1"/>
            <a:r>
              <a:rPr lang="en-US" dirty="0"/>
              <a:t>Outputs are 3-state capable</a:t>
            </a:r>
          </a:p>
          <a:p>
            <a:r>
              <a:rPr lang="en-US" dirty="0"/>
              <a:t>192 GPIO signals between the PS and PL </a:t>
            </a:r>
            <a:br>
              <a:rPr lang="en-US" dirty="0"/>
            </a:br>
            <a:r>
              <a:rPr lang="en-US" dirty="0"/>
              <a:t>via the EMIO interface</a:t>
            </a:r>
          </a:p>
          <a:p>
            <a:pPr lvl="1"/>
            <a:r>
              <a:rPr lang="en-US" dirty="0"/>
              <a:t>64 Inputs</a:t>
            </a:r>
          </a:p>
          <a:p>
            <a:pPr lvl="1"/>
            <a:r>
              <a:rPr lang="en-US" dirty="0"/>
              <a:t>128 outputs </a:t>
            </a:r>
            <a:br>
              <a:rPr lang="en-US" dirty="0"/>
            </a:br>
            <a:r>
              <a:rPr lang="en-US" dirty="0"/>
              <a:t>(64 true outputs and 64 output enables)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4047" y="6244682"/>
            <a:ext cx="283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</a:rPr>
              <a:t>Page 281, ug585-Zynq-7000-TRM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93" y="2516085"/>
            <a:ext cx="3430156" cy="379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for Banks 0 and 1 for MIO and Banks 2 and 3 for EMIO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GPIO Bank 0 and Bank 1 are connected to MIO in PS</a:t>
            </a:r>
          </a:p>
          <a:p>
            <a:pPr lvl="1"/>
            <a:r>
              <a:rPr lang="en-US" dirty="0"/>
              <a:t>Bank 0 is 32 bits</a:t>
            </a:r>
          </a:p>
          <a:p>
            <a:pPr lvl="1"/>
            <a:r>
              <a:rPr lang="en-US" dirty="0"/>
              <a:t>Bank 1 is 22 bits</a:t>
            </a:r>
          </a:p>
          <a:p>
            <a:r>
              <a:rPr lang="en-US" dirty="0"/>
              <a:t>GPIO Bank 2 and Bank 3 are connected to EMIO in PL</a:t>
            </a:r>
          </a:p>
          <a:p>
            <a:pPr lvl="1"/>
            <a:r>
              <a:rPr lang="en-US" dirty="0"/>
              <a:t>Bank 2 is 32 bits</a:t>
            </a:r>
          </a:p>
          <a:p>
            <a:pPr lvl="1"/>
            <a:r>
              <a:rPr lang="en-US" dirty="0"/>
              <a:t>Bank 3 is 32 bits</a:t>
            </a:r>
          </a:p>
          <a:p>
            <a:r>
              <a:rPr lang="en-US" dirty="0"/>
              <a:t>The control for each bank is the same</a:t>
            </a:r>
          </a:p>
          <a:p>
            <a:r>
              <a:rPr lang="en-US" dirty="0"/>
              <a:t>there are minor differences between the MIO and EMIO banks due to their differing functionality.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45066"/>
            <a:ext cx="4552950" cy="55626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7315200" y="402166"/>
            <a:ext cx="1676400" cy="68579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solidFill>
                  <a:srgbClr val="002060"/>
                </a:solidFill>
                <a:effectLst/>
              </a:rPr>
              <a:t>XGPiops drivers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381059" y="5486400"/>
            <a:ext cx="1676400" cy="68579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solidFill>
                  <a:srgbClr val="002060"/>
                </a:solidFill>
                <a:effectLst/>
              </a:rPr>
              <a:t>XGPio drivers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pic>
        <p:nvPicPr>
          <p:cNvPr id="7" name="Picture 6" descr="All_Programmable_Text_FINA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6270495"/>
            <a:ext cx="3108960" cy="1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4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Multiplexed I/O (MIO) Pins from PS Peripherals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Bank 0 </a:t>
            </a:r>
          </a:p>
          <a:p>
            <a:pPr marL="0" indent="0">
              <a:buNone/>
            </a:pPr>
            <a:r>
              <a:rPr lang="en-US" dirty="0"/>
              <a:t>pins 0:15</a:t>
            </a:r>
          </a:p>
          <a:p>
            <a:r>
              <a:rPr lang="en-US" dirty="0"/>
              <a:t>Bank 1</a:t>
            </a:r>
          </a:p>
          <a:p>
            <a:pPr marL="0" indent="0">
              <a:buNone/>
            </a:pPr>
            <a:r>
              <a:rPr lang="en-US" dirty="0"/>
              <a:t>pins 16:53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90" y="1066800"/>
            <a:ext cx="6842869" cy="544304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304800" y="4191000"/>
            <a:ext cx="1371600" cy="1371600"/>
          </a:xfrm>
          <a:prstGeom prst="wedgeRoundRectCallout">
            <a:avLst>
              <a:gd name="adj1" fmla="val 91013"/>
              <a:gd name="adj2" fmla="val -13493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itchFamily="34" charset="0"/>
              </a:rPr>
              <a:t>MIO Pins 0 to 53</a:t>
            </a:r>
          </a:p>
        </p:txBody>
      </p:sp>
    </p:spTree>
    <p:extLst>
      <p:ext uri="{BB962C8B-B14F-4D97-AF65-F5344CB8AC3E}">
        <p14:creationId xmlns:p14="http://schemas.microsoft.com/office/powerpoint/2010/main" val="26069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Multiplexed I/O (MIO) Pins from PS Peripherals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9A7F-D774-4D8B-8BA3-2202D3D6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Double click on ZYNQ7 Processing System Block to open “Re-customize IP” menu. Click on “Peripheral I/O Pins” to see all MIO pins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14DA8-5793-4E1C-9C81-5B35F8A1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308" y="1552450"/>
            <a:ext cx="9144000" cy="52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79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SelectIO: User IO pins on the PL Side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ZYNQ XC7Z010-1CLG400C has 100 SelectIO pins on PL side</a:t>
            </a:r>
          </a:p>
          <a:p>
            <a:r>
              <a:rPr lang="en-US" dirty="0"/>
              <a:t>SelectIO pins can be configured to various I/O standards, both single-ended and differential.</a:t>
            </a:r>
          </a:p>
          <a:p>
            <a:r>
              <a:rPr lang="en-US" dirty="0"/>
              <a:t>Single-ended I/O standards (e.g., LVCMOS, LVTTL, HSTL, PCI, and SSTL)</a:t>
            </a:r>
          </a:p>
          <a:p>
            <a:r>
              <a:rPr lang="en-US" dirty="0"/>
              <a:t>Differential I/O standards (e.g., LVDS, Mini_LVDS, RSDS, PPDS, BLVDS, and differential HSTL and SSTL)</a:t>
            </a:r>
          </a:p>
          <a:p>
            <a:r>
              <a:rPr lang="en-US" dirty="0"/>
              <a:t>SelectIO pins are not directly accessible by ARM cores.</a:t>
            </a:r>
          </a:p>
          <a:p>
            <a:r>
              <a:rPr lang="en-US" dirty="0"/>
              <a:t>SelectIO pins can be accessed as EMIO pins by ARM cores through AXI interconnects. </a:t>
            </a:r>
          </a:p>
          <a:p>
            <a:r>
              <a:rPr lang="en-US" dirty="0"/>
              <a:t>How to ARM cores access Select I/O pins?</a:t>
            </a:r>
          </a:p>
          <a:p>
            <a:pPr lvl="1"/>
            <a:r>
              <a:rPr lang="en-US" dirty="0"/>
              <a:t>192 Virtual EMIO wires </a:t>
            </a:r>
            <a:r>
              <a:rPr lang="en-US" dirty="0">
                <a:sym typeface="Wingdings" panose="05000000000000000000" pitchFamily="2" charset="2"/>
              </a:rPr>
              <a:t> === 100 Select Hardware I/O pins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6237248"/>
            <a:ext cx="3216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effectLst/>
              </a:rPr>
              <a:t>Page 628, ug585-Zynq-7000-TRM</a:t>
            </a:r>
          </a:p>
        </p:txBody>
      </p:sp>
    </p:spTree>
    <p:extLst>
      <p:ext uri="{BB962C8B-B14F-4D97-AF65-F5344CB8AC3E}">
        <p14:creationId xmlns:p14="http://schemas.microsoft.com/office/powerpoint/2010/main" val="2218175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Processing System Interconnects within PS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Programmable logic to memory</a:t>
            </a:r>
          </a:p>
          <a:p>
            <a:pPr lvl="1"/>
            <a:r>
              <a:rPr lang="en-US" dirty="0"/>
              <a:t>Two ports to DDR</a:t>
            </a:r>
          </a:p>
          <a:p>
            <a:pPr lvl="1"/>
            <a:r>
              <a:rPr lang="en-US" dirty="0"/>
              <a:t>One port to OCM (on-chip-memory) SRAM</a:t>
            </a:r>
          </a:p>
          <a:p>
            <a:r>
              <a:rPr lang="en-US" dirty="0"/>
              <a:t>Crossbar Central interconnect</a:t>
            </a:r>
          </a:p>
          <a:p>
            <a:pPr lvl="1"/>
            <a:r>
              <a:rPr lang="en-US" dirty="0"/>
              <a:t>Enables other interconnects to communicate (Inter-State Highway)</a:t>
            </a:r>
          </a:p>
          <a:p>
            <a:r>
              <a:rPr lang="en-US" dirty="0"/>
              <a:t>Peripheral master</a:t>
            </a:r>
          </a:p>
          <a:p>
            <a:pPr lvl="1"/>
            <a:r>
              <a:rPr lang="en-US" dirty="0"/>
              <a:t>USB, GigE, SDIO connects to DDR and PL via the central interconnect (state road)</a:t>
            </a:r>
          </a:p>
          <a:p>
            <a:r>
              <a:rPr lang="en-US" dirty="0"/>
              <a:t>Peripheral slave</a:t>
            </a:r>
          </a:p>
          <a:p>
            <a:pPr lvl="1"/>
            <a:r>
              <a:rPr lang="en-US" dirty="0"/>
              <a:t>CPU, DMA, and PL access to IO peripherals (local road)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7845081" y="5030536"/>
            <a:ext cx="198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</a:rPr>
              <a:t>ug585-Zynq-7000-TRM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066800"/>
            <a:ext cx="4209820" cy="312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0348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PS-PL Interfaces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1B134C-5794-4953-83B0-92C704E93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64-bit accelerator coherence port (ACP) AXI slave interface to CPU memory</a:t>
            </a:r>
          </a:p>
          <a:p>
            <a:r>
              <a:rPr lang="en-US" dirty="0"/>
              <a:t>DMA, interrupts, events signals</a:t>
            </a:r>
          </a:p>
          <a:p>
            <a:pPr lvl="1"/>
            <a:r>
              <a:rPr lang="en-US" dirty="0"/>
              <a:t>Processor event bus for signaling event information to the CPU</a:t>
            </a:r>
          </a:p>
          <a:p>
            <a:pPr lvl="1"/>
            <a:r>
              <a:rPr lang="en-US" dirty="0"/>
              <a:t>PL peripheral IP interrupts to the PS general interrupt controller (GIC)</a:t>
            </a:r>
          </a:p>
          <a:p>
            <a:pPr lvl="1"/>
            <a:r>
              <a:rPr lang="en-US" dirty="0"/>
              <a:t>Four DMA channel RDY/ACK signals</a:t>
            </a:r>
          </a:p>
          <a:p>
            <a:r>
              <a:rPr lang="en-US" dirty="0"/>
              <a:t>128 Extended multiplexed I/O (EMIO) pins allow PS peripheral ports access to PL logic and device I/O pins</a:t>
            </a:r>
          </a:p>
          <a:p>
            <a:r>
              <a:rPr lang="en-US" dirty="0"/>
              <a:t>Clock and resets</a:t>
            </a:r>
          </a:p>
          <a:p>
            <a:pPr lvl="1"/>
            <a:r>
              <a:rPr lang="en-US" dirty="0"/>
              <a:t>Four PS clock outputs to the PL with enable control</a:t>
            </a:r>
          </a:p>
          <a:p>
            <a:pPr lvl="1"/>
            <a:r>
              <a:rPr lang="en-US" dirty="0"/>
              <a:t>Four PS reset outputs to the PL</a:t>
            </a:r>
          </a:p>
          <a:p>
            <a:r>
              <a:rPr lang="en-US" dirty="0"/>
              <a:t>Configuration and miscellaneous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7845081" y="5030536"/>
            <a:ext cx="198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</a:rPr>
              <a:t>ug585-Zynq-7000-TRM</a:t>
            </a:r>
          </a:p>
        </p:txBody>
      </p:sp>
    </p:spTree>
    <p:extLst>
      <p:ext uri="{BB962C8B-B14F-4D97-AF65-F5344CB8AC3E}">
        <p14:creationId xmlns:p14="http://schemas.microsoft.com/office/powerpoint/2010/main" val="140607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宋体" charset="-122"/>
              </a:rPr>
              <a:t>USB-UART and JTAG Bridge on the Zybo Board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board definition file takes care of mapping the correct MIO pins to the UART 1 controller and uses the following default protocol parameters: 115200 baud rate, 1 stop bit, no parity, 8-bit character length.</a:t>
            </a:r>
          </a:p>
          <a:p>
            <a:r>
              <a:rPr lang="en-US" dirty="0"/>
              <a:t>The FT2232HQ is also used as the controller for the Digilent USB-JTAG circuitry, but the USB-UART and USB-JTAG functions behave entirely independent of one another.</a:t>
            </a:r>
          </a:p>
          <a:p>
            <a:r>
              <a:rPr lang="en-US" dirty="0"/>
              <a:t>JTAG interface is used to program, execute and debug the chip</a:t>
            </a:r>
          </a:p>
          <a:p>
            <a:r>
              <a:rPr lang="en-US" dirty="0"/>
              <a:t>ZYNQ PL can be programmed directly from Vivado through JTAG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" y="4193115"/>
            <a:ext cx="4343400" cy="2003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083B0-D179-41B3-9C45-A1CA9423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369525"/>
            <a:ext cx="4114800" cy="18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66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Processing System Interconnect between PS and PL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Processing System Master (State road)</a:t>
            </a:r>
          </a:p>
          <a:p>
            <a:pPr lvl="1"/>
            <a:r>
              <a:rPr lang="en-US" dirty="0"/>
              <a:t>Two ports from the processing system to programmable logic</a:t>
            </a:r>
          </a:p>
          <a:p>
            <a:pPr lvl="1"/>
            <a:r>
              <a:rPr lang="en-US" dirty="0"/>
              <a:t>Connects the CPU block  to common peripherals through the central interconnect</a:t>
            </a:r>
          </a:p>
          <a:p>
            <a:r>
              <a:rPr lang="en-US" dirty="0"/>
              <a:t>Processing System Slave (Local road)</a:t>
            </a:r>
          </a:p>
          <a:p>
            <a:pPr lvl="1"/>
            <a:r>
              <a:rPr lang="en-US" dirty="0"/>
              <a:t>Two ports from programmable logic to the processing system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7713443" y="4370612"/>
            <a:ext cx="2251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effectLst/>
              </a:rPr>
              <a:t>ug585-Zynq-7000-TRM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101864"/>
            <a:ext cx="4648200" cy="344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4992037" y="5326249"/>
            <a:ext cx="1288894" cy="1338939"/>
          </a:xfrm>
          <a:prstGeom prst="rect">
            <a:avLst/>
          </a:prstGeom>
          <a:noFill/>
          <a:ln w="76200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280931" y="5326249"/>
            <a:ext cx="1288894" cy="1338939"/>
          </a:xfrm>
          <a:prstGeom prst="rect">
            <a:avLst/>
          </a:prstGeom>
          <a:noFill/>
          <a:ln w="76200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PS-PL Interfaces: Nine Interface Ports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General Purpose Master Ports</a:t>
            </a:r>
          </a:p>
          <a:p>
            <a:r>
              <a:rPr lang="en-US" dirty="0"/>
              <a:t>Two General Purpose Slave Ports</a:t>
            </a:r>
          </a:p>
          <a:p>
            <a:r>
              <a:rPr lang="en-US" dirty="0"/>
              <a:t>One Accelerator Coherency Port</a:t>
            </a:r>
          </a:p>
          <a:p>
            <a:r>
              <a:rPr lang="en-US" dirty="0"/>
              <a:t>Four High Performance Ports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7" y="2814393"/>
            <a:ext cx="8203045" cy="373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35FED6-DC5C-4C3A-B4E2-BB7758E2F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107" y="734279"/>
            <a:ext cx="3810000" cy="192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33E6C-1ED9-45A9-A5B2-9336C36AAF09}"/>
              </a:ext>
            </a:extLst>
          </p:cNvPr>
          <p:cNvSpPr txBox="1"/>
          <p:nvPr/>
        </p:nvSpPr>
        <p:spPr>
          <a:xfrm rot="16200000">
            <a:off x="7922769" y="3617452"/>
            <a:ext cx="198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0070C0"/>
                </a:solidFill>
                <a:effectLst/>
              </a:rPr>
              <a:t>ug585-Zynq-7000-TRM</a:t>
            </a:r>
          </a:p>
        </p:txBody>
      </p:sp>
    </p:spTree>
    <p:extLst>
      <p:ext uri="{BB962C8B-B14F-4D97-AF65-F5344CB8AC3E}">
        <p14:creationId xmlns:p14="http://schemas.microsoft.com/office/powerpoint/2010/main" val="4163321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PS-PL Interfaces: Interface Ports, Cross-bar Network, I/O Interfaces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9FA91C-B242-4E91-B946-D128632F4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ARM uses M_AXI_GP0 to talk to AXI Interconnect Cross-bar network</a:t>
            </a:r>
          </a:p>
          <a:p>
            <a:r>
              <a:rPr lang="en-US" dirty="0"/>
              <a:t>AXI Cross-bar network talks to I/O interfaces</a:t>
            </a:r>
          </a:p>
          <a:p>
            <a:r>
              <a:rPr lang="en-US" dirty="0"/>
              <a:t>I/O interfaces talk to buttons, switches,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A128F-5158-49C5-8840-7740F9DE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9750"/>
            <a:ext cx="9144000" cy="44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29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Space on ZYNQ XC7Z010-1CLG400C Chip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ports and devices are seen as memory addresses by ARM CPU</a:t>
            </a:r>
          </a:p>
          <a:p>
            <a:r>
              <a:rPr lang="en-US" dirty="0"/>
              <a:t>ARM Cortex-A9 implements ARMv7-A architecture with a single, flat 32-bit address space, i.e., von Neumann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6519446"/>
            <a:ext cx="2251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effectLst/>
              </a:rPr>
              <a:t>ug585-Zynq-7000-TRM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66237"/>
            <a:ext cx="8334375" cy="42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1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 of ARM Cortex-A9 Processor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Cortex-A9 processor uses 32-bit addressing</a:t>
            </a:r>
          </a:p>
          <a:p>
            <a:r>
              <a:rPr lang="en-US" dirty="0"/>
              <a:t>All PS peripherals and PL peripherals are memory </a:t>
            </a:r>
            <a:br>
              <a:rPr lang="en-US" dirty="0"/>
            </a:br>
            <a:r>
              <a:rPr lang="en-US" dirty="0"/>
              <a:t>mapped to the Cortex-A9 processor cores</a:t>
            </a:r>
          </a:p>
          <a:p>
            <a:r>
              <a:rPr lang="en-US" dirty="0"/>
              <a:t>All slave PL peripherals will be located between </a:t>
            </a:r>
            <a:br>
              <a:rPr lang="en-US" dirty="0"/>
            </a:br>
            <a:r>
              <a:rPr lang="en-US" dirty="0"/>
              <a:t>4000_0000 and 7FFF_FFFF (connected to GP0) and</a:t>
            </a:r>
            <a:br>
              <a:rPr lang="en-US" dirty="0"/>
            </a:br>
            <a:r>
              <a:rPr lang="en-US" dirty="0"/>
              <a:t>8000_0000 and BFFF_FFFF (connected to GP1)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6417844"/>
            <a:ext cx="2251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effectLst/>
              </a:rPr>
              <a:t>ug585-Zynq-7000-TRM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800100"/>
            <a:ext cx="448765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335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UART1 on MIO48 and MIO49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A73AB2-734D-4524-B5B4-A22F43271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Make sure to choose “Run Block Automation” when adding Zynq block so that UART 1 is configured correctly.</a:t>
            </a:r>
          </a:p>
          <a:p>
            <a:r>
              <a:rPr lang="en-US" dirty="0"/>
              <a:t>Double click on ZYNQ block and </a:t>
            </a:r>
            <a:br>
              <a:rPr lang="en-US" dirty="0"/>
            </a:br>
            <a:r>
              <a:rPr lang="en-US" dirty="0"/>
              <a:t>choose Peripheral I/O Pins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48" y="2575308"/>
            <a:ext cx="7848600" cy="4193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C466D-228E-4143-8FC1-090E256B1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902" y="1442144"/>
            <a:ext cx="3867150" cy="18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344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itchFamily="18" charset="0"/>
              </a:rPr>
              <a:t>Vivado, IP Integrator and SDK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cs typeface="Times New Roman" pitchFamily="18" charset="0"/>
              </a:rPr>
              <a:t>Vivado is the tool suite for Xilinx FPGA design and includes capability for embedded system design</a:t>
            </a:r>
          </a:p>
          <a:p>
            <a:pPr>
              <a:tabLst>
                <a:tab pos="88900" algn="l"/>
                <a:tab pos="317500" algn="l"/>
              </a:tabLst>
            </a:pPr>
            <a:r>
              <a:rPr lang="en-US" altLang="zh-CN" dirty="0">
                <a:cs typeface="Times New Roman" pitchFamily="18" charset="0"/>
              </a:rPr>
              <a:t>IP Integrator, is part of Vivado and allows system level design of the hardware part of an Embedded system Integrated into Vivado</a:t>
            </a:r>
          </a:p>
          <a:p>
            <a:pPr>
              <a:tabLst>
                <a:tab pos="88900" algn="l"/>
                <a:tab pos="317500" algn="l"/>
              </a:tabLst>
            </a:pPr>
            <a:r>
              <a:rPr lang="en-US" altLang="zh-CN" dirty="0">
                <a:cs typeface="Times New Roman" pitchFamily="18" charset="0"/>
              </a:rPr>
              <a:t>Vivado includes all the tools, IP, and documentation that are required for designing systems with the Zynq-7000 AP SoC hard core and/or Xilinx MicroBlaze soft core processor</a:t>
            </a:r>
          </a:p>
          <a:p>
            <a:pPr>
              <a:tabLst>
                <a:tab pos="88900" algn="l"/>
                <a:tab pos="317500" algn="l"/>
              </a:tabLst>
            </a:pPr>
            <a:r>
              <a:rPr lang="en-US" altLang="zh-CN" dirty="0">
                <a:cs typeface="Times New Roman" pitchFamily="18" charset="0"/>
              </a:rPr>
              <a:t>SDK is an Eclipse-based software design environment</a:t>
            </a:r>
          </a:p>
          <a:p>
            <a:pPr lvl="1">
              <a:tabLst>
                <a:tab pos="88900" algn="l"/>
                <a:tab pos="317500" algn="l"/>
              </a:tabLst>
            </a:pPr>
            <a:r>
              <a:rPr lang="en-US" altLang="zh-CN" sz="1600" dirty="0">
                <a:cs typeface="Times New Roman" pitchFamily="18" charset="0"/>
              </a:rPr>
              <a:t>Enables the integration of hardware and software components</a:t>
            </a:r>
          </a:p>
          <a:p>
            <a:pPr lvl="1">
              <a:tabLst>
                <a:tab pos="88900" algn="l"/>
                <a:tab pos="317500" algn="l"/>
              </a:tabLst>
            </a:pPr>
            <a:r>
              <a:rPr lang="en-IE" altLang="zh-CN" dirty="0">
                <a:cs typeface="Times New Roman" pitchFamily="18" charset="0"/>
              </a:rPr>
              <a:t>Links from Vivado</a:t>
            </a:r>
            <a:endParaRPr lang="en-US" altLang="zh-CN" sz="1600" dirty="0">
              <a:cs typeface="Times New Roman" pitchFamily="18" charset="0"/>
            </a:endParaRPr>
          </a:p>
          <a:p>
            <a:pPr>
              <a:lnSpc>
                <a:spcPct val="100000"/>
              </a:lnSpc>
              <a:tabLst>
                <a:tab pos="88900" algn="l"/>
                <a:tab pos="317500" algn="l"/>
              </a:tabLst>
            </a:pPr>
            <a:r>
              <a:rPr lang="en-US" altLang="zh-CN" dirty="0">
                <a:cs typeface="Times New Roman" pitchFamily="18" charset="0"/>
              </a:rPr>
              <a:t>Vivado is the overall project manager and is used for developing non-embedded hardware and instantiating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85581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Vivado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Vivado/IP Integrator</a:t>
            </a:r>
          </a:p>
          <a:p>
            <a:pPr lvl="1"/>
            <a:r>
              <a:rPr lang="en-US" dirty="0"/>
              <a:t>Design environment for configuration of PS, and hardware design for PL</a:t>
            </a:r>
          </a:p>
          <a:p>
            <a:pPr lvl="1"/>
            <a:r>
              <a:rPr lang="en-US" dirty="0"/>
              <a:t>Hardware Platform (xml), Board File</a:t>
            </a:r>
          </a:p>
          <a:p>
            <a:pPr lvl="1"/>
            <a:r>
              <a:rPr lang="en-US" dirty="0"/>
              <a:t>Platform, software, and peripheral simulation</a:t>
            </a:r>
          </a:p>
          <a:p>
            <a:pPr lvl="1"/>
            <a:r>
              <a:rPr lang="en-US" dirty="0"/>
              <a:t>Vivado logic analyzer integration</a:t>
            </a:r>
          </a:p>
          <a:p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Software Development Kit (SDK)</a:t>
            </a:r>
          </a:p>
          <a:p>
            <a:pPr lvl="1"/>
            <a:r>
              <a:rPr lang="en-US" dirty="0"/>
              <a:t>Project workspace </a:t>
            </a:r>
          </a:p>
          <a:p>
            <a:pPr lvl="1"/>
            <a:r>
              <a:rPr lang="en-US" dirty="0"/>
              <a:t>Hardware platform definition</a:t>
            </a:r>
          </a:p>
          <a:p>
            <a:pPr lvl="1"/>
            <a:r>
              <a:rPr lang="en-US" dirty="0"/>
              <a:t>Board Support Package (BSP)</a:t>
            </a:r>
          </a:p>
          <a:p>
            <a:pPr lvl="1"/>
            <a:r>
              <a:rPr lang="en-US" dirty="0"/>
              <a:t>Software application</a:t>
            </a:r>
          </a:p>
          <a:p>
            <a:pPr lvl="1"/>
            <a:r>
              <a:rPr lang="en-US" dirty="0"/>
              <a:t>Software debugging</a:t>
            </a:r>
          </a:p>
          <a:p>
            <a:endParaRPr lang="en-US" dirty="0"/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A21E545F-2CBF-4412-8D2C-CF99708C5DA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572000" y="6441481"/>
            <a:ext cx="1746250" cy="2921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100" dirty="0">
                <a:solidFill>
                  <a:srgbClr val="002060"/>
                </a:solidFill>
                <a:effectLst/>
              </a:rPr>
              <a:t>© Copyright 2015 Xilinx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67656" y="4361544"/>
            <a:ext cx="1313544" cy="1802546"/>
          </a:xfrm>
          <a:prstGeom prst="rect">
            <a:avLst/>
          </a:prstGeom>
          <a:solidFill>
            <a:schemeClr val="tx2"/>
          </a:solidFill>
          <a:ln w="31750" cap="flat" cmpd="thinThick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IE" sz="1800" dirty="0">
                <a:solidFill>
                  <a:srgbClr val="002060"/>
                </a:solidFill>
                <a:effectLst/>
              </a:rPr>
              <a:t>Hardware Design</a:t>
            </a:r>
            <a:endParaRPr lang="en-US" sz="1800" dirty="0">
              <a:solidFill>
                <a:srgbClr val="00206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202125" y="4361545"/>
            <a:ext cx="1313544" cy="1802546"/>
          </a:xfrm>
          <a:prstGeom prst="rect">
            <a:avLst/>
          </a:prstGeom>
          <a:solidFill>
            <a:schemeClr val="tx2"/>
          </a:solidFill>
          <a:ln w="31750" cap="flat" cmpd="thinThick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IE" sz="1800" dirty="0">
                <a:solidFill>
                  <a:srgbClr val="002060"/>
                </a:solidFill>
                <a:effectLst/>
              </a:rPr>
              <a:t>Software Design</a:t>
            </a:r>
            <a:endParaRPr lang="en-US" sz="1800" dirty="0">
              <a:solidFill>
                <a:srgbClr val="00206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59976" y="4361544"/>
            <a:ext cx="2663372" cy="537029"/>
          </a:xfrm>
          <a:prstGeom prst="rect">
            <a:avLst/>
          </a:prstGeom>
          <a:solidFill>
            <a:schemeClr val="tx2"/>
          </a:solidFill>
          <a:ln w="31750" cap="flat" cmpd="thinThick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IE" sz="1800" dirty="0">
                <a:solidFill>
                  <a:srgbClr val="002060"/>
                </a:solidFill>
                <a:effectLst/>
              </a:rPr>
              <a:t>HW/SW Simulation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59976" y="5624287"/>
            <a:ext cx="2663372" cy="539803"/>
          </a:xfrm>
          <a:prstGeom prst="rect">
            <a:avLst/>
          </a:prstGeom>
          <a:solidFill>
            <a:schemeClr val="tx2"/>
          </a:solidFill>
          <a:ln w="31750" cap="flat" cmpd="thinThick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IE" sz="1800" dirty="0">
                <a:solidFill>
                  <a:srgbClr val="002060"/>
                </a:solidFill>
                <a:effectLst/>
              </a:rPr>
              <a:t>HW/SW Debug</a:t>
            </a:r>
          </a:p>
        </p:txBody>
      </p:sp>
      <p:sp>
        <p:nvSpPr>
          <p:cNvPr id="9" name="Left-Right Arrow 8"/>
          <p:cNvSpPr/>
          <p:nvPr/>
        </p:nvSpPr>
        <p:spPr bwMode="auto">
          <a:xfrm>
            <a:off x="5923349" y="4555627"/>
            <a:ext cx="1278776" cy="268515"/>
          </a:xfrm>
          <a:prstGeom prst="leftRightArrow">
            <a:avLst/>
          </a:prstGeom>
          <a:solidFill>
            <a:schemeClr val="tx2"/>
          </a:solidFill>
          <a:ln w="31750" cap="flat" cmpd="thinThick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800" dirty="0">
              <a:solidFill>
                <a:srgbClr val="002060"/>
              </a:solidFill>
              <a:effectLst/>
            </a:endParaRPr>
          </a:p>
        </p:txBody>
      </p:sp>
      <p:sp>
        <p:nvSpPr>
          <p:cNvPr id="10" name="Left-Right Arrow 9"/>
          <p:cNvSpPr/>
          <p:nvPr/>
        </p:nvSpPr>
        <p:spPr bwMode="auto">
          <a:xfrm>
            <a:off x="5921915" y="5759930"/>
            <a:ext cx="1278776" cy="268515"/>
          </a:xfrm>
          <a:prstGeom prst="leftRightArrow">
            <a:avLst/>
          </a:prstGeom>
          <a:solidFill>
            <a:schemeClr val="tx2"/>
          </a:solidFill>
          <a:ln w="31750" cap="flat" cmpd="thinThick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800" dirty="0">
              <a:solidFill>
                <a:srgbClr val="002060"/>
              </a:solidFill>
              <a:effectLst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1981200" y="4495800"/>
            <a:ext cx="1278776" cy="268515"/>
          </a:xfrm>
          <a:prstGeom prst="leftRightArrow">
            <a:avLst/>
          </a:prstGeom>
          <a:solidFill>
            <a:schemeClr val="tx2"/>
          </a:solidFill>
          <a:ln w="31750" cap="flat" cmpd="thinThick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800" dirty="0">
              <a:solidFill>
                <a:srgbClr val="002060"/>
              </a:solidFill>
              <a:effectLst/>
            </a:endParaRPr>
          </a:p>
        </p:txBody>
      </p:sp>
      <p:sp>
        <p:nvSpPr>
          <p:cNvPr id="12" name="Left-Right Arrow 11"/>
          <p:cNvSpPr/>
          <p:nvPr/>
        </p:nvSpPr>
        <p:spPr bwMode="auto">
          <a:xfrm>
            <a:off x="1979766" y="5700103"/>
            <a:ext cx="1278776" cy="268515"/>
          </a:xfrm>
          <a:prstGeom prst="leftRightArrow">
            <a:avLst/>
          </a:prstGeom>
          <a:solidFill>
            <a:schemeClr val="tx2"/>
          </a:solidFill>
          <a:ln w="31750" cap="flat" cmpd="thinThick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800" dirty="0">
              <a:solidFill>
                <a:srgbClr val="002060"/>
              </a:solidFill>
              <a:effectLst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 rot="16200000">
            <a:off x="4228804" y="5128560"/>
            <a:ext cx="725715" cy="268515"/>
          </a:xfrm>
          <a:prstGeom prst="leftRightArrow">
            <a:avLst/>
          </a:prstGeom>
          <a:solidFill>
            <a:schemeClr val="tx2"/>
          </a:solidFill>
          <a:ln w="31750" cap="flat" cmpd="thinThick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endParaRPr lang="en-US" sz="180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980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Embedded System Tools: Hardware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 – Hardware components in Verilog or VHDL or other hardware description language or on silicon, similar to software library routines</a:t>
            </a:r>
          </a:p>
          <a:p>
            <a:r>
              <a:rPr lang="en-US" dirty="0"/>
              <a:t>IP hard cores – ARM cores</a:t>
            </a:r>
          </a:p>
          <a:p>
            <a:r>
              <a:rPr lang="en-US" dirty="0"/>
              <a:t>IP soft cores – hardware components in Verilog or VHDL provided by Xilinx or created by users</a:t>
            </a:r>
          </a:p>
          <a:p>
            <a:r>
              <a:rPr lang="en-US" dirty="0"/>
              <a:t>IP Integrator</a:t>
            </a:r>
          </a:p>
          <a:p>
            <a:r>
              <a:rPr lang="en-US" dirty="0"/>
              <a:t>IP Packager </a:t>
            </a:r>
          </a:p>
          <a:p>
            <a:r>
              <a:rPr lang="en-US" dirty="0"/>
              <a:t>Hardware netlist generation </a:t>
            </a:r>
          </a:p>
          <a:p>
            <a:r>
              <a:rPr lang="en-US" dirty="0"/>
              <a:t>Simulation model generation</a:t>
            </a:r>
          </a:p>
          <a:p>
            <a:r>
              <a:rPr lang="en-US" dirty="0"/>
              <a:t>Xilinx Microprocessor Debugger (XMD)</a:t>
            </a:r>
          </a:p>
          <a:p>
            <a:r>
              <a:rPr lang="en-US" dirty="0"/>
              <a:t>Hardware debugging using Vivado analyzer</a:t>
            </a:r>
          </a:p>
          <a:p>
            <a:r>
              <a:rPr lang="en-US" dirty="0"/>
              <a:t>Board Files to describe hardware components on a board</a:t>
            </a:r>
          </a:p>
          <a:p>
            <a:pPr lvl="1"/>
            <a:r>
              <a:rPr lang="en-US" u="sng" dirty="0">
                <a:hlinkClick r:id="rId2" tooltip="https://github.com/Digilent/vivado-boards/archive/master.zip"/>
              </a:rPr>
              <a:t>https://github.com/Digilent/vivado-boards/archive/master.zip</a:t>
            </a:r>
            <a:r>
              <a:rPr lang="en-US" u="sng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4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Embedded System Tools: Software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Eclipse IDE-based Software Development Kit (SDK)</a:t>
            </a:r>
          </a:p>
          <a:p>
            <a:pPr lvl="1"/>
            <a:r>
              <a:rPr lang="en-US" dirty="0"/>
              <a:t>Board support package creation </a:t>
            </a:r>
          </a:p>
          <a:p>
            <a:pPr lvl="1"/>
            <a:r>
              <a:rPr lang="en-US" dirty="0"/>
              <a:t>GNU software development tools</a:t>
            </a:r>
          </a:p>
          <a:p>
            <a:pPr lvl="1"/>
            <a:r>
              <a:rPr lang="en-US" dirty="0"/>
              <a:t>C/C++ compiler for the MicroBlaze and ARM Cortex-A9 processors (gcc)</a:t>
            </a:r>
          </a:p>
          <a:p>
            <a:pPr lvl="1"/>
            <a:r>
              <a:rPr lang="en-US" dirty="0"/>
              <a:t>Debugger for the MicroBlaze and ARM Cortex-A9 processors (gdb)</a:t>
            </a:r>
          </a:p>
          <a:p>
            <a:pPr lvl="1"/>
            <a:r>
              <a:rPr lang="en-IE" dirty="0"/>
              <a:t>TCF framework – multicore debug</a:t>
            </a:r>
            <a:endParaRPr lang="en-US" dirty="0"/>
          </a:p>
          <a:p>
            <a:r>
              <a:rPr lang="en-US" dirty="0"/>
              <a:t>Board support packages (BSPs) – Libraries of drivers</a:t>
            </a:r>
          </a:p>
          <a:p>
            <a:pPr lvl="1"/>
            <a:r>
              <a:rPr lang="en-US" dirty="0"/>
              <a:t>Stand-alone BSP</a:t>
            </a:r>
          </a:p>
          <a:p>
            <a:pPr lvl="2"/>
            <a:r>
              <a:rPr lang="en-US" dirty="0"/>
              <a:t>Free basic device drivers and utilities from Xilinx</a:t>
            </a:r>
          </a:p>
          <a:p>
            <a:pPr lvl="2"/>
            <a:r>
              <a:rPr lang="en-US" dirty="0"/>
              <a:t>NOT an RTOS</a:t>
            </a:r>
          </a:p>
        </p:txBody>
      </p:sp>
    </p:spTree>
    <p:extLst>
      <p:ext uri="{BB962C8B-B14F-4D97-AF65-F5344CB8AC3E}">
        <p14:creationId xmlns:p14="http://schemas.microsoft.com/office/powerpoint/2010/main" val="395688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 Design Flow for Zynq-7000 AP SoC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43" y="914400"/>
            <a:ext cx="839211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44615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bullets 2020HUST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4D4D4D"/>
        </a:dk1>
        <a:lt1>
          <a:srgbClr val="FFFFFF"/>
        </a:lt1>
        <a:dk2>
          <a:srgbClr val="006666"/>
        </a:dk2>
        <a:lt2>
          <a:srgbClr val="CC9900"/>
        </a:lt2>
        <a:accent1>
          <a:srgbClr val="CC9900"/>
        </a:accent1>
        <a:accent2>
          <a:srgbClr val="800000"/>
        </a:accent2>
        <a:accent3>
          <a:srgbClr val="AAB8B8"/>
        </a:accent3>
        <a:accent4>
          <a:srgbClr val="DADADA"/>
        </a:accent4>
        <a:accent5>
          <a:srgbClr val="E2CAAA"/>
        </a:accent5>
        <a:accent6>
          <a:srgbClr val="730000"/>
        </a:accent6>
        <a:hlink>
          <a:srgbClr val="C0C0C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10000"/>
        </a:dk1>
        <a:lt1>
          <a:srgbClr val="C0C0C0"/>
        </a:lt1>
        <a:dk2>
          <a:srgbClr val="010000"/>
        </a:dk2>
        <a:lt2>
          <a:srgbClr val="C0C0C0"/>
        </a:lt2>
        <a:accent1>
          <a:srgbClr val="969696"/>
        </a:accent1>
        <a:accent2>
          <a:srgbClr val="000000"/>
        </a:accent2>
        <a:accent3>
          <a:srgbClr val="DCDCDC"/>
        </a:accent3>
        <a:accent4>
          <a:srgbClr val="010000"/>
        </a:accent4>
        <a:accent5>
          <a:srgbClr val="C9C9C9"/>
        </a:accent5>
        <a:accent6>
          <a:srgbClr val="0000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99CCFF"/>
        </a:lt1>
        <a:dk2>
          <a:srgbClr val="4D4D4D"/>
        </a:dk2>
        <a:lt2>
          <a:srgbClr val="000000"/>
        </a:lt2>
        <a:accent1>
          <a:srgbClr val="990099"/>
        </a:accent1>
        <a:accent2>
          <a:srgbClr val="FFCC00"/>
        </a:accent2>
        <a:accent3>
          <a:srgbClr val="CAE2FF"/>
        </a:accent3>
        <a:accent4>
          <a:srgbClr val="404040"/>
        </a:accent4>
        <a:accent5>
          <a:srgbClr val="CAAACA"/>
        </a:accent5>
        <a:accent6>
          <a:srgbClr val="E7B9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00"/>
        </a:lt1>
        <a:dk2>
          <a:srgbClr val="000066"/>
        </a:dk2>
        <a:lt2>
          <a:srgbClr val="99CC00"/>
        </a:lt2>
        <a:accent1>
          <a:srgbClr val="99CC00"/>
        </a:accent1>
        <a:accent2>
          <a:srgbClr val="FFFF00"/>
        </a:accent2>
        <a:accent3>
          <a:srgbClr val="AAAAB8"/>
        </a:accent3>
        <a:accent4>
          <a:srgbClr val="DADA00"/>
        </a:accent4>
        <a:accent5>
          <a:srgbClr val="CAE2AA"/>
        </a:accent5>
        <a:accent6>
          <a:srgbClr val="E7E700"/>
        </a:accent6>
        <a:hlink>
          <a:srgbClr val="9999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969696"/>
        </a:dk1>
        <a:lt1>
          <a:srgbClr val="FFCC00"/>
        </a:lt1>
        <a:dk2>
          <a:srgbClr val="FF6600"/>
        </a:dk2>
        <a:lt2>
          <a:srgbClr val="009900"/>
        </a:lt2>
        <a:accent1>
          <a:srgbClr val="FFCC00"/>
        </a:accent1>
        <a:accent2>
          <a:srgbClr val="009900"/>
        </a:accent2>
        <a:accent3>
          <a:srgbClr val="FFB8AA"/>
        </a:accent3>
        <a:accent4>
          <a:srgbClr val="DAAE00"/>
        </a:accent4>
        <a:accent5>
          <a:srgbClr val="FFE2AA"/>
        </a:accent5>
        <a:accent6>
          <a:srgbClr val="008A00"/>
        </a:accent6>
        <a:hlink>
          <a:srgbClr val="FFFFFF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CC00"/>
        </a:lt1>
        <a:dk2>
          <a:srgbClr val="336600"/>
        </a:dk2>
        <a:lt2>
          <a:srgbClr val="969696"/>
        </a:lt2>
        <a:accent1>
          <a:srgbClr val="336600"/>
        </a:accent1>
        <a:accent2>
          <a:srgbClr val="CCCC00"/>
        </a:accent2>
        <a:accent3>
          <a:srgbClr val="FFE2AA"/>
        </a:accent3>
        <a:accent4>
          <a:srgbClr val="000000"/>
        </a:accent4>
        <a:accent5>
          <a:srgbClr val="ADB8AA"/>
        </a:accent5>
        <a:accent6>
          <a:srgbClr val="B9B900"/>
        </a:accent6>
        <a:hlink>
          <a:srgbClr val="FFFFFF"/>
        </a:hlink>
        <a:folHlink>
          <a:srgbClr val="FFF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10000"/>
        </a:dk1>
        <a:lt1>
          <a:srgbClr val="99CCFF"/>
        </a:lt1>
        <a:dk2>
          <a:srgbClr val="666633"/>
        </a:dk2>
        <a:lt2>
          <a:srgbClr val="969696"/>
        </a:lt2>
        <a:accent1>
          <a:srgbClr val="666633"/>
        </a:accent1>
        <a:accent2>
          <a:srgbClr val="FFCC00"/>
        </a:accent2>
        <a:accent3>
          <a:srgbClr val="CAE2FF"/>
        </a:accent3>
        <a:accent4>
          <a:srgbClr val="010000"/>
        </a:accent4>
        <a:accent5>
          <a:srgbClr val="B8B8AD"/>
        </a:accent5>
        <a:accent6>
          <a:srgbClr val="E7B900"/>
        </a:accent6>
        <a:hlink>
          <a:srgbClr val="FFFF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9900CC"/>
        </a:dk1>
        <a:lt1>
          <a:srgbClr val="FFCC00"/>
        </a:lt1>
        <a:dk2>
          <a:srgbClr val="FF3300"/>
        </a:dk2>
        <a:lt2>
          <a:srgbClr val="969696"/>
        </a:lt2>
        <a:accent1>
          <a:srgbClr val="FF3300"/>
        </a:accent1>
        <a:accent2>
          <a:srgbClr val="FFCC00"/>
        </a:accent2>
        <a:accent3>
          <a:srgbClr val="FFE2AA"/>
        </a:accent3>
        <a:accent4>
          <a:srgbClr val="8200AE"/>
        </a:accent4>
        <a:accent5>
          <a:srgbClr val="FFADAA"/>
        </a:accent5>
        <a:accent6>
          <a:srgbClr val="E7B900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3-1fall2020HUST Phase1I2CController" id="{71E339B1-0F33-44A5-9097-4703C5B7C1D0}" vid="{C4FEAE36-DFD5-469A-A5D6-A99E1B9C5B6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Lecture_template 1fall2020HUST</Template>
  <TotalTime>9032</TotalTime>
  <Words>2347</Words>
  <Application>Microsoft Office PowerPoint</Application>
  <PresentationFormat>On-screen Show (4:3)</PresentationFormat>
  <Paragraphs>297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Courier New</vt:lpstr>
      <vt:lpstr>Tahoma</vt:lpstr>
      <vt:lpstr>Times</vt:lpstr>
      <vt:lpstr>Times New Roman</vt:lpstr>
      <vt:lpstr>Vivaldi</vt:lpstr>
      <vt:lpstr>Wingdings</vt:lpstr>
      <vt:lpstr>slide with bullets 2020HUST</vt:lpstr>
      <vt:lpstr>Lecture 4-2 I/O Pins, IP, Interconnects, Memory, Clocks</vt:lpstr>
      <vt:lpstr>Assignment and References</vt:lpstr>
      <vt:lpstr>USB-UART and JTAG Bridge on the Zybo Board</vt:lpstr>
      <vt:lpstr>UART1 on MIO48 and MIO49</vt:lpstr>
      <vt:lpstr>Vivado, IP Integrator and SDK</vt:lpstr>
      <vt:lpstr>Vivado Components</vt:lpstr>
      <vt:lpstr>Embedded System Tools: Hardware</vt:lpstr>
      <vt:lpstr>Embedded System Tools: Software</vt:lpstr>
      <vt:lpstr>Embedded System Design Flow for Zynq-7000 AP SoC</vt:lpstr>
      <vt:lpstr>Embedded System Design with Zybo</vt:lpstr>
      <vt:lpstr>Basic I/O Devices on the Zybo Board</vt:lpstr>
      <vt:lpstr>Lab #3 Part 2: (ZYNQ 2) Adding Soft IP Cores in PL</vt:lpstr>
      <vt:lpstr>Lab #3 Part 2: (ZYNQ 2) Adding Soft IP Cores in PL</vt:lpstr>
      <vt:lpstr>Lab #3 Part 2:  (ZYNQ 2) Adding Soft IP Cores in PL</vt:lpstr>
      <vt:lpstr>Lab #3 Part 2: switches and buttons are connected to I/O pins of Zynq</vt:lpstr>
      <vt:lpstr>Lab #3 Part 2:: SDK and Terminal Display of Status</vt:lpstr>
      <vt:lpstr>Lab #3 Part 2: lab2.c</vt:lpstr>
      <vt:lpstr>I/O Pins of Zynq-7010 System-on-a-Chip IC</vt:lpstr>
      <vt:lpstr>Total I/O Pins on ZYNQ XC7Z010-1CLG400C Chip</vt:lpstr>
      <vt:lpstr>External I/O Pins on Ball Grid Array of YNQ XC7Z010-1CLG400C Chip</vt:lpstr>
      <vt:lpstr>PowerPoint Presentation</vt:lpstr>
      <vt:lpstr>GPIO Pins: General Purpose IOs Accessible by ARM Cores</vt:lpstr>
      <vt:lpstr>General Purpose I/O (GPIO) from PS to MIO and EMIO</vt:lpstr>
      <vt:lpstr>Drivers for Banks 0 and 1 for MIO and Banks 2 and 3 for EMIO</vt:lpstr>
      <vt:lpstr>Multiplexed I/O (MIO) Pins from PS Peripherals</vt:lpstr>
      <vt:lpstr>Multiplexed I/O (MIO) Pins from PS Peripherals</vt:lpstr>
      <vt:lpstr>SelectIO: User IO pins on the PL Side</vt:lpstr>
      <vt:lpstr>Processing System Interconnects within PS</vt:lpstr>
      <vt:lpstr>PS-PL Interfaces</vt:lpstr>
      <vt:lpstr>Processing System Interconnect between PS and PL</vt:lpstr>
      <vt:lpstr>PS-PL Interfaces: Nine Interface Ports</vt:lpstr>
      <vt:lpstr>PS-PL Interfaces: Interface Ports, Cross-bar Network, I/O Interfaces</vt:lpstr>
      <vt:lpstr>Memory Space on ZYNQ XC7Z010-1CLG400C Chip</vt:lpstr>
      <vt:lpstr>Memory Map of ARM Cortex-A9 Processor</vt:lpstr>
    </vt:vector>
  </TitlesOfParts>
  <Company>Rose-Hulman Inst of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 430 Microcomputers</dc:title>
  <dc:creator>Laptop Software Suite</dc:creator>
  <cp:lastModifiedBy>Song, JianJian</cp:lastModifiedBy>
  <cp:revision>1055</cp:revision>
  <cp:lastPrinted>2019-12-03T16:43:35Z</cp:lastPrinted>
  <dcterms:created xsi:type="dcterms:W3CDTF">1999-12-06T02:14:27Z</dcterms:created>
  <dcterms:modified xsi:type="dcterms:W3CDTF">2021-08-12T22:18:52Z</dcterms:modified>
</cp:coreProperties>
</file>