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7" r:id="rId10"/>
    <p:sldId id="268" r:id="rId11"/>
    <p:sldId id="269" r:id="rId12"/>
    <p:sldId id="270" r:id="rId13"/>
    <p:sldId id="263" r:id="rId14"/>
    <p:sldId id="266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66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8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1995052" cy="68580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8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6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96236" y="1690688"/>
            <a:ext cx="5599527" cy="4351338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 algn="ctr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pPr algn="ctr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 algn="ctr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711" y="1859502"/>
            <a:ext cx="4915486" cy="458350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J"/>
            </a:pPr>
            <a:r>
              <a:rPr lang="fr-FR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45812" y="1859502"/>
            <a:ext cx="4426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fr-FR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AND CONCLUSION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1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encounter during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difficulties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can you remedy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KENGNE DEFO Heidy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Giraud(Chef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 Souar Ndolebeye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FENYOM MEYOU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 </a:t>
            </a: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CHENDJOU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Fabiola</a:t>
            </a:r>
            <a:endParaRPr lang="fr-F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0826" y="979786"/>
            <a:ext cx="2993494" cy="249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67357" y="3573495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150677"/>
            <a:ext cx="3649394" cy="24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79866" y="1189381"/>
            <a:ext cx="3649394" cy="217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362" y="3829965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72775" y="3834956"/>
            <a:ext cx="3379764" cy="2488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55" y="5048210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"/>
          <a:stretch/>
        </p:blipFill>
        <p:spPr>
          <a:xfrm>
            <a:off x="2150012" y="1690688"/>
            <a:ext cx="7891976" cy="47101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5176911" y="2335237"/>
            <a:ext cx="2433709" cy="1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309</Words>
  <Application>Microsoft Office PowerPoint</Application>
  <PresentationFormat>Grand écran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Thème Office</vt:lpstr>
      <vt:lpstr>PROJET JAVA/POO/UML</vt:lpstr>
      <vt:lpstr>TEAM PRESENTATION</vt:lpstr>
      <vt:lpstr>ROLES ATTRIBUTED</vt:lpstr>
      <vt:lpstr>PROJECT PRESENTATION</vt:lpstr>
      <vt:lpstr>GANTT</vt:lpstr>
      <vt:lpstr>DESCRIPTION OF THE TOOLS USED</vt:lpstr>
      <vt:lpstr>APPLICATION PRESENTATION</vt:lpstr>
      <vt:lpstr>UML DIAGRAMS</vt:lpstr>
      <vt:lpstr>CLASS DIAGRAM</vt:lpstr>
      <vt:lpstr>PACKAGE DIAGRAM</vt:lpstr>
      <vt:lpstr>SEQUENCE DIAGRAM</vt:lpstr>
      <vt:lpstr>COMPONENT DIAGRAM</vt:lpstr>
      <vt:lpstr>REPORTS </vt:lpstr>
      <vt:lpstr>STRENGTH AND WEAKNESS</vt:lpstr>
      <vt:lpstr>REVIEW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hp</cp:lastModifiedBy>
  <cp:revision>16</cp:revision>
  <dcterms:created xsi:type="dcterms:W3CDTF">2020-06-01T09:07:13Z</dcterms:created>
  <dcterms:modified xsi:type="dcterms:W3CDTF">2020-06-02T21:46:17Z</dcterms:modified>
</cp:coreProperties>
</file>