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1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0066"/>
    <a:srgbClr val="0033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7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79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4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87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77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68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8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1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32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4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92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301B-182D-4E61-84B6-FF5DDCCEA702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12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1995052" cy="685800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fr-FR" sz="170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br>
              <a:rPr lang="fr-FR" sz="170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70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JAVA/POO/UML</a:t>
            </a:r>
            <a:endParaRPr lang="fr-FR" sz="17000" b="1" dirty="0"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7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 AND WEAKNESS</a:t>
            </a:r>
            <a:endParaRPr lang="fr-FR" sz="5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8711" y="1859502"/>
            <a:ext cx="4915486" cy="4583502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J"/>
            </a:pPr>
            <a:r>
              <a:rPr lang="fr-FR" sz="4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  <a:p>
            <a:pPr marL="0" indent="0" algn="ctr"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Kegne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Heidy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Nodjimadji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Souar</a:t>
            </a: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Fenyom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Bryan</a:t>
            </a:r>
          </a:p>
          <a:p>
            <a:pPr marL="0" indent="0" algn="ctr"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Nguessie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Fabiola</a:t>
            </a:r>
            <a:endParaRPr lang="fr-FR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645812" y="1859502"/>
            <a:ext cx="44266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L"/>
            </a:pPr>
            <a:r>
              <a:rPr lang="fr-FR" sz="4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WEAKNESS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Kegne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Heidy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Nodjimadji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Souar</a:t>
            </a: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Fenyom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Bryan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Nguessie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Fabiola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AND CONCLUSION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60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projet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Reasons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fr-F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</a:t>
            </a:r>
            <a:endParaRPr lang="fr-FR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fr-F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remedy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situation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07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2198"/>
          </a:xfrm>
        </p:spPr>
        <p:txBody>
          <a:bodyPr>
            <a:normAutofit/>
          </a:bodyPr>
          <a:lstStyle/>
          <a:p>
            <a:pPr algn="ctr"/>
            <a:r>
              <a:rPr lang="fr-FR" sz="5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PRESENTATION</a:t>
            </a:r>
            <a:endParaRPr lang="fr-FR" sz="5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36431"/>
            <a:ext cx="12192000" cy="50503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KENGNE DEFO Heidy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Giraud(Chef Projet)</a:t>
            </a:r>
          </a:p>
          <a:p>
            <a:pPr marL="0" indent="0" algn="ctr">
              <a:buNone/>
            </a:pP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NODJIMADJI Souar Ndolebeye</a:t>
            </a:r>
          </a:p>
          <a:p>
            <a:pPr marL="0" indent="0" algn="ctr">
              <a:buNone/>
            </a:pP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FENYOM MEYOU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Bryan</a:t>
            </a:r>
          </a:p>
          <a:p>
            <a:pPr marL="0" indent="0" algn="ctr">
              <a:buNone/>
            </a:pPr>
            <a:endParaRPr lang="fr-FR" sz="4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NGUESSIE </a:t>
            </a:r>
            <a:r>
              <a:rPr lang="fr-F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CHENDJOU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Fabiola</a:t>
            </a:r>
            <a:endParaRPr lang="fr-FR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3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62" y="17372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 ATTRIBUTED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10826" y="979786"/>
            <a:ext cx="2993494" cy="249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3.Game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ontroller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odel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iew</a:t>
            </a:r>
            <a:endParaRPr 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ontract</a:t>
            </a:r>
            <a:endParaRPr lang="en-US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</a:t>
            </a:r>
            <a:endParaRPr lang="fr-FR" dirty="0" smtClean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667357" y="3573495"/>
            <a:ext cx="4800318" cy="321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INDICATIONS:</a:t>
            </a:r>
            <a:endParaRPr lang="fr-FR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: All the </a:t>
            </a:r>
            <a:r>
              <a:rPr lang="fr-FR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fr-FR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r>
              <a:rPr lang="fr-FR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Kegne</a:t>
            </a:r>
            <a:r>
              <a:rPr lang="fr-FR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Hidy</a:t>
            </a:r>
            <a:endParaRPr lang="fr-FR" dirty="0" smtClean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: </a:t>
            </a:r>
            <a:r>
              <a:rPr lang="fr-FR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Nodjimadji</a:t>
            </a:r>
            <a:r>
              <a:rPr lang="fr-F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 : </a:t>
            </a:r>
            <a:r>
              <a:rPr lang="fr-FR" dirty="0" err="1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Fenyom</a:t>
            </a:r>
            <a:r>
              <a:rPr lang="fr-FR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Bryan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Purple</a:t>
            </a:r>
            <a:r>
              <a:rPr lang="fr-F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Nguessie</a:t>
            </a:r>
            <a:r>
              <a:rPr lang="fr-F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Fabiola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79362" y="1150677"/>
            <a:ext cx="3649394" cy="2422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1.UML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omponent </a:t>
            </a: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ackage </a:t>
            </a: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 </a:t>
            </a: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per </a:t>
            </a: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379866" y="1189381"/>
            <a:ext cx="3649394" cy="2179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data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procedure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79362" y="3829965"/>
            <a:ext cx="2851056" cy="2155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.Presentation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endParaRPr lang="fr-FR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</a:t>
            </a:r>
            <a:r>
              <a:rPr lang="fr-FR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fr-FR" dirty="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272775" y="3834956"/>
            <a:ext cx="3379764" cy="24885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5.Reports</a:t>
            </a:r>
            <a:endParaRPr lang="fr-FR" sz="3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SureFire</a:t>
            </a:r>
            <a:endParaRPr lang="fr-FR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  <a:endParaRPr lang="fr-FR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JXR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fr-F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877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677" y="1084862"/>
            <a:ext cx="11760591" cy="535814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rewriting an old game (1984) Boulder Dash created by Peter Liepa and Chris Gray,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which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the game is to collect a defined number of diamonds to open a passage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level. The character, nicknamed Rockford, must dig the earth to make his way.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be careful not to be crushed by a rock or a diamond but also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enemies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an old game named Lorann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Lorann have to pick up some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especially diamonds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finish the level, and fight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monsters to gain more diamonds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be a Maven Project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written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language, and composed of five levels.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a 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different levels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Player’s displacement/movement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8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Provisional Planning</a:t>
            </a: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and Real Planning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5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415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TOOLS USED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3" t="15592" r="19246" b="10051"/>
          <a:stretch/>
        </p:blipFill>
        <p:spPr>
          <a:xfrm>
            <a:off x="9153963" y="1204999"/>
            <a:ext cx="1927275" cy="1983545"/>
          </a:xfr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8" b="12057"/>
          <a:stretch/>
        </p:blipFill>
        <p:spPr>
          <a:xfrm>
            <a:off x="5927187" y="1384558"/>
            <a:ext cx="2368062" cy="139270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88" y="1260854"/>
            <a:ext cx="2647950" cy="172402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4" y="1204999"/>
            <a:ext cx="1905000" cy="1905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8" t="32588" r="11863" b="22614"/>
          <a:stretch/>
        </p:blipFill>
        <p:spPr>
          <a:xfrm>
            <a:off x="323409" y="3057111"/>
            <a:ext cx="3985554" cy="180066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327" y="3411221"/>
            <a:ext cx="3601329" cy="165632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951" y="2563614"/>
            <a:ext cx="2472397" cy="235949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55" y="5048210"/>
            <a:ext cx="3420208" cy="152682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" t="21717" r="5927" b="22750"/>
          <a:stretch/>
        </p:blipFill>
        <p:spPr>
          <a:xfrm>
            <a:off x="1580857" y="4923107"/>
            <a:ext cx="3451273" cy="17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5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PRESENTATION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"/>
          <a:stretch/>
        </p:blipFill>
        <p:spPr>
          <a:xfrm>
            <a:off x="2150012" y="1690688"/>
            <a:ext cx="7891976" cy="471011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5" t="11691" r="11304" b="46462"/>
          <a:stretch/>
        </p:blipFill>
        <p:spPr>
          <a:xfrm>
            <a:off x="5176911" y="2335237"/>
            <a:ext cx="2433709" cy="15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5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60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Surefire</a:t>
            </a: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JXR</a:t>
            </a: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253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301</Words>
  <Application>Microsoft Office PowerPoint</Application>
  <PresentationFormat>Grand écran</PresentationFormat>
  <Paragraphs>96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Thème Office</vt:lpstr>
      <vt:lpstr>PROJET JAVA/POO/UML</vt:lpstr>
      <vt:lpstr>TEAM PRESENTATION</vt:lpstr>
      <vt:lpstr>ROLES ATTRIBUTED</vt:lpstr>
      <vt:lpstr>PROJECT PRESENTATION</vt:lpstr>
      <vt:lpstr>GANTT</vt:lpstr>
      <vt:lpstr>DESCRIPTION OF THE TOOLS USED</vt:lpstr>
      <vt:lpstr>APPLICATION PRESENTATION</vt:lpstr>
      <vt:lpstr>UML DIAGRAMS</vt:lpstr>
      <vt:lpstr>REPORTS </vt:lpstr>
      <vt:lpstr>STRENGTH AND WEAKNESS</vt:lpstr>
      <vt:lpstr>REVIEW AND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UML/JAVA</dc:title>
  <dc:creator>hp</dc:creator>
  <cp:lastModifiedBy>hp</cp:lastModifiedBy>
  <cp:revision>12</cp:revision>
  <dcterms:created xsi:type="dcterms:W3CDTF">2020-06-01T09:07:13Z</dcterms:created>
  <dcterms:modified xsi:type="dcterms:W3CDTF">2020-06-02T00:55:01Z</dcterms:modified>
</cp:coreProperties>
</file>