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73" r:id="rId5"/>
    <p:sldId id="258" r:id="rId6"/>
    <p:sldId id="259" r:id="rId7"/>
    <p:sldId id="271" r:id="rId8"/>
    <p:sldId id="260" r:id="rId9"/>
    <p:sldId id="262" r:id="rId10"/>
    <p:sldId id="261" r:id="rId11"/>
    <p:sldId id="267" r:id="rId12"/>
    <p:sldId id="274" r:id="rId13"/>
    <p:sldId id="275" r:id="rId14"/>
    <p:sldId id="276" r:id="rId15"/>
    <p:sldId id="268" r:id="rId16"/>
    <p:sldId id="270" r:id="rId17"/>
    <p:sldId id="269" r:id="rId18"/>
    <p:sldId id="263" r:id="rId19"/>
    <p:sldId id="272" r:id="rId20"/>
    <p:sldId id="266" r:id="rId21"/>
    <p:sldId id="2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3300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s Concepts généraux du Langage Java - Art du numér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8" y="0"/>
            <a:ext cx="115721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237"/>
            <a:ext cx="11995052" cy="675952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270609" y="5562268"/>
            <a:ext cx="29213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Mme MAFFOCK JUNIE</a:t>
            </a:r>
            <a:endParaRPr lang="fr-FR" sz="2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9422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t="31168" r="14546" b="9231"/>
          <a:stretch/>
        </p:blipFill>
        <p:spPr>
          <a:xfrm>
            <a:off x="0" y="1630888"/>
            <a:ext cx="7095978" cy="4740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35046" r="64335" b="40824"/>
          <a:stretch/>
        </p:blipFill>
        <p:spPr>
          <a:xfrm>
            <a:off x="7934178" y="2771337"/>
            <a:ext cx="3657600" cy="3249636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00222" y="1541924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8431236" y="2481826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2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4" t="23673" r="26794" b="13930"/>
          <a:stretch/>
        </p:blipFill>
        <p:spPr>
          <a:xfrm>
            <a:off x="838200" y="1071709"/>
            <a:ext cx="10944664" cy="5469767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08185" y="49268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3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24320" b="21366"/>
          <a:stretch/>
        </p:blipFill>
        <p:spPr>
          <a:xfrm>
            <a:off x="323557" y="1097280"/>
            <a:ext cx="11868443" cy="5556738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31410" y="36023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4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7" t="23997" r="41154" b="14578"/>
          <a:stretch/>
        </p:blipFill>
        <p:spPr>
          <a:xfrm>
            <a:off x="717452" y="942535"/>
            <a:ext cx="10636347" cy="5767754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717452" y="177357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5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22704" r="19160" b="21366"/>
          <a:stretch/>
        </p:blipFill>
        <p:spPr>
          <a:xfrm>
            <a:off x="861645" y="773722"/>
            <a:ext cx="10279965" cy="5795890"/>
          </a:xfrm>
        </p:spPr>
      </p:pic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5" y="1547445"/>
            <a:ext cx="9383150" cy="4726745"/>
          </a:xfrm>
        </p:spPr>
      </p:pic>
    </p:spTree>
    <p:extLst>
      <p:ext uri="{BB962C8B-B14F-4D97-AF65-F5344CB8AC3E}">
        <p14:creationId xmlns:p14="http://schemas.microsoft.com/office/powerpoint/2010/main" val="2630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305120"/>
            <a:ext cx="10522634" cy="5208221"/>
          </a:xfrm>
        </p:spPr>
      </p:pic>
    </p:spTree>
    <p:extLst>
      <p:ext uri="{BB962C8B-B14F-4D97-AF65-F5344CB8AC3E}">
        <p14:creationId xmlns:p14="http://schemas.microsoft.com/office/powerpoint/2010/main" val="26975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naging Maven Dependencies - tips and tricks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2" t="617" r="1036" b="1743"/>
          <a:stretch/>
        </p:blipFill>
        <p:spPr bwMode="auto">
          <a:xfrm>
            <a:off x="0" y="42202"/>
            <a:ext cx="12191999" cy="68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099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(1/2)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5559" y="1240521"/>
            <a:ext cx="5599527" cy="5315023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155558" y="2207357"/>
            <a:ext cx="5599527" cy="717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55558" y="4714922"/>
            <a:ext cx="5599527" cy="199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  <a:endParaRPr lang="pt-BR" sz="7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511" y="95273"/>
            <a:ext cx="10515600" cy="108641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REPORT (2/2)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1026940"/>
            <a:ext cx="10649242" cy="5556740"/>
          </a:xfrm>
        </p:spPr>
      </p:pic>
    </p:spTree>
    <p:extLst>
      <p:ext uri="{BB962C8B-B14F-4D97-AF65-F5344CB8AC3E}">
        <p14:creationId xmlns:p14="http://schemas.microsoft.com/office/powerpoint/2010/main" val="23675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KENGNE DEFO Heidy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Giraud(Chef 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 Souar Ndolebeye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FENYOM MEYOU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Bryan</a:t>
            </a: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 </a:t>
            </a:r>
            <a:r>
              <a:rPr lang="fr-F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CHENDJOU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Fabiola</a:t>
            </a:r>
            <a:endParaRPr lang="fr-F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711" y="1859502"/>
            <a:ext cx="4915486" cy="458350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J"/>
            </a:pPr>
            <a:r>
              <a:rPr lang="fr-FR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45812" y="1859502"/>
            <a:ext cx="4426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fr-FR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14942"/>
            <a:ext cx="10515600" cy="3871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encounter during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difficulties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can you remedy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0826" y="979786"/>
            <a:ext cx="2993494" cy="249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67357" y="3573495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150677"/>
            <a:ext cx="3649394" cy="24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79866" y="1189381"/>
            <a:ext cx="3649394" cy="217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362" y="3829965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72775" y="3834956"/>
            <a:ext cx="3379764" cy="2488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51487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</a:t>
            </a:r>
            <a:endParaRPr lang="fr-FR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TOOLS USED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132" y="146381"/>
            <a:ext cx="10515600" cy="90203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(1/2)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14" y="104841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1564355"/>
            <a:ext cx="10768818" cy="4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19638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909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1713051"/>
            <a:ext cx="11648049" cy="4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5784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5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4403188" y="970669"/>
            <a:ext cx="34747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348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Thème Office</vt:lpstr>
      <vt:lpstr>PROJET JAVA/POO/UML</vt:lpstr>
      <vt:lpstr>TEAM PRESENTATION</vt:lpstr>
      <vt:lpstr>ROLES ATTRIBUTED</vt:lpstr>
      <vt:lpstr>TABLE OF CONTENT</vt:lpstr>
      <vt:lpstr>PROJECT PRESENTATION</vt:lpstr>
      <vt:lpstr>GANTT (1/2)</vt:lpstr>
      <vt:lpstr>GANTT(2/2)</vt:lpstr>
      <vt:lpstr>DESCRIPTION OF THE TOOLS USED</vt:lpstr>
      <vt:lpstr>APPLICATION PRESENTATION</vt:lpstr>
      <vt:lpstr>UML DIAGRAMS</vt:lpstr>
      <vt:lpstr>CLASS DIAGRAM</vt:lpstr>
      <vt:lpstr>Présentation PowerPoint</vt:lpstr>
      <vt:lpstr>Présentation PowerPoint</vt:lpstr>
      <vt:lpstr>Présentation PowerPoint</vt:lpstr>
      <vt:lpstr>PACKAGE DIAGRAM</vt:lpstr>
      <vt:lpstr>COMPONENT DIAGRAM</vt:lpstr>
      <vt:lpstr>SEQUENCE DIAGRAM</vt:lpstr>
      <vt:lpstr>REPORTS (1/2) </vt:lpstr>
      <vt:lpstr>GIT REPORT (2/2)</vt:lpstr>
      <vt:lpstr>STRENGTH AND WEAKNESS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hp</cp:lastModifiedBy>
  <cp:revision>26</cp:revision>
  <dcterms:created xsi:type="dcterms:W3CDTF">2020-06-01T09:07:13Z</dcterms:created>
  <dcterms:modified xsi:type="dcterms:W3CDTF">2020-06-03T08:45:00Z</dcterms:modified>
</cp:coreProperties>
</file>