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73" r:id="rId5"/>
    <p:sldId id="258" r:id="rId6"/>
    <p:sldId id="259" r:id="rId7"/>
    <p:sldId id="271" r:id="rId8"/>
    <p:sldId id="260" r:id="rId9"/>
    <p:sldId id="262" r:id="rId10"/>
    <p:sldId id="261" r:id="rId11"/>
    <p:sldId id="267" r:id="rId12"/>
    <p:sldId id="274" r:id="rId13"/>
    <p:sldId id="275" r:id="rId14"/>
    <p:sldId id="276" r:id="rId15"/>
    <p:sldId id="268" r:id="rId16"/>
    <p:sldId id="270" r:id="rId17"/>
    <p:sldId id="269" r:id="rId18"/>
    <p:sldId id="263" r:id="rId19"/>
    <p:sldId id="272" r:id="rId20"/>
    <p:sldId id="266" r:id="rId21"/>
    <p:sldId id="2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3300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5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s Concepts généraux du Langage Java - Art du numér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8" y="0"/>
            <a:ext cx="115721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9237"/>
            <a:ext cx="11995052" cy="675952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b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JAVA/POO/UML</a:t>
            </a:r>
            <a:endParaRPr lang="fr-FR" sz="17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270609" y="5562268"/>
            <a:ext cx="29213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 :</a:t>
            </a:r>
          </a:p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Mme MAFFOCK JUNIE</a:t>
            </a:r>
            <a:endParaRPr lang="fr-FR" sz="2500" b="1" dirty="0">
              <a:solidFill>
                <a:srgbClr val="FF00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94220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t="31168" r="14546" b="9231"/>
          <a:stretch/>
        </p:blipFill>
        <p:spPr>
          <a:xfrm>
            <a:off x="0" y="1630888"/>
            <a:ext cx="7095978" cy="4740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35046" r="64335" b="40824"/>
          <a:stretch/>
        </p:blipFill>
        <p:spPr>
          <a:xfrm>
            <a:off x="7934178" y="2771337"/>
            <a:ext cx="3657600" cy="3249636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00222" y="1541924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8431236" y="2481826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2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23673" r="26794" b="13930"/>
          <a:stretch/>
        </p:blipFill>
        <p:spPr>
          <a:xfrm>
            <a:off x="838200" y="1071709"/>
            <a:ext cx="10944664" cy="5469767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08185" y="49268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3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24320" b="21366"/>
          <a:stretch/>
        </p:blipFill>
        <p:spPr>
          <a:xfrm>
            <a:off x="323557" y="1097280"/>
            <a:ext cx="11868443" cy="5556738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31410" y="36023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4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7" t="23997" r="41154" b="14578"/>
          <a:stretch/>
        </p:blipFill>
        <p:spPr>
          <a:xfrm>
            <a:off x="717452" y="942535"/>
            <a:ext cx="10636347" cy="5767754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717452" y="177357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5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1645" y="111908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22704" r="19160" b="21366"/>
          <a:stretch/>
        </p:blipFill>
        <p:spPr>
          <a:xfrm>
            <a:off x="861645" y="773722"/>
            <a:ext cx="10279965" cy="5795890"/>
          </a:xfrm>
        </p:spPr>
      </p:pic>
    </p:spTree>
    <p:extLst>
      <p:ext uri="{BB962C8B-B14F-4D97-AF65-F5344CB8AC3E}">
        <p14:creationId xmlns:p14="http://schemas.microsoft.com/office/powerpoint/2010/main" val="221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25" y="1547445"/>
            <a:ext cx="9383150" cy="4726745"/>
          </a:xfrm>
        </p:spPr>
      </p:pic>
    </p:spTree>
    <p:extLst>
      <p:ext uri="{BB962C8B-B14F-4D97-AF65-F5344CB8AC3E}">
        <p14:creationId xmlns:p14="http://schemas.microsoft.com/office/powerpoint/2010/main" val="2630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305120"/>
            <a:ext cx="10522634" cy="5208221"/>
          </a:xfrm>
        </p:spPr>
      </p:pic>
    </p:spTree>
    <p:extLst>
      <p:ext uri="{BB962C8B-B14F-4D97-AF65-F5344CB8AC3E}">
        <p14:creationId xmlns:p14="http://schemas.microsoft.com/office/powerpoint/2010/main" val="26975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naging Maven Dependencies - tips and tricks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2" t="617" r="1036" b="1743"/>
          <a:stretch/>
        </p:blipFill>
        <p:spPr bwMode="auto">
          <a:xfrm>
            <a:off x="0" y="42202"/>
            <a:ext cx="12191999" cy="68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0991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(1/2)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5559" y="1240521"/>
            <a:ext cx="5599527" cy="5315023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 algn="ctr"/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155558" y="2207357"/>
            <a:ext cx="5599527" cy="717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55558" y="4714922"/>
            <a:ext cx="5599527" cy="199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</p:txBody>
      </p:sp>
    </p:spTree>
    <p:extLst>
      <p:ext uri="{BB962C8B-B14F-4D97-AF65-F5344CB8AC3E}">
        <p14:creationId xmlns:p14="http://schemas.microsoft.com/office/powerpoint/2010/main" val="18794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511" y="95273"/>
            <a:ext cx="10515600" cy="108641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REPORT (2/2)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7" y="1026940"/>
            <a:ext cx="10649242" cy="5556740"/>
          </a:xfrm>
        </p:spPr>
      </p:pic>
    </p:spTree>
    <p:extLst>
      <p:ext uri="{BB962C8B-B14F-4D97-AF65-F5344CB8AC3E}">
        <p14:creationId xmlns:p14="http://schemas.microsoft.com/office/powerpoint/2010/main" val="23675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KENGNE DEFO Heidy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Giraud(Chef 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 Souar Ndolebeye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FENYOM MEYOU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</a:t>
            </a: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 </a:t>
            </a: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CHENDJOU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Fabiola</a:t>
            </a:r>
            <a:endParaRPr lang="fr-FR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711" y="1859502"/>
            <a:ext cx="4915486" cy="458350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J"/>
            </a:pPr>
            <a:r>
              <a:rPr lang="fr-FR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  <a:endParaRPr lang="fr-F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45812" y="1859502"/>
            <a:ext cx="4426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fr-FR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14942"/>
            <a:ext cx="10515600" cy="3871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encounter during the projet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difficulties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can you remedy to the situation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62" y="17372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ATTRIBUTED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0826" y="979786"/>
            <a:ext cx="2993494" cy="249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3.Game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ontract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67357" y="3573495"/>
            <a:ext cx="4800318" cy="32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: All the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</a:t>
            </a:r>
            <a:r>
              <a:rPr lang="fr-FR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: </a:t>
            </a:r>
            <a:r>
              <a:rPr lang="fr-FR" dirty="0" err="1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362" y="1150677"/>
            <a:ext cx="3649394" cy="2422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per 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379866" y="1189381"/>
            <a:ext cx="3649394" cy="217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362" y="3829965"/>
            <a:ext cx="2851056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review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72775" y="3834956"/>
            <a:ext cx="3379764" cy="2488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87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51487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</a:t>
            </a:r>
            <a:endParaRPr lang="fr-FR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TOOLS USED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132" y="146381"/>
            <a:ext cx="10515600" cy="90203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(1/2)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914" y="104841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1564355"/>
            <a:ext cx="10768818" cy="4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19638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4909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" y="1713051"/>
            <a:ext cx="11648049" cy="49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9153963" y="1204999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5927187" y="1384558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8" y="1260854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1204999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323409" y="3057111"/>
            <a:ext cx="3985554" cy="18006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7" y="3411221"/>
            <a:ext cx="3601329" cy="1656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51" y="2563614"/>
            <a:ext cx="2472397" cy="23594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45784"/>
            <a:ext cx="3420208" cy="15268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1580857" y="4923107"/>
            <a:ext cx="3451273" cy="1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15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691" r="11304" b="46462"/>
          <a:stretch/>
        </p:blipFill>
        <p:spPr>
          <a:xfrm>
            <a:off x="4403188" y="970669"/>
            <a:ext cx="34747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348</Words>
  <Application>Microsoft Office PowerPoint</Application>
  <PresentationFormat>Grand écran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Thème Office</vt:lpstr>
      <vt:lpstr>PROJET JAVA/POO/UML</vt:lpstr>
      <vt:lpstr>TEAM PRESENTATION</vt:lpstr>
      <vt:lpstr>ROLES ATTRIBUTED</vt:lpstr>
      <vt:lpstr>TABLE OF CONTENT</vt:lpstr>
      <vt:lpstr>PROJECT PRESENTATION</vt:lpstr>
      <vt:lpstr>GANTT (1/2)</vt:lpstr>
      <vt:lpstr>GANTT(2/2)</vt:lpstr>
      <vt:lpstr>DESCRIPTION OF THE TOOLS USED</vt:lpstr>
      <vt:lpstr>APPLICATION PRESENTATION</vt:lpstr>
      <vt:lpstr>UML DIAGRAMS</vt:lpstr>
      <vt:lpstr>CLASS DIAGRAM</vt:lpstr>
      <vt:lpstr>Présentation PowerPoint</vt:lpstr>
      <vt:lpstr>Présentation PowerPoint</vt:lpstr>
      <vt:lpstr>Présentation PowerPoint</vt:lpstr>
      <vt:lpstr>PACKAGE DIAGRAM</vt:lpstr>
      <vt:lpstr>COMPONENT DIAGRAM</vt:lpstr>
      <vt:lpstr>SEQUENCE DIAGRAM</vt:lpstr>
      <vt:lpstr>REPORTS (1/2) </vt:lpstr>
      <vt:lpstr>GIT REPORT (2/2)</vt:lpstr>
      <vt:lpstr>STRENGTH AND WEAKNESS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Souar NODJIMADJI</cp:lastModifiedBy>
  <cp:revision>26</cp:revision>
  <dcterms:created xsi:type="dcterms:W3CDTF">2020-06-01T09:07:13Z</dcterms:created>
  <dcterms:modified xsi:type="dcterms:W3CDTF">2020-06-04T18:23:44Z</dcterms:modified>
</cp:coreProperties>
</file>