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66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8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182879"/>
            <a:ext cx="12192001" cy="545123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8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UML/JAVA</a:t>
            </a:r>
            <a:endParaRPr lang="fr-FR" sz="18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KENGNE DEFO Heidy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Giraud(Chef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 Souar Ndolebeye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FENYOM MEYOU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 </a:t>
            </a: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CHENDJOU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Fabiola</a:t>
            </a:r>
            <a:endParaRPr lang="fr-F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38297" y="1417963"/>
            <a:ext cx="2223285" cy="21555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391682" y="3535981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52444" y="3729371"/>
            <a:ext cx="3467686" cy="198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6.JavaDoc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fr-FR" sz="2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fr-FR" sz="29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425430"/>
            <a:ext cx="3649394" cy="2155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452444" y="1425430"/>
            <a:ext cx="3649394" cy="2155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161582" y="1380449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79362" y="3729371"/>
            <a:ext cx="3063238" cy="169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5.Git </a:t>
            </a:r>
            <a:r>
              <a:rPr lang="fr-FR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fr-FR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83229" y="5276214"/>
            <a:ext cx="2914947" cy="14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.SureFire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fr-FR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338733" y="5288609"/>
            <a:ext cx="3359834" cy="1429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.JXR </a:t>
            </a:r>
            <a:endParaRPr lang="fr-FR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fr-FR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8862646" y="1690688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6096000" y="1814731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1690688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8" y="1509713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1343758" y="3676798"/>
            <a:ext cx="5078438" cy="18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Strengths</a:t>
            </a:r>
            <a:r>
              <a:rPr lang="fr-FR" dirty="0"/>
              <a:t> and </a:t>
            </a:r>
            <a:r>
              <a:rPr lang="fr-FR" dirty="0" err="1"/>
              <a:t>weaknesses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262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PROJET UML/JAVA</vt:lpstr>
      <vt:lpstr>TEAM PRESENTATION</vt:lpstr>
      <vt:lpstr>ROLES ATTRIBUTED</vt:lpstr>
      <vt:lpstr>PROJECT PRESENTATION</vt:lpstr>
      <vt:lpstr>GANTT</vt:lpstr>
      <vt:lpstr>DESCRIPTION OF THE TOOLS USED</vt:lpstr>
      <vt:lpstr>UML DIAGRAMS</vt:lpstr>
      <vt:lpstr>APPLICATION PRESENTATION</vt:lpstr>
      <vt:lpstr>REPORTS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hp</cp:lastModifiedBy>
  <cp:revision>7</cp:revision>
  <dcterms:created xsi:type="dcterms:W3CDTF">2020-06-01T09:07:13Z</dcterms:created>
  <dcterms:modified xsi:type="dcterms:W3CDTF">2020-06-02T00:05:09Z</dcterms:modified>
</cp:coreProperties>
</file>