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58" r:id="rId5"/>
    <p:sldId id="259" r:id="rId6"/>
    <p:sldId id="260" r:id="rId7"/>
    <p:sldId id="261" r:id="rId8"/>
    <p:sldId id="264" r:id="rId9"/>
    <p:sldId id="267" r:id="rId10"/>
    <p:sldId id="268" r:id="rId11"/>
    <p:sldId id="269" r:id="rId12"/>
    <p:sldId id="266" r:id="rId13"/>
    <p:sldId id="265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2F"/>
    <a:srgbClr val="14C7AF"/>
    <a:srgbClr val="FFB6E2"/>
    <a:srgbClr val="FEB5D3"/>
    <a:srgbClr val="4A8522"/>
    <a:srgbClr val="BC3C41"/>
    <a:srgbClr val="727272"/>
    <a:srgbClr val="BE5108"/>
    <a:srgbClr val="1D499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72343" y="263538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#b5292f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7833" y="-813435"/>
            <a:ext cx="14633333" cy="97220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13233" y="1501854"/>
            <a:ext cx="7708147" cy="3369976"/>
            <a:chOff x="569078" y="516377"/>
            <a:chExt cx="7708147" cy="33699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516377"/>
              <a:ext cx="1870349" cy="1870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1" y="154061"/>
            <a:ext cx="3813291" cy="127109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2162" y="1645599"/>
            <a:ext cx="4521268" cy="1631216"/>
            <a:chOff x="253617" y="3400508"/>
            <a:chExt cx="4521268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1416223" y="3400508"/>
              <a:ext cx="33586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rgbClr val="B5292F"/>
                  </a:solidFill>
                  <a:latin typeface="Barlow Condensed Thin" panose="00000306000000000000" pitchFamily="2" charset="0"/>
                </a:rPr>
                <a:t>BOMBIG</a:t>
              </a:r>
              <a:endParaRPr lang="en-US" sz="10000" b="1" dirty="0">
                <a:solidFill>
                  <a:srgbClr val="B5292F"/>
                </a:solidFill>
                <a:latin typeface="Barlow Condensed Thin" panose="00000306000000000000" pitchFamily="2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53617" y="3400508"/>
              <a:ext cx="4428897" cy="1476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89" y="3594944"/>
              <a:ext cx="1055646" cy="114902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81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7889" y="965377"/>
            <a:ext cx="11887200" cy="3657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49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.VnBodoni</vt:lpstr>
      <vt:lpstr>Arial</vt:lpstr>
      <vt:lpstr>Barlow Condensed Thin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32</cp:revision>
  <dcterms:created xsi:type="dcterms:W3CDTF">2024-09-08T07:59:05Z</dcterms:created>
  <dcterms:modified xsi:type="dcterms:W3CDTF">2024-09-09T07:10:57Z</dcterms:modified>
</cp:coreProperties>
</file>