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7" r:id="rId3"/>
    <p:sldId id="275" r:id="rId4"/>
    <p:sldId id="276" r:id="rId5"/>
    <p:sldId id="278" r:id="rId6"/>
    <p:sldId id="279" r:id="rId7"/>
    <p:sldId id="270" r:id="rId8"/>
    <p:sldId id="273" r:id="rId9"/>
    <p:sldId id="274" r:id="rId10"/>
    <p:sldId id="265" r:id="rId11"/>
    <p:sldId id="267" r:id="rId12"/>
    <p:sldId id="268" r:id="rId13"/>
    <p:sldId id="269" r:id="rId14"/>
    <p:sldId id="264" r:id="rId15"/>
    <p:sldId id="271" r:id="rId16"/>
    <p:sldId id="272" r:id="rId17"/>
    <p:sldId id="258" r:id="rId18"/>
    <p:sldId id="259" r:id="rId19"/>
    <p:sldId id="260" r:id="rId20"/>
    <p:sldId id="261" r:id="rId21"/>
    <p:sldId id="256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B1A5"/>
    <a:srgbClr val="628388"/>
    <a:srgbClr val="E9A0BB"/>
    <a:srgbClr val="B8B9FA"/>
    <a:srgbClr val="E5CAC3"/>
    <a:srgbClr val="CEACA0"/>
    <a:srgbClr val="E8D9D2"/>
    <a:srgbClr val="8F85F6"/>
    <a:srgbClr val="E4748D"/>
    <a:srgbClr val="CD3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A720-F71E-9AC8-E898-242AFD485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7785E-75AE-8E00-CACF-29AD2E6C9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F4F6D-D0B7-E124-A83F-BE320F94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41B8B-5DCF-BD25-DED8-513FB0E5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54E8-E2E0-2EB1-F391-5057668C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5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ADF8-8C3C-E7C6-4DEF-A3A72B38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41DD6-ABA0-D41A-7217-1CF8F52B1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3EA56-09C1-9AE7-EF88-FCA89AB6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8C8AB-A738-5D94-57CC-77E3AA4C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755F-AA9D-5E93-73C4-CCFA74C8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CC2E8-CA6E-C1CB-35C1-EE5811475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294E8-767C-EA9E-BC8D-A99A879F7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BA4E1-3339-0641-51F2-48A35916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9CAE-7007-8394-1967-E4C98649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1C74-D15A-2EB1-96DE-792E8834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6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68B9-7553-D8C3-4289-AD0AB860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5E63E-0092-6E6E-717A-C28DC75F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A0D6-3421-4C20-3ED2-FA5CEEA8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E1B6-70D5-C9BA-9B69-D71D28AA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B33B9-C2A6-C560-9A6E-31A8A601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C90E-4AA2-7377-D4D7-5FD13D3C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08CD5-9D12-A78D-A058-28316BA74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C856B-C7CD-567F-FB98-A89684CF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47BDC-EDB4-A1D7-51DF-3F0E9697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07D00-7873-70D6-8205-AE68E05C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0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DD8A-8566-4975-FD66-1E758C89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DAD9-3B6F-19EA-D131-2CBAE65E0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384E-89E6-6978-7BC7-6785DC7D7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0D5F2-23FB-4999-2850-551C562A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F6770-3CBE-A245-FDE4-75C7018C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99A2F-8B4C-43E5-DDCF-8F4CD93A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4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46C1-AF99-8AC1-655C-E46EF3ED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6E694-EC07-2730-41DD-8F779C62D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A91A8-7F06-8772-D571-2919974D7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2C4CD-9F15-9D20-E107-98DEB0697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2EF86-8938-E9DD-EA97-2FA6D3113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34B6D-0A9E-EB1B-5E77-19F0CB62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BCDC5-2404-A582-50C6-80267330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75759-AA53-158D-BE99-E51E0ED9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E3DA-F09C-B580-7BAC-750CD6FD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EAAF6-E71F-DD38-4A30-AEF5328A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E7040-8301-A4D8-4376-8EF159CB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E03CC-78D3-5224-36D6-9014D37E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6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2BDFC-14DD-AC3A-C401-55D55E45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E0B22-1326-6BC3-40B7-8058E8CE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1E464-0FC9-B35E-8D87-CB5A8FCE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09AA-8F47-1AD2-82F9-39DF04E7A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B971D-0890-CD80-0E1E-ADEB1FBC5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F2D7B-A7D0-7393-5FDE-CD039990A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8E933-CE85-3765-04A2-5BEA8810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7A968-4E33-AB07-CA95-C4CAE523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C95C0-6E72-92C6-F761-2155048E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9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A498-1CA0-716C-CB7C-2AF0EA57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8FC67-57FA-30C3-8857-DD9A78407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3571B-2FFE-134D-36D8-41955C3C9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7E8E6-CA1B-0DD0-45EE-D39B925E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51022-FE01-825D-E4A0-645BEE34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82369-4497-85FA-725D-1197BAD1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BA53A-25D9-F27A-FF74-0C4223CE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3A97E-93FF-F767-BF70-7E3069AD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C310-EDE9-06AA-B73C-803C77E97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925F7-212F-0E4B-F5D9-BE8F20BD8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678F1-EE53-1A0B-F109-DE0FCA210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599879" y="6488668"/>
            <a:ext cx="448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https://onlinepngtools.com/change-png-color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9078" y="1093703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9" cy="2035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E4748D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E4748D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E9A0BB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E9A0BB"/>
                </a:solidFill>
                <a:latin typeface=".VnBodoni" panose="020B7200000000000000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465710" y="3845664"/>
            <a:ext cx="3333334" cy="1742857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9583616" y="35488"/>
            <a:ext cx="2259623" cy="25673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BomBig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Size: 120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Sexy All Day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Size: </a:t>
            </a:r>
            <a:r>
              <a:rPr lang="en-US" dirty="0" smtClean="0"/>
              <a:t>32</a:t>
            </a:r>
            <a:endParaRPr lang="en-US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879" y="35488"/>
            <a:ext cx="1834111" cy="18341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008408" y="2641967"/>
            <a:ext cx="31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 da </a:t>
            </a:r>
            <a:r>
              <a:rPr lang="en-US" dirty="0" err="1"/>
              <a:t>trời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9078" y="433654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9" cy="2035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FFB6E2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FFB6E2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B6E2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FFB6E2"/>
                </a:solidFill>
                <a:latin typeface=".VnBodoni" panose="020B7200000000000000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8672343" y="2635387"/>
            <a:ext cx="934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#fcb4e3</a:t>
            </a:r>
          </a:p>
        </p:txBody>
      </p:sp>
      <p:sp>
        <p:nvSpPr>
          <p:cNvPr id="7" name="Rectangle 6"/>
          <p:cNvSpPr/>
          <p:nvPr/>
        </p:nvSpPr>
        <p:spPr>
          <a:xfrm>
            <a:off x="7491243" y="598786"/>
            <a:ext cx="448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https://onlinepngtools.com/change-png-color</a:t>
            </a:r>
          </a:p>
        </p:txBody>
      </p:sp>
    </p:spTree>
    <p:extLst>
      <p:ext uri="{BB962C8B-B14F-4D97-AF65-F5344CB8AC3E}">
        <p14:creationId xmlns:p14="http://schemas.microsoft.com/office/powerpoint/2010/main" val="85065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0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FFB6E2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FFB6E2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B6E2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FFB6E2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72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79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solidFill>
                <a:srgbClr val="B5292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22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21" y="154061"/>
            <a:ext cx="3813291" cy="127109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92162" y="1645599"/>
            <a:ext cx="4521268" cy="1631216"/>
            <a:chOff x="253617" y="3400508"/>
            <a:chExt cx="4521268" cy="163121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1416223" y="3400508"/>
              <a:ext cx="335866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b="1" dirty="0" smtClean="0">
                  <a:solidFill>
                    <a:srgbClr val="B5292F"/>
                  </a:solidFill>
                  <a:latin typeface="Barlow Condensed Thin" panose="00000306000000000000" pitchFamily="2" charset="0"/>
                </a:rPr>
                <a:t>BOMBIG</a:t>
              </a:r>
              <a:endParaRPr lang="en-US" sz="10000" b="1" dirty="0">
                <a:solidFill>
                  <a:srgbClr val="B5292F"/>
                </a:solidFill>
                <a:latin typeface="Barlow Condensed Thin" panose="00000306000000000000" pitchFamily="2" charset="0"/>
              </a:endParaRP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253617" y="3400508"/>
              <a:ext cx="4428897" cy="14762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hq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389" y="3594944"/>
              <a:ext cx="1055646" cy="1149026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6815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9078" y="1093703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9" cy="20357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B5292F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B5292F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B5292F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B5292F"/>
                </a:solidFill>
                <a:latin typeface=".VnBodoni" panose="020B7200000000000000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77889" y="965377"/>
            <a:ext cx="11887200" cy="3657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27019" y="502825"/>
            <a:ext cx="4572000" cy="4572000"/>
            <a:chOff x="914400" y="0"/>
            <a:chExt cx="6168000" cy="616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781459" y="502825"/>
            <a:ext cx="4572000" cy="4572000"/>
            <a:chOff x="914400" y="0"/>
            <a:chExt cx="6168000" cy="616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295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78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27019" y="502825"/>
            <a:ext cx="4572000" cy="4572000"/>
            <a:chOff x="914400" y="0"/>
            <a:chExt cx="6168000" cy="616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D4999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781459" y="502825"/>
            <a:ext cx="4572000" cy="4572000"/>
            <a:chOff x="914400" y="0"/>
            <a:chExt cx="6168000" cy="616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A852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150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781459" y="502825"/>
            <a:ext cx="4572000" cy="4572000"/>
            <a:chOff x="914400" y="0"/>
            <a:chExt cx="6168000" cy="616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E510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805267" y="502825"/>
            <a:ext cx="4572000" cy="4572000"/>
            <a:chOff x="914400" y="0"/>
            <a:chExt cx="6168000" cy="616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27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089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E4748D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E4748D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E9A0BB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E9A0BB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66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2151" y="1289815"/>
            <a:ext cx="4572000" cy="4572000"/>
            <a:chOff x="914400" y="0"/>
            <a:chExt cx="6168000" cy="616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27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/>
          <p:cNvSpPr txBox="1"/>
          <p:nvPr/>
        </p:nvSpPr>
        <p:spPr>
          <a:xfrm>
            <a:off x="242136" y="338684"/>
            <a:ext cx="507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favicon_BomBig_Gray.png</a:t>
            </a:r>
          </a:p>
        </p:txBody>
      </p:sp>
    </p:spTree>
    <p:extLst>
      <p:ext uri="{BB962C8B-B14F-4D97-AF65-F5344CB8AC3E}">
        <p14:creationId xmlns:p14="http://schemas.microsoft.com/office/powerpoint/2010/main" val="17764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07833" y="-813435"/>
            <a:ext cx="14633333" cy="972202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213233" y="1501854"/>
            <a:ext cx="7708147" cy="3369976"/>
            <a:chOff x="569078" y="516377"/>
            <a:chExt cx="7708147" cy="336997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516377"/>
              <a:ext cx="1870349" cy="1870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14C7AF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14C7AF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14C7AF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14C7AF"/>
                </a:solidFill>
                <a:latin typeface=".VnBodoni" panose="020B72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3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846" y="-4914243"/>
            <a:ext cx="12482145" cy="187305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917" y="4070460"/>
            <a:ext cx="1542083" cy="76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599879" y="6488668"/>
            <a:ext cx="448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https://onlinepngtools.com/change-png-color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9078" y="1093703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8" cy="2035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8F85F6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8F85F6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B8B9FA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B8B9FA"/>
                </a:solidFill>
                <a:latin typeface=".VnBodoni" panose="020B7200000000000000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552473" y="4047887"/>
            <a:ext cx="2850588" cy="18505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35230" y="2948760"/>
            <a:ext cx="3656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Bảng màu tím mộng mơ, trẻ trung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599879" y="6488668"/>
            <a:ext cx="448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https://onlinepngtools.com/change-png-color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9078" y="1093703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8" cy="20357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CEACA0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CEACA0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E5CAC3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E5CAC3"/>
                </a:solidFill>
                <a:latin typeface=".VnBodoni" panose="020B7200000000000000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545902" y="3994719"/>
            <a:ext cx="2863731" cy="18496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20954" y="4069348"/>
            <a:ext cx="2665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RGB(229,202,195) E5CAC3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52923" y="3049746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nude</a:t>
            </a:r>
          </a:p>
        </p:txBody>
      </p:sp>
    </p:spTree>
    <p:extLst>
      <p:ext uri="{BB962C8B-B14F-4D97-AF65-F5344CB8AC3E}">
        <p14:creationId xmlns:p14="http://schemas.microsoft.com/office/powerpoint/2010/main" val="6268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599879" y="6488668"/>
            <a:ext cx="448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https://onlinepngtools.com/change-png-color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9078" y="1093703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7" cy="20357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628388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628388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87B1A5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87B1A5"/>
                </a:solidFill>
                <a:latin typeface=".VnBodoni" panose="020B7200000000000000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9291206" y="2497876"/>
            <a:ext cx="2900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 </a:t>
            </a:r>
            <a:r>
              <a:rPr lang="en-US" dirty="0" err="1"/>
              <a:t>đằm</a:t>
            </a:r>
            <a:r>
              <a:rPr lang="en-US" dirty="0"/>
              <a:t>, </a:t>
            </a:r>
            <a:r>
              <a:rPr lang="en-US" dirty="0" err="1"/>
              <a:t>hài</a:t>
            </a:r>
            <a:r>
              <a:rPr lang="en-US" dirty="0"/>
              <a:t> </a:t>
            </a:r>
            <a:r>
              <a:rPr lang="en-US" dirty="0" err="1"/>
              <a:t>hoà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146835" y="3585750"/>
            <a:ext cx="3466792" cy="219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7" cy="20357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628388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628388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87B1A5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87B1A5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2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8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9566031" y="879231"/>
            <a:ext cx="2259623" cy="25673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BomBig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Size: 120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Sexy All Day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Size: </a:t>
            </a:r>
            <a:r>
              <a:rPr lang="en-US" dirty="0" smtClean="0"/>
              <a:t>32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1" y="3812929"/>
            <a:ext cx="2447193" cy="244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8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9566031" y="879231"/>
            <a:ext cx="2259623" cy="25673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BomBig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Size: 120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Sexy All Day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Size: </a:t>
            </a:r>
            <a:r>
              <a:rPr lang="en-US" dirty="0" smtClean="0"/>
              <a:t>32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1" y="3812929"/>
            <a:ext cx="2447193" cy="244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8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9566031" y="879231"/>
            <a:ext cx="2259623" cy="25673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BomBig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Size: 120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Sexy All Day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Size: </a:t>
            </a:r>
            <a:r>
              <a:rPr lang="en-US" dirty="0" smtClean="0"/>
              <a:t>32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1" y="3812929"/>
            <a:ext cx="2447193" cy="244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5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115</Words>
  <Application>Microsoft Office PowerPoint</Application>
  <PresentationFormat>Widescreen</PresentationFormat>
  <Paragraphs>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.VnBodoni</vt:lpstr>
      <vt:lpstr>Arial</vt:lpstr>
      <vt:lpstr>Barlow Condensed Thin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Nguyễn</dc:creator>
  <cp:lastModifiedBy>ADMIN</cp:lastModifiedBy>
  <cp:revision>49</cp:revision>
  <dcterms:created xsi:type="dcterms:W3CDTF">2024-09-08T07:59:05Z</dcterms:created>
  <dcterms:modified xsi:type="dcterms:W3CDTF">2024-09-10T02:59:43Z</dcterms:modified>
</cp:coreProperties>
</file>