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1" r:id="rId2"/>
  </p:sldIdLst>
  <p:sldSz cx="51206400" cy="18964275"/>
  <p:notesSz cx="6858000" cy="9144000"/>
  <p:defaultTextStyle>
    <a:defPPr>
      <a:defRPr lang="en-US"/>
    </a:defPPr>
    <a:lvl1pPr marL="0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1pPr>
    <a:lvl2pPr marL="1684096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2pPr>
    <a:lvl3pPr marL="3368192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3pPr>
    <a:lvl4pPr marL="5052289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4pPr>
    <a:lvl5pPr marL="6736385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5pPr>
    <a:lvl6pPr marL="8420481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6pPr>
    <a:lvl7pPr marL="10104577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7pPr>
    <a:lvl8pPr marL="11788673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8pPr>
    <a:lvl9pPr marL="13472770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F4"/>
    <a:srgbClr val="EECFC7"/>
    <a:srgbClr val="87B1A5"/>
    <a:srgbClr val="628388"/>
    <a:srgbClr val="E9A0BB"/>
    <a:srgbClr val="B8B9FA"/>
    <a:srgbClr val="E5CAC3"/>
    <a:srgbClr val="CEACA0"/>
    <a:srgbClr val="E8D9D2"/>
    <a:srgbClr val="8F8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103646"/>
            <a:ext cx="38404800" cy="6602377"/>
          </a:xfrm>
        </p:spPr>
        <p:txBody>
          <a:bodyPr anchor="b"/>
          <a:lstStyle>
            <a:lvl1pPr algn="ctr">
              <a:defRPr sz="16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9960636"/>
            <a:ext cx="38404800" cy="4578642"/>
          </a:xfrm>
        </p:spPr>
        <p:txBody>
          <a:bodyPr/>
          <a:lstStyle>
            <a:lvl1pPr marL="0" indent="0" algn="ctr">
              <a:buNone/>
              <a:defRPr sz="6637"/>
            </a:lvl1pPr>
            <a:lvl2pPr marL="1264295" indent="0" algn="ctr">
              <a:buNone/>
              <a:defRPr sz="5531"/>
            </a:lvl2pPr>
            <a:lvl3pPr marL="2528590" indent="0" algn="ctr">
              <a:buNone/>
              <a:defRPr sz="4978"/>
            </a:lvl3pPr>
            <a:lvl4pPr marL="3792885" indent="0" algn="ctr">
              <a:buNone/>
              <a:defRPr sz="4424"/>
            </a:lvl4pPr>
            <a:lvl5pPr marL="5057181" indent="0" algn="ctr">
              <a:buNone/>
              <a:defRPr sz="4424"/>
            </a:lvl5pPr>
            <a:lvl6pPr marL="6321476" indent="0" algn="ctr">
              <a:buNone/>
              <a:defRPr sz="4424"/>
            </a:lvl6pPr>
            <a:lvl7pPr marL="7585771" indent="0" algn="ctr">
              <a:buNone/>
              <a:defRPr sz="4424"/>
            </a:lvl7pPr>
            <a:lvl8pPr marL="8850066" indent="0" algn="ctr">
              <a:buNone/>
              <a:defRPr sz="4424"/>
            </a:lvl8pPr>
            <a:lvl9pPr marL="10114361" indent="0" algn="ctr">
              <a:buNone/>
              <a:defRPr sz="44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009672"/>
            <a:ext cx="11041380" cy="160713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009672"/>
            <a:ext cx="32484060" cy="1607134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4727902"/>
            <a:ext cx="44165520" cy="7888610"/>
          </a:xfrm>
        </p:spPr>
        <p:txBody>
          <a:bodyPr anchor="b"/>
          <a:lstStyle>
            <a:lvl1pPr>
              <a:defRPr sz="16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2691141"/>
            <a:ext cx="44165520" cy="4148434"/>
          </a:xfrm>
        </p:spPr>
        <p:txBody>
          <a:bodyPr/>
          <a:lstStyle>
            <a:lvl1pPr marL="0" indent="0">
              <a:buNone/>
              <a:defRPr sz="6637">
                <a:solidFill>
                  <a:schemeClr val="tx1">
                    <a:tint val="75000"/>
                  </a:schemeClr>
                </a:solidFill>
              </a:defRPr>
            </a:lvl1pPr>
            <a:lvl2pPr marL="1264295" indent="0">
              <a:buNone/>
              <a:defRPr sz="5531">
                <a:solidFill>
                  <a:schemeClr val="tx1">
                    <a:tint val="75000"/>
                  </a:schemeClr>
                </a:solidFill>
              </a:defRPr>
            </a:lvl2pPr>
            <a:lvl3pPr marL="2528590" indent="0">
              <a:buNone/>
              <a:defRPr sz="4978">
                <a:solidFill>
                  <a:schemeClr val="tx1">
                    <a:tint val="75000"/>
                  </a:schemeClr>
                </a:solidFill>
              </a:defRPr>
            </a:lvl3pPr>
            <a:lvl4pPr marL="3792885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4pPr>
            <a:lvl5pPr marL="505718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5pPr>
            <a:lvl6pPr marL="6321476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6pPr>
            <a:lvl7pPr marL="758577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7pPr>
            <a:lvl8pPr marL="8850066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8pPr>
            <a:lvl9pPr marL="1011436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048360"/>
            <a:ext cx="21762720" cy="12032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048360"/>
            <a:ext cx="21762720" cy="12032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009673"/>
            <a:ext cx="44165520" cy="366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4648882"/>
            <a:ext cx="21662705" cy="2278346"/>
          </a:xfrm>
        </p:spPr>
        <p:txBody>
          <a:bodyPr anchor="b"/>
          <a:lstStyle>
            <a:lvl1pPr marL="0" indent="0">
              <a:buNone/>
              <a:defRPr sz="6637" b="1"/>
            </a:lvl1pPr>
            <a:lvl2pPr marL="1264295" indent="0">
              <a:buNone/>
              <a:defRPr sz="5531" b="1"/>
            </a:lvl2pPr>
            <a:lvl3pPr marL="2528590" indent="0">
              <a:buNone/>
              <a:defRPr sz="4978" b="1"/>
            </a:lvl3pPr>
            <a:lvl4pPr marL="3792885" indent="0">
              <a:buNone/>
              <a:defRPr sz="4424" b="1"/>
            </a:lvl4pPr>
            <a:lvl5pPr marL="5057181" indent="0">
              <a:buNone/>
              <a:defRPr sz="4424" b="1"/>
            </a:lvl5pPr>
            <a:lvl6pPr marL="6321476" indent="0">
              <a:buNone/>
              <a:defRPr sz="4424" b="1"/>
            </a:lvl6pPr>
            <a:lvl7pPr marL="7585771" indent="0">
              <a:buNone/>
              <a:defRPr sz="4424" b="1"/>
            </a:lvl7pPr>
            <a:lvl8pPr marL="8850066" indent="0">
              <a:buNone/>
              <a:defRPr sz="4424" b="1"/>
            </a:lvl8pPr>
            <a:lvl9pPr marL="10114361" indent="0">
              <a:buNone/>
              <a:defRPr sz="44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6927228"/>
            <a:ext cx="21662705" cy="101889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4648882"/>
            <a:ext cx="21769390" cy="2278346"/>
          </a:xfrm>
        </p:spPr>
        <p:txBody>
          <a:bodyPr anchor="b"/>
          <a:lstStyle>
            <a:lvl1pPr marL="0" indent="0">
              <a:buNone/>
              <a:defRPr sz="6637" b="1"/>
            </a:lvl1pPr>
            <a:lvl2pPr marL="1264295" indent="0">
              <a:buNone/>
              <a:defRPr sz="5531" b="1"/>
            </a:lvl2pPr>
            <a:lvl3pPr marL="2528590" indent="0">
              <a:buNone/>
              <a:defRPr sz="4978" b="1"/>
            </a:lvl3pPr>
            <a:lvl4pPr marL="3792885" indent="0">
              <a:buNone/>
              <a:defRPr sz="4424" b="1"/>
            </a:lvl4pPr>
            <a:lvl5pPr marL="5057181" indent="0">
              <a:buNone/>
              <a:defRPr sz="4424" b="1"/>
            </a:lvl5pPr>
            <a:lvl6pPr marL="6321476" indent="0">
              <a:buNone/>
              <a:defRPr sz="4424" b="1"/>
            </a:lvl6pPr>
            <a:lvl7pPr marL="7585771" indent="0">
              <a:buNone/>
              <a:defRPr sz="4424" b="1"/>
            </a:lvl7pPr>
            <a:lvl8pPr marL="8850066" indent="0">
              <a:buNone/>
              <a:defRPr sz="4424" b="1"/>
            </a:lvl8pPr>
            <a:lvl9pPr marL="10114361" indent="0">
              <a:buNone/>
              <a:defRPr sz="44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6927228"/>
            <a:ext cx="21769390" cy="101889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264285"/>
            <a:ext cx="16515395" cy="4424998"/>
          </a:xfrm>
        </p:spPr>
        <p:txBody>
          <a:bodyPr anchor="b"/>
          <a:lstStyle>
            <a:lvl1pPr>
              <a:defRPr sz="88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2730506"/>
            <a:ext cx="25923240" cy="13476927"/>
          </a:xfrm>
        </p:spPr>
        <p:txBody>
          <a:bodyPr/>
          <a:lstStyle>
            <a:lvl1pPr>
              <a:defRPr sz="8849"/>
            </a:lvl1pPr>
            <a:lvl2pPr>
              <a:defRPr sz="7743"/>
            </a:lvl2pPr>
            <a:lvl3pPr>
              <a:defRPr sz="6637"/>
            </a:lvl3pPr>
            <a:lvl4pPr>
              <a:defRPr sz="5531"/>
            </a:lvl4pPr>
            <a:lvl5pPr>
              <a:defRPr sz="5531"/>
            </a:lvl5pPr>
            <a:lvl6pPr>
              <a:defRPr sz="5531"/>
            </a:lvl6pPr>
            <a:lvl7pPr>
              <a:defRPr sz="5531"/>
            </a:lvl7pPr>
            <a:lvl8pPr>
              <a:defRPr sz="5531"/>
            </a:lvl8pPr>
            <a:lvl9pPr>
              <a:defRPr sz="55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5689282"/>
            <a:ext cx="16515395" cy="10540100"/>
          </a:xfrm>
        </p:spPr>
        <p:txBody>
          <a:bodyPr/>
          <a:lstStyle>
            <a:lvl1pPr marL="0" indent="0">
              <a:buNone/>
              <a:defRPr sz="4424"/>
            </a:lvl1pPr>
            <a:lvl2pPr marL="1264295" indent="0">
              <a:buNone/>
              <a:defRPr sz="3871"/>
            </a:lvl2pPr>
            <a:lvl3pPr marL="2528590" indent="0">
              <a:buNone/>
              <a:defRPr sz="3318"/>
            </a:lvl3pPr>
            <a:lvl4pPr marL="3792885" indent="0">
              <a:buNone/>
              <a:defRPr sz="2765"/>
            </a:lvl4pPr>
            <a:lvl5pPr marL="5057181" indent="0">
              <a:buNone/>
              <a:defRPr sz="2765"/>
            </a:lvl5pPr>
            <a:lvl6pPr marL="6321476" indent="0">
              <a:buNone/>
              <a:defRPr sz="2765"/>
            </a:lvl6pPr>
            <a:lvl7pPr marL="7585771" indent="0">
              <a:buNone/>
              <a:defRPr sz="2765"/>
            </a:lvl7pPr>
            <a:lvl8pPr marL="8850066" indent="0">
              <a:buNone/>
              <a:defRPr sz="2765"/>
            </a:lvl8pPr>
            <a:lvl9pPr marL="10114361" indent="0">
              <a:buNone/>
              <a:defRPr sz="2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264285"/>
            <a:ext cx="16515395" cy="4424998"/>
          </a:xfrm>
        </p:spPr>
        <p:txBody>
          <a:bodyPr anchor="b"/>
          <a:lstStyle>
            <a:lvl1pPr>
              <a:defRPr sz="88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2730506"/>
            <a:ext cx="25923240" cy="13476927"/>
          </a:xfrm>
        </p:spPr>
        <p:txBody>
          <a:bodyPr anchor="t"/>
          <a:lstStyle>
            <a:lvl1pPr marL="0" indent="0">
              <a:buNone/>
              <a:defRPr sz="8849"/>
            </a:lvl1pPr>
            <a:lvl2pPr marL="1264295" indent="0">
              <a:buNone/>
              <a:defRPr sz="7743"/>
            </a:lvl2pPr>
            <a:lvl3pPr marL="2528590" indent="0">
              <a:buNone/>
              <a:defRPr sz="6637"/>
            </a:lvl3pPr>
            <a:lvl4pPr marL="3792885" indent="0">
              <a:buNone/>
              <a:defRPr sz="5531"/>
            </a:lvl4pPr>
            <a:lvl5pPr marL="5057181" indent="0">
              <a:buNone/>
              <a:defRPr sz="5531"/>
            </a:lvl5pPr>
            <a:lvl6pPr marL="6321476" indent="0">
              <a:buNone/>
              <a:defRPr sz="5531"/>
            </a:lvl6pPr>
            <a:lvl7pPr marL="7585771" indent="0">
              <a:buNone/>
              <a:defRPr sz="5531"/>
            </a:lvl7pPr>
            <a:lvl8pPr marL="8850066" indent="0">
              <a:buNone/>
              <a:defRPr sz="5531"/>
            </a:lvl8pPr>
            <a:lvl9pPr marL="10114361" indent="0">
              <a:buNone/>
              <a:defRPr sz="553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5689282"/>
            <a:ext cx="16515395" cy="10540100"/>
          </a:xfrm>
        </p:spPr>
        <p:txBody>
          <a:bodyPr/>
          <a:lstStyle>
            <a:lvl1pPr marL="0" indent="0">
              <a:buNone/>
              <a:defRPr sz="4424"/>
            </a:lvl1pPr>
            <a:lvl2pPr marL="1264295" indent="0">
              <a:buNone/>
              <a:defRPr sz="3871"/>
            </a:lvl2pPr>
            <a:lvl3pPr marL="2528590" indent="0">
              <a:buNone/>
              <a:defRPr sz="3318"/>
            </a:lvl3pPr>
            <a:lvl4pPr marL="3792885" indent="0">
              <a:buNone/>
              <a:defRPr sz="2765"/>
            </a:lvl4pPr>
            <a:lvl5pPr marL="5057181" indent="0">
              <a:buNone/>
              <a:defRPr sz="2765"/>
            </a:lvl5pPr>
            <a:lvl6pPr marL="6321476" indent="0">
              <a:buNone/>
              <a:defRPr sz="2765"/>
            </a:lvl6pPr>
            <a:lvl7pPr marL="7585771" indent="0">
              <a:buNone/>
              <a:defRPr sz="2765"/>
            </a:lvl7pPr>
            <a:lvl8pPr marL="8850066" indent="0">
              <a:buNone/>
              <a:defRPr sz="2765"/>
            </a:lvl8pPr>
            <a:lvl9pPr marL="10114361" indent="0">
              <a:buNone/>
              <a:defRPr sz="2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009673"/>
            <a:ext cx="44165520" cy="366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048360"/>
            <a:ext cx="44165520" cy="1203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17577075"/>
            <a:ext cx="1152144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17577075"/>
            <a:ext cx="1728216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17577075"/>
            <a:ext cx="1152144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28590" rtl="0" eaLnBrk="1" latinLnBrk="0" hangingPunct="1">
        <a:lnSpc>
          <a:spcPct val="90000"/>
        </a:lnSpc>
        <a:spcBef>
          <a:spcPct val="0"/>
        </a:spcBef>
        <a:buNone/>
        <a:defRPr sz="121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2148" indent="-632148" algn="l" defTabSz="2528590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sz="7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644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2pPr>
      <a:lvl3pPr marL="3160738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5531" kern="1200">
          <a:solidFill>
            <a:schemeClr val="tx1"/>
          </a:solidFill>
          <a:latin typeface="+mn-lt"/>
          <a:ea typeface="+mn-ea"/>
          <a:cs typeface="+mn-cs"/>
        </a:defRPr>
      </a:lvl3pPr>
      <a:lvl4pPr marL="442503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4pPr>
      <a:lvl5pPr marL="5689328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5pPr>
      <a:lvl6pPr marL="695362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6pPr>
      <a:lvl7pPr marL="8217919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7pPr>
      <a:lvl8pPr marL="9482214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8pPr>
      <a:lvl9pPr marL="10746509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64295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528590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3pPr>
      <a:lvl4pPr marL="3792885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4pPr>
      <a:lvl5pPr marL="505718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5pPr>
      <a:lvl6pPr marL="6321476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6pPr>
      <a:lvl7pPr marL="758577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7pPr>
      <a:lvl8pPr marL="8850066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8pPr>
      <a:lvl9pPr marL="1011436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3354050" y="-504824"/>
            <a:ext cx="12306299" cy="20726399"/>
          </a:xfrm>
          <a:custGeom>
            <a:avLst/>
            <a:gdLst>
              <a:gd name="connsiteX0" fmla="*/ 3026229 w 6553201"/>
              <a:gd name="connsiteY0" fmla="*/ 0 h 6901543"/>
              <a:gd name="connsiteX1" fmla="*/ 6052459 w 6553201"/>
              <a:gd name="connsiteY1" fmla="*/ 2547257 h 6901543"/>
              <a:gd name="connsiteX2" fmla="*/ 6036835 w 6553201"/>
              <a:gd name="connsiteY2" fmla="*/ 2807699 h 6901543"/>
              <a:gd name="connsiteX3" fmla="*/ 6020975 w 6553201"/>
              <a:gd name="connsiteY3" fmla="*/ 2912762 h 6901543"/>
              <a:gd name="connsiteX4" fmla="*/ 6036369 w 6553201"/>
              <a:gd name="connsiteY4" fmla="*/ 2930091 h 6901543"/>
              <a:gd name="connsiteX5" fmla="*/ 6553201 w 6553201"/>
              <a:gd name="connsiteY5" fmla="*/ 4354286 h 6901543"/>
              <a:gd name="connsiteX6" fmla="*/ 3526972 w 6553201"/>
              <a:gd name="connsiteY6" fmla="*/ 6901543 h 6901543"/>
              <a:gd name="connsiteX7" fmla="*/ 500743 w 6553201"/>
              <a:gd name="connsiteY7" fmla="*/ 4354286 h 6901543"/>
              <a:gd name="connsiteX8" fmla="*/ 516367 w 6553201"/>
              <a:gd name="connsiteY8" fmla="*/ 4093844 h 6901543"/>
              <a:gd name="connsiteX9" fmla="*/ 532228 w 6553201"/>
              <a:gd name="connsiteY9" fmla="*/ 3988782 h 6901543"/>
              <a:gd name="connsiteX10" fmla="*/ 516833 w 6553201"/>
              <a:gd name="connsiteY10" fmla="*/ 3971453 h 6901543"/>
              <a:gd name="connsiteX11" fmla="*/ 0 w 6553201"/>
              <a:gd name="connsiteY11" fmla="*/ 2547257 h 6901543"/>
              <a:gd name="connsiteX12" fmla="*/ 3026229 w 6553201"/>
              <a:gd name="connsiteY12" fmla="*/ 0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53201" h="6901543">
                <a:moveTo>
                  <a:pt x="3026229" y="0"/>
                </a:moveTo>
                <a:cubicBezTo>
                  <a:pt x="4697569" y="0"/>
                  <a:pt x="6052459" y="1140446"/>
                  <a:pt x="6052459" y="2547257"/>
                </a:cubicBezTo>
                <a:cubicBezTo>
                  <a:pt x="6052459" y="2635183"/>
                  <a:pt x="6047167" y="2722068"/>
                  <a:pt x="6036835" y="2807699"/>
                </a:cubicBezTo>
                <a:lnTo>
                  <a:pt x="6020975" y="2912762"/>
                </a:lnTo>
                <a:lnTo>
                  <a:pt x="6036369" y="2930091"/>
                </a:lnTo>
                <a:cubicBezTo>
                  <a:pt x="6362669" y="3336635"/>
                  <a:pt x="6553201" y="3826732"/>
                  <a:pt x="6553201" y="4354286"/>
                </a:cubicBezTo>
                <a:cubicBezTo>
                  <a:pt x="6553201" y="5761097"/>
                  <a:pt x="5198312" y="6901543"/>
                  <a:pt x="3526972" y="6901543"/>
                </a:cubicBezTo>
                <a:cubicBezTo>
                  <a:pt x="1855632" y="6901543"/>
                  <a:pt x="500743" y="5761097"/>
                  <a:pt x="500743" y="4354286"/>
                </a:cubicBezTo>
                <a:cubicBezTo>
                  <a:pt x="500743" y="4266360"/>
                  <a:pt x="506036" y="4179475"/>
                  <a:pt x="516367" y="4093844"/>
                </a:cubicBezTo>
                <a:lnTo>
                  <a:pt x="532228" y="3988782"/>
                </a:lnTo>
                <a:lnTo>
                  <a:pt x="516833" y="3971453"/>
                </a:lnTo>
                <a:cubicBezTo>
                  <a:pt x="190531" y="3564908"/>
                  <a:pt x="0" y="3074811"/>
                  <a:pt x="0" y="2547257"/>
                </a:cubicBezTo>
                <a:cubicBezTo>
                  <a:pt x="0" y="1140446"/>
                  <a:pt x="1354889" y="0"/>
                  <a:pt x="302622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380" y="6461387"/>
            <a:ext cx="11925670" cy="588617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6193380" y="12209901"/>
            <a:ext cx="17568601" cy="2504681"/>
            <a:chOff x="26286248" y="10781151"/>
            <a:chExt cx="17568601" cy="25046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0863385"/>
              <a:ext cx="948144" cy="94814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2223876"/>
              <a:ext cx="1011300" cy="10113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7526148" y="10781151"/>
              <a:ext cx="16328701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305 Lê Văn </a:t>
              </a:r>
              <a:r>
                <a:rPr lang="en-US" dirty="0" err="1" smtClean="0"/>
                <a:t>Quới</a:t>
              </a:r>
              <a:r>
                <a:rPr lang="en-US" dirty="0" smtClean="0"/>
                <a:t>, </a:t>
              </a:r>
              <a:r>
                <a:rPr lang="en-US" dirty="0" err="1" smtClean="0"/>
                <a:t>Bình</a:t>
              </a:r>
              <a:r>
                <a:rPr lang="en-US" dirty="0" smtClean="0"/>
                <a:t> </a:t>
              </a:r>
              <a:r>
                <a:rPr lang="en-US" dirty="0" err="1" smtClean="0"/>
                <a:t>Trị</a:t>
              </a:r>
              <a:r>
                <a:rPr lang="en-US" dirty="0" smtClean="0"/>
                <a:t> </a:t>
              </a:r>
              <a:r>
                <a:rPr lang="en-US" dirty="0" err="1" smtClean="0"/>
                <a:t>Đông</a:t>
              </a:r>
              <a:r>
                <a:rPr lang="en-US" dirty="0" smtClean="0"/>
                <a:t>, </a:t>
              </a:r>
              <a:r>
                <a:rPr lang="en-US" dirty="0" err="1" smtClean="0"/>
                <a:t>Bình</a:t>
              </a:r>
              <a:r>
                <a:rPr lang="en-US" dirty="0" smtClean="0"/>
                <a:t> </a:t>
              </a:r>
              <a:r>
                <a:rPr lang="en-US" dirty="0" err="1" smtClean="0"/>
                <a:t>Tân</a:t>
              </a:r>
              <a:r>
                <a:rPr lang="en-US" dirty="0" smtClean="0"/>
                <a:t>, HCM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26148" y="12173220"/>
              <a:ext cx="10386177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0932 699 082 </a:t>
              </a:r>
              <a:r>
                <a:rPr lang="en-US" dirty="0" smtClean="0"/>
                <a:t>– 0703 829 001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6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56</cp:revision>
  <dcterms:created xsi:type="dcterms:W3CDTF">2024-09-08T07:59:05Z</dcterms:created>
  <dcterms:modified xsi:type="dcterms:W3CDTF">2024-09-10T04:25:44Z</dcterms:modified>
</cp:coreProperties>
</file>