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66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2F"/>
    <a:srgbClr val="14C7AF"/>
    <a:srgbClr val="FFB6E2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359078"/>
            <a:ext cx="2857143" cy="95238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1421" y="1425158"/>
            <a:ext cx="4439757" cy="1631216"/>
            <a:chOff x="561421" y="1425158"/>
            <a:chExt cx="4439757" cy="16312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21" y="1584516"/>
              <a:ext cx="1205834" cy="131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642516" y="142515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29</cp:revision>
  <dcterms:created xsi:type="dcterms:W3CDTF">2024-09-08T07:59:05Z</dcterms:created>
  <dcterms:modified xsi:type="dcterms:W3CDTF">2024-09-09T06:51:43Z</dcterms:modified>
</cp:coreProperties>
</file>