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457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2723"/>
      </p:ext>
    </p:extLst>
  </p:cSld>
  <p:clrMapOvr>
    <a:masterClrMapping/>
  </p:clrMapOvr>
  <p:transition spd="slow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5078"/>
      </p:ext>
    </p:extLst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8151"/>
      </p:ext>
    </p:extLst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3283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6463"/>
      </p:ext>
    </p:extLst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015"/>
      </p:ext>
    </p:extLst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127"/>
            <a:ext cx="39433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8648"/>
      </p:ext>
    </p:extLst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7532"/>
      </p:ext>
    </p:extLst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5886"/>
      </p:ext>
    </p:extLst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7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7245"/>
      </p:ext>
    </p:extLst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7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115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C02B-17AB-47D4-849B-1173B8F231B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3000">
    <p:wip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5601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42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38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42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9612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42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9222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2024-09-17T01:03:39Z</dcterms:created>
  <dcterms:modified xsi:type="dcterms:W3CDTF">2024-09-17T01:07:17Z</dcterms:modified>
</cp:coreProperties>
</file>