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69" r:id="rId11"/>
    <p:sldId id="266" r:id="rId12"/>
    <p:sldId id="265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92F"/>
    <a:srgbClr val="14C7AF"/>
    <a:srgbClr val="FFB6E2"/>
    <a:srgbClr val="FEB5D3"/>
    <a:srgbClr val="4A8522"/>
    <a:srgbClr val="BC3C41"/>
    <a:srgbClr val="727272"/>
    <a:srgbClr val="BE5108"/>
    <a:srgbClr val="1D4999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A720-F71E-9AC8-E898-242AFD485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785E-75AE-8E00-CACF-29AD2E6C9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4F6D-D0B7-E124-A83F-BE320F9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B8B-5DCF-BD25-DED8-513FB0E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54E8-E2E0-2EB1-F391-5057668C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ADF8-8C3C-E7C6-4DEF-A3A72B38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DD6-ABA0-D41A-7217-1CF8F52B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EA56-09C1-9AE7-EF88-FCA89AB6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C8AB-A738-5D94-57CC-77E3AA4C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755F-AA9D-5E93-73C4-CCFA74C8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CC2E8-CA6E-C1CB-35C1-EE5811475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294E8-767C-EA9E-BC8D-A99A879F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A4E1-3339-0641-51F2-48A35916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9CAE-7007-8394-1967-E4C98649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1C74-D15A-2EB1-96DE-792E883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68B9-7553-D8C3-4289-AD0AB860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E63E-0092-6E6E-717A-C28DC75F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A0D6-3421-4C20-3ED2-FA5CEEA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E1B6-70D5-C9BA-9B69-D71D28A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33B9-C2A6-C560-9A6E-31A8A60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C90E-4AA2-7377-D4D7-5FD13D3C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8CD5-9D12-A78D-A058-28316BA7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856B-C7CD-567F-FB98-A89684C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7BDC-EDB4-A1D7-51DF-3F0E9697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7D00-7873-70D6-8205-AE68E05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D8A-8566-4975-FD66-1E758C89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DAD9-3B6F-19EA-D131-2CBAE65E0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384E-89E6-6978-7BC7-6785DC7D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0D5F2-23FB-4999-2850-551C562A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6770-3CBE-A245-FDE4-75C7018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9A2F-8B4C-43E5-DDCF-8F4CD93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46C1-AF99-8AC1-655C-E46EF3E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E694-EC07-2730-41DD-8F779C62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91A8-7F06-8772-D571-2919974D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2C4CD-9F15-9D20-E107-98DEB0697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2EF86-8938-E9DD-EA97-2FA6D311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4B6D-0A9E-EB1B-5E77-19F0CB62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CDC5-2404-A582-50C6-8026733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75759-AA53-158D-BE99-E51E0ED9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E3DA-F09C-B580-7BAC-750CD6F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EAAF6-E71F-DD38-4A30-AEF5328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E7040-8301-A4D8-4376-8EF159CB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03CC-78D3-5224-36D6-9014D37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BDFC-14DD-AC3A-C401-55D55E4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E0B22-1326-6BC3-40B7-8058E8C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E464-0FC9-B35E-8D87-CB5A8FC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09AA-8F47-1AD2-82F9-39DF04E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971D-0890-CD80-0E1E-ADEB1FBC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F2D7B-A7D0-7393-5FDE-CD039990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E933-CE85-3765-04A2-5BEA8810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968-4E33-AB07-CA95-C4CAE52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C95C0-6E72-92C6-F761-2155048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498-1CA0-716C-CB7C-2AF0EA5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8FC67-57FA-30C3-8857-DD9A7840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571B-2FFE-134D-36D8-41955C3C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E8E6-CA1B-0DD0-45EE-D39B925E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1022-FE01-825D-E4A0-645BEE34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2369-4497-85FA-725D-1197BAD1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BA53A-25D9-F27A-FF74-0C4223CE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A97E-93FF-F767-BF70-7E3069AD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C310-EDE9-06AA-B73C-803C77E97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25F7-212F-0E4B-F5D9-BE8F20BD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78F1-EE53-1A0B-F109-DE0FCA21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72343" y="2635387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#b5292f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3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433654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672343" y="2635387"/>
            <a:ext cx="93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#fcb4e3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</p:spTree>
    <p:extLst>
      <p:ext uri="{BB962C8B-B14F-4D97-AF65-F5344CB8AC3E}">
        <p14:creationId xmlns:p14="http://schemas.microsoft.com/office/powerpoint/2010/main" val="8506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07833" y="-813435"/>
            <a:ext cx="14633333" cy="97220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13233" y="1501854"/>
            <a:ext cx="7708147" cy="3369976"/>
            <a:chOff x="569078" y="516377"/>
            <a:chExt cx="7708147" cy="33699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516377"/>
              <a:ext cx="1870349" cy="1870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3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1" y="359078"/>
            <a:ext cx="2857143" cy="95238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61421" y="1425158"/>
            <a:ext cx="4439757" cy="1631216"/>
            <a:chOff x="561421" y="1425158"/>
            <a:chExt cx="4439757" cy="16312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421" y="1584516"/>
              <a:ext cx="1205834" cy="131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1642516" y="1425158"/>
              <a:ext cx="33586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rgbClr val="B5292F"/>
                  </a:solidFill>
                  <a:latin typeface="Barlow Condensed Thin" panose="00000306000000000000" pitchFamily="2" charset="0"/>
                </a:rPr>
                <a:t>BOMBIG</a:t>
              </a:r>
              <a:endParaRPr lang="en-US" sz="10000" b="1" dirty="0">
                <a:solidFill>
                  <a:srgbClr val="B5292F"/>
                </a:solidFill>
                <a:latin typeface="Barlow Condensed Thin" panose="00000306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1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9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8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D499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852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15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E510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805267" y="50282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89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2151" y="128981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242136" y="338684"/>
            <a:ext cx="507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favicon_BomBig_Gray.png</a:t>
            </a:r>
          </a:p>
        </p:txBody>
      </p:sp>
    </p:spTree>
    <p:extLst>
      <p:ext uri="{BB962C8B-B14F-4D97-AF65-F5344CB8AC3E}">
        <p14:creationId xmlns:p14="http://schemas.microsoft.com/office/powerpoint/2010/main" val="1776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solidFill>
                <a:srgbClr val="B5292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2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0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7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45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.VnBodoni</vt:lpstr>
      <vt:lpstr>Arial</vt:lpstr>
      <vt:lpstr>Barlow Condensed Thin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ADMIN</cp:lastModifiedBy>
  <cp:revision>29</cp:revision>
  <dcterms:created xsi:type="dcterms:W3CDTF">2024-09-08T07:59:05Z</dcterms:created>
  <dcterms:modified xsi:type="dcterms:W3CDTF">2024-09-09T06:54:13Z</dcterms:modified>
</cp:coreProperties>
</file>