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457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3886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3429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2723"/>
      </p:ext>
    </p:extLst>
  </p:cSld>
  <p:clrMapOvr>
    <a:masterClrMapping/>
  </p:clrMapOvr>
  <p:transition spd="slow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5078"/>
      </p:ext>
    </p:extLst>
  </p:cSld>
  <p:clrMapOvr>
    <a:masterClrMapping/>
  </p:clrMapOvr>
  <p:transition spd="slow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65125"/>
            <a:ext cx="9858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290036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8151"/>
      </p:ext>
    </p:extLst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3283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709740"/>
            <a:ext cx="394335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589465"/>
            <a:ext cx="394335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6463"/>
      </p:ext>
    </p:extLst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825625"/>
            <a:ext cx="19431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015"/>
      </p:ext>
    </p:extLst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127"/>
            <a:ext cx="39433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81163"/>
            <a:ext cx="1934170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505075"/>
            <a:ext cx="193417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81163"/>
            <a:ext cx="1943696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505075"/>
            <a:ext cx="194369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8648"/>
      </p:ext>
    </p:extLst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7532"/>
      </p:ext>
    </p:extLst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5886"/>
      </p:ext>
    </p:extLst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87427"/>
            <a:ext cx="2314575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7245"/>
      </p:ext>
    </p:extLst>
  </p:cSld>
  <p:clrMapOvr>
    <a:masterClrMapping/>
  </p:clrMapOvr>
  <p:transition spd="slow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87427"/>
            <a:ext cx="2314575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115"/>
      </p:ext>
    </p:extLst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6512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C02B-17AB-47D4-849B-1173B8F231BF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24B9-FF9A-44EB-B4E0-098D28A7E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3000">
    <p:wip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60"/>
            <a:ext cx="4574232" cy="4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5601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0" y="0"/>
            <a:ext cx="41370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38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9" y="0"/>
            <a:ext cx="41823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9612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8" y="0"/>
            <a:ext cx="41341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9222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8" y="41480"/>
            <a:ext cx="4134156" cy="67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73736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2024-09-17T01:03:39Z</dcterms:created>
  <dcterms:modified xsi:type="dcterms:W3CDTF">2024-09-18T01:39:02Z</dcterms:modified>
</cp:coreProperties>
</file>