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1" r:id="rId6"/>
    <p:sldId id="264" r:id="rId7"/>
    <p:sldId id="267" r:id="rId8"/>
    <p:sldId id="268" r:id="rId9"/>
    <p:sldId id="269" r:id="rId10"/>
    <p:sldId id="266" r:id="rId11"/>
    <p:sldId id="265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7AF"/>
    <a:srgbClr val="FFB6E2"/>
    <a:srgbClr val="B5292F"/>
    <a:srgbClr val="FEB5D3"/>
    <a:srgbClr val="4A8522"/>
    <a:srgbClr val="BC3C41"/>
    <a:srgbClr val="727272"/>
    <a:srgbClr val="BE5108"/>
    <a:srgbClr val="1D499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72343" y="263538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#b5292f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7833" y="-813435"/>
            <a:ext cx="14633333" cy="97220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13233" y="1501854"/>
            <a:ext cx="7708147" cy="3369976"/>
            <a:chOff x="569078" y="516377"/>
            <a:chExt cx="7708147" cy="33699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516377"/>
              <a:ext cx="1870349" cy="1870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44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.VnBodoni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26</cp:revision>
  <dcterms:created xsi:type="dcterms:W3CDTF">2024-09-08T07:59:05Z</dcterms:created>
  <dcterms:modified xsi:type="dcterms:W3CDTF">2024-09-09T04:29:27Z</dcterms:modified>
</cp:coreProperties>
</file>