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76" r:id="rId4"/>
    <p:sldId id="270" r:id="rId5"/>
    <p:sldId id="273" r:id="rId6"/>
    <p:sldId id="274" r:id="rId7"/>
    <p:sldId id="265" r:id="rId8"/>
    <p:sldId id="267" r:id="rId9"/>
    <p:sldId id="268" r:id="rId10"/>
    <p:sldId id="269" r:id="rId11"/>
    <p:sldId id="264" r:id="rId12"/>
    <p:sldId id="271" r:id="rId13"/>
    <p:sldId id="272" r:id="rId14"/>
    <p:sldId id="258" r:id="rId15"/>
    <p:sldId id="259" r:id="rId16"/>
    <p:sldId id="260" r:id="rId17"/>
    <p:sldId id="261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AC3"/>
    <a:srgbClr val="CEACA0"/>
    <a:srgbClr val="E8D9D2"/>
    <a:srgbClr val="8F85F6"/>
    <a:srgbClr val="E4748D"/>
    <a:srgbClr val="CD3F4F"/>
    <a:srgbClr val="57121D"/>
    <a:srgbClr val="B5292F"/>
    <a:srgbClr val="14C7AF"/>
    <a:srgbClr val="FF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E4748D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E4748D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4748D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4748D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65710" y="3845664"/>
            <a:ext cx="3333334" cy="17428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83616" y="35488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9" y="35488"/>
            <a:ext cx="1834111" cy="1834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8408" y="2641967"/>
            <a:ext cx="31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da </a:t>
            </a:r>
            <a:r>
              <a:rPr lang="en-US" dirty="0" err="1"/>
              <a:t>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154061"/>
            <a:ext cx="3813291" cy="12710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2162" y="1645599"/>
            <a:ext cx="4521268" cy="1631216"/>
            <a:chOff x="253617" y="3400508"/>
            <a:chExt cx="4521268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416223" y="340050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3617" y="3400508"/>
              <a:ext cx="4428897" cy="1476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9" y="3594944"/>
              <a:ext cx="1055646" cy="11490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7889" y="965377"/>
            <a:ext cx="118872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8F85F6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8F85F6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8F85F6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8F85F6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52473" y="4047887"/>
            <a:ext cx="2850588" cy="1850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5230" y="2948760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Bảng màu tím mộng mơ, trẻ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CEACA0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CEACA0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5CAC3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5CAC3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45902" y="3994719"/>
            <a:ext cx="2863731" cy="184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0954" y="4069348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RGB(229,202,195) E5CAC3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2923" y="304974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nude</a:t>
            </a:r>
          </a:p>
        </p:txBody>
      </p:sp>
    </p:spTree>
    <p:extLst>
      <p:ext uri="{BB962C8B-B14F-4D97-AF65-F5344CB8AC3E}">
        <p14:creationId xmlns:p14="http://schemas.microsoft.com/office/powerpoint/2010/main" val="626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93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41</cp:revision>
  <dcterms:created xsi:type="dcterms:W3CDTF">2024-09-08T07:59:05Z</dcterms:created>
  <dcterms:modified xsi:type="dcterms:W3CDTF">2024-09-10T02:24:00Z</dcterms:modified>
</cp:coreProperties>
</file>