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81" r:id="rId2"/>
    <p:sldId id="282" r:id="rId3"/>
  </p:sldIdLst>
  <p:sldSz cx="51206400" cy="18964275"/>
  <p:notesSz cx="6858000" cy="9144000"/>
  <p:defaultTextStyle>
    <a:defPPr>
      <a:defRPr lang="en-US"/>
    </a:defPPr>
    <a:lvl1pPr marL="0" algn="l" defTabSz="3368192" rtl="0" eaLnBrk="1" latinLnBrk="0" hangingPunct="1">
      <a:defRPr sz="6630" kern="1200">
        <a:solidFill>
          <a:schemeClr val="tx1"/>
        </a:solidFill>
        <a:latin typeface="+mn-lt"/>
        <a:ea typeface="+mn-ea"/>
        <a:cs typeface="+mn-cs"/>
      </a:defRPr>
    </a:lvl1pPr>
    <a:lvl2pPr marL="1684096" algn="l" defTabSz="3368192" rtl="0" eaLnBrk="1" latinLnBrk="0" hangingPunct="1">
      <a:defRPr sz="6630" kern="1200">
        <a:solidFill>
          <a:schemeClr val="tx1"/>
        </a:solidFill>
        <a:latin typeface="+mn-lt"/>
        <a:ea typeface="+mn-ea"/>
        <a:cs typeface="+mn-cs"/>
      </a:defRPr>
    </a:lvl2pPr>
    <a:lvl3pPr marL="3368192" algn="l" defTabSz="3368192" rtl="0" eaLnBrk="1" latinLnBrk="0" hangingPunct="1">
      <a:defRPr sz="6630" kern="1200">
        <a:solidFill>
          <a:schemeClr val="tx1"/>
        </a:solidFill>
        <a:latin typeface="+mn-lt"/>
        <a:ea typeface="+mn-ea"/>
        <a:cs typeface="+mn-cs"/>
      </a:defRPr>
    </a:lvl3pPr>
    <a:lvl4pPr marL="5052289" algn="l" defTabSz="3368192" rtl="0" eaLnBrk="1" latinLnBrk="0" hangingPunct="1">
      <a:defRPr sz="6630" kern="1200">
        <a:solidFill>
          <a:schemeClr val="tx1"/>
        </a:solidFill>
        <a:latin typeface="+mn-lt"/>
        <a:ea typeface="+mn-ea"/>
        <a:cs typeface="+mn-cs"/>
      </a:defRPr>
    </a:lvl4pPr>
    <a:lvl5pPr marL="6736385" algn="l" defTabSz="3368192" rtl="0" eaLnBrk="1" latinLnBrk="0" hangingPunct="1">
      <a:defRPr sz="6630" kern="1200">
        <a:solidFill>
          <a:schemeClr val="tx1"/>
        </a:solidFill>
        <a:latin typeface="+mn-lt"/>
        <a:ea typeface="+mn-ea"/>
        <a:cs typeface="+mn-cs"/>
      </a:defRPr>
    </a:lvl5pPr>
    <a:lvl6pPr marL="8420481" algn="l" defTabSz="3368192" rtl="0" eaLnBrk="1" latinLnBrk="0" hangingPunct="1">
      <a:defRPr sz="6630" kern="1200">
        <a:solidFill>
          <a:schemeClr val="tx1"/>
        </a:solidFill>
        <a:latin typeface="+mn-lt"/>
        <a:ea typeface="+mn-ea"/>
        <a:cs typeface="+mn-cs"/>
      </a:defRPr>
    </a:lvl6pPr>
    <a:lvl7pPr marL="10104577" algn="l" defTabSz="3368192" rtl="0" eaLnBrk="1" latinLnBrk="0" hangingPunct="1">
      <a:defRPr sz="6630" kern="1200">
        <a:solidFill>
          <a:schemeClr val="tx1"/>
        </a:solidFill>
        <a:latin typeface="+mn-lt"/>
        <a:ea typeface="+mn-ea"/>
        <a:cs typeface="+mn-cs"/>
      </a:defRPr>
    </a:lvl7pPr>
    <a:lvl8pPr marL="11788673" algn="l" defTabSz="3368192" rtl="0" eaLnBrk="1" latinLnBrk="0" hangingPunct="1">
      <a:defRPr sz="6630" kern="1200">
        <a:solidFill>
          <a:schemeClr val="tx1"/>
        </a:solidFill>
        <a:latin typeface="+mn-lt"/>
        <a:ea typeface="+mn-ea"/>
        <a:cs typeface="+mn-cs"/>
      </a:defRPr>
    </a:lvl8pPr>
    <a:lvl9pPr marL="13472770" algn="l" defTabSz="3368192" rtl="0" eaLnBrk="1" latinLnBrk="0" hangingPunct="1">
      <a:defRPr sz="663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0F4"/>
    <a:srgbClr val="F4EFF3"/>
    <a:srgbClr val="EECEC7"/>
    <a:srgbClr val="FEFCFF"/>
    <a:srgbClr val="E9A0BB"/>
    <a:srgbClr val="EECFC7"/>
    <a:srgbClr val="F2F1F4"/>
    <a:srgbClr val="87B1A5"/>
    <a:srgbClr val="628388"/>
    <a:srgbClr val="B8B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9" d="100"/>
          <a:sy n="29" d="100"/>
        </p:scale>
        <p:origin x="25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3103646"/>
            <a:ext cx="38404800" cy="6602377"/>
          </a:xfrm>
        </p:spPr>
        <p:txBody>
          <a:bodyPr anchor="b"/>
          <a:lstStyle>
            <a:lvl1pPr algn="ctr">
              <a:defRPr sz="165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9960636"/>
            <a:ext cx="38404800" cy="4578642"/>
          </a:xfrm>
        </p:spPr>
        <p:txBody>
          <a:bodyPr/>
          <a:lstStyle>
            <a:lvl1pPr marL="0" indent="0" algn="ctr">
              <a:buNone/>
              <a:defRPr sz="6637"/>
            </a:lvl1pPr>
            <a:lvl2pPr marL="1264295" indent="0" algn="ctr">
              <a:buNone/>
              <a:defRPr sz="5531"/>
            </a:lvl2pPr>
            <a:lvl3pPr marL="2528590" indent="0" algn="ctr">
              <a:buNone/>
              <a:defRPr sz="4978"/>
            </a:lvl3pPr>
            <a:lvl4pPr marL="3792885" indent="0" algn="ctr">
              <a:buNone/>
              <a:defRPr sz="4424"/>
            </a:lvl4pPr>
            <a:lvl5pPr marL="5057181" indent="0" algn="ctr">
              <a:buNone/>
              <a:defRPr sz="4424"/>
            </a:lvl5pPr>
            <a:lvl6pPr marL="6321476" indent="0" algn="ctr">
              <a:buNone/>
              <a:defRPr sz="4424"/>
            </a:lvl6pPr>
            <a:lvl7pPr marL="7585771" indent="0" algn="ctr">
              <a:buNone/>
              <a:defRPr sz="4424"/>
            </a:lvl7pPr>
            <a:lvl8pPr marL="8850066" indent="0" algn="ctr">
              <a:buNone/>
              <a:defRPr sz="4424"/>
            </a:lvl8pPr>
            <a:lvl9pPr marL="10114361" indent="0" algn="ctr">
              <a:buNone/>
              <a:defRPr sz="442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1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7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009672"/>
            <a:ext cx="11041380" cy="160713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009672"/>
            <a:ext cx="32484060" cy="1607134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6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3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4727902"/>
            <a:ext cx="44165520" cy="7888610"/>
          </a:xfrm>
        </p:spPr>
        <p:txBody>
          <a:bodyPr anchor="b"/>
          <a:lstStyle>
            <a:lvl1pPr>
              <a:defRPr sz="165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2691141"/>
            <a:ext cx="44165520" cy="4148434"/>
          </a:xfrm>
        </p:spPr>
        <p:txBody>
          <a:bodyPr/>
          <a:lstStyle>
            <a:lvl1pPr marL="0" indent="0">
              <a:buNone/>
              <a:defRPr sz="6637">
                <a:solidFill>
                  <a:schemeClr val="tx1">
                    <a:tint val="75000"/>
                  </a:schemeClr>
                </a:solidFill>
              </a:defRPr>
            </a:lvl1pPr>
            <a:lvl2pPr marL="1264295" indent="0">
              <a:buNone/>
              <a:defRPr sz="5531">
                <a:solidFill>
                  <a:schemeClr val="tx1">
                    <a:tint val="75000"/>
                  </a:schemeClr>
                </a:solidFill>
              </a:defRPr>
            </a:lvl2pPr>
            <a:lvl3pPr marL="2528590" indent="0">
              <a:buNone/>
              <a:defRPr sz="4978">
                <a:solidFill>
                  <a:schemeClr val="tx1">
                    <a:tint val="75000"/>
                  </a:schemeClr>
                </a:solidFill>
              </a:defRPr>
            </a:lvl3pPr>
            <a:lvl4pPr marL="3792885" indent="0">
              <a:buNone/>
              <a:defRPr sz="4424">
                <a:solidFill>
                  <a:schemeClr val="tx1">
                    <a:tint val="75000"/>
                  </a:schemeClr>
                </a:solidFill>
              </a:defRPr>
            </a:lvl4pPr>
            <a:lvl5pPr marL="5057181" indent="0">
              <a:buNone/>
              <a:defRPr sz="4424">
                <a:solidFill>
                  <a:schemeClr val="tx1">
                    <a:tint val="75000"/>
                  </a:schemeClr>
                </a:solidFill>
              </a:defRPr>
            </a:lvl5pPr>
            <a:lvl6pPr marL="6321476" indent="0">
              <a:buNone/>
              <a:defRPr sz="4424">
                <a:solidFill>
                  <a:schemeClr val="tx1">
                    <a:tint val="75000"/>
                  </a:schemeClr>
                </a:solidFill>
              </a:defRPr>
            </a:lvl6pPr>
            <a:lvl7pPr marL="7585771" indent="0">
              <a:buNone/>
              <a:defRPr sz="4424">
                <a:solidFill>
                  <a:schemeClr val="tx1">
                    <a:tint val="75000"/>
                  </a:schemeClr>
                </a:solidFill>
              </a:defRPr>
            </a:lvl7pPr>
            <a:lvl8pPr marL="8850066" indent="0">
              <a:buNone/>
              <a:defRPr sz="4424">
                <a:solidFill>
                  <a:schemeClr val="tx1">
                    <a:tint val="75000"/>
                  </a:schemeClr>
                </a:solidFill>
              </a:defRPr>
            </a:lvl8pPr>
            <a:lvl9pPr marL="10114361" indent="0">
              <a:buNone/>
              <a:defRPr sz="44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2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5048360"/>
            <a:ext cx="21762720" cy="120326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5048360"/>
            <a:ext cx="21762720" cy="120326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8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009673"/>
            <a:ext cx="44165520" cy="3665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4648882"/>
            <a:ext cx="21662705" cy="2278346"/>
          </a:xfrm>
        </p:spPr>
        <p:txBody>
          <a:bodyPr anchor="b"/>
          <a:lstStyle>
            <a:lvl1pPr marL="0" indent="0">
              <a:buNone/>
              <a:defRPr sz="6637" b="1"/>
            </a:lvl1pPr>
            <a:lvl2pPr marL="1264295" indent="0">
              <a:buNone/>
              <a:defRPr sz="5531" b="1"/>
            </a:lvl2pPr>
            <a:lvl3pPr marL="2528590" indent="0">
              <a:buNone/>
              <a:defRPr sz="4978" b="1"/>
            </a:lvl3pPr>
            <a:lvl4pPr marL="3792885" indent="0">
              <a:buNone/>
              <a:defRPr sz="4424" b="1"/>
            </a:lvl4pPr>
            <a:lvl5pPr marL="5057181" indent="0">
              <a:buNone/>
              <a:defRPr sz="4424" b="1"/>
            </a:lvl5pPr>
            <a:lvl6pPr marL="6321476" indent="0">
              <a:buNone/>
              <a:defRPr sz="4424" b="1"/>
            </a:lvl6pPr>
            <a:lvl7pPr marL="7585771" indent="0">
              <a:buNone/>
              <a:defRPr sz="4424" b="1"/>
            </a:lvl7pPr>
            <a:lvl8pPr marL="8850066" indent="0">
              <a:buNone/>
              <a:defRPr sz="4424" b="1"/>
            </a:lvl8pPr>
            <a:lvl9pPr marL="10114361" indent="0">
              <a:buNone/>
              <a:defRPr sz="442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6927228"/>
            <a:ext cx="21662705" cy="101889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4648882"/>
            <a:ext cx="21769390" cy="2278346"/>
          </a:xfrm>
        </p:spPr>
        <p:txBody>
          <a:bodyPr anchor="b"/>
          <a:lstStyle>
            <a:lvl1pPr marL="0" indent="0">
              <a:buNone/>
              <a:defRPr sz="6637" b="1"/>
            </a:lvl1pPr>
            <a:lvl2pPr marL="1264295" indent="0">
              <a:buNone/>
              <a:defRPr sz="5531" b="1"/>
            </a:lvl2pPr>
            <a:lvl3pPr marL="2528590" indent="0">
              <a:buNone/>
              <a:defRPr sz="4978" b="1"/>
            </a:lvl3pPr>
            <a:lvl4pPr marL="3792885" indent="0">
              <a:buNone/>
              <a:defRPr sz="4424" b="1"/>
            </a:lvl4pPr>
            <a:lvl5pPr marL="5057181" indent="0">
              <a:buNone/>
              <a:defRPr sz="4424" b="1"/>
            </a:lvl5pPr>
            <a:lvl6pPr marL="6321476" indent="0">
              <a:buNone/>
              <a:defRPr sz="4424" b="1"/>
            </a:lvl6pPr>
            <a:lvl7pPr marL="7585771" indent="0">
              <a:buNone/>
              <a:defRPr sz="4424" b="1"/>
            </a:lvl7pPr>
            <a:lvl8pPr marL="8850066" indent="0">
              <a:buNone/>
              <a:defRPr sz="4424" b="1"/>
            </a:lvl8pPr>
            <a:lvl9pPr marL="10114361" indent="0">
              <a:buNone/>
              <a:defRPr sz="442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6927228"/>
            <a:ext cx="21769390" cy="101889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5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1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5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264285"/>
            <a:ext cx="16515395" cy="4424998"/>
          </a:xfrm>
        </p:spPr>
        <p:txBody>
          <a:bodyPr anchor="b"/>
          <a:lstStyle>
            <a:lvl1pPr>
              <a:defRPr sz="88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2730506"/>
            <a:ext cx="25923240" cy="13476927"/>
          </a:xfrm>
        </p:spPr>
        <p:txBody>
          <a:bodyPr/>
          <a:lstStyle>
            <a:lvl1pPr>
              <a:defRPr sz="8849"/>
            </a:lvl1pPr>
            <a:lvl2pPr>
              <a:defRPr sz="7743"/>
            </a:lvl2pPr>
            <a:lvl3pPr>
              <a:defRPr sz="6637"/>
            </a:lvl3pPr>
            <a:lvl4pPr>
              <a:defRPr sz="5531"/>
            </a:lvl4pPr>
            <a:lvl5pPr>
              <a:defRPr sz="5531"/>
            </a:lvl5pPr>
            <a:lvl6pPr>
              <a:defRPr sz="5531"/>
            </a:lvl6pPr>
            <a:lvl7pPr>
              <a:defRPr sz="5531"/>
            </a:lvl7pPr>
            <a:lvl8pPr>
              <a:defRPr sz="5531"/>
            </a:lvl8pPr>
            <a:lvl9pPr>
              <a:defRPr sz="5531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5689282"/>
            <a:ext cx="16515395" cy="10540100"/>
          </a:xfrm>
        </p:spPr>
        <p:txBody>
          <a:bodyPr/>
          <a:lstStyle>
            <a:lvl1pPr marL="0" indent="0">
              <a:buNone/>
              <a:defRPr sz="4424"/>
            </a:lvl1pPr>
            <a:lvl2pPr marL="1264295" indent="0">
              <a:buNone/>
              <a:defRPr sz="3871"/>
            </a:lvl2pPr>
            <a:lvl3pPr marL="2528590" indent="0">
              <a:buNone/>
              <a:defRPr sz="3318"/>
            </a:lvl3pPr>
            <a:lvl4pPr marL="3792885" indent="0">
              <a:buNone/>
              <a:defRPr sz="2765"/>
            </a:lvl4pPr>
            <a:lvl5pPr marL="5057181" indent="0">
              <a:buNone/>
              <a:defRPr sz="2765"/>
            </a:lvl5pPr>
            <a:lvl6pPr marL="6321476" indent="0">
              <a:buNone/>
              <a:defRPr sz="2765"/>
            </a:lvl6pPr>
            <a:lvl7pPr marL="7585771" indent="0">
              <a:buNone/>
              <a:defRPr sz="2765"/>
            </a:lvl7pPr>
            <a:lvl8pPr marL="8850066" indent="0">
              <a:buNone/>
              <a:defRPr sz="2765"/>
            </a:lvl8pPr>
            <a:lvl9pPr marL="10114361" indent="0">
              <a:buNone/>
              <a:defRPr sz="276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4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264285"/>
            <a:ext cx="16515395" cy="4424998"/>
          </a:xfrm>
        </p:spPr>
        <p:txBody>
          <a:bodyPr anchor="b"/>
          <a:lstStyle>
            <a:lvl1pPr>
              <a:defRPr sz="88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2730506"/>
            <a:ext cx="25923240" cy="13476927"/>
          </a:xfrm>
        </p:spPr>
        <p:txBody>
          <a:bodyPr anchor="t"/>
          <a:lstStyle>
            <a:lvl1pPr marL="0" indent="0">
              <a:buNone/>
              <a:defRPr sz="8849"/>
            </a:lvl1pPr>
            <a:lvl2pPr marL="1264295" indent="0">
              <a:buNone/>
              <a:defRPr sz="7743"/>
            </a:lvl2pPr>
            <a:lvl3pPr marL="2528590" indent="0">
              <a:buNone/>
              <a:defRPr sz="6637"/>
            </a:lvl3pPr>
            <a:lvl4pPr marL="3792885" indent="0">
              <a:buNone/>
              <a:defRPr sz="5531"/>
            </a:lvl4pPr>
            <a:lvl5pPr marL="5057181" indent="0">
              <a:buNone/>
              <a:defRPr sz="5531"/>
            </a:lvl5pPr>
            <a:lvl6pPr marL="6321476" indent="0">
              <a:buNone/>
              <a:defRPr sz="5531"/>
            </a:lvl6pPr>
            <a:lvl7pPr marL="7585771" indent="0">
              <a:buNone/>
              <a:defRPr sz="5531"/>
            </a:lvl7pPr>
            <a:lvl8pPr marL="8850066" indent="0">
              <a:buNone/>
              <a:defRPr sz="5531"/>
            </a:lvl8pPr>
            <a:lvl9pPr marL="10114361" indent="0">
              <a:buNone/>
              <a:defRPr sz="553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5689282"/>
            <a:ext cx="16515395" cy="10540100"/>
          </a:xfrm>
        </p:spPr>
        <p:txBody>
          <a:bodyPr/>
          <a:lstStyle>
            <a:lvl1pPr marL="0" indent="0">
              <a:buNone/>
              <a:defRPr sz="4424"/>
            </a:lvl1pPr>
            <a:lvl2pPr marL="1264295" indent="0">
              <a:buNone/>
              <a:defRPr sz="3871"/>
            </a:lvl2pPr>
            <a:lvl3pPr marL="2528590" indent="0">
              <a:buNone/>
              <a:defRPr sz="3318"/>
            </a:lvl3pPr>
            <a:lvl4pPr marL="3792885" indent="0">
              <a:buNone/>
              <a:defRPr sz="2765"/>
            </a:lvl4pPr>
            <a:lvl5pPr marL="5057181" indent="0">
              <a:buNone/>
              <a:defRPr sz="2765"/>
            </a:lvl5pPr>
            <a:lvl6pPr marL="6321476" indent="0">
              <a:buNone/>
              <a:defRPr sz="2765"/>
            </a:lvl6pPr>
            <a:lvl7pPr marL="7585771" indent="0">
              <a:buNone/>
              <a:defRPr sz="2765"/>
            </a:lvl7pPr>
            <a:lvl8pPr marL="8850066" indent="0">
              <a:buNone/>
              <a:defRPr sz="2765"/>
            </a:lvl8pPr>
            <a:lvl9pPr marL="10114361" indent="0">
              <a:buNone/>
              <a:defRPr sz="276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3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009673"/>
            <a:ext cx="44165520" cy="3665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5048360"/>
            <a:ext cx="44165520" cy="1203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17577075"/>
            <a:ext cx="11521440" cy="1009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17577075"/>
            <a:ext cx="17282160" cy="1009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17577075"/>
            <a:ext cx="11521440" cy="1009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5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528590" rtl="0" eaLnBrk="1" latinLnBrk="0" hangingPunct="1">
        <a:lnSpc>
          <a:spcPct val="90000"/>
        </a:lnSpc>
        <a:spcBef>
          <a:spcPct val="0"/>
        </a:spcBef>
        <a:buNone/>
        <a:defRPr sz="121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32148" indent="-632148" algn="l" defTabSz="2528590" rtl="0" eaLnBrk="1" latinLnBrk="0" hangingPunct="1">
        <a:lnSpc>
          <a:spcPct val="90000"/>
        </a:lnSpc>
        <a:spcBef>
          <a:spcPts val="2765"/>
        </a:spcBef>
        <a:buFont typeface="Arial" panose="020B0604020202020204" pitchFamily="34" charset="0"/>
        <a:buChar char="•"/>
        <a:defRPr sz="7743" kern="1200">
          <a:solidFill>
            <a:schemeClr val="tx1"/>
          </a:solidFill>
          <a:latin typeface="+mn-lt"/>
          <a:ea typeface="+mn-ea"/>
          <a:cs typeface="+mn-cs"/>
        </a:defRPr>
      </a:lvl1pPr>
      <a:lvl2pPr marL="1896443" indent="-632148" algn="l" defTabSz="2528590" rtl="0" eaLnBrk="1" latinLnBrk="0" hangingPunct="1">
        <a:lnSpc>
          <a:spcPct val="90000"/>
        </a:lnSpc>
        <a:spcBef>
          <a:spcPts val="1383"/>
        </a:spcBef>
        <a:buFont typeface="Arial" panose="020B0604020202020204" pitchFamily="34" charset="0"/>
        <a:buChar char="•"/>
        <a:defRPr sz="6637" kern="1200">
          <a:solidFill>
            <a:schemeClr val="tx1"/>
          </a:solidFill>
          <a:latin typeface="+mn-lt"/>
          <a:ea typeface="+mn-ea"/>
          <a:cs typeface="+mn-cs"/>
        </a:defRPr>
      </a:lvl2pPr>
      <a:lvl3pPr marL="3160738" indent="-632148" algn="l" defTabSz="2528590" rtl="0" eaLnBrk="1" latinLnBrk="0" hangingPunct="1">
        <a:lnSpc>
          <a:spcPct val="90000"/>
        </a:lnSpc>
        <a:spcBef>
          <a:spcPts val="1383"/>
        </a:spcBef>
        <a:buFont typeface="Arial" panose="020B0604020202020204" pitchFamily="34" charset="0"/>
        <a:buChar char="•"/>
        <a:defRPr sz="5531" kern="1200">
          <a:solidFill>
            <a:schemeClr val="tx1"/>
          </a:solidFill>
          <a:latin typeface="+mn-lt"/>
          <a:ea typeface="+mn-ea"/>
          <a:cs typeface="+mn-cs"/>
        </a:defRPr>
      </a:lvl3pPr>
      <a:lvl4pPr marL="4425033" indent="-632148" algn="l" defTabSz="2528590" rtl="0" eaLnBrk="1" latinLnBrk="0" hangingPunct="1">
        <a:lnSpc>
          <a:spcPct val="90000"/>
        </a:lnSpc>
        <a:spcBef>
          <a:spcPts val="1383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4pPr>
      <a:lvl5pPr marL="5689328" indent="-632148" algn="l" defTabSz="2528590" rtl="0" eaLnBrk="1" latinLnBrk="0" hangingPunct="1">
        <a:lnSpc>
          <a:spcPct val="90000"/>
        </a:lnSpc>
        <a:spcBef>
          <a:spcPts val="1383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5pPr>
      <a:lvl6pPr marL="6953623" indent="-632148" algn="l" defTabSz="2528590" rtl="0" eaLnBrk="1" latinLnBrk="0" hangingPunct="1">
        <a:lnSpc>
          <a:spcPct val="90000"/>
        </a:lnSpc>
        <a:spcBef>
          <a:spcPts val="1383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6pPr>
      <a:lvl7pPr marL="8217919" indent="-632148" algn="l" defTabSz="2528590" rtl="0" eaLnBrk="1" latinLnBrk="0" hangingPunct="1">
        <a:lnSpc>
          <a:spcPct val="90000"/>
        </a:lnSpc>
        <a:spcBef>
          <a:spcPts val="1383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7pPr>
      <a:lvl8pPr marL="9482214" indent="-632148" algn="l" defTabSz="2528590" rtl="0" eaLnBrk="1" latinLnBrk="0" hangingPunct="1">
        <a:lnSpc>
          <a:spcPct val="90000"/>
        </a:lnSpc>
        <a:spcBef>
          <a:spcPts val="1383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8pPr>
      <a:lvl9pPr marL="10746509" indent="-632148" algn="l" defTabSz="2528590" rtl="0" eaLnBrk="1" latinLnBrk="0" hangingPunct="1">
        <a:lnSpc>
          <a:spcPct val="90000"/>
        </a:lnSpc>
        <a:spcBef>
          <a:spcPts val="1383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28590" rtl="0" eaLnBrk="1" latinLnBrk="0" hangingPunct="1"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64295" algn="l" defTabSz="2528590" rtl="0" eaLnBrk="1" latinLnBrk="0" hangingPunct="1">
        <a:defRPr sz="4978" kern="1200">
          <a:solidFill>
            <a:schemeClr val="tx1"/>
          </a:solidFill>
          <a:latin typeface="+mn-lt"/>
          <a:ea typeface="+mn-ea"/>
          <a:cs typeface="+mn-cs"/>
        </a:defRPr>
      </a:lvl2pPr>
      <a:lvl3pPr marL="2528590" algn="l" defTabSz="2528590" rtl="0" eaLnBrk="1" latinLnBrk="0" hangingPunct="1">
        <a:defRPr sz="4978" kern="1200">
          <a:solidFill>
            <a:schemeClr val="tx1"/>
          </a:solidFill>
          <a:latin typeface="+mn-lt"/>
          <a:ea typeface="+mn-ea"/>
          <a:cs typeface="+mn-cs"/>
        </a:defRPr>
      </a:lvl3pPr>
      <a:lvl4pPr marL="3792885" algn="l" defTabSz="2528590" rtl="0" eaLnBrk="1" latinLnBrk="0" hangingPunct="1">
        <a:defRPr sz="4978" kern="1200">
          <a:solidFill>
            <a:schemeClr val="tx1"/>
          </a:solidFill>
          <a:latin typeface="+mn-lt"/>
          <a:ea typeface="+mn-ea"/>
          <a:cs typeface="+mn-cs"/>
        </a:defRPr>
      </a:lvl4pPr>
      <a:lvl5pPr marL="5057181" algn="l" defTabSz="2528590" rtl="0" eaLnBrk="1" latinLnBrk="0" hangingPunct="1">
        <a:defRPr sz="4978" kern="1200">
          <a:solidFill>
            <a:schemeClr val="tx1"/>
          </a:solidFill>
          <a:latin typeface="+mn-lt"/>
          <a:ea typeface="+mn-ea"/>
          <a:cs typeface="+mn-cs"/>
        </a:defRPr>
      </a:lvl5pPr>
      <a:lvl6pPr marL="6321476" algn="l" defTabSz="2528590" rtl="0" eaLnBrk="1" latinLnBrk="0" hangingPunct="1">
        <a:defRPr sz="4978" kern="1200">
          <a:solidFill>
            <a:schemeClr val="tx1"/>
          </a:solidFill>
          <a:latin typeface="+mn-lt"/>
          <a:ea typeface="+mn-ea"/>
          <a:cs typeface="+mn-cs"/>
        </a:defRPr>
      </a:lvl6pPr>
      <a:lvl7pPr marL="7585771" algn="l" defTabSz="2528590" rtl="0" eaLnBrk="1" latinLnBrk="0" hangingPunct="1">
        <a:defRPr sz="4978" kern="1200">
          <a:solidFill>
            <a:schemeClr val="tx1"/>
          </a:solidFill>
          <a:latin typeface="+mn-lt"/>
          <a:ea typeface="+mn-ea"/>
          <a:cs typeface="+mn-cs"/>
        </a:defRPr>
      </a:lvl7pPr>
      <a:lvl8pPr marL="8850066" algn="l" defTabSz="2528590" rtl="0" eaLnBrk="1" latinLnBrk="0" hangingPunct="1">
        <a:defRPr sz="4978" kern="1200">
          <a:solidFill>
            <a:schemeClr val="tx1"/>
          </a:solidFill>
          <a:latin typeface="+mn-lt"/>
          <a:ea typeface="+mn-ea"/>
          <a:cs typeface="+mn-cs"/>
        </a:defRPr>
      </a:lvl8pPr>
      <a:lvl9pPr marL="10114361" algn="l" defTabSz="2528590" rtl="0" eaLnBrk="1" latinLnBrk="0" hangingPunct="1">
        <a:defRPr sz="49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3354050" y="-504824"/>
            <a:ext cx="12306299" cy="20726399"/>
          </a:xfrm>
          <a:custGeom>
            <a:avLst/>
            <a:gdLst>
              <a:gd name="connsiteX0" fmla="*/ 3026229 w 6553201"/>
              <a:gd name="connsiteY0" fmla="*/ 0 h 6901543"/>
              <a:gd name="connsiteX1" fmla="*/ 6052459 w 6553201"/>
              <a:gd name="connsiteY1" fmla="*/ 2547257 h 6901543"/>
              <a:gd name="connsiteX2" fmla="*/ 6036835 w 6553201"/>
              <a:gd name="connsiteY2" fmla="*/ 2807699 h 6901543"/>
              <a:gd name="connsiteX3" fmla="*/ 6020975 w 6553201"/>
              <a:gd name="connsiteY3" fmla="*/ 2912762 h 6901543"/>
              <a:gd name="connsiteX4" fmla="*/ 6036369 w 6553201"/>
              <a:gd name="connsiteY4" fmla="*/ 2930091 h 6901543"/>
              <a:gd name="connsiteX5" fmla="*/ 6553201 w 6553201"/>
              <a:gd name="connsiteY5" fmla="*/ 4354286 h 6901543"/>
              <a:gd name="connsiteX6" fmla="*/ 3526972 w 6553201"/>
              <a:gd name="connsiteY6" fmla="*/ 6901543 h 6901543"/>
              <a:gd name="connsiteX7" fmla="*/ 500743 w 6553201"/>
              <a:gd name="connsiteY7" fmla="*/ 4354286 h 6901543"/>
              <a:gd name="connsiteX8" fmla="*/ 516367 w 6553201"/>
              <a:gd name="connsiteY8" fmla="*/ 4093844 h 6901543"/>
              <a:gd name="connsiteX9" fmla="*/ 532228 w 6553201"/>
              <a:gd name="connsiteY9" fmla="*/ 3988782 h 6901543"/>
              <a:gd name="connsiteX10" fmla="*/ 516833 w 6553201"/>
              <a:gd name="connsiteY10" fmla="*/ 3971453 h 6901543"/>
              <a:gd name="connsiteX11" fmla="*/ 0 w 6553201"/>
              <a:gd name="connsiteY11" fmla="*/ 2547257 h 6901543"/>
              <a:gd name="connsiteX12" fmla="*/ 3026229 w 6553201"/>
              <a:gd name="connsiteY12" fmla="*/ 0 h 690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553201" h="6901543">
                <a:moveTo>
                  <a:pt x="3026229" y="0"/>
                </a:moveTo>
                <a:cubicBezTo>
                  <a:pt x="4697569" y="0"/>
                  <a:pt x="6052459" y="1140446"/>
                  <a:pt x="6052459" y="2547257"/>
                </a:cubicBezTo>
                <a:cubicBezTo>
                  <a:pt x="6052459" y="2635183"/>
                  <a:pt x="6047167" y="2722068"/>
                  <a:pt x="6036835" y="2807699"/>
                </a:cubicBezTo>
                <a:lnTo>
                  <a:pt x="6020975" y="2912762"/>
                </a:lnTo>
                <a:lnTo>
                  <a:pt x="6036369" y="2930091"/>
                </a:lnTo>
                <a:cubicBezTo>
                  <a:pt x="6362669" y="3336635"/>
                  <a:pt x="6553201" y="3826732"/>
                  <a:pt x="6553201" y="4354286"/>
                </a:cubicBezTo>
                <a:cubicBezTo>
                  <a:pt x="6553201" y="5761097"/>
                  <a:pt x="5198312" y="6901543"/>
                  <a:pt x="3526972" y="6901543"/>
                </a:cubicBezTo>
                <a:cubicBezTo>
                  <a:pt x="1855632" y="6901543"/>
                  <a:pt x="500743" y="5761097"/>
                  <a:pt x="500743" y="4354286"/>
                </a:cubicBezTo>
                <a:cubicBezTo>
                  <a:pt x="500743" y="4266360"/>
                  <a:pt x="506036" y="4179475"/>
                  <a:pt x="516367" y="4093844"/>
                </a:cubicBezTo>
                <a:lnTo>
                  <a:pt x="532228" y="3988782"/>
                </a:lnTo>
                <a:lnTo>
                  <a:pt x="516833" y="3971453"/>
                </a:lnTo>
                <a:cubicBezTo>
                  <a:pt x="190531" y="3564908"/>
                  <a:pt x="0" y="3074811"/>
                  <a:pt x="0" y="2547257"/>
                </a:cubicBezTo>
                <a:cubicBezTo>
                  <a:pt x="0" y="1140446"/>
                  <a:pt x="1354889" y="0"/>
                  <a:pt x="3026229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380" y="6461387"/>
            <a:ext cx="11925670" cy="588617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6193380" y="12209901"/>
            <a:ext cx="17568601" cy="2504681"/>
            <a:chOff x="26286248" y="10781151"/>
            <a:chExt cx="17568601" cy="250468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86248" y="10863385"/>
              <a:ext cx="948144" cy="94814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86248" y="12223876"/>
              <a:ext cx="1011300" cy="10113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7526148" y="10781151"/>
              <a:ext cx="16328701" cy="1112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305 Lê Văn </a:t>
              </a:r>
              <a:r>
                <a:rPr lang="en-US" dirty="0" err="1" smtClean="0"/>
                <a:t>Quới</a:t>
              </a:r>
              <a:r>
                <a:rPr lang="en-US" dirty="0" smtClean="0"/>
                <a:t>, </a:t>
              </a:r>
              <a:r>
                <a:rPr lang="en-US" dirty="0" err="1" smtClean="0"/>
                <a:t>Bình</a:t>
              </a:r>
              <a:r>
                <a:rPr lang="en-US" dirty="0" smtClean="0"/>
                <a:t> </a:t>
              </a:r>
              <a:r>
                <a:rPr lang="en-US" dirty="0" err="1" smtClean="0"/>
                <a:t>Trị</a:t>
              </a:r>
              <a:r>
                <a:rPr lang="en-US" dirty="0" smtClean="0"/>
                <a:t> </a:t>
              </a:r>
              <a:r>
                <a:rPr lang="en-US" dirty="0" err="1" smtClean="0"/>
                <a:t>Đông</a:t>
              </a:r>
              <a:r>
                <a:rPr lang="en-US" dirty="0" smtClean="0"/>
                <a:t>, </a:t>
              </a:r>
              <a:r>
                <a:rPr lang="en-US" dirty="0" err="1" smtClean="0"/>
                <a:t>Bình</a:t>
              </a:r>
              <a:r>
                <a:rPr lang="en-US" dirty="0" smtClean="0"/>
                <a:t> </a:t>
              </a:r>
              <a:r>
                <a:rPr lang="en-US" dirty="0" err="1" smtClean="0"/>
                <a:t>Tân</a:t>
              </a:r>
              <a:r>
                <a:rPr lang="en-US" dirty="0" smtClean="0"/>
                <a:t>, HCM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526148" y="12173220"/>
              <a:ext cx="10386177" cy="1112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0932 699 082 </a:t>
              </a:r>
              <a:r>
                <a:rPr lang="en-US" dirty="0" smtClean="0"/>
                <a:t>– 0703 829 001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663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" y="0"/>
            <a:ext cx="32346899" cy="21598294"/>
          </a:xfrm>
          <a:prstGeom prst="rect">
            <a:avLst/>
          </a:prstGeom>
        </p:spPr>
      </p:pic>
      <p:sp>
        <p:nvSpPr>
          <p:cNvPr id="42" name="Freeform 41"/>
          <p:cNvSpPr/>
          <p:nvPr/>
        </p:nvSpPr>
        <p:spPr>
          <a:xfrm>
            <a:off x="1" y="0"/>
            <a:ext cx="51206399" cy="18964276"/>
          </a:xfrm>
          <a:custGeom>
            <a:avLst/>
            <a:gdLst>
              <a:gd name="connsiteX0" fmla="*/ 4809065 w 51206399"/>
              <a:gd name="connsiteY0" fmla="*/ 0 h 18964276"/>
              <a:gd name="connsiteX1" fmla="*/ 5063065 w 51206399"/>
              <a:gd name="connsiteY1" fmla="*/ 0 h 18964276"/>
              <a:gd name="connsiteX2" fmla="*/ 5063065 w 51206399"/>
              <a:gd name="connsiteY2" fmla="*/ 3550312 h 18964276"/>
              <a:gd name="connsiteX3" fmla="*/ 5746086 w 51206399"/>
              <a:gd name="connsiteY3" fmla="*/ 4233333 h 18964276"/>
              <a:gd name="connsiteX4" fmla="*/ 10713111 w 51206399"/>
              <a:gd name="connsiteY4" fmla="*/ 4233333 h 18964276"/>
              <a:gd name="connsiteX5" fmla="*/ 11396132 w 51206399"/>
              <a:gd name="connsiteY5" fmla="*/ 3550312 h 18964276"/>
              <a:gd name="connsiteX6" fmla="*/ 11396132 w 51206399"/>
              <a:gd name="connsiteY6" fmla="*/ 0 h 18964276"/>
              <a:gd name="connsiteX7" fmla="*/ 11650132 w 51206399"/>
              <a:gd name="connsiteY7" fmla="*/ 0 h 18964276"/>
              <a:gd name="connsiteX8" fmla="*/ 11650132 w 51206399"/>
              <a:gd name="connsiteY8" fmla="*/ 3550312 h 18964276"/>
              <a:gd name="connsiteX9" fmla="*/ 12333153 w 51206399"/>
              <a:gd name="connsiteY9" fmla="*/ 4233333 h 18964276"/>
              <a:gd name="connsiteX10" fmla="*/ 17300179 w 51206399"/>
              <a:gd name="connsiteY10" fmla="*/ 4233333 h 18964276"/>
              <a:gd name="connsiteX11" fmla="*/ 17983199 w 51206399"/>
              <a:gd name="connsiteY11" fmla="*/ 3550312 h 18964276"/>
              <a:gd name="connsiteX12" fmla="*/ 17983199 w 51206399"/>
              <a:gd name="connsiteY12" fmla="*/ 0 h 18964276"/>
              <a:gd name="connsiteX13" fmla="*/ 18237199 w 51206399"/>
              <a:gd name="connsiteY13" fmla="*/ 0 h 18964276"/>
              <a:gd name="connsiteX14" fmla="*/ 18237199 w 51206399"/>
              <a:gd name="connsiteY14" fmla="*/ 3550312 h 18964276"/>
              <a:gd name="connsiteX15" fmla="*/ 18920219 w 51206399"/>
              <a:gd name="connsiteY15" fmla="*/ 4233333 h 18964276"/>
              <a:gd name="connsiteX16" fmla="*/ 23887245 w 51206399"/>
              <a:gd name="connsiteY16" fmla="*/ 4233333 h 18964276"/>
              <a:gd name="connsiteX17" fmla="*/ 24570267 w 51206399"/>
              <a:gd name="connsiteY17" fmla="*/ 3550312 h 18964276"/>
              <a:gd name="connsiteX18" fmla="*/ 24570267 w 51206399"/>
              <a:gd name="connsiteY18" fmla="*/ 0 h 18964276"/>
              <a:gd name="connsiteX19" fmla="*/ 24824267 w 51206399"/>
              <a:gd name="connsiteY19" fmla="*/ 0 h 18964276"/>
              <a:gd name="connsiteX20" fmla="*/ 24824267 w 51206399"/>
              <a:gd name="connsiteY20" fmla="*/ 3550312 h 18964276"/>
              <a:gd name="connsiteX21" fmla="*/ 25507287 w 51206399"/>
              <a:gd name="connsiteY21" fmla="*/ 4233333 h 18964276"/>
              <a:gd name="connsiteX22" fmla="*/ 30474311 w 51206399"/>
              <a:gd name="connsiteY22" fmla="*/ 4233333 h 18964276"/>
              <a:gd name="connsiteX23" fmla="*/ 31157333 w 51206399"/>
              <a:gd name="connsiteY23" fmla="*/ 3550312 h 18964276"/>
              <a:gd name="connsiteX24" fmla="*/ 31157333 w 51206399"/>
              <a:gd name="connsiteY24" fmla="*/ 0 h 18964276"/>
              <a:gd name="connsiteX25" fmla="*/ 51206399 w 51206399"/>
              <a:gd name="connsiteY25" fmla="*/ 0 h 18964276"/>
              <a:gd name="connsiteX26" fmla="*/ 51206399 w 51206399"/>
              <a:gd name="connsiteY26" fmla="*/ 18964276 h 18964276"/>
              <a:gd name="connsiteX27" fmla="*/ 31157333 w 51206399"/>
              <a:gd name="connsiteY27" fmla="*/ 18964276 h 18964276"/>
              <a:gd name="connsiteX28" fmla="*/ 31157333 w 51206399"/>
              <a:gd name="connsiteY28" fmla="*/ 18649288 h 18964276"/>
              <a:gd name="connsiteX29" fmla="*/ 30474311 w 51206399"/>
              <a:gd name="connsiteY29" fmla="*/ 17966266 h 18964276"/>
              <a:gd name="connsiteX30" fmla="*/ 25507287 w 51206399"/>
              <a:gd name="connsiteY30" fmla="*/ 17966266 h 18964276"/>
              <a:gd name="connsiteX31" fmla="*/ 24824267 w 51206399"/>
              <a:gd name="connsiteY31" fmla="*/ 18649288 h 18964276"/>
              <a:gd name="connsiteX32" fmla="*/ 24824267 w 51206399"/>
              <a:gd name="connsiteY32" fmla="*/ 18964276 h 18964276"/>
              <a:gd name="connsiteX33" fmla="*/ 24570267 w 51206399"/>
              <a:gd name="connsiteY33" fmla="*/ 18964276 h 18964276"/>
              <a:gd name="connsiteX34" fmla="*/ 24570267 w 51206399"/>
              <a:gd name="connsiteY34" fmla="*/ 18649288 h 18964276"/>
              <a:gd name="connsiteX35" fmla="*/ 23887245 w 51206399"/>
              <a:gd name="connsiteY35" fmla="*/ 17966266 h 18964276"/>
              <a:gd name="connsiteX36" fmla="*/ 18920219 w 51206399"/>
              <a:gd name="connsiteY36" fmla="*/ 17966266 h 18964276"/>
              <a:gd name="connsiteX37" fmla="*/ 18237199 w 51206399"/>
              <a:gd name="connsiteY37" fmla="*/ 18649288 h 18964276"/>
              <a:gd name="connsiteX38" fmla="*/ 18237199 w 51206399"/>
              <a:gd name="connsiteY38" fmla="*/ 18964276 h 18964276"/>
              <a:gd name="connsiteX39" fmla="*/ 17983199 w 51206399"/>
              <a:gd name="connsiteY39" fmla="*/ 18964276 h 18964276"/>
              <a:gd name="connsiteX40" fmla="*/ 17983199 w 51206399"/>
              <a:gd name="connsiteY40" fmla="*/ 18649288 h 18964276"/>
              <a:gd name="connsiteX41" fmla="*/ 17300179 w 51206399"/>
              <a:gd name="connsiteY41" fmla="*/ 17966266 h 18964276"/>
              <a:gd name="connsiteX42" fmla="*/ 12333153 w 51206399"/>
              <a:gd name="connsiteY42" fmla="*/ 17966266 h 18964276"/>
              <a:gd name="connsiteX43" fmla="*/ 11650132 w 51206399"/>
              <a:gd name="connsiteY43" fmla="*/ 18649288 h 18964276"/>
              <a:gd name="connsiteX44" fmla="*/ 11650132 w 51206399"/>
              <a:gd name="connsiteY44" fmla="*/ 18964276 h 18964276"/>
              <a:gd name="connsiteX45" fmla="*/ 11396132 w 51206399"/>
              <a:gd name="connsiteY45" fmla="*/ 18964276 h 18964276"/>
              <a:gd name="connsiteX46" fmla="*/ 11396132 w 51206399"/>
              <a:gd name="connsiteY46" fmla="*/ 18649288 h 18964276"/>
              <a:gd name="connsiteX47" fmla="*/ 10713111 w 51206399"/>
              <a:gd name="connsiteY47" fmla="*/ 17966266 h 18964276"/>
              <a:gd name="connsiteX48" fmla="*/ 5746086 w 51206399"/>
              <a:gd name="connsiteY48" fmla="*/ 17966266 h 18964276"/>
              <a:gd name="connsiteX49" fmla="*/ 5063065 w 51206399"/>
              <a:gd name="connsiteY49" fmla="*/ 18649288 h 18964276"/>
              <a:gd name="connsiteX50" fmla="*/ 5063065 w 51206399"/>
              <a:gd name="connsiteY50" fmla="*/ 18964276 h 18964276"/>
              <a:gd name="connsiteX51" fmla="*/ 4809065 w 51206399"/>
              <a:gd name="connsiteY51" fmla="*/ 18964276 h 18964276"/>
              <a:gd name="connsiteX52" fmla="*/ 4809065 w 51206399"/>
              <a:gd name="connsiteY52" fmla="*/ 18649288 h 18964276"/>
              <a:gd name="connsiteX53" fmla="*/ 4126044 w 51206399"/>
              <a:gd name="connsiteY53" fmla="*/ 17966266 h 18964276"/>
              <a:gd name="connsiteX54" fmla="*/ 0 w 51206399"/>
              <a:gd name="connsiteY54" fmla="*/ 17966266 h 18964276"/>
              <a:gd name="connsiteX55" fmla="*/ 0 w 51206399"/>
              <a:gd name="connsiteY55" fmla="*/ 17678400 h 18964276"/>
              <a:gd name="connsiteX56" fmla="*/ 4126044 w 51206399"/>
              <a:gd name="connsiteY56" fmla="*/ 17678400 h 18964276"/>
              <a:gd name="connsiteX57" fmla="*/ 4809065 w 51206399"/>
              <a:gd name="connsiteY57" fmla="*/ 16995378 h 18964276"/>
              <a:gd name="connsiteX58" fmla="*/ 4809065 w 51206399"/>
              <a:gd name="connsiteY58" fmla="*/ 11926754 h 18964276"/>
              <a:gd name="connsiteX59" fmla="*/ 4126044 w 51206399"/>
              <a:gd name="connsiteY59" fmla="*/ 11243733 h 18964276"/>
              <a:gd name="connsiteX60" fmla="*/ 0 w 51206399"/>
              <a:gd name="connsiteY60" fmla="*/ 11243733 h 18964276"/>
              <a:gd name="connsiteX61" fmla="*/ 0 w 51206399"/>
              <a:gd name="connsiteY61" fmla="*/ 10955866 h 18964276"/>
              <a:gd name="connsiteX62" fmla="*/ 4126044 w 51206399"/>
              <a:gd name="connsiteY62" fmla="*/ 10955866 h 18964276"/>
              <a:gd name="connsiteX63" fmla="*/ 4809065 w 51206399"/>
              <a:gd name="connsiteY63" fmla="*/ 10272845 h 18964276"/>
              <a:gd name="connsiteX64" fmla="*/ 4809065 w 51206399"/>
              <a:gd name="connsiteY64" fmla="*/ 5204221 h 18964276"/>
              <a:gd name="connsiteX65" fmla="*/ 4126044 w 51206399"/>
              <a:gd name="connsiteY65" fmla="*/ 4521200 h 18964276"/>
              <a:gd name="connsiteX66" fmla="*/ 0 w 51206399"/>
              <a:gd name="connsiteY66" fmla="*/ 4521200 h 18964276"/>
              <a:gd name="connsiteX67" fmla="*/ 0 w 51206399"/>
              <a:gd name="connsiteY67" fmla="*/ 4233333 h 18964276"/>
              <a:gd name="connsiteX68" fmla="*/ 4126044 w 51206399"/>
              <a:gd name="connsiteY68" fmla="*/ 4233333 h 18964276"/>
              <a:gd name="connsiteX69" fmla="*/ 4809065 w 51206399"/>
              <a:gd name="connsiteY69" fmla="*/ 3550312 h 18964276"/>
              <a:gd name="connsiteX70" fmla="*/ 4809065 w 51206399"/>
              <a:gd name="connsiteY70" fmla="*/ 0 h 18964276"/>
              <a:gd name="connsiteX71" fmla="*/ 5746086 w 51206399"/>
              <a:gd name="connsiteY71" fmla="*/ 4521200 h 18964276"/>
              <a:gd name="connsiteX72" fmla="*/ 5063065 w 51206399"/>
              <a:gd name="connsiteY72" fmla="*/ 5204221 h 18964276"/>
              <a:gd name="connsiteX73" fmla="*/ 5063065 w 51206399"/>
              <a:gd name="connsiteY73" fmla="*/ 10272845 h 18964276"/>
              <a:gd name="connsiteX74" fmla="*/ 5746086 w 51206399"/>
              <a:gd name="connsiteY74" fmla="*/ 10955866 h 18964276"/>
              <a:gd name="connsiteX75" fmla="*/ 10713111 w 51206399"/>
              <a:gd name="connsiteY75" fmla="*/ 10955866 h 18964276"/>
              <a:gd name="connsiteX76" fmla="*/ 11396132 w 51206399"/>
              <a:gd name="connsiteY76" fmla="*/ 10272845 h 18964276"/>
              <a:gd name="connsiteX77" fmla="*/ 11396132 w 51206399"/>
              <a:gd name="connsiteY77" fmla="*/ 5204221 h 18964276"/>
              <a:gd name="connsiteX78" fmla="*/ 10713111 w 51206399"/>
              <a:gd name="connsiteY78" fmla="*/ 4521200 h 18964276"/>
              <a:gd name="connsiteX79" fmla="*/ 5746086 w 51206399"/>
              <a:gd name="connsiteY79" fmla="*/ 4521200 h 18964276"/>
              <a:gd name="connsiteX80" fmla="*/ 12333153 w 51206399"/>
              <a:gd name="connsiteY80" fmla="*/ 4521200 h 18964276"/>
              <a:gd name="connsiteX81" fmla="*/ 11650132 w 51206399"/>
              <a:gd name="connsiteY81" fmla="*/ 5204221 h 18964276"/>
              <a:gd name="connsiteX82" fmla="*/ 11650132 w 51206399"/>
              <a:gd name="connsiteY82" fmla="*/ 10272845 h 18964276"/>
              <a:gd name="connsiteX83" fmla="*/ 12333153 w 51206399"/>
              <a:gd name="connsiteY83" fmla="*/ 10955866 h 18964276"/>
              <a:gd name="connsiteX84" fmla="*/ 17300179 w 51206399"/>
              <a:gd name="connsiteY84" fmla="*/ 10955866 h 18964276"/>
              <a:gd name="connsiteX85" fmla="*/ 17983199 w 51206399"/>
              <a:gd name="connsiteY85" fmla="*/ 10272845 h 18964276"/>
              <a:gd name="connsiteX86" fmla="*/ 17983199 w 51206399"/>
              <a:gd name="connsiteY86" fmla="*/ 5204221 h 18964276"/>
              <a:gd name="connsiteX87" fmla="*/ 17300179 w 51206399"/>
              <a:gd name="connsiteY87" fmla="*/ 4521200 h 18964276"/>
              <a:gd name="connsiteX88" fmla="*/ 12333153 w 51206399"/>
              <a:gd name="connsiteY88" fmla="*/ 4521200 h 18964276"/>
              <a:gd name="connsiteX89" fmla="*/ 18920219 w 51206399"/>
              <a:gd name="connsiteY89" fmla="*/ 4521200 h 18964276"/>
              <a:gd name="connsiteX90" fmla="*/ 18237199 w 51206399"/>
              <a:gd name="connsiteY90" fmla="*/ 5204221 h 18964276"/>
              <a:gd name="connsiteX91" fmla="*/ 18237199 w 51206399"/>
              <a:gd name="connsiteY91" fmla="*/ 10272845 h 18964276"/>
              <a:gd name="connsiteX92" fmla="*/ 18920219 w 51206399"/>
              <a:gd name="connsiteY92" fmla="*/ 10955866 h 18964276"/>
              <a:gd name="connsiteX93" fmla="*/ 23887245 w 51206399"/>
              <a:gd name="connsiteY93" fmla="*/ 10955866 h 18964276"/>
              <a:gd name="connsiteX94" fmla="*/ 24570267 w 51206399"/>
              <a:gd name="connsiteY94" fmla="*/ 10272845 h 18964276"/>
              <a:gd name="connsiteX95" fmla="*/ 24570267 w 51206399"/>
              <a:gd name="connsiteY95" fmla="*/ 5204221 h 18964276"/>
              <a:gd name="connsiteX96" fmla="*/ 23887245 w 51206399"/>
              <a:gd name="connsiteY96" fmla="*/ 4521200 h 18964276"/>
              <a:gd name="connsiteX97" fmla="*/ 18920219 w 51206399"/>
              <a:gd name="connsiteY97" fmla="*/ 4521200 h 18964276"/>
              <a:gd name="connsiteX98" fmla="*/ 25507287 w 51206399"/>
              <a:gd name="connsiteY98" fmla="*/ 4521200 h 18964276"/>
              <a:gd name="connsiteX99" fmla="*/ 24824267 w 51206399"/>
              <a:gd name="connsiteY99" fmla="*/ 5204221 h 18964276"/>
              <a:gd name="connsiteX100" fmla="*/ 24824267 w 51206399"/>
              <a:gd name="connsiteY100" fmla="*/ 10272845 h 18964276"/>
              <a:gd name="connsiteX101" fmla="*/ 25507287 w 51206399"/>
              <a:gd name="connsiteY101" fmla="*/ 10955866 h 18964276"/>
              <a:gd name="connsiteX102" fmla="*/ 30474311 w 51206399"/>
              <a:gd name="connsiteY102" fmla="*/ 10955866 h 18964276"/>
              <a:gd name="connsiteX103" fmla="*/ 31157333 w 51206399"/>
              <a:gd name="connsiteY103" fmla="*/ 10272845 h 18964276"/>
              <a:gd name="connsiteX104" fmla="*/ 31157333 w 51206399"/>
              <a:gd name="connsiteY104" fmla="*/ 5204221 h 18964276"/>
              <a:gd name="connsiteX105" fmla="*/ 30474311 w 51206399"/>
              <a:gd name="connsiteY105" fmla="*/ 4521200 h 18964276"/>
              <a:gd name="connsiteX106" fmla="*/ 25507287 w 51206399"/>
              <a:gd name="connsiteY106" fmla="*/ 4521200 h 18964276"/>
              <a:gd name="connsiteX107" fmla="*/ 5746086 w 51206399"/>
              <a:gd name="connsiteY107" fmla="*/ 11243733 h 18964276"/>
              <a:gd name="connsiteX108" fmla="*/ 5063065 w 51206399"/>
              <a:gd name="connsiteY108" fmla="*/ 11926754 h 18964276"/>
              <a:gd name="connsiteX109" fmla="*/ 5063065 w 51206399"/>
              <a:gd name="connsiteY109" fmla="*/ 16995378 h 18964276"/>
              <a:gd name="connsiteX110" fmla="*/ 5746086 w 51206399"/>
              <a:gd name="connsiteY110" fmla="*/ 17678400 h 18964276"/>
              <a:gd name="connsiteX111" fmla="*/ 10713111 w 51206399"/>
              <a:gd name="connsiteY111" fmla="*/ 17678400 h 18964276"/>
              <a:gd name="connsiteX112" fmla="*/ 11396132 w 51206399"/>
              <a:gd name="connsiteY112" fmla="*/ 16995378 h 18964276"/>
              <a:gd name="connsiteX113" fmla="*/ 11396132 w 51206399"/>
              <a:gd name="connsiteY113" fmla="*/ 11926754 h 18964276"/>
              <a:gd name="connsiteX114" fmla="*/ 10713111 w 51206399"/>
              <a:gd name="connsiteY114" fmla="*/ 11243733 h 18964276"/>
              <a:gd name="connsiteX115" fmla="*/ 5746086 w 51206399"/>
              <a:gd name="connsiteY115" fmla="*/ 11243733 h 18964276"/>
              <a:gd name="connsiteX116" fmla="*/ 12333153 w 51206399"/>
              <a:gd name="connsiteY116" fmla="*/ 11243733 h 18964276"/>
              <a:gd name="connsiteX117" fmla="*/ 11650132 w 51206399"/>
              <a:gd name="connsiteY117" fmla="*/ 11926754 h 18964276"/>
              <a:gd name="connsiteX118" fmla="*/ 11650132 w 51206399"/>
              <a:gd name="connsiteY118" fmla="*/ 16995378 h 18964276"/>
              <a:gd name="connsiteX119" fmla="*/ 12333153 w 51206399"/>
              <a:gd name="connsiteY119" fmla="*/ 17678400 h 18964276"/>
              <a:gd name="connsiteX120" fmla="*/ 17300179 w 51206399"/>
              <a:gd name="connsiteY120" fmla="*/ 17678400 h 18964276"/>
              <a:gd name="connsiteX121" fmla="*/ 17983199 w 51206399"/>
              <a:gd name="connsiteY121" fmla="*/ 16995378 h 18964276"/>
              <a:gd name="connsiteX122" fmla="*/ 17983199 w 51206399"/>
              <a:gd name="connsiteY122" fmla="*/ 11926754 h 18964276"/>
              <a:gd name="connsiteX123" fmla="*/ 17300179 w 51206399"/>
              <a:gd name="connsiteY123" fmla="*/ 11243733 h 18964276"/>
              <a:gd name="connsiteX124" fmla="*/ 12333153 w 51206399"/>
              <a:gd name="connsiteY124" fmla="*/ 11243733 h 18964276"/>
              <a:gd name="connsiteX125" fmla="*/ 18920219 w 51206399"/>
              <a:gd name="connsiteY125" fmla="*/ 11243733 h 18964276"/>
              <a:gd name="connsiteX126" fmla="*/ 18237199 w 51206399"/>
              <a:gd name="connsiteY126" fmla="*/ 11926754 h 18964276"/>
              <a:gd name="connsiteX127" fmla="*/ 18237199 w 51206399"/>
              <a:gd name="connsiteY127" fmla="*/ 16995378 h 18964276"/>
              <a:gd name="connsiteX128" fmla="*/ 18920219 w 51206399"/>
              <a:gd name="connsiteY128" fmla="*/ 17678400 h 18964276"/>
              <a:gd name="connsiteX129" fmla="*/ 23887245 w 51206399"/>
              <a:gd name="connsiteY129" fmla="*/ 17678400 h 18964276"/>
              <a:gd name="connsiteX130" fmla="*/ 24570267 w 51206399"/>
              <a:gd name="connsiteY130" fmla="*/ 16995378 h 18964276"/>
              <a:gd name="connsiteX131" fmla="*/ 24570267 w 51206399"/>
              <a:gd name="connsiteY131" fmla="*/ 11926754 h 18964276"/>
              <a:gd name="connsiteX132" fmla="*/ 23887245 w 51206399"/>
              <a:gd name="connsiteY132" fmla="*/ 11243733 h 18964276"/>
              <a:gd name="connsiteX133" fmla="*/ 18920219 w 51206399"/>
              <a:gd name="connsiteY133" fmla="*/ 11243733 h 18964276"/>
              <a:gd name="connsiteX134" fmla="*/ 25507287 w 51206399"/>
              <a:gd name="connsiteY134" fmla="*/ 11243733 h 18964276"/>
              <a:gd name="connsiteX135" fmla="*/ 24824267 w 51206399"/>
              <a:gd name="connsiteY135" fmla="*/ 11926754 h 18964276"/>
              <a:gd name="connsiteX136" fmla="*/ 24824267 w 51206399"/>
              <a:gd name="connsiteY136" fmla="*/ 16995378 h 18964276"/>
              <a:gd name="connsiteX137" fmla="*/ 25507287 w 51206399"/>
              <a:gd name="connsiteY137" fmla="*/ 17678400 h 18964276"/>
              <a:gd name="connsiteX138" fmla="*/ 30474311 w 51206399"/>
              <a:gd name="connsiteY138" fmla="*/ 17678400 h 18964276"/>
              <a:gd name="connsiteX139" fmla="*/ 31157333 w 51206399"/>
              <a:gd name="connsiteY139" fmla="*/ 16995378 h 18964276"/>
              <a:gd name="connsiteX140" fmla="*/ 31157333 w 51206399"/>
              <a:gd name="connsiteY140" fmla="*/ 11926754 h 18964276"/>
              <a:gd name="connsiteX141" fmla="*/ 30474311 w 51206399"/>
              <a:gd name="connsiteY141" fmla="*/ 11243733 h 18964276"/>
              <a:gd name="connsiteX142" fmla="*/ 25507287 w 51206399"/>
              <a:gd name="connsiteY142" fmla="*/ 11243733 h 18964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206399" h="18964276">
                <a:moveTo>
                  <a:pt x="4809065" y="0"/>
                </a:moveTo>
                <a:lnTo>
                  <a:pt x="5063065" y="0"/>
                </a:lnTo>
                <a:lnTo>
                  <a:pt x="5063065" y="3550312"/>
                </a:lnTo>
                <a:cubicBezTo>
                  <a:pt x="5063065" y="3927534"/>
                  <a:pt x="5368864" y="4233333"/>
                  <a:pt x="5746086" y="4233333"/>
                </a:cubicBezTo>
                <a:lnTo>
                  <a:pt x="10713111" y="4233333"/>
                </a:lnTo>
                <a:cubicBezTo>
                  <a:pt x="11090333" y="4233333"/>
                  <a:pt x="11396132" y="3927534"/>
                  <a:pt x="11396132" y="3550312"/>
                </a:cubicBezTo>
                <a:lnTo>
                  <a:pt x="11396132" y="0"/>
                </a:lnTo>
                <a:lnTo>
                  <a:pt x="11650132" y="0"/>
                </a:lnTo>
                <a:lnTo>
                  <a:pt x="11650132" y="3550312"/>
                </a:lnTo>
                <a:cubicBezTo>
                  <a:pt x="11650132" y="3927534"/>
                  <a:pt x="11955931" y="4233333"/>
                  <a:pt x="12333153" y="4233333"/>
                </a:cubicBezTo>
                <a:lnTo>
                  <a:pt x="17300179" y="4233333"/>
                </a:lnTo>
                <a:cubicBezTo>
                  <a:pt x="17677399" y="4233333"/>
                  <a:pt x="17983199" y="3927534"/>
                  <a:pt x="17983199" y="3550312"/>
                </a:cubicBezTo>
                <a:lnTo>
                  <a:pt x="17983199" y="0"/>
                </a:lnTo>
                <a:lnTo>
                  <a:pt x="18237199" y="0"/>
                </a:lnTo>
                <a:lnTo>
                  <a:pt x="18237199" y="3550312"/>
                </a:lnTo>
                <a:cubicBezTo>
                  <a:pt x="18237199" y="3927534"/>
                  <a:pt x="18542999" y="4233333"/>
                  <a:pt x="18920219" y="4233333"/>
                </a:cubicBezTo>
                <a:lnTo>
                  <a:pt x="23887245" y="4233333"/>
                </a:lnTo>
                <a:cubicBezTo>
                  <a:pt x="24264467" y="4233333"/>
                  <a:pt x="24570267" y="3927534"/>
                  <a:pt x="24570267" y="3550312"/>
                </a:cubicBezTo>
                <a:lnTo>
                  <a:pt x="24570267" y="0"/>
                </a:lnTo>
                <a:lnTo>
                  <a:pt x="24824267" y="0"/>
                </a:lnTo>
                <a:lnTo>
                  <a:pt x="24824267" y="3550312"/>
                </a:lnTo>
                <a:cubicBezTo>
                  <a:pt x="24824267" y="3927534"/>
                  <a:pt x="25130065" y="4233333"/>
                  <a:pt x="25507287" y="4233333"/>
                </a:cubicBezTo>
                <a:lnTo>
                  <a:pt x="30474311" y="4233333"/>
                </a:lnTo>
                <a:cubicBezTo>
                  <a:pt x="30851535" y="4233333"/>
                  <a:pt x="31157333" y="3927534"/>
                  <a:pt x="31157333" y="3550312"/>
                </a:cubicBezTo>
                <a:lnTo>
                  <a:pt x="31157333" y="0"/>
                </a:lnTo>
                <a:lnTo>
                  <a:pt x="51206399" y="0"/>
                </a:lnTo>
                <a:lnTo>
                  <a:pt x="51206399" y="18964276"/>
                </a:lnTo>
                <a:lnTo>
                  <a:pt x="31157333" y="18964276"/>
                </a:lnTo>
                <a:lnTo>
                  <a:pt x="31157333" y="18649288"/>
                </a:lnTo>
                <a:cubicBezTo>
                  <a:pt x="31157333" y="18272064"/>
                  <a:pt x="30851535" y="17966266"/>
                  <a:pt x="30474311" y="17966266"/>
                </a:cubicBezTo>
                <a:lnTo>
                  <a:pt x="25507287" y="17966266"/>
                </a:lnTo>
                <a:cubicBezTo>
                  <a:pt x="25130065" y="17966266"/>
                  <a:pt x="24824267" y="18272064"/>
                  <a:pt x="24824267" y="18649288"/>
                </a:cubicBezTo>
                <a:lnTo>
                  <a:pt x="24824267" y="18964276"/>
                </a:lnTo>
                <a:lnTo>
                  <a:pt x="24570267" y="18964276"/>
                </a:lnTo>
                <a:lnTo>
                  <a:pt x="24570267" y="18649288"/>
                </a:lnTo>
                <a:cubicBezTo>
                  <a:pt x="24570267" y="18272064"/>
                  <a:pt x="24264467" y="17966266"/>
                  <a:pt x="23887245" y="17966266"/>
                </a:cubicBezTo>
                <a:lnTo>
                  <a:pt x="18920219" y="17966266"/>
                </a:lnTo>
                <a:cubicBezTo>
                  <a:pt x="18542999" y="17966266"/>
                  <a:pt x="18237199" y="18272064"/>
                  <a:pt x="18237199" y="18649288"/>
                </a:cubicBezTo>
                <a:lnTo>
                  <a:pt x="18237199" y="18964276"/>
                </a:lnTo>
                <a:lnTo>
                  <a:pt x="17983199" y="18964276"/>
                </a:lnTo>
                <a:lnTo>
                  <a:pt x="17983199" y="18649288"/>
                </a:lnTo>
                <a:cubicBezTo>
                  <a:pt x="17983199" y="18272064"/>
                  <a:pt x="17677399" y="17966266"/>
                  <a:pt x="17300179" y="17966266"/>
                </a:cubicBezTo>
                <a:lnTo>
                  <a:pt x="12333153" y="17966266"/>
                </a:lnTo>
                <a:cubicBezTo>
                  <a:pt x="11955931" y="17966266"/>
                  <a:pt x="11650132" y="18272064"/>
                  <a:pt x="11650132" y="18649288"/>
                </a:cubicBezTo>
                <a:lnTo>
                  <a:pt x="11650132" y="18964276"/>
                </a:lnTo>
                <a:lnTo>
                  <a:pt x="11396132" y="18964276"/>
                </a:lnTo>
                <a:lnTo>
                  <a:pt x="11396132" y="18649288"/>
                </a:lnTo>
                <a:cubicBezTo>
                  <a:pt x="11396132" y="18272064"/>
                  <a:pt x="11090333" y="17966266"/>
                  <a:pt x="10713111" y="17966266"/>
                </a:cubicBezTo>
                <a:lnTo>
                  <a:pt x="5746086" y="17966266"/>
                </a:lnTo>
                <a:cubicBezTo>
                  <a:pt x="5368864" y="17966266"/>
                  <a:pt x="5063065" y="18272064"/>
                  <a:pt x="5063065" y="18649288"/>
                </a:cubicBezTo>
                <a:lnTo>
                  <a:pt x="5063065" y="18964276"/>
                </a:lnTo>
                <a:lnTo>
                  <a:pt x="4809065" y="18964276"/>
                </a:lnTo>
                <a:lnTo>
                  <a:pt x="4809065" y="18649288"/>
                </a:lnTo>
                <a:cubicBezTo>
                  <a:pt x="4809065" y="18272064"/>
                  <a:pt x="4503266" y="17966266"/>
                  <a:pt x="4126044" y="17966266"/>
                </a:cubicBezTo>
                <a:lnTo>
                  <a:pt x="0" y="17966266"/>
                </a:lnTo>
                <a:lnTo>
                  <a:pt x="0" y="17678400"/>
                </a:lnTo>
                <a:lnTo>
                  <a:pt x="4126044" y="17678400"/>
                </a:lnTo>
                <a:cubicBezTo>
                  <a:pt x="4503266" y="17678400"/>
                  <a:pt x="4809065" y="17372600"/>
                  <a:pt x="4809065" y="16995378"/>
                </a:cubicBezTo>
                <a:lnTo>
                  <a:pt x="4809065" y="11926754"/>
                </a:lnTo>
                <a:cubicBezTo>
                  <a:pt x="4809065" y="11549532"/>
                  <a:pt x="4503266" y="11243733"/>
                  <a:pt x="4126044" y="11243733"/>
                </a:cubicBezTo>
                <a:lnTo>
                  <a:pt x="0" y="11243733"/>
                </a:lnTo>
                <a:lnTo>
                  <a:pt x="0" y="10955866"/>
                </a:lnTo>
                <a:lnTo>
                  <a:pt x="4126044" y="10955866"/>
                </a:lnTo>
                <a:cubicBezTo>
                  <a:pt x="4503266" y="10955866"/>
                  <a:pt x="4809065" y="10650067"/>
                  <a:pt x="4809065" y="10272845"/>
                </a:cubicBezTo>
                <a:lnTo>
                  <a:pt x="4809065" y="5204221"/>
                </a:lnTo>
                <a:cubicBezTo>
                  <a:pt x="4809065" y="4826999"/>
                  <a:pt x="4503266" y="4521200"/>
                  <a:pt x="4126044" y="4521200"/>
                </a:cubicBezTo>
                <a:lnTo>
                  <a:pt x="0" y="4521200"/>
                </a:lnTo>
                <a:lnTo>
                  <a:pt x="0" y="4233333"/>
                </a:lnTo>
                <a:lnTo>
                  <a:pt x="4126044" y="4233333"/>
                </a:lnTo>
                <a:cubicBezTo>
                  <a:pt x="4503266" y="4233333"/>
                  <a:pt x="4809065" y="3927534"/>
                  <a:pt x="4809065" y="3550312"/>
                </a:cubicBezTo>
                <a:lnTo>
                  <a:pt x="4809065" y="0"/>
                </a:lnTo>
                <a:close/>
                <a:moveTo>
                  <a:pt x="5746086" y="4521200"/>
                </a:moveTo>
                <a:cubicBezTo>
                  <a:pt x="5368864" y="4521200"/>
                  <a:pt x="5063065" y="4826999"/>
                  <a:pt x="5063065" y="5204221"/>
                </a:cubicBezTo>
                <a:lnTo>
                  <a:pt x="5063065" y="10272845"/>
                </a:lnTo>
                <a:cubicBezTo>
                  <a:pt x="5063065" y="10650067"/>
                  <a:pt x="5368864" y="10955866"/>
                  <a:pt x="5746086" y="10955866"/>
                </a:cubicBezTo>
                <a:lnTo>
                  <a:pt x="10713111" y="10955866"/>
                </a:lnTo>
                <a:cubicBezTo>
                  <a:pt x="11090333" y="10955866"/>
                  <a:pt x="11396132" y="10650067"/>
                  <a:pt x="11396132" y="10272845"/>
                </a:cubicBezTo>
                <a:lnTo>
                  <a:pt x="11396132" y="5204221"/>
                </a:lnTo>
                <a:cubicBezTo>
                  <a:pt x="11396132" y="4826999"/>
                  <a:pt x="11090333" y="4521200"/>
                  <a:pt x="10713111" y="4521200"/>
                </a:cubicBezTo>
                <a:lnTo>
                  <a:pt x="5746086" y="4521200"/>
                </a:lnTo>
                <a:close/>
                <a:moveTo>
                  <a:pt x="12333153" y="4521200"/>
                </a:moveTo>
                <a:cubicBezTo>
                  <a:pt x="11955931" y="4521200"/>
                  <a:pt x="11650132" y="4826999"/>
                  <a:pt x="11650132" y="5204221"/>
                </a:cubicBezTo>
                <a:lnTo>
                  <a:pt x="11650132" y="10272845"/>
                </a:lnTo>
                <a:cubicBezTo>
                  <a:pt x="11650132" y="10650067"/>
                  <a:pt x="11955931" y="10955866"/>
                  <a:pt x="12333153" y="10955866"/>
                </a:cubicBezTo>
                <a:lnTo>
                  <a:pt x="17300179" y="10955866"/>
                </a:lnTo>
                <a:cubicBezTo>
                  <a:pt x="17677399" y="10955866"/>
                  <a:pt x="17983199" y="10650067"/>
                  <a:pt x="17983199" y="10272845"/>
                </a:cubicBezTo>
                <a:lnTo>
                  <a:pt x="17983199" y="5204221"/>
                </a:lnTo>
                <a:cubicBezTo>
                  <a:pt x="17983199" y="4826999"/>
                  <a:pt x="17677399" y="4521200"/>
                  <a:pt x="17300179" y="4521200"/>
                </a:cubicBezTo>
                <a:lnTo>
                  <a:pt x="12333153" y="4521200"/>
                </a:lnTo>
                <a:close/>
                <a:moveTo>
                  <a:pt x="18920219" y="4521200"/>
                </a:moveTo>
                <a:cubicBezTo>
                  <a:pt x="18542999" y="4521200"/>
                  <a:pt x="18237199" y="4826999"/>
                  <a:pt x="18237199" y="5204221"/>
                </a:cubicBezTo>
                <a:lnTo>
                  <a:pt x="18237199" y="10272845"/>
                </a:lnTo>
                <a:cubicBezTo>
                  <a:pt x="18237199" y="10650067"/>
                  <a:pt x="18542999" y="10955866"/>
                  <a:pt x="18920219" y="10955866"/>
                </a:cubicBezTo>
                <a:lnTo>
                  <a:pt x="23887245" y="10955866"/>
                </a:lnTo>
                <a:cubicBezTo>
                  <a:pt x="24264467" y="10955866"/>
                  <a:pt x="24570267" y="10650067"/>
                  <a:pt x="24570267" y="10272845"/>
                </a:cubicBezTo>
                <a:lnTo>
                  <a:pt x="24570267" y="5204221"/>
                </a:lnTo>
                <a:cubicBezTo>
                  <a:pt x="24570267" y="4826999"/>
                  <a:pt x="24264467" y="4521200"/>
                  <a:pt x="23887245" y="4521200"/>
                </a:cubicBezTo>
                <a:lnTo>
                  <a:pt x="18920219" y="4521200"/>
                </a:lnTo>
                <a:close/>
                <a:moveTo>
                  <a:pt x="25507287" y="4521200"/>
                </a:moveTo>
                <a:cubicBezTo>
                  <a:pt x="25130065" y="4521200"/>
                  <a:pt x="24824267" y="4826999"/>
                  <a:pt x="24824267" y="5204221"/>
                </a:cubicBezTo>
                <a:lnTo>
                  <a:pt x="24824267" y="10272845"/>
                </a:lnTo>
                <a:cubicBezTo>
                  <a:pt x="24824267" y="10650067"/>
                  <a:pt x="25130065" y="10955866"/>
                  <a:pt x="25507287" y="10955866"/>
                </a:cubicBezTo>
                <a:lnTo>
                  <a:pt x="30474311" y="10955866"/>
                </a:lnTo>
                <a:cubicBezTo>
                  <a:pt x="30851535" y="10955866"/>
                  <a:pt x="31157333" y="10650067"/>
                  <a:pt x="31157333" y="10272845"/>
                </a:cubicBezTo>
                <a:lnTo>
                  <a:pt x="31157333" y="5204221"/>
                </a:lnTo>
                <a:cubicBezTo>
                  <a:pt x="31157333" y="4826999"/>
                  <a:pt x="30851535" y="4521200"/>
                  <a:pt x="30474311" y="4521200"/>
                </a:cubicBezTo>
                <a:lnTo>
                  <a:pt x="25507287" y="4521200"/>
                </a:lnTo>
                <a:close/>
                <a:moveTo>
                  <a:pt x="5746086" y="11243733"/>
                </a:moveTo>
                <a:cubicBezTo>
                  <a:pt x="5368864" y="11243733"/>
                  <a:pt x="5063065" y="11549532"/>
                  <a:pt x="5063065" y="11926754"/>
                </a:cubicBezTo>
                <a:lnTo>
                  <a:pt x="5063065" y="16995378"/>
                </a:lnTo>
                <a:cubicBezTo>
                  <a:pt x="5063065" y="17372600"/>
                  <a:pt x="5368864" y="17678400"/>
                  <a:pt x="5746086" y="17678400"/>
                </a:cubicBezTo>
                <a:lnTo>
                  <a:pt x="10713111" y="17678400"/>
                </a:lnTo>
                <a:cubicBezTo>
                  <a:pt x="11090333" y="17678400"/>
                  <a:pt x="11396132" y="17372600"/>
                  <a:pt x="11396132" y="16995378"/>
                </a:cubicBezTo>
                <a:lnTo>
                  <a:pt x="11396132" y="11926754"/>
                </a:lnTo>
                <a:cubicBezTo>
                  <a:pt x="11396132" y="11549532"/>
                  <a:pt x="11090333" y="11243733"/>
                  <a:pt x="10713111" y="11243733"/>
                </a:cubicBezTo>
                <a:lnTo>
                  <a:pt x="5746086" y="11243733"/>
                </a:lnTo>
                <a:close/>
                <a:moveTo>
                  <a:pt x="12333153" y="11243733"/>
                </a:moveTo>
                <a:cubicBezTo>
                  <a:pt x="11955931" y="11243733"/>
                  <a:pt x="11650132" y="11549532"/>
                  <a:pt x="11650132" y="11926754"/>
                </a:cubicBezTo>
                <a:lnTo>
                  <a:pt x="11650132" y="16995378"/>
                </a:lnTo>
                <a:cubicBezTo>
                  <a:pt x="11650132" y="17372600"/>
                  <a:pt x="11955931" y="17678400"/>
                  <a:pt x="12333153" y="17678400"/>
                </a:cubicBezTo>
                <a:lnTo>
                  <a:pt x="17300179" y="17678400"/>
                </a:lnTo>
                <a:cubicBezTo>
                  <a:pt x="17677399" y="17678400"/>
                  <a:pt x="17983199" y="17372600"/>
                  <a:pt x="17983199" y="16995378"/>
                </a:cubicBezTo>
                <a:lnTo>
                  <a:pt x="17983199" y="11926754"/>
                </a:lnTo>
                <a:cubicBezTo>
                  <a:pt x="17983199" y="11549532"/>
                  <a:pt x="17677399" y="11243733"/>
                  <a:pt x="17300179" y="11243733"/>
                </a:cubicBezTo>
                <a:lnTo>
                  <a:pt x="12333153" y="11243733"/>
                </a:lnTo>
                <a:close/>
                <a:moveTo>
                  <a:pt x="18920219" y="11243733"/>
                </a:moveTo>
                <a:cubicBezTo>
                  <a:pt x="18542999" y="11243733"/>
                  <a:pt x="18237199" y="11549532"/>
                  <a:pt x="18237199" y="11926754"/>
                </a:cubicBezTo>
                <a:lnTo>
                  <a:pt x="18237199" y="16995378"/>
                </a:lnTo>
                <a:cubicBezTo>
                  <a:pt x="18237199" y="17372600"/>
                  <a:pt x="18542999" y="17678400"/>
                  <a:pt x="18920219" y="17678400"/>
                </a:cubicBezTo>
                <a:lnTo>
                  <a:pt x="23887245" y="17678400"/>
                </a:lnTo>
                <a:cubicBezTo>
                  <a:pt x="24264467" y="17678400"/>
                  <a:pt x="24570267" y="17372600"/>
                  <a:pt x="24570267" y="16995378"/>
                </a:cubicBezTo>
                <a:lnTo>
                  <a:pt x="24570267" y="11926754"/>
                </a:lnTo>
                <a:cubicBezTo>
                  <a:pt x="24570267" y="11549532"/>
                  <a:pt x="24264467" y="11243733"/>
                  <a:pt x="23887245" y="11243733"/>
                </a:cubicBezTo>
                <a:lnTo>
                  <a:pt x="18920219" y="11243733"/>
                </a:lnTo>
                <a:close/>
                <a:moveTo>
                  <a:pt x="25507287" y="11243733"/>
                </a:moveTo>
                <a:cubicBezTo>
                  <a:pt x="25130065" y="11243733"/>
                  <a:pt x="24824267" y="11549532"/>
                  <a:pt x="24824267" y="11926754"/>
                </a:cubicBezTo>
                <a:lnTo>
                  <a:pt x="24824267" y="16995378"/>
                </a:lnTo>
                <a:cubicBezTo>
                  <a:pt x="24824267" y="17372600"/>
                  <a:pt x="25130065" y="17678400"/>
                  <a:pt x="25507287" y="17678400"/>
                </a:cubicBezTo>
                <a:lnTo>
                  <a:pt x="30474311" y="17678400"/>
                </a:lnTo>
                <a:cubicBezTo>
                  <a:pt x="30851535" y="17678400"/>
                  <a:pt x="31157333" y="17372600"/>
                  <a:pt x="31157333" y="16995378"/>
                </a:cubicBezTo>
                <a:lnTo>
                  <a:pt x="31157333" y="11926754"/>
                </a:lnTo>
                <a:cubicBezTo>
                  <a:pt x="31157333" y="11549532"/>
                  <a:pt x="30851535" y="11243733"/>
                  <a:pt x="30474311" y="11243733"/>
                </a:cubicBezTo>
                <a:lnTo>
                  <a:pt x="25507287" y="11243733"/>
                </a:lnTo>
                <a:close/>
              </a:path>
            </a:pathLst>
          </a:custGeom>
          <a:gradFill>
            <a:gsLst>
              <a:gs pos="100000">
                <a:srgbClr val="E9A0BB"/>
              </a:gs>
              <a:gs pos="0">
                <a:srgbClr val="EECFC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5981" y="4861187"/>
            <a:ext cx="11925668" cy="5886169"/>
          </a:xfrm>
          <a:prstGeom prst="rect">
            <a:avLst/>
          </a:prstGeom>
        </p:spPr>
      </p:pic>
      <p:grpSp>
        <p:nvGrpSpPr>
          <p:cNvPr id="69" name="Group 68"/>
          <p:cNvGrpSpPr/>
          <p:nvPr/>
        </p:nvGrpSpPr>
        <p:grpSpPr>
          <a:xfrm>
            <a:off x="31755980" y="10609701"/>
            <a:ext cx="17568601" cy="2504681"/>
            <a:chOff x="26286248" y="10781151"/>
            <a:chExt cx="17568601" cy="2504681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86248" y="10863385"/>
              <a:ext cx="948144" cy="948144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86248" y="12223876"/>
              <a:ext cx="1011300" cy="1011300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27526148" y="10781151"/>
              <a:ext cx="16328701" cy="1112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5F0F4"/>
                  </a:solidFill>
                </a:rPr>
                <a:t>305 Lê Văn </a:t>
              </a:r>
              <a:r>
                <a:rPr lang="en-US" dirty="0" err="1">
                  <a:solidFill>
                    <a:srgbClr val="F5F0F4"/>
                  </a:solidFill>
                </a:rPr>
                <a:t>Quới</a:t>
              </a:r>
              <a:r>
                <a:rPr lang="en-US" dirty="0">
                  <a:solidFill>
                    <a:srgbClr val="F5F0F4"/>
                  </a:solidFill>
                </a:rPr>
                <a:t>, </a:t>
              </a:r>
              <a:r>
                <a:rPr lang="en-US" dirty="0" err="1">
                  <a:solidFill>
                    <a:srgbClr val="F5F0F4"/>
                  </a:solidFill>
                </a:rPr>
                <a:t>Bình</a:t>
              </a:r>
              <a:r>
                <a:rPr lang="en-US" dirty="0">
                  <a:solidFill>
                    <a:srgbClr val="F5F0F4"/>
                  </a:solidFill>
                </a:rPr>
                <a:t> </a:t>
              </a:r>
              <a:r>
                <a:rPr lang="en-US" dirty="0" err="1">
                  <a:solidFill>
                    <a:srgbClr val="F5F0F4"/>
                  </a:solidFill>
                </a:rPr>
                <a:t>Trị</a:t>
              </a:r>
              <a:r>
                <a:rPr lang="en-US" dirty="0">
                  <a:solidFill>
                    <a:srgbClr val="F5F0F4"/>
                  </a:solidFill>
                </a:rPr>
                <a:t> </a:t>
              </a:r>
              <a:r>
                <a:rPr lang="en-US" dirty="0" err="1">
                  <a:solidFill>
                    <a:srgbClr val="F5F0F4"/>
                  </a:solidFill>
                </a:rPr>
                <a:t>Đông</a:t>
              </a:r>
              <a:r>
                <a:rPr lang="en-US" dirty="0">
                  <a:solidFill>
                    <a:srgbClr val="F5F0F4"/>
                  </a:solidFill>
                </a:rPr>
                <a:t>, </a:t>
              </a:r>
              <a:r>
                <a:rPr lang="en-US" dirty="0" err="1">
                  <a:solidFill>
                    <a:srgbClr val="F5F0F4"/>
                  </a:solidFill>
                </a:rPr>
                <a:t>Bình</a:t>
              </a:r>
              <a:r>
                <a:rPr lang="en-US" dirty="0">
                  <a:solidFill>
                    <a:srgbClr val="F5F0F4"/>
                  </a:solidFill>
                </a:rPr>
                <a:t> </a:t>
              </a:r>
              <a:r>
                <a:rPr lang="en-US" dirty="0" err="1">
                  <a:solidFill>
                    <a:srgbClr val="F5F0F4"/>
                  </a:solidFill>
                </a:rPr>
                <a:t>Tân</a:t>
              </a:r>
              <a:r>
                <a:rPr lang="en-US" dirty="0">
                  <a:solidFill>
                    <a:srgbClr val="F5F0F4"/>
                  </a:solidFill>
                </a:rPr>
                <a:t>, HCM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7526148" y="12173220"/>
              <a:ext cx="10386177" cy="1112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5F0F4"/>
                  </a:solidFill>
                </a:rPr>
                <a:t>0932 699 082 </a:t>
              </a:r>
              <a:r>
                <a:rPr lang="en-US" dirty="0" smtClean="0">
                  <a:solidFill>
                    <a:srgbClr val="F5F0F4"/>
                  </a:solidFill>
                </a:rPr>
                <a:t>– 0703 829 001</a:t>
              </a:r>
              <a:endParaRPr lang="en-US" dirty="0">
                <a:solidFill>
                  <a:srgbClr val="F5F0F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200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</TotalTime>
  <Words>40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Nguyễn</dc:creator>
  <cp:lastModifiedBy>ADMIN</cp:lastModifiedBy>
  <cp:revision>59</cp:revision>
  <dcterms:created xsi:type="dcterms:W3CDTF">2024-09-08T07:59:05Z</dcterms:created>
  <dcterms:modified xsi:type="dcterms:W3CDTF">2024-09-10T06:34:00Z</dcterms:modified>
</cp:coreProperties>
</file>