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4853"/>
    <a:srgbClr val="E0D1D4"/>
    <a:srgbClr val="DECFD2"/>
    <a:srgbClr val="CFCFD9"/>
    <a:srgbClr val="C6B6B7"/>
    <a:srgbClr val="CBCBD3"/>
    <a:srgbClr val="9B5035"/>
    <a:srgbClr val="B06346"/>
    <a:srgbClr val="9B5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7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E50F-1A6D-4424-9CE7-C32E74174B44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11E0-CCC0-4D8B-9E0C-D693557C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8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E50F-1A6D-4424-9CE7-C32E74174B44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11E0-CCC0-4D8B-9E0C-D693557C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9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E50F-1A6D-4424-9CE7-C32E74174B44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11E0-CCC0-4D8B-9E0C-D693557C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6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E50F-1A6D-4424-9CE7-C32E74174B44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11E0-CCC0-4D8B-9E0C-D693557C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9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E50F-1A6D-4424-9CE7-C32E74174B44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11E0-CCC0-4D8B-9E0C-D693557C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7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E50F-1A6D-4424-9CE7-C32E74174B44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11E0-CCC0-4D8B-9E0C-D693557C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8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E50F-1A6D-4424-9CE7-C32E74174B44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11E0-CCC0-4D8B-9E0C-D693557C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9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E50F-1A6D-4424-9CE7-C32E74174B44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11E0-CCC0-4D8B-9E0C-D693557C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7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E50F-1A6D-4424-9CE7-C32E74174B44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11E0-CCC0-4D8B-9E0C-D693557C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6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E50F-1A6D-4424-9CE7-C32E74174B44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11E0-CCC0-4D8B-9E0C-D693557C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2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E50F-1A6D-4424-9CE7-C32E74174B44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11E0-CCC0-4D8B-9E0C-D693557C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3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EE50F-1A6D-4424-9CE7-C32E74174B44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11E0-CCC0-4D8B-9E0C-D693557C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3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BCBD3"/>
            </a:gs>
            <a:gs pos="57000">
              <a:srgbClr val="C6B6B7">
                <a:alpha val="90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873550" y="308288"/>
            <a:ext cx="7410402" cy="7364638"/>
            <a:chOff x="1755525" y="367128"/>
            <a:chExt cx="7410402" cy="4903432"/>
          </a:xfrm>
          <a:blipFill dpi="0" rotWithShape="1">
            <a:blip r:embed="rId2"/>
            <a:srcRect/>
            <a:tile tx="0" ty="0" sx="100000" sy="100000" flip="none" algn="tl"/>
          </a:blipFill>
        </p:grpSpPr>
        <p:sp>
          <p:nvSpPr>
            <p:cNvPr id="6" name="Rounded Rectangle 5"/>
            <p:cNvSpPr/>
            <p:nvPr/>
          </p:nvSpPr>
          <p:spPr>
            <a:xfrm rot="553047">
              <a:off x="1987181" y="2339280"/>
              <a:ext cx="2678896" cy="249485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20661804">
              <a:off x="1755525" y="2923719"/>
              <a:ext cx="2894437" cy="21555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278832" y="3627339"/>
              <a:ext cx="2325101" cy="138410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76308" y="588649"/>
              <a:ext cx="1332533" cy="39987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467993">
              <a:off x="6071192" y="856574"/>
              <a:ext cx="2401947" cy="149775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21140709">
              <a:off x="6123626" y="1867485"/>
              <a:ext cx="2710969" cy="141135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846921" y="2418607"/>
              <a:ext cx="955815" cy="285195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218347" y="478175"/>
              <a:ext cx="2116961" cy="249291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013894" y="482021"/>
              <a:ext cx="1851256" cy="387317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632956" y="3016266"/>
              <a:ext cx="4532971" cy="217893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153378" y="367128"/>
              <a:ext cx="1692716" cy="410295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329013" y="1103767"/>
              <a:ext cx="3082198" cy="14063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51489" y="6770882"/>
            <a:ext cx="7032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964853"/>
                </a:solidFill>
                <a:latin typeface="Bahnschrift Condensed" panose="020B0502040204020203" pitchFamily="34" charset="0"/>
              </a:rPr>
              <a:t>KIỂU MAKEUP KHÔNG CẦN KEM LÓT ??</a:t>
            </a:r>
            <a:endParaRPr lang="en-US" sz="4400" b="1" dirty="0">
              <a:solidFill>
                <a:srgbClr val="964853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14" y="7805528"/>
            <a:ext cx="3056586" cy="150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7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Condensed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</cp:revision>
  <dcterms:created xsi:type="dcterms:W3CDTF">2024-09-13T00:47:16Z</dcterms:created>
  <dcterms:modified xsi:type="dcterms:W3CDTF">2024-09-13T01:55:22Z</dcterms:modified>
</cp:coreProperties>
</file>