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3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5DF-3770-4397-A8E7-6502430F859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9344-D1B5-4317-9347-6EEA7A3B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009007" y="2360815"/>
            <a:ext cx="2173993" cy="2136371"/>
            <a:chOff x="4478377" y="1512916"/>
            <a:chExt cx="2173993" cy="2136371"/>
          </a:xfrm>
        </p:grpSpPr>
        <p:sp>
          <p:nvSpPr>
            <p:cNvPr id="2" name="Rectangle 1"/>
            <p:cNvSpPr/>
            <p:nvPr/>
          </p:nvSpPr>
          <p:spPr>
            <a:xfrm>
              <a:off x="4478377" y="2119436"/>
              <a:ext cx="21739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BSHOP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497185" y="1512916"/>
              <a:ext cx="2136371" cy="21363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2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2024-09-10T09:10:52Z</dcterms:created>
  <dcterms:modified xsi:type="dcterms:W3CDTF">2024-11-23T07:35:01Z</dcterms:modified>
</cp:coreProperties>
</file>