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25EB-CC06-49CE-ABAC-EB09E2D50ABC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9203-7F9F-4966-A0B4-D0088C8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8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25EB-CC06-49CE-ABAC-EB09E2D50ABC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9203-7F9F-4966-A0B4-D0088C8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3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25EB-CC06-49CE-ABAC-EB09E2D50ABC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9203-7F9F-4966-A0B4-D0088C8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2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25EB-CC06-49CE-ABAC-EB09E2D50ABC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9203-7F9F-4966-A0B4-D0088C8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6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25EB-CC06-49CE-ABAC-EB09E2D50ABC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9203-7F9F-4966-A0B4-D0088C8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0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25EB-CC06-49CE-ABAC-EB09E2D50ABC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9203-7F9F-4966-A0B4-D0088C8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25EB-CC06-49CE-ABAC-EB09E2D50ABC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9203-7F9F-4966-A0B4-D0088C8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5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25EB-CC06-49CE-ABAC-EB09E2D50ABC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9203-7F9F-4966-A0B4-D0088C8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8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25EB-CC06-49CE-ABAC-EB09E2D50ABC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9203-7F9F-4966-A0B4-D0088C8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4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25EB-CC06-49CE-ABAC-EB09E2D50ABC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9203-7F9F-4966-A0B4-D0088C8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25EB-CC06-49CE-ABAC-EB09E2D50ABC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E9203-7F9F-4966-A0B4-D0088C8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0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425EB-CC06-49CE-ABAC-EB09E2D50ABC}" type="datetimeFigureOut">
              <a:rPr lang="en-US" smtClean="0"/>
              <a:t>05-Sep-24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E9203-7F9F-4966-A0B4-D0088C831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0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1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2024-09-05T04:26:36Z</dcterms:created>
  <dcterms:modified xsi:type="dcterms:W3CDTF">2024-09-05T04:27:20Z</dcterms:modified>
</cp:coreProperties>
</file>