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8" r:id="rId7"/>
    <p:sldId id="259" r:id="rId8"/>
    <p:sldId id="297" r:id="rId9"/>
    <p:sldId id="260" r:id="rId10"/>
    <p:sldId id="299" r:id="rId11"/>
    <p:sldId id="261" r:id="rId12"/>
    <p:sldId id="294" r:id="rId13"/>
    <p:sldId id="300" r:id="rId14"/>
    <p:sldId id="296" r:id="rId15"/>
  </p:sldIdLst>
  <p:sldSz cx="9144000" cy="5143500" type="screen16x9"/>
  <p:notesSz cx="6858000" cy="9144000"/>
  <p:embeddedFontLst>
    <p:embeddedFont>
      <p:font typeface="Prompt" panose="00000500000000000000"/>
      <p:regular r:id="rId19"/>
    </p:embeddedFont>
    <p:embeddedFont>
      <p:font typeface="Courier Prime" panose="00000509000000000000"/>
      <p:regular r:id="rId20"/>
    </p:embeddedFont>
    <p:embeddedFont>
      <p:font typeface="Prompt SemiBold" panose="00000700000000000000"/>
      <p:bold r:id="rId21"/>
      <p:boldItalic r:id="rId22"/>
    </p:embeddedFont>
    <p:embeddedFont>
      <p:font typeface="Grandstander ExtraBold" panose="020B0704020202020204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58ffee07a7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58ffee07a7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ea6ee0b72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ea6ee0b72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9720aab55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9720aab55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29767a8ee9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29767a8ee9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ea6ee0b72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ea6ee0b72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ea6ee0b72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ea6ee0b72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ea6ee0b72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ea6ee0b72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9720aab551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9720aab551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ea6ee0b72e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ea6ee0b72e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9720aab55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9720aab55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9720aab5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9720aab5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" name="Google Shape;12;p2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13" name="Google Shape;13;p2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2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" name="Google Shape;34;p2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" name="Google Shape;35;p2"/>
          <p:cNvGrpSpPr/>
          <p:nvPr/>
        </p:nvGrpSpPr>
        <p:grpSpPr>
          <a:xfrm>
            <a:off x="-381235" y="2864573"/>
            <a:ext cx="10179032" cy="4693809"/>
            <a:chOff x="-381235" y="3016973"/>
            <a:chExt cx="10179032" cy="4693809"/>
          </a:xfrm>
        </p:grpSpPr>
        <p:grpSp>
          <p:nvGrpSpPr>
            <p:cNvPr id="36" name="Google Shape;36;p2"/>
            <p:cNvGrpSpPr/>
            <p:nvPr/>
          </p:nvGrpSpPr>
          <p:grpSpPr>
            <a:xfrm rot="7267376">
              <a:off x="7433460" y="3375478"/>
              <a:ext cx="1977474" cy="2019825"/>
              <a:chOff x="7374172" y="-608534"/>
              <a:chExt cx="1977382" cy="2019731"/>
            </a:xfrm>
          </p:grpSpPr>
          <p:sp>
            <p:nvSpPr>
              <p:cNvPr id="37" name="Google Shape;37;p2"/>
              <p:cNvSpPr/>
              <p:nvPr/>
            </p:nvSpPr>
            <p:spPr>
              <a:xfrm rot="-5400000">
                <a:off x="7364613" y="-547206"/>
                <a:ext cx="1967963" cy="1948845"/>
              </a:xfrm>
              <a:custGeom>
                <a:avLst/>
                <a:gdLst/>
                <a:ahLst/>
                <a:cxnLst/>
                <a:rect l="l" t="t" r="r" b="b"/>
                <a:pathLst>
                  <a:path w="52500" h="51990" extrusionOk="0">
                    <a:moveTo>
                      <a:pt x="52414" y="1"/>
                    </a:moveTo>
                    <a:cubicBezTo>
                      <a:pt x="52357" y="1"/>
                      <a:pt x="52263" y="48"/>
                      <a:pt x="52106" y="126"/>
                    </a:cubicBezTo>
                    <a:cubicBezTo>
                      <a:pt x="50818" y="788"/>
                      <a:pt x="49781" y="1736"/>
                      <a:pt x="48904" y="2863"/>
                    </a:cubicBezTo>
                    <a:cubicBezTo>
                      <a:pt x="48225" y="3739"/>
                      <a:pt x="47527" y="4598"/>
                      <a:pt x="46650" y="5314"/>
                    </a:cubicBezTo>
                    <a:cubicBezTo>
                      <a:pt x="45470" y="6297"/>
                      <a:pt x="44164" y="7066"/>
                      <a:pt x="42662" y="7406"/>
                    </a:cubicBezTo>
                    <a:cubicBezTo>
                      <a:pt x="42441" y="7459"/>
                      <a:pt x="42225" y="7485"/>
                      <a:pt x="42015" y="7485"/>
                    </a:cubicBezTo>
                    <a:cubicBezTo>
                      <a:pt x="41578" y="7485"/>
                      <a:pt x="41164" y="7373"/>
                      <a:pt x="40766" y="7156"/>
                    </a:cubicBezTo>
                    <a:cubicBezTo>
                      <a:pt x="40193" y="6834"/>
                      <a:pt x="39639" y="6476"/>
                      <a:pt x="39048" y="6172"/>
                    </a:cubicBezTo>
                    <a:cubicBezTo>
                      <a:pt x="38852" y="6074"/>
                      <a:pt x="38671" y="6021"/>
                      <a:pt x="38495" y="6021"/>
                    </a:cubicBezTo>
                    <a:cubicBezTo>
                      <a:pt x="38285" y="6021"/>
                      <a:pt x="38082" y="6096"/>
                      <a:pt x="37868" y="6262"/>
                    </a:cubicBezTo>
                    <a:cubicBezTo>
                      <a:pt x="37099" y="6834"/>
                      <a:pt x="36240" y="7299"/>
                      <a:pt x="35310" y="7585"/>
                    </a:cubicBezTo>
                    <a:cubicBezTo>
                      <a:pt x="34863" y="7710"/>
                      <a:pt x="34398" y="7746"/>
                      <a:pt x="33933" y="7764"/>
                    </a:cubicBezTo>
                    <a:cubicBezTo>
                      <a:pt x="33038" y="7782"/>
                      <a:pt x="32162" y="7818"/>
                      <a:pt x="31267" y="7871"/>
                    </a:cubicBezTo>
                    <a:cubicBezTo>
                      <a:pt x="30373" y="7925"/>
                      <a:pt x="29550" y="8158"/>
                      <a:pt x="28853" y="8766"/>
                    </a:cubicBezTo>
                    <a:cubicBezTo>
                      <a:pt x="28101" y="9392"/>
                      <a:pt x="27350" y="10018"/>
                      <a:pt x="26509" y="10537"/>
                    </a:cubicBezTo>
                    <a:cubicBezTo>
                      <a:pt x="26313" y="10662"/>
                      <a:pt x="26098" y="10716"/>
                      <a:pt x="25865" y="10733"/>
                    </a:cubicBezTo>
                    <a:cubicBezTo>
                      <a:pt x="25025" y="10769"/>
                      <a:pt x="24184" y="10769"/>
                      <a:pt x="23325" y="10876"/>
                    </a:cubicBezTo>
                    <a:cubicBezTo>
                      <a:pt x="23004" y="10912"/>
                      <a:pt x="22735" y="11055"/>
                      <a:pt x="22521" y="11306"/>
                    </a:cubicBezTo>
                    <a:cubicBezTo>
                      <a:pt x="22342" y="11538"/>
                      <a:pt x="22109" y="11699"/>
                      <a:pt x="21841" y="11860"/>
                    </a:cubicBezTo>
                    <a:cubicBezTo>
                      <a:pt x="21072" y="12290"/>
                      <a:pt x="20374" y="12844"/>
                      <a:pt x="19766" y="13488"/>
                    </a:cubicBezTo>
                    <a:cubicBezTo>
                      <a:pt x="19640" y="13629"/>
                      <a:pt x="19514" y="13688"/>
                      <a:pt x="19340" y="13688"/>
                    </a:cubicBezTo>
                    <a:cubicBezTo>
                      <a:pt x="19316" y="13688"/>
                      <a:pt x="19291" y="13687"/>
                      <a:pt x="19265" y="13685"/>
                    </a:cubicBezTo>
                    <a:cubicBezTo>
                      <a:pt x="18267" y="13634"/>
                      <a:pt x="17269" y="13615"/>
                      <a:pt x="16271" y="13615"/>
                    </a:cubicBezTo>
                    <a:cubicBezTo>
                      <a:pt x="15158" y="13615"/>
                      <a:pt x="14046" y="13639"/>
                      <a:pt x="12933" y="13667"/>
                    </a:cubicBezTo>
                    <a:cubicBezTo>
                      <a:pt x="12629" y="13673"/>
                      <a:pt x="12323" y="13673"/>
                      <a:pt x="12016" y="13673"/>
                    </a:cubicBezTo>
                    <a:lnTo>
                      <a:pt x="12016" y="13673"/>
                    </a:lnTo>
                    <a:cubicBezTo>
                      <a:pt x="11403" y="13673"/>
                      <a:pt x="10786" y="13673"/>
                      <a:pt x="10178" y="13721"/>
                    </a:cubicBezTo>
                    <a:cubicBezTo>
                      <a:pt x="9749" y="13756"/>
                      <a:pt x="9338" y="13774"/>
                      <a:pt x="8926" y="13828"/>
                    </a:cubicBezTo>
                    <a:cubicBezTo>
                      <a:pt x="8640" y="13882"/>
                      <a:pt x="8622" y="13917"/>
                      <a:pt x="8729" y="14168"/>
                    </a:cubicBezTo>
                    <a:cubicBezTo>
                      <a:pt x="8962" y="14776"/>
                      <a:pt x="8998" y="15420"/>
                      <a:pt x="9087" y="16064"/>
                    </a:cubicBezTo>
                    <a:cubicBezTo>
                      <a:pt x="9302" y="17441"/>
                      <a:pt x="9391" y="18854"/>
                      <a:pt x="9874" y="20178"/>
                    </a:cubicBezTo>
                    <a:cubicBezTo>
                      <a:pt x="9928" y="20339"/>
                      <a:pt x="9946" y="20500"/>
                      <a:pt x="9982" y="20643"/>
                    </a:cubicBezTo>
                    <a:cubicBezTo>
                      <a:pt x="10053" y="20929"/>
                      <a:pt x="10017" y="21180"/>
                      <a:pt x="9821" y="21412"/>
                    </a:cubicBezTo>
                    <a:cubicBezTo>
                      <a:pt x="9373" y="21967"/>
                      <a:pt x="9141" y="22611"/>
                      <a:pt x="8998" y="23290"/>
                    </a:cubicBezTo>
                    <a:cubicBezTo>
                      <a:pt x="8551" y="25151"/>
                      <a:pt x="8068" y="27011"/>
                      <a:pt x="7728" y="28907"/>
                    </a:cubicBezTo>
                    <a:cubicBezTo>
                      <a:pt x="7424" y="30642"/>
                      <a:pt x="7173" y="32377"/>
                      <a:pt x="6798" y="34094"/>
                    </a:cubicBezTo>
                    <a:cubicBezTo>
                      <a:pt x="6440" y="35722"/>
                      <a:pt x="6064" y="37332"/>
                      <a:pt x="5510" y="38906"/>
                    </a:cubicBezTo>
                    <a:cubicBezTo>
                      <a:pt x="5349" y="39335"/>
                      <a:pt x="5134" y="39729"/>
                      <a:pt x="4830" y="40069"/>
                    </a:cubicBezTo>
                    <a:cubicBezTo>
                      <a:pt x="4168" y="40820"/>
                      <a:pt x="3471" y="41535"/>
                      <a:pt x="2862" y="42340"/>
                    </a:cubicBezTo>
                    <a:cubicBezTo>
                      <a:pt x="2326" y="43020"/>
                      <a:pt x="2093" y="43736"/>
                      <a:pt x="2362" y="44576"/>
                    </a:cubicBezTo>
                    <a:cubicBezTo>
                      <a:pt x="2487" y="44970"/>
                      <a:pt x="2576" y="45399"/>
                      <a:pt x="2612" y="45810"/>
                    </a:cubicBezTo>
                    <a:cubicBezTo>
                      <a:pt x="2684" y="46580"/>
                      <a:pt x="2487" y="47295"/>
                      <a:pt x="2129" y="47921"/>
                    </a:cubicBezTo>
                    <a:cubicBezTo>
                      <a:pt x="1396" y="49227"/>
                      <a:pt x="573" y="50479"/>
                      <a:pt x="0" y="51856"/>
                    </a:cubicBezTo>
                    <a:cubicBezTo>
                      <a:pt x="0" y="51961"/>
                      <a:pt x="36" y="51989"/>
                      <a:pt x="83" y="51989"/>
                    </a:cubicBezTo>
                    <a:cubicBezTo>
                      <a:pt x="139" y="51989"/>
                      <a:pt x="211" y="51946"/>
                      <a:pt x="251" y="51946"/>
                    </a:cubicBezTo>
                    <a:cubicBezTo>
                      <a:pt x="17655" y="51964"/>
                      <a:pt x="35077" y="51964"/>
                      <a:pt x="52482" y="51964"/>
                    </a:cubicBezTo>
                    <a:cubicBezTo>
                      <a:pt x="52482" y="51838"/>
                      <a:pt x="52500" y="51713"/>
                      <a:pt x="52500" y="51588"/>
                    </a:cubicBezTo>
                    <a:lnTo>
                      <a:pt x="52500" y="377"/>
                    </a:lnTo>
                    <a:cubicBezTo>
                      <a:pt x="52500" y="108"/>
                      <a:pt x="52500" y="1"/>
                      <a:pt x="52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7393150" y="-598975"/>
                <a:ext cx="1967963" cy="1948845"/>
              </a:xfrm>
              <a:custGeom>
                <a:avLst/>
                <a:gdLst/>
                <a:ahLst/>
                <a:cxnLst/>
                <a:rect l="l" t="t" r="r" b="b"/>
                <a:pathLst>
                  <a:path w="52500" h="51990" extrusionOk="0">
                    <a:moveTo>
                      <a:pt x="52414" y="1"/>
                    </a:moveTo>
                    <a:cubicBezTo>
                      <a:pt x="52357" y="1"/>
                      <a:pt x="52263" y="48"/>
                      <a:pt x="52106" y="126"/>
                    </a:cubicBezTo>
                    <a:cubicBezTo>
                      <a:pt x="50818" y="788"/>
                      <a:pt x="49781" y="1736"/>
                      <a:pt x="48904" y="2863"/>
                    </a:cubicBezTo>
                    <a:cubicBezTo>
                      <a:pt x="48225" y="3739"/>
                      <a:pt x="47527" y="4598"/>
                      <a:pt x="46650" y="5314"/>
                    </a:cubicBezTo>
                    <a:cubicBezTo>
                      <a:pt x="45470" y="6297"/>
                      <a:pt x="44164" y="7066"/>
                      <a:pt x="42662" y="7406"/>
                    </a:cubicBezTo>
                    <a:cubicBezTo>
                      <a:pt x="42441" y="7459"/>
                      <a:pt x="42225" y="7485"/>
                      <a:pt x="42015" y="7485"/>
                    </a:cubicBezTo>
                    <a:cubicBezTo>
                      <a:pt x="41578" y="7485"/>
                      <a:pt x="41164" y="7373"/>
                      <a:pt x="40766" y="7156"/>
                    </a:cubicBezTo>
                    <a:cubicBezTo>
                      <a:pt x="40193" y="6834"/>
                      <a:pt x="39639" y="6476"/>
                      <a:pt x="39048" y="6172"/>
                    </a:cubicBezTo>
                    <a:cubicBezTo>
                      <a:pt x="38852" y="6074"/>
                      <a:pt x="38671" y="6021"/>
                      <a:pt x="38495" y="6021"/>
                    </a:cubicBezTo>
                    <a:cubicBezTo>
                      <a:pt x="38285" y="6021"/>
                      <a:pt x="38082" y="6096"/>
                      <a:pt x="37868" y="6262"/>
                    </a:cubicBezTo>
                    <a:cubicBezTo>
                      <a:pt x="37099" y="6834"/>
                      <a:pt x="36240" y="7299"/>
                      <a:pt x="35310" y="7585"/>
                    </a:cubicBezTo>
                    <a:cubicBezTo>
                      <a:pt x="34863" y="7710"/>
                      <a:pt x="34398" y="7746"/>
                      <a:pt x="33933" y="7764"/>
                    </a:cubicBezTo>
                    <a:cubicBezTo>
                      <a:pt x="33038" y="7782"/>
                      <a:pt x="32162" y="7818"/>
                      <a:pt x="31267" y="7871"/>
                    </a:cubicBezTo>
                    <a:cubicBezTo>
                      <a:pt x="30373" y="7925"/>
                      <a:pt x="29550" y="8158"/>
                      <a:pt x="28853" y="8766"/>
                    </a:cubicBezTo>
                    <a:cubicBezTo>
                      <a:pt x="28101" y="9392"/>
                      <a:pt x="27350" y="10018"/>
                      <a:pt x="26509" y="10537"/>
                    </a:cubicBezTo>
                    <a:cubicBezTo>
                      <a:pt x="26313" y="10662"/>
                      <a:pt x="26098" y="10716"/>
                      <a:pt x="25865" y="10733"/>
                    </a:cubicBezTo>
                    <a:cubicBezTo>
                      <a:pt x="25025" y="10769"/>
                      <a:pt x="24184" y="10769"/>
                      <a:pt x="23325" y="10876"/>
                    </a:cubicBezTo>
                    <a:cubicBezTo>
                      <a:pt x="23004" y="10912"/>
                      <a:pt x="22735" y="11055"/>
                      <a:pt x="22521" y="11306"/>
                    </a:cubicBezTo>
                    <a:cubicBezTo>
                      <a:pt x="22342" y="11538"/>
                      <a:pt x="22109" y="11699"/>
                      <a:pt x="21841" y="11860"/>
                    </a:cubicBezTo>
                    <a:cubicBezTo>
                      <a:pt x="21072" y="12290"/>
                      <a:pt x="20374" y="12844"/>
                      <a:pt x="19766" y="13488"/>
                    </a:cubicBezTo>
                    <a:cubicBezTo>
                      <a:pt x="19640" y="13629"/>
                      <a:pt x="19514" y="13688"/>
                      <a:pt x="19340" y="13688"/>
                    </a:cubicBezTo>
                    <a:cubicBezTo>
                      <a:pt x="19316" y="13688"/>
                      <a:pt x="19291" y="13687"/>
                      <a:pt x="19265" y="13685"/>
                    </a:cubicBezTo>
                    <a:cubicBezTo>
                      <a:pt x="18267" y="13634"/>
                      <a:pt x="17269" y="13615"/>
                      <a:pt x="16271" y="13615"/>
                    </a:cubicBezTo>
                    <a:cubicBezTo>
                      <a:pt x="15158" y="13615"/>
                      <a:pt x="14046" y="13639"/>
                      <a:pt x="12933" y="13667"/>
                    </a:cubicBezTo>
                    <a:cubicBezTo>
                      <a:pt x="12629" y="13673"/>
                      <a:pt x="12323" y="13673"/>
                      <a:pt x="12016" y="13673"/>
                    </a:cubicBezTo>
                    <a:lnTo>
                      <a:pt x="12016" y="13673"/>
                    </a:lnTo>
                    <a:cubicBezTo>
                      <a:pt x="11403" y="13673"/>
                      <a:pt x="10786" y="13673"/>
                      <a:pt x="10178" y="13721"/>
                    </a:cubicBezTo>
                    <a:cubicBezTo>
                      <a:pt x="9749" y="13756"/>
                      <a:pt x="9338" y="13774"/>
                      <a:pt x="8926" y="13828"/>
                    </a:cubicBezTo>
                    <a:cubicBezTo>
                      <a:pt x="8640" y="13882"/>
                      <a:pt x="8622" y="13917"/>
                      <a:pt x="8729" y="14168"/>
                    </a:cubicBezTo>
                    <a:cubicBezTo>
                      <a:pt x="8962" y="14776"/>
                      <a:pt x="8998" y="15420"/>
                      <a:pt x="9087" y="16064"/>
                    </a:cubicBezTo>
                    <a:cubicBezTo>
                      <a:pt x="9302" y="17441"/>
                      <a:pt x="9391" y="18854"/>
                      <a:pt x="9874" y="20178"/>
                    </a:cubicBezTo>
                    <a:cubicBezTo>
                      <a:pt x="9928" y="20339"/>
                      <a:pt x="9946" y="20500"/>
                      <a:pt x="9982" y="20643"/>
                    </a:cubicBezTo>
                    <a:cubicBezTo>
                      <a:pt x="10053" y="20929"/>
                      <a:pt x="10017" y="21180"/>
                      <a:pt x="9821" y="21412"/>
                    </a:cubicBezTo>
                    <a:cubicBezTo>
                      <a:pt x="9373" y="21967"/>
                      <a:pt x="9141" y="22611"/>
                      <a:pt x="8998" y="23290"/>
                    </a:cubicBezTo>
                    <a:cubicBezTo>
                      <a:pt x="8551" y="25151"/>
                      <a:pt x="8068" y="27011"/>
                      <a:pt x="7728" y="28907"/>
                    </a:cubicBezTo>
                    <a:cubicBezTo>
                      <a:pt x="7424" y="30642"/>
                      <a:pt x="7173" y="32377"/>
                      <a:pt x="6798" y="34094"/>
                    </a:cubicBezTo>
                    <a:cubicBezTo>
                      <a:pt x="6440" y="35722"/>
                      <a:pt x="6064" y="37332"/>
                      <a:pt x="5510" y="38906"/>
                    </a:cubicBezTo>
                    <a:cubicBezTo>
                      <a:pt x="5349" y="39335"/>
                      <a:pt x="5134" y="39729"/>
                      <a:pt x="4830" y="40069"/>
                    </a:cubicBezTo>
                    <a:cubicBezTo>
                      <a:pt x="4168" y="40820"/>
                      <a:pt x="3471" y="41535"/>
                      <a:pt x="2862" y="42340"/>
                    </a:cubicBezTo>
                    <a:cubicBezTo>
                      <a:pt x="2326" y="43020"/>
                      <a:pt x="2093" y="43736"/>
                      <a:pt x="2362" y="44576"/>
                    </a:cubicBezTo>
                    <a:cubicBezTo>
                      <a:pt x="2487" y="44970"/>
                      <a:pt x="2576" y="45399"/>
                      <a:pt x="2612" y="45810"/>
                    </a:cubicBezTo>
                    <a:cubicBezTo>
                      <a:pt x="2684" y="46580"/>
                      <a:pt x="2487" y="47295"/>
                      <a:pt x="2129" y="47921"/>
                    </a:cubicBezTo>
                    <a:cubicBezTo>
                      <a:pt x="1396" y="49227"/>
                      <a:pt x="573" y="50479"/>
                      <a:pt x="0" y="51856"/>
                    </a:cubicBezTo>
                    <a:cubicBezTo>
                      <a:pt x="0" y="51961"/>
                      <a:pt x="36" y="51989"/>
                      <a:pt x="83" y="51989"/>
                    </a:cubicBezTo>
                    <a:cubicBezTo>
                      <a:pt x="139" y="51989"/>
                      <a:pt x="211" y="51946"/>
                      <a:pt x="251" y="51946"/>
                    </a:cubicBezTo>
                    <a:cubicBezTo>
                      <a:pt x="17655" y="51964"/>
                      <a:pt x="35077" y="51964"/>
                      <a:pt x="52482" y="51964"/>
                    </a:cubicBezTo>
                    <a:cubicBezTo>
                      <a:pt x="52482" y="51838"/>
                      <a:pt x="52500" y="51713"/>
                      <a:pt x="52500" y="51588"/>
                    </a:cubicBezTo>
                    <a:lnTo>
                      <a:pt x="52500" y="377"/>
                    </a:lnTo>
                    <a:cubicBezTo>
                      <a:pt x="52500" y="108"/>
                      <a:pt x="52500" y="1"/>
                      <a:pt x="52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10800000">
              <a:off x="-381235" y="4423244"/>
              <a:ext cx="9628545" cy="3287537"/>
              <a:chOff x="-78207" y="-2210293"/>
              <a:chExt cx="9628545" cy="3287537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-78207" y="-2210293"/>
                <a:ext cx="9628545" cy="3287537"/>
              </a:xfrm>
              <a:custGeom>
                <a:avLst/>
                <a:gdLst/>
                <a:ahLst/>
                <a:cxnLst/>
                <a:rect l="l" t="t" r="r" b="b"/>
                <a:pathLst>
                  <a:path w="131758" h="44987" extrusionOk="0">
                    <a:moveTo>
                      <a:pt x="0" y="0"/>
                    </a:moveTo>
                    <a:cubicBezTo>
                      <a:pt x="0" y="0"/>
                      <a:pt x="54" y="32126"/>
                      <a:pt x="54" y="39281"/>
                    </a:cubicBezTo>
                    <a:cubicBezTo>
                      <a:pt x="54" y="40175"/>
                      <a:pt x="143" y="40229"/>
                      <a:pt x="1020" y="40354"/>
                    </a:cubicBezTo>
                    <a:cubicBezTo>
                      <a:pt x="2683" y="40587"/>
                      <a:pt x="4347" y="40909"/>
                      <a:pt x="5992" y="41141"/>
                    </a:cubicBezTo>
                    <a:cubicBezTo>
                      <a:pt x="7101" y="41302"/>
                      <a:pt x="8210" y="41356"/>
                      <a:pt x="9319" y="41535"/>
                    </a:cubicBezTo>
                    <a:cubicBezTo>
                      <a:pt x="10607" y="41731"/>
                      <a:pt x="11895" y="42000"/>
                      <a:pt x="13183" y="42232"/>
                    </a:cubicBezTo>
                    <a:cubicBezTo>
                      <a:pt x="14542" y="42483"/>
                      <a:pt x="15902" y="42697"/>
                      <a:pt x="17261" y="42983"/>
                    </a:cubicBezTo>
                    <a:cubicBezTo>
                      <a:pt x="18388" y="43234"/>
                      <a:pt x="19515" y="43288"/>
                      <a:pt x="20660" y="43377"/>
                    </a:cubicBezTo>
                    <a:cubicBezTo>
                      <a:pt x="20732" y="43384"/>
                      <a:pt x="20799" y="43392"/>
                      <a:pt x="20863" y="43392"/>
                    </a:cubicBezTo>
                    <a:cubicBezTo>
                      <a:pt x="20976" y="43392"/>
                      <a:pt x="21083" y="43365"/>
                      <a:pt x="21196" y="43252"/>
                    </a:cubicBezTo>
                    <a:cubicBezTo>
                      <a:pt x="21336" y="43105"/>
                      <a:pt x="21503" y="43063"/>
                      <a:pt x="21680" y="43063"/>
                    </a:cubicBezTo>
                    <a:cubicBezTo>
                      <a:pt x="21905" y="43063"/>
                      <a:pt x="22146" y="43130"/>
                      <a:pt x="22367" y="43130"/>
                    </a:cubicBezTo>
                    <a:cubicBezTo>
                      <a:pt x="22394" y="43130"/>
                      <a:pt x="22422" y="43129"/>
                      <a:pt x="22449" y="43127"/>
                    </a:cubicBezTo>
                    <a:cubicBezTo>
                      <a:pt x="22842" y="43073"/>
                      <a:pt x="23271" y="43073"/>
                      <a:pt x="23665" y="42983"/>
                    </a:cubicBezTo>
                    <a:cubicBezTo>
                      <a:pt x="24416" y="42787"/>
                      <a:pt x="25275" y="42733"/>
                      <a:pt x="25901" y="42357"/>
                    </a:cubicBezTo>
                    <a:cubicBezTo>
                      <a:pt x="26688" y="41892"/>
                      <a:pt x="27439" y="41821"/>
                      <a:pt x="28316" y="41821"/>
                    </a:cubicBezTo>
                    <a:cubicBezTo>
                      <a:pt x="29138" y="41821"/>
                      <a:pt x="29997" y="41696"/>
                      <a:pt x="30730" y="41231"/>
                    </a:cubicBezTo>
                    <a:cubicBezTo>
                      <a:pt x="30803" y="41180"/>
                      <a:pt x="30874" y="41161"/>
                      <a:pt x="30944" y="41161"/>
                    </a:cubicBezTo>
                    <a:cubicBezTo>
                      <a:pt x="31099" y="41161"/>
                      <a:pt x="31250" y="41253"/>
                      <a:pt x="31410" y="41302"/>
                    </a:cubicBezTo>
                    <a:cubicBezTo>
                      <a:pt x="33199" y="41910"/>
                      <a:pt x="34880" y="42822"/>
                      <a:pt x="36633" y="43556"/>
                    </a:cubicBezTo>
                    <a:cubicBezTo>
                      <a:pt x="37814" y="44039"/>
                      <a:pt x="38959" y="44683"/>
                      <a:pt x="40246" y="44933"/>
                    </a:cubicBezTo>
                    <a:cubicBezTo>
                      <a:pt x="40354" y="44951"/>
                      <a:pt x="40457" y="44987"/>
                      <a:pt x="40555" y="44987"/>
                    </a:cubicBezTo>
                    <a:cubicBezTo>
                      <a:pt x="40653" y="44987"/>
                      <a:pt x="40747" y="44951"/>
                      <a:pt x="40837" y="44826"/>
                    </a:cubicBezTo>
                    <a:cubicBezTo>
                      <a:pt x="40852" y="44779"/>
                      <a:pt x="40948" y="44733"/>
                      <a:pt x="40997" y="44733"/>
                    </a:cubicBezTo>
                    <a:cubicBezTo>
                      <a:pt x="41004" y="44733"/>
                      <a:pt x="41011" y="44734"/>
                      <a:pt x="41016" y="44736"/>
                    </a:cubicBezTo>
                    <a:cubicBezTo>
                      <a:pt x="41252" y="44873"/>
                      <a:pt x="41493" y="44919"/>
                      <a:pt x="41734" y="44919"/>
                    </a:cubicBezTo>
                    <a:cubicBezTo>
                      <a:pt x="42222" y="44919"/>
                      <a:pt x="42713" y="44731"/>
                      <a:pt x="43180" y="44719"/>
                    </a:cubicBezTo>
                    <a:cubicBezTo>
                      <a:pt x="43274" y="44714"/>
                      <a:pt x="43370" y="44712"/>
                      <a:pt x="43469" y="44712"/>
                    </a:cubicBezTo>
                    <a:cubicBezTo>
                      <a:pt x="43576" y="44712"/>
                      <a:pt x="43686" y="44714"/>
                      <a:pt x="43797" y="44714"/>
                    </a:cubicBezTo>
                    <a:cubicBezTo>
                      <a:pt x="44342" y="44714"/>
                      <a:pt x="44917" y="44678"/>
                      <a:pt x="45380" y="44253"/>
                    </a:cubicBezTo>
                    <a:cubicBezTo>
                      <a:pt x="45411" y="44223"/>
                      <a:pt x="45455" y="44178"/>
                      <a:pt x="45501" y="44178"/>
                    </a:cubicBezTo>
                    <a:cubicBezTo>
                      <a:pt x="45508" y="44178"/>
                      <a:pt x="45516" y="44179"/>
                      <a:pt x="45523" y="44182"/>
                    </a:cubicBezTo>
                    <a:cubicBezTo>
                      <a:pt x="45636" y="44201"/>
                      <a:pt x="45746" y="44210"/>
                      <a:pt x="45855" y="44210"/>
                    </a:cubicBezTo>
                    <a:cubicBezTo>
                      <a:pt x="46641" y="44210"/>
                      <a:pt x="47329" y="43751"/>
                      <a:pt x="48099" y="43610"/>
                    </a:cubicBezTo>
                    <a:cubicBezTo>
                      <a:pt x="48135" y="43605"/>
                      <a:pt x="48168" y="43603"/>
                      <a:pt x="48200" y="43603"/>
                    </a:cubicBezTo>
                    <a:cubicBezTo>
                      <a:pt x="48297" y="43603"/>
                      <a:pt x="48381" y="43623"/>
                      <a:pt x="48475" y="43663"/>
                    </a:cubicBezTo>
                    <a:cubicBezTo>
                      <a:pt x="48537" y="43699"/>
                      <a:pt x="48613" y="43717"/>
                      <a:pt x="48687" y="43717"/>
                    </a:cubicBezTo>
                    <a:cubicBezTo>
                      <a:pt x="48761" y="43717"/>
                      <a:pt x="48832" y="43699"/>
                      <a:pt x="48886" y="43663"/>
                    </a:cubicBezTo>
                    <a:cubicBezTo>
                      <a:pt x="49566" y="43109"/>
                      <a:pt x="50424" y="43019"/>
                      <a:pt x="51193" y="42715"/>
                    </a:cubicBezTo>
                    <a:cubicBezTo>
                      <a:pt x="51392" y="42630"/>
                      <a:pt x="51579" y="42579"/>
                      <a:pt x="51790" y="42579"/>
                    </a:cubicBezTo>
                    <a:cubicBezTo>
                      <a:pt x="51845" y="42579"/>
                      <a:pt x="51903" y="42582"/>
                      <a:pt x="51963" y="42590"/>
                    </a:cubicBezTo>
                    <a:cubicBezTo>
                      <a:pt x="51993" y="42593"/>
                      <a:pt x="52023" y="42595"/>
                      <a:pt x="52052" y="42595"/>
                    </a:cubicBezTo>
                    <a:cubicBezTo>
                      <a:pt x="52488" y="42595"/>
                      <a:pt x="52810" y="42237"/>
                      <a:pt x="53179" y="42035"/>
                    </a:cubicBezTo>
                    <a:cubicBezTo>
                      <a:pt x="53839" y="41681"/>
                      <a:pt x="54442" y="41269"/>
                      <a:pt x="55235" y="41269"/>
                    </a:cubicBezTo>
                    <a:cubicBezTo>
                      <a:pt x="55322" y="41269"/>
                      <a:pt x="55412" y="41274"/>
                      <a:pt x="55504" y="41284"/>
                    </a:cubicBezTo>
                    <a:cubicBezTo>
                      <a:pt x="55569" y="41292"/>
                      <a:pt x="55633" y="41295"/>
                      <a:pt x="55697" y="41295"/>
                    </a:cubicBezTo>
                    <a:cubicBezTo>
                      <a:pt x="56406" y="41295"/>
                      <a:pt x="57045" y="40864"/>
                      <a:pt x="57669" y="40569"/>
                    </a:cubicBezTo>
                    <a:cubicBezTo>
                      <a:pt x="58223" y="40282"/>
                      <a:pt x="58795" y="40032"/>
                      <a:pt x="59386" y="39817"/>
                    </a:cubicBezTo>
                    <a:cubicBezTo>
                      <a:pt x="59958" y="39621"/>
                      <a:pt x="60602" y="39621"/>
                      <a:pt x="61121" y="39191"/>
                    </a:cubicBezTo>
                    <a:cubicBezTo>
                      <a:pt x="61187" y="39131"/>
                      <a:pt x="61276" y="39111"/>
                      <a:pt x="61375" y="39111"/>
                    </a:cubicBezTo>
                    <a:cubicBezTo>
                      <a:pt x="61543" y="39111"/>
                      <a:pt x="61739" y="39169"/>
                      <a:pt x="61908" y="39191"/>
                    </a:cubicBezTo>
                    <a:cubicBezTo>
                      <a:pt x="62667" y="39310"/>
                      <a:pt x="63426" y="39415"/>
                      <a:pt x="64183" y="39415"/>
                    </a:cubicBezTo>
                    <a:cubicBezTo>
                      <a:pt x="64906" y="39415"/>
                      <a:pt x="65627" y="39319"/>
                      <a:pt x="66344" y="39048"/>
                    </a:cubicBezTo>
                    <a:cubicBezTo>
                      <a:pt x="66487" y="38995"/>
                      <a:pt x="66666" y="38941"/>
                      <a:pt x="66827" y="38941"/>
                    </a:cubicBezTo>
                    <a:cubicBezTo>
                      <a:pt x="66901" y="38944"/>
                      <a:pt x="66975" y="38945"/>
                      <a:pt x="67048" y="38945"/>
                    </a:cubicBezTo>
                    <a:cubicBezTo>
                      <a:pt x="67863" y="38945"/>
                      <a:pt x="68643" y="38762"/>
                      <a:pt x="69349" y="38369"/>
                    </a:cubicBezTo>
                    <a:cubicBezTo>
                      <a:pt x="69704" y="38176"/>
                      <a:pt x="70055" y="38112"/>
                      <a:pt x="70407" y="38112"/>
                    </a:cubicBezTo>
                    <a:cubicBezTo>
                      <a:pt x="70905" y="38112"/>
                      <a:pt x="71403" y="38241"/>
                      <a:pt x="71907" y="38315"/>
                    </a:cubicBezTo>
                    <a:cubicBezTo>
                      <a:pt x="72467" y="38397"/>
                      <a:pt x="73017" y="38541"/>
                      <a:pt x="73588" y="38541"/>
                    </a:cubicBezTo>
                    <a:cubicBezTo>
                      <a:pt x="73764" y="38541"/>
                      <a:pt x="73943" y="38528"/>
                      <a:pt x="74125" y="38494"/>
                    </a:cubicBezTo>
                    <a:cubicBezTo>
                      <a:pt x="74210" y="38478"/>
                      <a:pt x="74299" y="38466"/>
                      <a:pt x="74387" y="38466"/>
                    </a:cubicBezTo>
                    <a:cubicBezTo>
                      <a:pt x="74501" y="38466"/>
                      <a:pt x="74614" y="38487"/>
                      <a:pt x="74715" y="38547"/>
                    </a:cubicBezTo>
                    <a:cubicBezTo>
                      <a:pt x="75413" y="38977"/>
                      <a:pt x="76253" y="39066"/>
                      <a:pt x="77023" y="39334"/>
                    </a:cubicBezTo>
                    <a:cubicBezTo>
                      <a:pt x="78489" y="39853"/>
                      <a:pt x="80028" y="40068"/>
                      <a:pt x="81548" y="40354"/>
                    </a:cubicBezTo>
                    <a:cubicBezTo>
                      <a:pt x="83015" y="40622"/>
                      <a:pt x="84517" y="40658"/>
                      <a:pt x="85966" y="41087"/>
                    </a:cubicBezTo>
                    <a:cubicBezTo>
                      <a:pt x="86390" y="41213"/>
                      <a:pt x="86823" y="41256"/>
                      <a:pt x="87261" y="41256"/>
                    </a:cubicBezTo>
                    <a:cubicBezTo>
                      <a:pt x="88006" y="41256"/>
                      <a:pt x="88764" y="41132"/>
                      <a:pt x="89508" y="41087"/>
                    </a:cubicBezTo>
                    <a:cubicBezTo>
                      <a:pt x="90765" y="40987"/>
                      <a:pt x="92023" y="40796"/>
                      <a:pt x="93289" y="40796"/>
                    </a:cubicBezTo>
                    <a:cubicBezTo>
                      <a:pt x="93608" y="40796"/>
                      <a:pt x="93928" y="40808"/>
                      <a:pt x="94248" y="40837"/>
                    </a:cubicBezTo>
                    <a:cubicBezTo>
                      <a:pt x="94749" y="40891"/>
                      <a:pt x="95232" y="41087"/>
                      <a:pt x="95715" y="41213"/>
                    </a:cubicBezTo>
                    <a:cubicBezTo>
                      <a:pt x="97110" y="41588"/>
                      <a:pt x="98541" y="41749"/>
                      <a:pt x="99972" y="41821"/>
                    </a:cubicBezTo>
                    <a:cubicBezTo>
                      <a:pt x="100065" y="41823"/>
                      <a:pt x="100158" y="41824"/>
                      <a:pt x="100250" y="41824"/>
                    </a:cubicBezTo>
                    <a:cubicBezTo>
                      <a:pt x="100908" y="41824"/>
                      <a:pt x="101563" y="41754"/>
                      <a:pt x="102190" y="41409"/>
                    </a:cubicBezTo>
                    <a:cubicBezTo>
                      <a:pt x="102538" y="41213"/>
                      <a:pt x="102949" y="41093"/>
                      <a:pt x="103371" y="41093"/>
                    </a:cubicBezTo>
                    <a:cubicBezTo>
                      <a:pt x="103448" y="41093"/>
                      <a:pt x="103526" y="41097"/>
                      <a:pt x="103603" y="41105"/>
                    </a:cubicBezTo>
                    <a:cubicBezTo>
                      <a:pt x="103652" y="41109"/>
                      <a:pt x="103700" y="41111"/>
                      <a:pt x="103748" y="41111"/>
                    </a:cubicBezTo>
                    <a:cubicBezTo>
                      <a:pt x="104124" y="41111"/>
                      <a:pt x="104478" y="40990"/>
                      <a:pt x="104748" y="40783"/>
                    </a:cubicBezTo>
                    <a:cubicBezTo>
                      <a:pt x="105517" y="40229"/>
                      <a:pt x="106411" y="40211"/>
                      <a:pt x="107270" y="40050"/>
                    </a:cubicBezTo>
                    <a:cubicBezTo>
                      <a:pt x="107717" y="39961"/>
                      <a:pt x="108164" y="39925"/>
                      <a:pt x="108612" y="39782"/>
                    </a:cubicBezTo>
                    <a:cubicBezTo>
                      <a:pt x="109488" y="39495"/>
                      <a:pt x="110436" y="39478"/>
                      <a:pt x="111295" y="39084"/>
                    </a:cubicBezTo>
                    <a:cubicBezTo>
                      <a:pt x="111513" y="38983"/>
                      <a:pt x="111739" y="38953"/>
                      <a:pt x="111967" y="38953"/>
                    </a:cubicBezTo>
                    <a:cubicBezTo>
                      <a:pt x="112261" y="38953"/>
                      <a:pt x="112559" y="39002"/>
                      <a:pt x="112851" y="39012"/>
                    </a:cubicBezTo>
                    <a:cubicBezTo>
                      <a:pt x="112911" y="39016"/>
                      <a:pt x="112971" y="39018"/>
                      <a:pt x="113030" y="39018"/>
                    </a:cubicBezTo>
                    <a:cubicBezTo>
                      <a:pt x="113885" y="39018"/>
                      <a:pt x="114638" y="38670"/>
                      <a:pt x="115391" y="38369"/>
                    </a:cubicBezTo>
                    <a:cubicBezTo>
                      <a:pt x="115989" y="38138"/>
                      <a:pt x="116581" y="37997"/>
                      <a:pt x="117188" y="37997"/>
                    </a:cubicBezTo>
                    <a:cubicBezTo>
                      <a:pt x="117525" y="37997"/>
                      <a:pt x="117866" y="38040"/>
                      <a:pt x="118217" y="38136"/>
                    </a:cubicBezTo>
                    <a:cubicBezTo>
                      <a:pt x="118566" y="38229"/>
                      <a:pt x="118913" y="38285"/>
                      <a:pt x="119258" y="38285"/>
                    </a:cubicBezTo>
                    <a:cubicBezTo>
                      <a:pt x="119709" y="38285"/>
                      <a:pt x="120158" y="38190"/>
                      <a:pt x="120614" y="37957"/>
                    </a:cubicBezTo>
                    <a:cubicBezTo>
                      <a:pt x="120894" y="37809"/>
                      <a:pt x="121195" y="37759"/>
                      <a:pt x="121503" y="37759"/>
                    </a:cubicBezTo>
                    <a:cubicBezTo>
                      <a:pt x="121902" y="37759"/>
                      <a:pt x="122313" y="37843"/>
                      <a:pt x="122707" y="37903"/>
                    </a:cubicBezTo>
                    <a:cubicBezTo>
                      <a:pt x="123064" y="37951"/>
                      <a:pt x="123422" y="38007"/>
                      <a:pt x="123785" y="38007"/>
                    </a:cubicBezTo>
                    <a:cubicBezTo>
                      <a:pt x="123967" y="38007"/>
                      <a:pt x="124150" y="37993"/>
                      <a:pt x="124334" y="37957"/>
                    </a:cubicBezTo>
                    <a:cubicBezTo>
                      <a:pt x="124485" y="37929"/>
                      <a:pt x="124638" y="37917"/>
                      <a:pt x="124792" y="37917"/>
                    </a:cubicBezTo>
                    <a:cubicBezTo>
                      <a:pt x="125022" y="37917"/>
                      <a:pt x="125254" y="37943"/>
                      <a:pt x="125479" y="37975"/>
                    </a:cubicBezTo>
                    <a:cubicBezTo>
                      <a:pt x="125830" y="38035"/>
                      <a:pt x="126180" y="38084"/>
                      <a:pt x="126534" y="38084"/>
                    </a:cubicBezTo>
                    <a:cubicBezTo>
                      <a:pt x="126812" y="38084"/>
                      <a:pt x="127092" y="38054"/>
                      <a:pt x="127375" y="37975"/>
                    </a:cubicBezTo>
                    <a:cubicBezTo>
                      <a:pt x="127659" y="37907"/>
                      <a:pt x="127950" y="37882"/>
                      <a:pt x="128238" y="37882"/>
                    </a:cubicBezTo>
                    <a:cubicBezTo>
                      <a:pt x="128405" y="37882"/>
                      <a:pt x="128571" y="37890"/>
                      <a:pt x="128735" y="37903"/>
                    </a:cubicBezTo>
                    <a:cubicBezTo>
                      <a:pt x="128979" y="37912"/>
                      <a:pt x="129223" y="37931"/>
                      <a:pt x="129464" y="37931"/>
                    </a:cubicBezTo>
                    <a:cubicBezTo>
                      <a:pt x="129753" y="37931"/>
                      <a:pt x="130036" y="37903"/>
                      <a:pt x="130309" y="37796"/>
                    </a:cubicBezTo>
                    <a:cubicBezTo>
                      <a:pt x="130372" y="37775"/>
                      <a:pt x="130433" y="37767"/>
                      <a:pt x="130493" y="37767"/>
                    </a:cubicBezTo>
                    <a:cubicBezTo>
                      <a:pt x="130637" y="37767"/>
                      <a:pt x="130773" y="37817"/>
                      <a:pt x="130899" y="37868"/>
                    </a:cubicBezTo>
                    <a:cubicBezTo>
                      <a:pt x="131123" y="37942"/>
                      <a:pt x="131359" y="38042"/>
                      <a:pt x="131607" y="38042"/>
                    </a:cubicBezTo>
                    <a:cubicBezTo>
                      <a:pt x="131657" y="38042"/>
                      <a:pt x="131707" y="38038"/>
                      <a:pt x="131758" y="38029"/>
                    </a:cubicBezTo>
                    <a:cubicBezTo>
                      <a:pt x="131758" y="25508"/>
                      <a:pt x="131758" y="13004"/>
                      <a:pt x="131758" y="501"/>
                    </a:cubicBezTo>
                    <a:cubicBezTo>
                      <a:pt x="131758" y="90"/>
                      <a:pt x="131668" y="0"/>
                      <a:pt x="1312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11" y="-2124141"/>
                <a:ext cx="9202308" cy="3142005"/>
              </a:xfrm>
              <a:custGeom>
                <a:avLst/>
                <a:gdLst/>
                <a:ahLst/>
                <a:cxnLst/>
                <a:rect l="l" t="t" r="r" b="b"/>
                <a:pathLst>
                  <a:path w="131758" h="44987" extrusionOk="0">
                    <a:moveTo>
                      <a:pt x="0" y="0"/>
                    </a:moveTo>
                    <a:cubicBezTo>
                      <a:pt x="0" y="0"/>
                      <a:pt x="54" y="32126"/>
                      <a:pt x="54" y="39281"/>
                    </a:cubicBezTo>
                    <a:cubicBezTo>
                      <a:pt x="54" y="40175"/>
                      <a:pt x="143" y="40229"/>
                      <a:pt x="1020" y="40354"/>
                    </a:cubicBezTo>
                    <a:cubicBezTo>
                      <a:pt x="2683" y="40587"/>
                      <a:pt x="4347" y="40909"/>
                      <a:pt x="5992" y="41141"/>
                    </a:cubicBezTo>
                    <a:cubicBezTo>
                      <a:pt x="7101" y="41302"/>
                      <a:pt x="8210" y="41356"/>
                      <a:pt x="9319" y="41535"/>
                    </a:cubicBezTo>
                    <a:cubicBezTo>
                      <a:pt x="10607" y="41731"/>
                      <a:pt x="11895" y="42000"/>
                      <a:pt x="13183" y="42232"/>
                    </a:cubicBezTo>
                    <a:cubicBezTo>
                      <a:pt x="14542" y="42483"/>
                      <a:pt x="15902" y="42697"/>
                      <a:pt x="17261" y="42983"/>
                    </a:cubicBezTo>
                    <a:cubicBezTo>
                      <a:pt x="18388" y="43234"/>
                      <a:pt x="19515" y="43288"/>
                      <a:pt x="20660" y="43377"/>
                    </a:cubicBezTo>
                    <a:cubicBezTo>
                      <a:pt x="20732" y="43384"/>
                      <a:pt x="20799" y="43392"/>
                      <a:pt x="20863" y="43392"/>
                    </a:cubicBezTo>
                    <a:cubicBezTo>
                      <a:pt x="20976" y="43392"/>
                      <a:pt x="21083" y="43365"/>
                      <a:pt x="21196" y="43252"/>
                    </a:cubicBezTo>
                    <a:cubicBezTo>
                      <a:pt x="21336" y="43105"/>
                      <a:pt x="21503" y="43063"/>
                      <a:pt x="21680" y="43063"/>
                    </a:cubicBezTo>
                    <a:cubicBezTo>
                      <a:pt x="21905" y="43063"/>
                      <a:pt x="22146" y="43130"/>
                      <a:pt x="22367" y="43130"/>
                    </a:cubicBezTo>
                    <a:cubicBezTo>
                      <a:pt x="22394" y="43130"/>
                      <a:pt x="22422" y="43129"/>
                      <a:pt x="22449" y="43127"/>
                    </a:cubicBezTo>
                    <a:cubicBezTo>
                      <a:pt x="22842" y="43073"/>
                      <a:pt x="23271" y="43073"/>
                      <a:pt x="23665" y="42983"/>
                    </a:cubicBezTo>
                    <a:cubicBezTo>
                      <a:pt x="24416" y="42787"/>
                      <a:pt x="25275" y="42733"/>
                      <a:pt x="25901" y="42357"/>
                    </a:cubicBezTo>
                    <a:cubicBezTo>
                      <a:pt x="26688" y="41892"/>
                      <a:pt x="27439" y="41821"/>
                      <a:pt x="28316" y="41821"/>
                    </a:cubicBezTo>
                    <a:cubicBezTo>
                      <a:pt x="29138" y="41821"/>
                      <a:pt x="29997" y="41696"/>
                      <a:pt x="30730" y="41231"/>
                    </a:cubicBezTo>
                    <a:cubicBezTo>
                      <a:pt x="30803" y="41180"/>
                      <a:pt x="30874" y="41161"/>
                      <a:pt x="30944" y="41161"/>
                    </a:cubicBezTo>
                    <a:cubicBezTo>
                      <a:pt x="31099" y="41161"/>
                      <a:pt x="31250" y="41253"/>
                      <a:pt x="31410" y="41302"/>
                    </a:cubicBezTo>
                    <a:cubicBezTo>
                      <a:pt x="33199" y="41910"/>
                      <a:pt x="34880" y="42822"/>
                      <a:pt x="36633" y="43556"/>
                    </a:cubicBezTo>
                    <a:cubicBezTo>
                      <a:pt x="37814" y="44039"/>
                      <a:pt x="38959" y="44683"/>
                      <a:pt x="40246" y="44933"/>
                    </a:cubicBezTo>
                    <a:cubicBezTo>
                      <a:pt x="40354" y="44951"/>
                      <a:pt x="40457" y="44987"/>
                      <a:pt x="40555" y="44987"/>
                    </a:cubicBezTo>
                    <a:cubicBezTo>
                      <a:pt x="40653" y="44987"/>
                      <a:pt x="40747" y="44951"/>
                      <a:pt x="40837" y="44826"/>
                    </a:cubicBezTo>
                    <a:cubicBezTo>
                      <a:pt x="40852" y="44779"/>
                      <a:pt x="40948" y="44733"/>
                      <a:pt x="40997" y="44733"/>
                    </a:cubicBezTo>
                    <a:cubicBezTo>
                      <a:pt x="41004" y="44733"/>
                      <a:pt x="41011" y="44734"/>
                      <a:pt x="41016" y="44736"/>
                    </a:cubicBezTo>
                    <a:cubicBezTo>
                      <a:pt x="41252" y="44873"/>
                      <a:pt x="41493" y="44919"/>
                      <a:pt x="41734" y="44919"/>
                    </a:cubicBezTo>
                    <a:cubicBezTo>
                      <a:pt x="42222" y="44919"/>
                      <a:pt x="42713" y="44731"/>
                      <a:pt x="43180" y="44719"/>
                    </a:cubicBezTo>
                    <a:cubicBezTo>
                      <a:pt x="43274" y="44714"/>
                      <a:pt x="43370" y="44712"/>
                      <a:pt x="43469" y="44712"/>
                    </a:cubicBezTo>
                    <a:cubicBezTo>
                      <a:pt x="43576" y="44712"/>
                      <a:pt x="43686" y="44714"/>
                      <a:pt x="43797" y="44714"/>
                    </a:cubicBezTo>
                    <a:cubicBezTo>
                      <a:pt x="44342" y="44714"/>
                      <a:pt x="44917" y="44678"/>
                      <a:pt x="45380" y="44253"/>
                    </a:cubicBezTo>
                    <a:cubicBezTo>
                      <a:pt x="45411" y="44223"/>
                      <a:pt x="45455" y="44178"/>
                      <a:pt x="45501" y="44178"/>
                    </a:cubicBezTo>
                    <a:cubicBezTo>
                      <a:pt x="45508" y="44178"/>
                      <a:pt x="45516" y="44179"/>
                      <a:pt x="45523" y="44182"/>
                    </a:cubicBezTo>
                    <a:cubicBezTo>
                      <a:pt x="45636" y="44201"/>
                      <a:pt x="45746" y="44210"/>
                      <a:pt x="45855" y="44210"/>
                    </a:cubicBezTo>
                    <a:cubicBezTo>
                      <a:pt x="46641" y="44210"/>
                      <a:pt x="47329" y="43751"/>
                      <a:pt x="48099" y="43610"/>
                    </a:cubicBezTo>
                    <a:cubicBezTo>
                      <a:pt x="48135" y="43605"/>
                      <a:pt x="48168" y="43603"/>
                      <a:pt x="48200" y="43603"/>
                    </a:cubicBezTo>
                    <a:cubicBezTo>
                      <a:pt x="48297" y="43603"/>
                      <a:pt x="48381" y="43623"/>
                      <a:pt x="48475" y="43663"/>
                    </a:cubicBezTo>
                    <a:cubicBezTo>
                      <a:pt x="48537" y="43699"/>
                      <a:pt x="48613" y="43717"/>
                      <a:pt x="48687" y="43717"/>
                    </a:cubicBezTo>
                    <a:cubicBezTo>
                      <a:pt x="48761" y="43717"/>
                      <a:pt x="48832" y="43699"/>
                      <a:pt x="48886" y="43663"/>
                    </a:cubicBezTo>
                    <a:cubicBezTo>
                      <a:pt x="49566" y="43109"/>
                      <a:pt x="50424" y="43019"/>
                      <a:pt x="51193" y="42715"/>
                    </a:cubicBezTo>
                    <a:cubicBezTo>
                      <a:pt x="51392" y="42630"/>
                      <a:pt x="51579" y="42579"/>
                      <a:pt x="51790" y="42579"/>
                    </a:cubicBezTo>
                    <a:cubicBezTo>
                      <a:pt x="51845" y="42579"/>
                      <a:pt x="51903" y="42582"/>
                      <a:pt x="51963" y="42590"/>
                    </a:cubicBezTo>
                    <a:cubicBezTo>
                      <a:pt x="51993" y="42593"/>
                      <a:pt x="52023" y="42595"/>
                      <a:pt x="52052" y="42595"/>
                    </a:cubicBezTo>
                    <a:cubicBezTo>
                      <a:pt x="52488" y="42595"/>
                      <a:pt x="52810" y="42237"/>
                      <a:pt x="53179" y="42035"/>
                    </a:cubicBezTo>
                    <a:cubicBezTo>
                      <a:pt x="53839" y="41681"/>
                      <a:pt x="54442" y="41269"/>
                      <a:pt x="55235" y="41269"/>
                    </a:cubicBezTo>
                    <a:cubicBezTo>
                      <a:pt x="55322" y="41269"/>
                      <a:pt x="55412" y="41274"/>
                      <a:pt x="55504" y="41284"/>
                    </a:cubicBezTo>
                    <a:cubicBezTo>
                      <a:pt x="55569" y="41292"/>
                      <a:pt x="55633" y="41295"/>
                      <a:pt x="55697" y="41295"/>
                    </a:cubicBezTo>
                    <a:cubicBezTo>
                      <a:pt x="56406" y="41295"/>
                      <a:pt x="57045" y="40864"/>
                      <a:pt x="57669" y="40569"/>
                    </a:cubicBezTo>
                    <a:cubicBezTo>
                      <a:pt x="58223" y="40282"/>
                      <a:pt x="58795" y="40032"/>
                      <a:pt x="59386" y="39817"/>
                    </a:cubicBezTo>
                    <a:cubicBezTo>
                      <a:pt x="59958" y="39621"/>
                      <a:pt x="60602" y="39621"/>
                      <a:pt x="61121" y="39191"/>
                    </a:cubicBezTo>
                    <a:cubicBezTo>
                      <a:pt x="61187" y="39131"/>
                      <a:pt x="61276" y="39111"/>
                      <a:pt x="61375" y="39111"/>
                    </a:cubicBezTo>
                    <a:cubicBezTo>
                      <a:pt x="61543" y="39111"/>
                      <a:pt x="61739" y="39169"/>
                      <a:pt x="61908" y="39191"/>
                    </a:cubicBezTo>
                    <a:cubicBezTo>
                      <a:pt x="62667" y="39310"/>
                      <a:pt x="63426" y="39415"/>
                      <a:pt x="64183" y="39415"/>
                    </a:cubicBezTo>
                    <a:cubicBezTo>
                      <a:pt x="64906" y="39415"/>
                      <a:pt x="65627" y="39319"/>
                      <a:pt x="66344" y="39048"/>
                    </a:cubicBezTo>
                    <a:cubicBezTo>
                      <a:pt x="66487" y="38995"/>
                      <a:pt x="66666" y="38941"/>
                      <a:pt x="66827" y="38941"/>
                    </a:cubicBezTo>
                    <a:cubicBezTo>
                      <a:pt x="66901" y="38944"/>
                      <a:pt x="66975" y="38945"/>
                      <a:pt x="67048" y="38945"/>
                    </a:cubicBezTo>
                    <a:cubicBezTo>
                      <a:pt x="67863" y="38945"/>
                      <a:pt x="68643" y="38762"/>
                      <a:pt x="69349" y="38369"/>
                    </a:cubicBezTo>
                    <a:cubicBezTo>
                      <a:pt x="69704" y="38176"/>
                      <a:pt x="70055" y="38112"/>
                      <a:pt x="70407" y="38112"/>
                    </a:cubicBezTo>
                    <a:cubicBezTo>
                      <a:pt x="70905" y="38112"/>
                      <a:pt x="71403" y="38241"/>
                      <a:pt x="71907" y="38315"/>
                    </a:cubicBezTo>
                    <a:cubicBezTo>
                      <a:pt x="72467" y="38397"/>
                      <a:pt x="73017" y="38541"/>
                      <a:pt x="73588" y="38541"/>
                    </a:cubicBezTo>
                    <a:cubicBezTo>
                      <a:pt x="73764" y="38541"/>
                      <a:pt x="73943" y="38528"/>
                      <a:pt x="74125" y="38494"/>
                    </a:cubicBezTo>
                    <a:cubicBezTo>
                      <a:pt x="74210" y="38478"/>
                      <a:pt x="74299" y="38466"/>
                      <a:pt x="74387" y="38466"/>
                    </a:cubicBezTo>
                    <a:cubicBezTo>
                      <a:pt x="74501" y="38466"/>
                      <a:pt x="74614" y="38487"/>
                      <a:pt x="74715" y="38547"/>
                    </a:cubicBezTo>
                    <a:cubicBezTo>
                      <a:pt x="75413" y="38977"/>
                      <a:pt x="76253" y="39066"/>
                      <a:pt x="77023" y="39334"/>
                    </a:cubicBezTo>
                    <a:cubicBezTo>
                      <a:pt x="78489" y="39853"/>
                      <a:pt x="80028" y="40068"/>
                      <a:pt x="81548" y="40354"/>
                    </a:cubicBezTo>
                    <a:cubicBezTo>
                      <a:pt x="83015" y="40622"/>
                      <a:pt x="84517" y="40658"/>
                      <a:pt x="85966" y="41087"/>
                    </a:cubicBezTo>
                    <a:cubicBezTo>
                      <a:pt x="86390" y="41213"/>
                      <a:pt x="86823" y="41256"/>
                      <a:pt x="87261" y="41256"/>
                    </a:cubicBezTo>
                    <a:cubicBezTo>
                      <a:pt x="88006" y="41256"/>
                      <a:pt x="88764" y="41132"/>
                      <a:pt x="89508" y="41087"/>
                    </a:cubicBezTo>
                    <a:cubicBezTo>
                      <a:pt x="90765" y="40987"/>
                      <a:pt x="92023" y="40796"/>
                      <a:pt x="93289" y="40796"/>
                    </a:cubicBezTo>
                    <a:cubicBezTo>
                      <a:pt x="93608" y="40796"/>
                      <a:pt x="93928" y="40808"/>
                      <a:pt x="94248" y="40837"/>
                    </a:cubicBezTo>
                    <a:cubicBezTo>
                      <a:pt x="94749" y="40891"/>
                      <a:pt x="95232" y="41087"/>
                      <a:pt x="95715" y="41213"/>
                    </a:cubicBezTo>
                    <a:cubicBezTo>
                      <a:pt x="97110" y="41588"/>
                      <a:pt x="98541" y="41749"/>
                      <a:pt x="99972" y="41821"/>
                    </a:cubicBezTo>
                    <a:cubicBezTo>
                      <a:pt x="100065" y="41823"/>
                      <a:pt x="100158" y="41824"/>
                      <a:pt x="100250" y="41824"/>
                    </a:cubicBezTo>
                    <a:cubicBezTo>
                      <a:pt x="100908" y="41824"/>
                      <a:pt x="101563" y="41754"/>
                      <a:pt x="102190" y="41409"/>
                    </a:cubicBezTo>
                    <a:cubicBezTo>
                      <a:pt x="102538" y="41213"/>
                      <a:pt x="102949" y="41093"/>
                      <a:pt x="103371" y="41093"/>
                    </a:cubicBezTo>
                    <a:cubicBezTo>
                      <a:pt x="103448" y="41093"/>
                      <a:pt x="103526" y="41097"/>
                      <a:pt x="103603" y="41105"/>
                    </a:cubicBezTo>
                    <a:cubicBezTo>
                      <a:pt x="103652" y="41109"/>
                      <a:pt x="103700" y="41111"/>
                      <a:pt x="103748" y="41111"/>
                    </a:cubicBezTo>
                    <a:cubicBezTo>
                      <a:pt x="104124" y="41111"/>
                      <a:pt x="104478" y="40990"/>
                      <a:pt x="104748" y="40783"/>
                    </a:cubicBezTo>
                    <a:cubicBezTo>
                      <a:pt x="105517" y="40229"/>
                      <a:pt x="106411" y="40211"/>
                      <a:pt x="107270" y="40050"/>
                    </a:cubicBezTo>
                    <a:cubicBezTo>
                      <a:pt x="107717" y="39961"/>
                      <a:pt x="108164" y="39925"/>
                      <a:pt x="108612" y="39782"/>
                    </a:cubicBezTo>
                    <a:cubicBezTo>
                      <a:pt x="109488" y="39495"/>
                      <a:pt x="110436" y="39478"/>
                      <a:pt x="111295" y="39084"/>
                    </a:cubicBezTo>
                    <a:cubicBezTo>
                      <a:pt x="111513" y="38983"/>
                      <a:pt x="111739" y="38953"/>
                      <a:pt x="111967" y="38953"/>
                    </a:cubicBezTo>
                    <a:cubicBezTo>
                      <a:pt x="112261" y="38953"/>
                      <a:pt x="112559" y="39002"/>
                      <a:pt x="112851" y="39012"/>
                    </a:cubicBezTo>
                    <a:cubicBezTo>
                      <a:pt x="112911" y="39016"/>
                      <a:pt x="112971" y="39018"/>
                      <a:pt x="113030" y="39018"/>
                    </a:cubicBezTo>
                    <a:cubicBezTo>
                      <a:pt x="113885" y="39018"/>
                      <a:pt x="114638" y="38670"/>
                      <a:pt x="115391" y="38369"/>
                    </a:cubicBezTo>
                    <a:cubicBezTo>
                      <a:pt x="115989" y="38138"/>
                      <a:pt x="116581" y="37997"/>
                      <a:pt x="117188" y="37997"/>
                    </a:cubicBezTo>
                    <a:cubicBezTo>
                      <a:pt x="117525" y="37997"/>
                      <a:pt x="117866" y="38040"/>
                      <a:pt x="118217" y="38136"/>
                    </a:cubicBezTo>
                    <a:cubicBezTo>
                      <a:pt x="118566" y="38229"/>
                      <a:pt x="118913" y="38285"/>
                      <a:pt x="119258" y="38285"/>
                    </a:cubicBezTo>
                    <a:cubicBezTo>
                      <a:pt x="119709" y="38285"/>
                      <a:pt x="120158" y="38190"/>
                      <a:pt x="120614" y="37957"/>
                    </a:cubicBezTo>
                    <a:cubicBezTo>
                      <a:pt x="120894" y="37809"/>
                      <a:pt x="121195" y="37759"/>
                      <a:pt x="121503" y="37759"/>
                    </a:cubicBezTo>
                    <a:cubicBezTo>
                      <a:pt x="121902" y="37759"/>
                      <a:pt x="122313" y="37843"/>
                      <a:pt x="122707" y="37903"/>
                    </a:cubicBezTo>
                    <a:cubicBezTo>
                      <a:pt x="123064" y="37951"/>
                      <a:pt x="123422" y="38007"/>
                      <a:pt x="123785" y="38007"/>
                    </a:cubicBezTo>
                    <a:cubicBezTo>
                      <a:pt x="123967" y="38007"/>
                      <a:pt x="124150" y="37993"/>
                      <a:pt x="124334" y="37957"/>
                    </a:cubicBezTo>
                    <a:cubicBezTo>
                      <a:pt x="124485" y="37929"/>
                      <a:pt x="124638" y="37917"/>
                      <a:pt x="124792" y="37917"/>
                    </a:cubicBezTo>
                    <a:cubicBezTo>
                      <a:pt x="125022" y="37917"/>
                      <a:pt x="125254" y="37943"/>
                      <a:pt x="125479" y="37975"/>
                    </a:cubicBezTo>
                    <a:cubicBezTo>
                      <a:pt x="125830" y="38035"/>
                      <a:pt x="126180" y="38084"/>
                      <a:pt x="126534" y="38084"/>
                    </a:cubicBezTo>
                    <a:cubicBezTo>
                      <a:pt x="126812" y="38084"/>
                      <a:pt x="127092" y="38054"/>
                      <a:pt x="127375" y="37975"/>
                    </a:cubicBezTo>
                    <a:cubicBezTo>
                      <a:pt x="127659" y="37907"/>
                      <a:pt x="127950" y="37882"/>
                      <a:pt x="128238" y="37882"/>
                    </a:cubicBezTo>
                    <a:cubicBezTo>
                      <a:pt x="128405" y="37882"/>
                      <a:pt x="128571" y="37890"/>
                      <a:pt x="128735" y="37903"/>
                    </a:cubicBezTo>
                    <a:cubicBezTo>
                      <a:pt x="128979" y="37912"/>
                      <a:pt x="129223" y="37931"/>
                      <a:pt x="129464" y="37931"/>
                    </a:cubicBezTo>
                    <a:cubicBezTo>
                      <a:pt x="129753" y="37931"/>
                      <a:pt x="130036" y="37903"/>
                      <a:pt x="130309" y="37796"/>
                    </a:cubicBezTo>
                    <a:cubicBezTo>
                      <a:pt x="130372" y="37775"/>
                      <a:pt x="130433" y="37767"/>
                      <a:pt x="130493" y="37767"/>
                    </a:cubicBezTo>
                    <a:cubicBezTo>
                      <a:pt x="130637" y="37767"/>
                      <a:pt x="130773" y="37817"/>
                      <a:pt x="130899" y="37868"/>
                    </a:cubicBezTo>
                    <a:cubicBezTo>
                      <a:pt x="131123" y="37942"/>
                      <a:pt x="131359" y="38042"/>
                      <a:pt x="131607" y="38042"/>
                    </a:cubicBezTo>
                    <a:cubicBezTo>
                      <a:pt x="131657" y="38042"/>
                      <a:pt x="131707" y="38038"/>
                      <a:pt x="131758" y="38029"/>
                    </a:cubicBezTo>
                    <a:cubicBezTo>
                      <a:pt x="131758" y="25508"/>
                      <a:pt x="131758" y="13004"/>
                      <a:pt x="131758" y="501"/>
                    </a:cubicBezTo>
                    <a:cubicBezTo>
                      <a:pt x="131758" y="90"/>
                      <a:pt x="131668" y="0"/>
                      <a:pt x="131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2" name="Google Shape;42;p2"/>
          <p:cNvGrpSpPr/>
          <p:nvPr/>
        </p:nvGrpSpPr>
        <p:grpSpPr>
          <a:xfrm rot="-545417" flipH="1">
            <a:off x="-2096595" y="-2377627"/>
            <a:ext cx="9629124" cy="3287735"/>
            <a:chOff x="-185176" y="-2194035"/>
            <a:chExt cx="9628545" cy="3287537"/>
          </a:xfrm>
        </p:grpSpPr>
        <p:sp>
          <p:nvSpPr>
            <p:cNvPr id="43" name="Google Shape;43;p2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6280434" y="31782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/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371600" y="1018353"/>
            <a:ext cx="6400800" cy="24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2"/>
          </p:nvPr>
        </p:nvSpPr>
        <p:spPr>
          <a:xfrm>
            <a:off x="1371600" y="3667947"/>
            <a:ext cx="640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8" name="Google Shape;48;p2"/>
          <p:cNvGrpSpPr/>
          <p:nvPr/>
        </p:nvGrpSpPr>
        <p:grpSpPr>
          <a:xfrm>
            <a:off x="-234227" y="802613"/>
            <a:ext cx="9173858" cy="3801490"/>
            <a:chOff x="-234227" y="802613"/>
            <a:chExt cx="9173858" cy="3801490"/>
          </a:xfrm>
        </p:grpSpPr>
        <p:grpSp>
          <p:nvGrpSpPr>
            <p:cNvPr id="49" name="Google Shape;49;p2"/>
            <p:cNvGrpSpPr/>
            <p:nvPr/>
          </p:nvGrpSpPr>
          <p:grpSpPr>
            <a:xfrm rot="-195">
              <a:off x="7921823" y="802642"/>
              <a:ext cx="1017808" cy="621545"/>
              <a:chOff x="1401025" y="4698775"/>
              <a:chExt cx="577775" cy="35285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1729250" y="4738375"/>
                <a:ext cx="1447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5589" extrusionOk="0">
                    <a:moveTo>
                      <a:pt x="1288" y="4176"/>
                    </a:moveTo>
                    <a:lnTo>
                      <a:pt x="1288" y="4176"/>
                    </a:lnTo>
                    <a:cubicBezTo>
                      <a:pt x="1289" y="4176"/>
                      <a:pt x="1289" y="4177"/>
                      <a:pt x="1289" y="4177"/>
                    </a:cubicBezTo>
                    <a:lnTo>
                      <a:pt x="1289" y="4177"/>
                    </a:lnTo>
                    <a:cubicBezTo>
                      <a:pt x="1289" y="4177"/>
                      <a:pt x="1289" y="4176"/>
                      <a:pt x="1288" y="4176"/>
                    </a:cubicBezTo>
                    <a:close/>
                    <a:moveTo>
                      <a:pt x="5716" y="1"/>
                    </a:moveTo>
                    <a:cubicBezTo>
                      <a:pt x="5692" y="1"/>
                      <a:pt x="5660" y="9"/>
                      <a:pt x="5617" y="26"/>
                    </a:cubicBezTo>
                    <a:cubicBezTo>
                      <a:pt x="5456" y="205"/>
                      <a:pt x="5134" y="509"/>
                      <a:pt x="4884" y="759"/>
                    </a:cubicBezTo>
                    <a:cubicBezTo>
                      <a:pt x="4365" y="1224"/>
                      <a:pt x="3918" y="1654"/>
                      <a:pt x="3471" y="2101"/>
                    </a:cubicBezTo>
                    <a:lnTo>
                      <a:pt x="3489" y="2101"/>
                    </a:lnTo>
                    <a:cubicBezTo>
                      <a:pt x="3292" y="2298"/>
                      <a:pt x="3023" y="2584"/>
                      <a:pt x="2701" y="2906"/>
                    </a:cubicBezTo>
                    <a:cubicBezTo>
                      <a:pt x="2379" y="3192"/>
                      <a:pt x="2075" y="3514"/>
                      <a:pt x="1771" y="3800"/>
                    </a:cubicBezTo>
                    <a:cubicBezTo>
                      <a:pt x="1542" y="4013"/>
                      <a:pt x="1343" y="4180"/>
                      <a:pt x="1297" y="4180"/>
                    </a:cubicBezTo>
                    <a:cubicBezTo>
                      <a:pt x="1294" y="4180"/>
                      <a:pt x="1291" y="4179"/>
                      <a:pt x="1289" y="4177"/>
                    </a:cubicBezTo>
                    <a:lnTo>
                      <a:pt x="1289" y="4177"/>
                    </a:lnTo>
                    <a:cubicBezTo>
                      <a:pt x="1322" y="4233"/>
                      <a:pt x="1161" y="4465"/>
                      <a:pt x="841" y="4856"/>
                    </a:cubicBezTo>
                    <a:cubicBezTo>
                      <a:pt x="839" y="4851"/>
                      <a:pt x="835" y="4849"/>
                      <a:pt x="828" y="4849"/>
                    </a:cubicBezTo>
                    <a:cubicBezTo>
                      <a:pt x="741" y="4849"/>
                      <a:pt x="285" y="5305"/>
                      <a:pt x="0" y="5589"/>
                    </a:cubicBezTo>
                    <a:cubicBezTo>
                      <a:pt x="287" y="5374"/>
                      <a:pt x="662" y="5034"/>
                      <a:pt x="1396" y="4355"/>
                    </a:cubicBezTo>
                    <a:cubicBezTo>
                      <a:pt x="1485" y="4229"/>
                      <a:pt x="1592" y="4104"/>
                      <a:pt x="1736" y="3961"/>
                    </a:cubicBezTo>
                    <a:cubicBezTo>
                      <a:pt x="1771" y="3943"/>
                      <a:pt x="1789" y="3907"/>
                      <a:pt x="1825" y="3872"/>
                    </a:cubicBezTo>
                    <a:cubicBezTo>
                      <a:pt x="1897" y="3800"/>
                      <a:pt x="1950" y="3746"/>
                      <a:pt x="2022" y="3675"/>
                    </a:cubicBezTo>
                    <a:cubicBezTo>
                      <a:pt x="2236" y="3460"/>
                      <a:pt x="2469" y="3246"/>
                      <a:pt x="2701" y="3031"/>
                    </a:cubicBezTo>
                    <a:cubicBezTo>
                      <a:pt x="3685" y="2119"/>
                      <a:pt x="4741" y="1117"/>
                      <a:pt x="5707" y="205"/>
                    </a:cubicBezTo>
                    <a:cubicBezTo>
                      <a:pt x="5775" y="82"/>
                      <a:pt x="5791" y="1"/>
                      <a:pt x="5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706900" y="4851700"/>
                <a:ext cx="277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28" extrusionOk="0">
                    <a:moveTo>
                      <a:pt x="1109" y="1"/>
                    </a:moveTo>
                    <a:lnTo>
                      <a:pt x="377" y="744"/>
                    </a:lnTo>
                    <a:lnTo>
                      <a:pt x="377" y="744"/>
                    </a:lnTo>
                    <a:cubicBezTo>
                      <a:pt x="633" y="499"/>
                      <a:pt x="975" y="145"/>
                      <a:pt x="1109" y="1"/>
                    </a:cubicBezTo>
                    <a:close/>
                    <a:moveTo>
                      <a:pt x="377" y="744"/>
                    </a:moveTo>
                    <a:cubicBezTo>
                      <a:pt x="222" y="893"/>
                      <a:pt x="99" y="1002"/>
                      <a:pt x="72" y="1002"/>
                    </a:cubicBezTo>
                    <a:lnTo>
                      <a:pt x="0" y="1127"/>
                    </a:lnTo>
                    <a:lnTo>
                      <a:pt x="0" y="1127"/>
                    </a:lnTo>
                    <a:lnTo>
                      <a:pt x="377" y="7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567375" y="4935325"/>
                <a:ext cx="85875" cy="782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131" extrusionOk="0">
                    <a:moveTo>
                      <a:pt x="3435" y="0"/>
                    </a:moveTo>
                    <a:lnTo>
                      <a:pt x="2540" y="788"/>
                    </a:lnTo>
                    <a:cubicBezTo>
                      <a:pt x="2415" y="895"/>
                      <a:pt x="2254" y="1020"/>
                      <a:pt x="2093" y="1163"/>
                    </a:cubicBezTo>
                    <a:cubicBezTo>
                      <a:pt x="1986" y="1235"/>
                      <a:pt x="1861" y="1360"/>
                      <a:pt x="1717" y="1485"/>
                    </a:cubicBezTo>
                    <a:cubicBezTo>
                      <a:pt x="1485" y="1664"/>
                      <a:pt x="1288" y="1843"/>
                      <a:pt x="1199" y="1914"/>
                    </a:cubicBezTo>
                    <a:cubicBezTo>
                      <a:pt x="1260" y="1867"/>
                      <a:pt x="1292" y="1846"/>
                      <a:pt x="1299" y="1846"/>
                    </a:cubicBezTo>
                    <a:cubicBezTo>
                      <a:pt x="1320" y="1846"/>
                      <a:pt x="1154" y="2008"/>
                      <a:pt x="930" y="2218"/>
                    </a:cubicBezTo>
                    <a:cubicBezTo>
                      <a:pt x="644" y="2505"/>
                      <a:pt x="286" y="2827"/>
                      <a:pt x="72" y="3041"/>
                    </a:cubicBezTo>
                    <a:lnTo>
                      <a:pt x="18" y="3113"/>
                    </a:lnTo>
                    <a:lnTo>
                      <a:pt x="0" y="3131"/>
                    </a:lnTo>
                    <a:lnTo>
                      <a:pt x="0" y="3131"/>
                    </a:lnTo>
                    <a:lnTo>
                      <a:pt x="126" y="3023"/>
                    </a:lnTo>
                    <a:lnTo>
                      <a:pt x="394" y="2809"/>
                    </a:lnTo>
                    <a:cubicBezTo>
                      <a:pt x="1091" y="2218"/>
                      <a:pt x="1574" y="1753"/>
                      <a:pt x="2039" y="1324"/>
                    </a:cubicBezTo>
                    <a:cubicBezTo>
                      <a:pt x="2487" y="913"/>
                      <a:pt x="2987" y="430"/>
                      <a:pt x="3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591725" y="4979600"/>
                <a:ext cx="120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5" extrusionOk="0">
                    <a:moveTo>
                      <a:pt x="475" y="0"/>
                    </a:moveTo>
                    <a:cubicBezTo>
                      <a:pt x="475" y="2"/>
                      <a:pt x="474" y="3"/>
                      <a:pt x="473" y="4"/>
                    </a:cubicBezTo>
                    <a:lnTo>
                      <a:pt x="473" y="4"/>
                    </a:lnTo>
                    <a:cubicBezTo>
                      <a:pt x="481" y="0"/>
                      <a:pt x="482" y="0"/>
                      <a:pt x="475" y="0"/>
                    </a:cubicBezTo>
                    <a:close/>
                    <a:moveTo>
                      <a:pt x="473" y="4"/>
                    </a:moveTo>
                    <a:lnTo>
                      <a:pt x="473" y="4"/>
                    </a:lnTo>
                    <a:cubicBezTo>
                      <a:pt x="460" y="11"/>
                      <a:pt x="430" y="28"/>
                      <a:pt x="386" y="72"/>
                    </a:cubicBezTo>
                    <a:cubicBezTo>
                      <a:pt x="368" y="90"/>
                      <a:pt x="332" y="108"/>
                      <a:pt x="314" y="143"/>
                    </a:cubicBezTo>
                    <a:cubicBezTo>
                      <a:pt x="296" y="161"/>
                      <a:pt x="278" y="179"/>
                      <a:pt x="243" y="197"/>
                    </a:cubicBezTo>
                    <a:cubicBezTo>
                      <a:pt x="207" y="233"/>
                      <a:pt x="135" y="287"/>
                      <a:pt x="46" y="376"/>
                    </a:cubicBezTo>
                    <a:lnTo>
                      <a:pt x="21" y="413"/>
                    </a:lnTo>
                    <a:lnTo>
                      <a:pt x="21" y="413"/>
                    </a:lnTo>
                    <a:cubicBezTo>
                      <a:pt x="23" y="412"/>
                      <a:pt x="26" y="412"/>
                      <a:pt x="28" y="412"/>
                    </a:cubicBezTo>
                    <a:lnTo>
                      <a:pt x="82" y="376"/>
                    </a:lnTo>
                    <a:lnTo>
                      <a:pt x="296" y="233"/>
                    </a:lnTo>
                    <a:cubicBezTo>
                      <a:pt x="314" y="181"/>
                      <a:pt x="447" y="46"/>
                      <a:pt x="473" y="4"/>
                    </a:cubicBezTo>
                    <a:close/>
                    <a:moveTo>
                      <a:pt x="21" y="413"/>
                    </a:moveTo>
                    <a:lnTo>
                      <a:pt x="21" y="413"/>
                    </a:lnTo>
                    <a:cubicBezTo>
                      <a:pt x="9" y="419"/>
                      <a:pt x="0" y="435"/>
                      <a:pt x="3" y="435"/>
                    </a:cubicBezTo>
                    <a:cubicBezTo>
                      <a:pt x="4" y="435"/>
                      <a:pt x="7" y="433"/>
                      <a:pt x="10" y="430"/>
                    </a:cubicBezTo>
                    <a:lnTo>
                      <a:pt x="21" y="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682950" y="4902525"/>
                <a:ext cx="1560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93" extrusionOk="0">
                    <a:moveTo>
                      <a:pt x="620" y="1"/>
                    </a:moveTo>
                    <a:cubicBezTo>
                      <a:pt x="615" y="1"/>
                      <a:pt x="502" y="92"/>
                      <a:pt x="368" y="203"/>
                    </a:cubicBezTo>
                    <a:cubicBezTo>
                      <a:pt x="248" y="312"/>
                      <a:pt x="101" y="435"/>
                      <a:pt x="38" y="477"/>
                    </a:cubicBezTo>
                    <a:lnTo>
                      <a:pt x="38" y="477"/>
                    </a:lnTo>
                    <a:cubicBezTo>
                      <a:pt x="55" y="477"/>
                      <a:pt x="144" y="408"/>
                      <a:pt x="493" y="114"/>
                    </a:cubicBezTo>
                    <a:cubicBezTo>
                      <a:pt x="587" y="34"/>
                      <a:pt x="623" y="1"/>
                      <a:pt x="620" y="1"/>
                    </a:cubicBezTo>
                    <a:close/>
                    <a:moveTo>
                      <a:pt x="46" y="436"/>
                    </a:moveTo>
                    <a:lnTo>
                      <a:pt x="46" y="436"/>
                    </a:lnTo>
                    <a:cubicBezTo>
                      <a:pt x="10" y="476"/>
                      <a:pt x="0" y="493"/>
                      <a:pt x="8" y="493"/>
                    </a:cubicBezTo>
                    <a:cubicBezTo>
                      <a:pt x="12" y="493"/>
                      <a:pt x="23" y="487"/>
                      <a:pt x="38" y="477"/>
                    </a:cubicBezTo>
                    <a:lnTo>
                      <a:pt x="38" y="477"/>
                    </a:lnTo>
                    <a:cubicBezTo>
                      <a:pt x="38" y="477"/>
                      <a:pt x="37" y="477"/>
                      <a:pt x="37" y="477"/>
                    </a:cubicBezTo>
                    <a:cubicBezTo>
                      <a:pt x="27" y="477"/>
                      <a:pt x="46" y="450"/>
                      <a:pt x="46" y="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576325" y="4966175"/>
                <a:ext cx="54125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647" extrusionOk="0">
                    <a:moveTo>
                      <a:pt x="2164" y="1"/>
                    </a:moveTo>
                    <a:lnTo>
                      <a:pt x="555" y="1181"/>
                    </a:lnTo>
                    <a:lnTo>
                      <a:pt x="805" y="931"/>
                    </a:lnTo>
                    <a:lnTo>
                      <a:pt x="805" y="931"/>
                    </a:lnTo>
                    <a:lnTo>
                      <a:pt x="0" y="1646"/>
                    </a:lnTo>
                    <a:lnTo>
                      <a:pt x="0" y="1646"/>
                    </a:lnTo>
                    <a:lnTo>
                      <a:pt x="72" y="1628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557975" y="4939350"/>
                <a:ext cx="113175" cy="827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3310" extrusionOk="0">
                    <a:moveTo>
                      <a:pt x="1360" y="2397"/>
                    </a:moveTo>
                    <a:lnTo>
                      <a:pt x="1360" y="2397"/>
                    </a:lnTo>
                    <a:cubicBezTo>
                      <a:pt x="1278" y="2445"/>
                      <a:pt x="1185" y="2506"/>
                      <a:pt x="1089" y="2573"/>
                    </a:cubicBezTo>
                    <a:lnTo>
                      <a:pt x="1089" y="2573"/>
                    </a:lnTo>
                    <a:cubicBezTo>
                      <a:pt x="1156" y="2530"/>
                      <a:pt x="1270" y="2457"/>
                      <a:pt x="1360" y="2397"/>
                    </a:cubicBezTo>
                    <a:close/>
                    <a:moveTo>
                      <a:pt x="4526" y="0"/>
                    </a:moveTo>
                    <a:cubicBezTo>
                      <a:pt x="3954" y="430"/>
                      <a:pt x="3542" y="716"/>
                      <a:pt x="3220" y="931"/>
                    </a:cubicBezTo>
                    <a:cubicBezTo>
                      <a:pt x="2898" y="1145"/>
                      <a:pt x="2684" y="1288"/>
                      <a:pt x="2469" y="1431"/>
                    </a:cubicBezTo>
                    <a:cubicBezTo>
                      <a:pt x="2427" y="1473"/>
                      <a:pt x="2417" y="1487"/>
                      <a:pt x="2425" y="1487"/>
                    </a:cubicBezTo>
                    <a:cubicBezTo>
                      <a:pt x="2441" y="1487"/>
                      <a:pt x="2529" y="1431"/>
                      <a:pt x="2576" y="1431"/>
                    </a:cubicBezTo>
                    <a:cubicBezTo>
                      <a:pt x="2272" y="1646"/>
                      <a:pt x="1807" y="2004"/>
                      <a:pt x="1289" y="2379"/>
                    </a:cubicBezTo>
                    <a:cubicBezTo>
                      <a:pt x="1145" y="2487"/>
                      <a:pt x="1020" y="2576"/>
                      <a:pt x="895" y="2684"/>
                    </a:cubicBezTo>
                    <a:lnTo>
                      <a:pt x="698" y="2827"/>
                    </a:lnTo>
                    <a:lnTo>
                      <a:pt x="555" y="2934"/>
                    </a:lnTo>
                    <a:cubicBezTo>
                      <a:pt x="376" y="3059"/>
                      <a:pt x="180" y="3184"/>
                      <a:pt x="1" y="3310"/>
                    </a:cubicBezTo>
                    <a:cubicBezTo>
                      <a:pt x="197" y="3184"/>
                      <a:pt x="394" y="3041"/>
                      <a:pt x="627" y="2898"/>
                    </a:cubicBezTo>
                    <a:cubicBezTo>
                      <a:pt x="770" y="2799"/>
                      <a:pt x="934" y="2679"/>
                      <a:pt x="1089" y="2573"/>
                    </a:cubicBezTo>
                    <a:lnTo>
                      <a:pt x="1089" y="2573"/>
                    </a:lnTo>
                    <a:cubicBezTo>
                      <a:pt x="1076" y="2581"/>
                      <a:pt x="1065" y="2588"/>
                      <a:pt x="1056" y="2594"/>
                    </a:cubicBezTo>
                    <a:cubicBezTo>
                      <a:pt x="1041" y="2604"/>
                      <a:pt x="1030" y="2610"/>
                      <a:pt x="1027" y="2610"/>
                    </a:cubicBezTo>
                    <a:cubicBezTo>
                      <a:pt x="1019" y="2610"/>
                      <a:pt x="1063" y="2572"/>
                      <a:pt x="1217" y="2469"/>
                    </a:cubicBezTo>
                    <a:cubicBezTo>
                      <a:pt x="1485" y="2290"/>
                      <a:pt x="1754" y="2093"/>
                      <a:pt x="2058" y="1879"/>
                    </a:cubicBezTo>
                    <a:cubicBezTo>
                      <a:pt x="2344" y="1682"/>
                      <a:pt x="2666" y="1431"/>
                      <a:pt x="2827" y="1342"/>
                    </a:cubicBezTo>
                    <a:lnTo>
                      <a:pt x="2827" y="1342"/>
                    </a:lnTo>
                    <a:lnTo>
                      <a:pt x="2147" y="1861"/>
                    </a:lnTo>
                    <a:cubicBezTo>
                      <a:pt x="2131" y="1874"/>
                      <a:pt x="2125" y="1880"/>
                      <a:pt x="2127" y="1880"/>
                    </a:cubicBezTo>
                    <a:cubicBezTo>
                      <a:pt x="2141" y="1880"/>
                      <a:pt x="2430" y="1680"/>
                      <a:pt x="2720" y="1467"/>
                    </a:cubicBezTo>
                    <a:cubicBezTo>
                      <a:pt x="2918" y="1324"/>
                      <a:pt x="3109" y="1187"/>
                      <a:pt x="3139" y="1187"/>
                    </a:cubicBezTo>
                    <a:cubicBezTo>
                      <a:pt x="3158" y="1187"/>
                      <a:pt x="3114" y="1240"/>
                      <a:pt x="2970" y="1378"/>
                    </a:cubicBezTo>
                    <a:cubicBezTo>
                      <a:pt x="3256" y="1145"/>
                      <a:pt x="3435" y="984"/>
                      <a:pt x="3524" y="913"/>
                    </a:cubicBezTo>
                    <a:cubicBezTo>
                      <a:pt x="3614" y="823"/>
                      <a:pt x="3632" y="787"/>
                      <a:pt x="3632" y="770"/>
                    </a:cubicBezTo>
                    <a:cubicBezTo>
                      <a:pt x="3632" y="752"/>
                      <a:pt x="3632" y="752"/>
                      <a:pt x="3650" y="716"/>
                    </a:cubicBezTo>
                    <a:cubicBezTo>
                      <a:pt x="3668" y="716"/>
                      <a:pt x="3668" y="698"/>
                      <a:pt x="3685" y="680"/>
                    </a:cubicBezTo>
                    <a:cubicBezTo>
                      <a:pt x="3721" y="662"/>
                      <a:pt x="3739" y="644"/>
                      <a:pt x="3775" y="609"/>
                    </a:cubicBezTo>
                    <a:cubicBezTo>
                      <a:pt x="3918" y="483"/>
                      <a:pt x="4133" y="305"/>
                      <a:pt x="4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657700" y="4906700"/>
                <a:ext cx="6217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1933" extrusionOk="0">
                    <a:moveTo>
                      <a:pt x="895" y="1110"/>
                    </a:moveTo>
                    <a:cubicBezTo>
                      <a:pt x="882" y="1123"/>
                      <a:pt x="821" y="1174"/>
                      <a:pt x="741" y="1249"/>
                    </a:cubicBezTo>
                    <a:lnTo>
                      <a:pt x="741" y="1249"/>
                    </a:lnTo>
                    <a:cubicBezTo>
                      <a:pt x="777" y="1228"/>
                      <a:pt x="828" y="1177"/>
                      <a:pt x="895" y="1110"/>
                    </a:cubicBezTo>
                    <a:close/>
                    <a:moveTo>
                      <a:pt x="741" y="1249"/>
                    </a:moveTo>
                    <a:cubicBezTo>
                      <a:pt x="739" y="1250"/>
                      <a:pt x="736" y="1252"/>
                      <a:pt x="734" y="1253"/>
                    </a:cubicBezTo>
                    <a:lnTo>
                      <a:pt x="698" y="1289"/>
                    </a:lnTo>
                    <a:cubicBezTo>
                      <a:pt x="671" y="1313"/>
                      <a:pt x="653" y="1332"/>
                      <a:pt x="642" y="1344"/>
                    </a:cubicBezTo>
                    <a:lnTo>
                      <a:pt x="642" y="1344"/>
                    </a:lnTo>
                    <a:cubicBezTo>
                      <a:pt x="643" y="1344"/>
                      <a:pt x="644" y="1343"/>
                      <a:pt x="644" y="1342"/>
                    </a:cubicBezTo>
                    <a:cubicBezTo>
                      <a:pt x="678" y="1308"/>
                      <a:pt x="711" y="1277"/>
                      <a:pt x="741" y="1249"/>
                    </a:cubicBezTo>
                    <a:close/>
                    <a:moveTo>
                      <a:pt x="2487" y="1"/>
                    </a:moveTo>
                    <a:cubicBezTo>
                      <a:pt x="2236" y="126"/>
                      <a:pt x="2075" y="251"/>
                      <a:pt x="1843" y="448"/>
                    </a:cubicBezTo>
                    <a:cubicBezTo>
                      <a:pt x="1610" y="645"/>
                      <a:pt x="1360" y="877"/>
                      <a:pt x="1056" y="1128"/>
                    </a:cubicBezTo>
                    <a:cubicBezTo>
                      <a:pt x="962" y="1168"/>
                      <a:pt x="667" y="1369"/>
                      <a:pt x="631" y="1369"/>
                    </a:cubicBezTo>
                    <a:cubicBezTo>
                      <a:pt x="624" y="1369"/>
                      <a:pt x="626" y="1362"/>
                      <a:pt x="642" y="1344"/>
                    </a:cubicBezTo>
                    <a:lnTo>
                      <a:pt x="642" y="1344"/>
                    </a:lnTo>
                    <a:cubicBezTo>
                      <a:pt x="356" y="1577"/>
                      <a:pt x="1" y="1879"/>
                      <a:pt x="1" y="1933"/>
                    </a:cubicBezTo>
                    <a:cubicBezTo>
                      <a:pt x="18" y="1915"/>
                      <a:pt x="36" y="1897"/>
                      <a:pt x="72" y="1897"/>
                    </a:cubicBezTo>
                    <a:cubicBezTo>
                      <a:pt x="823" y="1360"/>
                      <a:pt x="2111" y="430"/>
                      <a:pt x="2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11800" y="4885675"/>
                <a:ext cx="389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236" extrusionOk="0">
                    <a:moveTo>
                      <a:pt x="1557" y="1"/>
                    </a:moveTo>
                    <a:lnTo>
                      <a:pt x="1235" y="251"/>
                    </a:lnTo>
                    <a:cubicBezTo>
                      <a:pt x="1235" y="234"/>
                      <a:pt x="1217" y="198"/>
                      <a:pt x="1199" y="180"/>
                    </a:cubicBezTo>
                    <a:cubicBezTo>
                      <a:pt x="1181" y="198"/>
                      <a:pt x="1110" y="305"/>
                      <a:pt x="931" y="484"/>
                    </a:cubicBezTo>
                    <a:cubicBezTo>
                      <a:pt x="734" y="663"/>
                      <a:pt x="412" y="949"/>
                      <a:pt x="1" y="1235"/>
                    </a:cubicBezTo>
                    <a:cubicBezTo>
                      <a:pt x="162" y="1164"/>
                      <a:pt x="323" y="1038"/>
                      <a:pt x="484" y="913"/>
                    </a:cubicBezTo>
                    <a:cubicBezTo>
                      <a:pt x="645" y="806"/>
                      <a:pt x="788" y="681"/>
                      <a:pt x="1020" y="538"/>
                    </a:cubicBezTo>
                    <a:cubicBezTo>
                      <a:pt x="1235" y="341"/>
                      <a:pt x="1414" y="144"/>
                      <a:pt x="15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721200" y="4850800"/>
                <a:ext cx="57275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1862" extrusionOk="0">
                    <a:moveTo>
                      <a:pt x="2290" y="1"/>
                    </a:moveTo>
                    <a:cubicBezTo>
                      <a:pt x="2022" y="198"/>
                      <a:pt x="1718" y="412"/>
                      <a:pt x="1396" y="645"/>
                    </a:cubicBezTo>
                    <a:cubicBezTo>
                      <a:pt x="1253" y="752"/>
                      <a:pt x="1092" y="859"/>
                      <a:pt x="949" y="985"/>
                    </a:cubicBezTo>
                    <a:lnTo>
                      <a:pt x="913" y="1002"/>
                    </a:lnTo>
                    <a:lnTo>
                      <a:pt x="877" y="1020"/>
                    </a:lnTo>
                    <a:cubicBezTo>
                      <a:pt x="883" y="1026"/>
                      <a:pt x="889" y="1028"/>
                      <a:pt x="895" y="1028"/>
                    </a:cubicBezTo>
                    <a:cubicBezTo>
                      <a:pt x="907" y="1028"/>
                      <a:pt x="919" y="1020"/>
                      <a:pt x="931" y="1020"/>
                    </a:cubicBezTo>
                    <a:cubicBezTo>
                      <a:pt x="949" y="1020"/>
                      <a:pt x="931" y="1020"/>
                      <a:pt x="949" y="1002"/>
                    </a:cubicBezTo>
                    <a:lnTo>
                      <a:pt x="1002" y="967"/>
                    </a:lnTo>
                    <a:lnTo>
                      <a:pt x="1110" y="895"/>
                    </a:lnTo>
                    <a:cubicBezTo>
                      <a:pt x="1181" y="841"/>
                      <a:pt x="1253" y="806"/>
                      <a:pt x="1324" y="752"/>
                    </a:cubicBezTo>
                    <a:cubicBezTo>
                      <a:pt x="1592" y="537"/>
                      <a:pt x="1897" y="305"/>
                      <a:pt x="2290" y="1"/>
                    </a:cubicBezTo>
                    <a:close/>
                    <a:moveTo>
                      <a:pt x="877" y="1020"/>
                    </a:moveTo>
                    <a:cubicBezTo>
                      <a:pt x="823" y="1074"/>
                      <a:pt x="770" y="1128"/>
                      <a:pt x="698" y="1217"/>
                    </a:cubicBezTo>
                    <a:lnTo>
                      <a:pt x="734" y="1146"/>
                    </a:lnTo>
                    <a:lnTo>
                      <a:pt x="734" y="1146"/>
                    </a:lnTo>
                    <a:cubicBezTo>
                      <a:pt x="734" y="1146"/>
                      <a:pt x="698" y="1199"/>
                      <a:pt x="573" y="1324"/>
                    </a:cubicBezTo>
                    <a:cubicBezTo>
                      <a:pt x="479" y="1418"/>
                      <a:pt x="318" y="1580"/>
                      <a:pt x="100" y="1774"/>
                    </a:cubicBezTo>
                    <a:lnTo>
                      <a:pt x="100" y="1774"/>
                    </a:lnTo>
                    <a:cubicBezTo>
                      <a:pt x="209" y="1679"/>
                      <a:pt x="293" y="1613"/>
                      <a:pt x="376" y="1557"/>
                    </a:cubicBezTo>
                    <a:cubicBezTo>
                      <a:pt x="466" y="1485"/>
                      <a:pt x="555" y="1414"/>
                      <a:pt x="644" y="1360"/>
                    </a:cubicBezTo>
                    <a:cubicBezTo>
                      <a:pt x="734" y="1289"/>
                      <a:pt x="805" y="1235"/>
                      <a:pt x="841" y="1181"/>
                    </a:cubicBezTo>
                    <a:cubicBezTo>
                      <a:pt x="877" y="1128"/>
                      <a:pt x="877" y="1092"/>
                      <a:pt x="877" y="1020"/>
                    </a:cubicBezTo>
                    <a:close/>
                    <a:moveTo>
                      <a:pt x="100" y="1774"/>
                    </a:moveTo>
                    <a:cubicBezTo>
                      <a:pt x="69" y="1800"/>
                      <a:pt x="36" y="1829"/>
                      <a:pt x="1" y="1861"/>
                    </a:cubicBezTo>
                    <a:cubicBezTo>
                      <a:pt x="35" y="1831"/>
                      <a:pt x="68" y="1802"/>
                      <a:pt x="100" y="17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740425" y="4874050"/>
                <a:ext cx="27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2" extrusionOk="0">
                    <a:moveTo>
                      <a:pt x="1" y="162"/>
                    </a:moveTo>
                    <a:cubicBezTo>
                      <a:pt x="54" y="90"/>
                      <a:pt x="90" y="37"/>
                      <a:pt x="108" y="1"/>
                    </a:cubicBezTo>
                    <a:cubicBezTo>
                      <a:pt x="90" y="37"/>
                      <a:pt x="54" y="90"/>
                      <a:pt x="1" y="1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764125" y="4863775"/>
                <a:ext cx="215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555" extrusionOk="0">
                    <a:moveTo>
                      <a:pt x="859" y="0"/>
                    </a:moveTo>
                    <a:lnTo>
                      <a:pt x="1" y="555"/>
                    </a:lnTo>
                    <a:lnTo>
                      <a:pt x="215" y="448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740425" y="4860525"/>
                <a:ext cx="2960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918" extrusionOk="0">
                    <a:moveTo>
                      <a:pt x="1181" y="0"/>
                    </a:moveTo>
                    <a:cubicBezTo>
                      <a:pt x="1180" y="0"/>
                      <a:pt x="1169" y="7"/>
                      <a:pt x="1145" y="23"/>
                    </a:cubicBezTo>
                    <a:cubicBezTo>
                      <a:pt x="1064" y="83"/>
                      <a:pt x="999" y="131"/>
                      <a:pt x="948" y="170"/>
                    </a:cubicBezTo>
                    <a:lnTo>
                      <a:pt x="948" y="170"/>
                    </a:lnTo>
                    <a:cubicBezTo>
                      <a:pt x="1090" y="67"/>
                      <a:pt x="1184" y="0"/>
                      <a:pt x="1181" y="0"/>
                    </a:cubicBezTo>
                    <a:close/>
                    <a:moveTo>
                      <a:pt x="948" y="170"/>
                    </a:moveTo>
                    <a:cubicBezTo>
                      <a:pt x="816" y="265"/>
                      <a:pt x="642" y="392"/>
                      <a:pt x="466" y="524"/>
                    </a:cubicBezTo>
                    <a:cubicBezTo>
                      <a:pt x="412" y="560"/>
                      <a:pt x="358" y="613"/>
                      <a:pt x="305" y="649"/>
                    </a:cubicBezTo>
                    <a:lnTo>
                      <a:pt x="215" y="703"/>
                    </a:lnTo>
                    <a:lnTo>
                      <a:pt x="197" y="721"/>
                    </a:lnTo>
                    <a:cubicBezTo>
                      <a:pt x="180" y="757"/>
                      <a:pt x="144" y="774"/>
                      <a:pt x="126" y="792"/>
                    </a:cubicBezTo>
                    <a:cubicBezTo>
                      <a:pt x="72" y="846"/>
                      <a:pt x="19" y="900"/>
                      <a:pt x="1" y="918"/>
                    </a:cubicBezTo>
                    <a:cubicBezTo>
                      <a:pt x="54" y="900"/>
                      <a:pt x="144" y="810"/>
                      <a:pt x="233" y="757"/>
                    </a:cubicBezTo>
                    <a:cubicBezTo>
                      <a:pt x="233" y="739"/>
                      <a:pt x="305" y="685"/>
                      <a:pt x="358" y="649"/>
                    </a:cubicBezTo>
                    <a:cubicBezTo>
                      <a:pt x="412" y="613"/>
                      <a:pt x="466" y="578"/>
                      <a:pt x="519" y="542"/>
                    </a:cubicBezTo>
                    <a:cubicBezTo>
                      <a:pt x="609" y="488"/>
                      <a:pt x="680" y="452"/>
                      <a:pt x="716" y="452"/>
                    </a:cubicBezTo>
                    <a:cubicBezTo>
                      <a:pt x="1023" y="241"/>
                      <a:pt x="1105" y="179"/>
                      <a:pt x="1087" y="179"/>
                    </a:cubicBezTo>
                    <a:cubicBezTo>
                      <a:pt x="1074" y="179"/>
                      <a:pt x="1014" y="209"/>
                      <a:pt x="949" y="238"/>
                    </a:cubicBezTo>
                    <a:cubicBezTo>
                      <a:pt x="878" y="269"/>
                      <a:pt x="804" y="307"/>
                      <a:pt x="789" y="307"/>
                    </a:cubicBezTo>
                    <a:cubicBezTo>
                      <a:pt x="774" y="307"/>
                      <a:pt x="810" y="274"/>
                      <a:pt x="948" y="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799000" y="4833825"/>
                <a:ext cx="246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23" extrusionOk="0">
                    <a:moveTo>
                      <a:pt x="1" y="823"/>
                    </a:moveTo>
                    <a:lnTo>
                      <a:pt x="9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11975" y="4808325"/>
                <a:ext cx="487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219" extrusionOk="0">
                    <a:moveTo>
                      <a:pt x="1414" y="448"/>
                    </a:moveTo>
                    <a:cubicBezTo>
                      <a:pt x="1092" y="716"/>
                      <a:pt x="931" y="823"/>
                      <a:pt x="841" y="895"/>
                    </a:cubicBezTo>
                    <a:cubicBezTo>
                      <a:pt x="788" y="927"/>
                      <a:pt x="760" y="933"/>
                      <a:pt x="738" y="933"/>
                    </a:cubicBezTo>
                    <a:cubicBezTo>
                      <a:pt x="724" y="933"/>
                      <a:pt x="713" y="931"/>
                      <a:pt x="698" y="931"/>
                    </a:cubicBezTo>
                    <a:cubicBezTo>
                      <a:pt x="645" y="931"/>
                      <a:pt x="573" y="966"/>
                      <a:pt x="126" y="1396"/>
                    </a:cubicBezTo>
                    <a:cubicBezTo>
                      <a:pt x="340" y="1217"/>
                      <a:pt x="466" y="1145"/>
                      <a:pt x="573" y="1092"/>
                    </a:cubicBezTo>
                    <a:cubicBezTo>
                      <a:pt x="680" y="1038"/>
                      <a:pt x="752" y="1020"/>
                      <a:pt x="967" y="841"/>
                    </a:cubicBezTo>
                    <a:lnTo>
                      <a:pt x="1414" y="448"/>
                    </a:lnTo>
                    <a:close/>
                    <a:moveTo>
                      <a:pt x="1950" y="0"/>
                    </a:moveTo>
                    <a:cubicBezTo>
                      <a:pt x="1682" y="215"/>
                      <a:pt x="1396" y="412"/>
                      <a:pt x="1110" y="662"/>
                    </a:cubicBezTo>
                    <a:cubicBezTo>
                      <a:pt x="1342" y="466"/>
                      <a:pt x="1324" y="501"/>
                      <a:pt x="1414" y="448"/>
                    </a:cubicBezTo>
                    <a:lnTo>
                      <a:pt x="1414" y="448"/>
                    </a:lnTo>
                    <a:cubicBezTo>
                      <a:pt x="1414" y="448"/>
                      <a:pt x="1414" y="448"/>
                      <a:pt x="1414" y="448"/>
                    </a:cubicBezTo>
                    <a:cubicBezTo>
                      <a:pt x="1467" y="412"/>
                      <a:pt x="1557" y="376"/>
                      <a:pt x="1646" y="305"/>
                    </a:cubicBezTo>
                    <a:lnTo>
                      <a:pt x="1646" y="305"/>
                    </a:lnTo>
                    <a:cubicBezTo>
                      <a:pt x="1360" y="644"/>
                      <a:pt x="1145" y="931"/>
                      <a:pt x="877" y="1253"/>
                    </a:cubicBezTo>
                    <a:cubicBezTo>
                      <a:pt x="627" y="1557"/>
                      <a:pt x="323" y="1897"/>
                      <a:pt x="1" y="2218"/>
                    </a:cubicBezTo>
                    <a:cubicBezTo>
                      <a:pt x="162" y="2075"/>
                      <a:pt x="251" y="2022"/>
                      <a:pt x="358" y="1950"/>
                    </a:cubicBezTo>
                    <a:cubicBezTo>
                      <a:pt x="466" y="1879"/>
                      <a:pt x="591" y="1753"/>
                      <a:pt x="895" y="1396"/>
                    </a:cubicBezTo>
                    <a:lnTo>
                      <a:pt x="895" y="1396"/>
                    </a:lnTo>
                    <a:cubicBezTo>
                      <a:pt x="889" y="1399"/>
                      <a:pt x="885" y="1400"/>
                      <a:pt x="882" y="1400"/>
                    </a:cubicBezTo>
                    <a:cubicBezTo>
                      <a:pt x="859" y="1400"/>
                      <a:pt x="902" y="1329"/>
                      <a:pt x="881" y="1329"/>
                    </a:cubicBezTo>
                    <a:cubicBezTo>
                      <a:pt x="869" y="1329"/>
                      <a:pt x="839" y="1350"/>
                      <a:pt x="770" y="1414"/>
                    </a:cubicBezTo>
                    <a:cubicBezTo>
                      <a:pt x="1020" y="1109"/>
                      <a:pt x="1217" y="966"/>
                      <a:pt x="1467" y="698"/>
                    </a:cubicBezTo>
                    <a:cubicBezTo>
                      <a:pt x="1503" y="573"/>
                      <a:pt x="1736" y="287"/>
                      <a:pt x="1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807500" y="4761150"/>
                <a:ext cx="10022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3033" extrusionOk="0">
                    <a:moveTo>
                      <a:pt x="3739" y="81"/>
                    </a:moveTo>
                    <a:cubicBezTo>
                      <a:pt x="3605" y="188"/>
                      <a:pt x="3565" y="224"/>
                      <a:pt x="3578" y="224"/>
                    </a:cubicBezTo>
                    <a:cubicBezTo>
                      <a:pt x="3581" y="224"/>
                      <a:pt x="3586" y="223"/>
                      <a:pt x="3592" y="220"/>
                    </a:cubicBezTo>
                    <a:lnTo>
                      <a:pt x="3592" y="220"/>
                    </a:lnTo>
                    <a:cubicBezTo>
                      <a:pt x="3640" y="176"/>
                      <a:pt x="3689" y="130"/>
                      <a:pt x="3739" y="81"/>
                    </a:cubicBezTo>
                    <a:close/>
                    <a:moveTo>
                      <a:pt x="3997" y="1"/>
                    </a:moveTo>
                    <a:cubicBezTo>
                      <a:pt x="3968" y="1"/>
                      <a:pt x="3840" y="76"/>
                      <a:pt x="3739" y="152"/>
                    </a:cubicBezTo>
                    <a:cubicBezTo>
                      <a:pt x="3674" y="181"/>
                      <a:pt x="3618" y="210"/>
                      <a:pt x="3592" y="220"/>
                    </a:cubicBezTo>
                    <a:lnTo>
                      <a:pt x="3592" y="220"/>
                    </a:lnTo>
                    <a:cubicBezTo>
                      <a:pt x="3167" y="614"/>
                      <a:pt x="2852" y="836"/>
                      <a:pt x="2594" y="1029"/>
                    </a:cubicBezTo>
                    <a:cubicBezTo>
                      <a:pt x="2451" y="1136"/>
                      <a:pt x="2326" y="1226"/>
                      <a:pt x="2219" y="1333"/>
                    </a:cubicBezTo>
                    <a:cubicBezTo>
                      <a:pt x="2116" y="1418"/>
                      <a:pt x="2046" y="1504"/>
                      <a:pt x="1978" y="1621"/>
                    </a:cubicBezTo>
                    <a:lnTo>
                      <a:pt x="1978" y="1621"/>
                    </a:lnTo>
                    <a:cubicBezTo>
                      <a:pt x="2248" y="1431"/>
                      <a:pt x="2575" y="1192"/>
                      <a:pt x="3095" y="796"/>
                    </a:cubicBezTo>
                    <a:lnTo>
                      <a:pt x="3095" y="796"/>
                    </a:lnTo>
                    <a:lnTo>
                      <a:pt x="2255" y="1369"/>
                    </a:lnTo>
                    <a:cubicBezTo>
                      <a:pt x="2559" y="1100"/>
                      <a:pt x="2881" y="886"/>
                      <a:pt x="3167" y="671"/>
                    </a:cubicBezTo>
                    <a:cubicBezTo>
                      <a:pt x="3453" y="474"/>
                      <a:pt x="3703" y="295"/>
                      <a:pt x="3972" y="45"/>
                    </a:cubicBezTo>
                    <a:cubicBezTo>
                      <a:pt x="4003" y="14"/>
                      <a:pt x="4009" y="1"/>
                      <a:pt x="3997" y="1"/>
                    </a:cubicBezTo>
                    <a:close/>
                    <a:moveTo>
                      <a:pt x="1978" y="1621"/>
                    </a:moveTo>
                    <a:cubicBezTo>
                      <a:pt x="1821" y="1731"/>
                      <a:pt x="1684" y="1825"/>
                      <a:pt x="1539" y="1923"/>
                    </a:cubicBezTo>
                    <a:cubicBezTo>
                      <a:pt x="1478" y="1964"/>
                      <a:pt x="1417" y="2005"/>
                      <a:pt x="1353" y="2049"/>
                    </a:cubicBezTo>
                    <a:lnTo>
                      <a:pt x="1353" y="2049"/>
                    </a:lnTo>
                    <a:cubicBezTo>
                      <a:pt x="1397" y="2039"/>
                      <a:pt x="1528" y="1955"/>
                      <a:pt x="1968" y="1637"/>
                    </a:cubicBezTo>
                    <a:cubicBezTo>
                      <a:pt x="1972" y="1631"/>
                      <a:pt x="1975" y="1626"/>
                      <a:pt x="1978" y="1621"/>
                    </a:cubicBezTo>
                    <a:close/>
                    <a:moveTo>
                      <a:pt x="1304" y="2015"/>
                    </a:moveTo>
                    <a:cubicBezTo>
                      <a:pt x="1261" y="2015"/>
                      <a:pt x="1124" y="2096"/>
                      <a:pt x="573" y="2496"/>
                    </a:cubicBezTo>
                    <a:lnTo>
                      <a:pt x="1" y="3032"/>
                    </a:lnTo>
                    <a:cubicBezTo>
                      <a:pt x="630" y="2552"/>
                      <a:pt x="1021" y="2274"/>
                      <a:pt x="1353" y="2049"/>
                    </a:cubicBezTo>
                    <a:lnTo>
                      <a:pt x="1353" y="2049"/>
                    </a:lnTo>
                    <a:cubicBezTo>
                      <a:pt x="1349" y="2049"/>
                      <a:pt x="1347" y="2050"/>
                      <a:pt x="1344" y="2050"/>
                    </a:cubicBezTo>
                    <a:cubicBezTo>
                      <a:pt x="1331" y="2050"/>
                      <a:pt x="1329" y="2040"/>
                      <a:pt x="1324" y="2031"/>
                    </a:cubicBezTo>
                    <a:cubicBezTo>
                      <a:pt x="1320" y="2022"/>
                      <a:pt x="1316" y="2015"/>
                      <a:pt x="1304" y="20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715825" y="4797600"/>
                <a:ext cx="160575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6423" h="7728" extrusionOk="0">
                    <a:moveTo>
                      <a:pt x="6154" y="608"/>
                    </a:moveTo>
                    <a:cubicBezTo>
                      <a:pt x="6127" y="638"/>
                      <a:pt x="6099" y="671"/>
                      <a:pt x="6069" y="706"/>
                    </a:cubicBezTo>
                    <a:lnTo>
                      <a:pt x="6069" y="706"/>
                    </a:lnTo>
                    <a:cubicBezTo>
                      <a:pt x="6097" y="674"/>
                      <a:pt x="6125" y="641"/>
                      <a:pt x="6154" y="608"/>
                    </a:cubicBezTo>
                    <a:close/>
                    <a:moveTo>
                      <a:pt x="6422" y="0"/>
                    </a:moveTo>
                    <a:cubicBezTo>
                      <a:pt x="6351" y="161"/>
                      <a:pt x="5886" y="716"/>
                      <a:pt x="5564" y="1073"/>
                    </a:cubicBezTo>
                    <a:cubicBezTo>
                      <a:pt x="5307" y="1387"/>
                      <a:pt x="5130" y="1599"/>
                      <a:pt x="5196" y="1599"/>
                    </a:cubicBezTo>
                    <a:cubicBezTo>
                      <a:pt x="5213" y="1599"/>
                      <a:pt x="5245" y="1585"/>
                      <a:pt x="5296" y="1556"/>
                    </a:cubicBezTo>
                    <a:lnTo>
                      <a:pt x="5296" y="1556"/>
                    </a:lnTo>
                    <a:lnTo>
                      <a:pt x="4759" y="2129"/>
                    </a:lnTo>
                    <a:lnTo>
                      <a:pt x="5224" y="1682"/>
                    </a:lnTo>
                    <a:lnTo>
                      <a:pt x="5224" y="1682"/>
                    </a:lnTo>
                    <a:cubicBezTo>
                      <a:pt x="5217" y="1690"/>
                      <a:pt x="5211" y="1699"/>
                      <a:pt x="5204" y="1708"/>
                    </a:cubicBezTo>
                    <a:lnTo>
                      <a:pt x="5204" y="1708"/>
                    </a:lnTo>
                    <a:cubicBezTo>
                      <a:pt x="5306" y="1588"/>
                      <a:pt x="5408" y="1462"/>
                      <a:pt x="5510" y="1360"/>
                    </a:cubicBezTo>
                    <a:cubicBezTo>
                      <a:pt x="5733" y="1107"/>
                      <a:pt x="5920" y="878"/>
                      <a:pt x="6069" y="706"/>
                    </a:cubicBezTo>
                    <a:lnTo>
                      <a:pt x="6069" y="706"/>
                    </a:lnTo>
                    <a:cubicBezTo>
                      <a:pt x="5735" y="1083"/>
                      <a:pt x="5444" y="1391"/>
                      <a:pt x="5407" y="1391"/>
                    </a:cubicBezTo>
                    <a:cubicBezTo>
                      <a:pt x="5392" y="1391"/>
                      <a:pt x="5416" y="1344"/>
                      <a:pt x="5492" y="1234"/>
                    </a:cubicBezTo>
                    <a:lnTo>
                      <a:pt x="6208" y="501"/>
                    </a:lnTo>
                    <a:cubicBezTo>
                      <a:pt x="6315" y="286"/>
                      <a:pt x="6387" y="107"/>
                      <a:pt x="6422" y="0"/>
                    </a:cubicBezTo>
                    <a:close/>
                    <a:moveTo>
                      <a:pt x="5204" y="1708"/>
                    </a:moveTo>
                    <a:cubicBezTo>
                      <a:pt x="5181" y="1735"/>
                      <a:pt x="5158" y="1762"/>
                      <a:pt x="5135" y="1789"/>
                    </a:cubicBezTo>
                    <a:cubicBezTo>
                      <a:pt x="4991" y="1950"/>
                      <a:pt x="4866" y="2111"/>
                      <a:pt x="4723" y="2272"/>
                    </a:cubicBezTo>
                    <a:cubicBezTo>
                      <a:pt x="4516" y="2520"/>
                      <a:pt x="4318" y="2760"/>
                      <a:pt x="4133" y="2990"/>
                    </a:cubicBezTo>
                    <a:lnTo>
                      <a:pt x="4133" y="2990"/>
                    </a:lnTo>
                    <a:cubicBezTo>
                      <a:pt x="4283" y="2825"/>
                      <a:pt x="4441" y="2647"/>
                      <a:pt x="4598" y="2451"/>
                    </a:cubicBezTo>
                    <a:cubicBezTo>
                      <a:pt x="4705" y="2326"/>
                      <a:pt x="4813" y="2200"/>
                      <a:pt x="4920" y="2075"/>
                    </a:cubicBezTo>
                    <a:cubicBezTo>
                      <a:pt x="5004" y="1958"/>
                      <a:pt x="5103" y="1840"/>
                      <a:pt x="5204" y="1708"/>
                    </a:cubicBezTo>
                    <a:close/>
                    <a:moveTo>
                      <a:pt x="3374" y="4033"/>
                    </a:moveTo>
                    <a:lnTo>
                      <a:pt x="2988" y="4508"/>
                    </a:lnTo>
                    <a:cubicBezTo>
                      <a:pt x="2986" y="4510"/>
                      <a:pt x="2984" y="4512"/>
                      <a:pt x="2982" y="4514"/>
                    </a:cubicBezTo>
                    <a:lnTo>
                      <a:pt x="2982" y="4514"/>
                    </a:lnTo>
                    <a:cubicBezTo>
                      <a:pt x="2971" y="4530"/>
                      <a:pt x="2960" y="4545"/>
                      <a:pt x="2949" y="4560"/>
                    </a:cubicBezTo>
                    <a:lnTo>
                      <a:pt x="2949" y="4560"/>
                    </a:lnTo>
                    <a:cubicBezTo>
                      <a:pt x="2976" y="4535"/>
                      <a:pt x="3063" y="4444"/>
                      <a:pt x="3149" y="4347"/>
                    </a:cubicBezTo>
                    <a:cubicBezTo>
                      <a:pt x="3185" y="4293"/>
                      <a:pt x="3221" y="4257"/>
                      <a:pt x="3238" y="4222"/>
                    </a:cubicBezTo>
                    <a:cubicBezTo>
                      <a:pt x="3292" y="4168"/>
                      <a:pt x="3328" y="4114"/>
                      <a:pt x="3346" y="4078"/>
                    </a:cubicBezTo>
                    <a:cubicBezTo>
                      <a:pt x="3360" y="4059"/>
                      <a:pt x="3370" y="4044"/>
                      <a:pt x="3374" y="4033"/>
                    </a:cubicBezTo>
                    <a:close/>
                    <a:moveTo>
                      <a:pt x="4133" y="2990"/>
                    </a:moveTo>
                    <a:lnTo>
                      <a:pt x="4133" y="2990"/>
                    </a:lnTo>
                    <a:cubicBezTo>
                      <a:pt x="4078" y="3050"/>
                      <a:pt x="4024" y="3109"/>
                      <a:pt x="3972" y="3166"/>
                    </a:cubicBezTo>
                    <a:cubicBezTo>
                      <a:pt x="3578" y="3596"/>
                      <a:pt x="3238" y="3953"/>
                      <a:pt x="2988" y="4204"/>
                    </a:cubicBezTo>
                    <a:cubicBezTo>
                      <a:pt x="2863" y="4311"/>
                      <a:pt x="2756" y="4436"/>
                      <a:pt x="2630" y="4544"/>
                    </a:cubicBezTo>
                    <a:cubicBezTo>
                      <a:pt x="2523" y="4651"/>
                      <a:pt x="2416" y="4758"/>
                      <a:pt x="2290" y="4883"/>
                    </a:cubicBezTo>
                    <a:cubicBezTo>
                      <a:pt x="2058" y="5134"/>
                      <a:pt x="1807" y="5420"/>
                      <a:pt x="1629" y="5670"/>
                    </a:cubicBezTo>
                    <a:cubicBezTo>
                      <a:pt x="1414" y="5992"/>
                      <a:pt x="1199" y="6261"/>
                      <a:pt x="931" y="6601"/>
                    </a:cubicBezTo>
                    <a:cubicBezTo>
                      <a:pt x="663" y="6940"/>
                      <a:pt x="341" y="7316"/>
                      <a:pt x="1" y="7727"/>
                    </a:cubicBezTo>
                    <a:cubicBezTo>
                      <a:pt x="448" y="7495"/>
                      <a:pt x="967" y="7209"/>
                      <a:pt x="1629" y="6833"/>
                    </a:cubicBezTo>
                    <a:cubicBezTo>
                      <a:pt x="1854" y="6673"/>
                      <a:pt x="1923" y="6616"/>
                      <a:pt x="1903" y="6616"/>
                    </a:cubicBezTo>
                    <a:cubicBezTo>
                      <a:pt x="1854" y="6616"/>
                      <a:pt x="1231" y="6989"/>
                      <a:pt x="1165" y="6989"/>
                    </a:cubicBezTo>
                    <a:cubicBezTo>
                      <a:pt x="1158" y="6989"/>
                      <a:pt x="1157" y="6985"/>
                      <a:pt x="1164" y="6976"/>
                    </a:cubicBezTo>
                    <a:cubicBezTo>
                      <a:pt x="1486" y="6708"/>
                      <a:pt x="1557" y="6690"/>
                      <a:pt x="1664" y="6654"/>
                    </a:cubicBezTo>
                    <a:cubicBezTo>
                      <a:pt x="1772" y="6618"/>
                      <a:pt x="1897" y="6565"/>
                      <a:pt x="2165" y="6332"/>
                    </a:cubicBezTo>
                    <a:cubicBezTo>
                      <a:pt x="2215" y="6283"/>
                      <a:pt x="2219" y="6263"/>
                      <a:pt x="2194" y="6263"/>
                    </a:cubicBezTo>
                    <a:cubicBezTo>
                      <a:pt x="2146" y="6263"/>
                      <a:pt x="1989" y="6334"/>
                      <a:pt x="1825" y="6404"/>
                    </a:cubicBezTo>
                    <a:cubicBezTo>
                      <a:pt x="1557" y="6529"/>
                      <a:pt x="1253" y="6690"/>
                      <a:pt x="1181" y="6690"/>
                    </a:cubicBezTo>
                    <a:cubicBezTo>
                      <a:pt x="1199" y="6690"/>
                      <a:pt x="1199" y="6672"/>
                      <a:pt x="1217" y="6672"/>
                    </a:cubicBezTo>
                    <a:cubicBezTo>
                      <a:pt x="1300" y="6548"/>
                      <a:pt x="1314" y="6508"/>
                      <a:pt x="1291" y="6508"/>
                    </a:cubicBezTo>
                    <a:cubicBezTo>
                      <a:pt x="1264" y="6508"/>
                      <a:pt x="1187" y="6562"/>
                      <a:pt x="1110" y="6601"/>
                    </a:cubicBezTo>
                    <a:cubicBezTo>
                      <a:pt x="1414" y="6314"/>
                      <a:pt x="1754" y="5921"/>
                      <a:pt x="2004" y="5724"/>
                    </a:cubicBezTo>
                    <a:cubicBezTo>
                      <a:pt x="2040" y="5670"/>
                      <a:pt x="2076" y="5599"/>
                      <a:pt x="2129" y="5545"/>
                    </a:cubicBezTo>
                    <a:cubicBezTo>
                      <a:pt x="2147" y="5509"/>
                      <a:pt x="2165" y="5474"/>
                      <a:pt x="2201" y="5438"/>
                    </a:cubicBezTo>
                    <a:cubicBezTo>
                      <a:pt x="2219" y="5402"/>
                      <a:pt x="2237" y="5384"/>
                      <a:pt x="2255" y="5348"/>
                    </a:cubicBezTo>
                    <a:cubicBezTo>
                      <a:pt x="2344" y="5241"/>
                      <a:pt x="2451" y="5152"/>
                      <a:pt x="2523" y="5044"/>
                    </a:cubicBezTo>
                    <a:cubicBezTo>
                      <a:pt x="2577" y="5009"/>
                      <a:pt x="2612" y="4973"/>
                      <a:pt x="2648" y="4919"/>
                    </a:cubicBezTo>
                    <a:cubicBezTo>
                      <a:pt x="2702" y="4866"/>
                      <a:pt x="2702" y="4866"/>
                      <a:pt x="2791" y="4740"/>
                    </a:cubicBezTo>
                    <a:cubicBezTo>
                      <a:pt x="2850" y="4682"/>
                      <a:pt x="2901" y="4623"/>
                      <a:pt x="2949" y="4560"/>
                    </a:cubicBezTo>
                    <a:lnTo>
                      <a:pt x="2949" y="4560"/>
                    </a:lnTo>
                    <a:cubicBezTo>
                      <a:pt x="2944" y="4564"/>
                      <a:pt x="2941" y="4567"/>
                      <a:pt x="2940" y="4567"/>
                    </a:cubicBezTo>
                    <a:cubicBezTo>
                      <a:pt x="2938" y="4567"/>
                      <a:pt x="2950" y="4551"/>
                      <a:pt x="2982" y="4514"/>
                    </a:cubicBezTo>
                    <a:lnTo>
                      <a:pt x="2982" y="4514"/>
                    </a:lnTo>
                    <a:cubicBezTo>
                      <a:pt x="2996" y="4495"/>
                      <a:pt x="3010" y="4475"/>
                      <a:pt x="3024" y="4454"/>
                    </a:cubicBezTo>
                    <a:cubicBezTo>
                      <a:pt x="3113" y="4329"/>
                      <a:pt x="3203" y="4222"/>
                      <a:pt x="3292" y="4078"/>
                    </a:cubicBezTo>
                    <a:cubicBezTo>
                      <a:pt x="3334" y="4036"/>
                      <a:pt x="3361" y="4018"/>
                      <a:pt x="3371" y="4018"/>
                    </a:cubicBezTo>
                    <a:cubicBezTo>
                      <a:pt x="3377" y="4018"/>
                      <a:pt x="3377" y="4023"/>
                      <a:pt x="3374" y="4033"/>
                    </a:cubicBezTo>
                    <a:lnTo>
                      <a:pt x="3374" y="4033"/>
                    </a:lnTo>
                    <a:lnTo>
                      <a:pt x="3453" y="3935"/>
                    </a:lnTo>
                    <a:lnTo>
                      <a:pt x="3453" y="3935"/>
                    </a:lnTo>
                    <a:lnTo>
                      <a:pt x="3382" y="4007"/>
                    </a:lnTo>
                    <a:cubicBezTo>
                      <a:pt x="3580" y="3699"/>
                      <a:pt x="3838" y="3357"/>
                      <a:pt x="4133" y="2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76375" y="4765400"/>
                <a:ext cx="31325" cy="39375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575" extrusionOk="0">
                    <a:moveTo>
                      <a:pt x="1253" y="0"/>
                    </a:moveTo>
                    <a:lnTo>
                      <a:pt x="1253" y="0"/>
                    </a:lnTo>
                    <a:cubicBezTo>
                      <a:pt x="824" y="502"/>
                      <a:pt x="713" y="650"/>
                      <a:pt x="734" y="650"/>
                    </a:cubicBezTo>
                    <a:cubicBezTo>
                      <a:pt x="735" y="650"/>
                      <a:pt x="735" y="650"/>
                      <a:pt x="736" y="649"/>
                    </a:cubicBezTo>
                    <a:lnTo>
                      <a:pt x="736" y="649"/>
                    </a:lnTo>
                    <a:lnTo>
                      <a:pt x="0" y="1574"/>
                    </a:lnTo>
                    <a:lnTo>
                      <a:pt x="591" y="984"/>
                    </a:lnTo>
                    <a:cubicBezTo>
                      <a:pt x="1010" y="483"/>
                      <a:pt x="1125" y="333"/>
                      <a:pt x="1107" y="333"/>
                    </a:cubicBezTo>
                    <a:cubicBezTo>
                      <a:pt x="1093" y="333"/>
                      <a:pt x="1005" y="417"/>
                      <a:pt x="913" y="501"/>
                    </a:cubicBezTo>
                    <a:cubicBezTo>
                      <a:pt x="834" y="572"/>
                      <a:pt x="756" y="644"/>
                      <a:pt x="736" y="649"/>
                    </a:cubicBezTo>
                    <a:lnTo>
                      <a:pt x="736" y="649"/>
                    </a:lnTo>
                    <a:lnTo>
                      <a:pt x="12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748025" y="4939225"/>
                <a:ext cx="1422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686" extrusionOk="0">
                    <a:moveTo>
                      <a:pt x="569" y="1"/>
                    </a:moveTo>
                    <a:cubicBezTo>
                      <a:pt x="568" y="1"/>
                      <a:pt x="555" y="33"/>
                      <a:pt x="519" y="95"/>
                    </a:cubicBezTo>
                    <a:cubicBezTo>
                      <a:pt x="491" y="138"/>
                      <a:pt x="453" y="192"/>
                      <a:pt x="398" y="262"/>
                    </a:cubicBezTo>
                    <a:lnTo>
                      <a:pt x="398" y="262"/>
                    </a:lnTo>
                    <a:lnTo>
                      <a:pt x="555" y="95"/>
                    </a:lnTo>
                    <a:lnTo>
                      <a:pt x="537" y="95"/>
                    </a:lnTo>
                    <a:cubicBezTo>
                      <a:pt x="555" y="33"/>
                      <a:pt x="568" y="1"/>
                      <a:pt x="569" y="1"/>
                    </a:cubicBezTo>
                    <a:close/>
                    <a:moveTo>
                      <a:pt x="398" y="262"/>
                    </a:moveTo>
                    <a:lnTo>
                      <a:pt x="1" y="685"/>
                    </a:lnTo>
                    <a:cubicBezTo>
                      <a:pt x="194" y="503"/>
                      <a:pt x="316" y="366"/>
                      <a:pt x="398" y="2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727450" y="4966625"/>
                <a:ext cx="192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591" extrusionOk="0">
                    <a:moveTo>
                      <a:pt x="770" y="1"/>
                    </a:moveTo>
                    <a:lnTo>
                      <a:pt x="1" y="591"/>
                    </a:lnTo>
                    <a:lnTo>
                      <a:pt x="752" y="72"/>
                    </a:lnTo>
                    <a:cubicBezTo>
                      <a:pt x="752" y="36"/>
                      <a:pt x="752" y="18"/>
                      <a:pt x="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770400" y="4947075"/>
                <a:ext cx="146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282" extrusionOk="0">
                    <a:moveTo>
                      <a:pt x="548" y="1"/>
                    </a:moveTo>
                    <a:cubicBezTo>
                      <a:pt x="538" y="1"/>
                      <a:pt x="521" y="5"/>
                      <a:pt x="501" y="13"/>
                    </a:cubicBezTo>
                    <a:cubicBezTo>
                      <a:pt x="447" y="31"/>
                      <a:pt x="394" y="67"/>
                      <a:pt x="304" y="103"/>
                    </a:cubicBezTo>
                    <a:cubicBezTo>
                      <a:pt x="215" y="157"/>
                      <a:pt x="125" y="210"/>
                      <a:pt x="0" y="282"/>
                    </a:cubicBezTo>
                    <a:cubicBezTo>
                      <a:pt x="197" y="174"/>
                      <a:pt x="286" y="139"/>
                      <a:pt x="358" y="121"/>
                    </a:cubicBezTo>
                    <a:cubicBezTo>
                      <a:pt x="375" y="117"/>
                      <a:pt x="388" y="114"/>
                      <a:pt x="397" y="114"/>
                    </a:cubicBezTo>
                    <a:cubicBezTo>
                      <a:pt x="425" y="114"/>
                      <a:pt x="413" y="138"/>
                      <a:pt x="358" y="192"/>
                    </a:cubicBezTo>
                    <a:cubicBezTo>
                      <a:pt x="552" y="54"/>
                      <a:pt x="585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836575" y="4920325"/>
                <a:ext cx="11225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4" extrusionOk="0">
                    <a:moveTo>
                      <a:pt x="428" y="1"/>
                    </a:moveTo>
                    <a:cubicBezTo>
                      <a:pt x="412" y="1"/>
                      <a:pt x="358" y="24"/>
                      <a:pt x="251" y="82"/>
                    </a:cubicBezTo>
                    <a:cubicBezTo>
                      <a:pt x="72" y="171"/>
                      <a:pt x="54" y="189"/>
                      <a:pt x="54" y="207"/>
                    </a:cubicBezTo>
                    <a:cubicBezTo>
                      <a:pt x="54" y="207"/>
                      <a:pt x="108" y="171"/>
                      <a:pt x="161" y="153"/>
                    </a:cubicBezTo>
                    <a:cubicBezTo>
                      <a:pt x="184" y="146"/>
                      <a:pt x="206" y="142"/>
                      <a:pt x="223" y="142"/>
                    </a:cubicBezTo>
                    <a:cubicBezTo>
                      <a:pt x="247" y="142"/>
                      <a:pt x="261" y="150"/>
                      <a:pt x="251" y="171"/>
                    </a:cubicBezTo>
                    <a:cubicBezTo>
                      <a:pt x="245" y="177"/>
                      <a:pt x="232" y="192"/>
                      <a:pt x="212" y="213"/>
                    </a:cubicBezTo>
                    <a:lnTo>
                      <a:pt x="212" y="213"/>
                    </a:lnTo>
                    <a:cubicBezTo>
                      <a:pt x="272" y="161"/>
                      <a:pt x="327" y="113"/>
                      <a:pt x="358" y="82"/>
                    </a:cubicBezTo>
                    <a:cubicBezTo>
                      <a:pt x="416" y="33"/>
                      <a:pt x="448" y="1"/>
                      <a:pt x="428" y="1"/>
                    </a:cubicBezTo>
                    <a:close/>
                    <a:moveTo>
                      <a:pt x="212" y="213"/>
                    </a:moveTo>
                    <a:cubicBezTo>
                      <a:pt x="135" y="280"/>
                      <a:pt x="51" y="353"/>
                      <a:pt x="0" y="404"/>
                    </a:cubicBezTo>
                    <a:cubicBezTo>
                      <a:pt x="106" y="321"/>
                      <a:pt x="174" y="254"/>
                      <a:pt x="212" y="2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832100" y="4936225"/>
                <a:ext cx="58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33" extrusionOk="0">
                    <a:moveTo>
                      <a:pt x="233" y="0"/>
                    </a:moveTo>
                    <a:lnTo>
                      <a:pt x="233" y="0"/>
                    </a:lnTo>
                    <a:cubicBezTo>
                      <a:pt x="108" y="108"/>
                      <a:pt x="1" y="197"/>
                      <a:pt x="1" y="233"/>
                    </a:cubicBezTo>
                    <a:cubicBezTo>
                      <a:pt x="90" y="161"/>
                      <a:pt x="162" y="9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779325" y="4900000"/>
                <a:ext cx="58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87" extrusionOk="0">
                    <a:moveTo>
                      <a:pt x="233" y="0"/>
                    </a:moveTo>
                    <a:cubicBezTo>
                      <a:pt x="144" y="90"/>
                      <a:pt x="72" y="197"/>
                      <a:pt x="1" y="287"/>
                    </a:cubicBezTo>
                    <a:cubicBezTo>
                      <a:pt x="72" y="197"/>
                      <a:pt x="162" y="9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774850" y="4907150"/>
                <a:ext cx="45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16" extrusionOk="0">
                    <a:moveTo>
                      <a:pt x="180" y="1"/>
                    </a:moveTo>
                    <a:cubicBezTo>
                      <a:pt x="108" y="72"/>
                      <a:pt x="55" y="144"/>
                      <a:pt x="1" y="215"/>
                    </a:cubicBezTo>
                    <a:cubicBezTo>
                      <a:pt x="55" y="144"/>
                      <a:pt x="108" y="90"/>
                      <a:pt x="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822700" y="4938900"/>
                <a:ext cx="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" extrusionOk="0">
                    <a:moveTo>
                      <a:pt x="19" y="1"/>
                    </a:moveTo>
                    <a:lnTo>
                      <a:pt x="1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638025" y="4935775"/>
                <a:ext cx="672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69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197" y="72"/>
                      <a:pt x="108" y="161"/>
                      <a:pt x="0" y="269"/>
                    </a:cubicBezTo>
                    <a:lnTo>
                      <a:pt x="18" y="269"/>
                    </a:lnTo>
                    <a:cubicBezTo>
                      <a:pt x="108" y="179"/>
                      <a:pt x="197" y="9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613875" y="4914750"/>
                <a:ext cx="59500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30" extrusionOk="0">
                    <a:moveTo>
                      <a:pt x="2380" y="1"/>
                    </a:moveTo>
                    <a:lnTo>
                      <a:pt x="2380" y="1"/>
                    </a:lnTo>
                    <a:cubicBezTo>
                      <a:pt x="2373" y="15"/>
                      <a:pt x="2359" y="33"/>
                      <a:pt x="2340" y="55"/>
                    </a:cubicBezTo>
                    <a:lnTo>
                      <a:pt x="2340" y="55"/>
                    </a:lnTo>
                    <a:cubicBezTo>
                      <a:pt x="2347" y="49"/>
                      <a:pt x="2355" y="43"/>
                      <a:pt x="2362" y="36"/>
                    </a:cubicBezTo>
                    <a:cubicBezTo>
                      <a:pt x="2362" y="19"/>
                      <a:pt x="2380" y="19"/>
                      <a:pt x="2380" y="1"/>
                    </a:cubicBezTo>
                    <a:close/>
                    <a:moveTo>
                      <a:pt x="2340" y="55"/>
                    </a:moveTo>
                    <a:cubicBezTo>
                      <a:pt x="1727" y="577"/>
                      <a:pt x="1625" y="650"/>
                      <a:pt x="1604" y="650"/>
                    </a:cubicBezTo>
                    <a:cubicBezTo>
                      <a:pt x="1596" y="650"/>
                      <a:pt x="1601" y="639"/>
                      <a:pt x="1592" y="639"/>
                    </a:cubicBezTo>
                    <a:cubicBezTo>
                      <a:pt x="1571" y="639"/>
                      <a:pt x="1478" y="701"/>
                      <a:pt x="984" y="1110"/>
                    </a:cubicBezTo>
                    <a:cubicBezTo>
                      <a:pt x="723" y="1385"/>
                      <a:pt x="471" y="1650"/>
                      <a:pt x="223" y="1904"/>
                    </a:cubicBezTo>
                    <a:lnTo>
                      <a:pt x="223" y="1904"/>
                    </a:lnTo>
                    <a:cubicBezTo>
                      <a:pt x="540" y="1594"/>
                      <a:pt x="891" y="1292"/>
                      <a:pt x="1324" y="931"/>
                    </a:cubicBezTo>
                    <a:cubicBezTo>
                      <a:pt x="1823" y="526"/>
                      <a:pt x="2212" y="202"/>
                      <a:pt x="2340" y="55"/>
                    </a:cubicBezTo>
                    <a:close/>
                    <a:moveTo>
                      <a:pt x="223" y="1904"/>
                    </a:moveTo>
                    <a:cubicBezTo>
                      <a:pt x="147" y="1979"/>
                      <a:pt x="73" y="2053"/>
                      <a:pt x="1" y="2129"/>
                    </a:cubicBezTo>
                    <a:cubicBezTo>
                      <a:pt x="75" y="2055"/>
                      <a:pt x="149" y="1980"/>
                      <a:pt x="223" y="19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711350" y="4904450"/>
                <a:ext cx="20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55" extrusionOk="0">
                    <a:moveTo>
                      <a:pt x="80" y="1"/>
                    </a:moveTo>
                    <a:cubicBezTo>
                      <a:pt x="79" y="1"/>
                      <a:pt x="55" y="15"/>
                      <a:pt x="19" y="42"/>
                    </a:cubicBezTo>
                    <a:lnTo>
                      <a:pt x="19" y="42"/>
                    </a:lnTo>
                    <a:cubicBezTo>
                      <a:pt x="31" y="35"/>
                      <a:pt x="43" y="31"/>
                      <a:pt x="55" y="19"/>
                    </a:cubicBezTo>
                    <a:cubicBezTo>
                      <a:pt x="74" y="6"/>
                      <a:pt x="81" y="1"/>
                      <a:pt x="80" y="1"/>
                    </a:cubicBezTo>
                    <a:close/>
                    <a:moveTo>
                      <a:pt x="19" y="42"/>
                    </a:moveTo>
                    <a:cubicBezTo>
                      <a:pt x="13" y="45"/>
                      <a:pt x="7" y="49"/>
                      <a:pt x="1" y="55"/>
                    </a:cubicBezTo>
                    <a:cubicBezTo>
                      <a:pt x="7" y="50"/>
                      <a:pt x="13" y="46"/>
                      <a:pt x="19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461400" y="4965725"/>
                <a:ext cx="183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27" extrusionOk="0">
                    <a:moveTo>
                      <a:pt x="733" y="1"/>
                    </a:moveTo>
                    <a:lnTo>
                      <a:pt x="0" y="627"/>
                    </a:lnTo>
                    <a:lnTo>
                      <a:pt x="143" y="537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431875" y="4868250"/>
                <a:ext cx="149825" cy="13955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582" extrusionOk="0">
                    <a:moveTo>
                      <a:pt x="1002" y="4669"/>
                    </a:moveTo>
                    <a:cubicBezTo>
                      <a:pt x="998" y="4672"/>
                      <a:pt x="995" y="4675"/>
                      <a:pt x="991" y="4679"/>
                    </a:cubicBezTo>
                    <a:lnTo>
                      <a:pt x="991" y="4679"/>
                    </a:lnTo>
                    <a:cubicBezTo>
                      <a:pt x="994" y="4676"/>
                      <a:pt x="998" y="4673"/>
                      <a:pt x="1002" y="4669"/>
                    </a:cubicBezTo>
                    <a:close/>
                    <a:moveTo>
                      <a:pt x="5993" y="0"/>
                    </a:moveTo>
                    <a:lnTo>
                      <a:pt x="1986" y="3614"/>
                    </a:lnTo>
                    <a:lnTo>
                      <a:pt x="0" y="5581"/>
                    </a:lnTo>
                    <a:cubicBezTo>
                      <a:pt x="302" y="5298"/>
                      <a:pt x="620" y="4997"/>
                      <a:pt x="991" y="4679"/>
                    </a:cubicBezTo>
                    <a:lnTo>
                      <a:pt x="991" y="4679"/>
                    </a:lnTo>
                    <a:cubicBezTo>
                      <a:pt x="986" y="4683"/>
                      <a:pt x="983" y="4685"/>
                      <a:pt x="983" y="4685"/>
                    </a:cubicBezTo>
                    <a:cubicBezTo>
                      <a:pt x="972" y="4685"/>
                      <a:pt x="1590" y="4084"/>
                      <a:pt x="2344" y="3363"/>
                    </a:cubicBezTo>
                    <a:cubicBezTo>
                      <a:pt x="3992" y="1908"/>
                      <a:pt x="5933" y="177"/>
                      <a:pt x="5873" y="177"/>
                    </a:cubicBezTo>
                    <a:cubicBezTo>
                      <a:pt x="5872" y="177"/>
                      <a:pt x="5870" y="178"/>
                      <a:pt x="5867" y="179"/>
                    </a:cubicBezTo>
                    <a:lnTo>
                      <a:pt x="59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418900" y="4987650"/>
                <a:ext cx="367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360" extrusionOk="0">
                    <a:moveTo>
                      <a:pt x="1467" y="0"/>
                    </a:moveTo>
                    <a:lnTo>
                      <a:pt x="931" y="447"/>
                    </a:lnTo>
                    <a:cubicBezTo>
                      <a:pt x="698" y="662"/>
                      <a:pt x="573" y="787"/>
                      <a:pt x="448" y="930"/>
                    </a:cubicBezTo>
                    <a:cubicBezTo>
                      <a:pt x="323" y="1056"/>
                      <a:pt x="197" y="1181"/>
                      <a:pt x="1" y="1360"/>
                    </a:cubicBezTo>
                    <a:cubicBezTo>
                      <a:pt x="162" y="1217"/>
                      <a:pt x="287" y="1091"/>
                      <a:pt x="412" y="984"/>
                    </a:cubicBezTo>
                    <a:cubicBezTo>
                      <a:pt x="573" y="841"/>
                      <a:pt x="698" y="716"/>
                      <a:pt x="841" y="591"/>
                    </a:cubicBezTo>
                    <a:cubicBezTo>
                      <a:pt x="1128" y="340"/>
                      <a:pt x="1450" y="72"/>
                      <a:pt x="1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453350" y="4977800"/>
                <a:ext cx="2550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88" fill="none" extrusionOk="0">
                    <a:moveTo>
                      <a:pt x="716" y="180"/>
                    </a:moveTo>
                    <a:cubicBezTo>
                      <a:pt x="483" y="359"/>
                      <a:pt x="411" y="430"/>
                      <a:pt x="394" y="448"/>
                    </a:cubicBezTo>
                    <a:cubicBezTo>
                      <a:pt x="662" y="251"/>
                      <a:pt x="1020" y="1"/>
                      <a:pt x="948" y="72"/>
                    </a:cubicBezTo>
                    <a:cubicBezTo>
                      <a:pt x="143" y="698"/>
                      <a:pt x="0" y="788"/>
                      <a:pt x="18" y="752"/>
                    </a:cubicBezTo>
                    <a:cubicBezTo>
                      <a:pt x="268" y="537"/>
                      <a:pt x="519" y="341"/>
                      <a:pt x="716" y="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587050" y="4887475"/>
                <a:ext cx="67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16" extrusionOk="0">
                    <a:moveTo>
                      <a:pt x="269" y="1"/>
                    </a:moveTo>
                    <a:lnTo>
                      <a:pt x="269" y="1"/>
                    </a:lnTo>
                    <a:cubicBezTo>
                      <a:pt x="264" y="4"/>
                      <a:pt x="260" y="8"/>
                      <a:pt x="255" y="12"/>
                    </a:cubicBezTo>
                    <a:lnTo>
                      <a:pt x="255" y="12"/>
                    </a:lnTo>
                    <a:cubicBezTo>
                      <a:pt x="264" y="5"/>
                      <a:pt x="269" y="1"/>
                      <a:pt x="269" y="1"/>
                    </a:cubicBezTo>
                    <a:close/>
                    <a:moveTo>
                      <a:pt x="255" y="12"/>
                    </a:moveTo>
                    <a:cubicBezTo>
                      <a:pt x="246" y="19"/>
                      <a:pt x="233" y="27"/>
                      <a:pt x="215" y="36"/>
                    </a:cubicBezTo>
                    <a:lnTo>
                      <a:pt x="0" y="215"/>
                    </a:lnTo>
                    <a:cubicBezTo>
                      <a:pt x="69" y="164"/>
                      <a:pt x="154" y="96"/>
                      <a:pt x="255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572725" y="4892850"/>
                <a:ext cx="14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48" extrusionOk="0">
                    <a:moveTo>
                      <a:pt x="573" y="0"/>
                    </a:moveTo>
                    <a:cubicBezTo>
                      <a:pt x="269" y="233"/>
                      <a:pt x="377" y="143"/>
                      <a:pt x="1" y="447"/>
                    </a:cubicBez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575850" y="4865625"/>
                <a:ext cx="46025" cy="3667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467" extrusionOk="0">
                    <a:moveTo>
                      <a:pt x="1840" y="0"/>
                    </a:moveTo>
                    <a:lnTo>
                      <a:pt x="1840" y="0"/>
                    </a:lnTo>
                    <a:cubicBezTo>
                      <a:pt x="1840" y="0"/>
                      <a:pt x="1806" y="27"/>
                      <a:pt x="1756" y="66"/>
                    </a:cubicBezTo>
                    <a:lnTo>
                      <a:pt x="1756" y="66"/>
                    </a:lnTo>
                    <a:cubicBezTo>
                      <a:pt x="1757" y="64"/>
                      <a:pt x="1757" y="64"/>
                      <a:pt x="1755" y="64"/>
                    </a:cubicBezTo>
                    <a:cubicBezTo>
                      <a:pt x="1738" y="64"/>
                      <a:pt x="1511" y="251"/>
                      <a:pt x="1081" y="592"/>
                    </a:cubicBezTo>
                    <a:lnTo>
                      <a:pt x="1081" y="592"/>
                    </a:lnTo>
                    <a:cubicBezTo>
                      <a:pt x="1187" y="509"/>
                      <a:pt x="1284" y="433"/>
                      <a:pt x="1361" y="374"/>
                    </a:cubicBezTo>
                    <a:lnTo>
                      <a:pt x="1414" y="338"/>
                    </a:lnTo>
                    <a:cubicBezTo>
                      <a:pt x="1505" y="265"/>
                      <a:pt x="1660" y="142"/>
                      <a:pt x="1756" y="66"/>
                    </a:cubicBezTo>
                    <a:lnTo>
                      <a:pt x="1756" y="66"/>
                    </a:lnTo>
                    <a:cubicBezTo>
                      <a:pt x="1756" y="67"/>
                      <a:pt x="1755" y="68"/>
                      <a:pt x="1754" y="70"/>
                    </a:cubicBezTo>
                    <a:cubicBezTo>
                      <a:pt x="1816" y="20"/>
                      <a:pt x="1840" y="0"/>
                      <a:pt x="1840" y="0"/>
                    </a:cubicBezTo>
                    <a:close/>
                    <a:moveTo>
                      <a:pt x="1081" y="592"/>
                    </a:moveTo>
                    <a:lnTo>
                      <a:pt x="1081" y="592"/>
                    </a:lnTo>
                    <a:cubicBezTo>
                      <a:pt x="965" y="683"/>
                      <a:pt x="838" y="781"/>
                      <a:pt x="717" y="875"/>
                    </a:cubicBezTo>
                    <a:cubicBezTo>
                      <a:pt x="717" y="875"/>
                      <a:pt x="710" y="882"/>
                      <a:pt x="699" y="892"/>
                    </a:cubicBezTo>
                    <a:cubicBezTo>
                      <a:pt x="840" y="782"/>
                      <a:pt x="967" y="682"/>
                      <a:pt x="1081" y="592"/>
                    </a:cubicBezTo>
                    <a:close/>
                    <a:moveTo>
                      <a:pt x="770" y="875"/>
                    </a:moveTo>
                    <a:lnTo>
                      <a:pt x="699" y="892"/>
                    </a:lnTo>
                    <a:lnTo>
                      <a:pt x="699" y="892"/>
                    </a:lnTo>
                    <a:cubicBezTo>
                      <a:pt x="685" y="906"/>
                      <a:pt x="665" y="926"/>
                      <a:pt x="645" y="946"/>
                    </a:cubicBezTo>
                    <a:cubicBezTo>
                      <a:pt x="574" y="982"/>
                      <a:pt x="520" y="1036"/>
                      <a:pt x="466" y="1071"/>
                    </a:cubicBezTo>
                    <a:cubicBezTo>
                      <a:pt x="341" y="1196"/>
                      <a:pt x="216" y="1304"/>
                      <a:pt x="91" y="1393"/>
                    </a:cubicBezTo>
                    <a:cubicBezTo>
                      <a:pt x="36" y="1437"/>
                      <a:pt x="1" y="1466"/>
                      <a:pt x="3" y="1466"/>
                    </a:cubicBezTo>
                    <a:cubicBezTo>
                      <a:pt x="8" y="1466"/>
                      <a:pt x="201" y="1320"/>
                      <a:pt x="770" y="8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588375" y="4873175"/>
                <a:ext cx="246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88" fill="none" extrusionOk="0">
                    <a:moveTo>
                      <a:pt x="985" y="0"/>
                    </a:moveTo>
                    <a:lnTo>
                      <a:pt x="1" y="787"/>
                    </a:lnTo>
                    <a:cubicBezTo>
                      <a:pt x="305" y="537"/>
                      <a:pt x="359" y="501"/>
                      <a:pt x="788" y="161"/>
                    </a:cubicBezTo>
                    <a:cubicBezTo>
                      <a:pt x="931" y="54"/>
                      <a:pt x="967" y="18"/>
                      <a:pt x="9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576325" y="4885900"/>
                <a:ext cx="2255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708" extrusionOk="0">
                    <a:moveTo>
                      <a:pt x="897" y="1"/>
                    </a:moveTo>
                    <a:cubicBezTo>
                      <a:pt x="883" y="1"/>
                      <a:pt x="692" y="157"/>
                      <a:pt x="473" y="334"/>
                    </a:cubicBezTo>
                    <a:lnTo>
                      <a:pt x="473" y="334"/>
                    </a:lnTo>
                    <a:cubicBezTo>
                      <a:pt x="587" y="245"/>
                      <a:pt x="706" y="165"/>
                      <a:pt x="859" y="46"/>
                    </a:cubicBezTo>
                    <a:cubicBezTo>
                      <a:pt x="890" y="14"/>
                      <a:pt x="901" y="1"/>
                      <a:pt x="897" y="1"/>
                    </a:cubicBezTo>
                    <a:close/>
                    <a:moveTo>
                      <a:pt x="473" y="334"/>
                    </a:moveTo>
                    <a:cubicBezTo>
                      <a:pt x="444" y="356"/>
                      <a:pt x="416" y="379"/>
                      <a:pt x="387" y="403"/>
                    </a:cubicBezTo>
                    <a:lnTo>
                      <a:pt x="387" y="403"/>
                    </a:lnTo>
                    <a:cubicBezTo>
                      <a:pt x="416" y="380"/>
                      <a:pt x="445" y="357"/>
                      <a:pt x="473" y="334"/>
                    </a:cubicBezTo>
                    <a:close/>
                    <a:moveTo>
                      <a:pt x="387" y="403"/>
                    </a:moveTo>
                    <a:cubicBezTo>
                      <a:pt x="249" y="514"/>
                      <a:pt x="108" y="626"/>
                      <a:pt x="0" y="707"/>
                    </a:cubicBezTo>
                    <a:cubicBezTo>
                      <a:pt x="54" y="690"/>
                      <a:pt x="72" y="672"/>
                      <a:pt x="250" y="529"/>
                    </a:cubicBezTo>
                    <a:cubicBezTo>
                      <a:pt x="298" y="481"/>
                      <a:pt x="343" y="441"/>
                      <a:pt x="387" y="4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573625" y="4903575"/>
                <a:ext cx="27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8" y="0"/>
                    </a:moveTo>
                    <a:lnTo>
                      <a:pt x="108" y="0"/>
                    </a:lnTo>
                    <a:cubicBezTo>
                      <a:pt x="90" y="18"/>
                      <a:pt x="54" y="36"/>
                      <a:pt x="1" y="90"/>
                    </a:cubicBezTo>
                    <a:cubicBezTo>
                      <a:pt x="36" y="54"/>
                      <a:pt x="72" y="36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502075" y="4943375"/>
                <a:ext cx="71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6" fill="none" extrusionOk="0">
                    <a:moveTo>
                      <a:pt x="287" y="0"/>
                    </a:moveTo>
                    <a:cubicBezTo>
                      <a:pt x="126" y="126"/>
                      <a:pt x="37" y="179"/>
                      <a:pt x="1" y="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593750" y="4891050"/>
                <a:ext cx="2700" cy="22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1" extrusionOk="0">
                    <a:moveTo>
                      <a:pt x="108" y="1"/>
                    </a:moveTo>
                    <a:lnTo>
                      <a:pt x="1" y="72"/>
                    </a:lnTo>
                    <a:lnTo>
                      <a:pt x="1" y="90"/>
                    </a:lnTo>
                    <a:cubicBezTo>
                      <a:pt x="36" y="54"/>
                      <a:pt x="72" y="36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401025" y="4698775"/>
                <a:ext cx="490125" cy="338975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13559" extrusionOk="0">
                    <a:moveTo>
                      <a:pt x="10613" y="3807"/>
                    </a:moveTo>
                    <a:cubicBezTo>
                      <a:pt x="10613" y="3807"/>
                      <a:pt x="10611" y="3808"/>
                      <a:pt x="10607" y="3810"/>
                    </a:cubicBezTo>
                    <a:cubicBezTo>
                      <a:pt x="10610" y="3809"/>
                      <a:pt x="10612" y="3808"/>
                      <a:pt x="10614" y="3807"/>
                    </a:cubicBezTo>
                    <a:lnTo>
                      <a:pt x="10614" y="3807"/>
                    </a:lnTo>
                    <a:cubicBezTo>
                      <a:pt x="10614" y="3807"/>
                      <a:pt x="10614" y="3807"/>
                      <a:pt x="10613" y="3807"/>
                    </a:cubicBezTo>
                    <a:close/>
                    <a:moveTo>
                      <a:pt x="7550" y="6556"/>
                    </a:moveTo>
                    <a:lnTo>
                      <a:pt x="7489" y="6631"/>
                    </a:lnTo>
                    <a:lnTo>
                      <a:pt x="7489" y="6631"/>
                    </a:lnTo>
                    <a:cubicBezTo>
                      <a:pt x="7427" y="6687"/>
                      <a:pt x="7365" y="6743"/>
                      <a:pt x="7304" y="6799"/>
                    </a:cubicBezTo>
                    <a:lnTo>
                      <a:pt x="7304" y="6799"/>
                    </a:lnTo>
                    <a:cubicBezTo>
                      <a:pt x="7339" y="6761"/>
                      <a:pt x="7424" y="6678"/>
                      <a:pt x="7550" y="6556"/>
                    </a:cubicBezTo>
                    <a:close/>
                    <a:moveTo>
                      <a:pt x="13881" y="6833"/>
                    </a:moveTo>
                    <a:cubicBezTo>
                      <a:pt x="13854" y="6860"/>
                      <a:pt x="13829" y="6885"/>
                      <a:pt x="13801" y="6913"/>
                    </a:cubicBezTo>
                    <a:lnTo>
                      <a:pt x="13801" y="6913"/>
                    </a:lnTo>
                    <a:lnTo>
                      <a:pt x="13881" y="6851"/>
                    </a:lnTo>
                    <a:lnTo>
                      <a:pt x="13881" y="6833"/>
                    </a:lnTo>
                    <a:close/>
                    <a:moveTo>
                      <a:pt x="14078" y="6368"/>
                    </a:moveTo>
                    <a:cubicBezTo>
                      <a:pt x="14102" y="6368"/>
                      <a:pt x="14099" y="6385"/>
                      <a:pt x="14113" y="6385"/>
                    </a:cubicBezTo>
                    <a:lnTo>
                      <a:pt x="14113" y="6385"/>
                    </a:lnTo>
                    <a:cubicBezTo>
                      <a:pt x="13908" y="6559"/>
                      <a:pt x="13711" y="6718"/>
                      <a:pt x="13523" y="6869"/>
                    </a:cubicBezTo>
                    <a:cubicBezTo>
                      <a:pt x="13418" y="6965"/>
                      <a:pt x="13333" y="7040"/>
                      <a:pt x="13265" y="7100"/>
                    </a:cubicBezTo>
                    <a:lnTo>
                      <a:pt x="13265" y="7100"/>
                    </a:lnTo>
                    <a:cubicBezTo>
                      <a:pt x="13288" y="7076"/>
                      <a:pt x="13340" y="7028"/>
                      <a:pt x="13398" y="6976"/>
                    </a:cubicBezTo>
                    <a:cubicBezTo>
                      <a:pt x="13479" y="6895"/>
                      <a:pt x="13567" y="6814"/>
                      <a:pt x="13629" y="6753"/>
                    </a:cubicBezTo>
                    <a:lnTo>
                      <a:pt x="13629" y="6753"/>
                    </a:lnTo>
                    <a:cubicBezTo>
                      <a:pt x="13771" y="6638"/>
                      <a:pt x="13920" y="6509"/>
                      <a:pt x="14078" y="6368"/>
                    </a:cubicBezTo>
                    <a:close/>
                    <a:moveTo>
                      <a:pt x="13183" y="7012"/>
                    </a:moveTo>
                    <a:lnTo>
                      <a:pt x="13183" y="7012"/>
                    </a:lnTo>
                    <a:cubicBezTo>
                      <a:pt x="13157" y="7051"/>
                      <a:pt x="13160" y="7062"/>
                      <a:pt x="13163" y="7079"/>
                    </a:cubicBezTo>
                    <a:lnTo>
                      <a:pt x="13163" y="7079"/>
                    </a:lnTo>
                    <a:cubicBezTo>
                      <a:pt x="13136" y="7096"/>
                      <a:pt x="13120" y="7104"/>
                      <a:pt x="13113" y="7104"/>
                    </a:cubicBezTo>
                    <a:cubicBezTo>
                      <a:pt x="13099" y="7104"/>
                      <a:pt x="13127" y="7069"/>
                      <a:pt x="13183" y="7012"/>
                    </a:cubicBezTo>
                    <a:close/>
                    <a:moveTo>
                      <a:pt x="13523" y="6986"/>
                    </a:moveTo>
                    <a:lnTo>
                      <a:pt x="13326" y="7155"/>
                    </a:lnTo>
                    <a:lnTo>
                      <a:pt x="13398" y="7083"/>
                    </a:lnTo>
                    <a:lnTo>
                      <a:pt x="13398" y="7083"/>
                    </a:lnTo>
                    <a:cubicBezTo>
                      <a:pt x="13398" y="7083"/>
                      <a:pt x="13398" y="7083"/>
                      <a:pt x="13398" y="7083"/>
                    </a:cubicBezTo>
                    <a:cubicBezTo>
                      <a:pt x="13466" y="7029"/>
                      <a:pt x="13515" y="6990"/>
                      <a:pt x="13523" y="6986"/>
                    </a:cubicBezTo>
                    <a:close/>
                    <a:moveTo>
                      <a:pt x="13321" y="7098"/>
                    </a:moveTo>
                    <a:lnTo>
                      <a:pt x="13321" y="7098"/>
                    </a:lnTo>
                    <a:cubicBezTo>
                      <a:pt x="13236" y="7168"/>
                      <a:pt x="13200" y="7198"/>
                      <a:pt x="13200" y="7198"/>
                    </a:cubicBezTo>
                    <a:cubicBezTo>
                      <a:pt x="13200" y="7198"/>
                      <a:pt x="13243" y="7162"/>
                      <a:pt x="13311" y="7105"/>
                    </a:cubicBezTo>
                    <a:lnTo>
                      <a:pt x="13311" y="7105"/>
                    </a:lnTo>
                    <a:cubicBezTo>
                      <a:pt x="13314" y="7103"/>
                      <a:pt x="13318" y="7100"/>
                      <a:pt x="13321" y="7098"/>
                    </a:cubicBezTo>
                    <a:close/>
                    <a:moveTo>
                      <a:pt x="13769" y="6769"/>
                    </a:moveTo>
                    <a:lnTo>
                      <a:pt x="13356" y="7101"/>
                    </a:lnTo>
                    <a:lnTo>
                      <a:pt x="13356" y="7101"/>
                    </a:lnTo>
                    <a:cubicBezTo>
                      <a:pt x="13219" y="7185"/>
                      <a:pt x="13149" y="7247"/>
                      <a:pt x="13076" y="7326"/>
                    </a:cubicBezTo>
                    <a:lnTo>
                      <a:pt x="13076" y="7326"/>
                    </a:lnTo>
                    <a:lnTo>
                      <a:pt x="13022" y="7370"/>
                    </a:lnTo>
                    <a:cubicBezTo>
                      <a:pt x="13001" y="7388"/>
                      <a:pt x="12993" y="7396"/>
                      <a:pt x="12994" y="7396"/>
                    </a:cubicBezTo>
                    <a:cubicBezTo>
                      <a:pt x="12996" y="7396"/>
                      <a:pt x="13017" y="7380"/>
                      <a:pt x="13050" y="7356"/>
                    </a:cubicBezTo>
                    <a:lnTo>
                      <a:pt x="13050" y="7356"/>
                    </a:lnTo>
                    <a:cubicBezTo>
                      <a:pt x="13041" y="7366"/>
                      <a:pt x="13032" y="7377"/>
                      <a:pt x="13022" y="7388"/>
                    </a:cubicBezTo>
                    <a:cubicBezTo>
                      <a:pt x="12989" y="7421"/>
                      <a:pt x="12955" y="7454"/>
                      <a:pt x="12922" y="7492"/>
                    </a:cubicBezTo>
                    <a:lnTo>
                      <a:pt x="12922" y="7492"/>
                    </a:lnTo>
                    <a:cubicBezTo>
                      <a:pt x="12655" y="7711"/>
                      <a:pt x="12436" y="7871"/>
                      <a:pt x="12217" y="8031"/>
                    </a:cubicBezTo>
                    <a:cubicBezTo>
                      <a:pt x="12199" y="8049"/>
                      <a:pt x="12199" y="8014"/>
                      <a:pt x="11913" y="8228"/>
                    </a:cubicBezTo>
                    <a:cubicBezTo>
                      <a:pt x="12340" y="7883"/>
                      <a:pt x="12828" y="7508"/>
                      <a:pt x="13334" y="7089"/>
                    </a:cubicBezTo>
                    <a:lnTo>
                      <a:pt x="13334" y="7089"/>
                    </a:lnTo>
                    <a:cubicBezTo>
                      <a:pt x="13462" y="6999"/>
                      <a:pt x="13603" y="6893"/>
                      <a:pt x="13769" y="6769"/>
                    </a:cubicBezTo>
                    <a:close/>
                    <a:moveTo>
                      <a:pt x="6020" y="7965"/>
                    </a:moveTo>
                    <a:cubicBezTo>
                      <a:pt x="5686" y="8269"/>
                      <a:pt x="5459" y="8477"/>
                      <a:pt x="5405" y="8528"/>
                    </a:cubicBezTo>
                    <a:lnTo>
                      <a:pt x="5405" y="8528"/>
                    </a:lnTo>
                    <a:cubicBezTo>
                      <a:pt x="5465" y="8443"/>
                      <a:pt x="5716" y="8228"/>
                      <a:pt x="6020" y="7965"/>
                    </a:cubicBezTo>
                    <a:close/>
                    <a:moveTo>
                      <a:pt x="18692" y="0"/>
                    </a:moveTo>
                    <a:cubicBezTo>
                      <a:pt x="18245" y="304"/>
                      <a:pt x="17798" y="608"/>
                      <a:pt x="17387" y="912"/>
                    </a:cubicBezTo>
                    <a:cubicBezTo>
                      <a:pt x="17149" y="1105"/>
                      <a:pt x="16762" y="1404"/>
                      <a:pt x="16793" y="1404"/>
                    </a:cubicBezTo>
                    <a:cubicBezTo>
                      <a:pt x="16812" y="1404"/>
                      <a:pt x="16972" y="1303"/>
                      <a:pt x="17387" y="1020"/>
                    </a:cubicBezTo>
                    <a:lnTo>
                      <a:pt x="17387" y="1020"/>
                    </a:lnTo>
                    <a:cubicBezTo>
                      <a:pt x="16796" y="1467"/>
                      <a:pt x="16313" y="1789"/>
                      <a:pt x="15848" y="2093"/>
                    </a:cubicBezTo>
                    <a:cubicBezTo>
                      <a:pt x="15383" y="2397"/>
                      <a:pt x="14936" y="2665"/>
                      <a:pt x="14507" y="2934"/>
                    </a:cubicBezTo>
                    <a:lnTo>
                      <a:pt x="15526" y="2111"/>
                    </a:lnTo>
                    <a:lnTo>
                      <a:pt x="15526" y="2111"/>
                    </a:lnTo>
                    <a:cubicBezTo>
                      <a:pt x="14811" y="2612"/>
                      <a:pt x="14078" y="3095"/>
                      <a:pt x="13326" y="3595"/>
                    </a:cubicBezTo>
                    <a:cubicBezTo>
                      <a:pt x="12557" y="4114"/>
                      <a:pt x="11788" y="4633"/>
                      <a:pt x="11019" y="5134"/>
                    </a:cubicBezTo>
                    <a:cubicBezTo>
                      <a:pt x="10786" y="5277"/>
                      <a:pt x="10554" y="5438"/>
                      <a:pt x="10339" y="5581"/>
                    </a:cubicBezTo>
                    <a:cubicBezTo>
                      <a:pt x="10142" y="5706"/>
                      <a:pt x="9963" y="5831"/>
                      <a:pt x="9767" y="5957"/>
                    </a:cubicBezTo>
                    <a:cubicBezTo>
                      <a:pt x="9677" y="6028"/>
                      <a:pt x="9588" y="6082"/>
                      <a:pt x="9498" y="6135"/>
                    </a:cubicBezTo>
                    <a:cubicBezTo>
                      <a:pt x="9498" y="6153"/>
                      <a:pt x="9498" y="6153"/>
                      <a:pt x="9498" y="6153"/>
                    </a:cubicBezTo>
                    <a:cubicBezTo>
                      <a:pt x="9498" y="6153"/>
                      <a:pt x="9498" y="6171"/>
                      <a:pt x="9480" y="6189"/>
                    </a:cubicBezTo>
                    <a:cubicBezTo>
                      <a:pt x="9480" y="6225"/>
                      <a:pt x="9480" y="6261"/>
                      <a:pt x="9480" y="6279"/>
                    </a:cubicBezTo>
                    <a:cubicBezTo>
                      <a:pt x="9391" y="6368"/>
                      <a:pt x="9302" y="6422"/>
                      <a:pt x="9266" y="6440"/>
                    </a:cubicBezTo>
                    <a:cubicBezTo>
                      <a:pt x="9212" y="6457"/>
                      <a:pt x="9212" y="6440"/>
                      <a:pt x="9033" y="6600"/>
                    </a:cubicBezTo>
                    <a:cubicBezTo>
                      <a:pt x="8962" y="6690"/>
                      <a:pt x="8908" y="6744"/>
                      <a:pt x="8854" y="6797"/>
                    </a:cubicBezTo>
                    <a:cubicBezTo>
                      <a:pt x="8801" y="6851"/>
                      <a:pt x="8747" y="6887"/>
                      <a:pt x="8693" y="6940"/>
                    </a:cubicBezTo>
                    <a:cubicBezTo>
                      <a:pt x="8586" y="7030"/>
                      <a:pt x="8479" y="7101"/>
                      <a:pt x="8354" y="7209"/>
                    </a:cubicBezTo>
                    <a:cubicBezTo>
                      <a:pt x="8354" y="7209"/>
                      <a:pt x="8356" y="7210"/>
                      <a:pt x="8357" y="7210"/>
                    </a:cubicBezTo>
                    <a:cubicBezTo>
                      <a:pt x="8393" y="7210"/>
                      <a:pt x="8630" y="7024"/>
                      <a:pt x="8801" y="6887"/>
                    </a:cubicBezTo>
                    <a:cubicBezTo>
                      <a:pt x="8948" y="6769"/>
                      <a:pt x="9058" y="6676"/>
                      <a:pt x="9064" y="6676"/>
                    </a:cubicBezTo>
                    <a:cubicBezTo>
                      <a:pt x="9065" y="6676"/>
                      <a:pt x="9061" y="6680"/>
                      <a:pt x="9051" y="6690"/>
                    </a:cubicBezTo>
                    <a:lnTo>
                      <a:pt x="9087" y="6654"/>
                    </a:lnTo>
                    <a:cubicBezTo>
                      <a:pt x="9266" y="6511"/>
                      <a:pt x="9391" y="6386"/>
                      <a:pt x="9480" y="6296"/>
                    </a:cubicBezTo>
                    <a:lnTo>
                      <a:pt x="9480" y="6296"/>
                    </a:lnTo>
                    <a:lnTo>
                      <a:pt x="9445" y="6440"/>
                    </a:lnTo>
                    <a:cubicBezTo>
                      <a:pt x="9463" y="6368"/>
                      <a:pt x="9498" y="6314"/>
                      <a:pt x="9534" y="6279"/>
                    </a:cubicBezTo>
                    <a:cubicBezTo>
                      <a:pt x="9534" y="6279"/>
                      <a:pt x="9552" y="6261"/>
                      <a:pt x="9552" y="6261"/>
                    </a:cubicBezTo>
                    <a:lnTo>
                      <a:pt x="9570" y="6261"/>
                    </a:lnTo>
                    <a:cubicBezTo>
                      <a:pt x="9606" y="6243"/>
                      <a:pt x="9624" y="6225"/>
                      <a:pt x="9659" y="6207"/>
                    </a:cubicBezTo>
                    <a:cubicBezTo>
                      <a:pt x="9785" y="6118"/>
                      <a:pt x="9928" y="6046"/>
                      <a:pt x="10053" y="5957"/>
                    </a:cubicBezTo>
                    <a:cubicBezTo>
                      <a:pt x="10574" y="5644"/>
                      <a:pt x="11027" y="5365"/>
                      <a:pt x="10857" y="5365"/>
                    </a:cubicBezTo>
                    <a:cubicBezTo>
                      <a:pt x="10852" y="5365"/>
                      <a:pt x="10846" y="5366"/>
                      <a:pt x="10840" y="5366"/>
                    </a:cubicBezTo>
                    <a:cubicBezTo>
                      <a:pt x="10929" y="5313"/>
                      <a:pt x="11019" y="5241"/>
                      <a:pt x="11090" y="5187"/>
                    </a:cubicBezTo>
                    <a:cubicBezTo>
                      <a:pt x="11198" y="5134"/>
                      <a:pt x="11269" y="5080"/>
                      <a:pt x="11359" y="5026"/>
                    </a:cubicBezTo>
                    <a:cubicBezTo>
                      <a:pt x="11502" y="4937"/>
                      <a:pt x="11627" y="4865"/>
                      <a:pt x="11716" y="4830"/>
                    </a:cubicBezTo>
                    <a:cubicBezTo>
                      <a:pt x="11801" y="4787"/>
                      <a:pt x="11857" y="4769"/>
                      <a:pt x="11888" y="4769"/>
                    </a:cubicBezTo>
                    <a:cubicBezTo>
                      <a:pt x="11922" y="4769"/>
                      <a:pt x="11924" y="4792"/>
                      <a:pt x="11895" y="4830"/>
                    </a:cubicBezTo>
                    <a:lnTo>
                      <a:pt x="14221" y="3166"/>
                    </a:lnTo>
                    <a:cubicBezTo>
                      <a:pt x="14230" y="3162"/>
                      <a:pt x="14237" y="3161"/>
                      <a:pt x="14242" y="3161"/>
                    </a:cubicBezTo>
                    <a:cubicBezTo>
                      <a:pt x="14283" y="3161"/>
                      <a:pt x="14168" y="3289"/>
                      <a:pt x="14024" y="3417"/>
                    </a:cubicBezTo>
                    <a:cubicBezTo>
                      <a:pt x="13845" y="3578"/>
                      <a:pt x="13648" y="3739"/>
                      <a:pt x="13523" y="3810"/>
                    </a:cubicBezTo>
                    <a:cubicBezTo>
                      <a:pt x="13112" y="4096"/>
                      <a:pt x="12539" y="4508"/>
                      <a:pt x="12020" y="4883"/>
                    </a:cubicBezTo>
                    <a:cubicBezTo>
                      <a:pt x="11752" y="5062"/>
                      <a:pt x="11484" y="5241"/>
                      <a:pt x="11233" y="5402"/>
                    </a:cubicBezTo>
                    <a:cubicBezTo>
                      <a:pt x="11180" y="5438"/>
                      <a:pt x="11108" y="5474"/>
                      <a:pt x="11055" y="5509"/>
                    </a:cubicBezTo>
                    <a:cubicBezTo>
                      <a:pt x="11001" y="5545"/>
                      <a:pt x="10965" y="5563"/>
                      <a:pt x="10929" y="5581"/>
                    </a:cubicBezTo>
                    <a:cubicBezTo>
                      <a:pt x="10858" y="5635"/>
                      <a:pt x="10768" y="5670"/>
                      <a:pt x="10715" y="5706"/>
                    </a:cubicBezTo>
                    <a:cubicBezTo>
                      <a:pt x="10590" y="5814"/>
                      <a:pt x="10589" y="5835"/>
                      <a:pt x="10618" y="5835"/>
                    </a:cubicBezTo>
                    <a:cubicBezTo>
                      <a:pt x="10636" y="5835"/>
                      <a:pt x="10667" y="5827"/>
                      <a:pt x="10683" y="5827"/>
                    </a:cubicBezTo>
                    <a:cubicBezTo>
                      <a:pt x="10721" y="5827"/>
                      <a:pt x="10684" y="5874"/>
                      <a:pt x="10250" y="6189"/>
                    </a:cubicBezTo>
                    <a:cubicBezTo>
                      <a:pt x="10053" y="6296"/>
                      <a:pt x="9856" y="6404"/>
                      <a:pt x="9677" y="6529"/>
                    </a:cubicBezTo>
                    <a:cubicBezTo>
                      <a:pt x="9570" y="6583"/>
                      <a:pt x="9463" y="6654"/>
                      <a:pt x="9373" y="6708"/>
                    </a:cubicBezTo>
                    <a:cubicBezTo>
                      <a:pt x="9176" y="6833"/>
                      <a:pt x="8980" y="6958"/>
                      <a:pt x="8783" y="7083"/>
                    </a:cubicBezTo>
                    <a:cubicBezTo>
                      <a:pt x="8447" y="7323"/>
                      <a:pt x="8083" y="7578"/>
                      <a:pt x="8009" y="7578"/>
                    </a:cubicBezTo>
                    <a:cubicBezTo>
                      <a:pt x="8000" y="7578"/>
                      <a:pt x="7996" y="7574"/>
                      <a:pt x="7996" y="7566"/>
                    </a:cubicBezTo>
                    <a:lnTo>
                      <a:pt x="7996" y="7566"/>
                    </a:lnTo>
                    <a:cubicBezTo>
                      <a:pt x="7942" y="7656"/>
                      <a:pt x="8085" y="7566"/>
                      <a:pt x="7674" y="7906"/>
                    </a:cubicBezTo>
                    <a:cubicBezTo>
                      <a:pt x="7656" y="7870"/>
                      <a:pt x="7674" y="7835"/>
                      <a:pt x="7710" y="7781"/>
                    </a:cubicBezTo>
                    <a:lnTo>
                      <a:pt x="7710" y="7781"/>
                    </a:lnTo>
                    <a:cubicBezTo>
                      <a:pt x="7620" y="7853"/>
                      <a:pt x="7549" y="7906"/>
                      <a:pt x="7477" y="7960"/>
                    </a:cubicBezTo>
                    <a:cubicBezTo>
                      <a:pt x="7209" y="8175"/>
                      <a:pt x="6994" y="8336"/>
                      <a:pt x="6797" y="8514"/>
                    </a:cubicBezTo>
                    <a:cubicBezTo>
                      <a:pt x="6641" y="8632"/>
                      <a:pt x="6523" y="8711"/>
                      <a:pt x="6504" y="8711"/>
                    </a:cubicBezTo>
                    <a:cubicBezTo>
                      <a:pt x="6498" y="8711"/>
                      <a:pt x="6505" y="8700"/>
                      <a:pt x="6529" y="8675"/>
                    </a:cubicBezTo>
                    <a:lnTo>
                      <a:pt x="6529" y="8675"/>
                    </a:lnTo>
                    <a:cubicBezTo>
                      <a:pt x="6357" y="8818"/>
                      <a:pt x="6313" y="8866"/>
                      <a:pt x="6336" y="8866"/>
                    </a:cubicBezTo>
                    <a:cubicBezTo>
                      <a:pt x="6369" y="8866"/>
                      <a:pt x="6530" y="8774"/>
                      <a:pt x="6654" y="8711"/>
                    </a:cubicBezTo>
                    <a:cubicBezTo>
                      <a:pt x="6708" y="8675"/>
                      <a:pt x="6762" y="8640"/>
                      <a:pt x="6780" y="8640"/>
                    </a:cubicBezTo>
                    <a:cubicBezTo>
                      <a:pt x="6422" y="8944"/>
                      <a:pt x="6207" y="9123"/>
                      <a:pt x="6064" y="9230"/>
                    </a:cubicBezTo>
                    <a:cubicBezTo>
                      <a:pt x="5930" y="9328"/>
                      <a:pt x="5872" y="9355"/>
                      <a:pt x="5847" y="9355"/>
                    </a:cubicBezTo>
                    <a:cubicBezTo>
                      <a:pt x="5823" y="9355"/>
                      <a:pt x="5831" y="9328"/>
                      <a:pt x="5831" y="9319"/>
                    </a:cubicBezTo>
                    <a:cubicBezTo>
                      <a:pt x="5829" y="9317"/>
                      <a:pt x="5826" y="9315"/>
                      <a:pt x="5821" y="9315"/>
                    </a:cubicBezTo>
                    <a:cubicBezTo>
                      <a:pt x="5788" y="9315"/>
                      <a:pt x="5665" y="9393"/>
                      <a:pt x="5027" y="9892"/>
                    </a:cubicBezTo>
                    <a:cubicBezTo>
                      <a:pt x="4762" y="10112"/>
                      <a:pt x="4676" y="10191"/>
                      <a:pt x="4689" y="10191"/>
                    </a:cubicBezTo>
                    <a:cubicBezTo>
                      <a:pt x="4708" y="10191"/>
                      <a:pt x="4934" y="10029"/>
                      <a:pt x="5134" y="9892"/>
                    </a:cubicBezTo>
                    <a:cubicBezTo>
                      <a:pt x="5313" y="9784"/>
                      <a:pt x="5456" y="9677"/>
                      <a:pt x="5492" y="9677"/>
                    </a:cubicBezTo>
                    <a:cubicBezTo>
                      <a:pt x="5492" y="9677"/>
                      <a:pt x="5402" y="9767"/>
                      <a:pt x="5009" y="10089"/>
                    </a:cubicBezTo>
                    <a:lnTo>
                      <a:pt x="4436" y="10428"/>
                    </a:lnTo>
                    <a:cubicBezTo>
                      <a:pt x="4329" y="10535"/>
                      <a:pt x="4297" y="10577"/>
                      <a:pt x="4316" y="10577"/>
                    </a:cubicBezTo>
                    <a:cubicBezTo>
                      <a:pt x="4340" y="10577"/>
                      <a:pt x="4454" y="10503"/>
                      <a:pt x="4597" y="10410"/>
                    </a:cubicBezTo>
                    <a:cubicBezTo>
                      <a:pt x="4848" y="10232"/>
                      <a:pt x="5152" y="9999"/>
                      <a:pt x="5331" y="9892"/>
                    </a:cubicBezTo>
                    <a:cubicBezTo>
                      <a:pt x="5390" y="9847"/>
                      <a:pt x="5428" y="9821"/>
                      <a:pt x="5438" y="9821"/>
                    </a:cubicBezTo>
                    <a:cubicBezTo>
                      <a:pt x="5452" y="9821"/>
                      <a:pt x="5410" y="9873"/>
                      <a:pt x="5295" y="9999"/>
                    </a:cubicBezTo>
                    <a:cubicBezTo>
                      <a:pt x="5116" y="10124"/>
                      <a:pt x="4955" y="10267"/>
                      <a:pt x="4776" y="10375"/>
                    </a:cubicBezTo>
                    <a:cubicBezTo>
                      <a:pt x="4579" y="10518"/>
                      <a:pt x="4383" y="10643"/>
                      <a:pt x="4257" y="10715"/>
                    </a:cubicBezTo>
                    <a:cubicBezTo>
                      <a:pt x="4186" y="10750"/>
                      <a:pt x="4132" y="10786"/>
                      <a:pt x="4096" y="10804"/>
                    </a:cubicBezTo>
                    <a:cubicBezTo>
                      <a:pt x="4076" y="10814"/>
                      <a:pt x="4055" y="10825"/>
                      <a:pt x="4048" y="10825"/>
                    </a:cubicBezTo>
                    <a:cubicBezTo>
                      <a:pt x="4043" y="10825"/>
                      <a:pt x="4046" y="10819"/>
                      <a:pt x="4061" y="10804"/>
                    </a:cubicBezTo>
                    <a:lnTo>
                      <a:pt x="4061" y="10804"/>
                    </a:lnTo>
                    <a:cubicBezTo>
                      <a:pt x="4025" y="10840"/>
                      <a:pt x="3989" y="10858"/>
                      <a:pt x="3971" y="10876"/>
                    </a:cubicBezTo>
                    <a:cubicBezTo>
                      <a:pt x="3953" y="10893"/>
                      <a:pt x="3935" y="10911"/>
                      <a:pt x="3918" y="10911"/>
                    </a:cubicBezTo>
                    <a:cubicBezTo>
                      <a:pt x="3882" y="10947"/>
                      <a:pt x="3864" y="10965"/>
                      <a:pt x="3846" y="10983"/>
                    </a:cubicBezTo>
                    <a:cubicBezTo>
                      <a:pt x="3828" y="11019"/>
                      <a:pt x="3810" y="11037"/>
                      <a:pt x="3792" y="11054"/>
                    </a:cubicBezTo>
                    <a:cubicBezTo>
                      <a:pt x="3757" y="11126"/>
                      <a:pt x="3667" y="11215"/>
                      <a:pt x="3363" y="11448"/>
                    </a:cubicBezTo>
                    <a:cubicBezTo>
                      <a:pt x="3360" y="11447"/>
                      <a:pt x="3357" y="11447"/>
                      <a:pt x="3353" y="11447"/>
                    </a:cubicBezTo>
                    <a:cubicBezTo>
                      <a:pt x="3286" y="11447"/>
                      <a:pt x="3068" y="11598"/>
                      <a:pt x="2898" y="11716"/>
                    </a:cubicBezTo>
                    <a:cubicBezTo>
                      <a:pt x="2719" y="11841"/>
                      <a:pt x="2558" y="11949"/>
                      <a:pt x="2522" y="11949"/>
                    </a:cubicBezTo>
                    <a:lnTo>
                      <a:pt x="3005" y="11555"/>
                    </a:lnTo>
                    <a:lnTo>
                      <a:pt x="3005" y="11555"/>
                    </a:lnTo>
                    <a:cubicBezTo>
                      <a:pt x="2844" y="11663"/>
                      <a:pt x="2540" y="11859"/>
                      <a:pt x="2236" y="12056"/>
                    </a:cubicBezTo>
                    <a:cubicBezTo>
                      <a:pt x="1946" y="12244"/>
                      <a:pt x="1640" y="12464"/>
                      <a:pt x="1411" y="12608"/>
                    </a:cubicBezTo>
                    <a:lnTo>
                      <a:pt x="1411" y="12608"/>
                    </a:lnTo>
                    <a:cubicBezTo>
                      <a:pt x="1416" y="12599"/>
                      <a:pt x="1421" y="12593"/>
                      <a:pt x="1431" y="12593"/>
                    </a:cubicBezTo>
                    <a:cubicBezTo>
                      <a:pt x="1503" y="12539"/>
                      <a:pt x="1574" y="12468"/>
                      <a:pt x="1664" y="12396"/>
                    </a:cubicBezTo>
                    <a:cubicBezTo>
                      <a:pt x="1789" y="12307"/>
                      <a:pt x="1950" y="12181"/>
                      <a:pt x="2147" y="12038"/>
                    </a:cubicBezTo>
                    <a:cubicBezTo>
                      <a:pt x="2397" y="11841"/>
                      <a:pt x="2719" y="11609"/>
                      <a:pt x="3059" y="11341"/>
                    </a:cubicBezTo>
                    <a:cubicBezTo>
                      <a:pt x="3613" y="10929"/>
                      <a:pt x="4025" y="10643"/>
                      <a:pt x="4150" y="10554"/>
                    </a:cubicBezTo>
                    <a:cubicBezTo>
                      <a:pt x="4200" y="10504"/>
                      <a:pt x="4216" y="10482"/>
                      <a:pt x="4204" y="10482"/>
                    </a:cubicBezTo>
                    <a:cubicBezTo>
                      <a:pt x="4187" y="10482"/>
                      <a:pt x="4108" y="10532"/>
                      <a:pt x="3989" y="10607"/>
                    </a:cubicBezTo>
                    <a:cubicBezTo>
                      <a:pt x="3757" y="10768"/>
                      <a:pt x="3524" y="10929"/>
                      <a:pt x="3363" y="11054"/>
                    </a:cubicBezTo>
                    <a:cubicBezTo>
                      <a:pt x="3381" y="11054"/>
                      <a:pt x="3417" y="11054"/>
                      <a:pt x="3470" y="11037"/>
                    </a:cubicBezTo>
                    <a:lnTo>
                      <a:pt x="3470" y="11037"/>
                    </a:lnTo>
                    <a:cubicBezTo>
                      <a:pt x="3023" y="11341"/>
                      <a:pt x="2397" y="11824"/>
                      <a:pt x="1771" y="12307"/>
                    </a:cubicBezTo>
                    <a:cubicBezTo>
                      <a:pt x="1449" y="12539"/>
                      <a:pt x="1145" y="12772"/>
                      <a:pt x="859" y="12986"/>
                    </a:cubicBezTo>
                    <a:cubicBezTo>
                      <a:pt x="698" y="13094"/>
                      <a:pt x="501" y="13219"/>
                      <a:pt x="215" y="13416"/>
                    </a:cubicBezTo>
                    <a:cubicBezTo>
                      <a:pt x="143" y="13469"/>
                      <a:pt x="72" y="13505"/>
                      <a:pt x="18" y="13541"/>
                    </a:cubicBezTo>
                    <a:cubicBezTo>
                      <a:pt x="90" y="13487"/>
                      <a:pt x="143" y="13433"/>
                      <a:pt x="197" y="13398"/>
                    </a:cubicBezTo>
                    <a:cubicBezTo>
                      <a:pt x="215" y="13380"/>
                      <a:pt x="233" y="13362"/>
                      <a:pt x="251" y="13362"/>
                    </a:cubicBezTo>
                    <a:cubicBezTo>
                      <a:pt x="286" y="13326"/>
                      <a:pt x="322" y="13290"/>
                      <a:pt x="340" y="13272"/>
                    </a:cubicBezTo>
                    <a:cubicBezTo>
                      <a:pt x="608" y="13058"/>
                      <a:pt x="698" y="13004"/>
                      <a:pt x="877" y="12861"/>
                    </a:cubicBezTo>
                    <a:cubicBezTo>
                      <a:pt x="1234" y="12575"/>
                      <a:pt x="1664" y="12253"/>
                      <a:pt x="2021" y="11949"/>
                    </a:cubicBezTo>
                    <a:cubicBezTo>
                      <a:pt x="2032" y="11916"/>
                      <a:pt x="2064" y="11883"/>
                      <a:pt x="2057" y="11883"/>
                    </a:cubicBezTo>
                    <a:cubicBezTo>
                      <a:pt x="2053" y="11883"/>
                      <a:pt x="2034" y="11896"/>
                      <a:pt x="1986" y="11931"/>
                    </a:cubicBezTo>
                    <a:cubicBezTo>
                      <a:pt x="1860" y="12038"/>
                      <a:pt x="1556" y="12289"/>
                      <a:pt x="877" y="12807"/>
                    </a:cubicBezTo>
                    <a:cubicBezTo>
                      <a:pt x="1145" y="12557"/>
                      <a:pt x="1485" y="12271"/>
                      <a:pt x="1825" y="11985"/>
                    </a:cubicBezTo>
                    <a:cubicBezTo>
                      <a:pt x="2165" y="11680"/>
                      <a:pt x="2540" y="11359"/>
                      <a:pt x="2916" y="11001"/>
                    </a:cubicBezTo>
                    <a:lnTo>
                      <a:pt x="2916" y="11001"/>
                    </a:lnTo>
                    <a:cubicBezTo>
                      <a:pt x="2719" y="11233"/>
                      <a:pt x="3238" y="10858"/>
                      <a:pt x="2469" y="11520"/>
                    </a:cubicBezTo>
                    <a:lnTo>
                      <a:pt x="3542" y="10679"/>
                    </a:lnTo>
                    <a:cubicBezTo>
                      <a:pt x="3542" y="10670"/>
                      <a:pt x="3534" y="10666"/>
                      <a:pt x="3521" y="10666"/>
                    </a:cubicBezTo>
                    <a:cubicBezTo>
                      <a:pt x="3483" y="10666"/>
                      <a:pt x="3399" y="10697"/>
                      <a:pt x="3345" y="10697"/>
                    </a:cubicBezTo>
                    <a:cubicBezTo>
                      <a:pt x="3309" y="10697"/>
                      <a:pt x="3274" y="10697"/>
                      <a:pt x="3274" y="10661"/>
                    </a:cubicBezTo>
                    <a:cubicBezTo>
                      <a:pt x="3274" y="10661"/>
                      <a:pt x="3291" y="10643"/>
                      <a:pt x="3291" y="10625"/>
                    </a:cubicBezTo>
                    <a:cubicBezTo>
                      <a:pt x="3291" y="10607"/>
                      <a:pt x="3291" y="10607"/>
                      <a:pt x="3327" y="10571"/>
                    </a:cubicBezTo>
                    <a:cubicBezTo>
                      <a:pt x="3381" y="10518"/>
                      <a:pt x="3435" y="10464"/>
                      <a:pt x="3488" y="10393"/>
                    </a:cubicBezTo>
                    <a:lnTo>
                      <a:pt x="4043" y="9999"/>
                    </a:lnTo>
                    <a:lnTo>
                      <a:pt x="4043" y="9999"/>
                    </a:lnTo>
                    <a:cubicBezTo>
                      <a:pt x="4039" y="10002"/>
                      <a:pt x="4036" y="10003"/>
                      <a:pt x="4035" y="10003"/>
                    </a:cubicBezTo>
                    <a:cubicBezTo>
                      <a:pt x="4021" y="10003"/>
                      <a:pt x="4214" y="9812"/>
                      <a:pt x="4544" y="9498"/>
                    </a:cubicBezTo>
                    <a:cubicBezTo>
                      <a:pt x="5438" y="8675"/>
                      <a:pt x="7048" y="7209"/>
                      <a:pt x="8371" y="5974"/>
                    </a:cubicBezTo>
                    <a:cubicBezTo>
                      <a:pt x="8729" y="5652"/>
                      <a:pt x="9051" y="5348"/>
                      <a:pt x="9355" y="5080"/>
                    </a:cubicBezTo>
                    <a:cubicBezTo>
                      <a:pt x="9641" y="4812"/>
                      <a:pt x="9892" y="4561"/>
                      <a:pt x="10089" y="4365"/>
                    </a:cubicBezTo>
                    <a:cubicBezTo>
                      <a:pt x="10458" y="4011"/>
                      <a:pt x="10669" y="3802"/>
                      <a:pt x="10630" y="3802"/>
                    </a:cubicBezTo>
                    <a:cubicBezTo>
                      <a:pt x="10627" y="3802"/>
                      <a:pt x="10621" y="3804"/>
                      <a:pt x="10614" y="3807"/>
                    </a:cubicBezTo>
                    <a:lnTo>
                      <a:pt x="10614" y="3807"/>
                    </a:lnTo>
                    <a:cubicBezTo>
                      <a:pt x="10619" y="3814"/>
                      <a:pt x="10344" y="4071"/>
                      <a:pt x="9946" y="4436"/>
                    </a:cubicBezTo>
                    <a:cubicBezTo>
                      <a:pt x="9463" y="4865"/>
                      <a:pt x="8819" y="5456"/>
                      <a:pt x="8157" y="6028"/>
                    </a:cubicBezTo>
                    <a:cubicBezTo>
                      <a:pt x="7985" y="6183"/>
                      <a:pt x="7813" y="6338"/>
                      <a:pt x="7644" y="6491"/>
                    </a:cubicBezTo>
                    <a:lnTo>
                      <a:pt x="7644" y="6491"/>
                    </a:lnTo>
                    <a:cubicBezTo>
                      <a:pt x="7648" y="6479"/>
                      <a:pt x="7653" y="6466"/>
                      <a:pt x="7657" y="6453"/>
                    </a:cubicBezTo>
                    <a:lnTo>
                      <a:pt x="7657" y="6453"/>
                    </a:lnTo>
                    <a:cubicBezTo>
                      <a:pt x="7685" y="6426"/>
                      <a:pt x="7715" y="6398"/>
                      <a:pt x="7745" y="6368"/>
                    </a:cubicBezTo>
                    <a:cubicBezTo>
                      <a:pt x="8175" y="5974"/>
                      <a:pt x="8837" y="5348"/>
                      <a:pt x="9480" y="4740"/>
                    </a:cubicBezTo>
                    <a:cubicBezTo>
                      <a:pt x="10167" y="4097"/>
                      <a:pt x="10853" y="3466"/>
                      <a:pt x="11162" y="3184"/>
                    </a:cubicBezTo>
                    <a:lnTo>
                      <a:pt x="11162" y="3184"/>
                    </a:lnTo>
                    <a:cubicBezTo>
                      <a:pt x="11162" y="3184"/>
                      <a:pt x="11162" y="3184"/>
                      <a:pt x="11162" y="3184"/>
                    </a:cubicBezTo>
                    <a:cubicBezTo>
                      <a:pt x="11279" y="3077"/>
                      <a:pt x="11331" y="3030"/>
                      <a:pt x="11331" y="3030"/>
                    </a:cubicBezTo>
                    <a:lnTo>
                      <a:pt x="11331" y="3030"/>
                    </a:lnTo>
                    <a:cubicBezTo>
                      <a:pt x="11331" y="3030"/>
                      <a:pt x="11269" y="3086"/>
                      <a:pt x="11162" y="3184"/>
                    </a:cubicBezTo>
                    <a:lnTo>
                      <a:pt x="11162" y="3184"/>
                    </a:lnTo>
                    <a:cubicBezTo>
                      <a:pt x="11145" y="3023"/>
                      <a:pt x="11698" y="2647"/>
                      <a:pt x="11591" y="2576"/>
                    </a:cubicBezTo>
                    <a:cubicBezTo>
                      <a:pt x="12718" y="1485"/>
                      <a:pt x="13505" y="805"/>
                      <a:pt x="14346" y="107"/>
                    </a:cubicBezTo>
                    <a:lnTo>
                      <a:pt x="14346" y="107"/>
                    </a:lnTo>
                    <a:cubicBezTo>
                      <a:pt x="12539" y="1485"/>
                      <a:pt x="10572" y="3166"/>
                      <a:pt x="8479" y="5026"/>
                    </a:cubicBezTo>
                    <a:cubicBezTo>
                      <a:pt x="8217" y="5288"/>
                      <a:pt x="7998" y="5514"/>
                      <a:pt x="8027" y="5514"/>
                    </a:cubicBezTo>
                    <a:cubicBezTo>
                      <a:pt x="8043" y="5514"/>
                      <a:pt x="8139" y="5441"/>
                      <a:pt x="8354" y="5259"/>
                    </a:cubicBezTo>
                    <a:cubicBezTo>
                      <a:pt x="8443" y="5170"/>
                      <a:pt x="8532" y="5098"/>
                      <a:pt x="8604" y="5009"/>
                    </a:cubicBezTo>
                    <a:cubicBezTo>
                      <a:pt x="8658" y="4955"/>
                      <a:pt x="8711" y="4919"/>
                      <a:pt x="8765" y="4865"/>
                    </a:cubicBezTo>
                    <a:cubicBezTo>
                      <a:pt x="8854" y="4794"/>
                      <a:pt x="8926" y="4740"/>
                      <a:pt x="8980" y="4704"/>
                    </a:cubicBezTo>
                    <a:cubicBezTo>
                      <a:pt x="9005" y="4692"/>
                      <a:pt x="9024" y="4685"/>
                      <a:pt x="9035" y="4685"/>
                    </a:cubicBezTo>
                    <a:cubicBezTo>
                      <a:pt x="9070" y="4685"/>
                      <a:pt x="9030" y="4752"/>
                      <a:pt x="8908" y="4901"/>
                    </a:cubicBezTo>
                    <a:cubicBezTo>
                      <a:pt x="8720" y="5090"/>
                      <a:pt x="8664" y="5128"/>
                      <a:pt x="8641" y="5128"/>
                    </a:cubicBezTo>
                    <a:cubicBezTo>
                      <a:pt x="8631" y="5128"/>
                      <a:pt x="8627" y="5121"/>
                      <a:pt x="8622" y="5116"/>
                    </a:cubicBezTo>
                    <a:cubicBezTo>
                      <a:pt x="8622" y="5116"/>
                      <a:pt x="8622" y="5113"/>
                      <a:pt x="8618" y="5113"/>
                    </a:cubicBezTo>
                    <a:cubicBezTo>
                      <a:pt x="8613" y="5113"/>
                      <a:pt x="8600" y="5119"/>
                      <a:pt x="8568" y="5152"/>
                    </a:cubicBezTo>
                    <a:cubicBezTo>
                      <a:pt x="8497" y="5223"/>
                      <a:pt x="8354" y="5348"/>
                      <a:pt x="8103" y="5617"/>
                    </a:cubicBezTo>
                    <a:lnTo>
                      <a:pt x="8640" y="5170"/>
                    </a:lnTo>
                    <a:lnTo>
                      <a:pt x="8640" y="5170"/>
                    </a:lnTo>
                    <a:cubicBezTo>
                      <a:pt x="7620" y="6100"/>
                      <a:pt x="7119" y="6600"/>
                      <a:pt x="6815" y="7012"/>
                    </a:cubicBezTo>
                    <a:cubicBezTo>
                      <a:pt x="6028" y="7674"/>
                      <a:pt x="5241" y="8371"/>
                      <a:pt x="4508" y="9033"/>
                    </a:cubicBezTo>
                    <a:cubicBezTo>
                      <a:pt x="3757" y="9713"/>
                      <a:pt x="3077" y="10339"/>
                      <a:pt x="2433" y="10947"/>
                    </a:cubicBezTo>
                    <a:cubicBezTo>
                      <a:pt x="2147" y="11305"/>
                      <a:pt x="1789" y="11716"/>
                      <a:pt x="1342" y="12181"/>
                    </a:cubicBezTo>
                    <a:cubicBezTo>
                      <a:pt x="912" y="12646"/>
                      <a:pt x="376" y="13165"/>
                      <a:pt x="0" y="13559"/>
                    </a:cubicBezTo>
                    <a:lnTo>
                      <a:pt x="54" y="13541"/>
                    </a:lnTo>
                    <a:cubicBezTo>
                      <a:pt x="248" y="13435"/>
                      <a:pt x="459" y="13312"/>
                      <a:pt x="721" y="13138"/>
                    </a:cubicBezTo>
                    <a:lnTo>
                      <a:pt x="721" y="13138"/>
                    </a:lnTo>
                    <a:cubicBezTo>
                      <a:pt x="714" y="13144"/>
                      <a:pt x="712" y="13150"/>
                      <a:pt x="720" y="13150"/>
                    </a:cubicBezTo>
                    <a:cubicBezTo>
                      <a:pt x="739" y="13150"/>
                      <a:pt x="810" y="13121"/>
                      <a:pt x="1002" y="13004"/>
                    </a:cubicBezTo>
                    <a:lnTo>
                      <a:pt x="1002" y="13004"/>
                    </a:lnTo>
                    <a:cubicBezTo>
                      <a:pt x="945" y="13038"/>
                      <a:pt x="853" y="13087"/>
                      <a:pt x="811" y="13108"/>
                    </a:cubicBezTo>
                    <a:lnTo>
                      <a:pt x="811" y="13108"/>
                    </a:lnTo>
                    <a:lnTo>
                      <a:pt x="2129" y="12342"/>
                    </a:lnTo>
                    <a:cubicBezTo>
                      <a:pt x="2147" y="12307"/>
                      <a:pt x="2165" y="12271"/>
                      <a:pt x="2182" y="12253"/>
                    </a:cubicBezTo>
                    <a:cubicBezTo>
                      <a:pt x="2290" y="12217"/>
                      <a:pt x="2558" y="12038"/>
                      <a:pt x="2880" y="11841"/>
                    </a:cubicBezTo>
                    <a:cubicBezTo>
                      <a:pt x="3184" y="11645"/>
                      <a:pt x="3542" y="11412"/>
                      <a:pt x="3631" y="11412"/>
                    </a:cubicBezTo>
                    <a:cubicBezTo>
                      <a:pt x="3721" y="11359"/>
                      <a:pt x="3774" y="11341"/>
                      <a:pt x="3810" y="11323"/>
                    </a:cubicBezTo>
                    <a:cubicBezTo>
                      <a:pt x="4007" y="11144"/>
                      <a:pt x="4687" y="10661"/>
                      <a:pt x="4866" y="10482"/>
                    </a:cubicBezTo>
                    <a:cubicBezTo>
                      <a:pt x="5295" y="10214"/>
                      <a:pt x="5885" y="9820"/>
                      <a:pt x="6493" y="9427"/>
                    </a:cubicBezTo>
                    <a:cubicBezTo>
                      <a:pt x="7101" y="8997"/>
                      <a:pt x="7728" y="8586"/>
                      <a:pt x="8318" y="8175"/>
                    </a:cubicBezTo>
                    <a:cubicBezTo>
                      <a:pt x="8926" y="7745"/>
                      <a:pt x="9498" y="7370"/>
                      <a:pt x="10053" y="6994"/>
                    </a:cubicBezTo>
                    <a:cubicBezTo>
                      <a:pt x="10518" y="6690"/>
                      <a:pt x="10947" y="6422"/>
                      <a:pt x="11359" y="6189"/>
                    </a:cubicBezTo>
                    <a:lnTo>
                      <a:pt x="11359" y="6189"/>
                    </a:lnTo>
                    <a:cubicBezTo>
                      <a:pt x="11328" y="6203"/>
                      <a:pt x="11308" y="6209"/>
                      <a:pt x="11296" y="6209"/>
                    </a:cubicBezTo>
                    <a:cubicBezTo>
                      <a:pt x="11249" y="6209"/>
                      <a:pt x="11348" y="6107"/>
                      <a:pt x="11377" y="6064"/>
                    </a:cubicBezTo>
                    <a:cubicBezTo>
                      <a:pt x="11559" y="5947"/>
                      <a:pt x="11627" y="5905"/>
                      <a:pt x="11644" y="5905"/>
                    </a:cubicBezTo>
                    <a:cubicBezTo>
                      <a:pt x="11651" y="5905"/>
                      <a:pt x="11650" y="5911"/>
                      <a:pt x="11645" y="5921"/>
                    </a:cubicBezTo>
                    <a:cubicBezTo>
                      <a:pt x="11627" y="5957"/>
                      <a:pt x="11573" y="6010"/>
                      <a:pt x="11627" y="6010"/>
                    </a:cubicBezTo>
                    <a:cubicBezTo>
                      <a:pt x="11645" y="5903"/>
                      <a:pt x="12020" y="5617"/>
                      <a:pt x="12593" y="5223"/>
                    </a:cubicBezTo>
                    <a:cubicBezTo>
                      <a:pt x="13165" y="4830"/>
                      <a:pt x="13917" y="4329"/>
                      <a:pt x="14596" y="3882"/>
                    </a:cubicBezTo>
                    <a:cubicBezTo>
                      <a:pt x="15455" y="3345"/>
                      <a:pt x="16367" y="2755"/>
                      <a:pt x="17047" y="2325"/>
                    </a:cubicBezTo>
                    <a:lnTo>
                      <a:pt x="17047" y="2325"/>
                    </a:lnTo>
                    <a:cubicBezTo>
                      <a:pt x="16537" y="2803"/>
                      <a:pt x="16254" y="3083"/>
                      <a:pt x="16295" y="3083"/>
                    </a:cubicBezTo>
                    <a:cubicBezTo>
                      <a:pt x="16299" y="3083"/>
                      <a:pt x="16305" y="3081"/>
                      <a:pt x="16313" y="3077"/>
                    </a:cubicBezTo>
                    <a:cubicBezTo>
                      <a:pt x="16474" y="2934"/>
                      <a:pt x="16635" y="2790"/>
                      <a:pt x="16778" y="2683"/>
                    </a:cubicBezTo>
                    <a:lnTo>
                      <a:pt x="16778" y="2683"/>
                    </a:lnTo>
                    <a:cubicBezTo>
                      <a:pt x="16188" y="3256"/>
                      <a:pt x="15598" y="3810"/>
                      <a:pt x="15008" y="4400"/>
                    </a:cubicBezTo>
                    <a:cubicBezTo>
                      <a:pt x="14328" y="5044"/>
                      <a:pt x="13666" y="5688"/>
                      <a:pt x="13004" y="6332"/>
                    </a:cubicBezTo>
                    <a:cubicBezTo>
                      <a:pt x="11895" y="7405"/>
                      <a:pt x="10822" y="8443"/>
                      <a:pt x="9785" y="9445"/>
                    </a:cubicBezTo>
                    <a:cubicBezTo>
                      <a:pt x="9785" y="9462"/>
                      <a:pt x="9767" y="9462"/>
                      <a:pt x="9767" y="9480"/>
                    </a:cubicBezTo>
                    <a:cubicBezTo>
                      <a:pt x="9767" y="9462"/>
                      <a:pt x="9785" y="9462"/>
                      <a:pt x="9802" y="9445"/>
                    </a:cubicBezTo>
                    <a:cubicBezTo>
                      <a:pt x="10232" y="9051"/>
                      <a:pt x="10482" y="8872"/>
                      <a:pt x="10697" y="8711"/>
                    </a:cubicBezTo>
                    <a:cubicBezTo>
                      <a:pt x="10929" y="8568"/>
                      <a:pt x="11162" y="8407"/>
                      <a:pt x="11377" y="8228"/>
                    </a:cubicBezTo>
                    <a:cubicBezTo>
                      <a:pt x="11388" y="8209"/>
                      <a:pt x="11390" y="8200"/>
                      <a:pt x="11383" y="8200"/>
                    </a:cubicBezTo>
                    <a:cubicBezTo>
                      <a:pt x="11359" y="8200"/>
                      <a:pt x="11227" y="8313"/>
                      <a:pt x="11072" y="8425"/>
                    </a:cubicBezTo>
                    <a:cubicBezTo>
                      <a:pt x="10968" y="8518"/>
                      <a:pt x="10848" y="8619"/>
                      <a:pt x="10831" y="8619"/>
                    </a:cubicBezTo>
                    <a:cubicBezTo>
                      <a:pt x="10822" y="8619"/>
                      <a:pt x="10843" y="8590"/>
                      <a:pt x="10911" y="8514"/>
                    </a:cubicBezTo>
                    <a:cubicBezTo>
                      <a:pt x="11287" y="8210"/>
                      <a:pt x="11430" y="8103"/>
                      <a:pt x="11520" y="8014"/>
                    </a:cubicBezTo>
                    <a:cubicBezTo>
                      <a:pt x="11609" y="7942"/>
                      <a:pt x="11609" y="7906"/>
                      <a:pt x="11627" y="7853"/>
                    </a:cubicBezTo>
                    <a:cubicBezTo>
                      <a:pt x="11663" y="7817"/>
                      <a:pt x="11699" y="7763"/>
                      <a:pt x="11788" y="7656"/>
                    </a:cubicBezTo>
                    <a:cubicBezTo>
                      <a:pt x="11895" y="7549"/>
                      <a:pt x="12074" y="7388"/>
                      <a:pt x="12307" y="7227"/>
                    </a:cubicBezTo>
                    <a:lnTo>
                      <a:pt x="12307" y="7227"/>
                    </a:lnTo>
                    <a:cubicBezTo>
                      <a:pt x="12199" y="7370"/>
                      <a:pt x="12110" y="7495"/>
                      <a:pt x="12056" y="7584"/>
                    </a:cubicBezTo>
                    <a:cubicBezTo>
                      <a:pt x="12128" y="7495"/>
                      <a:pt x="12217" y="7405"/>
                      <a:pt x="12307" y="7316"/>
                    </a:cubicBezTo>
                    <a:cubicBezTo>
                      <a:pt x="12414" y="7191"/>
                      <a:pt x="12539" y="7066"/>
                      <a:pt x="12664" y="6940"/>
                    </a:cubicBezTo>
                    <a:cubicBezTo>
                      <a:pt x="12915" y="6690"/>
                      <a:pt x="13201" y="6404"/>
                      <a:pt x="13469" y="6135"/>
                    </a:cubicBezTo>
                    <a:cubicBezTo>
                      <a:pt x="14042" y="5563"/>
                      <a:pt x="14632" y="5009"/>
                      <a:pt x="15222" y="4436"/>
                    </a:cubicBezTo>
                    <a:cubicBezTo>
                      <a:pt x="15276" y="4436"/>
                      <a:pt x="15330" y="4436"/>
                      <a:pt x="15365" y="4454"/>
                    </a:cubicBezTo>
                    <a:cubicBezTo>
                      <a:pt x="15652" y="4150"/>
                      <a:pt x="15991" y="3810"/>
                      <a:pt x="16385" y="3470"/>
                    </a:cubicBezTo>
                    <a:cubicBezTo>
                      <a:pt x="16582" y="3291"/>
                      <a:pt x="16796" y="3112"/>
                      <a:pt x="17011" y="2951"/>
                    </a:cubicBezTo>
                    <a:lnTo>
                      <a:pt x="17011" y="2951"/>
                    </a:lnTo>
                    <a:cubicBezTo>
                      <a:pt x="16922" y="3041"/>
                      <a:pt x="16832" y="3130"/>
                      <a:pt x="16778" y="3202"/>
                    </a:cubicBezTo>
                    <a:cubicBezTo>
                      <a:pt x="16367" y="3595"/>
                      <a:pt x="16081" y="3882"/>
                      <a:pt x="15813" y="4168"/>
                    </a:cubicBezTo>
                    <a:cubicBezTo>
                      <a:pt x="15508" y="4490"/>
                      <a:pt x="15258" y="4758"/>
                      <a:pt x="15026" y="5009"/>
                    </a:cubicBezTo>
                    <a:cubicBezTo>
                      <a:pt x="14954" y="5080"/>
                      <a:pt x="14900" y="5152"/>
                      <a:pt x="14829" y="5223"/>
                    </a:cubicBezTo>
                    <a:lnTo>
                      <a:pt x="14739" y="5330"/>
                    </a:lnTo>
                    <a:cubicBezTo>
                      <a:pt x="14686" y="5402"/>
                      <a:pt x="14614" y="5474"/>
                      <a:pt x="14543" y="5527"/>
                    </a:cubicBezTo>
                    <a:cubicBezTo>
                      <a:pt x="14399" y="5670"/>
                      <a:pt x="14256" y="5813"/>
                      <a:pt x="14042" y="5974"/>
                    </a:cubicBezTo>
                    <a:cubicBezTo>
                      <a:pt x="14073" y="5920"/>
                      <a:pt x="14084" y="5899"/>
                      <a:pt x="14077" y="5899"/>
                    </a:cubicBezTo>
                    <a:cubicBezTo>
                      <a:pt x="14069" y="5899"/>
                      <a:pt x="14031" y="5934"/>
                      <a:pt x="13970" y="5974"/>
                    </a:cubicBezTo>
                    <a:cubicBezTo>
                      <a:pt x="13827" y="6153"/>
                      <a:pt x="13630" y="6404"/>
                      <a:pt x="13380" y="6690"/>
                    </a:cubicBezTo>
                    <a:cubicBezTo>
                      <a:pt x="13255" y="6833"/>
                      <a:pt x="13112" y="6976"/>
                      <a:pt x="12969" y="7119"/>
                    </a:cubicBezTo>
                    <a:cubicBezTo>
                      <a:pt x="12897" y="7191"/>
                      <a:pt x="12825" y="7262"/>
                      <a:pt x="12736" y="7334"/>
                    </a:cubicBezTo>
                    <a:cubicBezTo>
                      <a:pt x="12674" y="7380"/>
                      <a:pt x="12573" y="7466"/>
                      <a:pt x="12569" y="7466"/>
                    </a:cubicBezTo>
                    <a:cubicBezTo>
                      <a:pt x="12568" y="7466"/>
                      <a:pt x="12570" y="7464"/>
                      <a:pt x="12575" y="7459"/>
                    </a:cubicBezTo>
                    <a:lnTo>
                      <a:pt x="12575" y="7459"/>
                    </a:lnTo>
                    <a:cubicBezTo>
                      <a:pt x="12571" y="7460"/>
                      <a:pt x="12569" y="7461"/>
                      <a:pt x="12566" y="7461"/>
                    </a:cubicBezTo>
                    <a:cubicBezTo>
                      <a:pt x="12535" y="7461"/>
                      <a:pt x="12632" y="7346"/>
                      <a:pt x="12682" y="7262"/>
                    </a:cubicBezTo>
                    <a:lnTo>
                      <a:pt x="12682" y="7262"/>
                    </a:lnTo>
                    <a:cubicBezTo>
                      <a:pt x="12611" y="7334"/>
                      <a:pt x="12539" y="7405"/>
                      <a:pt x="12468" y="7477"/>
                    </a:cubicBezTo>
                    <a:lnTo>
                      <a:pt x="12360" y="7566"/>
                    </a:lnTo>
                    <a:cubicBezTo>
                      <a:pt x="12289" y="7638"/>
                      <a:pt x="12217" y="7692"/>
                      <a:pt x="12146" y="7763"/>
                    </a:cubicBezTo>
                    <a:cubicBezTo>
                      <a:pt x="11949" y="7960"/>
                      <a:pt x="11752" y="8139"/>
                      <a:pt x="11645" y="8264"/>
                    </a:cubicBezTo>
                    <a:cubicBezTo>
                      <a:pt x="11895" y="8067"/>
                      <a:pt x="12074" y="7924"/>
                      <a:pt x="12181" y="7853"/>
                    </a:cubicBezTo>
                    <a:cubicBezTo>
                      <a:pt x="12239" y="7814"/>
                      <a:pt x="12276" y="7796"/>
                      <a:pt x="12290" y="7796"/>
                    </a:cubicBezTo>
                    <a:cubicBezTo>
                      <a:pt x="12301" y="7796"/>
                      <a:pt x="12296" y="7810"/>
                      <a:pt x="12271" y="7835"/>
                    </a:cubicBezTo>
                    <a:cubicBezTo>
                      <a:pt x="12038" y="8049"/>
                      <a:pt x="11949" y="8103"/>
                      <a:pt x="11877" y="8157"/>
                    </a:cubicBezTo>
                    <a:cubicBezTo>
                      <a:pt x="11806" y="8192"/>
                      <a:pt x="11752" y="8228"/>
                      <a:pt x="11484" y="8461"/>
                    </a:cubicBezTo>
                    <a:cubicBezTo>
                      <a:pt x="10858" y="8944"/>
                      <a:pt x="10697" y="9140"/>
                      <a:pt x="10733" y="9140"/>
                    </a:cubicBezTo>
                    <a:cubicBezTo>
                      <a:pt x="10734" y="9141"/>
                      <a:pt x="10735" y="9142"/>
                      <a:pt x="10737" y="9142"/>
                    </a:cubicBezTo>
                    <a:cubicBezTo>
                      <a:pt x="10765" y="9142"/>
                      <a:pt x="10879" y="9075"/>
                      <a:pt x="10905" y="9075"/>
                    </a:cubicBezTo>
                    <a:cubicBezTo>
                      <a:pt x="10917" y="9075"/>
                      <a:pt x="10911" y="9087"/>
                      <a:pt x="10876" y="9123"/>
                    </a:cubicBezTo>
                    <a:cubicBezTo>
                      <a:pt x="10768" y="9194"/>
                      <a:pt x="10429" y="9480"/>
                      <a:pt x="10071" y="9802"/>
                    </a:cubicBezTo>
                    <a:cubicBezTo>
                      <a:pt x="9722" y="10099"/>
                      <a:pt x="9356" y="10429"/>
                      <a:pt x="9305" y="10429"/>
                    </a:cubicBezTo>
                    <a:cubicBezTo>
                      <a:pt x="9304" y="10429"/>
                      <a:pt x="9303" y="10429"/>
                      <a:pt x="9302" y="10428"/>
                    </a:cubicBezTo>
                    <a:cubicBezTo>
                      <a:pt x="9159" y="10554"/>
                      <a:pt x="9069" y="10643"/>
                      <a:pt x="9015" y="10697"/>
                    </a:cubicBezTo>
                    <a:cubicBezTo>
                      <a:pt x="9373" y="10428"/>
                      <a:pt x="9981" y="9963"/>
                      <a:pt x="10357" y="9677"/>
                    </a:cubicBezTo>
                    <a:cubicBezTo>
                      <a:pt x="10575" y="9511"/>
                      <a:pt x="10715" y="9405"/>
                      <a:pt x="10734" y="9405"/>
                    </a:cubicBezTo>
                    <a:cubicBezTo>
                      <a:pt x="10748" y="9405"/>
                      <a:pt x="10699" y="9460"/>
                      <a:pt x="10572" y="9588"/>
                    </a:cubicBezTo>
                    <a:cubicBezTo>
                      <a:pt x="11019" y="9212"/>
                      <a:pt x="11734" y="8622"/>
                      <a:pt x="12038" y="8371"/>
                    </a:cubicBezTo>
                    <a:lnTo>
                      <a:pt x="12038" y="8371"/>
                    </a:lnTo>
                    <a:lnTo>
                      <a:pt x="11233" y="9087"/>
                    </a:lnTo>
                    <a:lnTo>
                      <a:pt x="12020" y="8425"/>
                    </a:lnTo>
                    <a:cubicBezTo>
                      <a:pt x="12067" y="8390"/>
                      <a:pt x="12091" y="8376"/>
                      <a:pt x="12099" y="8376"/>
                    </a:cubicBezTo>
                    <a:cubicBezTo>
                      <a:pt x="12117" y="8376"/>
                      <a:pt x="12069" y="8436"/>
                      <a:pt x="12020" y="8497"/>
                    </a:cubicBezTo>
                    <a:cubicBezTo>
                      <a:pt x="11984" y="8557"/>
                      <a:pt x="11948" y="8609"/>
                      <a:pt x="11972" y="8609"/>
                    </a:cubicBezTo>
                    <a:cubicBezTo>
                      <a:pt x="11984" y="8609"/>
                      <a:pt x="12010" y="8597"/>
                      <a:pt x="12056" y="8568"/>
                    </a:cubicBezTo>
                    <a:cubicBezTo>
                      <a:pt x="12110" y="8532"/>
                      <a:pt x="12235" y="8443"/>
                      <a:pt x="12432" y="8282"/>
                    </a:cubicBezTo>
                    <a:lnTo>
                      <a:pt x="12432" y="8282"/>
                    </a:lnTo>
                    <a:cubicBezTo>
                      <a:pt x="12356" y="8336"/>
                      <a:pt x="12248" y="8416"/>
                      <a:pt x="12237" y="8416"/>
                    </a:cubicBezTo>
                    <a:cubicBezTo>
                      <a:pt x="12230" y="8416"/>
                      <a:pt x="12265" y="8381"/>
                      <a:pt x="12378" y="8282"/>
                    </a:cubicBezTo>
                    <a:cubicBezTo>
                      <a:pt x="12378" y="8282"/>
                      <a:pt x="12378" y="8264"/>
                      <a:pt x="12378" y="8264"/>
                    </a:cubicBezTo>
                    <a:cubicBezTo>
                      <a:pt x="12647" y="8014"/>
                      <a:pt x="12933" y="7781"/>
                      <a:pt x="13147" y="7584"/>
                    </a:cubicBezTo>
                    <a:cubicBezTo>
                      <a:pt x="13255" y="7495"/>
                      <a:pt x="13344" y="7405"/>
                      <a:pt x="13434" y="7316"/>
                    </a:cubicBezTo>
                    <a:cubicBezTo>
                      <a:pt x="13505" y="7244"/>
                      <a:pt x="13577" y="7155"/>
                      <a:pt x="13648" y="7066"/>
                    </a:cubicBezTo>
                    <a:lnTo>
                      <a:pt x="13648" y="7066"/>
                    </a:lnTo>
                    <a:cubicBezTo>
                      <a:pt x="13577" y="7155"/>
                      <a:pt x="13469" y="7262"/>
                      <a:pt x="13326" y="7388"/>
                    </a:cubicBezTo>
                    <a:cubicBezTo>
                      <a:pt x="13505" y="7209"/>
                      <a:pt x="13559" y="7155"/>
                      <a:pt x="13612" y="7101"/>
                    </a:cubicBezTo>
                    <a:cubicBezTo>
                      <a:pt x="13701" y="7013"/>
                      <a:pt x="13756" y="6958"/>
                      <a:pt x="13801" y="6913"/>
                    </a:cubicBezTo>
                    <a:lnTo>
                      <a:pt x="13801" y="6913"/>
                    </a:lnTo>
                    <a:lnTo>
                      <a:pt x="13191" y="7386"/>
                    </a:lnTo>
                    <a:lnTo>
                      <a:pt x="13416" y="7173"/>
                    </a:lnTo>
                    <a:lnTo>
                      <a:pt x="13416" y="7173"/>
                    </a:lnTo>
                    <a:lnTo>
                      <a:pt x="13391" y="7189"/>
                    </a:lnTo>
                    <a:lnTo>
                      <a:pt x="13391" y="7189"/>
                    </a:lnTo>
                    <a:lnTo>
                      <a:pt x="13612" y="6994"/>
                    </a:lnTo>
                    <a:lnTo>
                      <a:pt x="13416" y="7173"/>
                    </a:lnTo>
                    <a:cubicBezTo>
                      <a:pt x="13773" y="6869"/>
                      <a:pt x="13917" y="6744"/>
                      <a:pt x="13970" y="6690"/>
                    </a:cubicBezTo>
                    <a:cubicBezTo>
                      <a:pt x="13979" y="6681"/>
                      <a:pt x="13983" y="6676"/>
                      <a:pt x="13981" y="6676"/>
                    </a:cubicBezTo>
                    <a:cubicBezTo>
                      <a:pt x="13976" y="6676"/>
                      <a:pt x="13929" y="6713"/>
                      <a:pt x="13863" y="6779"/>
                    </a:cubicBezTo>
                    <a:cubicBezTo>
                      <a:pt x="13749" y="6870"/>
                      <a:pt x="13571" y="7011"/>
                      <a:pt x="13556" y="7011"/>
                    </a:cubicBezTo>
                    <a:cubicBezTo>
                      <a:pt x="13548" y="7011"/>
                      <a:pt x="13594" y="6964"/>
                      <a:pt x="13738" y="6833"/>
                    </a:cubicBezTo>
                    <a:lnTo>
                      <a:pt x="13738" y="6833"/>
                    </a:lnTo>
                    <a:lnTo>
                      <a:pt x="13592" y="6961"/>
                    </a:lnTo>
                    <a:lnTo>
                      <a:pt x="13592" y="6961"/>
                    </a:lnTo>
                    <a:cubicBezTo>
                      <a:pt x="13653" y="6900"/>
                      <a:pt x="13714" y="6840"/>
                      <a:pt x="13774" y="6779"/>
                    </a:cubicBezTo>
                    <a:lnTo>
                      <a:pt x="13774" y="6779"/>
                    </a:lnTo>
                    <a:cubicBezTo>
                      <a:pt x="13820" y="6739"/>
                      <a:pt x="13872" y="6692"/>
                      <a:pt x="13934" y="6636"/>
                    </a:cubicBezTo>
                    <a:lnTo>
                      <a:pt x="13934" y="6636"/>
                    </a:lnTo>
                    <a:lnTo>
                      <a:pt x="13851" y="6704"/>
                    </a:lnTo>
                    <a:lnTo>
                      <a:pt x="13851" y="6704"/>
                    </a:lnTo>
                    <a:cubicBezTo>
                      <a:pt x="13940" y="6615"/>
                      <a:pt x="14028" y="6528"/>
                      <a:pt x="14116" y="6441"/>
                    </a:cubicBezTo>
                    <a:lnTo>
                      <a:pt x="14116" y="6441"/>
                    </a:lnTo>
                    <a:cubicBezTo>
                      <a:pt x="14258" y="6324"/>
                      <a:pt x="14354" y="6242"/>
                      <a:pt x="14348" y="6242"/>
                    </a:cubicBezTo>
                    <a:cubicBezTo>
                      <a:pt x="14347" y="6242"/>
                      <a:pt x="14347" y="6242"/>
                      <a:pt x="14346" y="6243"/>
                    </a:cubicBezTo>
                    <a:lnTo>
                      <a:pt x="14178" y="6381"/>
                    </a:lnTo>
                    <a:lnTo>
                      <a:pt x="14178" y="6381"/>
                    </a:lnTo>
                    <a:cubicBezTo>
                      <a:pt x="14212" y="6348"/>
                      <a:pt x="14246" y="6315"/>
                      <a:pt x="14279" y="6282"/>
                    </a:cubicBezTo>
                    <a:lnTo>
                      <a:pt x="14279" y="6282"/>
                    </a:lnTo>
                    <a:cubicBezTo>
                      <a:pt x="14364" y="6221"/>
                      <a:pt x="14491" y="6124"/>
                      <a:pt x="14686" y="5974"/>
                    </a:cubicBezTo>
                    <a:cubicBezTo>
                      <a:pt x="14702" y="5961"/>
                      <a:pt x="14709" y="5955"/>
                      <a:pt x="14706" y="5955"/>
                    </a:cubicBezTo>
                    <a:cubicBezTo>
                      <a:pt x="14698" y="5955"/>
                      <a:pt x="14585" y="6028"/>
                      <a:pt x="14466" y="6102"/>
                    </a:cubicBezTo>
                    <a:lnTo>
                      <a:pt x="14466" y="6102"/>
                    </a:lnTo>
                    <a:cubicBezTo>
                      <a:pt x="14593" y="5980"/>
                      <a:pt x="14720" y="5860"/>
                      <a:pt x="14847" y="5742"/>
                    </a:cubicBezTo>
                    <a:cubicBezTo>
                      <a:pt x="16457" y="4239"/>
                      <a:pt x="18013" y="2790"/>
                      <a:pt x="19605" y="1288"/>
                    </a:cubicBezTo>
                    <a:lnTo>
                      <a:pt x="19605" y="1288"/>
                    </a:lnTo>
                    <a:lnTo>
                      <a:pt x="17333" y="3399"/>
                    </a:lnTo>
                    <a:cubicBezTo>
                      <a:pt x="17458" y="3256"/>
                      <a:pt x="18406" y="2343"/>
                      <a:pt x="19372" y="1431"/>
                    </a:cubicBezTo>
                    <a:lnTo>
                      <a:pt x="19372" y="1413"/>
                    </a:lnTo>
                    <a:cubicBezTo>
                      <a:pt x="19354" y="1431"/>
                      <a:pt x="19336" y="1467"/>
                      <a:pt x="19301" y="1485"/>
                    </a:cubicBezTo>
                    <a:cubicBezTo>
                      <a:pt x="18553" y="2128"/>
                      <a:pt x="16707" y="3904"/>
                      <a:pt x="16637" y="3904"/>
                    </a:cubicBezTo>
                    <a:cubicBezTo>
                      <a:pt x="16635" y="3904"/>
                      <a:pt x="16634" y="3902"/>
                      <a:pt x="16635" y="3900"/>
                    </a:cubicBezTo>
                    <a:cubicBezTo>
                      <a:pt x="17601" y="2987"/>
                      <a:pt x="18353" y="2290"/>
                      <a:pt x="19032" y="1664"/>
                    </a:cubicBezTo>
                    <a:cubicBezTo>
                      <a:pt x="19247" y="1413"/>
                      <a:pt x="19479" y="1181"/>
                      <a:pt x="19569" y="948"/>
                    </a:cubicBezTo>
                    <a:lnTo>
                      <a:pt x="19569" y="948"/>
                    </a:lnTo>
                    <a:cubicBezTo>
                      <a:pt x="19497" y="984"/>
                      <a:pt x="19354" y="1109"/>
                      <a:pt x="19211" y="1234"/>
                    </a:cubicBezTo>
                    <a:cubicBezTo>
                      <a:pt x="19105" y="1317"/>
                      <a:pt x="19006" y="1384"/>
                      <a:pt x="18962" y="1384"/>
                    </a:cubicBezTo>
                    <a:cubicBezTo>
                      <a:pt x="18939" y="1384"/>
                      <a:pt x="18931" y="1366"/>
                      <a:pt x="18943" y="1324"/>
                    </a:cubicBezTo>
                    <a:cubicBezTo>
                      <a:pt x="19068" y="1234"/>
                      <a:pt x="19193" y="1109"/>
                      <a:pt x="19283" y="1020"/>
                    </a:cubicBezTo>
                    <a:cubicBezTo>
                      <a:pt x="19390" y="930"/>
                      <a:pt x="19444" y="877"/>
                      <a:pt x="19587" y="859"/>
                    </a:cubicBezTo>
                    <a:cubicBezTo>
                      <a:pt x="19479" y="841"/>
                      <a:pt x="19533" y="769"/>
                      <a:pt x="19551" y="716"/>
                    </a:cubicBezTo>
                    <a:cubicBezTo>
                      <a:pt x="19569" y="680"/>
                      <a:pt x="19569" y="662"/>
                      <a:pt x="19479" y="644"/>
                    </a:cubicBezTo>
                    <a:cubicBezTo>
                      <a:pt x="19479" y="662"/>
                      <a:pt x="19479" y="680"/>
                      <a:pt x="19462" y="716"/>
                    </a:cubicBezTo>
                    <a:cubicBezTo>
                      <a:pt x="19431" y="752"/>
                      <a:pt x="19412" y="766"/>
                      <a:pt x="19400" y="766"/>
                    </a:cubicBezTo>
                    <a:cubicBezTo>
                      <a:pt x="19372" y="766"/>
                      <a:pt x="19390" y="682"/>
                      <a:pt x="19390" y="644"/>
                    </a:cubicBezTo>
                    <a:cubicBezTo>
                      <a:pt x="19462" y="519"/>
                      <a:pt x="19479" y="465"/>
                      <a:pt x="19462" y="394"/>
                    </a:cubicBezTo>
                    <a:cubicBezTo>
                      <a:pt x="19444" y="376"/>
                      <a:pt x="19426" y="376"/>
                      <a:pt x="19426" y="358"/>
                    </a:cubicBezTo>
                    <a:cubicBezTo>
                      <a:pt x="19354" y="304"/>
                      <a:pt x="19265" y="286"/>
                      <a:pt x="19140" y="286"/>
                    </a:cubicBezTo>
                    <a:cubicBezTo>
                      <a:pt x="19158" y="268"/>
                      <a:pt x="19193" y="233"/>
                      <a:pt x="19193" y="233"/>
                    </a:cubicBezTo>
                    <a:cubicBezTo>
                      <a:pt x="19086" y="215"/>
                      <a:pt x="18997" y="179"/>
                      <a:pt x="18925" y="125"/>
                    </a:cubicBezTo>
                    <a:cubicBezTo>
                      <a:pt x="18836" y="72"/>
                      <a:pt x="18782" y="18"/>
                      <a:pt x="18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699300" y="4886125"/>
                <a:ext cx="279500" cy="165500"/>
              </a:xfrm>
              <a:custGeom>
                <a:avLst/>
                <a:gdLst/>
                <a:ahLst/>
                <a:cxnLst/>
                <a:rect l="l" t="t" r="r" b="b"/>
                <a:pathLst>
                  <a:path w="11180" h="6620" extrusionOk="0">
                    <a:moveTo>
                      <a:pt x="2898" y="1396"/>
                    </a:moveTo>
                    <a:lnTo>
                      <a:pt x="2898" y="1396"/>
                    </a:lnTo>
                    <a:cubicBezTo>
                      <a:pt x="2873" y="1426"/>
                      <a:pt x="2849" y="1456"/>
                      <a:pt x="2824" y="1486"/>
                    </a:cubicBezTo>
                    <a:lnTo>
                      <a:pt x="2824" y="1486"/>
                    </a:lnTo>
                    <a:cubicBezTo>
                      <a:pt x="2847" y="1459"/>
                      <a:pt x="2873" y="1428"/>
                      <a:pt x="2898" y="1396"/>
                    </a:cubicBezTo>
                    <a:close/>
                    <a:moveTo>
                      <a:pt x="4794" y="1664"/>
                    </a:moveTo>
                    <a:lnTo>
                      <a:pt x="4794" y="1664"/>
                    </a:lnTo>
                    <a:cubicBezTo>
                      <a:pt x="4772" y="1686"/>
                      <a:pt x="4767" y="1697"/>
                      <a:pt x="4776" y="1700"/>
                    </a:cubicBezTo>
                    <a:lnTo>
                      <a:pt x="4776" y="1700"/>
                    </a:lnTo>
                    <a:cubicBezTo>
                      <a:pt x="4782" y="1688"/>
                      <a:pt x="4788" y="1676"/>
                      <a:pt x="4794" y="1664"/>
                    </a:cubicBezTo>
                    <a:close/>
                    <a:moveTo>
                      <a:pt x="5491" y="1825"/>
                    </a:moveTo>
                    <a:cubicBezTo>
                      <a:pt x="5471" y="1839"/>
                      <a:pt x="5451" y="1852"/>
                      <a:pt x="5433" y="1864"/>
                    </a:cubicBezTo>
                    <a:lnTo>
                      <a:pt x="5433" y="1864"/>
                    </a:lnTo>
                    <a:cubicBezTo>
                      <a:pt x="5446" y="1858"/>
                      <a:pt x="5464" y="1845"/>
                      <a:pt x="5491" y="1825"/>
                    </a:cubicBezTo>
                    <a:close/>
                    <a:moveTo>
                      <a:pt x="4722" y="2988"/>
                    </a:moveTo>
                    <a:lnTo>
                      <a:pt x="4615" y="3131"/>
                    </a:lnTo>
                    <a:lnTo>
                      <a:pt x="4615" y="3131"/>
                    </a:lnTo>
                    <a:cubicBezTo>
                      <a:pt x="4645" y="3095"/>
                      <a:pt x="4675" y="3060"/>
                      <a:pt x="4704" y="3024"/>
                    </a:cubicBezTo>
                    <a:lnTo>
                      <a:pt x="4722" y="3006"/>
                    </a:lnTo>
                    <a:lnTo>
                      <a:pt x="4722" y="2988"/>
                    </a:lnTo>
                    <a:close/>
                    <a:moveTo>
                      <a:pt x="3864" y="233"/>
                    </a:moveTo>
                    <a:cubicBezTo>
                      <a:pt x="3631" y="430"/>
                      <a:pt x="3327" y="770"/>
                      <a:pt x="3023" y="1128"/>
                    </a:cubicBezTo>
                    <a:cubicBezTo>
                      <a:pt x="2683" y="1539"/>
                      <a:pt x="2361" y="1915"/>
                      <a:pt x="2200" y="2058"/>
                    </a:cubicBezTo>
                    <a:cubicBezTo>
                      <a:pt x="2191" y="2077"/>
                      <a:pt x="2190" y="2085"/>
                      <a:pt x="2195" y="2085"/>
                    </a:cubicBezTo>
                    <a:cubicBezTo>
                      <a:pt x="2211" y="2085"/>
                      <a:pt x="2273" y="2026"/>
                      <a:pt x="2325" y="1986"/>
                    </a:cubicBezTo>
                    <a:cubicBezTo>
                      <a:pt x="2352" y="1959"/>
                      <a:pt x="2374" y="1943"/>
                      <a:pt x="2383" y="1943"/>
                    </a:cubicBezTo>
                    <a:cubicBezTo>
                      <a:pt x="2399" y="1943"/>
                      <a:pt x="2379" y="1989"/>
                      <a:pt x="2290" y="2112"/>
                    </a:cubicBezTo>
                    <a:cubicBezTo>
                      <a:pt x="1681" y="2827"/>
                      <a:pt x="1664" y="2791"/>
                      <a:pt x="1109" y="3364"/>
                    </a:cubicBezTo>
                    <a:cubicBezTo>
                      <a:pt x="1092" y="3430"/>
                      <a:pt x="1076" y="3497"/>
                      <a:pt x="1074" y="3549"/>
                    </a:cubicBezTo>
                    <a:lnTo>
                      <a:pt x="1074" y="3549"/>
                    </a:lnTo>
                    <a:cubicBezTo>
                      <a:pt x="1258" y="3335"/>
                      <a:pt x="1443" y="3118"/>
                      <a:pt x="1628" y="2899"/>
                    </a:cubicBezTo>
                    <a:cubicBezTo>
                      <a:pt x="2047" y="2429"/>
                      <a:pt x="2451" y="1943"/>
                      <a:pt x="2824" y="1486"/>
                    </a:cubicBezTo>
                    <a:lnTo>
                      <a:pt x="2824" y="1486"/>
                    </a:lnTo>
                    <a:cubicBezTo>
                      <a:pt x="2788" y="1529"/>
                      <a:pt x="2758" y="1559"/>
                      <a:pt x="2743" y="1559"/>
                    </a:cubicBezTo>
                    <a:cubicBezTo>
                      <a:pt x="2740" y="1559"/>
                      <a:pt x="2738" y="1559"/>
                      <a:pt x="2737" y="1557"/>
                    </a:cubicBezTo>
                    <a:cubicBezTo>
                      <a:pt x="2790" y="1432"/>
                      <a:pt x="2934" y="1253"/>
                      <a:pt x="3077" y="1074"/>
                    </a:cubicBezTo>
                    <a:cubicBezTo>
                      <a:pt x="3220" y="931"/>
                      <a:pt x="3345" y="806"/>
                      <a:pt x="3470" y="681"/>
                    </a:cubicBezTo>
                    <a:cubicBezTo>
                      <a:pt x="3595" y="555"/>
                      <a:pt x="3703" y="448"/>
                      <a:pt x="3792" y="359"/>
                    </a:cubicBezTo>
                    <a:cubicBezTo>
                      <a:pt x="3864" y="287"/>
                      <a:pt x="3899" y="233"/>
                      <a:pt x="3864" y="233"/>
                    </a:cubicBezTo>
                    <a:close/>
                    <a:moveTo>
                      <a:pt x="1074" y="3549"/>
                    </a:moveTo>
                    <a:lnTo>
                      <a:pt x="1074" y="3549"/>
                    </a:lnTo>
                    <a:cubicBezTo>
                      <a:pt x="1062" y="3562"/>
                      <a:pt x="1050" y="3576"/>
                      <a:pt x="1038" y="3590"/>
                    </a:cubicBezTo>
                    <a:lnTo>
                      <a:pt x="1038" y="3590"/>
                    </a:lnTo>
                    <a:cubicBezTo>
                      <a:pt x="1050" y="3580"/>
                      <a:pt x="1062" y="3570"/>
                      <a:pt x="1073" y="3560"/>
                    </a:cubicBezTo>
                    <a:cubicBezTo>
                      <a:pt x="1073" y="3557"/>
                      <a:pt x="1073" y="3553"/>
                      <a:pt x="1074" y="3549"/>
                    </a:cubicBezTo>
                    <a:close/>
                    <a:moveTo>
                      <a:pt x="3353" y="2909"/>
                    </a:moveTo>
                    <a:cubicBezTo>
                      <a:pt x="3131" y="2974"/>
                      <a:pt x="2922" y="3036"/>
                      <a:pt x="2522" y="3256"/>
                    </a:cubicBezTo>
                    <a:cubicBezTo>
                      <a:pt x="2464" y="3305"/>
                      <a:pt x="2400" y="3354"/>
                      <a:pt x="2392" y="3368"/>
                    </a:cubicBezTo>
                    <a:lnTo>
                      <a:pt x="2391" y="3368"/>
                    </a:lnTo>
                    <a:cubicBezTo>
                      <a:pt x="2267" y="3428"/>
                      <a:pt x="2150" y="3498"/>
                      <a:pt x="2003" y="3578"/>
                    </a:cubicBezTo>
                    <a:cubicBezTo>
                      <a:pt x="1807" y="3686"/>
                      <a:pt x="1592" y="3811"/>
                      <a:pt x="1359" y="3936"/>
                    </a:cubicBezTo>
                    <a:cubicBezTo>
                      <a:pt x="1195" y="4037"/>
                      <a:pt x="1029" y="4138"/>
                      <a:pt x="864" y="4237"/>
                    </a:cubicBezTo>
                    <a:lnTo>
                      <a:pt x="864" y="4237"/>
                    </a:lnTo>
                    <a:cubicBezTo>
                      <a:pt x="1006" y="4166"/>
                      <a:pt x="1147" y="4096"/>
                      <a:pt x="1288" y="4026"/>
                    </a:cubicBezTo>
                    <a:cubicBezTo>
                      <a:pt x="1485" y="3918"/>
                      <a:pt x="1699" y="3811"/>
                      <a:pt x="1896" y="3704"/>
                    </a:cubicBezTo>
                    <a:cubicBezTo>
                      <a:pt x="2129" y="3578"/>
                      <a:pt x="2361" y="3453"/>
                      <a:pt x="2576" y="3328"/>
                    </a:cubicBezTo>
                    <a:cubicBezTo>
                      <a:pt x="2831" y="3196"/>
                      <a:pt x="3090" y="3056"/>
                      <a:pt x="3353" y="2909"/>
                    </a:cubicBezTo>
                    <a:close/>
                    <a:moveTo>
                      <a:pt x="1038" y="3590"/>
                    </a:moveTo>
                    <a:cubicBezTo>
                      <a:pt x="741" y="3844"/>
                      <a:pt x="379" y="4259"/>
                      <a:pt x="0" y="4741"/>
                    </a:cubicBezTo>
                    <a:cubicBezTo>
                      <a:pt x="266" y="4591"/>
                      <a:pt x="562" y="4418"/>
                      <a:pt x="864" y="4237"/>
                    </a:cubicBezTo>
                    <a:lnTo>
                      <a:pt x="864" y="4237"/>
                    </a:lnTo>
                    <a:cubicBezTo>
                      <a:pt x="645" y="4345"/>
                      <a:pt x="424" y="4454"/>
                      <a:pt x="197" y="4562"/>
                    </a:cubicBezTo>
                    <a:cubicBezTo>
                      <a:pt x="472" y="4244"/>
                      <a:pt x="754" y="3920"/>
                      <a:pt x="1038" y="3590"/>
                    </a:cubicBezTo>
                    <a:close/>
                    <a:moveTo>
                      <a:pt x="7817" y="1"/>
                    </a:moveTo>
                    <a:cubicBezTo>
                      <a:pt x="7083" y="412"/>
                      <a:pt x="6386" y="806"/>
                      <a:pt x="5742" y="1181"/>
                    </a:cubicBezTo>
                    <a:lnTo>
                      <a:pt x="5849" y="1146"/>
                    </a:lnTo>
                    <a:lnTo>
                      <a:pt x="5849" y="1146"/>
                    </a:lnTo>
                    <a:cubicBezTo>
                      <a:pt x="5652" y="1289"/>
                      <a:pt x="5366" y="1432"/>
                      <a:pt x="5134" y="1557"/>
                    </a:cubicBezTo>
                    <a:cubicBezTo>
                      <a:pt x="4968" y="1634"/>
                      <a:pt x="4820" y="1701"/>
                      <a:pt x="4782" y="1701"/>
                    </a:cubicBezTo>
                    <a:cubicBezTo>
                      <a:pt x="4779" y="1701"/>
                      <a:pt x="4777" y="1701"/>
                      <a:pt x="4776" y="1700"/>
                    </a:cubicBezTo>
                    <a:lnTo>
                      <a:pt x="4776" y="1700"/>
                    </a:lnTo>
                    <a:cubicBezTo>
                      <a:pt x="4746" y="1759"/>
                      <a:pt x="4716" y="1816"/>
                      <a:pt x="4687" y="1861"/>
                    </a:cubicBezTo>
                    <a:cubicBezTo>
                      <a:pt x="4437" y="2022"/>
                      <a:pt x="4318" y="2078"/>
                      <a:pt x="4269" y="2078"/>
                    </a:cubicBezTo>
                    <a:cubicBezTo>
                      <a:pt x="4209" y="2078"/>
                      <a:pt x="4254" y="1994"/>
                      <a:pt x="4293" y="1915"/>
                    </a:cubicBezTo>
                    <a:cubicBezTo>
                      <a:pt x="4347" y="1843"/>
                      <a:pt x="4382" y="1772"/>
                      <a:pt x="4311" y="1772"/>
                    </a:cubicBezTo>
                    <a:cubicBezTo>
                      <a:pt x="4293" y="1772"/>
                      <a:pt x="4239" y="1790"/>
                      <a:pt x="4150" y="1825"/>
                    </a:cubicBezTo>
                    <a:cubicBezTo>
                      <a:pt x="4114" y="1843"/>
                      <a:pt x="4060" y="1861"/>
                      <a:pt x="4007" y="1897"/>
                    </a:cubicBezTo>
                    <a:cubicBezTo>
                      <a:pt x="3953" y="1915"/>
                      <a:pt x="3917" y="1951"/>
                      <a:pt x="3882" y="1968"/>
                    </a:cubicBezTo>
                    <a:cubicBezTo>
                      <a:pt x="3917" y="1951"/>
                      <a:pt x="3971" y="1933"/>
                      <a:pt x="4007" y="1933"/>
                    </a:cubicBezTo>
                    <a:cubicBezTo>
                      <a:pt x="4060" y="1915"/>
                      <a:pt x="4096" y="1897"/>
                      <a:pt x="4114" y="1897"/>
                    </a:cubicBezTo>
                    <a:cubicBezTo>
                      <a:pt x="4168" y="1897"/>
                      <a:pt x="4150" y="1951"/>
                      <a:pt x="4114" y="2004"/>
                    </a:cubicBezTo>
                    <a:cubicBezTo>
                      <a:pt x="4060" y="2058"/>
                      <a:pt x="3989" y="2112"/>
                      <a:pt x="3882" y="2201"/>
                    </a:cubicBezTo>
                    <a:cubicBezTo>
                      <a:pt x="3774" y="2273"/>
                      <a:pt x="3649" y="2362"/>
                      <a:pt x="3524" y="2416"/>
                    </a:cubicBezTo>
                    <a:cubicBezTo>
                      <a:pt x="3527" y="2415"/>
                      <a:pt x="3530" y="2415"/>
                      <a:pt x="3533" y="2415"/>
                    </a:cubicBezTo>
                    <a:cubicBezTo>
                      <a:pt x="3584" y="2415"/>
                      <a:pt x="3585" y="2507"/>
                      <a:pt x="3682" y="2507"/>
                    </a:cubicBezTo>
                    <a:cubicBezTo>
                      <a:pt x="3731" y="2507"/>
                      <a:pt x="3803" y="2484"/>
                      <a:pt x="3917" y="2416"/>
                    </a:cubicBezTo>
                    <a:lnTo>
                      <a:pt x="4168" y="2308"/>
                    </a:lnTo>
                    <a:cubicBezTo>
                      <a:pt x="4204" y="2290"/>
                      <a:pt x="4239" y="2273"/>
                      <a:pt x="4275" y="2255"/>
                    </a:cubicBezTo>
                    <a:lnTo>
                      <a:pt x="4365" y="2219"/>
                    </a:lnTo>
                    <a:lnTo>
                      <a:pt x="4740" y="2058"/>
                    </a:lnTo>
                    <a:cubicBezTo>
                      <a:pt x="4740" y="1861"/>
                      <a:pt x="5545" y="1503"/>
                      <a:pt x="5670" y="1468"/>
                    </a:cubicBezTo>
                    <a:lnTo>
                      <a:pt x="5670" y="1468"/>
                    </a:lnTo>
                    <a:cubicBezTo>
                      <a:pt x="5509" y="1611"/>
                      <a:pt x="5384" y="1736"/>
                      <a:pt x="5277" y="1807"/>
                    </a:cubicBezTo>
                    <a:cubicBezTo>
                      <a:pt x="5187" y="1897"/>
                      <a:pt x="5134" y="1915"/>
                      <a:pt x="5044" y="1933"/>
                    </a:cubicBezTo>
                    <a:cubicBezTo>
                      <a:pt x="4955" y="1986"/>
                      <a:pt x="4579" y="2201"/>
                      <a:pt x="4186" y="2434"/>
                    </a:cubicBezTo>
                    <a:cubicBezTo>
                      <a:pt x="3903" y="2597"/>
                      <a:pt x="3626" y="2757"/>
                      <a:pt x="3353" y="2909"/>
                    </a:cubicBezTo>
                    <a:lnTo>
                      <a:pt x="3353" y="2909"/>
                    </a:lnTo>
                    <a:cubicBezTo>
                      <a:pt x="3419" y="2889"/>
                      <a:pt x="3486" y="2869"/>
                      <a:pt x="3560" y="2845"/>
                    </a:cubicBezTo>
                    <a:cubicBezTo>
                      <a:pt x="3721" y="2791"/>
                      <a:pt x="3917" y="2702"/>
                      <a:pt x="4204" y="2577"/>
                    </a:cubicBezTo>
                    <a:cubicBezTo>
                      <a:pt x="4311" y="2523"/>
                      <a:pt x="4418" y="2469"/>
                      <a:pt x="4543" y="2416"/>
                    </a:cubicBezTo>
                    <a:cubicBezTo>
                      <a:pt x="4633" y="2362"/>
                      <a:pt x="4758" y="2290"/>
                      <a:pt x="4883" y="2219"/>
                    </a:cubicBezTo>
                    <a:lnTo>
                      <a:pt x="4883" y="2219"/>
                    </a:lnTo>
                    <a:cubicBezTo>
                      <a:pt x="4754" y="2286"/>
                      <a:pt x="4697" y="2310"/>
                      <a:pt x="4683" y="2310"/>
                    </a:cubicBezTo>
                    <a:cubicBezTo>
                      <a:pt x="4644" y="2310"/>
                      <a:pt x="4922" y="2126"/>
                      <a:pt x="4870" y="2126"/>
                    </a:cubicBezTo>
                    <a:cubicBezTo>
                      <a:pt x="4855" y="2126"/>
                      <a:pt x="4811" y="2142"/>
                      <a:pt x="4722" y="2183"/>
                    </a:cubicBezTo>
                    <a:cubicBezTo>
                      <a:pt x="4758" y="2147"/>
                      <a:pt x="4794" y="2129"/>
                      <a:pt x="4830" y="2112"/>
                    </a:cubicBezTo>
                    <a:cubicBezTo>
                      <a:pt x="4865" y="2094"/>
                      <a:pt x="4883" y="2076"/>
                      <a:pt x="4919" y="2058"/>
                    </a:cubicBezTo>
                    <a:cubicBezTo>
                      <a:pt x="4937" y="2040"/>
                      <a:pt x="4973" y="2022"/>
                      <a:pt x="4991" y="2022"/>
                    </a:cubicBezTo>
                    <a:cubicBezTo>
                      <a:pt x="5029" y="2009"/>
                      <a:pt x="5066" y="1997"/>
                      <a:pt x="5092" y="1997"/>
                    </a:cubicBezTo>
                    <a:cubicBezTo>
                      <a:pt x="5102" y="1997"/>
                      <a:pt x="5111" y="1999"/>
                      <a:pt x="5116" y="2004"/>
                    </a:cubicBezTo>
                    <a:cubicBezTo>
                      <a:pt x="5152" y="2004"/>
                      <a:pt x="5152" y="2022"/>
                      <a:pt x="5187" y="2022"/>
                    </a:cubicBezTo>
                    <a:cubicBezTo>
                      <a:pt x="5250" y="1991"/>
                      <a:pt x="5312" y="1946"/>
                      <a:pt x="5433" y="1864"/>
                    </a:cubicBezTo>
                    <a:lnTo>
                      <a:pt x="5433" y="1864"/>
                    </a:lnTo>
                    <a:cubicBezTo>
                      <a:pt x="5426" y="1868"/>
                      <a:pt x="5421" y="1870"/>
                      <a:pt x="5418" y="1870"/>
                    </a:cubicBezTo>
                    <a:cubicBezTo>
                      <a:pt x="5394" y="1870"/>
                      <a:pt x="5563" y="1708"/>
                      <a:pt x="5688" y="1611"/>
                    </a:cubicBezTo>
                    <a:cubicBezTo>
                      <a:pt x="5813" y="1575"/>
                      <a:pt x="6010" y="1468"/>
                      <a:pt x="6261" y="1325"/>
                    </a:cubicBezTo>
                    <a:lnTo>
                      <a:pt x="6261" y="1325"/>
                    </a:lnTo>
                    <a:cubicBezTo>
                      <a:pt x="6117" y="1486"/>
                      <a:pt x="6010" y="1646"/>
                      <a:pt x="5885" y="1772"/>
                    </a:cubicBezTo>
                    <a:cubicBezTo>
                      <a:pt x="5957" y="1718"/>
                      <a:pt x="6028" y="1664"/>
                      <a:pt x="6082" y="1629"/>
                    </a:cubicBezTo>
                    <a:lnTo>
                      <a:pt x="6082" y="1629"/>
                    </a:lnTo>
                    <a:cubicBezTo>
                      <a:pt x="5903" y="1807"/>
                      <a:pt x="5796" y="1933"/>
                      <a:pt x="5670" y="2040"/>
                    </a:cubicBezTo>
                    <a:cubicBezTo>
                      <a:pt x="5652" y="2076"/>
                      <a:pt x="5617" y="2112"/>
                      <a:pt x="5599" y="2129"/>
                    </a:cubicBezTo>
                    <a:lnTo>
                      <a:pt x="5545" y="2183"/>
                    </a:lnTo>
                    <a:lnTo>
                      <a:pt x="5527" y="2201"/>
                    </a:lnTo>
                    <a:lnTo>
                      <a:pt x="5581" y="2129"/>
                    </a:lnTo>
                    <a:cubicBezTo>
                      <a:pt x="5742" y="1915"/>
                      <a:pt x="5921" y="1700"/>
                      <a:pt x="6100" y="1468"/>
                    </a:cubicBezTo>
                    <a:lnTo>
                      <a:pt x="6100" y="1468"/>
                    </a:lnTo>
                    <a:cubicBezTo>
                      <a:pt x="6010" y="1557"/>
                      <a:pt x="5921" y="1646"/>
                      <a:pt x="5831" y="1754"/>
                    </a:cubicBezTo>
                    <a:cubicBezTo>
                      <a:pt x="5509" y="2112"/>
                      <a:pt x="5205" y="2487"/>
                      <a:pt x="4865" y="2863"/>
                    </a:cubicBezTo>
                    <a:cubicBezTo>
                      <a:pt x="4704" y="3060"/>
                      <a:pt x="4526" y="3256"/>
                      <a:pt x="4365" y="3453"/>
                    </a:cubicBezTo>
                    <a:cubicBezTo>
                      <a:pt x="4329" y="3496"/>
                      <a:pt x="4293" y="3536"/>
                      <a:pt x="4257" y="3576"/>
                    </a:cubicBezTo>
                    <a:lnTo>
                      <a:pt x="4257" y="3576"/>
                    </a:lnTo>
                    <a:lnTo>
                      <a:pt x="4615" y="3131"/>
                    </a:lnTo>
                    <a:lnTo>
                      <a:pt x="4615" y="3131"/>
                    </a:lnTo>
                    <a:lnTo>
                      <a:pt x="4615" y="3131"/>
                    </a:lnTo>
                    <a:cubicBezTo>
                      <a:pt x="3660" y="4277"/>
                      <a:pt x="2689" y="5440"/>
                      <a:pt x="1717" y="6619"/>
                    </a:cubicBezTo>
                    <a:cubicBezTo>
                      <a:pt x="3112" y="5904"/>
                      <a:pt x="4490" y="5188"/>
                      <a:pt x="5796" y="4508"/>
                    </a:cubicBezTo>
                    <a:cubicBezTo>
                      <a:pt x="6439" y="4186"/>
                      <a:pt x="7083" y="3865"/>
                      <a:pt x="7692" y="3560"/>
                    </a:cubicBezTo>
                    <a:cubicBezTo>
                      <a:pt x="7799" y="3507"/>
                      <a:pt x="7888" y="3471"/>
                      <a:pt x="7978" y="3417"/>
                    </a:cubicBezTo>
                    <a:cubicBezTo>
                      <a:pt x="8067" y="3382"/>
                      <a:pt x="8157" y="3346"/>
                      <a:pt x="8246" y="3310"/>
                    </a:cubicBezTo>
                    <a:cubicBezTo>
                      <a:pt x="8407" y="3221"/>
                      <a:pt x="8586" y="3149"/>
                      <a:pt x="8729" y="3095"/>
                    </a:cubicBezTo>
                    <a:cubicBezTo>
                      <a:pt x="8839" y="3056"/>
                      <a:pt x="8898" y="3040"/>
                      <a:pt x="8922" y="3040"/>
                    </a:cubicBezTo>
                    <a:cubicBezTo>
                      <a:pt x="9041" y="3040"/>
                      <a:pt x="8276" y="3443"/>
                      <a:pt x="8354" y="3443"/>
                    </a:cubicBezTo>
                    <a:cubicBezTo>
                      <a:pt x="8360" y="3443"/>
                      <a:pt x="8371" y="3441"/>
                      <a:pt x="8389" y="3435"/>
                    </a:cubicBezTo>
                    <a:lnTo>
                      <a:pt x="8389" y="3417"/>
                    </a:lnTo>
                    <a:cubicBezTo>
                      <a:pt x="10661" y="2004"/>
                      <a:pt x="11180" y="1450"/>
                      <a:pt x="10768" y="1325"/>
                    </a:cubicBezTo>
                    <a:lnTo>
                      <a:pt x="10768" y="1325"/>
                    </a:lnTo>
                    <a:cubicBezTo>
                      <a:pt x="10661" y="1378"/>
                      <a:pt x="10554" y="1450"/>
                      <a:pt x="10446" y="1521"/>
                    </a:cubicBezTo>
                    <a:cubicBezTo>
                      <a:pt x="10446" y="1506"/>
                      <a:pt x="10433" y="1488"/>
                      <a:pt x="10392" y="1488"/>
                    </a:cubicBezTo>
                    <a:cubicBezTo>
                      <a:pt x="10335" y="1488"/>
                      <a:pt x="10224" y="1522"/>
                      <a:pt x="10017" y="1646"/>
                    </a:cubicBezTo>
                    <a:cubicBezTo>
                      <a:pt x="9758" y="1795"/>
                      <a:pt x="9719" y="1834"/>
                      <a:pt x="9758" y="1834"/>
                    </a:cubicBezTo>
                    <a:cubicBezTo>
                      <a:pt x="9801" y="1834"/>
                      <a:pt x="9937" y="1787"/>
                      <a:pt x="9979" y="1787"/>
                    </a:cubicBezTo>
                    <a:cubicBezTo>
                      <a:pt x="10005" y="1787"/>
                      <a:pt x="9996" y="1805"/>
                      <a:pt x="9910" y="1861"/>
                    </a:cubicBezTo>
                    <a:cubicBezTo>
                      <a:pt x="9445" y="1968"/>
                      <a:pt x="8836" y="2326"/>
                      <a:pt x="8228" y="2684"/>
                    </a:cubicBezTo>
                    <a:cubicBezTo>
                      <a:pt x="8067" y="2773"/>
                      <a:pt x="7924" y="2863"/>
                      <a:pt x="7763" y="2952"/>
                    </a:cubicBezTo>
                    <a:cubicBezTo>
                      <a:pt x="7692" y="2988"/>
                      <a:pt x="7620" y="3024"/>
                      <a:pt x="7548" y="3077"/>
                    </a:cubicBezTo>
                    <a:cubicBezTo>
                      <a:pt x="7459" y="3113"/>
                      <a:pt x="7370" y="3149"/>
                      <a:pt x="7298" y="3203"/>
                    </a:cubicBezTo>
                    <a:cubicBezTo>
                      <a:pt x="6958" y="3364"/>
                      <a:pt x="6654" y="3489"/>
                      <a:pt x="6511" y="3489"/>
                    </a:cubicBezTo>
                    <a:cubicBezTo>
                      <a:pt x="5635" y="3954"/>
                      <a:pt x="4722" y="4437"/>
                      <a:pt x="3774" y="4938"/>
                    </a:cubicBezTo>
                    <a:cubicBezTo>
                      <a:pt x="4490" y="4061"/>
                      <a:pt x="5223" y="3167"/>
                      <a:pt x="5939" y="2290"/>
                    </a:cubicBezTo>
                    <a:cubicBezTo>
                      <a:pt x="6565" y="1503"/>
                      <a:pt x="7209" y="734"/>
                      <a:pt x="78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3" name="Google Shape;93;p2"/>
            <p:cNvGrpSpPr/>
            <p:nvPr/>
          </p:nvGrpSpPr>
          <p:grpSpPr>
            <a:xfrm rot="2700000">
              <a:off x="-26918" y="2839284"/>
              <a:ext cx="1788035" cy="1326986"/>
              <a:chOff x="2343675" y="4223850"/>
              <a:chExt cx="1326825" cy="984700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3199125" y="4568175"/>
                <a:ext cx="152525" cy="172200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888" extrusionOk="0">
                    <a:moveTo>
                      <a:pt x="6101" y="1"/>
                    </a:moveTo>
                    <a:lnTo>
                      <a:pt x="6101" y="1"/>
                    </a:lnTo>
                    <a:cubicBezTo>
                      <a:pt x="6029" y="269"/>
                      <a:pt x="5940" y="591"/>
                      <a:pt x="5743" y="1021"/>
                    </a:cubicBezTo>
                    <a:cubicBezTo>
                      <a:pt x="5528" y="1432"/>
                      <a:pt x="5206" y="1969"/>
                      <a:pt x="4670" y="2630"/>
                    </a:cubicBezTo>
                    <a:cubicBezTo>
                      <a:pt x="4258" y="3274"/>
                      <a:pt x="3400" y="4151"/>
                      <a:pt x="2469" y="4902"/>
                    </a:cubicBezTo>
                    <a:cubicBezTo>
                      <a:pt x="1539" y="5689"/>
                      <a:pt x="573" y="6387"/>
                      <a:pt x="1" y="6888"/>
                    </a:cubicBezTo>
                    <a:cubicBezTo>
                      <a:pt x="913" y="6279"/>
                      <a:pt x="1825" y="5743"/>
                      <a:pt x="2809" y="4831"/>
                    </a:cubicBezTo>
                    <a:cubicBezTo>
                      <a:pt x="3131" y="4509"/>
                      <a:pt x="3632" y="3990"/>
                      <a:pt x="4044" y="3561"/>
                    </a:cubicBezTo>
                    <a:cubicBezTo>
                      <a:pt x="4427" y="3160"/>
                      <a:pt x="4718" y="2822"/>
                      <a:pt x="4784" y="2822"/>
                    </a:cubicBezTo>
                    <a:cubicBezTo>
                      <a:pt x="4789" y="2822"/>
                      <a:pt x="4792" y="2824"/>
                      <a:pt x="4795" y="2827"/>
                    </a:cubicBezTo>
                    <a:cubicBezTo>
                      <a:pt x="4759" y="2774"/>
                      <a:pt x="4759" y="2756"/>
                      <a:pt x="4831" y="2595"/>
                    </a:cubicBezTo>
                    <a:cubicBezTo>
                      <a:pt x="4920" y="2452"/>
                      <a:pt x="5117" y="2183"/>
                      <a:pt x="5421" y="1629"/>
                    </a:cubicBezTo>
                    <a:cubicBezTo>
                      <a:pt x="5421" y="1631"/>
                      <a:pt x="5422" y="1632"/>
                      <a:pt x="5423" y="1632"/>
                    </a:cubicBezTo>
                    <a:cubicBezTo>
                      <a:pt x="5435" y="1632"/>
                      <a:pt x="5484" y="1579"/>
                      <a:pt x="5546" y="1486"/>
                    </a:cubicBezTo>
                    <a:cubicBezTo>
                      <a:pt x="5600" y="1396"/>
                      <a:pt x="5671" y="1253"/>
                      <a:pt x="5761" y="1092"/>
                    </a:cubicBezTo>
                    <a:cubicBezTo>
                      <a:pt x="5922" y="770"/>
                      <a:pt x="6065" y="341"/>
                      <a:pt x="6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353850" y="4539575"/>
                <a:ext cx="12900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55" extrusionOk="0">
                    <a:moveTo>
                      <a:pt x="377" y="0"/>
                    </a:moveTo>
                    <a:cubicBezTo>
                      <a:pt x="468" y="287"/>
                      <a:pt x="509" y="595"/>
                      <a:pt x="507" y="902"/>
                    </a:cubicBezTo>
                    <a:lnTo>
                      <a:pt x="507" y="902"/>
                    </a:lnTo>
                    <a:cubicBezTo>
                      <a:pt x="516" y="793"/>
                      <a:pt x="502" y="685"/>
                      <a:pt x="502" y="590"/>
                    </a:cubicBezTo>
                    <a:cubicBezTo>
                      <a:pt x="502" y="394"/>
                      <a:pt x="466" y="251"/>
                      <a:pt x="484" y="233"/>
                    </a:cubicBezTo>
                    <a:cubicBezTo>
                      <a:pt x="466" y="161"/>
                      <a:pt x="412" y="72"/>
                      <a:pt x="377" y="0"/>
                    </a:cubicBezTo>
                    <a:close/>
                    <a:moveTo>
                      <a:pt x="507" y="902"/>
                    </a:moveTo>
                    <a:cubicBezTo>
                      <a:pt x="506" y="918"/>
                      <a:pt x="504" y="933"/>
                      <a:pt x="502" y="948"/>
                    </a:cubicBezTo>
                    <a:cubicBezTo>
                      <a:pt x="484" y="1073"/>
                      <a:pt x="484" y="1217"/>
                      <a:pt x="466" y="1342"/>
                    </a:cubicBezTo>
                    <a:cubicBezTo>
                      <a:pt x="359" y="1914"/>
                      <a:pt x="126" y="2487"/>
                      <a:pt x="1" y="2755"/>
                    </a:cubicBezTo>
                    <a:cubicBezTo>
                      <a:pt x="216" y="2326"/>
                      <a:pt x="377" y="1878"/>
                      <a:pt x="466" y="1413"/>
                    </a:cubicBezTo>
                    <a:cubicBezTo>
                      <a:pt x="492" y="1246"/>
                      <a:pt x="506" y="1075"/>
                      <a:pt x="507" y="9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85550" y="4517650"/>
                <a:ext cx="128375" cy="109150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4366" extrusionOk="0">
                    <a:moveTo>
                      <a:pt x="2719" y="1450"/>
                    </a:moveTo>
                    <a:cubicBezTo>
                      <a:pt x="2720" y="1452"/>
                      <a:pt x="2721" y="1453"/>
                      <a:pt x="2723" y="1453"/>
                    </a:cubicBezTo>
                    <a:lnTo>
                      <a:pt x="2723" y="1453"/>
                    </a:lnTo>
                    <a:cubicBezTo>
                      <a:pt x="2722" y="1452"/>
                      <a:pt x="2721" y="1451"/>
                      <a:pt x="2719" y="1450"/>
                    </a:cubicBezTo>
                    <a:close/>
                    <a:moveTo>
                      <a:pt x="5134" y="1"/>
                    </a:moveTo>
                    <a:cubicBezTo>
                      <a:pt x="4651" y="269"/>
                      <a:pt x="4186" y="555"/>
                      <a:pt x="3739" y="895"/>
                    </a:cubicBezTo>
                    <a:cubicBezTo>
                      <a:pt x="3756" y="867"/>
                      <a:pt x="3755" y="855"/>
                      <a:pt x="3739" y="855"/>
                    </a:cubicBezTo>
                    <a:cubicBezTo>
                      <a:pt x="3629" y="855"/>
                      <a:pt x="2815" y="1454"/>
                      <a:pt x="2727" y="1454"/>
                    </a:cubicBezTo>
                    <a:cubicBezTo>
                      <a:pt x="2726" y="1454"/>
                      <a:pt x="2724" y="1454"/>
                      <a:pt x="2723" y="1453"/>
                    </a:cubicBezTo>
                    <a:lnTo>
                      <a:pt x="2723" y="1453"/>
                    </a:lnTo>
                    <a:cubicBezTo>
                      <a:pt x="2773" y="1518"/>
                      <a:pt x="2350" y="1871"/>
                      <a:pt x="1825" y="2344"/>
                    </a:cubicBezTo>
                    <a:cubicBezTo>
                      <a:pt x="1288" y="2827"/>
                      <a:pt x="662" y="3453"/>
                      <a:pt x="251" y="3918"/>
                    </a:cubicBezTo>
                    <a:lnTo>
                      <a:pt x="1" y="4365"/>
                    </a:lnTo>
                    <a:cubicBezTo>
                      <a:pt x="430" y="3954"/>
                      <a:pt x="1163" y="3185"/>
                      <a:pt x="2058" y="2362"/>
                    </a:cubicBezTo>
                    <a:cubicBezTo>
                      <a:pt x="2952" y="1521"/>
                      <a:pt x="4025" y="645"/>
                      <a:pt x="5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120425" y="4566075"/>
                <a:ext cx="254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80" extrusionOk="0">
                    <a:moveTo>
                      <a:pt x="990" y="0"/>
                    </a:moveTo>
                    <a:cubicBezTo>
                      <a:pt x="979" y="0"/>
                      <a:pt x="851" y="104"/>
                      <a:pt x="537" y="371"/>
                    </a:cubicBezTo>
                    <a:cubicBezTo>
                      <a:pt x="359" y="568"/>
                      <a:pt x="162" y="765"/>
                      <a:pt x="1" y="979"/>
                    </a:cubicBezTo>
                    <a:cubicBezTo>
                      <a:pt x="332" y="635"/>
                      <a:pt x="1018" y="0"/>
                      <a:pt x="9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167325" y="4541800"/>
                <a:ext cx="202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808" h="660" extrusionOk="0">
                    <a:moveTo>
                      <a:pt x="808" y="1"/>
                    </a:moveTo>
                    <a:cubicBezTo>
                      <a:pt x="487" y="241"/>
                      <a:pt x="342" y="360"/>
                      <a:pt x="298" y="404"/>
                    </a:cubicBezTo>
                    <a:lnTo>
                      <a:pt x="298" y="404"/>
                    </a:lnTo>
                    <a:cubicBezTo>
                      <a:pt x="444" y="283"/>
                      <a:pt x="630" y="135"/>
                      <a:pt x="808" y="1"/>
                    </a:cubicBezTo>
                    <a:close/>
                    <a:moveTo>
                      <a:pt x="756" y="124"/>
                    </a:moveTo>
                    <a:lnTo>
                      <a:pt x="756" y="124"/>
                    </a:lnTo>
                    <a:cubicBezTo>
                      <a:pt x="750" y="124"/>
                      <a:pt x="636" y="204"/>
                      <a:pt x="522" y="269"/>
                    </a:cubicBezTo>
                    <a:cubicBezTo>
                      <a:pt x="415" y="351"/>
                      <a:pt x="301" y="425"/>
                      <a:pt x="285" y="425"/>
                    </a:cubicBezTo>
                    <a:cubicBezTo>
                      <a:pt x="280" y="425"/>
                      <a:pt x="283" y="419"/>
                      <a:pt x="298" y="404"/>
                    </a:cubicBezTo>
                    <a:lnTo>
                      <a:pt x="298" y="404"/>
                    </a:lnTo>
                    <a:cubicBezTo>
                      <a:pt x="120" y="551"/>
                      <a:pt x="1" y="660"/>
                      <a:pt x="27" y="660"/>
                    </a:cubicBezTo>
                    <a:cubicBezTo>
                      <a:pt x="42" y="660"/>
                      <a:pt x="106" y="623"/>
                      <a:pt x="236" y="537"/>
                    </a:cubicBezTo>
                    <a:cubicBezTo>
                      <a:pt x="611" y="233"/>
                      <a:pt x="754" y="144"/>
                      <a:pt x="754" y="126"/>
                    </a:cubicBezTo>
                    <a:cubicBezTo>
                      <a:pt x="756" y="124"/>
                      <a:pt x="756" y="124"/>
                      <a:pt x="756" y="1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027425" y="4620050"/>
                <a:ext cx="6620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311" extrusionOk="0">
                    <a:moveTo>
                      <a:pt x="2648" y="1"/>
                    </a:moveTo>
                    <a:lnTo>
                      <a:pt x="2648" y="1"/>
                    </a:lnTo>
                    <a:cubicBezTo>
                      <a:pt x="2254" y="412"/>
                      <a:pt x="1843" y="842"/>
                      <a:pt x="1449" y="1289"/>
                    </a:cubicBezTo>
                    <a:cubicBezTo>
                      <a:pt x="948" y="1951"/>
                      <a:pt x="465" y="2612"/>
                      <a:pt x="0" y="3310"/>
                    </a:cubicBezTo>
                    <a:cubicBezTo>
                      <a:pt x="823" y="2165"/>
                      <a:pt x="1717" y="1056"/>
                      <a:pt x="2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945575" y="4639725"/>
                <a:ext cx="126150" cy="184725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7389" extrusionOk="0">
                    <a:moveTo>
                      <a:pt x="3322" y="2038"/>
                    </a:moveTo>
                    <a:lnTo>
                      <a:pt x="3322" y="2038"/>
                    </a:lnTo>
                    <a:cubicBezTo>
                      <a:pt x="3197" y="2184"/>
                      <a:pt x="3041" y="2377"/>
                      <a:pt x="2917" y="2541"/>
                    </a:cubicBezTo>
                    <a:cubicBezTo>
                      <a:pt x="3057" y="2371"/>
                      <a:pt x="3192" y="2203"/>
                      <a:pt x="3322" y="2038"/>
                    </a:cubicBezTo>
                    <a:close/>
                    <a:moveTo>
                      <a:pt x="5045" y="1"/>
                    </a:moveTo>
                    <a:lnTo>
                      <a:pt x="5045" y="1"/>
                    </a:lnTo>
                    <a:cubicBezTo>
                      <a:pt x="4509" y="478"/>
                      <a:pt x="3972" y="1216"/>
                      <a:pt x="3322" y="2038"/>
                    </a:cubicBezTo>
                    <a:lnTo>
                      <a:pt x="3322" y="2038"/>
                    </a:lnTo>
                    <a:cubicBezTo>
                      <a:pt x="3434" y="1907"/>
                      <a:pt x="3520" y="1814"/>
                      <a:pt x="3536" y="1814"/>
                    </a:cubicBezTo>
                    <a:cubicBezTo>
                      <a:pt x="3550" y="1814"/>
                      <a:pt x="3505" y="1893"/>
                      <a:pt x="3364" y="2094"/>
                    </a:cubicBezTo>
                    <a:cubicBezTo>
                      <a:pt x="2380" y="3256"/>
                      <a:pt x="1951" y="4115"/>
                      <a:pt x="1110" y="5260"/>
                    </a:cubicBezTo>
                    <a:cubicBezTo>
                      <a:pt x="1342" y="4884"/>
                      <a:pt x="1575" y="4491"/>
                      <a:pt x="1825" y="4097"/>
                    </a:cubicBezTo>
                    <a:lnTo>
                      <a:pt x="1825" y="4097"/>
                    </a:lnTo>
                    <a:cubicBezTo>
                      <a:pt x="1736" y="4151"/>
                      <a:pt x="1360" y="4759"/>
                      <a:pt x="1020" y="5331"/>
                    </a:cubicBezTo>
                    <a:cubicBezTo>
                      <a:pt x="684" y="5887"/>
                      <a:pt x="379" y="6411"/>
                      <a:pt x="299" y="6411"/>
                    </a:cubicBezTo>
                    <a:cubicBezTo>
                      <a:pt x="294" y="6411"/>
                      <a:pt x="290" y="6409"/>
                      <a:pt x="287" y="6405"/>
                    </a:cubicBezTo>
                    <a:cubicBezTo>
                      <a:pt x="78" y="6823"/>
                      <a:pt x="28" y="6956"/>
                      <a:pt x="52" y="6956"/>
                    </a:cubicBezTo>
                    <a:cubicBezTo>
                      <a:pt x="94" y="6956"/>
                      <a:pt x="358" y="6556"/>
                      <a:pt x="395" y="6556"/>
                    </a:cubicBezTo>
                    <a:cubicBezTo>
                      <a:pt x="421" y="6556"/>
                      <a:pt x="338" y="6746"/>
                      <a:pt x="1" y="7388"/>
                    </a:cubicBezTo>
                    <a:cubicBezTo>
                      <a:pt x="1074" y="5421"/>
                      <a:pt x="2040" y="4061"/>
                      <a:pt x="3167" y="2559"/>
                    </a:cubicBezTo>
                    <a:lnTo>
                      <a:pt x="3167" y="2559"/>
                    </a:lnTo>
                    <a:cubicBezTo>
                      <a:pt x="2827" y="2970"/>
                      <a:pt x="2684" y="3149"/>
                      <a:pt x="2237" y="3775"/>
                    </a:cubicBezTo>
                    <a:cubicBezTo>
                      <a:pt x="2612" y="3221"/>
                      <a:pt x="3060" y="2577"/>
                      <a:pt x="3543" y="1915"/>
                    </a:cubicBezTo>
                    <a:cubicBezTo>
                      <a:pt x="4026" y="1253"/>
                      <a:pt x="4544" y="591"/>
                      <a:pt x="5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888350" y="4843150"/>
                <a:ext cx="43075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3920" extrusionOk="0">
                    <a:moveTo>
                      <a:pt x="1695" y="1"/>
                    </a:moveTo>
                    <a:cubicBezTo>
                      <a:pt x="1682" y="1"/>
                      <a:pt x="1646" y="46"/>
                      <a:pt x="1574" y="164"/>
                    </a:cubicBezTo>
                    <a:cubicBezTo>
                      <a:pt x="1235" y="808"/>
                      <a:pt x="823" y="1630"/>
                      <a:pt x="519" y="2364"/>
                    </a:cubicBezTo>
                    <a:cubicBezTo>
                      <a:pt x="215" y="3079"/>
                      <a:pt x="0" y="3723"/>
                      <a:pt x="0" y="3920"/>
                    </a:cubicBezTo>
                    <a:cubicBezTo>
                      <a:pt x="322" y="3222"/>
                      <a:pt x="501" y="2811"/>
                      <a:pt x="608" y="2489"/>
                    </a:cubicBezTo>
                    <a:cubicBezTo>
                      <a:pt x="716" y="2167"/>
                      <a:pt x="787" y="1935"/>
                      <a:pt x="913" y="1595"/>
                    </a:cubicBezTo>
                    <a:cubicBezTo>
                      <a:pt x="1002" y="1398"/>
                      <a:pt x="1235" y="986"/>
                      <a:pt x="1396" y="682"/>
                    </a:cubicBezTo>
                    <a:cubicBezTo>
                      <a:pt x="1485" y="513"/>
                      <a:pt x="1564" y="382"/>
                      <a:pt x="1597" y="349"/>
                    </a:cubicBezTo>
                    <a:lnTo>
                      <a:pt x="1597" y="349"/>
                    </a:lnTo>
                    <a:cubicBezTo>
                      <a:pt x="1567" y="437"/>
                      <a:pt x="1545" y="506"/>
                      <a:pt x="1555" y="506"/>
                    </a:cubicBezTo>
                    <a:cubicBezTo>
                      <a:pt x="1558" y="506"/>
                      <a:pt x="1564" y="500"/>
                      <a:pt x="1574" y="486"/>
                    </a:cubicBezTo>
                    <a:cubicBezTo>
                      <a:pt x="1612" y="385"/>
                      <a:pt x="1621" y="341"/>
                      <a:pt x="1610" y="341"/>
                    </a:cubicBezTo>
                    <a:cubicBezTo>
                      <a:pt x="1607" y="341"/>
                      <a:pt x="1603" y="344"/>
                      <a:pt x="1597" y="349"/>
                    </a:cubicBezTo>
                    <a:lnTo>
                      <a:pt x="1597" y="349"/>
                    </a:lnTo>
                    <a:cubicBezTo>
                      <a:pt x="1649" y="201"/>
                      <a:pt x="1723" y="1"/>
                      <a:pt x="1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867775" y="4936225"/>
                <a:ext cx="19250" cy="6842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2737" extrusionOk="0">
                    <a:moveTo>
                      <a:pt x="770" y="0"/>
                    </a:moveTo>
                    <a:lnTo>
                      <a:pt x="770" y="0"/>
                    </a:lnTo>
                    <a:cubicBezTo>
                      <a:pt x="591" y="340"/>
                      <a:pt x="519" y="573"/>
                      <a:pt x="430" y="823"/>
                    </a:cubicBezTo>
                    <a:cubicBezTo>
                      <a:pt x="358" y="1073"/>
                      <a:pt x="287" y="1324"/>
                      <a:pt x="161" y="1682"/>
                    </a:cubicBezTo>
                    <a:cubicBezTo>
                      <a:pt x="108" y="2039"/>
                      <a:pt x="36" y="2379"/>
                      <a:pt x="1" y="2737"/>
                    </a:cubicBezTo>
                    <a:cubicBezTo>
                      <a:pt x="36" y="2504"/>
                      <a:pt x="90" y="2290"/>
                      <a:pt x="144" y="2075"/>
                    </a:cubicBezTo>
                    <a:lnTo>
                      <a:pt x="251" y="2022"/>
                    </a:lnTo>
                    <a:cubicBezTo>
                      <a:pt x="269" y="1968"/>
                      <a:pt x="269" y="1789"/>
                      <a:pt x="322" y="1467"/>
                    </a:cubicBezTo>
                    <a:cubicBezTo>
                      <a:pt x="376" y="1163"/>
                      <a:pt x="501" y="68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870900" y="4897325"/>
                <a:ext cx="42950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6279" extrusionOk="0">
                    <a:moveTo>
                      <a:pt x="1718" y="0"/>
                    </a:moveTo>
                    <a:cubicBezTo>
                      <a:pt x="1432" y="733"/>
                      <a:pt x="1002" y="1753"/>
                      <a:pt x="734" y="2558"/>
                    </a:cubicBezTo>
                    <a:cubicBezTo>
                      <a:pt x="502" y="3255"/>
                      <a:pt x="377" y="3777"/>
                      <a:pt x="463" y="3777"/>
                    </a:cubicBezTo>
                    <a:cubicBezTo>
                      <a:pt x="472" y="3777"/>
                      <a:pt x="482" y="3773"/>
                      <a:pt x="494" y="3763"/>
                    </a:cubicBezTo>
                    <a:lnTo>
                      <a:pt x="494" y="3763"/>
                    </a:lnTo>
                    <a:cubicBezTo>
                      <a:pt x="485" y="3796"/>
                      <a:pt x="475" y="3830"/>
                      <a:pt x="466" y="3864"/>
                    </a:cubicBezTo>
                    <a:cubicBezTo>
                      <a:pt x="457" y="3899"/>
                      <a:pt x="448" y="3934"/>
                      <a:pt x="439" y="3970"/>
                    </a:cubicBezTo>
                    <a:lnTo>
                      <a:pt x="439" y="3970"/>
                    </a:lnTo>
                    <a:cubicBezTo>
                      <a:pt x="464" y="3895"/>
                      <a:pt x="491" y="3818"/>
                      <a:pt x="519" y="3738"/>
                    </a:cubicBezTo>
                    <a:lnTo>
                      <a:pt x="519" y="3738"/>
                    </a:lnTo>
                    <a:cubicBezTo>
                      <a:pt x="510" y="3749"/>
                      <a:pt x="502" y="3757"/>
                      <a:pt x="494" y="3763"/>
                    </a:cubicBezTo>
                    <a:lnTo>
                      <a:pt x="494" y="3763"/>
                    </a:lnTo>
                    <a:cubicBezTo>
                      <a:pt x="699" y="3040"/>
                      <a:pt x="897" y="2458"/>
                      <a:pt x="949" y="2236"/>
                    </a:cubicBezTo>
                    <a:lnTo>
                      <a:pt x="949" y="2236"/>
                    </a:lnTo>
                    <a:lnTo>
                      <a:pt x="931" y="2361"/>
                    </a:lnTo>
                    <a:cubicBezTo>
                      <a:pt x="931" y="2361"/>
                      <a:pt x="949" y="2272"/>
                      <a:pt x="1002" y="2129"/>
                    </a:cubicBezTo>
                    <a:cubicBezTo>
                      <a:pt x="1038" y="1986"/>
                      <a:pt x="1110" y="1789"/>
                      <a:pt x="1181" y="1556"/>
                    </a:cubicBezTo>
                    <a:cubicBezTo>
                      <a:pt x="1271" y="1324"/>
                      <a:pt x="1360" y="1055"/>
                      <a:pt x="1450" y="787"/>
                    </a:cubicBezTo>
                    <a:cubicBezTo>
                      <a:pt x="1539" y="519"/>
                      <a:pt x="1646" y="250"/>
                      <a:pt x="1718" y="0"/>
                    </a:cubicBezTo>
                    <a:close/>
                    <a:moveTo>
                      <a:pt x="439" y="3970"/>
                    </a:moveTo>
                    <a:cubicBezTo>
                      <a:pt x="322" y="4319"/>
                      <a:pt x="238" y="4631"/>
                      <a:pt x="180" y="4955"/>
                    </a:cubicBezTo>
                    <a:cubicBezTo>
                      <a:pt x="108" y="5330"/>
                      <a:pt x="36" y="5742"/>
                      <a:pt x="1" y="6278"/>
                    </a:cubicBezTo>
                    <a:cubicBezTo>
                      <a:pt x="69" y="5579"/>
                      <a:pt x="251" y="4716"/>
                      <a:pt x="439" y="39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891925" y="4944275"/>
                <a:ext cx="762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74" extrusionOk="0">
                    <a:moveTo>
                      <a:pt x="305" y="0"/>
                    </a:moveTo>
                    <a:cubicBezTo>
                      <a:pt x="197" y="358"/>
                      <a:pt x="90" y="716"/>
                      <a:pt x="0" y="1073"/>
                    </a:cubicBezTo>
                    <a:cubicBezTo>
                      <a:pt x="90" y="716"/>
                      <a:pt x="197" y="358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54800" y="5033700"/>
                <a:ext cx="5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237" extrusionOk="0">
                    <a:moveTo>
                      <a:pt x="215" y="1"/>
                    </a:moveTo>
                    <a:cubicBezTo>
                      <a:pt x="180" y="180"/>
                      <a:pt x="126" y="358"/>
                      <a:pt x="108" y="537"/>
                    </a:cubicBezTo>
                    <a:cubicBezTo>
                      <a:pt x="37" y="1092"/>
                      <a:pt x="1" y="1664"/>
                      <a:pt x="19" y="2237"/>
                    </a:cubicBezTo>
                    <a:cubicBezTo>
                      <a:pt x="1" y="1485"/>
                      <a:pt x="90" y="734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867475" y="4980050"/>
                <a:ext cx="1507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2532" extrusionOk="0">
                    <a:moveTo>
                      <a:pt x="603" y="0"/>
                    </a:moveTo>
                    <a:cubicBezTo>
                      <a:pt x="531" y="197"/>
                      <a:pt x="424" y="608"/>
                      <a:pt x="334" y="984"/>
                    </a:cubicBezTo>
                    <a:cubicBezTo>
                      <a:pt x="245" y="1360"/>
                      <a:pt x="173" y="1717"/>
                      <a:pt x="102" y="1789"/>
                    </a:cubicBezTo>
                    <a:cubicBezTo>
                      <a:pt x="20" y="2251"/>
                      <a:pt x="0" y="2398"/>
                      <a:pt x="10" y="2398"/>
                    </a:cubicBezTo>
                    <a:cubicBezTo>
                      <a:pt x="27" y="2398"/>
                      <a:pt x="136" y="1940"/>
                      <a:pt x="156" y="1940"/>
                    </a:cubicBezTo>
                    <a:cubicBezTo>
                      <a:pt x="168" y="1940"/>
                      <a:pt x="153" y="2074"/>
                      <a:pt x="84" y="2487"/>
                    </a:cubicBezTo>
                    <a:cubicBezTo>
                      <a:pt x="82" y="2517"/>
                      <a:pt x="81" y="2531"/>
                      <a:pt x="82" y="2531"/>
                    </a:cubicBezTo>
                    <a:cubicBezTo>
                      <a:pt x="88" y="2531"/>
                      <a:pt x="156" y="2017"/>
                      <a:pt x="263" y="1449"/>
                    </a:cubicBezTo>
                    <a:cubicBezTo>
                      <a:pt x="406" y="787"/>
                      <a:pt x="603" y="72"/>
                      <a:pt x="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860175" y="5125825"/>
                <a:ext cx="2282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611" extrusionOk="0">
                    <a:moveTo>
                      <a:pt x="0" y="0"/>
                    </a:moveTo>
                    <a:cubicBezTo>
                      <a:pt x="197" y="591"/>
                      <a:pt x="501" y="1163"/>
                      <a:pt x="913" y="1610"/>
                    </a:cubicBezTo>
                    <a:cubicBezTo>
                      <a:pt x="501" y="1163"/>
                      <a:pt x="197" y="59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0300" y="5166975"/>
                <a:ext cx="2102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8409" h="1663" extrusionOk="0">
                    <a:moveTo>
                      <a:pt x="0" y="0"/>
                    </a:moveTo>
                    <a:cubicBezTo>
                      <a:pt x="269" y="251"/>
                      <a:pt x="591" y="608"/>
                      <a:pt x="1020" y="877"/>
                    </a:cubicBezTo>
                    <a:cubicBezTo>
                      <a:pt x="1449" y="1163"/>
                      <a:pt x="1968" y="1377"/>
                      <a:pt x="2415" y="1467"/>
                    </a:cubicBezTo>
                    <a:cubicBezTo>
                      <a:pt x="2540" y="1467"/>
                      <a:pt x="2666" y="1485"/>
                      <a:pt x="2791" y="1485"/>
                    </a:cubicBezTo>
                    <a:cubicBezTo>
                      <a:pt x="1807" y="1360"/>
                      <a:pt x="1270" y="1020"/>
                      <a:pt x="930" y="751"/>
                    </a:cubicBezTo>
                    <a:cubicBezTo>
                      <a:pt x="734" y="626"/>
                      <a:pt x="609" y="483"/>
                      <a:pt x="465" y="376"/>
                    </a:cubicBezTo>
                    <a:cubicBezTo>
                      <a:pt x="394" y="322"/>
                      <a:pt x="322" y="251"/>
                      <a:pt x="251" y="197"/>
                    </a:cubicBezTo>
                    <a:cubicBezTo>
                      <a:pt x="179" y="125"/>
                      <a:pt x="90" y="72"/>
                      <a:pt x="0" y="0"/>
                    </a:cubicBezTo>
                    <a:close/>
                    <a:moveTo>
                      <a:pt x="8225" y="1171"/>
                    </a:moveTo>
                    <a:cubicBezTo>
                      <a:pt x="8135" y="1171"/>
                      <a:pt x="7908" y="1205"/>
                      <a:pt x="7406" y="1306"/>
                    </a:cubicBezTo>
                    <a:cubicBezTo>
                      <a:pt x="7280" y="1342"/>
                      <a:pt x="7102" y="1395"/>
                      <a:pt x="6941" y="1431"/>
                    </a:cubicBezTo>
                    <a:cubicBezTo>
                      <a:pt x="6780" y="1467"/>
                      <a:pt x="6672" y="1485"/>
                      <a:pt x="6726" y="1503"/>
                    </a:cubicBezTo>
                    <a:cubicBezTo>
                      <a:pt x="6522" y="1535"/>
                      <a:pt x="6395" y="1541"/>
                      <a:pt x="6304" y="1541"/>
                    </a:cubicBezTo>
                    <a:cubicBezTo>
                      <a:pt x="6242" y="1541"/>
                      <a:pt x="6197" y="1538"/>
                      <a:pt x="6154" y="1538"/>
                    </a:cubicBezTo>
                    <a:cubicBezTo>
                      <a:pt x="6046" y="1521"/>
                      <a:pt x="5957" y="1521"/>
                      <a:pt x="5742" y="1521"/>
                    </a:cubicBezTo>
                    <a:cubicBezTo>
                      <a:pt x="5388" y="1565"/>
                      <a:pt x="4973" y="1595"/>
                      <a:pt x="4543" y="1595"/>
                    </a:cubicBezTo>
                    <a:cubicBezTo>
                      <a:pt x="4277" y="1595"/>
                      <a:pt x="4005" y="1584"/>
                      <a:pt x="3739" y="1556"/>
                    </a:cubicBezTo>
                    <a:cubicBezTo>
                      <a:pt x="3560" y="1538"/>
                      <a:pt x="3399" y="1538"/>
                      <a:pt x="3220" y="1503"/>
                    </a:cubicBezTo>
                    <a:cubicBezTo>
                      <a:pt x="3059" y="1485"/>
                      <a:pt x="2898" y="1467"/>
                      <a:pt x="2737" y="1431"/>
                    </a:cubicBezTo>
                    <a:cubicBezTo>
                      <a:pt x="2433" y="1360"/>
                      <a:pt x="2147" y="1324"/>
                      <a:pt x="1914" y="1252"/>
                    </a:cubicBezTo>
                    <a:lnTo>
                      <a:pt x="1914" y="1252"/>
                    </a:lnTo>
                    <a:cubicBezTo>
                      <a:pt x="2129" y="1324"/>
                      <a:pt x="2272" y="1342"/>
                      <a:pt x="2397" y="1377"/>
                    </a:cubicBezTo>
                    <a:cubicBezTo>
                      <a:pt x="2522" y="1413"/>
                      <a:pt x="2630" y="1449"/>
                      <a:pt x="2791" y="1485"/>
                    </a:cubicBezTo>
                    <a:cubicBezTo>
                      <a:pt x="3390" y="1607"/>
                      <a:pt x="4072" y="1662"/>
                      <a:pt x="4758" y="1662"/>
                    </a:cubicBezTo>
                    <a:cubicBezTo>
                      <a:pt x="5076" y="1662"/>
                      <a:pt x="5395" y="1650"/>
                      <a:pt x="5706" y="1628"/>
                    </a:cubicBezTo>
                    <a:cubicBezTo>
                      <a:pt x="6690" y="1556"/>
                      <a:pt x="7602" y="1395"/>
                      <a:pt x="8246" y="1324"/>
                    </a:cubicBezTo>
                    <a:cubicBezTo>
                      <a:pt x="8031" y="1312"/>
                      <a:pt x="8409" y="1171"/>
                      <a:pt x="8225" y="1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865550" y="5105700"/>
                <a:ext cx="88550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34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573"/>
                      <a:pt x="233" y="984"/>
                      <a:pt x="394" y="1342"/>
                    </a:cubicBezTo>
                    <a:cubicBezTo>
                      <a:pt x="495" y="1597"/>
                      <a:pt x="624" y="1806"/>
                      <a:pt x="761" y="1996"/>
                    </a:cubicBezTo>
                    <a:lnTo>
                      <a:pt x="761" y="1996"/>
                    </a:lnTo>
                    <a:cubicBezTo>
                      <a:pt x="740" y="1960"/>
                      <a:pt x="719" y="1928"/>
                      <a:pt x="698" y="1897"/>
                    </a:cubicBezTo>
                    <a:cubicBezTo>
                      <a:pt x="680" y="1861"/>
                      <a:pt x="680" y="1825"/>
                      <a:pt x="662" y="1771"/>
                    </a:cubicBezTo>
                    <a:cubicBezTo>
                      <a:pt x="626" y="1700"/>
                      <a:pt x="608" y="1628"/>
                      <a:pt x="537" y="1449"/>
                    </a:cubicBezTo>
                    <a:cubicBezTo>
                      <a:pt x="501" y="1378"/>
                      <a:pt x="447" y="1253"/>
                      <a:pt x="394" y="1110"/>
                    </a:cubicBezTo>
                    <a:cubicBezTo>
                      <a:pt x="376" y="1038"/>
                      <a:pt x="340" y="966"/>
                      <a:pt x="304" y="859"/>
                    </a:cubicBezTo>
                    <a:cubicBezTo>
                      <a:pt x="286" y="770"/>
                      <a:pt x="250" y="662"/>
                      <a:pt x="215" y="537"/>
                    </a:cubicBezTo>
                    <a:lnTo>
                      <a:pt x="107" y="269"/>
                    </a:lnTo>
                    <a:cubicBezTo>
                      <a:pt x="72" y="179"/>
                      <a:pt x="36" y="90"/>
                      <a:pt x="0" y="1"/>
                    </a:cubicBezTo>
                    <a:close/>
                    <a:moveTo>
                      <a:pt x="761" y="1996"/>
                    </a:moveTo>
                    <a:lnTo>
                      <a:pt x="761" y="1996"/>
                    </a:lnTo>
                    <a:cubicBezTo>
                      <a:pt x="776" y="2020"/>
                      <a:pt x="790" y="2046"/>
                      <a:pt x="805" y="2075"/>
                    </a:cubicBezTo>
                    <a:cubicBezTo>
                      <a:pt x="859" y="2147"/>
                      <a:pt x="912" y="2236"/>
                      <a:pt x="1020" y="2344"/>
                    </a:cubicBezTo>
                    <a:cubicBezTo>
                      <a:pt x="1073" y="2397"/>
                      <a:pt x="1127" y="2469"/>
                      <a:pt x="1199" y="2523"/>
                    </a:cubicBezTo>
                    <a:cubicBezTo>
                      <a:pt x="1252" y="2594"/>
                      <a:pt x="1341" y="2665"/>
                      <a:pt x="1448" y="2736"/>
                    </a:cubicBezTo>
                    <a:lnTo>
                      <a:pt x="1448" y="2736"/>
                    </a:lnTo>
                    <a:cubicBezTo>
                      <a:pt x="1383" y="2674"/>
                      <a:pt x="1317" y="2625"/>
                      <a:pt x="1252" y="2576"/>
                    </a:cubicBezTo>
                    <a:cubicBezTo>
                      <a:pt x="1145" y="2469"/>
                      <a:pt x="1038" y="2344"/>
                      <a:pt x="930" y="2219"/>
                    </a:cubicBezTo>
                    <a:cubicBezTo>
                      <a:pt x="873" y="2146"/>
                      <a:pt x="817" y="2073"/>
                      <a:pt x="761" y="1996"/>
                    </a:cubicBezTo>
                    <a:close/>
                    <a:moveTo>
                      <a:pt x="2502" y="3087"/>
                    </a:moveTo>
                    <a:cubicBezTo>
                      <a:pt x="2485" y="3087"/>
                      <a:pt x="2512" y="3103"/>
                      <a:pt x="2568" y="3128"/>
                    </a:cubicBezTo>
                    <a:lnTo>
                      <a:pt x="2568" y="3128"/>
                    </a:lnTo>
                    <a:cubicBezTo>
                      <a:pt x="2586" y="3125"/>
                      <a:pt x="2601" y="3120"/>
                      <a:pt x="2612" y="3113"/>
                    </a:cubicBezTo>
                    <a:cubicBezTo>
                      <a:pt x="2549" y="3095"/>
                      <a:pt x="2514" y="3087"/>
                      <a:pt x="2502" y="3087"/>
                    </a:cubicBezTo>
                    <a:close/>
                    <a:moveTo>
                      <a:pt x="2629" y="3344"/>
                    </a:moveTo>
                    <a:lnTo>
                      <a:pt x="2629" y="3344"/>
                    </a:lnTo>
                    <a:cubicBezTo>
                      <a:pt x="2667" y="3357"/>
                      <a:pt x="2706" y="3370"/>
                      <a:pt x="2745" y="3383"/>
                    </a:cubicBezTo>
                    <a:lnTo>
                      <a:pt x="2745" y="3383"/>
                    </a:lnTo>
                    <a:cubicBezTo>
                      <a:pt x="2706" y="3369"/>
                      <a:pt x="2667" y="3356"/>
                      <a:pt x="2629" y="3344"/>
                    </a:cubicBezTo>
                    <a:close/>
                    <a:moveTo>
                      <a:pt x="2745" y="3383"/>
                    </a:moveTo>
                    <a:cubicBezTo>
                      <a:pt x="2817" y="3408"/>
                      <a:pt x="2890" y="3433"/>
                      <a:pt x="2969" y="3453"/>
                    </a:cubicBezTo>
                    <a:cubicBezTo>
                      <a:pt x="2894" y="3430"/>
                      <a:pt x="2819" y="3407"/>
                      <a:pt x="2745" y="3383"/>
                    </a:cubicBezTo>
                    <a:close/>
                    <a:moveTo>
                      <a:pt x="1368" y="2554"/>
                    </a:moveTo>
                    <a:cubicBezTo>
                      <a:pt x="1327" y="2554"/>
                      <a:pt x="1343" y="2601"/>
                      <a:pt x="1449" y="2737"/>
                    </a:cubicBezTo>
                    <a:cubicBezTo>
                      <a:pt x="1449" y="2737"/>
                      <a:pt x="1448" y="2737"/>
                      <a:pt x="1448" y="2736"/>
                    </a:cubicBezTo>
                    <a:lnTo>
                      <a:pt x="1448" y="2736"/>
                    </a:lnTo>
                    <a:cubicBezTo>
                      <a:pt x="1454" y="2743"/>
                      <a:pt x="1460" y="2749"/>
                      <a:pt x="1467" y="2755"/>
                    </a:cubicBezTo>
                    <a:cubicBezTo>
                      <a:pt x="1503" y="2773"/>
                      <a:pt x="1538" y="2809"/>
                      <a:pt x="1574" y="2827"/>
                    </a:cubicBezTo>
                    <a:cubicBezTo>
                      <a:pt x="1610" y="2863"/>
                      <a:pt x="1646" y="2880"/>
                      <a:pt x="1681" y="2916"/>
                    </a:cubicBezTo>
                    <a:cubicBezTo>
                      <a:pt x="1771" y="2952"/>
                      <a:pt x="1860" y="3006"/>
                      <a:pt x="1950" y="3059"/>
                    </a:cubicBezTo>
                    <a:cubicBezTo>
                      <a:pt x="2039" y="3113"/>
                      <a:pt x="2147" y="3149"/>
                      <a:pt x="2236" y="3202"/>
                    </a:cubicBezTo>
                    <a:cubicBezTo>
                      <a:pt x="2343" y="3256"/>
                      <a:pt x="2451" y="3292"/>
                      <a:pt x="2576" y="3328"/>
                    </a:cubicBezTo>
                    <a:cubicBezTo>
                      <a:pt x="2593" y="3333"/>
                      <a:pt x="2611" y="3338"/>
                      <a:pt x="2629" y="3344"/>
                    </a:cubicBezTo>
                    <a:lnTo>
                      <a:pt x="2629" y="3344"/>
                    </a:lnTo>
                    <a:cubicBezTo>
                      <a:pt x="2270" y="3218"/>
                      <a:pt x="1932" y="3063"/>
                      <a:pt x="1646" y="2845"/>
                    </a:cubicBezTo>
                    <a:lnTo>
                      <a:pt x="1646" y="2845"/>
                    </a:lnTo>
                    <a:cubicBezTo>
                      <a:pt x="1860" y="2916"/>
                      <a:pt x="2218" y="3149"/>
                      <a:pt x="2629" y="3274"/>
                    </a:cubicBezTo>
                    <a:cubicBezTo>
                      <a:pt x="2826" y="3345"/>
                      <a:pt x="3023" y="3399"/>
                      <a:pt x="3184" y="3435"/>
                    </a:cubicBezTo>
                    <a:cubicBezTo>
                      <a:pt x="3302" y="3461"/>
                      <a:pt x="3410" y="3478"/>
                      <a:pt x="3481" y="3478"/>
                    </a:cubicBezTo>
                    <a:cubicBezTo>
                      <a:pt x="3507" y="3478"/>
                      <a:pt x="3527" y="3475"/>
                      <a:pt x="3542" y="3471"/>
                    </a:cubicBezTo>
                    <a:cubicBezTo>
                      <a:pt x="3506" y="3453"/>
                      <a:pt x="3130" y="3345"/>
                      <a:pt x="2844" y="3238"/>
                    </a:cubicBezTo>
                    <a:cubicBezTo>
                      <a:pt x="2731" y="3196"/>
                      <a:pt x="2631" y="3156"/>
                      <a:pt x="2568" y="3128"/>
                    </a:cubicBezTo>
                    <a:lnTo>
                      <a:pt x="2568" y="3128"/>
                    </a:lnTo>
                    <a:cubicBezTo>
                      <a:pt x="2556" y="3130"/>
                      <a:pt x="2542" y="3131"/>
                      <a:pt x="2526" y="3131"/>
                    </a:cubicBezTo>
                    <a:cubicBezTo>
                      <a:pt x="2451" y="3131"/>
                      <a:pt x="2343" y="3107"/>
                      <a:pt x="2236" y="3059"/>
                    </a:cubicBezTo>
                    <a:cubicBezTo>
                      <a:pt x="2164" y="3023"/>
                      <a:pt x="2057" y="2988"/>
                      <a:pt x="1986" y="2934"/>
                    </a:cubicBezTo>
                    <a:cubicBezTo>
                      <a:pt x="1896" y="2880"/>
                      <a:pt x="1807" y="2845"/>
                      <a:pt x="1735" y="2791"/>
                    </a:cubicBezTo>
                    <a:cubicBezTo>
                      <a:pt x="1646" y="2737"/>
                      <a:pt x="1574" y="2684"/>
                      <a:pt x="1520" y="2648"/>
                    </a:cubicBezTo>
                    <a:cubicBezTo>
                      <a:pt x="1467" y="2612"/>
                      <a:pt x="1431" y="2576"/>
                      <a:pt x="1395" y="2558"/>
                    </a:cubicBezTo>
                    <a:cubicBezTo>
                      <a:pt x="1384" y="2556"/>
                      <a:pt x="1375" y="2554"/>
                      <a:pt x="1368" y="25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000600" y="5002100"/>
                <a:ext cx="438300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17532" h="7991" extrusionOk="0">
                    <a:moveTo>
                      <a:pt x="8000" y="5778"/>
                    </a:moveTo>
                    <a:cubicBezTo>
                      <a:pt x="7800" y="5873"/>
                      <a:pt x="7591" y="5972"/>
                      <a:pt x="7370" y="6076"/>
                    </a:cubicBezTo>
                    <a:cubicBezTo>
                      <a:pt x="7316" y="6092"/>
                      <a:pt x="7283" y="6101"/>
                      <a:pt x="7266" y="6103"/>
                    </a:cubicBezTo>
                    <a:lnTo>
                      <a:pt x="7266" y="6103"/>
                    </a:lnTo>
                    <a:cubicBezTo>
                      <a:pt x="7510" y="5997"/>
                      <a:pt x="7755" y="5884"/>
                      <a:pt x="8000" y="5778"/>
                    </a:cubicBezTo>
                    <a:close/>
                    <a:moveTo>
                      <a:pt x="17520" y="0"/>
                    </a:moveTo>
                    <a:cubicBezTo>
                      <a:pt x="17446" y="0"/>
                      <a:pt x="16946" y="379"/>
                      <a:pt x="16313" y="817"/>
                    </a:cubicBezTo>
                    <a:cubicBezTo>
                      <a:pt x="15634" y="1318"/>
                      <a:pt x="14793" y="1891"/>
                      <a:pt x="14310" y="2177"/>
                    </a:cubicBezTo>
                    <a:cubicBezTo>
                      <a:pt x="13505" y="2749"/>
                      <a:pt x="13523" y="2767"/>
                      <a:pt x="13308" y="3000"/>
                    </a:cubicBezTo>
                    <a:cubicBezTo>
                      <a:pt x="13183" y="3036"/>
                      <a:pt x="12915" y="3197"/>
                      <a:pt x="12628" y="3340"/>
                    </a:cubicBezTo>
                    <a:cubicBezTo>
                      <a:pt x="12360" y="3483"/>
                      <a:pt x="12074" y="3644"/>
                      <a:pt x="11949" y="3679"/>
                    </a:cubicBezTo>
                    <a:cubicBezTo>
                      <a:pt x="11090" y="4252"/>
                      <a:pt x="10393" y="4610"/>
                      <a:pt x="9695" y="4967"/>
                    </a:cubicBezTo>
                    <a:cubicBezTo>
                      <a:pt x="9222" y="5192"/>
                      <a:pt x="8756" y="5417"/>
                      <a:pt x="8232" y="5668"/>
                    </a:cubicBezTo>
                    <a:lnTo>
                      <a:pt x="8232" y="5668"/>
                    </a:lnTo>
                    <a:cubicBezTo>
                      <a:pt x="8246" y="5662"/>
                      <a:pt x="8254" y="5659"/>
                      <a:pt x="8256" y="5659"/>
                    </a:cubicBezTo>
                    <a:cubicBezTo>
                      <a:pt x="8262" y="5659"/>
                      <a:pt x="8228" y="5677"/>
                      <a:pt x="8139" y="5719"/>
                    </a:cubicBezTo>
                    <a:cubicBezTo>
                      <a:pt x="8092" y="5738"/>
                      <a:pt x="8046" y="5758"/>
                      <a:pt x="8000" y="5778"/>
                    </a:cubicBezTo>
                    <a:lnTo>
                      <a:pt x="8000" y="5778"/>
                    </a:lnTo>
                    <a:cubicBezTo>
                      <a:pt x="8078" y="5741"/>
                      <a:pt x="8156" y="5704"/>
                      <a:pt x="8232" y="5668"/>
                    </a:cubicBezTo>
                    <a:lnTo>
                      <a:pt x="8232" y="5668"/>
                    </a:lnTo>
                    <a:cubicBezTo>
                      <a:pt x="8162" y="5694"/>
                      <a:pt x="7963" y="5778"/>
                      <a:pt x="7763" y="5862"/>
                    </a:cubicBezTo>
                    <a:cubicBezTo>
                      <a:pt x="7482" y="5988"/>
                      <a:pt x="7211" y="6104"/>
                      <a:pt x="7257" y="6104"/>
                    </a:cubicBezTo>
                    <a:cubicBezTo>
                      <a:pt x="7259" y="6104"/>
                      <a:pt x="7262" y="6104"/>
                      <a:pt x="7266" y="6103"/>
                    </a:cubicBezTo>
                    <a:lnTo>
                      <a:pt x="7266" y="6103"/>
                    </a:lnTo>
                    <a:cubicBezTo>
                      <a:pt x="7217" y="6124"/>
                      <a:pt x="7168" y="6145"/>
                      <a:pt x="7119" y="6166"/>
                    </a:cubicBezTo>
                    <a:lnTo>
                      <a:pt x="7244" y="6130"/>
                    </a:lnTo>
                    <a:lnTo>
                      <a:pt x="7244" y="6130"/>
                    </a:lnTo>
                    <a:cubicBezTo>
                      <a:pt x="6799" y="6353"/>
                      <a:pt x="6214" y="6599"/>
                      <a:pt x="5593" y="6817"/>
                    </a:cubicBezTo>
                    <a:lnTo>
                      <a:pt x="5593" y="6817"/>
                    </a:lnTo>
                    <a:cubicBezTo>
                      <a:pt x="6414" y="6567"/>
                      <a:pt x="7143" y="6318"/>
                      <a:pt x="7817" y="6076"/>
                    </a:cubicBezTo>
                    <a:cubicBezTo>
                      <a:pt x="8944" y="5665"/>
                      <a:pt x="9910" y="5254"/>
                      <a:pt x="10804" y="4735"/>
                    </a:cubicBezTo>
                    <a:cubicBezTo>
                      <a:pt x="13022" y="3322"/>
                      <a:pt x="15133" y="2105"/>
                      <a:pt x="17225" y="442"/>
                    </a:cubicBezTo>
                    <a:cubicBezTo>
                      <a:pt x="17429" y="254"/>
                      <a:pt x="17502" y="179"/>
                      <a:pt x="17490" y="179"/>
                    </a:cubicBezTo>
                    <a:cubicBezTo>
                      <a:pt x="17472" y="179"/>
                      <a:pt x="17292" y="319"/>
                      <a:pt x="17064" y="496"/>
                    </a:cubicBezTo>
                    <a:cubicBezTo>
                      <a:pt x="16689" y="782"/>
                      <a:pt x="16134" y="1193"/>
                      <a:pt x="16081" y="1211"/>
                    </a:cubicBezTo>
                    <a:cubicBezTo>
                      <a:pt x="16277" y="853"/>
                      <a:pt x="17136" y="513"/>
                      <a:pt x="17530" y="13"/>
                    </a:cubicBezTo>
                    <a:cubicBezTo>
                      <a:pt x="17531" y="4"/>
                      <a:pt x="17528" y="0"/>
                      <a:pt x="17520" y="0"/>
                    </a:cubicBezTo>
                    <a:close/>
                    <a:moveTo>
                      <a:pt x="5593" y="6817"/>
                    </a:moveTo>
                    <a:cubicBezTo>
                      <a:pt x="5018" y="6993"/>
                      <a:pt x="4398" y="7170"/>
                      <a:pt x="3721" y="7346"/>
                    </a:cubicBezTo>
                    <a:lnTo>
                      <a:pt x="3739" y="7346"/>
                    </a:lnTo>
                    <a:cubicBezTo>
                      <a:pt x="4014" y="7285"/>
                      <a:pt x="4304" y="7213"/>
                      <a:pt x="4597" y="7132"/>
                    </a:cubicBezTo>
                    <a:cubicBezTo>
                      <a:pt x="4930" y="7039"/>
                      <a:pt x="5266" y="6932"/>
                      <a:pt x="5593" y="6817"/>
                    </a:cubicBezTo>
                    <a:close/>
                    <a:moveTo>
                      <a:pt x="2726" y="7545"/>
                    </a:moveTo>
                    <a:cubicBezTo>
                      <a:pt x="2584" y="7562"/>
                      <a:pt x="2410" y="7580"/>
                      <a:pt x="2236" y="7615"/>
                    </a:cubicBezTo>
                    <a:cubicBezTo>
                      <a:pt x="2366" y="7600"/>
                      <a:pt x="2532" y="7576"/>
                      <a:pt x="2726" y="7545"/>
                    </a:cubicBezTo>
                    <a:close/>
                    <a:moveTo>
                      <a:pt x="3739" y="7346"/>
                    </a:moveTo>
                    <a:cubicBezTo>
                      <a:pt x="3362" y="7431"/>
                      <a:pt x="3014" y="7497"/>
                      <a:pt x="2726" y="7545"/>
                    </a:cubicBezTo>
                    <a:lnTo>
                      <a:pt x="2726" y="7545"/>
                    </a:lnTo>
                    <a:cubicBezTo>
                      <a:pt x="2729" y="7544"/>
                      <a:pt x="2733" y="7544"/>
                      <a:pt x="2737" y="7543"/>
                    </a:cubicBezTo>
                    <a:cubicBezTo>
                      <a:pt x="2880" y="7525"/>
                      <a:pt x="2987" y="7525"/>
                      <a:pt x="3041" y="7525"/>
                    </a:cubicBezTo>
                    <a:cubicBezTo>
                      <a:pt x="3148" y="7525"/>
                      <a:pt x="3077" y="7561"/>
                      <a:pt x="2629" y="7668"/>
                    </a:cubicBezTo>
                    <a:cubicBezTo>
                      <a:pt x="2397" y="7668"/>
                      <a:pt x="2146" y="7686"/>
                      <a:pt x="1896" y="7686"/>
                    </a:cubicBezTo>
                    <a:cubicBezTo>
                      <a:pt x="1270" y="7829"/>
                      <a:pt x="644" y="7937"/>
                      <a:pt x="0" y="7990"/>
                    </a:cubicBezTo>
                    <a:cubicBezTo>
                      <a:pt x="733" y="7937"/>
                      <a:pt x="1520" y="7883"/>
                      <a:pt x="2164" y="7794"/>
                    </a:cubicBezTo>
                    <a:cubicBezTo>
                      <a:pt x="2790" y="7704"/>
                      <a:pt x="3273" y="7579"/>
                      <a:pt x="3399" y="7472"/>
                    </a:cubicBezTo>
                    <a:cubicBezTo>
                      <a:pt x="3649" y="7418"/>
                      <a:pt x="3882" y="7382"/>
                      <a:pt x="4132" y="73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80800" y="5089600"/>
                <a:ext cx="346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793" extrusionOk="0">
                    <a:moveTo>
                      <a:pt x="1385" y="1"/>
                    </a:moveTo>
                    <a:lnTo>
                      <a:pt x="1385" y="1"/>
                    </a:lnTo>
                    <a:cubicBezTo>
                      <a:pt x="1166" y="78"/>
                      <a:pt x="838" y="264"/>
                      <a:pt x="556" y="437"/>
                    </a:cubicBezTo>
                    <a:lnTo>
                      <a:pt x="556" y="437"/>
                    </a:lnTo>
                    <a:cubicBezTo>
                      <a:pt x="832" y="291"/>
                      <a:pt x="1108" y="146"/>
                      <a:pt x="1385" y="1"/>
                    </a:cubicBezTo>
                    <a:close/>
                    <a:moveTo>
                      <a:pt x="556" y="437"/>
                    </a:moveTo>
                    <a:lnTo>
                      <a:pt x="556" y="437"/>
                    </a:lnTo>
                    <a:cubicBezTo>
                      <a:pt x="492" y="470"/>
                      <a:pt x="429" y="504"/>
                      <a:pt x="365" y="537"/>
                    </a:cubicBezTo>
                    <a:cubicBezTo>
                      <a:pt x="104" y="722"/>
                      <a:pt x="1" y="793"/>
                      <a:pt x="1" y="793"/>
                    </a:cubicBezTo>
                    <a:cubicBezTo>
                      <a:pt x="2" y="793"/>
                      <a:pt x="252" y="623"/>
                      <a:pt x="556" y="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67725" y="5039075"/>
                <a:ext cx="210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698" extrusionOk="0">
                    <a:moveTo>
                      <a:pt x="841" y="0"/>
                    </a:moveTo>
                    <a:lnTo>
                      <a:pt x="430" y="233"/>
                    </a:lnTo>
                    <a:lnTo>
                      <a:pt x="412" y="233"/>
                    </a:lnTo>
                    <a:lnTo>
                      <a:pt x="0" y="698"/>
                    </a:lnTo>
                    <a:cubicBezTo>
                      <a:pt x="287" y="465"/>
                      <a:pt x="555" y="233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432575" y="4982800"/>
                <a:ext cx="3040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10" extrusionOk="0">
                    <a:moveTo>
                      <a:pt x="1189" y="1"/>
                    </a:moveTo>
                    <a:cubicBezTo>
                      <a:pt x="1124" y="1"/>
                      <a:pt x="549" y="451"/>
                      <a:pt x="0" y="910"/>
                    </a:cubicBezTo>
                    <a:cubicBezTo>
                      <a:pt x="573" y="452"/>
                      <a:pt x="939" y="200"/>
                      <a:pt x="998" y="200"/>
                    </a:cubicBezTo>
                    <a:cubicBezTo>
                      <a:pt x="1013" y="200"/>
                      <a:pt x="1009" y="216"/>
                      <a:pt x="984" y="248"/>
                    </a:cubicBezTo>
                    <a:cubicBezTo>
                      <a:pt x="1158" y="73"/>
                      <a:pt x="1215" y="1"/>
                      <a:pt x="1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66975" y="4867600"/>
                <a:ext cx="256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70" extrusionOk="0">
                    <a:moveTo>
                      <a:pt x="904" y="195"/>
                    </a:moveTo>
                    <a:cubicBezTo>
                      <a:pt x="903" y="195"/>
                      <a:pt x="902" y="195"/>
                      <a:pt x="901" y="195"/>
                    </a:cubicBezTo>
                    <a:lnTo>
                      <a:pt x="901" y="195"/>
                    </a:lnTo>
                    <a:cubicBezTo>
                      <a:pt x="836" y="294"/>
                      <a:pt x="760" y="407"/>
                      <a:pt x="724" y="474"/>
                    </a:cubicBezTo>
                    <a:cubicBezTo>
                      <a:pt x="875" y="272"/>
                      <a:pt x="922" y="195"/>
                      <a:pt x="904" y="195"/>
                    </a:cubicBezTo>
                    <a:close/>
                    <a:moveTo>
                      <a:pt x="1008" y="1"/>
                    </a:moveTo>
                    <a:cubicBezTo>
                      <a:pt x="984" y="1"/>
                      <a:pt x="829" y="156"/>
                      <a:pt x="402" y="635"/>
                    </a:cubicBezTo>
                    <a:cubicBezTo>
                      <a:pt x="108" y="953"/>
                      <a:pt x="1" y="1069"/>
                      <a:pt x="4" y="1069"/>
                    </a:cubicBezTo>
                    <a:cubicBezTo>
                      <a:pt x="8" y="1069"/>
                      <a:pt x="185" y="887"/>
                      <a:pt x="384" y="688"/>
                    </a:cubicBezTo>
                    <a:cubicBezTo>
                      <a:pt x="610" y="462"/>
                      <a:pt x="857" y="207"/>
                      <a:pt x="901" y="195"/>
                    </a:cubicBezTo>
                    <a:lnTo>
                      <a:pt x="901" y="195"/>
                    </a:lnTo>
                    <a:cubicBezTo>
                      <a:pt x="970" y="90"/>
                      <a:pt x="1026" y="1"/>
                      <a:pt x="10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659725" y="4750200"/>
                <a:ext cx="10775" cy="2862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145" extrusionOk="0">
                    <a:moveTo>
                      <a:pt x="430" y="0"/>
                    </a:moveTo>
                    <a:cubicBezTo>
                      <a:pt x="359" y="197"/>
                      <a:pt x="233" y="662"/>
                      <a:pt x="1" y="1145"/>
                    </a:cubicBezTo>
                    <a:cubicBezTo>
                      <a:pt x="37" y="1109"/>
                      <a:pt x="108" y="1020"/>
                      <a:pt x="180" y="841"/>
                    </a:cubicBezTo>
                    <a:cubicBezTo>
                      <a:pt x="216" y="769"/>
                      <a:pt x="251" y="644"/>
                      <a:pt x="305" y="519"/>
                    </a:cubicBezTo>
                    <a:cubicBezTo>
                      <a:pt x="341" y="376"/>
                      <a:pt x="394" y="197"/>
                      <a:pt x="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00475" y="5151325"/>
                <a:ext cx="156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87" extrusionOk="0">
                    <a:moveTo>
                      <a:pt x="626" y="0"/>
                    </a:moveTo>
                    <a:lnTo>
                      <a:pt x="626" y="0"/>
                    </a:lnTo>
                    <a:cubicBezTo>
                      <a:pt x="412" y="107"/>
                      <a:pt x="197" y="197"/>
                      <a:pt x="1" y="286"/>
                    </a:cubicBezTo>
                    <a:cubicBezTo>
                      <a:pt x="215" y="197"/>
                      <a:pt x="412" y="107"/>
                      <a:pt x="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216125" y="5146400"/>
                <a:ext cx="9875" cy="49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198" extrusionOk="0">
                    <a:moveTo>
                      <a:pt x="394" y="0"/>
                    </a:moveTo>
                    <a:cubicBezTo>
                      <a:pt x="287" y="54"/>
                      <a:pt x="144" y="125"/>
                      <a:pt x="1" y="197"/>
                    </a:cubicBezTo>
                    <a:cubicBezTo>
                      <a:pt x="126" y="143"/>
                      <a:pt x="269" y="72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522450" y="4942475"/>
                <a:ext cx="3150" cy="22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91" extrusionOk="0">
                    <a:moveTo>
                      <a:pt x="126" y="1"/>
                    </a:moveTo>
                    <a:lnTo>
                      <a:pt x="0" y="90"/>
                    </a:lnTo>
                    <a:cubicBezTo>
                      <a:pt x="54" y="54"/>
                      <a:pt x="90" y="36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51000" y="4487250"/>
                <a:ext cx="21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51" extrusionOk="0">
                    <a:moveTo>
                      <a:pt x="877" y="0"/>
                    </a:moveTo>
                    <a:lnTo>
                      <a:pt x="877" y="0"/>
                    </a:lnTo>
                    <a:cubicBezTo>
                      <a:pt x="759" y="19"/>
                      <a:pt x="626" y="51"/>
                      <a:pt x="477" y="95"/>
                    </a:cubicBezTo>
                    <a:lnTo>
                      <a:pt x="477" y="95"/>
                    </a:lnTo>
                    <a:cubicBezTo>
                      <a:pt x="612" y="57"/>
                      <a:pt x="747" y="25"/>
                      <a:pt x="877" y="0"/>
                    </a:cubicBezTo>
                    <a:close/>
                    <a:moveTo>
                      <a:pt x="477" y="95"/>
                    </a:moveTo>
                    <a:cubicBezTo>
                      <a:pt x="317" y="140"/>
                      <a:pt x="156" y="193"/>
                      <a:pt x="1" y="251"/>
                    </a:cubicBezTo>
                    <a:cubicBezTo>
                      <a:pt x="176" y="189"/>
                      <a:pt x="334" y="137"/>
                      <a:pt x="477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80350" y="4491275"/>
                <a:ext cx="970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1736" extrusionOk="0">
                    <a:moveTo>
                      <a:pt x="3328" y="0"/>
                    </a:moveTo>
                    <a:cubicBezTo>
                      <a:pt x="3328" y="0"/>
                      <a:pt x="3202" y="0"/>
                      <a:pt x="2845" y="90"/>
                    </a:cubicBezTo>
                    <a:cubicBezTo>
                      <a:pt x="1978" y="422"/>
                      <a:pt x="1205" y="882"/>
                      <a:pt x="497" y="1377"/>
                    </a:cubicBezTo>
                    <a:lnTo>
                      <a:pt x="497" y="1377"/>
                    </a:lnTo>
                    <a:cubicBezTo>
                      <a:pt x="1253" y="859"/>
                      <a:pt x="1770" y="647"/>
                      <a:pt x="2201" y="483"/>
                    </a:cubicBezTo>
                    <a:cubicBezTo>
                      <a:pt x="2326" y="430"/>
                      <a:pt x="2451" y="412"/>
                      <a:pt x="2576" y="358"/>
                    </a:cubicBezTo>
                    <a:cubicBezTo>
                      <a:pt x="2702" y="322"/>
                      <a:pt x="2827" y="287"/>
                      <a:pt x="2952" y="251"/>
                    </a:cubicBezTo>
                    <a:cubicBezTo>
                      <a:pt x="3077" y="215"/>
                      <a:pt x="3220" y="161"/>
                      <a:pt x="3381" y="126"/>
                    </a:cubicBezTo>
                    <a:cubicBezTo>
                      <a:pt x="3525" y="90"/>
                      <a:pt x="3685" y="36"/>
                      <a:pt x="3882" y="0"/>
                    </a:cubicBezTo>
                    <a:lnTo>
                      <a:pt x="3882" y="0"/>
                    </a:lnTo>
                    <a:cubicBezTo>
                      <a:pt x="3346" y="72"/>
                      <a:pt x="3113" y="143"/>
                      <a:pt x="3042" y="161"/>
                    </a:cubicBezTo>
                    <a:cubicBezTo>
                      <a:pt x="3025" y="165"/>
                      <a:pt x="3014" y="166"/>
                      <a:pt x="3008" y="166"/>
                    </a:cubicBezTo>
                    <a:cubicBezTo>
                      <a:pt x="2979" y="166"/>
                      <a:pt x="3040" y="137"/>
                      <a:pt x="3113" y="108"/>
                    </a:cubicBezTo>
                    <a:cubicBezTo>
                      <a:pt x="3203" y="54"/>
                      <a:pt x="3328" y="18"/>
                      <a:pt x="3328" y="0"/>
                    </a:cubicBezTo>
                    <a:close/>
                    <a:moveTo>
                      <a:pt x="497" y="1377"/>
                    </a:moveTo>
                    <a:cubicBezTo>
                      <a:pt x="342" y="1483"/>
                      <a:pt x="177" y="1602"/>
                      <a:pt x="1" y="1735"/>
                    </a:cubicBezTo>
                    <a:cubicBezTo>
                      <a:pt x="163" y="1615"/>
                      <a:pt x="328" y="1495"/>
                      <a:pt x="497" y="13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21425" y="4877200"/>
                <a:ext cx="9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72" extrusionOk="0">
                    <a:moveTo>
                      <a:pt x="37" y="0"/>
                    </a:moveTo>
                    <a:cubicBezTo>
                      <a:pt x="28" y="9"/>
                      <a:pt x="23" y="22"/>
                      <a:pt x="19" y="36"/>
                    </a:cubicBezTo>
                    <a:lnTo>
                      <a:pt x="19" y="36"/>
                    </a:lnTo>
                    <a:cubicBezTo>
                      <a:pt x="25" y="25"/>
                      <a:pt x="31" y="13"/>
                      <a:pt x="37" y="0"/>
                    </a:cubicBezTo>
                    <a:close/>
                    <a:moveTo>
                      <a:pt x="19" y="36"/>
                    </a:moveTo>
                    <a:cubicBezTo>
                      <a:pt x="12" y="49"/>
                      <a:pt x="6" y="61"/>
                      <a:pt x="1" y="72"/>
                    </a:cubicBezTo>
                    <a:lnTo>
                      <a:pt x="1" y="72"/>
                    </a:lnTo>
                    <a:cubicBezTo>
                      <a:pt x="10" y="63"/>
                      <a:pt x="14" y="49"/>
                      <a:pt x="19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459950" y="4837850"/>
                <a:ext cx="353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58" extrusionOk="0">
                    <a:moveTo>
                      <a:pt x="0" y="0"/>
                    </a:moveTo>
                    <a:cubicBezTo>
                      <a:pt x="233" y="72"/>
                      <a:pt x="448" y="161"/>
                      <a:pt x="680" y="215"/>
                    </a:cubicBezTo>
                    <a:cubicBezTo>
                      <a:pt x="930" y="268"/>
                      <a:pt x="1163" y="340"/>
                      <a:pt x="1396" y="358"/>
                    </a:cubicBezTo>
                    <a:lnTo>
                      <a:pt x="1413" y="322"/>
                    </a:lnTo>
                    <a:cubicBezTo>
                      <a:pt x="1163" y="304"/>
                      <a:pt x="930" y="250"/>
                      <a:pt x="698" y="197"/>
                    </a:cubicBezTo>
                    <a:cubicBezTo>
                      <a:pt x="465" y="143"/>
                      <a:pt x="233" y="7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47700" y="4624075"/>
                <a:ext cx="213775" cy="227575"/>
              </a:xfrm>
              <a:custGeom>
                <a:avLst/>
                <a:gdLst/>
                <a:ahLst/>
                <a:cxnLst/>
                <a:rect l="l" t="t" r="r" b="b"/>
                <a:pathLst>
                  <a:path w="8551" h="9103" extrusionOk="0">
                    <a:moveTo>
                      <a:pt x="126" y="1"/>
                    </a:moveTo>
                    <a:cubicBezTo>
                      <a:pt x="18" y="1199"/>
                      <a:pt x="1" y="2434"/>
                      <a:pt x="215" y="3650"/>
                    </a:cubicBezTo>
                    <a:cubicBezTo>
                      <a:pt x="430" y="4848"/>
                      <a:pt x="931" y="6029"/>
                      <a:pt x="1754" y="6977"/>
                    </a:cubicBezTo>
                    <a:cubicBezTo>
                      <a:pt x="2576" y="7907"/>
                      <a:pt x="3721" y="8515"/>
                      <a:pt x="4902" y="8837"/>
                    </a:cubicBezTo>
                    <a:cubicBezTo>
                      <a:pt x="5676" y="9022"/>
                      <a:pt x="6472" y="9102"/>
                      <a:pt x="7262" y="9102"/>
                    </a:cubicBezTo>
                    <a:cubicBezTo>
                      <a:pt x="7695" y="9102"/>
                      <a:pt x="8126" y="9078"/>
                      <a:pt x="8551" y="9034"/>
                    </a:cubicBezTo>
                    <a:lnTo>
                      <a:pt x="8551" y="9034"/>
                    </a:lnTo>
                    <a:cubicBezTo>
                      <a:pt x="8234" y="9062"/>
                      <a:pt x="7917" y="9076"/>
                      <a:pt x="7601" y="9076"/>
                    </a:cubicBezTo>
                    <a:cubicBezTo>
                      <a:pt x="7097" y="9076"/>
                      <a:pt x="6595" y="9039"/>
                      <a:pt x="6100" y="8962"/>
                    </a:cubicBezTo>
                    <a:lnTo>
                      <a:pt x="6100" y="8962"/>
                    </a:lnTo>
                    <a:cubicBezTo>
                      <a:pt x="6115" y="8967"/>
                      <a:pt x="6114" y="8969"/>
                      <a:pt x="6099" y="8969"/>
                    </a:cubicBezTo>
                    <a:cubicBezTo>
                      <a:pt x="6059" y="8969"/>
                      <a:pt x="5916" y="8953"/>
                      <a:pt x="5707" y="8927"/>
                    </a:cubicBezTo>
                    <a:cubicBezTo>
                      <a:pt x="5564" y="8909"/>
                      <a:pt x="5385" y="8873"/>
                      <a:pt x="5170" y="8837"/>
                    </a:cubicBezTo>
                    <a:cubicBezTo>
                      <a:pt x="4955" y="8801"/>
                      <a:pt x="4723" y="8712"/>
                      <a:pt x="4455" y="8640"/>
                    </a:cubicBezTo>
                    <a:cubicBezTo>
                      <a:pt x="4186" y="8569"/>
                      <a:pt x="3918" y="8426"/>
                      <a:pt x="3632" y="8301"/>
                    </a:cubicBezTo>
                    <a:cubicBezTo>
                      <a:pt x="3471" y="8247"/>
                      <a:pt x="3346" y="8158"/>
                      <a:pt x="3185" y="8068"/>
                    </a:cubicBezTo>
                    <a:cubicBezTo>
                      <a:pt x="3041" y="7979"/>
                      <a:pt x="2898" y="7907"/>
                      <a:pt x="2755" y="7782"/>
                    </a:cubicBezTo>
                    <a:cubicBezTo>
                      <a:pt x="2165" y="7406"/>
                      <a:pt x="1664" y="6816"/>
                      <a:pt x="1253" y="6190"/>
                    </a:cubicBezTo>
                    <a:lnTo>
                      <a:pt x="949" y="5707"/>
                    </a:lnTo>
                    <a:cubicBezTo>
                      <a:pt x="877" y="5528"/>
                      <a:pt x="806" y="5367"/>
                      <a:pt x="734" y="5188"/>
                    </a:cubicBezTo>
                    <a:cubicBezTo>
                      <a:pt x="698" y="5099"/>
                      <a:pt x="662" y="5027"/>
                      <a:pt x="627" y="4938"/>
                    </a:cubicBezTo>
                    <a:cubicBezTo>
                      <a:pt x="591" y="4848"/>
                      <a:pt x="573" y="4759"/>
                      <a:pt x="555" y="4669"/>
                    </a:cubicBezTo>
                    <a:cubicBezTo>
                      <a:pt x="501" y="4508"/>
                      <a:pt x="448" y="4330"/>
                      <a:pt x="394" y="4169"/>
                    </a:cubicBezTo>
                    <a:cubicBezTo>
                      <a:pt x="323" y="3811"/>
                      <a:pt x="269" y="3489"/>
                      <a:pt x="215" y="3167"/>
                    </a:cubicBezTo>
                    <a:cubicBezTo>
                      <a:pt x="179" y="2845"/>
                      <a:pt x="162" y="2541"/>
                      <a:pt x="126" y="2255"/>
                    </a:cubicBezTo>
                    <a:cubicBezTo>
                      <a:pt x="126" y="1986"/>
                      <a:pt x="126" y="1736"/>
                      <a:pt x="126" y="1503"/>
                    </a:cubicBezTo>
                    <a:cubicBezTo>
                      <a:pt x="126" y="1289"/>
                      <a:pt x="126" y="1092"/>
                      <a:pt x="126" y="931"/>
                    </a:cubicBezTo>
                    <a:cubicBezTo>
                      <a:pt x="141" y="673"/>
                      <a:pt x="143" y="506"/>
                      <a:pt x="144" y="482"/>
                    </a:cubicBezTo>
                    <a:lnTo>
                      <a:pt x="144" y="482"/>
                    </a:lnTo>
                    <a:lnTo>
                      <a:pt x="144" y="484"/>
                    </a:lnTo>
                    <a:cubicBezTo>
                      <a:pt x="144" y="481"/>
                      <a:pt x="144" y="479"/>
                      <a:pt x="144" y="479"/>
                    </a:cubicBezTo>
                    <a:cubicBezTo>
                      <a:pt x="144" y="479"/>
                      <a:pt x="144" y="480"/>
                      <a:pt x="144" y="482"/>
                    </a:cubicBezTo>
                    <a:lnTo>
                      <a:pt x="144" y="482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17625" y="4834700"/>
                <a:ext cx="997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609" extrusionOk="0">
                    <a:moveTo>
                      <a:pt x="3990" y="1"/>
                    </a:moveTo>
                    <a:lnTo>
                      <a:pt x="3990" y="1"/>
                    </a:lnTo>
                    <a:cubicBezTo>
                      <a:pt x="3185" y="287"/>
                      <a:pt x="2523" y="359"/>
                      <a:pt x="1897" y="430"/>
                    </a:cubicBezTo>
                    <a:cubicBezTo>
                      <a:pt x="1271" y="466"/>
                      <a:pt x="698" y="502"/>
                      <a:pt x="1" y="537"/>
                    </a:cubicBezTo>
                    <a:cubicBezTo>
                      <a:pt x="162" y="555"/>
                      <a:pt x="323" y="591"/>
                      <a:pt x="484" y="591"/>
                    </a:cubicBezTo>
                    <a:lnTo>
                      <a:pt x="985" y="609"/>
                    </a:lnTo>
                    <a:cubicBezTo>
                      <a:pt x="1539" y="591"/>
                      <a:pt x="2022" y="537"/>
                      <a:pt x="2505" y="430"/>
                    </a:cubicBezTo>
                    <a:cubicBezTo>
                      <a:pt x="2738" y="376"/>
                      <a:pt x="2988" y="323"/>
                      <a:pt x="3220" y="251"/>
                    </a:cubicBezTo>
                    <a:cubicBezTo>
                      <a:pt x="3346" y="215"/>
                      <a:pt x="3471" y="180"/>
                      <a:pt x="3596" y="144"/>
                    </a:cubicBezTo>
                    <a:cubicBezTo>
                      <a:pt x="3739" y="90"/>
                      <a:pt x="3864" y="54"/>
                      <a:pt x="39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633900" y="4803850"/>
                <a:ext cx="483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788" fill="none" extrusionOk="0">
                    <a:moveTo>
                      <a:pt x="0" y="788"/>
                    </a:moveTo>
                    <a:cubicBezTo>
                      <a:pt x="376" y="698"/>
                      <a:pt x="752" y="537"/>
                      <a:pt x="1109" y="394"/>
                    </a:cubicBezTo>
                    <a:cubicBezTo>
                      <a:pt x="1449" y="233"/>
                      <a:pt x="1736" y="90"/>
                      <a:pt x="1932" y="1"/>
                    </a:cubicBezTo>
                    <a:cubicBezTo>
                      <a:pt x="1843" y="108"/>
                      <a:pt x="1521" y="269"/>
                      <a:pt x="1145" y="412"/>
                    </a:cubicBezTo>
                    <a:cubicBezTo>
                      <a:pt x="752" y="555"/>
                      <a:pt x="322" y="698"/>
                      <a:pt x="0" y="7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676375" y="4790875"/>
                <a:ext cx="76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80" extrusionOk="0">
                    <a:moveTo>
                      <a:pt x="305" y="1"/>
                    </a:moveTo>
                    <a:cubicBezTo>
                      <a:pt x="215" y="55"/>
                      <a:pt x="108" y="108"/>
                      <a:pt x="1" y="162"/>
                    </a:cubicBezTo>
                    <a:lnTo>
                      <a:pt x="19" y="162"/>
                    </a:lnTo>
                    <a:lnTo>
                      <a:pt x="19" y="180"/>
                    </a:lnTo>
                    <a:cubicBezTo>
                      <a:pt x="90" y="144"/>
                      <a:pt x="198" y="72"/>
                      <a:pt x="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672325" y="4795350"/>
                <a:ext cx="4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1" extrusionOk="0">
                    <a:moveTo>
                      <a:pt x="163" y="1"/>
                    </a:moveTo>
                    <a:cubicBezTo>
                      <a:pt x="60" y="58"/>
                      <a:pt x="1" y="100"/>
                      <a:pt x="32" y="100"/>
                    </a:cubicBezTo>
                    <a:cubicBezTo>
                      <a:pt x="50" y="100"/>
                      <a:pt x="97" y="87"/>
                      <a:pt x="181" y="54"/>
                    </a:cubicBez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683975" y="4759125"/>
                <a:ext cx="5145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1271" extrusionOk="0">
                    <a:moveTo>
                      <a:pt x="2058" y="1"/>
                    </a:moveTo>
                    <a:lnTo>
                      <a:pt x="2058" y="1"/>
                    </a:lnTo>
                    <a:cubicBezTo>
                      <a:pt x="1879" y="144"/>
                      <a:pt x="1700" y="287"/>
                      <a:pt x="1503" y="412"/>
                    </a:cubicBezTo>
                    <a:cubicBezTo>
                      <a:pt x="1307" y="537"/>
                      <a:pt x="1128" y="663"/>
                      <a:pt x="931" y="788"/>
                    </a:cubicBezTo>
                    <a:cubicBezTo>
                      <a:pt x="913" y="698"/>
                      <a:pt x="913" y="681"/>
                      <a:pt x="1611" y="216"/>
                    </a:cubicBezTo>
                    <a:lnTo>
                      <a:pt x="1611" y="216"/>
                    </a:lnTo>
                    <a:cubicBezTo>
                      <a:pt x="1432" y="305"/>
                      <a:pt x="824" y="752"/>
                      <a:pt x="448" y="967"/>
                    </a:cubicBezTo>
                    <a:lnTo>
                      <a:pt x="734" y="824"/>
                    </a:lnTo>
                    <a:lnTo>
                      <a:pt x="734" y="824"/>
                    </a:lnTo>
                    <a:cubicBezTo>
                      <a:pt x="573" y="931"/>
                      <a:pt x="269" y="1128"/>
                      <a:pt x="1" y="1271"/>
                    </a:cubicBezTo>
                    <a:lnTo>
                      <a:pt x="19" y="1271"/>
                    </a:lnTo>
                    <a:cubicBezTo>
                      <a:pt x="1110" y="734"/>
                      <a:pt x="1951" y="305"/>
                      <a:pt x="20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741225" y="4725600"/>
                <a:ext cx="2685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146" fill="none" extrusionOk="0">
                    <a:moveTo>
                      <a:pt x="1074" y="0"/>
                    </a:moveTo>
                    <a:cubicBezTo>
                      <a:pt x="805" y="376"/>
                      <a:pt x="519" y="734"/>
                      <a:pt x="179" y="1056"/>
                    </a:cubicBezTo>
                    <a:cubicBezTo>
                      <a:pt x="0" y="1145"/>
                      <a:pt x="161" y="984"/>
                      <a:pt x="394" y="752"/>
                    </a:cubicBezTo>
                    <a:cubicBezTo>
                      <a:pt x="501" y="626"/>
                      <a:pt x="644" y="501"/>
                      <a:pt x="770" y="376"/>
                    </a:cubicBezTo>
                    <a:cubicBezTo>
                      <a:pt x="877" y="233"/>
                      <a:pt x="984" y="108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777900" y="4684900"/>
                <a:ext cx="152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14" extrusionOk="0">
                    <a:moveTo>
                      <a:pt x="608" y="1"/>
                    </a:moveTo>
                    <a:cubicBezTo>
                      <a:pt x="501" y="323"/>
                      <a:pt x="394" y="537"/>
                      <a:pt x="340" y="680"/>
                    </a:cubicBezTo>
                    <a:cubicBezTo>
                      <a:pt x="268" y="805"/>
                      <a:pt x="251" y="859"/>
                      <a:pt x="233" y="913"/>
                    </a:cubicBezTo>
                    <a:cubicBezTo>
                      <a:pt x="215" y="966"/>
                      <a:pt x="215" y="984"/>
                      <a:pt x="197" y="1056"/>
                    </a:cubicBezTo>
                    <a:cubicBezTo>
                      <a:pt x="179" y="1092"/>
                      <a:pt x="179" y="1127"/>
                      <a:pt x="143" y="1199"/>
                    </a:cubicBezTo>
                    <a:cubicBezTo>
                      <a:pt x="107" y="1253"/>
                      <a:pt x="72" y="1324"/>
                      <a:pt x="0" y="1414"/>
                    </a:cubicBezTo>
                    <a:cubicBezTo>
                      <a:pt x="179" y="1199"/>
                      <a:pt x="286" y="966"/>
                      <a:pt x="376" y="770"/>
                    </a:cubicBezTo>
                    <a:lnTo>
                      <a:pt x="376" y="770"/>
                    </a:lnTo>
                    <a:cubicBezTo>
                      <a:pt x="281" y="919"/>
                      <a:pt x="239" y="979"/>
                      <a:pt x="232" y="979"/>
                    </a:cubicBezTo>
                    <a:cubicBezTo>
                      <a:pt x="222" y="979"/>
                      <a:pt x="270" y="882"/>
                      <a:pt x="340" y="752"/>
                    </a:cubicBezTo>
                    <a:cubicBezTo>
                      <a:pt x="465" y="519"/>
                      <a:pt x="590" y="144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772525" y="4720225"/>
                <a:ext cx="54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23" extrusionOk="0">
                    <a:moveTo>
                      <a:pt x="215" y="1"/>
                    </a:moveTo>
                    <a:lnTo>
                      <a:pt x="215" y="1"/>
                    </a:lnTo>
                    <a:cubicBezTo>
                      <a:pt x="144" y="108"/>
                      <a:pt x="72" y="215"/>
                      <a:pt x="1" y="323"/>
                    </a:cubicBezTo>
                    <a:cubicBezTo>
                      <a:pt x="108" y="197"/>
                      <a:pt x="161" y="90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438925" y="4825775"/>
                <a:ext cx="40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0" fill="none" extrusionOk="0">
                    <a:moveTo>
                      <a:pt x="1" y="0"/>
                    </a:moveTo>
                    <a:cubicBezTo>
                      <a:pt x="162" y="90"/>
                      <a:pt x="162" y="90"/>
                      <a:pt x="72" y="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753300" y="4679525"/>
                <a:ext cx="1165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252" extrusionOk="0">
                    <a:moveTo>
                      <a:pt x="465" y="1"/>
                    </a:moveTo>
                    <a:lnTo>
                      <a:pt x="465" y="1"/>
                    </a:lnTo>
                    <a:cubicBezTo>
                      <a:pt x="447" y="9"/>
                      <a:pt x="429" y="17"/>
                      <a:pt x="411" y="26"/>
                    </a:cubicBezTo>
                    <a:lnTo>
                      <a:pt x="411" y="26"/>
                    </a:lnTo>
                    <a:cubicBezTo>
                      <a:pt x="429" y="19"/>
                      <a:pt x="447" y="10"/>
                      <a:pt x="465" y="1"/>
                    </a:cubicBezTo>
                    <a:close/>
                    <a:moveTo>
                      <a:pt x="411" y="26"/>
                    </a:moveTo>
                    <a:cubicBezTo>
                      <a:pt x="393" y="32"/>
                      <a:pt x="376" y="37"/>
                      <a:pt x="358" y="37"/>
                    </a:cubicBezTo>
                    <a:cubicBezTo>
                      <a:pt x="319" y="63"/>
                      <a:pt x="278" y="89"/>
                      <a:pt x="235" y="115"/>
                    </a:cubicBezTo>
                    <a:lnTo>
                      <a:pt x="235" y="115"/>
                    </a:lnTo>
                    <a:cubicBezTo>
                      <a:pt x="292" y="84"/>
                      <a:pt x="351" y="54"/>
                      <a:pt x="411" y="26"/>
                    </a:cubicBezTo>
                    <a:close/>
                    <a:moveTo>
                      <a:pt x="235" y="115"/>
                    </a:moveTo>
                    <a:cubicBezTo>
                      <a:pt x="153" y="159"/>
                      <a:pt x="74" y="205"/>
                      <a:pt x="0" y="251"/>
                    </a:cubicBezTo>
                    <a:cubicBezTo>
                      <a:pt x="80" y="206"/>
                      <a:pt x="160" y="160"/>
                      <a:pt x="235" y="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43675" y="4223850"/>
                <a:ext cx="1026300" cy="727775"/>
              </a:xfrm>
              <a:custGeom>
                <a:avLst/>
                <a:gdLst/>
                <a:ahLst/>
                <a:cxnLst/>
                <a:rect l="l" t="t" r="r" b="b"/>
                <a:pathLst>
                  <a:path w="41052" h="29111" extrusionOk="0">
                    <a:moveTo>
                      <a:pt x="4759" y="1"/>
                    </a:moveTo>
                    <a:cubicBezTo>
                      <a:pt x="4607" y="183"/>
                      <a:pt x="4481" y="352"/>
                      <a:pt x="4359" y="530"/>
                    </a:cubicBezTo>
                    <a:lnTo>
                      <a:pt x="4359" y="530"/>
                    </a:lnTo>
                    <a:cubicBezTo>
                      <a:pt x="4488" y="364"/>
                      <a:pt x="4621" y="202"/>
                      <a:pt x="4777" y="19"/>
                    </a:cubicBezTo>
                    <a:lnTo>
                      <a:pt x="4759" y="1"/>
                    </a:lnTo>
                    <a:close/>
                    <a:moveTo>
                      <a:pt x="38816" y="11431"/>
                    </a:moveTo>
                    <a:cubicBezTo>
                      <a:pt x="38821" y="11432"/>
                      <a:pt x="38825" y="11433"/>
                      <a:pt x="38830" y="11434"/>
                    </a:cubicBezTo>
                    <a:lnTo>
                      <a:pt x="38830" y="11434"/>
                    </a:lnTo>
                    <a:cubicBezTo>
                      <a:pt x="38825" y="11433"/>
                      <a:pt x="38821" y="11432"/>
                      <a:pt x="38816" y="11431"/>
                    </a:cubicBezTo>
                    <a:close/>
                    <a:moveTo>
                      <a:pt x="39524" y="11840"/>
                    </a:moveTo>
                    <a:cubicBezTo>
                      <a:pt x="39532" y="11847"/>
                      <a:pt x="39541" y="11854"/>
                      <a:pt x="39549" y="11860"/>
                    </a:cubicBezTo>
                    <a:lnTo>
                      <a:pt x="39524" y="11840"/>
                    </a:lnTo>
                    <a:close/>
                    <a:moveTo>
                      <a:pt x="31076" y="15462"/>
                    </a:moveTo>
                    <a:cubicBezTo>
                      <a:pt x="31048" y="15496"/>
                      <a:pt x="31023" y="15530"/>
                      <a:pt x="30999" y="15563"/>
                    </a:cubicBezTo>
                    <a:cubicBezTo>
                      <a:pt x="31025" y="15529"/>
                      <a:pt x="31051" y="15495"/>
                      <a:pt x="31076" y="15462"/>
                    </a:cubicBezTo>
                    <a:close/>
                    <a:moveTo>
                      <a:pt x="364" y="15466"/>
                    </a:moveTo>
                    <a:lnTo>
                      <a:pt x="372" y="15785"/>
                    </a:lnTo>
                    <a:lnTo>
                      <a:pt x="372" y="15785"/>
                    </a:lnTo>
                    <a:cubicBezTo>
                      <a:pt x="362" y="15922"/>
                      <a:pt x="353" y="16058"/>
                      <a:pt x="344" y="16193"/>
                    </a:cubicBezTo>
                    <a:lnTo>
                      <a:pt x="344" y="16193"/>
                    </a:lnTo>
                    <a:cubicBezTo>
                      <a:pt x="339" y="16156"/>
                      <a:pt x="348" y="15889"/>
                      <a:pt x="364" y="15466"/>
                    </a:cubicBezTo>
                    <a:close/>
                    <a:moveTo>
                      <a:pt x="319" y="18598"/>
                    </a:moveTo>
                    <a:cubicBezTo>
                      <a:pt x="346" y="18835"/>
                      <a:pt x="361" y="19045"/>
                      <a:pt x="376" y="19230"/>
                    </a:cubicBezTo>
                    <a:cubicBezTo>
                      <a:pt x="392" y="19326"/>
                      <a:pt x="408" y="19419"/>
                      <a:pt x="424" y="19506"/>
                    </a:cubicBezTo>
                    <a:lnTo>
                      <a:pt x="424" y="19506"/>
                    </a:lnTo>
                    <a:cubicBezTo>
                      <a:pt x="415" y="19457"/>
                      <a:pt x="405" y="19406"/>
                      <a:pt x="394" y="19355"/>
                    </a:cubicBezTo>
                    <a:cubicBezTo>
                      <a:pt x="358" y="19194"/>
                      <a:pt x="358" y="19015"/>
                      <a:pt x="340" y="18836"/>
                    </a:cubicBezTo>
                    <a:cubicBezTo>
                      <a:pt x="333" y="18760"/>
                      <a:pt x="325" y="18680"/>
                      <a:pt x="319" y="18598"/>
                    </a:cubicBezTo>
                    <a:close/>
                    <a:moveTo>
                      <a:pt x="444" y="19608"/>
                    </a:moveTo>
                    <a:cubicBezTo>
                      <a:pt x="457" y="19677"/>
                      <a:pt x="470" y="19742"/>
                      <a:pt x="484" y="19802"/>
                    </a:cubicBezTo>
                    <a:cubicBezTo>
                      <a:pt x="510" y="19906"/>
                      <a:pt x="526" y="19991"/>
                      <a:pt x="540" y="20064"/>
                    </a:cubicBezTo>
                    <a:lnTo>
                      <a:pt x="540" y="20064"/>
                    </a:lnTo>
                    <a:cubicBezTo>
                      <a:pt x="503" y="19932"/>
                      <a:pt x="475" y="19777"/>
                      <a:pt x="444" y="19608"/>
                    </a:cubicBezTo>
                    <a:close/>
                    <a:moveTo>
                      <a:pt x="15224" y="22296"/>
                    </a:moveTo>
                    <a:lnTo>
                      <a:pt x="15224" y="22296"/>
                    </a:lnTo>
                    <a:cubicBezTo>
                      <a:pt x="15211" y="22305"/>
                      <a:pt x="15199" y="22315"/>
                      <a:pt x="15187" y="22324"/>
                    </a:cubicBezTo>
                    <a:cubicBezTo>
                      <a:pt x="15199" y="22315"/>
                      <a:pt x="15211" y="22306"/>
                      <a:pt x="15224" y="22296"/>
                    </a:cubicBezTo>
                    <a:close/>
                    <a:moveTo>
                      <a:pt x="17942" y="17387"/>
                    </a:moveTo>
                    <a:cubicBezTo>
                      <a:pt x="18103" y="17387"/>
                      <a:pt x="18264" y="17423"/>
                      <a:pt x="18371" y="17512"/>
                    </a:cubicBezTo>
                    <a:cubicBezTo>
                      <a:pt x="18496" y="17584"/>
                      <a:pt x="18568" y="17709"/>
                      <a:pt x="18585" y="17817"/>
                    </a:cubicBezTo>
                    <a:cubicBezTo>
                      <a:pt x="18657" y="18049"/>
                      <a:pt x="18603" y="18228"/>
                      <a:pt x="18603" y="18264"/>
                    </a:cubicBezTo>
                    <a:cubicBezTo>
                      <a:pt x="18592" y="18355"/>
                      <a:pt x="18593" y="18392"/>
                      <a:pt x="18601" y="18392"/>
                    </a:cubicBezTo>
                    <a:cubicBezTo>
                      <a:pt x="18617" y="18392"/>
                      <a:pt x="18663" y="18225"/>
                      <a:pt x="18675" y="18067"/>
                    </a:cubicBezTo>
                    <a:cubicBezTo>
                      <a:pt x="18693" y="17942"/>
                      <a:pt x="18675" y="17834"/>
                      <a:pt x="18693" y="17834"/>
                    </a:cubicBezTo>
                    <a:cubicBezTo>
                      <a:pt x="18693" y="17834"/>
                      <a:pt x="18711" y="17852"/>
                      <a:pt x="18729" y="17906"/>
                    </a:cubicBezTo>
                    <a:cubicBezTo>
                      <a:pt x="18746" y="17977"/>
                      <a:pt x="18764" y="18067"/>
                      <a:pt x="18764" y="18210"/>
                    </a:cubicBezTo>
                    <a:cubicBezTo>
                      <a:pt x="18711" y="18532"/>
                      <a:pt x="18621" y="18747"/>
                      <a:pt x="18550" y="18961"/>
                    </a:cubicBezTo>
                    <a:cubicBezTo>
                      <a:pt x="18478" y="19176"/>
                      <a:pt x="18407" y="19355"/>
                      <a:pt x="18335" y="19516"/>
                    </a:cubicBezTo>
                    <a:cubicBezTo>
                      <a:pt x="18246" y="19695"/>
                      <a:pt x="18156" y="19856"/>
                      <a:pt x="18067" y="20017"/>
                    </a:cubicBezTo>
                    <a:cubicBezTo>
                      <a:pt x="17959" y="20160"/>
                      <a:pt x="17834" y="20321"/>
                      <a:pt x="17691" y="20500"/>
                    </a:cubicBezTo>
                    <a:lnTo>
                      <a:pt x="17906" y="20052"/>
                    </a:lnTo>
                    <a:lnTo>
                      <a:pt x="17906" y="20052"/>
                    </a:lnTo>
                    <a:cubicBezTo>
                      <a:pt x="17691" y="20374"/>
                      <a:pt x="17244" y="20911"/>
                      <a:pt x="16725" y="21394"/>
                    </a:cubicBezTo>
                    <a:cubicBezTo>
                      <a:pt x="16439" y="21627"/>
                      <a:pt x="16189" y="21859"/>
                      <a:pt x="15920" y="22056"/>
                    </a:cubicBezTo>
                    <a:cubicBezTo>
                      <a:pt x="15777" y="22145"/>
                      <a:pt x="15652" y="22235"/>
                      <a:pt x="15545" y="22324"/>
                    </a:cubicBezTo>
                    <a:cubicBezTo>
                      <a:pt x="15419" y="22414"/>
                      <a:pt x="15312" y="22485"/>
                      <a:pt x="15223" y="22539"/>
                    </a:cubicBezTo>
                    <a:cubicBezTo>
                      <a:pt x="15205" y="22521"/>
                      <a:pt x="15294" y="22431"/>
                      <a:pt x="15455" y="22288"/>
                    </a:cubicBezTo>
                    <a:cubicBezTo>
                      <a:pt x="15616" y="22145"/>
                      <a:pt x="15849" y="21948"/>
                      <a:pt x="16099" y="21734"/>
                    </a:cubicBezTo>
                    <a:cubicBezTo>
                      <a:pt x="16600" y="21305"/>
                      <a:pt x="17137" y="20732"/>
                      <a:pt x="17405" y="20410"/>
                    </a:cubicBezTo>
                    <a:lnTo>
                      <a:pt x="17405" y="20410"/>
                    </a:lnTo>
                    <a:cubicBezTo>
                      <a:pt x="17137" y="20661"/>
                      <a:pt x="16779" y="21054"/>
                      <a:pt x="16350" y="21412"/>
                    </a:cubicBezTo>
                    <a:cubicBezTo>
                      <a:pt x="16260" y="21501"/>
                      <a:pt x="16153" y="21591"/>
                      <a:pt x="16046" y="21680"/>
                    </a:cubicBezTo>
                    <a:cubicBezTo>
                      <a:pt x="15938" y="21770"/>
                      <a:pt x="15831" y="21841"/>
                      <a:pt x="15741" y="21913"/>
                    </a:cubicBezTo>
                    <a:cubicBezTo>
                      <a:pt x="15634" y="22002"/>
                      <a:pt x="15527" y="22074"/>
                      <a:pt x="15437" y="22145"/>
                    </a:cubicBezTo>
                    <a:cubicBezTo>
                      <a:pt x="15363" y="22190"/>
                      <a:pt x="15288" y="22247"/>
                      <a:pt x="15224" y="22296"/>
                    </a:cubicBezTo>
                    <a:lnTo>
                      <a:pt x="15224" y="22296"/>
                    </a:lnTo>
                    <a:cubicBezTo>
                      <a:pt x="15305" y="22238"/>
                      <a:pt x="15396" y="22189"/>
                      <a:pt x="15473" y="22127"/>
                    </a:cubicBezTo>
                    <a:lnTo>
                      <a:pt x="15759" y="21931"/>
                    </a:lnTo>
                    <a:lnTo>
                      <a:pt x="16022" y="21760"/>
                    </a:lnTo>
                    <a:lnTo>
                      <a:pt x="16022" y="21760"/>
                    </a:lnTo>
                    <a:cubicBezTo>
                      <a:pt x="15437" y="22247"/>
                      <a:pt x="15155" y="22453"/>
                      <a:pt x="14847" y="22700"/>
                    </a:cubicBezTo>
                    <a:cubicBezTo>
                      <a:pt x="14471" y="22950"/>
                      <a:pt x="14096" y="23254"/>
                      <a:pt x="12951" y="23737"/>
                    </a:cubicBezTo>
                    <a:cubicBezTo>
                      <a:pt x="12517" y="23921"/>
                      <a:pt x="12259" y="24019"/>
                      <a:pt x="12108" y="24065"/>
                    </a:cubicBezTo>
                    <a:lnTo>
                      <a:pt x="12108" y="24065"/>
                    </a:lnTo>
                    <a:cubicBezTo>
                      <a:pt x="12359" y="23148"/>
                      <a:pt x="12853" y="22290"/>
                      <a:pt x="13380" y="21591"/>
                    </a:cubicBezTo>
                    <a:cubicBezTo>
                      <a:pt x="14024" y="20714"/>
                      <a:pt x="14740" y="20035"/>
                      <a:pt x="15258" y="19569"/>
                    </a:cubicBezTo>
                    <a:lnTo>
                      <a:pt x="15258" y="19569"/>
                    </a:lnTo>
                    <a:cubicBezTo>
                      <a:pt x="14929" y="19804"/>
                      <a:pt x="14793" y="19916"/>
                      <a:pt x="14788" y="19916"/>
                    </a:cubicBezTo>
                    <a:cubicBezTo>
                      <a:pt x="14787" y="19916"/>
                      <a:pt x="14789" y="19914"/>
                      <a:pt x="14793" y="19909"/>
                    </a:cubicBezTo>
                    <a:cubicBezTo>
                      <a:pt x="14811" y="19856"/>
                      <a:pt x="14972" y="19695"/>
                      <a:pt x="15223" y="19498"/>
                    </a:cubicBezTo>
                    <a:cubicBezTo>
                      <a:pt x="15455" y="19283"/>
                      <a:pt x="15759" y="19051"/>
                      <a:pt x="16046" y="18854"/>
                    </a:cubicBezTo>
                    <a:cubicBezTo>
                      <a:pt x="16314" y="18657"/>
                      <a:pt x="16564" y="18514"/>
                      <a:pt x="16672" y="18443"/>
                    </a:cubicBezTo>
                    <a:lnTo>
                      <a:pt x="16672" y="18443"/>
                    </a:lnTo>
                    <a:cubicBezTo>
                      <a:pt x="15867" y="18854"/>
                      <a:pt x="14919" y="19641"/>
                      <a:pt x="14275" y="20357"/>
                    </a:cubicBezTo>
                    <a:cubicBezTo>
                      <a:pt x="13935" y="20714"/>
                      <a:pt x="13684" y="21036"/>
                      <a:pt x="13506" y="21269"/>
                    </a:cubicBezTo>
                    <a:cubicBezTo>
                      <a:pt x="13327" y="21519"/>
                      <a:pt x="13219" y="21644"/>
                      <a:pt x="13219" y="21644"/>
                    </a:cubicBezTo>
                    <a:lnTo>
                      <a:pt x="13291" y="21573"/>
                    </a:lnTo>
                    <a:lnTo>
                      <a:pt x="13291" y="21573"/>
                    </a:lnTo>
                    <a:cubicBezTo>
                      <a:pt x="12755" y="22347"/>
                      <a:pt x="12330" y="23196"/>
                      <a:pt x="12100" y="24068"/>
                    </a:cubicBezTo>
                    <a:lnTo>
                      <a:pt x="12100" y="24068"/>
                    </a:lnTo>
                    <a:cubicBezTo>
                      <a:pt x="12019" y="24093"/>
                      <a:pt x="11971" y="24102"/>
                      <a:pt x="11943" y="24102"/>
                    </a:cubicBezTo>
                    <a:cubicBezTo>
                      <a:pt x="11914" y="24102"/>
                      <a:pt x="11909" y="24092"/>
                      <a:pt x="11914" y="24077"/>
                    </a:cubicBezTo>
                    <a:cubicBezTo>
                      <a:pt x="11939" y="24038"/>
                      <a:pt x="12040" y="23971"/>
                      <a:pt x="11979" y="23971"/>
                    </a:cubicBezTo>
                    <a:cubicBezTo>
                      <a:pt x="11956" y="23971"/>
                      <a:pt x="11914" y="23980"/>
                      <a:pt x="11839" y="24001"/>
                    </a:cubicBezTo>
                    <a:lnTo>
                      <a:pt x="11839" y="24001"/>
                    </a:lnTo>
                    <a:cubicBezTo>
                      <a:pt x="12038" y="23303"/>
                      <a:pt x="12367" y="22638"/>
                      <a:pt x="12736" y="22038"/>
                    </a:cubicBezTo>
                    <a:cubicBezTo>
                      <a:pt x="13613" y="20607"/>
                      <a:pt x="14793" y="19516"/>
                      <a:pt x="15759" y="18890"/>
                    </a:cubicBezTo>
                    <a:lnTo>
                      <a:pt x="15759" y="18890"/>
                    </a:lnTo>
                    <a:cubicBezTo>
                      <a:pt x="15481" y="19064"/>
                      <a:pt x="15202" y="19276"/>
                      <a:pt x="15178" y="19276"/>
                    </a:cubicBezTo>
                    <a:cubicBezTo>
                      <a:pt x="15165" y="19276"/>
                      <a:pt x="15226" y="19214"/>
                      <a:pt x="15402" y="19051"/>
                    </a:cubicBezTo>
                    <a:cubicBezTo>
                      <a:pt x="15831" y="18747"/>
                      <a:pt x="16278" y="18478"/>
                      <a:pt x="16743" y="18282"/>
                    </a:cubicBezTo>
                    <a:cubicBezTo>
                      <a:pt x="17029" y="18121"/>
                      <a:pt x="17280" y="18013"/>
                      <a:pt x="17494" y="17942"/>
                    </a:cubicBezTo>
                    <a:cubicBezTo>
                      <a:pt x="17745" y="17852"/>
                      <a:pt x="17816" y="17834"/>
                      <a:pt x="17959" y="17834"/>
                    </a:cubicBezTo>
                    <a:cubicBezTo>
                      <a:pt x="18085" y="17834"/>
                      <a:pt x="18192" y="17924"/>
                      <a:pt x="18228" y="18049"/>
                    </a:cubicBezTo>
                    <a:cubicBezTo>
                      <a:pt x="18246" y="18174"/>
                      <a:pt x="18228" y="18282"/>
                      <a:pt x="18174" y="18478"/>
                    </a:cubicBezTo>
                    <a:cubicBezTo>
                      <a:pt x="18170" y="18495"/>
                      <a:pt x="18170" y="18503"/>
                      <a:pt x="18172" y="18503"/>
                    </a:cubicBezTo>
                    <a:cubicBezTo>
                      <a:pt x="18181" y="18503"/>
                      <a:pt x="18218" y="18422"/>
                      <a:pt x="18246" y="18299"/>
                    </a:cubicBezTo>
                    <a:cubicBezTo>
                      <a:pt x="18264" y="18228"/>
                      <a:pt x="18281" y="18156"/>
                      <a:pt x="18264" y="18049"/>
                    </a:cubicBezTo>
                    <a:cubicBezTo>
                      <a:pt x="18246" y="17960"/>
                      <a:pt x="18192" y="17852"/>
                      <a:pt x="18085" y="17799"/>
                    </a:cubicBezTo>
                    <a:cubicBezTo>
                      <a:pt x="17995" y="17745"/>
                      <a:pt x="17870" y="17745"/>
                      <a:pt x="17745" y="17745"/>
                    </a:cubicBezTo>
                    <a:lnTo>
                      <a:pt x="17691" y="17763"/>
                    </a:lnTo>
                    <a:lnTo>
                      <a:pt x="17637" y="17763"/>
                    </a:lnTo>
                    <a:cubicBezTo>
                      <a:pt x="17584" y="17781"/>
                      <a:pt x="17548" y="17781"/>
                      <a:pt x="17512" y="17799"/>
                    </a:cubicBezTo>
                    <a:cubicBezTo>
                      <a:pt x="17423" y="17817"/>
                      <a:pt x="17333" y="17834"/>
                      <a:pt x="17262" y="17870"/>
                    </a:cubicBezTo>
                    <a:cubicBezTo>
                      <a:pt x="16922" y="17977"/>
                      <a:pt x="16636" y="18121"/>
                      <a:pt x="16439" y="18210"/>
                    </a:cubicBezTo>
                    <a:cubicBezTo>
                      <a:pt x="16689" y="18013"/>
                      <a:pt x="16976" y="17834"/>
                      <a:pt x="17298" y="17727"/>
                    </a:cubicBezTo>
                    <a:cubicBezTo>
                      <a:pt x="17441" y="17673"/>
                      <a:pt x="17637" y="17638"/>
                      <a:pt x="17763" y="17638"/>
                    </a:cubicBezTo>
                    <a:cubicBezTo>
                      <a:pt x="17792" y="17633"/>
                      <a:pt x="17823" y="17631"/>
                      <a:pt x="17854" y="17631"/>
                    </a:cubicBezTo>
                    <a:cubicBezTo>
                      <a:pt x="17953" y="17631"/>
                      <a:pt x="18056" y="17655"/>
                      <a:pt x="18138" y="17709"/>
                    </a:cubicBezTo>
                    <a:cubicBezTo>
                      <a:pt x="18264" y="17763"/>
                      <a:pt x="18335" y="17888"/>
                      <a:pt x="18335" y="18013"/>
                    </a:cubicBezTo>
                    <a:cubicBezTo>
                      <a:pt x="18353" y="18085"/>
                      <a:pt x="18353" y="18138"/>
                      <a:pt x="18335" y="18210"/>
                    </a:cubicBezTo>
                    <a:cubicBezTo>
                      <a:pt x="18335" y="18264"/>
                      <a:pt x="18317" y="18317"/>
                      <a:pt x="18299" y="18407"/>
                    </a:cubicBezTo>
                    <a:cubicBezTo>
                      <a:pt x="18246" y="18711"/>
                      <a:pt x="18120" y="19033"/>
                      <a:pt x="18013" y="19355"/>
                    </a:cubicBezTo>
                    <a:cubicBezTo>
                      <a:pt x="17997" y="19399"/>
                      <a:pt x="17995" y="19419"/>
                      <a:pt x="18004" y="19419"/>
                    </a:cubicBezTo>
                    <a:cubicBezTo>
                      <a:pt x="18025" y="19419"/>
                      <a:pt x="18100" y="19314"/>
                      <a:pt x="18174" y="19140"/>
                    </a:cubicBezTo>
                    <a:cubicBezTo>
                      <a:pt x="18228" y="19015"/>
                      <a:pt x="18299" y="18854"/>
                      <a:pt x="18353" y="18675"/>
                    </a:cubicBezTo>
                    <a:cubicBezTo>
                      <a:pt x="18407" y="18478"/>
                      <a:pt x="18442" y="18299"/>
                      <a:pt x="18442" y="18138"/>
                    </a:cubicBezTo>
                    <a:cubicBezTo>
                      <a:pt x="18442" y="17977"/>
                      <a:pt x="18407" y="17817"/>
                      <a:pt x="18299" y="17709"/>
                    </a:cubicBezTo>
                    <a:cubicBezTo>
                      <a:pt x="18192" y="17620"/>
                      <a:pt x="18067" y="17602"/>
                      <a:pt x="17977" y="17584"/>
                    </a:cubicBezTo>
                    <a:cubicBezTo>
                      <a:pt x="17888" y="17566"/>
                      <a:pt x="17834" y="17566"/>
                      <a:pt x="17834" y="17548"/>
                    </a:cubicBezTo>
                    <a:cubicBezTo>
                      <a:pt x="17834" y="17548"/>
                      <a:pt x="17888" y="17512"/>
                      <a:pt x="18031" y="17512"/>
                    </a:cubicBezTo>
                    <a:cubicBezTo>
                      <a:pt x="18174" y="17530"/>
                      <a:pt x="18317" y="17584"/>
                      <a:pt x="18407" y="17691"/>
                    </a:cubicBezTo>
                    <a:cubicBezTo>
                      <a:pt x="18496" y="17817"/>
                      <a:pt x="18514" y="17960"/>
                      <a:pt x="18514" y="18085"/>
                    </a:cubicBezTo>
                    <a:cubicBezTo>
                      <a:pt x="18514" y="18371"/>
                      <a:pt x="18425" y="18657"/>
                      <a:pt x="18317" y="18943"/>
                    </a:cubicBezTo>
                    <a:cubicBezTo>
                      <a:pt x="18460" y="18675"/>
                      <a:pt x="18585" y="18335"/>
                      <a:pt x="18568" y="17995"/>
                    </a:cubicBezTo>
                    <a:cubicBezTo>
                      <a:pt x="18550" y="17817"/>
                      <a:pt x="18478" y="17638"/>
                      <a:pt x="18317" y="17566"/>
                    </a:cubicBezTo>
                    <a:cubicBezTo>
                      <a:pt x="18206" y="17497"/>
                      <a:pt x="18074" y="17470"/>
                      <a:pt x="17945" y="17470"/>
                    </a:cubicBezTo>
                    <a:cubicBezTo>
                      <a:pt x="17907" y="17470"/>
                      <a:pt x="17870" y="17473"/>
                      <a:pt x="17834" y="17477"/>
                    </a:cubicBezTo>
                    <a:cubicBezTo>
                      <a:pt x="17512" y="17512"/>
                      <a:pt x="17208" y="17620"/>
                      <a:pt x="16958" y="17709"/>
                    </a:cubicBezTo>
                    <a:cubicBezTo>
                      <a:pt x="16725" y="17817"/>
                      <a:pt x="16528" y="17888"/>
                      <a:pt x="16403" y="17906"/>
                    </a:cubicBezTo>
                    <a:cubicBezTo>
                      <a:pt x="16546" y="17817"/>
                      <a:pt x="16779" y="17691"/>
                      <a:pt x="17047" y="17584"/>
                    </a:cubicBezTo>
                    <a:cubicBezTo>
                      <a:pt x="17315" y="17477"/>
                      <a:pt x="17620" y="17387"/>
                      <a:pt x="17942" y="17387"/>
                    </a:cubicBezTo>
                    <a:close/>
                    <a:moveTo>
                      <a:pt x="12099" y="24423"/>
                    </a:moveTo>
                    <a:cubicBezTo>
                      <a:pt x="12055" y="24540"/>
                      <a:pt x="12011" y="24657"/>
                      <a:pt x="11967" y="24775"/>
                    </a:cubicBezTo>
                    <a:cubicBezTo>
                      <a:pt x="11980" y="24665"/>
                      <a:pt x="11998" y="24557"/>
                      <a:pt x="12019" y="24448"/>
                    </a:cubicBezTo>
                    <a:lnTo>
                      <a:pt x="12019" y="24448"/>
                    </a:lnTo>
                    <a:cubicBezTo>
                      <a:pt x="12046" y="24440"/>
                      <a:pt x="12072" y="24432"/>
                      <a:pt x="12099" y="24423"/>
                    </a:cubicBezTo>
                    <a:close/>
                    <a:moveTo>
                      <a:pt x="37856" y="11052"/>
                    </a:moveTo>
                    <a:cubicBezTo>
                      <a:pt x="38168" y="11052"/>
                      <a:pt x="38463" y="11102"/>
                      <a:pt x="38673" y="11180"/>
                    </a:cubicBezTo>
                    <a:lnTo>
                      <a:pt x="38601" y="11180"/>
                    </a:lnTo>
                    <a:cubicBezTo>
                      <a:pt x="38575" y="11189"/>
                      <a:pt x="38548" y="11194"/>
                      <a:pt x="38521" y="11194"/>
                    </a:cubicBezTo>
                    <a:cubicBezTo>
                      <a:pt x="38494" y="11194"/>
                      <a:pt x="38467" y="11189"/>
                      <a:pt x="38440" y="11180"/>
                    </a:cubicBezTo>
                    <a:cubicBezTo>
                      <a:pt x="38399" y="11174"/>
                      <a:pt x="38353" y="11172"/>
                      <a:pt x="38303" y="11172"/>
                    </a:cubicBezTo>
                    <a:cubicBezTo>
                      <a:pt x="38204" y="11172"/>
                      <a:pt x="38089" y="11180"/>
                      <a:pt x="37957" y="11180"/>
                    </a:cubicBezTo>
                    <a:cubicBezTo>
                      <a:pt x="37582" y="11198"/>
                      <a:pt x="37081" y="11306"/>
                      <a:pt x="36616" y="11484"/>
                    </a:cubicBezTo>
                    <a:cubicBezTo>
                      <a:pt x="36133" y="11645"/>
                      <a:pt x="35704" y="11878"/>
                      <a:pt x="35417" y="12057"/>
                    </a:cubicBezTo>
                    <a:cubicBezTo>
                      <a:pt x="35168" y="12213"/>
                      <a:pt x="35027" y="12314"/>
                      <a:pt x="35078" y="12314"/>
                    </a:cubicBezTo>
                    <a:cubicBezTo>
                      <a:pt x="35085" y="12314"/>
                      <a:pt x="35097" y="12312"/>
                      <a:pt x="35113" y="12307"/>
                    </a:cubicBezTo>
                    <a:cubicBezTo>
                      <a:pt x="35578" y="12039"/>
                      <a:pt x="36043" y="11788"/>
                      <a:pt x="36491" y="11610"/>
                    </a:cubicBezTo>
                    <a:cubicBezTo>
                      <a:pt x="36938" y="11413"/>
                      <a:pt x="37367" y="11288"/>
                      <a:pt x="37761" y="11252"/>
                    </a:cubicBezTo>
                    <a:cubicBezTo>
                      <a:pt x="37902" y="11233"/>
                      <a:pt x="38041" y="11223"/>
                      <a:pt x="38175" y="11223"/>
                    </a:cubicBezTo>
                    <a:cubicBezTo>
                      <a:pt x="38415" y="11223"/>
                      <a:pt x="38639" y="11255"/>
                      <a:pt x="38834" y="11323"/>
                    </a:cubicBezTo>
                    <a:cubicBezTo>
                      <a:pt x="39156" y="11449"/>
                      <a:pt x="39406" y="11610"/>
                      <a:pt x="39603" y="11824"/>
                    </a:cubicBezTo>
                    <a:cubicBezTo>
                      <a:pt x="39374" y="11631"/>
                      <a:pt x="39094" y="11507"/>
                      <a:pt x="38830" y="11434"/>
                    </a:cubicBezTo>
                    <a:lnTo>
                      <a:pt x="38830" y="11434"/>
                    </a:lnTo>
                    <a:cubicBezTo>
                      <a:pt x="38895" y="11453"/>
                      <a:pt x="38946" y="11486"/>
                      <a:pt x="39013" y="11502"/>
                    </a:cubicBezTo>
                    <a:lnTo>
                      <a:pt x="39102" y="11556"/>
                    </a:lnTo>
                    <a:lnTo>
                      <a:pt x="39192" y="11610"/>
                    </a:lnTo>
                    <a:cubicBezTo>
                      <a:pt x="39245" y="11645"/>
                      <a:pt x="39317" y="11681"/>
                      <a:pt x="39371" y="11717"/>
                    </a:cubicBezTo>
                    <a:lnTo>
                      <a:pt x="39524" y="11840"/>
                    </a:lnTo>
                    <a:lnTo>
                      <a:pt x="39524" y="11840"/>
                    </a:lnTo>
                    <a:cubicBezTo>
                      <a:pt x="39465" y="11789"/>
                      <a:pt x="39416" y="11728"/>
                      <a:pt x="39353" y="11681"/>
                    </a:cubicBezTo>
                    <a:lnTo>
                      <a:pt x="39353" y="11681"/>
                    </a:lnTo>
                    <a:cubicBezTo>
                      <a:pt x="39442" y="11735"/>
                      <a:pt x="39532" y="11806"/>
                      <a:pt x="39639" y="11896"/>
                    </a:cubicBezTo>
                    <a:cubicBezTo>
                      <a:pt x="39728" y="12003"/>
                      <a:pt x="39853" y="12110"/>
                      <a:pt x="39925" y="12254"/>
                    </a:cubicBezTo>
                    <a:cubicBezTo>
                      <a:pt x="40104" y="12540"/>
                      <a:pt x="40211" y="12880"/>
                      <a:pt x="40247" y="13219"/>
                    </a:cubicBezTo>
                    <a:cubicBezTo>
                      <a:pt x="40193" y="13076"/>
                      <a:pt x="40140" y="12933"/>
                      <a:pt x="40050" y="12808"/>
                    </a:cubicBezTo>
                    <a:lnTo>
                      <a:pt x="40050" y="12808"/>
                    </a:lnTo>
                    <a:cubicBezTo>
                      <a:pt x="40175" y="13184"/>
                      <a:pt x="40175" y="13595"/>
                      <a:pt x="40050" y="14042"/>
                    </a:cubicBezTo>
                    <a:lnTo>
                      <a:pt x="40122" y="13881"/>
                    </a:lnTo>
                    <a:lnTo>
                      <a:pt x="40122" y="13881"/>
                    </a:lnTo>
                    <a:cubicBezTo>
                      <a:pt x="40032" y="14418"/>
                      <a:pt x="39782" y="14955"/>
                      <a:pt x="39478" y="15455"/>
                    </a:cubicBezTo>
                    <a:cubicBezTo>
                      <a:pt x="39174" y="15938"/>
                      <a:pt x="38816" y="16403"/>
                      <a:pt x="38422" y="16851"/>
                    </a:cubicBezTo>
                    <a:cubicBezTo>
                      <a:pt x="37635" y="17709"/>
                      <a:pt x="36759" y="18460"/>
                      <a:pt x="35811" y="19176"/>
                    </a:cubicBezTo>
                    <a:cubicBezTo>
                      <a:pt x="36187" y="18908"/>
                      <a:pt x="36562" y="18621"/>
                      <a:pt x="36920" y="18317"/>
                    </a:cubicBezTo>
                    <a:lnTo>
                      <a:pt x="36920" y="18317"/>
                    </a:lnTo>
                    <a:cubicBezTo>
                      <a:pt x="36848" y="18407"/>
                      <a:pt x="36276" y="18908"/>
                      <a:pt x="35757" y="19301"/>
                    </a:cubicBezTo>
                    <a:cubicBezTo>
                      <a:pt x="35847" y="19265"/>
                      <a:pt x="36240" y="18979"/>
                      <a:pt x="36580" y="18693"/>
                    </a:cubicBezTo>
                    <a:cubicBezTo>
                      <a:pt x="36890" y="18448"/>
                      <a:pt x="37171" y="18203"/>
                      <a:pt x="37204" y="18203"/>
                    </a:cubicBezTo>
                    <a:cubicBezTo>
                      <a:pt x="37207" y="18203"/>
                      <a:pt x="37208" y="18205"/>
                      <a:pt x="37206" y="18210"/>
                    </a:cubicBezTo>
                    <a:cubicBezTo>
                      <a:pt x="36348" y="18979"/>
                      <a:pt x="35811" y="19355"/>
                      <a:pt x="35292" y="19713"/>
                    </a:cubicBezTo>
                    <a:cubicBezTo>
                      <a:pt x="34756" y="20088"/>
                      <a:pt x="34219" y="20446"/>
                      <a:pt x="33253" y="21054"/>
                    </a:cubicBezTo>
                    <a:cubicBezTo>
                      <a:pt x="33238" y="21069"/>
                      <a:pt x="33237" y="21075"/>
                      <a:pt x="33247" y="21075"/>
                    </a:cubicBezTo>
                    <a:cubicBezTo>
                      <a:pt x="33299" y="21075"/>
                      <a:pt x="33656" y="20892"/>
                      <a:pt x="33726" y="20892"/>
                    </a:cubicBezTo>
                    <a:cubicBezTo>
                      <a:pt x="33783" y="20892"/>
                      <a:pt x="33652" y="21012"/>
                      <a:pt x="33021" y="21448"/>
                    </a:cubicBezTo>
                    <a:cubicBezTo>
                      <a:pt x="33029" y="21433"/>
                      <a:pt x="33025" y="21427"/>
                      <a:pt x="33011" y="21427"/>
                    </a:cubicBezTo>
                    <a:cubicBezTo>
                      <a:pt x="32923" y="21427"/>
                      <a:pt x="32424" y="21707"/>
                      <a:pt x="32348" y="21707"/>
                    </a:cubicBezTo>
                    <a:cubicBezTo>
                      <a:pt x="32308" y="21707"/>
                      <a:pt x="32384" y="21630"/>
                      <a:pt x="32699" y="21394"/>
                    </a:cubicBezTo>
                    <a:lnTo>
                      <a:pt x="32699" y="21394"/>
                    </a:lnTo>
                    <a:cubicBezTo>
                      <a:pt x="31375" y="22306"/>
                      <a:pt x="31625" y="21984"/>
                      <a:pt x="30570" y="22718"/>
                    </a:cubicBezTo>
                    <a:cubicBezTo>
                      <a:pt x="30695" y="22646"/>
                      <a:pt x="30910" y="22539"/>
                      <a:pt x="31124" y="22414"/>
                    </a:cubicBezTo>
                    <a:cubicBezTo>
                      <a:pt x="31173" y="22394"/>
                      <a:pt x="31201" y="22385"/>
                      <a:pt x="31212" y="22385"/>
                    </a:cubicBezTo>
                    <a:cubicBezTo>
                      <a:pt x="31288" y="22385"/>
                      <a:pt x="30506" y="22836"/>
                      <a:pt x="30176" y="23040"/>
                    </a:cubicBezTo>
                    <a:cubicBezTo>
                      <a:pt x="29497" y="23344"/>
                      <a:pt x="29103" y="23487"/>
                      <a:pt x="28012" y="24023"/>
                    </a:cubicBezTo>
                    <a:cubicBezTo>
                      <a:pt x="27279" y="24435"/>
                      <a:pt x="26510" y="24810"/>
                      <a:pt x="25740" y="25168"/>
                    </a:cubicBezTo>
                    <a:cubicBezTo>
                      <a:pt x="25719" y="25175"/>
                      <a:pt x="25706" y="25178"/>
                      <a:pt x="25699" y="25178"/>
                    </a:cubicBezTo>
                    <a:cubicBezTo>
                      <a:pt x="25672" y="25178"/>
                      <a:pt x="25740" y="25132"/>
                      <a:pt x="25740" y="25132"/>
                    </a:cubicBezTo>
                    <a:lnTo>
                      <a:pt x="25740" y="25132"/>
                    </a:lnTo>
                    <a:cubicBezTo>
                      <a:pt x="24994" y="25481"/>
                      <a:pt x="24224" y="25814"/>
                      <a:pt x="23462" y="26114"/>
                    </a:cubicBezTo>
                    <a:lnTo>
                      <a:pt x="23462" y="26114"/>
                    </a:lnTo>
                    <a:cubicBezTo>
                      <a:pt x="23590" y="25879"/>
                      <a:pt x="23718" y="25639"/>
                      <a:pt x="23741" y="25639"/>
                    </a:cubicBezTo>
                    <a:cubicBezTo>
                      <a:pt x="23746" y="25639"/>
                      <a:pt x="23746" y="25654"/>
                      <a:pt x="23737" y="25687"/>
                    </a:cubicBezTo>
                    <a:cubicBezTo>
                      <a:pt x="24274" y="24596"/>
                      <a:pt x="24864" y="23540"/>
                      <a:pt x="25490" y="22485"/>
                    </a:cubicBezTo>
                    <a:lnTo>
                      <a:pt x="25597" y="22467"/>
                    </a:lnTo>
                    <a:lnTo>
                      <a:pt x="25597" y="22467"/>
                    </a:lnTo>
                    <a:cubicBezTo>
                      <a:pt x="25436" y="22700"/>
                      <a:pt x="25275" y="22932"/>
                      <a:pt x="25114" y="23183"/>
                    </a:cubicBezTo>
                    <a:cubicBezTo>
                      <a:pt x="25052" y="23342"/>
                      <a:pt x="25031" y="23411"/>
                      <a:pt x="25043" y="23411"/>
                    </a:cubicBezTo>
                    <a:cubicBezTo>
                      <a:pt x="25069" y="23411"/>
                      <a:pt x="25246" y="23096"/>
                      <a:pt x="25490" y="22682"/>
                    </a:cubicBezTo>
                    <a:cubicBezTo>
                      <a:pt x="25848" y="22074"/>
                      <a:pt x="26366" y="21251"/>
                      <a:pt x="26706" y="20839"/>
                    </a:cubicBezTo>
                    <a:lnTo>
                      <a:pt x="26671" y="20786"/>
                    </a:lnTo>
                    <a:cubicBezTo>
                      <a:pt x="27601" y="19498"/>
                      <a:pt x="27833" y="19265"/>
                      <a:pt x="27994" y="19069"/>
                    </a:cubicBezTo>
                    <a:cubicBezTo>
                      <a:pt x="28084" y="18979"/>
                      <a:pt x="28155" y="18890"/>
                      <a:pt x="28316" y="18711"/>
                    </a:cubicBezTo>
                    <a:cubicBezTo>
                      <a:pt x="28459" y="18514"/>
                      <a:pt x="28710" y="18228"/>
                      <a:pt x="29139" y="17745"/>
                    </a:cubicBezTo>
                    <a:lnTo>
                      <a:pt x="29586" y="17083"/>
                    </a:lnTo>
                    <a:cubicBezTo>
                      <a:pt x="29588" y="17080"/>
                      <a:pt x="29589" y="17079"/>
                      <a:pt x="29588" y="17079"/>
                    </a:cubicBezTo>
                    <a:lnTo>
                      <a:pt x="29588" y="17079"/>
                    </a:lnTo>
                    <a:cubicBezTo>
                      <a:pt x="29581" y="17079"/>
                      <a:pt x="29227" y="17503"/>
                      <a:pt x="28889" y="17960"/>
                    </a:cubicBezTo>
                    <a:cubicBezTo>
                      <a:pt x="28532" y="18401"/>
                      <a:pt x="28192" y="18858"/>
                      <a:pt x="28127" y="18858"/>
                    </a:cubicBezTo>
                    <a:cubicBezTo>
                      <a:pt x="28124" y="18858"/>
                      <a:pt x="28121" y="18857"/>
                      <a:pt x="28119" y="18854"/>
                    </a:cubicBezTo>
                    <a:cubicBezTo>
                      <a:pt x="29085" y="17477"/>
                      <a:pt x="30606" y="15742"/>
                      <a:pt x="31858" y="14472"/>
                    </a:cubicBezTo>
                    <a:lnTo>
                      <a:pt x="31858" y="14472"/>
                    </a:lnTo>
                    <a:cubicBezTo>
                      <a:pt x="31597" y="14797"/>
                      <a:pt x="31337" y="15123"/>
                      <a:pt x="31076" y="15462"/>
                    </a:cubicBezTo>
                    <a:lnTo>
                      <a:pt x="31076" y="15462"/>
                    </a:lnTo>
                    <a:cubicBezTo>
                      <a:pt x="31260" y="15236"/>
                      <a:pt x="31541" y="14977"/>
                      <a:pt x="31929" y="14650"/>
                    </a:cubicBezTo>
                    <a:cubicBezTo>
                      <a:pt x="32377" y="14293"/>
                      <a:pt x="32931" y="13846"/>
                      <a:pt x="33611" y="13309"/>
                    </a:cubicBezTo>
                    <a:lnTo>
                      <a:pt x="33611" y="13309"/>
                    </a:lnTo>
                    <a:cubicBezTo>
                      <a:pt x="33199" y="13595"/>
                      <a:pt x="32806" y="13899"/>
                      <a:pt x="32430" y="14221"/>
                    </a:cubicBezTo>
                    <a:cubicBezTo>
                      <a:pt x="32842" y="13738"/>
                      <a:pt x="33647" y="13041"/>
                      <a:pt x="34612" y="12415"/>
                    </a:cubicBezTo>
                    <a:cubicBezTo>
                      <a:pt x="35561" y="11806"/>
                      <a:pt x="36670" y="11288"/>
                      <a:pt x="37546" y="11145"/>
                    </a:cubicBezTo>
                    <a:lnTo>
                      <a:pt x="37546" y="11145"/>
                    </a:lnTo>
                    <a:cubicBezTo>
                      <a:pt x="37103" y="11194"/>
                      <a:pt x="36660" y="11363"/>
                      <a:pt x="36507" y="11363"/>
                    </a:cubicBezTo>
                    <a:cubicBezTo>
                      <a:pt x="36493" y="11363"/>
                      <a:pt x="36482" y="11362"/>
                      <a:pt x="36473" y="11359"/>
                    </a:cubicBezTo>
                    <a:cubicBezTo>
                      <a:pt x="36670" y="11270"/>
                      <a:pt x="37063" y="11127"/>
                      <a:pt x="37510" y="11073"/>
                    </a:cubicBezTo>
                    <a:cubicBezTo>
                      <a:pt x="37625" y="11059"/>
                      <a:pt x="37742" y="11052"/>
                      <a:pt x="37856" y="11052"/>
                    </a:cubicBezTo>
                    <a:close/>
                    <a:moveTo>
                      <a:pt x="12012" y="24450"/>
                    </a:moveTo>
                    <a:cubicBezTo>
                      <a:pt x="12002" y="24499"/>
                      <a:pt x="11993" y="24547"/>
                      <a:pt x="11985" y="24596"/>
                    </a:cubicBezTo>
                    <a:lnTo>
                      <a:pt x="11896" y="24524"/>
                    </a:lnTo>
                    <a:lnTo>
                      <a:pt x="11896" y="24524"/>
                    </a:lnTo>
                    <a:cubicBezTo>
                      <a:pt x="11949" y="24596"/>
                      <a:pt x="11914" y="24882"/>
                      <a:pt x="11896" y="25276"/>
                    </a:cubicBezTo>
                    <a:cubicBezTo>
                      <a:pt x="11878" y="25669"/>
                      <a:pt x="11914" y="26170"/>
                      <a:pt x="12021" y="26653"/>
                    </a:cubicBezTo>
                    <a:cubicBezTo>
                      <a:pt x="12057" y="26760"/>
                      <a:pt x="12075" y="26867"/>
                      <a:pt x="12110" y="26993"/>
                    </a:cubicBezTo>
                    <a:cubicBezTo>
                      <a:pt x="12146" y="27082"/>
                      <a:pt x="12182" y="27207"/>
                      <a:pt x="12236" y="27279"/>
                    </a:cubicBezTo>
                    <a:cubicBezTo>
                      <a:pt x="12236" y="27315"/>
                      <a:pt x="12253" y="27350"/>
                      <a:pt x="12271" y="27386"/>
                    </a:cubicBezTo>
                    <a:cubicBezTo>
                      <a:pt x="12289" y="27422"/>
                      <a:pt x="12325" y="27440"/>
                      <a:pt x="12343" y="27476"/>
                    </a:cubicBezTo>
                    <a:cubicBezTo>
                      <a:pt x="12379" y="27529"/>
                      <a:pt x="12414" y="27583"/>
                      <a:pt x="12468" y="27619"/>
                    </a:cubicBezTo>
                    <a:cubicBezTo>
                      <a:pt x="12504" y="27655"/>
                      <a:pt x="12540" y="27690"/>
                      <a:pt x="12575" y="27726"/>
                    </a:cubicBezTo>
                    <a:cubicBezTo>
                      <a:pt x="12611" y="27744"/>
                      <a:pt x="12647" y="27762"/>
                      <a:pt x="12665" y="27762"/>
                    </a:cubicBezTo>
                    <a:cubicBezTo>
                      <a:pt x="12678" y="27766"/>
                      <a:pt x="12688" y="27769"/>
                      <a:pt x="12695" y="27769"/>
                    </a:cubicBezTo>
                    <a:cubicBezTo>
                      <a:pt x="12716" y="27769"/>
                      <a:pt x="12710" y="27748"/>
                      <a:pt x="12683" y="27708"/>
                    </a:cubicBezTo>
                    <a:lnTo>
                      <a:pt x="12683" y="27708"/>
                    </a:lnTo>
                    <a:cubicBezTo>
                      <a:pt x="12969" y="27905"/>
                      <a:pt x="13237" y="28030"/>
                      <a:pt x="13416" y="28102"/>
                    </a:cubicBezTo>
                    <a:cubicBezTo>
                      <a:pt x="13577" y="28173"/>
                      <a:pt x="13631" y="28227"/>
                      <a:pt x="13559" y="28245"/>
                    </a:cubicBezTo>
                    <a:cubicBezTo>
                      <a:pt x="13933" y="28311"/>
                      <a:pt x="14331" y="28339"/>
                      <a:pt x="14737" y="28339"/>
                    </a:cubicBezTo>
                    <a:cubicBezTo>
                      <a:pt x="15204" y="28339"/>
                      <a:pt x="15684" y="28302"/>
                      <a:pt x="16153" y="28245"/>
                    </a:cubicBezTo>
                    <a:cubicBezTo>
                      <a:pt x="16475" y="28245"/>
                      <a:pt x="15902" y="28424"/>
                      <a:pt x="15580" y="28424"/>
                    </a:cubicBezTo>
                    <a:cubicBezTo>
                      <a:pt x="15336" y="28441"/>
                      <a:pt x="15048" y="28457"/>
                      <a:pt x="14744" y="28457"/>
                    </a:cubicBezTo>
                    <a:cubicBezTo>
                      <a:pt x="14403" y="28457"/>
                      <a:pt x="14043" y="28436"/>
                      <a:pt x="13702" y="28370"/>
                    </a:cubicBezTo>
                    <a:cubicBezTo>
                      <a:pt x="13040" y="28263"/>
                      <a:pt x="12468" y="27959"/>
                      <a:pt x="12271" y="27601"/>
                    </a:cubicBezTo>
                    <a:cubicBezTo>
                      <a:pt x="12218" y="27529"/>
                      <a:pt x="12182" y="27494"/>
                      <a:pt x="12164" y="27476"/>
                    </a:cubicBezTo>
                    <a:cubicBezTo>
                      <a:pt x="12139" y="27463"/>
                      <a:pt x="12131" y="27450"/>
                      <a:pt x="12123" y="27450"/>
                    </a:cubicBezTo>
                    <a:cubicBezTo>
                      <a:pt x="12119" y="27450"/>
                      <a:pt x="12116" y="27453"/>
                      <a:pt x="12110" y="27458"/>
                    </a:cubicBezTo>
                    <a:cubicBezTo>
                      <a:pt x="12110" y="27458"/>
                      <a:pt x="12128" y="27511"/>
                      <a:pt x="12128" y="27547"/>
                    </a:cubicBezTo>
                    <a:cubicBezTo>
                      <a:pt x="12136" y="27562"/>
                      <a:pt x="12137" y="27571"/>
                      <a:pt x="12131" y="27571"/>
                    </a:cubicBezTo>
                    <a:cubicBezTo>
                      <a:pt x="12122" y="27571"/>
                      <a:pt x="12099" y="27553"/>
                      <a:pt x="12057" y="27511"/>
                    </a:cubicBezTo>
                    <a:cubicBezTo>
                      <a:pt x="12039" y="27458"/>
                      <a:pt x="11985" y="27386"/>
                      <a:pt x="11931" y="27279"/>
                    </a:cubicBezTo>
                    <a:cubicBezTo>
                      <a:pt x="11878" y="27154"/>
                      <a:pt x="11806" y="26993"/>
                      <a:pt x="11753" y="26778"/>
                    </a:cubicBezTo>
                    <a:cubicBezTo>
                      <a:pt x="11571" y="26068"/>
                      <a:pt x="11557" y="25296"/>
                      <a:pt x="11711" y="24535"/>
                    </a:cubicBezTo>
                    <a:lnTo>
                      <a:pt x="11711" y="24535"/>
                    </a:lnTo>
                    <a:lnTo>
                      <a:pt x="11878" y="24488"/>
                    </a:lnTo>
                    <a:cubicBezTo>
                      <a:pt x="11923" y="24477"/>
                      <a:pt x="11967" y="24464"/>
                      <a:pt x="12012" y="24450"/>
                    </a:cubicBezTo>
                    <a:close/>
                    <a:moveTo>
                      <a:pt x="4359" y="530"/>
                    </a:moveTo>
                    <a:cubicBezTo>
                      <a:pt x="4325" y="573"/>
                      <a:pt x="4291" y="618"/>
                      <a:pt x="4258" y="663"/>
                    </a:cubicBezTo>
                    <a:cubicBezTo>
                      <a:pt x="4097" y="877"/>
                      <a:pt x="3954" y="1092"/>
                      <a:pt x="3811" y="1324"/>
                    </a:cubicBezTo>
                    <a:cubicBezTo>
                      <a:pt x="3507" y="1789"/>
                      <a:pt x="3238" y="2255"/>
                      <a:pt x="2988" y="2755"/>
                    </a:cubicBezTo>
                    <a:cubicBezTo>
                      <a:pt x="2863" y="3006"/>
                      <a:pt x="2755" y="3256"/>
                      <a:pt x="2630" y="3507"/>
                    </a:cubicBezTo>
                    <a:cubicBezTo>
                      <a:pt x="2558" y="3632"/>
                      <a:pt x="2505" y="3757"/>
                      <a:pt x="2451" y="3882"/>
                    </a:cubicBezTo>
                    <a:cubicBezTo>
                      <a:pt x="2398" y="4025"/>
                      <a:pt x="2344" y="4151"/>
                      <a:pt x="2290" y="4276"/>
                    </a:cubicBezTo>
                    <a:cubicBezTo>
                      <a:pt x="2183" y="4544"/>
                      <a:pt x="2058" y="4812"/>
                      <a:pt x="1968" y="5081"/>
                    </a:cubicBezTo>
                    <a:cubicBezTo>
                      <a:pt x="1861" y="5349"/>
                      <a:pt x="1771" y="5617"/>
                      <a:pt x="1682" y="5886"/>
                    </a:cubicBezTo>
                    <a:cubicBezTo>
                      <a:pt x="913" y="8104"/>
                      <a:pt x="412" y="10501"/>
                      <a:pt x="90" y="13005"/>
                    </a:cubicBezTo>
                    <a:cubicBezTo>
                      <a:pt x="68" y="13353"/>
                      <a:pt x="52" y="13680"/>
                      <a:pt x="75" y="13680"/>
                    </a:cubicBezTo>
                    <a:cubicBezTo>
                      <a:pt x="88" y="13680"/>
                      <a:pt x="115" y="13566"/>
                      <a:pt x="162" y="13273"/>
                    </a:cubicBezTo>
                    <a:cubicBezTo>
                      <a:pt x="162" y="12951"/>
                      <a:pt x="197" y="12683"/>
                      <a:pt x="233" y="12468"/>
                    </a:cubicBezTo>
                    <a:cubicBezTo>
                      <a:pt x="269" y="12236"/>
                      <a:pt x="305" y="12075"/>
                      <a:pt x="323" y="11967"/>
                    </a:cubicBezTo>
                    <a:cubicBezTo>
                      <a:pt x="341" y="11900"/>
                      <a:pt x="357" y="11865"/>
                      <a:pt x="369" y="11865"/>
                    </a:cubicBezTo>
                    <a:cubicBezTo>
                      <a:pt x="392" y="11865"/>
                      <a:pt x="400" y="12000"/>
                      <a:pt x="376" y="12307"/>
                    </a:cubicBezTo>
                    <a:cubicBezTo>
                      <a:pt x="299" y="12912"/>
                      <a:pt x="288" y="12952"/>
                      <a:pt x="275" y="12952"/>
                    </a:cubicBezTo>
                    <a:cubicBezTo>
                      <a:pt x="273" y="12952"/>
                      <a:pt x="271" y="12951"/>
                      <a:pt x="269" y="12951"/>
                    </a:cubicBezTo>
                    <a:cubicBezTo>
                      <a:pt x="267" y="12949"/>
                      <a:pt x="265" y="12948"/>
                      <a:pt x="263" y="12948"/>
                    </a:cubicBezTo>
                    <a:cubicBezTo>
                      <a:pt x="247" y="12948"/>
                      <a:pt x="227" y="13044"/>
                      <a:pt x="179" y="13774"/>
                    </a:cubicBezTo>
                    <a:lnTo>
                      <a:pt x="305" y="13005"/>
                    </a:lnTo>
                    <a:lnTo>
                      <a:pt x="305" y="13005"/>
                    </a:lnTo>
                    <a:cubicBezTo>
                      <a:pt x="215" y="13792"/>
                      <a:pt x="162" y="14382"/>
                      <a:pt x="144" y="14901"/>
                    </a:cubicBezTo>
                    <a:cubicBezTo>
                      <a:pt x="126" y="15420"/>
                      <a:pt x="144" y="15849"/>
                      <a:pt x="162" y="16314"/>
                    </a:cubicBezTo>
                    <a:cubicBezTo>
                      <a:pt x="1" y="17852"/>
                      <a:pt x="36" y="19552"/>
                      <a:pt x="609" y="21126"/>
                    </a:cubicBezTo>
                    <a:cubicBezTo>
                      <a:pt x="913" y="21895"/>
                      <a:pt x="1360" y="22628"/>
                      <a:pt x="1950" y="23236"/>
                    </a:cubicBezTo>
                    <a:cubicBezTo>
                      <a:pt x="2523" y="23845"/>
                      <a:pt x="3256" y="24292"/>
                      <a:pt x="4007" y="24614"/>
                    </a:cubicBezTo>
                    <a:cubicBezTo>
                      <a:pt x="4759" y="24918"/>
                      <a:pt x="5546" y="25115"/>
                      <a:pt x="6333" y="25168"/>
                    </a:cubicBezTo>
                    <a:cubicBezTo>
                      <a:pt x="6704" y="25202"/>
                      <a:pt x="7076" y="25220"/>
                      <a:pt x="7444" y="25220"/>
                    </a:cubicBezTo>
                    <a:cubicBezTo>
                      <a:pt x="7855" y="25220"/>
                      <a:pt x="8261" y="25198"/>
                      <a:pt x="8658" y="25150"/>
                    </a:cubicBezTo>
                    <a:cubicBezTo>
                      <a:pt x="9034" y="25132"/>
                      <a:pt x="9391" y="25043"/>
                      <a:pt x="9767" y="25007"/>
                    </a:cubicBezTo>
                    <a:cubicBezTo>
                      <a:pt x="9946" y="24971"/>
                      <a:pt x="10125" y="24936"/>
                      <a:pt x="10304" y="24900"/>
                    </a:cubicBezTo>
                    <a:lnTo>
                      <a:pt x="10572" y="24846"/>
                    </a:lnTo>
                    <a:lnTo>
                      <a:pt x="10840" y="24775"/>
                    </a:lnTo>
                    <a:cubicBezTo>
                      <a:pt x="10915" y="24752"/>
                      <a:pt x="10987" y="24733"/>
                      <a:pt x="11059" y="24714"/>
                    </a:cubicBezTo>
                    <a:lnTo>
                      <a:pt x="11059" y="24714"/>
                    </a:lnTo>
                    <a:cubicBezTo>
                      <a:pt x="11008" y="25087"/>
                      <a:pt x="10993" y="25461"/>
                      <a:pt x="11019" y="25830"/>
                    </a:cubicBezTo>
                    <a:cubicBezTo>
                      <a:pt x="11037" y="26331"/>
                      <a:pt x="11126" y="26832"/>
                      <a:pt x="11287" y="27279"/>
                    </a:cubicBezTo>
                    <a:cubicBezTo>
                      <a:pt x="11323" y="27386"/>
                      <a:pt x="11359" y="27494"/>
                      <a:pt x="11413" y="27619"/>
                    </a:cubicBezTo>
                    <a:cubicBezTo>
                      <a:pt x="11466" y="27726"/>
                      <a:pt x="11502" y="27851"/>
                      <a:pt x="11592" y="27941"/>
                    </a:cubicBezTo>
                    <a:cubicBezTo>
                      <a:pt x="11717" y="28155"/>
                      <a:pt x="11878" y="28334"/>
                      <a:pt x="12057" y="28495"/>
                    </a:cubicBezTo>
                    <a:cubicBezTo>
                      <a:pt x="11968" y="28406"/>
                      <a:pt x="11960" y="28372"/>
                      <a:pt x="11982" y="28372"/>
                    </a:cubicBezTo>
                    <a:cubicBezTo>
                      <a:pt x="11991" y="28372"/>
                      <a:pt x="12005" y="28377"/>
                      <a:pt x="12021" y="28388"/>
                    </a:cubicBezTo>
                    <a:cubicBezTo>
                      <a:pt x="12075" y="28424"/>
                      <a:pt x="12200" y="28477"/>
                      <a:pt x="12253" y="28513"/>
                    </a:cubicBezTo>
                    <a:cubicBezTo>
                      <a:pt x="12557" y="28692"/>
                      <a:pt x="12736" y="28764"/>
                      <a:pt x="12826" y="28817"/>
                    </a:cubicBezTo>
                    <a:cubicBezTo>
                      <a:pt x="12933" y="28853"/>
                      <a:pt x="12933" y="28853"/>
                      <a:pt x="12915" y="28853"/>
                    </a:cubicBezTo>
                    <a:cubicBezTo>
                      <a:pt x="12886" y="28853"/>
                      <a:pt x="12814" y="28837"/>
                      <a:pt x="12781" y="28837"/>
                    </a:cubicBezTo>
                    <a:cubicBezTo>
                      <a:pt x="12753" y="28837"/>
                      <a:pt x="12753" y="28848"/>
                      <a:pt x="12826" y="28889"/>
                    </a:cubicBezTo>
                    <a:cubicBezTo>
                      <a:pt x="12862" y="28889"/>
                      <a:pt x="12969" y="28925"/>
                      <a:pt x="13130" y="28942"/>
                    </a:cubicBezTo>
                    <a:cubicBezTo>
                      <a:pt x="13219" y="28960"/>
                      <a:pt x="13309" y="28978"/>
                      <a:pt x="13416" y="28996"/>
                    </a:cubicBezTo>
                    <a:cubicBezTo>
                      <a:pt x="13541" y="29014"/>
                      <a:pt x="13666" y="29032"/>
                      <a:pt x="13792" y="29050"/>
                    </a:cubicBezTo>
                    <a:cubicBezTo>
                      <a:pt x="14084" y="29087"/>
                      <a:pt x="14431" y="29110"/>
                      <a:pt x="14826" y="29110"/>
                    </a:cubicBezTo>
                    <a:cubicBezTo>
                      <a:pt x="15179" y="29110"/>
                      <a:pt x="15569" y="29092"/>
                      <a:pt x="15992" y="29050"/>
                    </a:cubicBezTo>
                    <a:cubicBezTo>
                      <a:pt x="17763" y="28889"/>
                      <a:pt x="20034" y="28334"/>
                      <a:pt x="22288" y="27565"/>
                    </a:cubicBezTo>
                    <a:cubicBezTo>
                      <a:pt x="22446" y="27511"/>
                      <a:pt x="22605" y="27456"/>
                      <a:pt x="22763" y="27400"/>
                    </a:cubicBezTo>
                    <a:lnTo>
                      <a:pt x="22763" y="27400"/>
                    </a:lnTo>
                    <a:cubicBezTo>
                      <a:pt x="22673" y="27642"/>
                      <a:pt x="22628" y="27804"/>
                      <a:pt x="22658" y="27804"/>
                    </a:cubicBezTo>
                    <a:cubicBezTo>
                      <a:pt x="22669" y="27804"/>
                      <a:pt x="22688" y="27785"/>
                      <a:pt x="22717" y="27744"/>
                    </a:cubicBezTo>
                    <a:cubicBezTo>
                      <a:pt x="22765" y="27616"/>
                      <a:pt x="22813" y="27491"/>
                      <a:pt x="22861" y="27365"/>
                    </a:cubicBezTo>
                    <a:lnTo>
                      <a:pt x="22861" y="27365"/>
                    </a:lnTo>
                    <a:cubicBezTo>
                      <a:pt x="24918" y="26633"/>
                      <a:pt x="26927" y="25756"/>
                      <a:pt x="28531" y="24954"/>
                    </a:cubicBezTo>
                    <a:cubicBezTo>
                      <a:pt x="30302" y="24077"/>
                      <a:pt x="31607" y="23290"/>
                      <a:pt x="32055" y="22968"/>
                    </a:cubicBezTo>
                    <a:lnTo>
                      <a:pt x="32055" y="22968"/>
                    </a:lnTo>
                    <a:cubicBezTo>
                      <a:pt x="31821" y="23099"/>
                      <a:pt x="31576" y="23242"/>
                      <a:pt x="31542" y="23242"/>
                    </a:cubicBezTo>
                    <a:cubicBezTo>
                      <a:pt x="31534" y="23242"/>
                      <a:pt x="31537" y="23235"/>
                      <a:pt x="31554" y="23218"/>
                    </a:cubicBezTo>
                    <a:cubicBezTo>
                      <a:pt x="32931" y="22414"/>
                      <a:pt x="34291" y="21537"/>
                      <a:pt x="35596" y="20553"/>
                    </a:cubicBezTo>
                    <a:cubicBezTo>
                      <a:pt x="36884" y="19552"/>
                      <a:pt x="38154" y="18496"/>
                      <a:pt x="39227" y="17244"/>
                    </a:cubicBezTo>
                    <a:cubicBezTo>
                      <a:pt x="39764" y="16600"/>
                      <a:pt x="40247" y="15938"/>
                      <a:pt x="40605" y="15187"/>
                    </a:cubicBezTo>
                    <a:cubicBezTo>
                      <a:pt x="40766" y="14811"/>
                      <a:pt x="40927" y="14418"/>
                      <a:pt x="40998" y="14007"/>
                    </a:cubicBezTo>
                    <a:cubicBezTo>
                      <a:pt x="41052" y="13577"/>
                      <a:pt x="41052" y="13166"/>
                      <a:pt x="40962" y="12754"/>
                    </a:cubicBezTo>
                    <a:cubicBezTo>
                      <a:pt x="40748" y="11932"/>
                      <a:pt x="40193" y="11252"/>
                      <a:pt x="39496" y="10840"/>
                    </a:cubicBezTo>
                    <a:cubicBezTo>
                      <a:pt x="39138" y="10644"/>
                      <a:pt x="38744" y="10536"/>
                      <a:pt x="38351" y="10483"/>
                    </a:cubicBezTo>
                    <a:cubicBezTo>
                      <a:pt x="38241" y="10473"/>
                      <a:pt x="38132" y="10469"/>
                      <a:pt x="38024" y="10469"/>
                    </a:cubicBezTo>
                    <a:cubicBezTo>
                      <a:pt x="37730" y="10469"/>
                      <a:pt x="37445" y="10502"/>
                      <a:pt x="37170" y="10554"/>
                    </a:cubicBezTo>
                    <a:cubicBezTo>
                      <a:pt x="37457" y="10511"/>
                      <a:pt x="37657" y="10495"/>
                      <a:pt x="37797" y="10495"/>
                    </a:cubicBezTo>
                    <a:cubicBezTo>
                      <a:pt x="38057" y="10495"/>
                      <a:pt x="38107" y="10549"/>
                      <a:pt x="38118" y="10572"/>
                    </a:cubicBezTo>
                    <a:cubicBezTo>
                      <a:pt x="38118" y="10590"/>
                      <a:pt x="38118" y="10626"/>
                      <a:pt x="38154" y="10644"/>
                    </a:cubicBezTo>
                    <a:cubicBezTo>
                      <a:pt x="38208" y="10662"/>
                      <a:pt x="38297" y="10679"/>
                      <a:pt x="38530" y="10733"/>
                    </a:cubicBezTo>
                    <a:cubicBezTo>
                      <a:pt x="38707" y="10746"/>
                      <a:pt x="38777" y="10758"/>
                      <a:pt x="38783" y="10758"/>
                    </a:cubicBezTo>
                    <a:cubicBezTo>
                      <a:pt x="38786" y="10758"/>
                      <a:pt x="38778" y="10756"/>
                      <a:pt x="38762" y="10751"/>
                    </a:cubicBezTo>
                    <a:cubicBezTo>
                      <a:pt x="38727" y="10715"/>
                      <a:pt x="38583" y="10697"/>
                      <a:pt x="38440" y="10662"/>
                    </a:cubicBezTo>
                    <a:cubicBezTo>
                      <a:pt x="38297" y="10608"/>
                      <a:pt x="38172" y="10608"/>
                      <a:pt x="38154" y="10608"/>
                    </a:cubicBezTo>
                    <a:cubicBezTo>
                      <a:pt x="38154" y="10590"/>
                      <a:pt x="38172" y="10590"/>
                      <a:pt x="38244" y="10590"/>
                    </a:cubicBezTo>
                    <a:cubicBezTo>
                      <a:pt x="38315" y="10590"/>
                      <a:pt x="38422" y="10590"/>
                      <a:pt x="38583" y="10626"/>
                    </a:cubicBezTo>
                    <a:cubicBezTo>
                      <a:pt x="38637" y="10644"/>
                      <a:pt x="38691" y="10662"/>
                      <a:pt x="38744" y="10679"/>
                    </a:cubicBezTo>
                    <a:cubicBezTo>
                      <a:pt x="38798" y="10697"/>
                      <a:pt x="38852" y="10715"/>
                      <a:pt x="38888" y="10733"/>
                    </a:cubicBezTo>
                    <a:cubicBezTo>
                      <a:pt x="38977" y="10769"/>
                      <a:pt x="39066" y="10805"/>
                      <a:pt x="39138" y="10840"/>
                    </a:cubicBezTo>
                    <a:cubicBezTo>
                      <a:pt x="39281" y="10912"/>
                      <a:pt x="39406" y="10966"/>
                      <a:pt x="39496" y="11037"/>
                    </a:cubicBezTo>
                    <a:cubicBezTo>
                      <a:pt x="39585" y="11109"/>
                      <a:pt x="39675" y="11145"/>
                      <a:pt x="39746" y="11198"/>
                    </a:cubicBezTo>
                    <a:cubicBezTo>
                      <a:pt x="39818" y="11252"/>
                      <a:pt x="39889" y="11306"/>
                      <a:pt x="39961" y="11359"/>
                    </a:cubicBezTo>
                    <a:cubicBezTo>
                      <a:pt x="40104" y="11449"/>
                      <a:pt x="40211" y="11574"/>
                      <a:pt x="40390" y="11771"/>
                    </a:cubicBezTo>
                    <a:cubicBezTo>
                      <a:pt x="40515" y="11967"/>
                      <a:pt x="40730" y="12271"/>
                      <a:pt x="40802" y="12754"/>
                    </a:cubicBezTo>
                    <a:cubicBezTo>
                      <a:pt x="40694" y="12415"/>
                      <a:pt x="40515" y="12128"/>
                      <a:pt x="40301" y="11860"/>
                    </a:cubicBezTo>
                    <a:lnTo>
                      <a:pt x="40301" y="11860"/>
                    </a:lnTo>
                    <a:cubicBezTo>
                      <a:pt x="40623" y="12307"/>
                      <a:pt x="40855" y="12897"/>
                      <a:pt x="40837" y="13541"/>
                    </a:cubicBezTo>
                    <a:cubicBezTo>
                      <a:pt x="40802" y="14185"/>
                      <a:pt x="40587" y="14847"/>
                      <a:pt x="40247" y="15473"/>
                    </a:cubicBezTo>
                    <a:cubicBezTo>
                      <a:pt x="39567" y="16707"/>
                      <a:pt x="38530" y="17799"/>
                      <a:pt x="37510" y="18729"/>
                    </a:cubicBezTo>
                    <a:lnTo>
                      <a:pt x="37618" y="18460"/>
                    </a:lnTo>
                    <a:lnTo>
                      <a:pt x="37618" y="18460"/>
                    </a:lnTo>
                    <a:cubicBezTo>
                      <a:pt x="36920" y="19194"/>
                      <a:pt x="35775" y="20088"/>
                      <a:pt x="35561" y="20106"/>
                    </a:cubicBezTo>
                    <a:cubicBezTo>
                      <a:pt x="36848" y="19140"/>
                      <a:pt x="37492" y="18460"/>
                      <a:pt x="38011" y="17888"/>
                    </a:cubicBezTo>
                    <a:cubicBezTo>
                      <a:pt x="38512" y="17298"/>
                      <a:pt x="38923" y="16833"/>
                      <a:pt x="39514" y="16099"/>
                    </a:cubicBezTo>
                    <a:lnTo>
                      <a:pt x="39514" y="16099"/>
                    </a:lnTo>
                    <a:cubicBezTo>
                      <a:pt x="39478" y="16185"/>
                      <a:pt x="39465" y="16220"/>
                      <a:pt x="39470" y="16220"/>
                    </a:cubicBezTo>
                    <a:cubicBezTo>
                      <a:pt x="39479" y="16220"/>
                      <a:pt x="39528" y="16142"/>
                      <a:pt x="39603" y="16046"/>
                    </a:cubicBezTo>
                    <a:cubicBezTo>
                      <a:pt x="39818" y="15706"/>
                      <a:pt x="40068" y="15205"/>
                      <a:pt x="40265" y="14615"/>
                    </a:cubicBezTo>
                    <a:cubicBezTo>
                      <a:pt x="40319" y="14472"/>
                      <a:pt x="40354" y="14328"/>
                      <a:pt x="40408" y="14167"/>
                    </a:cubicBezTo>
                    <a:cubicBezTo>
                      <a:pt x="40426" y="14007"/>
                      <a:pt x="40480" y="13846"/>
                      <a:pt x="40480" y="13685"/>
                    </a:cubicBezTo>
                    <a:cubicBezTo>
                      <a:pt x="40497" y="13524"/>
                      <a:pt x="40497" y="13363"/>
                      <a:pt x="40497" y="13202"/>
                    </a:cubicBezTo>
                    <a:cubicBezTo>
                      <a:pt x="40480" y="13041"/>
                      <a:pt x="40462" y="12880"/>
                      <a:pt x="40408" y="12719"/>
                    </a:cubicBezTo>
                    <a:lnTo>
                      <a:pt x="40408" y="12719"/>
                    </a:lnTo>
                    <a:cubicBezTo>
                      <a:pt x="40497" y="12862"/>
                      <a:pt x="40533" y="13041"/>
                      <a:pt x="40587" y="13202"/>
                    </a:cubicBezTo>
                    <a:cubicBezTo>
                      <a:pt x="40497" y="12128"/>
                      <a:pt x="39567" y="11073"/>
                      <a:pt x="38440" y="10912"/>
                    </a:cubicBezTo>
                    <a:cubicBezTo>
                      <a:pt x="38278" y="10886"/>
                      <a:pt x="38114" y="10873"/>
                      <a:pt x="37947" y="10873"/>
                    </a:cubicBezTo>
                    <a:cubicBezTo>
                      <a:pt x="37544" y="10873"/>
                      <a:pt x="37134" y="10946"/>
                      <a:pt x="36741" y="11073"/>
                    </a:cubicBezTo>
                    <a:cubicBezTo>
                      <a:pt x="36204" y="11234"/>
                      <a:pt x="35686" y="11484"/>
                      <a:pt x="35203" y="11753"/>
                    </a:cubicBezTo>
                    <a:cubicBezTo>
                      <a:pt x="35336" y="11695"/>
                      <a:pt x="35411" y="11667"/>
                      <a:pt x="35435" y="11667"/>
                    </a:cubicBezTo>
                    <a:cubicBezTo>
                      <a:pt x="35463" y="11667"/>
                      <a:pt x="35424" y="11704"/>
                      <a:pt x="35328" y="11771"/>
                    </a:cubicBezTo>
                    <a:cubicBezTo>
                      <a:pt x="35239" y="11842"/>
                      <a:pt x="35113" y="11914"/>
                      <a:pt x="34952" y="12021"/>
                    </a:cubicBezTo>
                    <a:cubicBezTo>
                      <a:pt x="34791" y="12128"/>
                      <a:pt x="34595" y="12254"/>
                      <a:pt x="34398" y="12379"/>
                    </a:cubicBezTo>
                    <a:cubicBezTo>
                      <a:pt x="34044" y="12622"/>
                      <a:pt x="33918" y="12704"/>
                      <a:pt x="33909" y="12704"/>
                    </a:cubicBezTo>
                    <a:cubicBezTo>
                      <a:pt x="33902" y="12704"/>
                      <a:pt x="33962" y="12656"/>
                      <a:pt x="34040" y="12593"/>
                    </a:cubicBezTo>
                    <a:cubicBezTo>
                      <a:pt x="34162" y="12485"/>
                      <a:pt x="34344" y="12347"/>
                      <a:pt x="34311" y="12347"/>
                    </a:cubicBezTo>
                    <a:cubicBezTo>
                      <a:pt x="34300" y="12347"/>
                      <a:pt x="34267" y="12362"/>
                      <a:pt x="34201" y="12397"/>
                    </a:cubicBezTo>
                    <a:cubicBezTo>
                      <a:pt x="33772" y="12611"/>
                      <a:pt x="33038" y="13166"/>
                      <a:pt x="32359" y="13810"/>
                    </a:cubicBezTo>
                    <a:cubicBezTo>
                      <a:pt x="31679" y="14454"/>
                      <a:pt x="31035" y="15151"/>
                      <a:pt x="30659" y="15563"/>
                    </a:cubicBezTo>
                    <a:cubicBezTo>
                      <a:pt x="30672" y="15546"/>
                      <a:pt x="30676" y="15538"/>
                      <a:pt x="30673" y="15538"/>
                    </a:cubicBezTo>
                    <a:cubicBezTo>
                      <a:pt x="30648" y="15538"/>
                      <a:pt x="30204" y="15984"/>
                      <a:pt x="29872" y="16332"/>
                    </a:cubicBezTo>
                    <a:cubicBezTo>
                      <a:pt x="29689" y="16524"/>
                      <a:pt x="29535" y="16679"/>
                      <a:pt x="29515" y="16679"/>
                    </a:cubicBezTo>
                    <a:cubicBezTo>
                      <a:pt x="29497" y="16679"/>
                      <a:pt x="29603" y="16537"/>
                      <a:pt x="29926" y="16153"/>
                    </a:cubicBezTo>
                    <a:lnTo>
                      <a:pt x="29926" y="16153"/>
                    </a:lnTo>
                    <a:cubicBezTo>
                      <a:pt x="29085" y="17047"/>
                      <a:pt x="28459" y="17870"/>
                      <a:pt x="27905" y="18639"/>
                    </a:cubicBezTo>
                    <a:cubicBezTo>
                      <a:pt x="27350" y="19391"/>
                      <a:pt x="26867" y="20070"/>
                      <a:pt x="26349" y="20696"/>
                    </a:cubicBezTo>
                    <a:cubicBezTo>
                      <a:pt x="26259" y="20911"/>
                      <a:pt x="25991" y="21430"/>
                      <a:pt x="25651" y="22002"/>
                    </a:cubicBezTo>
                    <a:lnTo>
                      <a:pt x="25579" y="21913"/>
                    </a:lnTo>
                    <a:cubicBezTo>
                      <a:pt x="25454" y="22145"/>
                      <a:pt x="25329" y="22396"/>
                      <a:pt x="25204" y="22646"/>
                    </a:cubicBezTo>
                    <a:cubicBezTo>
                      <a:pt x="24792" y="23326"/>
                      <a:pt x="24435" y="23827"/>
                      <a:pt x="24095" y="24345"/>
                    </a:cubicBezTo>
                    <a:cubicBezTo>
                      <a:pt x="23773" y="24864"/>
                      <a:pt x="23451" y="25383"/>
                      <a:pt x="23147" y="26134"/>
                    </a:cubicBezTo>
                    <a:cubicBezTo>
                      <a:pt x="23272" y="25848"/>
                      <a:pt x="23558" y="25276"/>
                      <a:pt x="23630" y="25258"/>
                    </a:cubicBezTo>
                    <a:lnTo>
                      <a:pt x="23630" y="25258"/>
                    </a:lnTo>
                    <a:cubicBezTo>
                      <a:pt x="23630" y="25322"/>
                      <a:pt x="23452" y="25723"/>
                      <a:pt x="23253" y="26196"/>
                    </a:cubicBezTo>
                    <a:lnTo>
                      <a:pt x="23253" y="26196"/>
                    </a:lnTo>
                    <a:cubicBezTo>
                      <a:pt x="22953" y="26312"/>
                      <a:pt x="22654" y="26423"/>
                      <a:pt x="22360" y="26528"/>
                    </a:cubicBezTo>
                    <a:cubicBezTo>
                      <a:pt x="21251" y="26921"/>
                      <a:pt x="20195" y="27243"/>
                      <a:pt x="19355" y="27494"/>
                    </a:cubicBezTo>
                    <a:cubicBezTo>
                      <a:pt x="19247" y="27547"/>
                      <a:pt x="19033" y="27637"/>
                      <a:pt x="19015" y="27655"/>
                    </a:cubicBezTo>
                    <a:cubicBezTo>
                      <a:pt x="19007" y="27663"/>
                      <a:pt x="19009" y="27667"/>
                      <a:pt x="19025" y="27667"/>
                    </a:cubicBezTo>
                    <a:cubicBezTo>
                      <a:pt x="19078" y="27667"/>
                      <a:pt x="19284" y="27617"/>
                      <a:pt x="19766" y="27494"/>
                    </a:cubicBezTo>
                    <a:lnTo>
                      <a:pt x="19766" y="27494"/>
                    </a:lnTo>
                    <a:cubicBezTo>
                      <a:pt x="18818" y="27851"/>
                      <a:pt x="17441" y="28084"/>
                      <a:pt x="16385" y="28173"/>
                    </a:cubicBezTo>
                    <a:cubicBezTo>
                      <a:pt x="16672" y="28102"/>
                      <a:pt x="16958" y="28012"/>
                      <a:pt x="17262" y="27941"/>
                    </a:cubicBezTo>
                    <a:lnTo>
                      <a:pt x="17262" y="27941"/>
                    </a:lnTo>
                    <a:cubicBezTo>
                      <a:pt x="16511" y="28066"/>
                      <a:pt x="15741" y="28155"/>
                      <a:pt x="14972" y="28155"/>
                    </a:cubicBezTo>
                    <a:cubicBezTo>
                      <a:pt x="14579" y="28155"/>
                      <a:pt x="14203" y="28120"/>
                      <a:pt x="13845" y="28066"/>
                    </a:cubicBezTo>
                    <a:cubicBezTo>
                      <a:pt x="13488" y="27994"/>
                      <a:pt x="13166" y="27887"/>
                      <a:pt x="12915" y="27744"/>
                    </a:cubicBezTo>
                    <a:cubicBezTo>
                      <a:pt x="12665" y="27583"/>
                      <a:pt x="12486" y="27422"/>
                      <a:pt x="12396" y="27207"/>
                    </a:cubicBezTo>
                    <a:cubicBezTo>
                      <a:pt x="12379" y="27172"/>
                      <a:pt x="12361" y="27154"/>
                      <a:pt x="12343" y="27118"/>
                    </a:cubicBezTo>
                    <a:lnTo>
                      <a:pt x="12307" y="26993"/>
                    </a:lnTo>
                    <a:cubicBezTo>
                      <a:pt x="12271" y="26921"/>
                      <a:pt x="12253" y="26832"/>
                      <a:pt x="12218" y="26760"/>
                    </a:cubicBezTo>
                    <a:cubicBezTo>
                      <a:pt x="12200" y="26671"/>
                      <a:pt x="12164" y="26599"/>
                      <a:pt x="12146" y="26510"/>
                    </a:cubicBezTo>
                    <a:cubicBezTo>
                      <a:pt x="12128" y="26420"/>
                      <a:pt x="12110" y="26349"/>
                      <a:pt x="12092" y="26259"/>
                    </a:cubicBezTo>
                    <a:cubicBezTo>
                      <a:pt x="11972" y="25641"/>
                      <a:pt x="12000" y="25006"/>
                      <a:pt x="12114" y="24418"/>
                    </a:cubicBezTo>
                    <a:lnTo>
                      <a:pt x="12114" y="24418"/>
                    </a:lnTo>
                    <a:cubicBezTo>
                      <a:pt x="12368" y="24334"/>
                      <a:pt x="12615" y="24231"/>
                      <a:pt x="12862" y="24149"/>
                    </a:cubicBezTo>
                    <a:cubicBezTo>
                      <a:pt x="13148" y="24023"/>
                      <a:pt x="13416" y="23862"/>
                      <a:pt x="13702" y="23719"/>
                    </a:cubicBezTo>
                    <a:cubicBezTo>
                      <a:pt x="13971" y="23558"/>
                      <a:pt x="14239" y="23397"/>
                      <a:pt x="14489" y="23236"/>
                    </a:cubicBezTo>
                    <a:cubicBezTo>
                      <a:pt x="14543" y="23236"/>
                      <a:pt x="14632" y="23218"/>
                      <a:pt x="14793" y="23147"/>
                    </a:cubicBezTo>
                    <a:cubicBezTo>
                      <a:pt x="14865" y="23111"/>
                      <a:pt x="14972" y="23057"/>
                      <a:pt x="15097" y="22986"/>
                    </a:cubicBezTo>
                    <a:cubicBezTo>
                      <a:pt x="15241" y="22897"/>
                      <a:pt x="15384" y="22807"/>
                      <a:pt x="15580" y="22664"/>
                    </a:cubicBezTo>
                    <a:lnTo>
                      <a:pt x="15580" y="22664"/>
                    </a:lnTo>
                    <a:cubicBezTo>
                      <a:pt x="15437" y="22753"/>
                      <a:pt x="15241" y="22879"/>
                      <a:pt x="15097" y="22968"/>
                    </a:cubicBezTo>
                    <a:cubicBezTo>
                      <a:pt x="14985" y="23038"/>
                      <a:pt x="14895" y="23087"/>
                      <a:pt x="14887" y="23087"/>
                    </a:cubicBezTo>
                    <a:cubicBezTo>
                      <a:pt x="14885" y="23087"/>
                      <a:pt x="14889" y="23083"/>
                      <a:pt x="14901" y="23075"/>
                    </a:cubicBezTo>
                    <a:cubicBezTo>
                      <a:pt x="15491" y="22700"/>
                      <a:pt x="16081" y="22306"/>
                      <a:pt x="16618" y="21841"/>
                    </a:cubicBezTo>
                    <a:cubicBezTo>
                      <a:pt x="16886" y="21627"/>
                      <a:pt x="17137" y="21358"/>
                      <a:pt x="17387" y="21108"/>
                    </a:cubicBezTo>
                    <a:lnTo>
                      <a:pt x="17727" y="20696"/>
                    </a:lnTo>
                    <a:cubicBezTo>
                      <a:pt x="17852" y="20571"/>
                      <a:pt x="17942" y="20410"/>
                      <a:pt x="18049" y="20267"/>
                    </a:cubicBezTo>
                    <a:lnTo>
                      <a:pt x="18049" y="20267"/>
                    </a:lnTo>
                    <a:cubicBezTo>
                      <a:pt x="17959" y="20374"/>
                      <a:pt x="17852" y="20482"/>
                      <a:pt x="17745" y="20589"/>
                    </a:cubicBezTo>
                    <a:cubicBezTo>
                      <a:pt x="17852" y="20464"/>
                      <a:pt x="17977" y="20303"/>
                      <a:pt x="18085" y="20142"/>
                    </a:cubicBezTo>
                    <a:cubicBezTo>
                      <a:pt x="18210" y="19981"/>
                      <a:pt x="18299" y="19784"/>
                      <a:pt x="18407" y="19587"/>
                    </a:cubicBezTo>
                    <a:cubicBezTo>
                      <a:pt x="18514" y="19391"/>
                      <a:pt x="18603" y="19176"/>
                      <a:pt x="18693" y="18943"/>
                    </a:cubicBezTo>
                    <a:cubicBezTo>
                      <a:pt x="18729" y="18836"/>
                      <a:pt x="18764" y="18711"/>
                      <a:pt x="18782" y="18586"/>
                    </a:cubicBezTo>
                    <a:cubicBezTo>
                      <a:pt x="18800" y="18532"/>
                      <a:pt x="18818" y="18460"/>
                      <a:pt x="18818" y="18389"/>
                    </a:cubicBezTo>
                    <a:cubicBezTo>
                      <a:pt x="18836" y="18317"/>
                      <a:pt x="18836" y="18246"/>
                      <a:pt x="18836" y="18174"/>
                    </a:cubicBezTo>
                    <a:cubicBezTo>
                      <a:pt x="18854" y="17870"/>
                      <a:pt x="18764" y="17566"/>
                      <a:pt x="18532" y="17387"/>
                    </a:cubicBezTo>
                    <a:cubicBezTo>
                      <a:pt x="18407" y="17298"/>
                      <a:pt x="18264" y="17262"/>
                      <a:pt x="18138" y="17226"/>
                    </a:cubicBezTo>
                    <a:cubicBezTo>
                      <a:pt x="18067" y="17217"/>
                      <a:pt x="17995" y="17213"/>
                      <a:pt x="17924" y="17213"/>
                    </a:cubicBezTo>
                    <a:cubicBezTo>
                      <a:pt x="17852" y="17213"/>
                      <a:pt x="17781" y="17217"/>
                      <a:pt x="17709" y="17226"/>
                    </a:cubicBezTo>
                    <a:cubicBezTo>
                      <a:pt x="17441" y="17262"/>
                      <a:pt x="17244" y="17316"/>
                      <a:pt x="17029" y="17387"/>
                    </a:cubicBezTo>
                    <a:cubicBezTo>
                      <a:pt x="16815" y="17441"/>
                      <a:pt x="16636" y="17530"/>
                      <a:pt x="16457" y="17584"/>
                    </a:cubicBezTo>
                    <a:cubicBezTo>
                      <a:pt x="16457" y="17602"/>
                      <a:pt x="16260" y="17727"/>
                      <a:pt x="16081" y="17852"/>
                    </a:cubicBezTo>
                    <a:cubicBezTo>
                      <a:pt x="15885" y="17995"/>
                      <a:pt x="15724" y="18121"/>
                      <a:pt x="15777" y="18121"/>
                    </a:cubicBezTo>
                    <a:cubicBezTo>
                      <a:pt x="14901" y="18657"/>
                      <a:pt x="14078" y="19355"/>
                      <a:pt x="13362" y="20160"/>
                    </a:cubicBezTo>
                    <a:cubicBezTo>
                      <a:pt x="12647" y="20947"/>
                      <a:pt x="12039" y="21859"/>
                      <a:pt x="11609" y="22825"/>
                    </a:cubicBezTo>
                    <a:cubicBezTo>
                      <a:pt x="11406" y="23282"/>
                      <a:pt x="11247" y="23755"/>
                      <a:pt x="11144" y="24232"/>
                    </a:cubicBezTo>
                    <a:lnTo>
                      <a:pt x="11144" y="24232"/>
                    </a:lnTo>
                    <a:cubicBezTo>
                      <a:pt x="11000" y="24279"/>
                      <a:pt x="10887" y="24311"/>
                      <a:pt x="10805" y="24327"/>
                    </a:cubicBezTo>
                    <a:cubicBezTo>
                      <a:pt x="10684" y="24368"/>
                      <a:pt x="10633" y="24388"/>
                      <a:pt x="10639" y="24388"/>
                    </a:cubicBezTo>
                    <a:cubicBezTo>
                      <a:pt x="10640" y="24388"/>
                      <a:pt x="10648" y="24386"/>
                      <a:pt x="10661" y="24381"/>
                    </a:cubicBezTo>
                    <a:cubicBezTo>
                      <a:pt x="10733" y="24367"/>
                      <a:pt x="10991" y="24318"/>
                      <a:pt x="11116" y="24318"/>
                    </a:cubicBezTo>
                    <a:cubicBezTo>
                      <a:pt x="11120" y="24318"/>
                      <a:pt x="11123" y="24318"/>
                      <a:pt x="11126" y="24318"/>
                    </a:cubicBezTo>
                    <a:lnTo>
                      <a:pt x="11126" y="24318"/>
                    </a:lnTo>
                    <a:cubicBezTo>
                      <a:pt x="11124" y="24328"/>
                      <a:pt x="11122" y="24337"/>
                      <a:pt x="11120" y="24347"/>
                    </a:cubicBezTo>
                    <a:lnTo>
                      <a:pt x="11120" y="24347"/>
                    </a:lnTo>
                    <a:cubicBezTo>
                      <a:pt x="10929" y="24409"/>
                      <a:pt x="10752" y="24458"/>
                      <a:pt x="10590" y="24506"/>
                    </a:cubicBezTo>
                    <a:cubicBezTo>
                      <a:pt x="10393" y="24542"/>
                      <a:pt x="10232" y="24578"/>
                      <a:pt x="10071" y="24614"/>
                    </a:cubicBezTo>
                    <a:cubicBezTo>
                      <a:pt x="9749" y="24685"/>
                      <a:pt x="9463" y="24721"/>
                      <a:pt x="9141" y="24757"/>
                    </a:cubicBezTo>
                    <a:cubicBezTo>
                      <a:pt x="8691" y="24810"/>
                      <a:pt x="8192" y="24873"/>
                      <a:pt x="7491" y="24873"/>
                    </a:cubicBezTo>
                    <a:cubicBezTo>
                      <a:pt x="7245" y="24873"/>
                      <a:pt x="6974" y="24865"/>
                      <a:pt x="6673" y="24846"/>
                    </a:cubicBezTo>
                    <a:lnTo>
                      <a:pt x="6673" y="24846"/>
                    </a:lnTo>
                    <a:cubicBezTo>
                      <a:pt x="6797" y="24850"/>
                      <a:pt x="6913" y="24851"/>
                      <a:pt x="7021" y="24851"/>
                    </a:cubicBezTo>
                    <a:cubicBezTo>
                      <a:pt x="7504" y="24851"/>
                      <a:pt x="7842" y="24822"/>
                      <a:pt x="8193" y="24793"/>
                    </a:cubicBezTo>
                    <a:cubicBezTo>
                      <a:pt x="8408" y="24757"/>
                      <a:pt x="8604" y="24739"/>
                      <a:pt x="8855" y="24703"/>
                    </a:cubicBezTo>
                    <a:cubicBezTo>
                      <a:pt x="9087" y="24667"/>
                      <a:pt x="9356" y="24632"/>
                      <a:pt x="9678" y="24596"/>
                    </a:cubicBezTo>
                    <a:lnTo>
                      <a:pt x="9266" y="24560"/>
                    </a:lnTo>
                    <a:cubicBezTo>
                      <a:pt x="8464" y="24707"/>
                      <a:pt x="7736" y="24795"/>
                      <a:pt x="6974" y="24795"/>
                    </a:cubicBezTo>
                    <a:cubicBezTo>
                      <a:pt x="6904" y="24795"/>
                      <a:pt x="6833" y="24794"/>
                      <a:pt x="6762" y="24793"/>
                    </a:cubicBezTo>
                    <a:cubicBezTo>
                      <a:pt x="5939" y="24775"/>
                      <a:pt x="5045" y="24703"/>
                      <a:pt x="4025" y="24310"/>
                    </a:cubicBezTo>
                    <a:lnTo>
                      <a:pt x="3882" y="24149"/>
                    </a:lnTo>
                    <a:cubicBezTo>
                      <a:pt x="3864" y="24149"/>
                      <a:pt x="3775" y="24113"/>
                      <a:pt x="3632" y="24041"/>
                    </a:cubicBezTo>
                    <a:cubicBezTo>
                      <a:pt x="3507" y="23970"/>
                      <a:pt x="3328" y="23880"/>
                      <a:pt x="3113" y="23737"/>
                    </a:cubicBezTo>
                    <a:cubicBezTo>
                      <a:pt x="2684" y="23451"/>
                      <a:pt x="2129" y="22986"/>
                      <a:pt x="1646" y="22306"/>
                    </a:cubicBezTo>
                    <a:cubicBezTo>
                      <a:pt x="1163" y="21627"/>
                      <a:pt x="788" y="20714"/>
                      <a:pt x="591" y="19713"/>
                    </a:cubicBezTo>
                    <a:cubicBezTo>
                      <a:pt x="484" y="19230"/>
                      <a:pt x="448" y="18693"/>
                      <a:pt x="394" y="18174"/>
                    </a:cubicBezTo>
                    <a:cubicBezTo>
                      <a:pt x="412" y="17638"/>
                      <a:pt x="394" y="17101"/>
                      <a:pt x="430" y="16564"/>
                    </a:cubicBezTo>
                    <a:cubicBezTo>
                      <a:pt x="519" y="14436"/>
                      <a:pt x="788" y="12379"/>
                      <a:pt x="1002" y="10912"/>
                    </a:cubicBezTo>
                    <a:cubicBezTo>
                      <a:pt x="1128" y="10179"/>
                      <a:pt x="1235" y="9588"/>
                      <a:pt x="1288" y="9231"/>
                    </a:cubicBezTo>
                    <a:cubicBezTo>
                      <a:pt x="1344" y="8954"/>
                      <a:pt x="1367" y="8795"/>
                      <a:pt x="1358" y="8795"/>
                    </a:cubicBezTo>
                    <a:cubicBezTo>
                      <a:pt x="1356" y="8795"/>
                      <a:pt x="1351" y="8808"/>
                      <a:pt x="1343" y="8834"/>
                    </a:cubicBezTo>
                    <a:lnTo>
                      <a:pt x="1343" y="8834"/>
                    </a:lnTo>
                    <a:cubicBezTo>
                      <a:pt x="1345" y="8827"/>
                      <a:pt x="1345" y="8824"/>
                      <a:pt x="1345" y="8824"/>
                    </a:cubicBezTo>
                    <a:lnTo>
                      <a:pt x="1345" y="8824"/>
                    </a:lnTo>
                    <a:cubicBezTo>
                      <a:pt x="1345" y="8824"/>
                      <a:pt x="1344" y="8828"/>
                      <a:pt x="1342" y="8837"/>
                    </a:cubicBezTo>
                    <a:cubicBezTo>
                      <a:pt x="1342" y="8836"/>
                      <a:pt x="1343" y="8835"/>
                      <a:pt x="1343" y="8834"/>
                    </a:cubicBezTo>
                    <a:lnTo>
                      <a:pt x="1343" y="8834"/>
                    </a:lnTo>
                    <a:cubicBezTo>
                      <a:pt x="1304" y="9015"/>
                      <a:pt x="716" y="11693"/>
                      <a:pt x="484" y="14418"/>
                    </a:cubicBezTo>
                    <a:cubicBezTo>
                      <a:pt x="452" y="14786"/>
                      <a:pt x="421" y="15155"/>
                      <a:pt x="392" y="15520"/>
                    </a:cubicBezTo>
                    <a:lnTo>
                      <a:pt x="392" y="15520"/>
                    </a:lnTo>
                    <a:lnTo>
                      <a:pt x="369" y="15331"/>
                    </a:lnTo>
                    <a:lnTo>
                      <a:pt x="369" y="15331"/>
                    </a:lnTo>
                    <a:cubicBezTo>
                      <a:pt x="372" y="15273"/>
                      <a:pt x="374" y="15213"/>
                      <a:pt x="376" y="15151"/>
                    </a:cubicBezTo>
                    <a:cubicBezTo>
                      <a:pt x="448" y="14221"/>
                      <a:pt x="573" y="12790"/>
                      <a:pt x="788" y="11395"/>
                    </a:cubicBezTo>
                    <a:cubicBezTo>
                      <a:pt x="823" y="11055"/>
                      <a:pt x="895" y="10697"/>
                      <a:pt x="949" y="10357"/>
                    </a:cubicBezTo>
                    <a:cubicBezTo>
                      <a:pt x="1020" y="10036"/>
                      <a:pt x="1074" y="9696"/>
                      <a:pt x="1128" y="9392"/>
                    </a:cubicBezTo>
                    <a:cubicBezTo>
                      <a:pt x="1271" y="8766"/>
                      <a:pt x="1396" y="8211"/>
                      <a:pt x="1485" y="7800"/>
                    </a:cubicBezTo>
                    <a:cubicBezTo>
                      <a:pt x="1533" y="7626"/>
                      <a:pt x="1575" y="7475"/>
                      <a:pt x="1610" y="7351"/>
                    </a:cubicBezTo>
                    <a:lnTo>
                      <a:pt x="1610" y="7351"/>
                    </a:lnTo>
                    <a:cubicBezTo>
                      <a:pt x="1610" y="7352"/>
                      <a:pt x="1610" y="7352"/>
                      <a:pt x="1610" y="7352"/>
                    </a:cubicBezTo>
                    <a:cubicBezTo>
                      <a:pt x="1686" y="7086"/>
                      <a:pt x="1719" y="6966"/>
                      <a:pt x="1719" y="6966"/>
                    </a:cubicBezTo>
                    <a:lnTo>
                      <a:pt x="1719" y="6966"/>
                    </a:lnTo>
                    <a:cubicBezTo>
                      <a:pt x="1718" y="6966"/>
                      <a:pt x="1679" y="7105"/>
                      <a:pt x="1610" y="7351"/>
                    </a:cubicBezTo>
                    <a:lnTo>
                      <a:pt x="1610" y="7351"/>
                    </a:lnTo>
                    <a:cubicBezTo>
                      <a:pt x="1524" y="7171"/>
                      <a:pt x="1920" y="6064"/>
                      <a:pt x="1813" y="6064"/>
                    </a:cubicBezTo>
                    <a:cubicBezTo>
                      <a:pt x="1811" y="6064"/>
                      <a:pt x="1809" y="6064"/>
                      <a:pt x="1807" y="6065"/>
                    </a:cubicBezTo>
                    <a:cubicBezTo>
                      <a:pt x="2201" y="4687"/>
                      <a:pt x="2666" y="3596"/>
                      <a:pt x="3131" y="2630"/>
                    </a:cubicBezTo>
                    <a:cubicBezTo>
                      <a:pt x="3256" y="2380"/>
                      <a:pt x="3363" y="2147"/>
                      <a:pt x="3489" y="1915"/>
                    </a:cubicBezTo>
                    <a:cubicBezTo>
                      <a:pt x="3614" y="1682"/>
                      <a:pt x="3739" y="1467"/>
                      <a:pt x="3882" y="1253"/>
                    </a:cubicBezTo>
                    <a:cubicBezTo>
                      <a:pt x="4007" y="1038"/>
                      <a:pt x="4150" y="824"/>
                      <a:pt x="4294" y="627"/>
                    </a:cubicBezTo>
                    <a:cubicBezTo>
                      <a:pt x="4315" y="594"/>
                      <a:pt x="4337" y="562"/>
                      <a:pt x="4359" y="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176325" y="4696525"/>
                <a:ext cx="492825" cy="467775"/>
              </a:xfrm>
              <a:custGeom>
                <a:avLst/>
                <a:gdLst/>
                <a:ahLst/>
                <a:cxnLst/>
                <a:rect l="l" t="t" r="r" b="b"/>
                <a:pathLst>
                  <a:path w="19713" h="18711" extrusionOk="0">
                    <a:moveTo>
                      <a:pt x="12675" y="10236"/>
                    </a:moveTo>
                    <a:cubicBezTo>
                      <a:pt x="12698" y="10236"/>
                      <a:pt x="12693" y="10261"/>
                      <a:pt x="12666" y="10304"/>
                    </a:cubicBezTo>
                    <a:lnTo>
                      <a:pt x="12666" y="10304"/>
                    </a:lnTo>
                    <a:cubicBezTo>
                      <a:pt x="12653" y="10287"/>
                      <a:pt x="12640" y="10270"/>
                      <a:pt x="12628" y="10252"/>
                    </a:cubicBezTo>
                    <a:lnTo>
                      <a:pt x="12628" y="10252"/>
                    </a:lnTo>
                    <a:cubicBezTo>
                      <a:pt x="12650" y="10241"/>
                      <a:pt x="12665" y="10236"/>
                      <a:pt x="12675" y="10236"/>
                    </a:cubicBezTo>
                    <a:close/>
                    <a:moveTo>
                      <a:pt x="17966" y="423"/>
                    </a:moveTo>
                    <a:cubicBezTo>
                      <a:pt x="18148" y="423"/>
                      <a:pt x="18336" y="447"/>
                      <a:pt x="18514" y="501"/>
                    </a:cubicBezTo>
                    <a:cubicBezTo>
                      <a:pt x="18729" y="591"/>
                      <a:pt x="18961" y="716"/>
                      <a:pt x="19104" y="913"/>
                    </a:cubicBezTo>
                    <a:cubicBezTo>
                      <a:pt x="19247" y="1128"/>
                      <a:pt x="19283" y="1378"/>
                      <a:pt x="19301" y="1610"/>
                    </a:cubicBezTo>
                    <a:cubicBezTo>
                      <a:pt x="19301" y="2093"/>
                      <a:pt x="19140" y="2541"/>
                      <a:pt x="18961" y="2952"/>
                    </a:cubicBezTo>
                    <a:cubicBezTo>
                      <a:pt x="18782" y="3381"/>
                      <a:pt x="18568" y="3775"/>
                      <a:pt x="18335" y="4150"/>
                    </a:cubicBezTo>
                    <a:cubicBezTo>
                      <a:pt x="17852" y="4920"/>
                      <a:pt x="17334" y="5617"/>
                      <a:pt x="16779" y="6261"/>
                    </a:cubicBezTo>
                    <a:cubicBezTo>
                      <a:pt x="16242" y="6923"/>
                      <a:pt x="15688" y="7513"/>
                      <a:pt x="15151" y="8086"/>
                    </a:cubicBezTo>
                    <a:lnTo>
                      <a:pt x="15384" y="7871"/>
                    </a:lnTo>
                    <a:lnTo>
                      <a:pt x="15384" y="7871"/>
                    </a:lnTo>
                    <a:cubicBezTo>
                      <a:pt x="15133" y="8157"/>
                      <a:pt x="14633" y="8676"/>
                      <a:pt x="14239" y="9034"/>
                    </a:cubicBezTo>
                    <a:cubicBezTo>
                      <a:pt x="13926" y="9319"/>
                      <a:pt x="13665" y="9532"/>
                      <a:pt x="13621" y="9540"/>
                    </a:cubicBezTo>
                    <a:lnTo>
                      <a:pt x="13621" y="9540"/>
                    </a:lnTo>
                    <a:lnTo>
                      <a:pt x="13649" y="9481"/>
                    </a:lnTo>
                    <a:lnTo>
                      <a:pt x="13649" y="9481"/>
                    </a:lnTo>
                    <a:cubicBezTo>
                      <a:pt x="13616" y="9521"/>
                      <a:pt x="13608" y="9540"/>
                      <a:pt x="13619" y="9540"/>
                    </a:cubicBezTo>
                    <a:cubicBezTo>
                      <a:pt x="13619" y="9540"/>
                      <a:pt x="13620" y="9540"/>
                      <a:pt x="13621" y="9540"/>
                    </a:cubicBezTo>
                    <a:lnTo>
                      <a:pt x="13621" y="9540"/>
                    </a:lnTo>
                    <a:lnTo>
                      <a:pt x="13488" y="9821"/>
                    </a:lnTo>
                    <a:cubicBezTo>
                      <a:pt x="13046" y="10239"/>
                      <a:pt x="12873" y="10374"/>
                      <a:pt x="12827" y="10374"/>
                    </a:cubicBezTo>
                    <a:cubicBezTo>
                      <a:pt x="12742" y="10374"/>
                      <a:pt x="13072" y="9932"/>
                      <a:pt x="12974" y="9932"/>
                    </a:cubicBezTo>
                    <a:cubicBezTo>
                      <a:pt x="12935" y="9932"/>
                      <a:pt x="12827" y="10003"/>
                      <a:pt x="12596" y="10201"/>
                    </a:cubicBezTo>
                    <a:lnTo>
                      <a:pt x="12596" y="10201"/>
                    </a:lnTo>
                    <a:cubicBezTo>
                      <a:pt x="12595" y="10200"/>
                      <a:pt x="12594" y="10198"/>
                      <a:pt x="12593" y="10196"/>
                    </a:cubicBezTo>
                    <a:cubicBezTo>
                      <a:pt x="12218" y="9731"/>
                      <a:pt x="11967" y="9248"/>
                      <a:pt x="11842" y="8837"/>
                    </a:cubicBezTo>
                    <a:cubicBezTo>
                      <a:pt x="11466" y="8050"/>
                      <a:pt x="11270" y="7138"/>
                      <a:pt x="11395" y="6243"/>
                    </a:cubicBezTo>
                    <a:cubicBezTo>
                      <a:pt x="11502" y="5331"/>
                      <a:pt x="11932" y="4472"/>
                      <a:pt x="12486" y="3739"/>
                    </a:cubicBezTo>
                    <a:cubicBezTo>
                      <a:pt x="13058" y="2988"/>
                      <a:pt x="13774" y="2344"/>
                      <a:pt x="14561" y="1807"/>
                    </a:cubicBezTo>
                    <a:cubicBezTo>
                      <a:pt x="15330" y="1289"/>
                      <a:pt x="16189" y="841"/>
                      <a:pt x="17101" y="573"/>
                    </a:cubicBezTo>
                    <a:cubicBezTo>
                      <a:pt x="17334" y="501"/>
                      <a:pt x="17566" y="466"/>
                      <a:pt x="17799" y="430"/>
                    </a:cubicBezTo>
                    <a:cubicBezTo>
                      <a:pt x="17853" y="426"/>
                      <a:pt x="17909" y="423"/>
                      <a:pt x="17966" y="423"/>
                    </a:cubicBezTo>
                    <a:close/>
                    <a:moveTo>
                      <a:pt x="15831" y="7656"/>
                    </a:moveTo>
                    <a:lnTo>
                      <a:pt x="15831" y="7656"/>
                    </a:lnTo>
                    <a:cubicBezTo>
                      <a:pt x="15581" y="8050"/>
                      <a:pt x="15098" y="8676"/>
                      <a:pt x="14311" y="9338"/>
                    </a:cubicBezTo>
                    <a:cubicBezTo>
                      <a:pt x="13869" y="9784"/>
                      <a:pt x="13419" y="10212"/>
                      <a:pt x="12958" y="10625"/>
                    </a:cubicBezTo>
                    <a:lnTo>
                      <a:pt x="12958" y="10625"/>
                    </a:lnTo>
                    <a:cubicBezTo>
                      <a:pt x="12935" y="10600"/>
                      <a:pt x="12912" y="10574"/>
                      <a:pt x="12889" y="10547"/>
                    </a:cubicBezTo>
                    <a:lnTo>
                      <a:pt x="12889" y="10547"/>
                    </a:lnTo>
                    <a:cubicBezTo>
                      <a:pt x="13114" y="10373"/>
                      <a:pt x="13340" y="10195"/>
                      <a:pt x="13559" y="10018"/>
                    </a:cubicBezTo>
                    <a:cubicBezTo>
                      <a:pt x="13524" y="9946"/>
                      <a:pt x="13953" y="9517"/>
                      <a:pt x="14454" y="9016"/>
                    </a:cubicBezTo>
                    <a:cubicBezTo>
                      <a:pt x="14954" y="8515"/>
                      <a:pt x="15527" y="7960"/>
                      <a:pt x="15831" y="7656"/>
                    </a:cubicBezTo>
                    <a:close/>
                    <a:moveTo>
                      <a:pt x="11926" y="11515"/>
                    </a:moveTo>
                    <a:cubicBezTo>
                      <a:pt x="11634" y="11692"/>
                      <a:pt x="11315" y="11893"/>
                      <a:pt x="10805" y="12307"/>
                    </a:cubicBezTo>
                    <a:cubicBezTo>
                      <a:pt x="10767" y="12345"/>
                      <a:pt x="10729" y="12388"/>
                      <a:pt x="10744" y="12388"/>
                    </a:cubicBezTo>
                    <a:cubicBezTo>
                      <a:pt x="10752" y="12388"/>
                      <a:pt x="10774" y="12377"/>
                      <a:pt x="10816" y="12348"/>
                    </a:cubicBezTo>
                    <a:lnTo>
                      <a:pt x="10816" y="12348"/>
                    </a:lnTo>
                    <a:cubicBezTo>
                      <a:pt x="10230" y="12774"/>
                      <a:pt x="9456" y="13377"/>
                      <a:pt x="8701" y="13935"/>
                    </a:cubicBezTo>
                    <a:lnTo>
                      <a:pt x="8701" y="13935"/>
                    </a:lnTo>
                    <a:cubicBezTo>
                      <a:pt x="8807" y="13864"/>
                      <a:pt x="8912" y="13792"/>
                      <a:pt x="9016" y="13720"/>
                    </a:cubicBezTo>
                    <a:cubicBezTo>
                      <a:pt x="10029" y="13010"/>
                      <a:pt x="10998" y="12284"/>
                      <a:pt x="11926" y="11515"/>
                    </a:cubicBezTo>
                    <a:close/>
                    <a:moveTo>
                      <a:pt x="17727" y="1"/>
                    </a:moveTo>
                    <a:cubicBezTo>
                      <a:pt x="17638" y="19"/>
                      <a:pt x="17548" y="36"/>
                      <a:pt x="17459" y="36"/>
                    </a:cubicBezTo>
                    <a:cubicBezTo>
                      <a:pt x="17280" y="54"/>
                      <a:pt x="17119" y="108"/>
                      <a:pt x="16940" y="144"/>
                    </a:cubicBezTo>
                    <a:cubicBezTo>
                      <a:pt x="16779" y="197"/>
                      <a:pt x="16618" y="251"/>
                      <a:pt x="16439" y="305"/>
                    </a:cubicBezTo>
                    <a:cubicBezTo>
                      <a:pt x="16278" y="358"/>
                      <a:pt x="16117" y="430"/>
                      <a:pt x="15956" y="484"/>
                    </a:cubicBezTo>
                    <a:cubicBezTo>
                      <a:pt x="15312" y="770"/>
                      <a:pt x="14668" y="1110"/>
                      <a:pt x="14078" y="1539"/>
                    </a:cubicBezTo>
                    <a:cubicBezTo>
                      <a:pt x="13470" y="1968"/>
                      <a:pt x="12897" y="2451"/>
                      <a:pt x="12397" y="3024"/>
                    </a:cubicBezTo>
                    <a:cubicBezTo>
                      <a:pt x="11896" y="3596"/>
                      <a:pt x="11466" y="4240"/>
                      <a:pt x="11180" y="4973"/>
                    </a:cubicBezTo>
                    <a:cubicBezTo>
                      <a:pt x="10876" y="5707"/>
                      <a:pt x="10751" y="6512"/>
                      <a:pt x="10823" y="7281"/>
                    </a:cubicBezTo>
                    <a:cubicBezTo>
                      <a:pt x="10876" y="8068"/>
                      <a:pt x="11162" y="8783"/>
                      <a:pt x="11484" y="9409"/>
                    </a:cubicBezTo>
                    <a:cubicBezTo>
                      <a:pt x="11713" y="9815"/>
                      <a:pt x="11968" y="10185"/>
                      <a:pt x="12234" y="10525"/>
                    </a:cubicBezTo>
                    <a:lnTo>
                      <a:pt x="12234" y="10525"/>
                    </a:lnTo>
                    <a:cubicBezTo>
                      <a:pt x="12211" y="10546"/>
                      <a:pt x="12188" y="10568"/>
                      <a:pt x="12164" y="10590"/>
                    </a:cubicBezTo>
                    <a:cubicBezTo>
                      <a:pt x="12190" y="10569"/>
                      <a:pt x="12214" y="10549"/>
                      <a:pt x="12238" y="10530"/>
                    </a:cubicBezTo>
                    <a:lnTo>
                      <a:pt x="12238" y="10530"/>
                    </a:lnTo>
                    <a:cubicBezTo>
                      <a:pt x="12275" y="10578"/>
                      <a:pt x="12313" y="10625"/>
                      <a:pt x="12351" y="10672"/>
                    </a:cubicBezTo>
                    <a:lnTo>
                      <a:pt x="12351" y="10672"/>
                    </a:lnTo>
                    <a:cubicBezTo>
                      <a:pt x="12171" y="10857"/>
                      <a:pt x="11937" y="11075"/>
                      <a:pt x="11699" y="11270"/>
                    </a:cubicBezTo>
                    <a:cubicBezTo>
                      <a:pt x="11896" y="11144"/>
                      <a:pt x="12003" y="11270"/>
                      <a:pt x="12415" y="10912"/>
                    </a:cubicBezTo>
                    <a:cubicBezTo>
                      <a:pt x="12442" y="10891"/>
                      <a:pt x="12470" y="10870"/>
                      <a:pt x="12498" y="10848"/>
                    </a:cubicBezTo>
                    <a:lnTo>
                      <a:pt x="12498" y="10848"/>
                    </a:lnTo>
                    <a:cubicBezTo>
                      <a:pt x="12528" y="10883"/>
                      <a:pt x="12558" y="10918"/>
                      <a:pt x="12588" y="10953"/>
                    </a:cubicBezTo>
                    <a:lnTo>
                      <a:pt x="12588" y="10953"/>
                    </a:lnTo>
                    <a:cubicBezTo>
                      <a:pt x="12370" y="11143"/>
                      <a:pt x="12149" y="11330"/>
                      <a:pt x="11926" y="11515"/>
                    </a:cubicBezTo>
                    <a:lnTo>
                      <a:pt x="11926" y="11515"/>
                    </a:lnTo>
                    <a:cubicBezTo>
                      <a:pt x="12012" y="11462"/>
                      <a:pt x="12096" y="11412"/>
                      <a:pt x="12182" y="11359"/>
                    </a:cubicBezTo>
                    <a:cubicBezTo>
                      <a:pt x="12330" y="11267"/>
                      <a:pt x="12484" y="11170"/>
                      <a:pt x="12665" y="11040"/>
                    </a:cubicBezTo>
                    <a:lnTo>
                      <a:pt x="12665" y="11040"/>
                    </a:lnTo>
                    <a:cubicBezTo>
                      <a:pt x="13084" y="11510"/>
                      <a:pt x="13516" y="11915"/>
                      <a:pt x="13917" y="12271"/>
                    </a:cubicBezTo>
                    <a:cubicBezTo>
                      <a:pt x="14136" y="12474"/>
                      <a:pt x="14204" y="12551"/>
                      <a:pt x="14181" y="12551"/>
                    </a:cubicBezTo>
                    <a:cubicBezTo>
                      <a:pt x="14151" y="12551"/>
                      <a:pt x="13968" y="12423"/>
                      <a:pt x="13756" y="12271"/>
                    </a:cubicBezTo>
                    <a:cubicBezTo>
                      <a:pt x="13559" y="12128"/>
                      <a:pt x="13380" y="11949"/>
                      <a:pt x="13237" y="11842"/>
                    </a:cubicBezTo>
                    <a:cubicBezTo>
                      <a:pt x="13161" y="11788"/>
                      <a:pt x="13112" y="11747"/>
                      <a:pt x="13108" y="11747"/>
                    </a:cubicBezTo>
                    <a:lnTo>
                      <a:pt x="13108" y="11747"/>
                    </a:lnTo>
                    <a:cubicBezTo>
                      <a:pt x="13106" y="11747"/>
                      <a:pt x="13124" y="11764"/>
                      <a:pt x="13166" y="11806"/>
                    </a:cubicBezTo>
                    <a:lnTo>
                      <a:pt x="13148" y="11806"/>
                    </a:lnTo>
                    <a:cubicBezTo>
                      <a:pt x="13273" y="11914"/>
                      <a:pt x="13398" y="12003"/>
                      <a:pt x="13506" y="12110"/>
                    </a:cubicBezTo>
                    <a:cubicBezTo>
                      <a:pt x="13631" y="12200"/>
                      <a:pt x="13756" y="12271"/>
                      <a:pt x="13863" y="12361"/>
                    </a:cubicBezTo>
                    <a:cubicBezTo>
                      <a:pt x="14096" y="12522"/>
                      <a:pt x="14311" y="12683"/>
                      <a:pt x="14525" y="12826"/>
                    </a:cubicBezTo>
                    <a:cubicBezTo>
                      <a:pt x="14954" y="13094"/>
                      <a:pt x="15348" y="13327"/>
                      <a:pt x="15706" y="13523"/>
                    </a:cubicBezTo>
                    <a:cubicBezTo>
                      <a:pt x="16064" y="13702"/>
                      <a:pt x="16385" y="13863"/>
                      <a:pt x="16654" y="13989"/>
                    </a:cubicBezTo>
                    <a:cubicBezTo>
                      <a:pt x="16940" y="14114"/>
                      <a:pt x="17190" y="14203"/>
                      <a:pt x="17387" y="14275"/>
                    </a:cubicBezTo>
                    <a:cubicBezTo>
                      <a:pt x="17771" y="14408"/>
                      <a:pt x="18027" y="14468"/>
                      <a:pt x="18172" y="14468"/>
                    </a:cubicBezTo>
                    <a:cubicBezTo>
                      <a:pt x="18337" y="14468"/>
                      <a:pt x="18359" y="14390"/>
                      <a:pt x="18264" y="14257"/>
                    </a:cubicBezTo>
                    <a:cubicBezTo>
                      <a:pt x="18049" y="14167"/>
                      <a:pt x="17852" y="14060"/>
                      <a:pt x="17655" y="13971"/>
                    </a:cubicBezTo>
                    <a:cubicBezTo>
                      <a:pt x="17691" y="13953"/>
                      <a:pt x="17673" y="13863"/>
                      <a:pt x="17012" y="13523"/>
                    </a:cubicBezTo>
                    <a:cubicBezTo>
                      <a:pt x="16660" y="13328"/>
                      <a:pt x="16522" y="13262"/>
                      <a:pt x="16493" y="13262"/>
                    </a:cubicBezTo>
                    <a:cubicBezTo>
                      <a:pt x="16432" y="13262"/>
                      <a:pt x="16846" y="13548"/>
                      <a:pt x="16792" y="13548"/>
                    </a:cubicBezTo>
                    <a:cubicBezTo>
                      <a:pt x="16777" y="13548"/>
                      <a:pt x="16725" y="13526"/>
                      <a:pt x="16618" y="13470"/>
                    </a:cubicBezTo>
                    <a:cubicBezTo>
                      <a:pt x="16296" y="13201"/>
                      <a:pt x="15867" y="12933"/>
                      <a:pt x="15402" y="12593"/>
                    </a:cubicBezTo>
                    <a:cubicBezTo>
                      <a:pt x="14919" y="12289"/>
                      <a:pt x="14400" y="11914"/>
                      <a:pt x="13917" y="11520"/>
                    </a:cubicBezTo>
                    <a:cubicBezTo>
                      <a:pt x="13667" y="11305"/>
                      <a:pt x="13416" y="11109"/>
                      <a:pt x="13202" y="10876"/>
                    </a:cubicBezTo>
                    <a:cubicBezTo>
                      <a:pt x="13155" y="10830"/>
                      <a:pt x="13109" y="10783"/>
                      <a:pt x="13062" y="10735"/>
                    </a:cubicBezTo>
                    <a:lnTo>
                      <a:pt x="13062" y="10735"/>
                    </a:lnTo>
                    <a:cubicBezTo>
                      <a:pt x="13258" y="10575"/>
                      <a:pt x="13485" y="10378"/>
                      <a:pt x="13756" y="10125"/>
                    </a:cubicBezTo>
                    <a:lnTo>
                      <a:pt x="13756" y="10125"/>
                    </a:lnTo>
                    <a:cubicBezTo>
                      <a:pt x="13541" y="10310"/>
                      <a:pt x="13457" y="10375"/>
                      <a:pt x="13445" y="10375"/>
                    </a:cubicBezTo>
                    <a:cubicBezTo>
                      <a:pt x="13414" y="10375"/>
                      <a:pt x="13791" y="10001"/>
                      <a:pt x="13756" y="10001"/>
                    </a:cubicBezTo>
                    <a:cubicBezTo>
                      <a:pt x="13743" y="10001"/>
                      <a:pt x="13678" y="10049"/>
                      <a:pt x="13524" y="10179"/>
                    </a:cubicBezTo>
                    <a:cubicBezTo>
                      <a:pt x="14328" y="9338"/>
                      <a:pt x="15563" y="8461"/>
                      <a:pt x="16868" y="6834"/>
                    </a:cubicBezTo>
                    <a:lnTo>
                      <a:pt x="16868" y="6834"/>
                    </a:lnTo>
                    <a:cubicBezTo>
                      <a:pt x="16662" y="7079"/>
                      <a:pt x="16566" y="7170"/>
                      <a:pt x="16545" y="7170"/>
                    </a:cubicBezTo>
                    <a:cubicBezTo>
                      <a:pt x="16516" y="7170"/>
                      <a:pt x="16618" y="7007"/>
                      <a:pt x="16761" y="6834"/>
                    </a:cubicBezTo>
                    <a:cubicBezTo>
                      <a:pt x="17673" y="5832"/>
                      <a:pt x="18997" y="4061"/>
                      <a:pt x="19462" y="2648"/>
                    </a:cubicBezTo>
                    <a:lnTo>
                      <a:pt x="19462" y="2648"/>
                    </a:lnTo>
                    <a:cubicBezTo>
                      <a:pt x="19442" y="2677"/>
                      <a:pt x="19428" y="2691"/>
                      <a:pt x="19419" y="2691"/>
                    </a:cubicBezTo>
                    <a:cubicBezTo>
                      <a:pt x="19412" y="2691"/>
                      <a:pt x="19408" y="2682"/>
                      <a:pt x="19408" y="2666"/>
                    </a:cubicBezTo>
                    <a:cubicBezTo>
                      <a:pt x="19623" y="2076"/>
                      <a:pt x="19713" y="1610"/>
                      <a:pt x="19569" y="1074"/>
                    </a:cubicBezTo>
                    <a:cubicBezTo>
                      <a:pt x="19534" y="949"/>
                      <a:pt x="19462" y="823"/>
                      <a:pt x="19373" y="680"/>
                    </a:cubicBezTo>
                    <a:cubicBezTo>
                      <a:pt x="19337" y="627"/>
                      <a:pt x="19283" y="573"/>
                      <a:pt x="19230" y="501"/>
                    </a:cubicBezTo>
                    <a:cubicBezTo>
                      <a:pt x="19176" y="448"/>
                      <a:pt x="19104" y="412"/>
                      <a:pt x="19051" y="358"/>
                    </a:cubicBezTo>
                    <a:cubicBezTo>
                      <a:pt x="18979" y="287"/>
                      <a:pt x="18908" y="269"/>
                      <a:pt x="18836" y="215"/>
                    </a:cubicBezTo>
                    <a:cubicBezTo>
                      <a:pt x="18747" y="180"/>
                      <a:pt x="18675" y="144"/>
                      <a:pt x="18586" y="126"/>
                    </a:cubicBezTo>
                    <a:cubicBezTo>
                      <a:pt x="18514" y="90"/>
                      <a:pt x="18425" y="54"/>
                      <a:pt x="18335" y="36"/>
                    </a:cubicBezTo>
                    <a:cubicBezTo>
                      <a:pt x="18228" y="19"/>
                      <a:pt x="18121" y="1"/>
                      <a:pt x="18013" y="1"/>
                    </a:cubicBezTo>
                    <a:close/>
                    <a:moveTo>
                      <a:pt x="8701" y="13935"/>
                    </a:moveTo>
                    <a:lnTo>
                      <a:pt x="8701" y="13935"/>
                    </a:lnTo>
                    <a:cubicBezTo>
                      <a:pt x="6839" y="15200"/>
                      <a:pt x="4822" y="16418"/>
                      <a:pt x="2469" y="17620"/>
                    </a:cubicBezTo>
                    <a:cubicBezTo>
                      <a:pt x="2630" y="17546"/>
                      <a:pt x="2744" y="17485"/>
                      <a:pt x="2769" y="17485"/>
                    </a:cubicBezTo>
                    <a:cubicBezTo>
                      <a:pt x="2775" y="17485"/>
                      <a:pt x="2776" y="17488"/>
                      <a:pt x="2773" y="17494"/>
                    </a:cubicBezTo>
                    <a:cubicBezTo>
                      <a:pt x="2326" y="17799"/>
                      <a:pt x="1628" y="18085"/>
                      <a:pt x="1038" y="18317"/>
                    </a:cubicBezTo>
                    <a:cubicBezTo>
                      <a:pt x="466" y="18532"/>
                      <a:pt x="1" y="18675"/>
                      <a:pt x="54" y="18711"/>
                    </a:cubicBezTo>
                    <a:cubicBezTo>
                      <a:pt x="573" y="18568"/>
                      <a:pt x="1378" y="18228"/>
                      <a:pt x="2076" y="17906"/>
                    </a:cubicBezTo>
                    <a:cubicBezTo>
                      <a:pt x="2773" y="17566"/>
                      <a:pt x="3381" y="17244"/>
                      <a:pt x="3560" y="17190"/>
                    </a:cubicBezTo>
                    <a:cubicBezTo>
                      <a:pt x="3615" y="17154"/>
                      <a:pt x="3624" y="17142"/>
                      <a:pt x="3611" y="17142"/>
                    </a:cubicBezTo>
                    <a:cubicBezTo>
                      <a:pt x="3586" y="17142"/>
                      <a:pt x="3472" y="17189"/>
                      <a:pt x="3440" y="17189"/>
                    </a:cubicBezTo>
                    <a:cubicBezTo>
                      <a:pt x="3409" y="17189"/>
                      <a:pt x="3458" y="17143"/>
                      <a:pt x="3757" y="16958"/>
                    </a:cubicBezTo>
                    <a:cubicBezTo>
                      <a:pt x="4365" y="16636"/>
                      <a:pt x="4616" y="16511"/>
                      <a:pt x="4812" y="16421"/>
                    </a:cubicBezTo>
                    <a:cubicBezTo>
                      <a:pt x="5009" y="16332"/>
                      <a:pt x="5152" y="16260"/>
                      <a:pt x="5528" y="16081"/>
                    </a:cubicBezTo>
                    <a:cubicBezTo>
                      <a:pt x="5725" y="15920"/>
                      <a:pt x="5921" y="15777"/>
                      <a:pt x="6118" y="15616"/>
                    </a:cubicBezTo>
                    <a:cubicBezTo>
                      <a:pt x="6120" y="15617"/>
                      <a:pt x="6122" y="15617"/>
                      <a:pt x="6125" y="15617"/>
                    </a:cubicBezTo>
                    <a:cubicBezTo>
                      <a:pt x="6271" y="15617"/>
                      <a:pt x="7118" y="15086"/>
                      <a:pt x="8086" y="14382"/>
                    </a:cubicBezTo>
                    <a:cubicBezTo>
                      <a:pt x="8287" y="14240"/>
                      <a:pt x="8493" y="14089"/>
                      <a:pt x="8701" y="139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11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942" name="Google Shape;942;p11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943" name="Google Shape;943;p11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44" name="Google Shape;944;p11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945" name="Google Shape;945;p11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1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1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1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1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11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1" name="Google Shape;951;p11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1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1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1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1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1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1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1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9" name="Google Shape;959;p11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0" name="Google Shape;960;p11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1" name="Google Shape;961;p11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1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1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1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1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66" name="Google Shape;966;p11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7" name="Google Shape;967;p11"/>
          <p:cNvSpPr txBox="1">
            <a:spLocks noGrp="1"/>
          </p:cNvSpPr>
          <p:nvPr>
            <p:ph type="title" hasCustomPrompt="1"/>
          </p:nvPr>
        </p:nvSpPr>
        <p:spPr>
          <a:xfrm>
            <a:off x="1017350" y="1839681"/>
            <a:ext cx="6576000" cy="10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8" name="Google Shape;968;p11"/>
          <p:cNvSpPr txBox="1">
            <a:spLocks noGrp="1"/>
          </p:cNvSpPr>
          <p:nvPr>
            <p:ph type="subTitle" idx="1"/>
          </p:nvPr>
        </p:nvSpPr>
        <p:spPr>
          <a:xfrm>
            <a:off x="1017350" y="28502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69" name="Google Shape;969;p11"/>
          <p:cNvGrpSpPr/>
          <p:nvPr/>
        </p:nvGrpSpPr>
        <p:grpSpPr>
          <a:xfrm rot="2916976" flipH="1">
            <a:off x="6354769" y="-1236743"/>
            <a:ext cx="1977385" cy="2019735"/>
            <a:chOff x="7374172" y="-608534"/>
            <a:chExt cx="1977382" cy="2019731"/>
          </a:xfrm>
        </p:grpSpPr>
        <p:sp>
          <p:nvSpPr>
            <p:cNvPr id="970" name="Google Shape;970;p11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11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2" name="Google Shape;972;p11"/>
          <p:cNvGrpSpPr/>
          <p:nvPr/>
        </p:nvGrpSpPr>
        <p:grpSpPr>
          <a:xfrm rot="-586528">
            <a:off x="-603665" y="296597"/>
            <a:ext cx="1787984" cy="1326948"/>
            <a:chOff x="2343675" y="4223850"/>
            <a:chExt cx="1326825" cy="984700"/>
          </a:xfrm>
        </p:grpSpPr>
        <p:sp>
          <p:nvSpPr>
            <p:cNvPr id="973" name="Google Shape;973;p11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5" name="Google Shape;1015;p11"/>
          <p:cNvGrpSpPr/>
          <p:nvPr/>
        </p:nvGrpSpPr>
        <p:grpSpPr>
          <a:xfrm rot="5400000" flipH="1">
            <a:off x="7442079" y="-588359"/>
            <a:ext cx="1977382" cy="2019731"/>
            <a:chOff x="7374172" y="-608534"/>
            <a:chExt cx="1977382" cy="2019731"/>
          </a:xfrm>
        </p:grpSpPr>
        <p:sp>
          <p:nvSpPr>
            <p:cNvPr id="1016" name="Google Shape;1016;p11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1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8" name="Google Shape;1018;p11"/>
          <p:cNvGrpSpPr/>
          <p:nvPr/>
        </p:nvGrpSpPr>
        <p:grpSpPr>
          <a:xfrm rot="-4671302">
            <a:off x="5148614" y="4856101"/>
            <a:ext cx="1017766" cy="621604"/>
            <a:chOff x="1401025" y="4698775"/>
            <a:chExt cx="577775" cy="352850"/>
          </a:xfrm>
        </p:grpSpPr>
        <p:sp>
          <p:nvSpPr>
            <p:cNvPr id="1019" name="Google Shape;1019;p11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2" name="Google Shape;1062;p11"/>
          <p:cNvGrpSpPr/>
          <p:nvPr/>
        </p:nvGrpSpPr>
        <p:grpSpPr>
          <a:xfrm rot="-6472061">
            <a:off x="8599207" y="1911213"/>
            <a:ext cx="1668828" cy="1125477"/>
            <a:chOff x="1962675" y="3108125"/>
            <a:chExt cx="1431450" cy="654800"/>
          </a:xfrm>
        </p:grpSpPr>
        <p:sp>
          <p:nvSpPr>
            <p:cNvPr id="1063" name="Google Shape;1063;p11"/>
            <p:cNvSpPr/>
            <p:nvPr/>
          </p:nvSpPr>
          <p:spPr>
            <a:xfrm>
              <a:off x="2539100" y="3131800"/>
              <a:ext cx="564800" cy="70275"/>
            </a:xfrm>
            <a:custGeom>
              <a:avLst/>
              <a:gdLst/>
              <a:ahLst/>
              <a:cxnLst/>
              <a:rect l="l" t="t" r="r" b="b"/>
              <a:pathLst>
                <a:path w="22592" h="2811" extrusionOk="0">
                  <a:moveTo>
                    <a:pt x="21197" y="1"/>
                  </a:moveTo>
                  <a:cubicBezTo>
                    <a:pt x="18429" y="1"/>
                    <a:pt x="15625" y="220"/>
                    <a:pt x="12808" y="556"/>
                  </a:cubicBezTo>
                  <a:cubicBezTo>
                    <a:pt x="9534" y="932"/>
                    <a:pt x="6243" y="1487"/>
                    <a:pt x="2988" y="2130"/>
                  </a:cubicBezTo>
                  <a:cubicBezTo>
                    <a:pt x="2558" y="2256"/>
                    <a:pt x="805" y="2596"/>
                    <a:pt x="0" y="2810"/>
                  </a:cubicBezTo>
                  <a:cubicBezTo>
                    <a:pt x="1808" y="2430"/>
                    <a:pt x="3410" y="2112"/>
                    <a:pt x="5070" y="1811"/>
                  </a:cubicBezTo>
                  <a:lnTo>
                    <a:pt x="5070" y="1811"/>
                  </a:lnTo>
                  <a:cubicBezTo>
                    <a:pt x="4146" y="1984"/>
                    <a:pt x="3224" y="2169"/>
                    <a:pt x="2308" y="2363"/>
                  </a:cubicBezTo>
                  <a:cubicBezTo>
                    <a:pt x="3646" y="2088"/>
                    <a:pt x="5032" y="1819"/>
                    <a:pt x="6451" y="1566"/>
                  </a:cubicBezTo>
                  <a:lnTo>
                    <a:pt x="6451" y="1566"/>
                  </a:lnTo>
                  <a:cubicBezTo>
                    <a:pt x="6845" y="1498"/>
                    <a:pt x="7245" y="1430"/>
                    <a:pt x="7656" y="1361"/>
                  </a:cubicBezTo>
                  <a:lnTo>
                    <a:pt x="7656" y="1361"/>
                  </a:lnTo>
                  <a:cubicBezTo>
                    <a:pt x="7461" y="1393"/>
                    <a:pt x="7265" y="1425"/>
                    <a:pt x="7070" y="1457"/>
                  </a:cubicBezTo>
                  <a:lnTo>
                    <a:pt x="7070" y="1457"/>
                  </a:lnTo>
                  <a:cubicBezTo>
                    <a:pt x="10166" y="919"/>
                    <a:pt x="13404" y="462"/>
                    <a:pt x="16636" y="181"/>
                  </a:cubicBezTo>
                  <a:cubicBezTo>
                    <a:pt x="17548" y="109"/>
                    <a:pt x="18388" y="91"/>
                    <a:pt x="19337" y="73"/>
                  </a:cubicBezTo>
                  <a:cubicBezTo>
                    <a:pt x="20285" y="56"/>
                    <a:pt x="21304" y="56"/>
                    <a:pt x="22592" y="20"/>
                  </a:cubicBezTo>
                  <a:cubicBezTo>
                    <a:pt x="22128" y="7"/>
                    <a:pt x="21663" y="1"/>
                    <a:pt x="2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2359775" y="3231550"/>
              <a:ext cx="47425" cy="12550"/>
            </a:xfrm>
            <a:custGeom>
              <a:avLst/>
              <a:gdLst/>
              <a:ahLst/>
              <a:cxnLst/>
              <a:rect l="l" t="t" r="r" b="b"/>
              <a:pathLst>
                <a:path w="1897" h="502" extrusionOk="0">
                  <a:moveTo>
                    <a:pt x="1897" y="1"/>
                  </a:moveTo>
                  <a:lnTo>
                    <a:pt x="1897" y="1"/>
                  </a:lnTo>
                  <a:cubicBezTo>
                    <a:pt x="1363" y="138"/>
                    <a:pt x="830" y="275"/>
                    <a:pt x="285" y="423"/>
                  </a:cubicBezTo>
                  <a:lnTo>
                    <a:pt x="285" y="423"/>
                  </a:lnTo>
                  <a:cubicBezTo>
                    <a:pt x="787" y="288"/>
                    <a:pt x="1342" y="151"/>
                    <a:pt x="1897" y="1"/>
                  </a:cubicBezTo>
                  <a:close/>
                  <a:moveTo>
                    <a:pt x="285" y="423"/>
                  </a:moveTo>
                  <a:cubicBezTo>
                    <a:pt x="188" y="450"/>
                    <a:pt x="93" y="476"/>
                    <a:pt x="1" y="502"/>
                  </a:cubicBezTo>
                  <a:cubicBezTo>
                    <a:pt x="96" y="475"/>
                    <a:pt x="191" y="449"/>
                    <a:pt x="28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2844975" y="3605400"/>
              <a:ext cx="53225" cy="19700"/>
            </a:xfrm>
            <a:custGeom>
              <a:avLst/>
              <a:gdLst/>
              <a:ahLst/>
              <a:cxnLst/>
              <a:rect l="l" t="t" r="r" b="b"/>
              <a:pathLst>
                <a:path w="2129" h="788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413" y="269"/>
                    <a:pt x="698" y="519"/>
                    <a:pt x="0" y="788"/>
                  </a:cubicBezTo>
                  <a:cubicBezTo>
                    <a:pt x="698" y="537"/>
                    <a:pt x="1413" y="287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3172300" y="3130500"/>
              <a:ext cx="200825" cy="125675"/>
            </a:xfrm>
            <a:custGeom>
              <a:avLst/>
              <a:gdLst/>
              <a:ahLst/>
              <a:cxnLst/>
              <a:rect l="l" t="t" r="r" b="b"/>
              <a:pathLst>
                <a:path w="8033" h="5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2" y="197"/>
                    <a:pt x="3435" y="519"/>
                    <a:pt x="5009" y="1270"/>
                  </a:cubicBezTo>
                  <a:cubicBezTo>
                    <a:pt x="5796" y="1646"/>
                    <a:pt x="6530" y="2129"/>
                    <a:pt x="7066" y="2773"/>
                  </a:cubicBezTo>
                  <a:lnTo>
                    <a:pt x="7280" y="3022"/>
                  </a:lnTo>
                  <a:lnTo>
                    <a:pt x="7280" y="3022"/>
                  </a:lnTo>
                  <a:cubicBezTo>
                    <a:pt x="7263" y="2998"/>
                    <a:pt x="7245" y="2975"/>
                    <a:pt x="7227" y="2952"/>
                  </a:cubicBezTo>
                  <a:cubicBezTo>
                    <a:pt x="6780" y="2361"/>
                    <a:pt x="6172" y="1878"/>
                    <a:pt x="5528" y="1503"/>
                  </a:cubicBezTo>
                  <a:cubicBezTo>
                    <a:pt x="4866" y="1127"/>
                    <a:pt x="4151" y="859"/>
                    <a:pt x="3417" y="626"/>
                  </a:cubicBezTo>
                  <a:cubicBezTo>
                    <a:pt x="2684" y="412"/>
                    <a:pt x="1933" y="251"/>
                    <a:pt x="1181" y="125"/>
                  </a:cubicBezTo>
                  <a:cubicBezTo>
                    <a:pt x="788" y="72"/>
                    <a:pt x="394" y="18"/>
                    <a:pt x="1" y="0"/>
                  </a:cubicBezTo>
                  <a:close/>
                  <a:moveTo>
                    <a:pt x="7280" y="3022"/>
                  </a:moveTo>
                  <a:lnTo>
                    <a:pt x="7280" y="3022"/>
                  </a:lnTo>
                  <a:cubicBezTo>
                    <a:pt x="7280" y="3023"/>
                    <a:pt x="7281" y="3024"/>
                    <a:pt x="7282" y="3025"/>
                  </a:cubicBezTo>
                  <a:lnTo>
                    <a:pt x="7282" y="3025"/>
                  </a:lnTo>
                  <a:lnTo>
                    <a:pt x="7281" y="3023"/>
                  </a:lnTo>
                  <a:lnTo>
                    <a:pt x="7280" y="3022"/>
                  </a:lnTo>
                  <a:close/>
                  <a:moveTo>
                    <a:pt x="7282" y="3025"/>
                  </a:moveTo>
                  <a:lnTo>
                    <a:pt x="7442" y="3291"/>
                  </a:lnTo>
                  <a:lnTo>
                    <a:pt x="7531" y="3417"/>
                  </a:lnTo>
                  <a:lnTo>
                    <a:pt x="7603" y="3560"/>
                  </a:lnTo>
                  <a:lnTo>
                    <a:pt x="7690" y="3724"/>
                  </a:lnTo>
                  <a:lnTo>
                    <a:pt x="7690" y="3724"/>
                  </a:lnTo>
                  <a:cubicBezTo>
                    <a:pt x="7685" y="3711"/>
                    <a:pt x="7680" y="3698"/>
                    <a:pt x="7674" y="3685"/>
                  </a:cubicBezTo>
                  <a:lnTo>
                    <a:pt x="7549" y="3435"/>
                  </a:lnTo>
                  <a:cubicBezTo>
                    <a:pt x="7458" y="3298"/>
                    <a:pt x="7380" y="3161"/>
                    <a:pt x="7282" y="3025"/>
                  </a:cubicBezTo>
                  <a:close/>
                  <a:moveTo>
                    <a:pt x="7690" y="3724"/>
                  </a:moveTo>
                  <a:lnTo>
                    <a:pt x="7690" y="3724"/>
                  </a:lnTo>
                  <a:cubicBezTo>
                    <a:pt x="7721" y="3796"/>
                    <a:pt x="7751" y="3859"/>
                    <a:pt x="7782" y="3935"/>
                  </a:cubicBezTo>
                  <a:cubicBezTo>
                    <a:pt x="7789" y="3953"/>
                    <a:pt x="7796" y="3971"/>
                    <a:pt x="7803" y="3989"/>
                  </a:cubicBezTo>
                  <a:lnTo>
                    <a:pt x="7803" y="3989"/>
                  </a:lnTo>
                  <a:lnTo>
                    <a:pt x="7746" y="3828"/>
                  </a:lnTo>
                  <a:lnTo>
                    <a:pt x="7690" y="3724"/>
                  </a:lnTo>
                  <a:close/>
                  <a:moveTo>
                    <a:pt x="7803" y="3989"/>
                  </a:moveTo>
                  <a:lnTo>
                    <a:pt x="7853" y="4132"/>
                  </a:lnTo>
                  <a:lnTo>
                    <a:pt x="7869" y="4174"/>
                  </a:lnTo>
                  <a:lnTo>
                    <a:pt x="7869" y="4174"/>
                  </a:lnTo>
                  <a:cubicBezTo>
                    <a:pt x="7848" y="4112"/>
                    <a:pt x="7826" y="4050"/>
                    <a:pt x="7803" y="3989"/>
                  </a:cubicBezTo>
                  <a:close/>
                  <a:moveTo>
                    <a:pt x="7869" y="4174"/>
                  </a:moveTo>
                  <a:cubicBezTo>
                    <a:pt x="7924" y="4340"/>
                    <a:pt x="7966" y="4507"/>
                    <a:pt x="7995" y="4677"/>
                  </a:cubicBezTo>
                  <a:lnTo>
                    <a:pt x="7995" y="4677"/>
                  </a:lnTo>
                  <a:cubicBezTo>
                    <a:pt x="7982" y="4589"/>
                    <a:pt x="7966" y="4502"/>
                    <a:pt x="7943" y="4418"/>
                  </a:cubicBezTo>
                  <a:lnTo>
                    <a:pt x="7907" y="4275"/>
                  </a:lnTo>
                  <a:lnTo>
                    <a:pt x="7869" y="4174"/>
                  </a:lnTo>
                  <a:close/>
                  <a:moveTo>
                    <a:pt x="7995" y="4677"/>
                  </a:moveTo>
                  <a:cubicBezTo>
                    <a:pt x="8012" y="4795"/>
                    <a:pt x="8022" y="4914"/>
                    <a:pt x="8032" y="5027"/>
                  </a:cubicBezTo>
                  <a:cubicBezTo>
                    <a:pt x="8027" y="4908"/>
                    <a:pt x="8014" y="4792"/>
                    <a:pt x="7995" y="4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2859275" y="3123625"/>
              <a:ext cx="230775" cy="13600"/>
            </a:xfrm>
            <a:custGeom>
              <a:avLst/>
              <a:gdLst/>
              <a:ahLst/>
              <a:cxnLst/>
              <a:rect l="l" t="t" r="r" b="b"/>
              <a:pathLst>
                <a:path w="9231" h="544" extrusionOk="0">
                  <a:moveTo>
                    <a:pt x="8406" y="0"/>
                  </a:moveTo>
                  <a:cubicBezTo>
                    <a:pt x="5510" y="0"/>
                    <a:pt x="2681" y="249"/>
                    <a:pt x="1" y="544"/>
                  </a:cubicBezTo>
                  <a:cubicBezTo>
                    <a:pt x="2746" y="242"/>
                    <a:pt x="5696" y="3"/>
                    <a:pt x="8629" y="3"/>
                  </a:cubicBezTo>
                  <a:cubicBezTo>
                    <a:pt x="8829" y="3"/>
                    <a:pt x="9030" y="5"/>
                    <a:pt x="9230" y="7"/>
                  </a:cubicBezTo>
                  <a:cubicBezTo>
                    <a:pt x="8955" y="2"/>
                    <a:pt x="8681" y="0"/>
                    <a:pt x="8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2228300" y="3755200"/>
              <a:ext cx="105200" cy="6750"/>
            </a:xfrm>
            <a:custGeom>
              <a:avLst/>
              <a:gdLst/>
              <a:ahLst/>
              <a:cxnLst/>
              <a:rect l="l" t="t" r="r" b="b"/>
              <a:pathLst>
                <a:path w="4208" h="270" extrusionOk="0">
                  <a:moveTo>
                    <a:pt x="4204" y="1"/>
                  </a:moveTo>
                  <a:lnTo>
                    <a:pt x="4204" y="10"/>
                  </a:lnTo>
                  <a:lnTo>
                    <a:pt x="4204" y="10"/>
                  </a:lnTo>
                  <a:cubicBezTo>
                    <a:pt x="4208" y="8"/>
                    <a:pt x="4208" y="5"/>
                    <a:pt x="4204" y="1"/>
                  </a:cubicBezTo>
                  <a:close/>
                  <a:moveTo>
                    <a:pt x="4204" y="10"/>
                  </a:moveTo>
                  <a:cubicBezTo>
                    <a:pt x="4193" y="18"/>
                    <a:pt x="4146" y="22"/>
                    <a:pt x="4087" y="32"/>
                  </a:cubicBezTo>
                  <a:lnTo>
                    <a:pt x="4087" y="32"/>
                  </a:lnTo>
                  <a:cubicBezTo>
                    <a:pt x="4126" y="28"/>
                    <a:pt x="4164" y="23"/>
                    <a:pt x="4204" y="19"/>
                  </a:cubicBezTo>
                  <a:lnTo>
                    <a:pt x="4204" y="10"/>
                  </a:lnTo>
                  <a:close/>
                  <a:moveTo>
                    <a:pt x="4087" y="32"/>
                  </a:moveTo>
                  <a:cubicBezTo>
                    <a:pt x="3370" y="110"/>
                    <a:pt x="2930" y="128"/>
                    <a:pt x="2505" y="162"/>
                  </a:cubicBezTo>
                  <a:cubicBezTo>
                    <a:pt x="2058" y="180"/>
                    <a:pt x="1646" y="198"/>
                    <a:pt x="931" y="215"/>
                  </a:cubicBezTo>
                  <a:cubicBezTo>
                    <a:pt x="609" y="233"/>
                    <a:pt x="323" y="251"/>
                    <a:pt x="1" y="269"/>
                  </a:cubicBezTo>
                  <a:cubicBezTo>
                    <a:pt x="1289" y="251"/>
                    <a:pt x="2559" y="180"/>
                    <a:pt x="3829" y="72"/>
                  </a:cubicBezTo>
                  <a:cubicBezTo>
                    <a:pt x="3900" y="72"/>
                    <a:pt x="3972" y="54"/>
                    <a:pt x="4061" y="37"/>
                  </a:cubicBezTo>
                  <a:cubicBezTo>
                    <a:pt x="4070" y="35"/>
                    <a:pt x="4079" y="33"/>
                    <a:pt x="408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2918300" y="3589300"/>
              <a:ext cx="21950" cy="8975"/>
            </a:xfrm>
            <a:custGeom>
              <a:avLst/>
              <a:gdLst/>
              <a:ahLst/>
              <a:cxnLst/>
              <a:rect l="l" t="t" r="r" b="b"/>
              <a:pathLst>
                <a:path w="878" h="359" extrusionOk="0">
                  <a:moveTo>
                    <a:pt x="877" y="1"/>
                  </a:moveTo>
                  <a:cubicBezTo>
                    <a:pt x="868" y="5"/>
                    <a:pt x="859" y="8"/>
                    <a:pt x="850" y="12"/>
                  </a:cubicBezTo>
                  <a:lnTo>
                    <a:pt x="850" y="12"/>
                  </a:lnTo>
                  <a:cubicBezTo>
                    <a:pt x="858" y="9"/>
                    <a:pt x="867" y="6"/>
                    <a:pt x="877" y="1"/>
                  </a:cubicBezTo>
                  <a:close/>
                  <a:moveTo>
                    <a:pt x="850" y="12"/>
                  </a:moveTo>
                  <a:lnTo>
                    <a:pt x="850" y="12"/>
                  </a:lnTo>
                  <a:cubicBezTo>
                    <a:pt x="830" y="20"/>
                    <a:pt x="813" y="24"/>
                    <a:pt x="788" y="36"/>
                  </a:cubicBezTo>
                  <a:cubicBezTo>
                    <a:pt x="555" y="126"/>
                    <a:pt x="305" y="215"/>
                    <a:pt x="72" y="323"/>
                  </a:cubicBezTo>
                  <a:lnTo>
                    <a:pt x="1" y="358"/>
                  </a:lnTo>
                  <a:cubicBezTo>
                    <a:pt x="278" y="237"/>
                    <a:pt x="572" y="133"/>
                    <a:pt x="85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2324000" y="3750725"/>
              <a:ext cx="53700" cy="6300"/>
            </a:xfrm>
            <a:custGeom>
              <a:avLst/>
              <a:gdLst/>
              <a:ahLst/>
              <a:cxnLst/>
              <a:rect l="l" t="t" r="r" b="b"/>
              <a:pathLst>
                <a:path w="2148" h="252" extrusionOk="0">
                  <a:moveTo>
                    <a:pt x="2147" y="19"/>
                  </a:moveTo>
                  <a:cubicBezTo>
                    <a:pt x="2130" y="21"/>
                    <a:pt x="2113" y="23"/>
                    <a:pt x="2096" y="25"/>
                  </a:cubicBezTo>
                  <a:lnTo>
                    <a:pt x="2096" y="25"/>
                  </a:lnTo>
                  <a:cubicBezTo>
                    <a:pt x="2111" y="24"/>
                    <a:pt x="2128" y="22"/>
                    <a:pt x="2147" y="19"/>
                  </a:cubicBezTo>
                  <a:close/>
                  <a:moveTo>
                    <a:pt x="1986" y="1"/>
                  </a:moveTo>
                  <a:cubicBezTo>
                    <a:pt x="1449" y="90"/>
                    <a:pt x="716" y="162"/>
                    <a:pt x="233" y="216"/>
                  </a:cubicBezTo>
                  <a:cubicBezTo>
                    <a:pt x="179" y="233"/>
                    <a:pt x="90" y="233"/>
                    <a:pt x="1" y="251"/>
                  </a:cubicBezTo>
                  <a:cubicBezTo>
                    <a:pt x="699" y="199"/>
                    <a:pt x="1398" y="112"/>
                    <a:pt x="2096" y="25"/>
                  </a:cubicBezTo>
                  <a:lnTo>
                    <a:pt x="2096" y="25"/>
                  </a:lnTo>
                  <a:cubicBezTo>
                    <a:pt x="2087" y="26"/>
                    <a:pt x="2078" y="26"/>
                    <a:pt x="2070" y="26"/>
                  </a:cubicBezTo>
                  <a:cubicBezTo>
                    <a:pt x="2020" y="26"/>
                    <a:pt x="1999" y="14"/>
                    <a:pt x="1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2706800" y="3609875"/>
              <a:ext cx="224500" cy="73800"/>
            </a:xfrm>
            <a:custGeom>
              <a:avLst/>
              <a:gdLst/>
              <a:ahLst/>
              <a:cxnLst/>
              <a:rect l="l" t="t" r="r" b="b"/>
              <a:pathLst>
                <a:path w="8980" h="2952" extrusionOk="0">
                  <a:moveTo>
                    <a:pt x="8979" y="0"/>
                  </a:moveTo>
                  <a:cubicBezTo>
                    <a:pt x="8693" y="108"/>
                    <a:pt x="8425" y="197"/>
                    <a:pt x="8192" y="269"/>
                  </a:cubicBezTo>
                  <a:cubicBezTo>
                    <a:pt x="7788" y="427"/>
                    <a:pt x="7367" y="585"/>
                    <a:pt x="7166" y="675"/>
                  </a:cubicBezTo>
                  <a:lnTo>
                    <a:pt x="7166" y="675"/>
                  </a:lnTo>
                  <a:cubicBezTo>
                    <a:pt x="7775" y="456"/>
                    <a:pt x="8380" y="231"/>
                    <a:pt x="8979" y="0"/>
                  </a:cubicBezTo>
                  <a:close/>
                  <a:moveTo>
                    <a:pt x="7166" y="675"/>
                  </a:moveTo>
                  <a:cubicBezTo>
                    <a:pt x="7122" y="691"/>
                    <a:pt x="7079" y="707"/>
                    <a:pt x="7035" y="722"/>
                  </a:cubicBezTo>
                  <a:lnTo>
                    <a:pt x="7035" y="722"/>
                  </a:lnTo>
                  <a:cubicBezTo>
                    <a:pt x="7075" y="708"/>
                    <a:pt x="7115" y="694"/>
                    <a:pt x="7155" y="680"/>
                  </a:cubicBezTo>
                  <a:cubicBezTo>
                    <a:pt x="7158" y="679"/>
                    <a:pt x="7162" y="677"/>
                    <a:pt x="7166" y="675"/>
                  </a:cubicBezTo>
                  <a:close/>
                  <a:moveTo>
                    <a:pt x="7035" y="722"/>
                  </a:moveTo>
                  <a:lnTo>
                    <a:pt x="7035" y="722"/>
                  </a:lnTo>
                  <a:cubicBezTo>
                    <a:pt x="5763" y="1167"/>
                    <a:pt x="4670" y="1513"/>
                    <a:pt x="3578" y="1843"/>
                  </a:cubicBezTo>
                  <a:cubicBezTo>
                    <a:pt x="3381" y="1914"/>
                    <a:pt x="3005" y="2057"/>
                    <a:pt x="2558" y="2201"/>
                  </a:cubicBezTo>
                  <a:cubicBezTo>
                    <a:pt x="1681" y="2469"/>
                    <a:pt x="823" y="2719"/>
                    <a:pt x="0" y="2952"/>
                  </a:cubicBezTo>
                  <a:cubicBezTo>
                    <a:pt x="2418" y="2271"/>
                    <a:pt x="4760" y="1536"/>
                    <a:pt x="7035" y="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962675" y="3131375"/>
              <a:ext cx="1416250" cy="631550"/>
            </a:xfrm>
            <a:custGeom>
              <a:avLst/>
              <a:gdLst/>
              <a:ahLst/>
              <a:cxnLst/>
              <a:rect l="l" t="t" r="r" b="b"/>
              <a:pathLst>
                <a:path w="56650" h="25262" extrusionOk="0">
                  <a:moveTo>
                    <a:pt x="54664" y="2344"/>
                  </a:moveTo>
                  <a:cubicBezTo>
                    <a:pt x="55004" y="2623"/>
                    <a:pt x="55302" y="2943"/>
                    <a:pt x="55543" y="3299"/>
                  </a:cubicBezTo>
                  <a:lnTo>
                    <a:pt x="55543" y="3299"/>
                  </a:lnTo>
                  <a:cubicBezTo>
                    <a:pt x="55310" y="2946"/>
                    <a:pt x="55014" y="2616"/>
                    <a:pt x="54664" y="2344"/>
                  </a:cubicBezTo>
                  <a:close/>
                  <a:moveTo>
                    <a:pt x="55543" y="3299"/>
                  </a:moveTo>
                  <a:cubicBezTo>
                    <a:pt x="55739" y="3597"/>
                    <a:pt x="55890" y="3911"/>
                    <a:pt x="55988" y="4222"/>
                  </a:cubicBezTo>
                  <a:cubicBezTo>
                    <a:pt x="55968" y="4149"/>
                    <a:pt x="55945" y="4077"/>
                    <a:pt x="55920" y="4007"/>
                  </a:cubicBezTo>
                  <a:lnTo>
                    <a:pt x="55920" y="4007"/>
                  </a:lnTo>
                  <a:cubicBezTo>
                    <a:pt x="55897" y="3947"/>
                    <a:pt x="55872" y="3888"/>
                    <a:pt x="55845" y="3829"/>
                  </a:cubicBezTo>
                  <a:cubicBezTo>
                    <a:pt x="55758" y="3645"/>
                    <a:pt x="55657" y="3468"/>
                    <a:pt x="55543" y="3299"/>
                  </a:cubicBezTo>
                  <a:close/>
                  <a:moveTo>
                    <a:pt x="54253" y="9070"/>
                  </a:moveTo>
                  <a:lnTo>
                    <a:pt x="54253" y="9070"/>
                  </a:lnTo>
                  <a:cubicBezTo>
                    <a:pt x="54246" y="9076"/>
                    <a:pt x="54242" y="9080"/>
                    <a:pt x="54240" y="9084"/>
                  </a:cubicBezTo>
                  <a:lnTo>
                    <a:pt x="54240" y="9084"/>
                  </a:lnTo>
                  <a:cubicBezTo>
                    <a:pt x="54244" y="9079"/>
                    <a:pt x="54248" y="9075"/>
                    <a:pt x="54253" y="9070"/>
                  </a:cubicBezTo>
                  <a:close/>
                  <a:moveTo>
                    <a:pt x="53029" y="10144"/>
                  </a:moveTo>
                  <a:lnTo>
                    <a:pt x="53029" y="10144"/>
                  </a:lnTo>
                  <a:cubicBezTo>
                    <a:pt x="52298" y="10775"/>
                    <a:pt x="51507" y="11366"/>
                    <a:pt x="50640" y="11968"/>
                  </a:cubicBezTo>
                  <a:lnTo>
                    <a:pt x="50640" y="11968"/>
                  </a:lnTo>
                  <a:cubicBezTo>
                    <a:pt x="51391" y="11467"/>
                    <a:pt x="52106" y="10930"/>
                    <a:pt x="52786" y="10358"/>
                  </a:cubicBezTo>
                  <a:cubicBezTo>
                    <a:pt x="52867" y="10287"/>
                    <a:pt x="52948" y="10216"/>
                    <a:pt x="53029" y="10144"/>
                  </a:cubicBezTo>
                  <a:close/>
                  <a:moveTo>
                    <a:pt x="33755" y="19959"/>
                  </a:moveTo>
                  <a:cubicBezTo>
                    <a:pt x="33695" y="19979"/>
                    <a:pt x="33635" y="19998"/>
                    <a:pt x="33575" y="20017"/>
                  </a:cubicBezTo>
                  <a:cubicBezTo>
                    <a:pt x="33635" y="19998"/>
                    <a:pt x="33695" y="19979"/>
                    <a:pt x="33755" y="19959"/>
                  </a:cubicBezTo>
                  <a:close/>
                  <a:moveTo>
                    <a:pt x="662" y="19570"/>
                  </a:moveTo>
                  <a:lnTo>
                    <a:pt x="662" y="19570"/>
                  </a:lnTo>
                  <a:cubicBezTo>
                    <a:pt x="609" y="20285"/>
                    <a:pt x="716" y="21054"/>
                    <a:pt x="1056" y="21698"/>
                  </a:cubicBezTo>
                  <a:cubicBezTo>
                    <a:pt x="716" y="21054"/>
                    <a:pt x="591" y="20267"/>
                    <a:pt x="662" y="19570"/>
                  </a:cubicBezTo>
                  <a:close/>
                  <a:moveTo>
                    <a:pt x="35221" y="19677"/>
                  </a:moveTo>
                  <a:cubicBezTo>
                    <a:pt x="30427" y="21323"/>
                    <a:pt x="25544" y="22646"/>
                    <a:pt x="20607" y="23576"/>
                  </a:cubicBezTo>
                  <a:cubicBezTo>
                    <a:pt x="21018" y="23469"/>
                    <a:pt x="21501" y="23380"/>
                    <a:pt x="22020" y="23255"/>
                  </a:cubicBezTo>
                  <a:lnTo>
                    <a:pt x="22020" y="23255"/>
                  </a:lnTo>
                  <a:cubicBezTo>
                    <a:pt x="20285" y="23612"/>
                    <a:pt x="18550" y="23916"/>
                    <a:pt x="16797" y="24167"/>
                  </a:cubicBezTo>
                  <a:cubicBezTo>
                    <a:pt x="18031" y="23970"/>
                    <a:pt x="19247" y="23755"/>
                    <a:pt x="20499" y="23523"/>
                  </a:cubicBezTo>
                  <a:cubicBezTo>
                    <a:pt x="21877" y="23272"/>
                    <a:pt x="23254" y="22986"/>
                    <a:pt x="24614" y="22682"/>
                  </a:cubicBezTo>
                  <a:lnTo>
                    <a:pt x="25401" y="22485"/>
                  </a:lnTo>
                  <a:lnTo>
                    <a:pt x="25401" y="22485"/>
                  </a:lnTo>
                  <a:cubicBezTo>
                    <a:pt x="25275" y="22521"/>
                    <a:pt x="25150" y="22557"/>
                    <a:pt x="25007" y="22593"/>
                  </a:cubicBezTo>
                  <a:cubicBezTo>
                    <a:pt x="28495" y="21770"/>
                    <a:pt x="31894" y="20804"/>
                    <a:pt x="35221" y="19677"/>
                  </a:cubicBezTo>
                  <a:close/>
                  <a:moveTo>
                    <a:pt x="1056" y="21734"/>
                  </a:moveTo>
                  <a:cubicBezTo>
                    <a:pt x="1253" y="22092"/>
                    <a:pt x="1396" y="22235"/>
                    <a:pt x="1521" y="22360"/>
                  </a:cubicBezTo>
                  <a:cubicBezTo>
                    <a:pt x="1379" y="22203"/>
                    <a:pt x="1247" y="22024"/>
                    <a:pt x="1137" y="21840"/>
                  </a:cubicBezTo>
                  <a:lnTo>
                    <a:pt x="1137" y="21840"/>
                  </a:lnTo>
                  <a:cubicBezTo>
                    <a:pt x="1264" y="22050"/>
                    <a:pt x="1413" y="22238"/>
                    <a:pt x="1575" y="22414"/>
                  </a:cubicBezTo>
                  <a:cubicBezTo>
                    <a:pt x="1718" y="22539"/>
                    <a:pt x="1843" y="22682"/>
                    <a:pt x="2147" y="22915"/>
                  </a:cubicBezTo>
                  <a:cubicBezTo>
                    <a:pt x="2702" y="23326"/>
                    <a:pt x="3328" y="23594"/>
                    <a:pt x="3918" y="23791"/>
                  </a:cubicBezTo>
                  <a:cubicBezTo>
                    <a:pt x="4508" y="24006"/>
                    <a:pt x="5063" y="24131"/>
                    <a:pt x="5546" y="24238"/>
                  </a:cubicBezTo>
                  <a:cubicBezTo>
                    <a:pt x="7017" y="24544"/>
                    <a:pt x="8512" y="24625"/>
                    <a:pt x="9954" y="24625"/>
                  </a:cubicBezTo>
                  <a:cubicBezTo>
                    <a:pt x="10282" y="24625"/>
                    <a:pt x="10608" y="24621"/>
                    <a:pt x="10930" y="24614"/>
                  </a:cubicBezTo>
                  <a:cubicBezTo>
                    <a:pt x="12701" y="24560"/>
                    <a:pt x="14382" y="24399"/>
                    <a:pt x="16010" y="24238"/>
                  </a:cubicBezTo>
                  <a:cubicBezTo>
                    <a:pt x="16340" y="24199"/>
                    <a:pt x="16487" y="24184"/>
                    <a:pt x="16516" y="24184"/>
                  </a:cubicBezTo>
                  <a:cubicBezTo>
                    <a:pt x="16553" y="24184"/>
                    <a:pt x="16399" y="24208"/>
                    <a:pt x="16189" y="24238"/>
                  </a:cubicBezTo>
                  <a:cubicBezTo>
                    <a:pt x="16385" y="24220"/>
                    <a:pt x="16600" y="24185"/>
                    <a:pt x="16797" y="24167"/>
                  </a:cubicBezTo>
                  <a:lnTo>
                    <a:pt x="16797" y="24167"/>
                  </a:lnTo>
                  <a:cubicBezTo>
                    <a:pt x="16447" y="24215"/>
                    <a:pt x="16088" y="24263"/>
                    <a:pt x="15727" y="24312"/>
                  </a:cubicBezTo>
                  <a:lnTo>
                    <a:pt x="15727" y="24312"/>
                  </a:lnTo>
                  <a:cubicBezTo>
                    <a:pt x="15886" y="24288"/>
                    <a:pt x="16050" y="24261"/>
                    <a:pt x="16189" y="24238"/>
                  </a:cubicBezTo>
                  <a:lnTo>
                    <a:pt x="16189" y="24238"/>
                  </a:lnTo>
                  <a:cubicBezTo>
                    <a:pt x="14173" y="24490"/>
                    <a:pt x="12158" y="24663"/>
                    <a:pt x="10158" y="24663"/>
                  </a:cubicBezTo>
                  <a:cubicBezTo>
                    <a:pt x="9459" y="24663"/>
                    <a:pt x="8762" y="24642"/>
                    <a:pt x="8068" y="24596"/>
                  </a:cubicBezTo>
                  <a:cubicBezTo>
                    <a:pt x="6726" y="24507"/>
                    <a:pt x="5403" y="24328"/>
                    <a:pt x="4133" y="23934"/>
                  </a:cubicBezTo>
                  <a:cubicBezTo>
                    <a:pt x="3507" y="23720"/>
                    <a:pt x="2898" y="23469"/>
                    <a:pt x="2362" y="23111"/>
                  </a:cubicBezTo>
                  <a:cubicBezTo>
                    <a:pt x="1825" y="22754"/>
                    <a:pt x="1342" y="22289"/>
                    <a:pt x="1056" y="21734"/>
                  </a:cubicBezTo>
                  <a:close/>
                  <a:moveTo>
                    <a:pt x="45577" y="1"/>
                  </a:moveTo>
                  <a:lnTo>
                    <a:pt x="45577" y="1"/>
                  </a:lnTo>
                  <a:cubicBezTo>
                    <a:pt x="46597" y="37"/>
                    <a:pt x="47617" y="90"/>
                    <a:pt x="48618" y="216"/>
                  </a:cubicBezTo>
                  <a:cubicBezTo>
                    <a:pt x="49638" y="341"/>
                    <a:pt x="50640" y="520"/>
                    <a:pt x="51588" y="806"/>
                  </a:cubicBezTo>
                  <a:cubicBezTo>
                    <a:pt x="52553" y="1074"/>
                    <a:pt x="53502" y="1450"/>
                    <a:pt x="54289" y="2022"/>
                  </a:cubicBezTo>
                  <a:cubicBezTo>
                    <a:pt x="54485" y="2147"/>
                    <a:pt x="54664" y="2308"/>
                    <a:pt x="54861" y="2469"/>
                  </a:cubicBezTo>
                  <a:cubicBezTo>
                    <a:pt x="55022" y="2630"/>
                    <a:pt x="55201" y="2791"/>
                    <a:pt x="55326" y="2988"/>
                  </a:cubicBezTo>
                  <a:cubicBezTo>
                    <a:pt x="55582" y="3304"/>
                    <a:pt x="55787" y="3633"/>
                    <a:pt x="55920" y="4007"/>
                  </a:cubicBezTo>
                  <a:lnTo>
                    <a:pt x="55920" y="4007"/>
                  </a:lnTo>
                  <a:cubicBezTo>
                    <a:pt x="56133" y="4541"/>
                    <a:pt x="56211" y="5088"/>
                    <a:pt x="56131" y="5635"/>
                  </a:cubicBezTo>
                  <a:cubicBezTo>
                    <a:pt x="56059" y="6262"/>
                    <a:pt x="55827" y="6870"/>
                    <a:pt x="55487" y="7442"/>
                  </a:cubicBezTo>
                  <a:cubicBezTo>
                    <a:pt x="55147" y="8032"/>
                    <a:pt x="54718" y="8569"/>
                    <a:pt x="54235" y="9106"/>
                  </a:cubicBezTo>
                  <a:cubicBezTo>
                    <a:pt x="54235" y="9094"/>
                    <a:pt x="54235" y="9090"/>
                    <a:pt x="54240" y="9084"/>
                  </a:cubicBezTo>
                  <a:lnTo>
                    <a:pt x="54240" y="9084"/>
                  </a:lnTo>
                  <a:cubicBezTo>
                    <a:pt x="53133" y="10258"/>
                    <a:pt x="51833" y="11256"/>
                    <a:pt x="50479" y="12164"/>
                  </a:cubicBezTo>
                  <a:cubicBezTo>
                    <a:pt x="49101" y="13077"/>
                    <a:pt x="47670" y="13882"/>
                    <a:pt x="46203" y="14633"/>
                  </a:cubicBezTo>
                  <a:cubicBezTo>
                    <a:pt x="43270" y="16135"/>
                    <a:pt x="40247" y="17370"/>
                    <a:pt x="37206" y="18479"/>
                  </a:cubicBezTo>
                  <a:cubicBezTo>
                    <a:pt x="39567" y="17495"/>
                    <a:pt x="41088" y="16994"/>
                    <a:pt x="42733" y="16261"/>
                  </a:cubicBezTo>
                  <a:cubicBezTo>
                    <a:pt x="44987" y="15241"/>
                    <a:pt x="47205" y="14114"/>
                    <a:pt x="49280" y="12844"/>
                  </a:cubicBezTo>
                  <a:cubicBezTo>
                    <a:pt x="50300" y="12218"/>
                    <a:pt x="51283" y="11538"/>
                    <a:pt x="52196" y="10823"/>
                  </a:cubicBezTo>
                  <a:cubicBezTo>
                    <a:pt x="52715" y="10416"/>
                    <a:pt x="53210" y="9992"/>
                    <a:pt x="53670" y="9547"/>
                  </a:cubicBezTo>
                  <a:lnTo>
                    <a:pt x="53670" y="9547"/>
                  </a:lnTo>
                  <a:cubicBezTo>
                    <a:pt x="53461" y="9751"/>
                    <a:pt x="53246" y="9951"/>
                    <a:pt x="53029" y="10144"/>
                  </a:cubicBezTo>
                  <a:lnTo>
                    <a:pt x="53029" y="10144"/>
                  </a:lnTo>
                  <a:cubicBezTo>
                    <a:pt x="53233" y="9969"/>
                    <a:pt x="53432" y="9790"/>
                    <a:pt x="53627" y="9606"/>
                  </a:cubicBezTo>
                  <a:cubicBezTo>
                    <a:pt x="54056" y="9177"/>
                    <a:pt x="54485" y="8748"/>
                    <a:pt x="54861" y="8265"/>
                  </a:cubicBezTo>
                  <a:cubicBezTo>
                    <a:pt x="55237" y="7764"/>
                    <a:pt x="55576" y="7245"/>
                    <a:pt x="55827" y="6655"/>
                  </a:cubicBezTo>
                  <a:lnTo>
                    <a:pt x="55827" y="6655"/>
                  </a:lnTo>
                  <a:cubicBezTo>
                    <a:pt x="55755" y="6834"/>
                    <a:pt x="55648" y="7066"/>
                    <a:pt x="55523" y="7299"/>
                  </a:cubicBezTo>
                  <a:cubicBezTo>
                    <a:pt x="55398" y="7549"/>
                    <a:pt x="55237" y="7800"/>
                    <a:pt x="55076" y="8032"/>
                  </a:cubicBezTo>
                  <a:cubicBezTo>
                    <a:pt x="54736" y="8497"/>
                    <a:pt x="54378" y="8909"/>
                    <a:pt x="54253" y="9070"/>
                  </a:cubicBezTo>
                  <a:cubicBezTo>
                    <a:pt x="54861" y="8408"/>
                    <a:pt x="55415" y="7675"/>
                    <a:pt x="55773" y="6888"/>
                  </a:cubicBezTo>
                  <a:cubicBezTo>
                    <a:pt x="56131" y="6101"/>
                    <a:pt x="56256" y="5224"/>
                    <a:pt x="56042" y="4437"/>
                  </a:cubicBezTo>
                  <a:cubicBezTo>
                    <a:pt x="55916" y="4044"/>
                    <a:pt x="55755" y="3650"/>
                    <a:pt x="55505" y="3310"/>
                  </a:cubicBezTo>
                  <a:cubicBezTo>
                    <a:pt x="55415" y="3131"/>
                    <a:pt x="55254" y="2970"/>
                    <a:pt x="55129" y="2809"/>
                  </a:cubicBezTo>
                  <a:cubicBezTo>
                    <a:pt x="54968" y="2666"/>
                    <a:pt x="54825" y="2505"/>
                    <a:pt x="54664" y="2380"/>
                  </a:cubicBezTo>
                  <a:cubicBezTo>
                    <a:pt x="54342" y="2094"/>
                    <a:pt x="53949" y="1879"/>
                    <a:pt x="53573" y="1665"/>
                  </a:cubicBezTo>
                  <a:cubicBezTo>
                    <a:pt x="53180" y="1486"/>
                    <a:pt x="52786" y="1307"/>
                    <a:pt x="52357" y="1164"/>
                  </a:cubicBezTo>
                  <a:cubicBezTo>
                    <a:pt x="51337" y="806"/>
                    <a:pt x="50675" y="699"/>
                    <a:pt x="50318" y="645"/>
                  </a:cubicBezTo>
                  <a:cubicBezTo>
                    <a:pt x="50156" y="621"/>
                    <a:pt x="50057" y="611"/>
                    <a:pt x="50009" y="611"/>
                  </a:cubicBezTo>
                  <a:cubicBezTo>
                    <a:pt x="49951" y="611"/>
                    <a:pt x="49971" y="625"/>
                    <a:pt x="50049" y="645"/>
                  </a:cubicBezTo>
                  <a:cubicBezTo>
                    <a:pt x="50318" y="734"/>
                    <a:pt x="51337" y="967"/>
                    <a:pt x="52142" y="1253"/>
                  </a:cubicBezTo>
                  <a:cubicBezTo>
                    <a:pt x="53162" y="1611"/>
                    <a:pt x="54128" y="2094"/>
                    <a:pt x="54807" y="2774"/>
                  </a:cubicBezTo>
                  <a:cubicBezTo>
                    <a:pt x="55165" y="3113"/>
                    <a:pt x="55451" y="3489"/>
                    <a:pt x="55630" y="3918"/>
                  </a:cubicBezTo>
                  <a:cubicBezTo>
                    <a:pt x="55684" y="4026"/>
                    <a:pt x="55720" y="4151"/>
                    <a:pt x="55755" y="4258"/>
                  </a:cubicBezTo>
                  <a:cubicBezTo>
                    <a:pt x="55809" y="4365"/>
                    <a:pt x="55827" y="4473"/>
                    <a:pt x="55863" y="4580"/>
                  </a:cubicBezTo>
                  <a:cubicBezTo>
                    <a:pt x="55898" y="4795"/>
                    <a:pt x="55934" y="5027"/>
                    <a:pt x="55934" y="5242"/>
                  </a:cubicBezTo>
                  <a:cubicBezTo>
                    <a:pt x="55934" y="6136"/>
                    <a:pt x="55523" y="7066"/>
                    <a:pt x="54932" y="7871"/>
                  </a:cubicBezTo>
                  <a:cubicBezTo>
                    <a:pt x="54360" y="8676"/>
                    <a:pt x="53627" y="9428"/>
                    <a:pt x="52840" y="10089"/>
                  </a:cubicBezTo>
                  <a:cubicBezTo>
                    <a:pt x="51266" y="11431"/>
                    <a:pt x="49495" y="12558"/>
                    <a:pt x="47670" y="13595"/>
                  </a:cubicBezTo>
                  <a:cubicBezTo>
                    <a:pt x="45846" y="14633"/>
                    <a:pt x="43950" y="15545"/>
                    <a:pt x="42000" y="16404"/>
                  </a:cubicBezTo>
                  <a:cubicBezTo>
                    <a:pt x="38369" y="18049"/>
                    <a:pt x="34559" y="19427"/>
                    <a:pt x="30677" y="20607"/>
                  </a:cubicBezTo>
                  <a:cubicBezTo>
                    <a:pt x="29586" y="20929"/>
                    <a:pt x="28263" y="21287"/>
                    <a:pt x="27046" y="21591"/>
                  </a:cubicBezTo>
                  <a:cubicBezTo>
                    <a:pt x="25848" y="21913"/>
                    <a:pt x="24739" y="22163"/>
                    <a:pt x="24095" y="22324"/>
                  </a:cubicBezTo>
                  <a:cubicBezTo>
                    <a:pt x="20678" y="23165"/>
                    <a:pt x="17101" y="23863"/>
                    <a:pt x="13345" y="24220"/>
                  </a:cubicBezTo>
                  <a:cubicBezTo>
                    <a:pt x="12136" y="24325"/>
                    <a:pt x="10896" y="24399"/>
                    <a:pt x="9647" y="24399"/>
                  </a:cubicBezTo>
                  <a:cubicBezTo>
                    <a:pt x="8973" y="24399"/>
                    <a:pt x="8297" y="24378"/>
                    <a:pt x="7621" y="24328"/>
                  </a:cubicBezTo>
                  <a:cubicBezTo>
                    <a:pt x="6655" y="24256"/>
                    <a:pt x="5689" y="24131"/>
                    <a:pt x="4741" y="23881"/>
                  </a:cubicBezTo>
                  <a:cubicBezTo>
                    <a:pt x="3811" y="23648"/>
                    <a:pt x="2880" y="23290"/>
                    <a:pt x="2111" y="22700"/>
                  </a:cubicBezTo>
                  <a:cubicBezTo>
                    <a:pt x="1789" y="22432"/>
                    <a:pt x="1503" y="22128"/>
                    <a:pt x="1271" y="21752"/>
                  </a:cubicBezTo>
                  <a:cubicBezTo>
                    <a:pt x="1056" y="21394"/>
                    <a:pt x="949" y="20983"/>
                    <a:pt x="859" y="20571"/>
                  </a:cubicBezTo>
                  <a:cubicBezTo>
                    <a:pt x="734" y="19713"/>
                    <a:pt x="895" y="18818"/>
                    <a:pt x="1289" y="18014"/>
                  </a:cubicBezTo>
                  <a:cubicBezTo>
                    <a:pt x="1485" y="17620"/>
                    <a:pt x="1718" y="17226"/>
                    <a:pt x="2004" y="16869"/>
                  </a:cubicBezTo>
                  <a:cubicBezTo>
                    <a:pt x="2272" y="16493"/>
                    <a:pt x="2576" y="16153"/>
                    <a:pt x="2898" y="15813"/>
                  </a:cubicBezTo>
                  <a:cubicBezTo>
                    <a:pt x="3542" y="15152"/>
                    <a:pt x="4258" y="14561"/>
                    <a:pt x="5027" y="14007"/>
                  </a:cubicBezTo>
                  <a:cubicBezTo>
                    <a:pt x="6530" y="12898"/>
                    <a:pt x="8193" y="11950"/>
                    <a:pt x="9874" y="11091"/>
                  </a:cubicBezTo>
                  <a:cubicBezTo>
                    <a:pt x="11556" y="10233"/>
                    <a:pt x="13273" y="9463"/>
                    <a:pt x="15008" y="8748"/>
                  </a:cubicBezTo>
                  <a:cubicBezTo>
                    <a:pt x="18460" y="7353"/>
                    <a:pt x="21930" y="6190"/>
                    <a:pt x="25240" y="5188"/>
                  </a:cubicBezTo>
                  <a:cubicBezTo>
                    <a:pt x="28567" y="4205"/>
                    <a:pt x="31751" y="3382"/>
                    <a:pt x="34666" y="2774"/>
                  </a:cubicBezTo>
                  <a:lnTo>
                    <a:pt x="34666" y="2774"/>
                  </a:lnTo>
                  <a:cubicBezTo>
                    <a:pt x="33468" y="3006"/>
                    <a:pt x="31751" y="3417"/>
                    <a:pt x="30051" y="3847"/>
                  </a:cubicBezTo>
                  <a:cubicBezTo>
                    <a:pt x="28334" y="4294"/>
                    <a:pt x="26635" y="4759"/>
                    <a:pt x="25454" y="5063"/>
                  </a:cubicBezTo>
                  <a:lnTo>
                    <a:pt x="26259" y="4795"/>
                  </a:lnTo>
                  <a:lnTo>
                    <a:pt x="26259" y="4795"/>
                  </a:lnTo>
                  <a:cubicBezTo>
                    <a:pt x="25740" y="4902"/>
                    <a:pt x="23952" y="5421"/>
                    <a:pt x="23022" y="5689"/>
                  </a:cubicBezTo>
                  <a:cubicBezTo>
                    <a:pt x="23433" y="5546"/>
                    <a:pt x="23898" y="5421"/>
                    <a:pt x="24363" y="5278"/>
                  </a:cubicBezTo>
                  <a:lnTo>
                    <a:pt x="24363" y="5278"/>
                  </a:lnTo>
                  <a:lnTo>
                    <a:pt x="23433" y="5546"/>
                  </a:lnTo>
                  <a:cubicBezTo>
                    <a:pt x="25168" y="4992"/>
                    <a:pt x="27726" y="4240"/>
                    <a:pt x="29783" y="3686"/>
                  </a:cubicBezTo>
                  <a:cubicBezTo>
                    <a:pt x="31810" y="3144"/>
                    <a:pt x="33326" y="2773"/>
                    <a:pt x="33060" y="2773"/>
                  </a:cubicBezTo>
                  <a:cubicBezTo>
                    <a:pt x="33054" y="2773"/>
                    <a:pt x="33047" y="2773"/>
                    <a:pt x="33038" y="2774"/>
                  </a:cubicBezTo>
                  <a:cubicBezTo>
                    <a:pt x="32699" y="2791"/>
                    <a:pt x="30964" y="3185"/>
                    <a:pt x="28763" y="3775"/>
                  </a:cubicBezTo>
                  <a:cubicBezTo>
                    <a:pt x="26563" y="4365"/>
                    <a:pt x="23916" y="5170"/>
                    <a:pt x="21698" y="5886"/>
                  </a:cubicBezTo>
                  <a:cubicBezTo>
                    <a:pt x="25436" y="4544"/>
                    <a:pt x="29980" y="3310"/>
                    <a:pt x="33933" y="2308"/>
                  </a:cubicBezTo>
                  <a:lnTo>
                    <a:pt x="33933" y="2308"/>
                  </a:lnTo>
                  <a:cubicBezTo>
                    <a:pt x="32985" y="2523"/>
                    <a:pt x="32466" y="2595"/>
                    <a:pt x="31107" y="2952"/>
                  </a:cubicBezTo>
                  <a:cubicBezTo>
                    <a:pt x="29407" y="3382"/>
                    <a:pt x="27708" y="3847"/>
                    <a:pt x="26027" y="4330"/>
                  </a:cubicBezTo>
                  <a:cubicBezTo>
                    <a:pt x="24327" y="4848"/>
                    <a:pt x="22843" y="5349"/>
                    <a:pt x="21322" y="5779"/>
                  </a:cubicBezTo>
                  <a:cubicBezTo>
                    <a:pt x="21179" y="5832"/>
                    <a:pt x="21036" y="5886"/>
                    <a:pt x="20875" y="5922"/>
                  </a:cubicBezTo>
                  <a:cubicBezTo>
                    <a:pt x="20589" y="6029"/>
                    <a:pt x="20321" y="6154"/>
                    <a:pt x="20017" y="6244"/>
                  </a:cubicBezTo>
                  <a:cubicBezTo>
                    <a:pt x="18693" y="6709"/>
                    <a:pt x="18407" y="6762"/>
                    <a:pt x="16958" y="7335"/>
                  </a:cubicBezTo>
                  <a:cubicBezTo>
                    <a:pt x="16940" y="7335"/>
                    <a:pt x="16994" y="7317"/>
                    <a:pt x="17083" y="7281"/>
                  </a:cubicBezTo>
                  <a:lnTo>
                    <a:pt x="17083" y="7281"/>
                  </a:lnTo>
                  <a:cubicBezTo>
                    <a:pt x="16636" y="7442"/>
                    <a:pt x="15938" y="7710"/>
                    <a:pt x="15455" y="7925"/>
                  </a:cubicBezTo>
                  <a:cubicBezTo>
                    <a:pt x="15437" y="7925"/>
                    <a:pt x="15419" y="7921"/>
                    <a:pt x="15395" y="7921"/>
                  </a:cubicBezTo>
                  <a:cubicBezTo>
                    <a:pt x="15370" y="7921"/>
                    <a:pt x="15339" y="7925"/>
                    <a:pt x="15294" y="7943"/>
                  </a:cubicBezTo>
                  <a:cubicBezTo>
                    <a:pt x="13702" y="8569"/>
                    <a:pt x="12128" y="9231"/>
                    <a:pt x="10554" y="9982"/>
                  </a:cubicBezTo>
                  <a:cubicBezTo>
                    <a:pt x="8998" y="10716"/>
                    <a:pt x="7460" y="11520"/>
                    <a:pt x="5957" y="12468"/>
                  </a:cubicBezTo>
                  <a:cubicBezTo>
                    <a:pt x="5081" y="13041"/>
                    <a:pt x="4222" y="13631"/>
                    <a:pt x="3417" y="14311"/>
                  </a:cubicBezTo>
                  <a:cubicBezTo>
                    <a:pt x="2755" y="14883"/>
                    <a:pt x="2093" y="15509"/>
                    <a:pt x="1485" y="16261"/>
                  </a:cubicBezTo>
                  <a:cubicBezTo>
                    <a:pt x="1199" y="16654"/>
                    <a:pt x="984" y="17030"/>
                    <a:pt x="895" y="17226"/>
                  </a:cubicBezTo>
                  <a:cubicBezTo>
                    <a:pt x="573" y="17763"/>
                    <a:pt x="305" y="18353"/>
                    <a:pt x="162" y="19015"/>
                  </a:cubicBezTo>
                  <a:cubicBezTo>
                    <a:pt x="1" y="19677"/>
                    <a:pt x="1" y="20428"/>
                    <a:pt x="197" y="21180"/>
                  </a:cubicBezTo>
                  <a:cubicBezTo>
                    <a:pt x="251" y="21412"/>
                    <a:pt x="430" y="21913"/>
                    <a:pt x="716" y="22306"/>
                  </a:cubicBezTo>
                  <a:cubicBezTo>
                    <a:pt x="877" y="22557"/>
                    <a:pt x="1074" y="22807"/>
                    <a:pt x="1289" y="23040"/>
                  </a:cubicBezTo>
                  <a:cubicBezTo>
                    <a:pt x="2004" y="23720"/>
                    <a:pt x="2863" y="24131"/>
                    <a:pt x="3721" y="24417"/>
                  </a:cubicBezTo>
                  <a:cubicBezTo>
                    <a:pt x="4580" y="24721"/>
                    <a:pt x="5456" y="24900"/>
                    <a:pt x="6333" y="25025"/>
                  </a:cubicBezTo>
                  <a:lnTo>
                    <a:pt x="6315" y="25025"/>
                  </a:lnTo>
                  <a:cubicBezTo>
                    <a:pt x="7451" y="25189"/>
                    <a:pt x="8748" y="25261"/>
                    <a:pt x="10051" y="25261"/>
                  </a:cubicBezTo>
                  <a:cubicBezTo>
                    <a:pt x="10737" y="25261"/>
                    <a:pt x="11426" y="25241"/>
                    <a:pt x="12092" y="25204"/>
                  </a:cubicBezTo>
                  <a:cubicBezTo>
                    <a:pt x="14024" y="25115"/>
                    <a:pt x="15777" y="24900"/>
                    <a:pt x="16833" y="24703"/>
                  </a:cubicBezTo>
                  <a:cubicBezTo>
                    <a:pt x="17477" y="24650"/>
                    <a:pt x="18210" y="24560"/>
                    <a:pt x="18997" y="24435"/>
                  </a:cubicBezTo>
                  <a:cubicBezTo>
                    <a:pt x="20947" y="24131"/>
                    <a:pt x="22878" y="23737"/>
                    <a:pt x="24810" y="23308"/>
                  </a:cubicBezTo>
                  <a:cubicBezTo>
                    <a:pt x="24907" y="23276"/>
                    <a:pt x="24894" y="23270"/>
                    <a:pt x="24864" y="23270"/>
                  </a:cubicBezTo>
                  <a:cubicBezTo>
                    <a:pt x="24845" y="23270"/>
                    <a:pt x="24817" y="23272"/>
                    <a:pt x="24810" y="23272"/>
                  </a:cubicBezTo>
                  <a:cubicBezTo>
                    <a:pt x="25651" y="23076"/>
                    <a:pt x="26510" y="22879"/>
                    <a:pt x="27368" y="22682"/>
                  </a:cubicBezTo>
                  <a:cubicBezTo>
                    <a:pt x="28906" y="22289"/>
                    <a:pt x="30427" y="21859"/>
                    <a:pt x="31983" y="21394"/>
                  </a:cubicBezTo>
                  <a:cubicBezTo>
                    <a:pt x="32341" y="21287"/>
                    <a:pt x="32699" y="21162"/>
                    <a:pt x="33056" y="21036"/>
                  </a:cubicBezTo>
                  <a:cubicBezTo>
                    <a:pt x="33253" y="20983"/>
                    <a:pt x="33521" y="20911"/>
                    <a:pt x="33825" y="20822"/>
                  </a:cubicBezTo>
                  <a:cubicBezTo>
                    <a:pt x="34398" y="20643"/>
                    <a:pt x="34970" y="20464"/>
                    <a:pt x="35543" y="20267"/>
                  </a:cubicBezTo>
                  <a:cubicBezTo>
                    <a:pt x="37099" y="19749"/>
                    <a:pt x="39889" y="18729"/>
                    <a:pt x="42733" y="17459"/>
                  </a:cubicBezTo>
                  <a:cubicBezTo>
                    <a:pt x="42948" y="17370"/>
                    <a:pt x="43109" y="17280"/>
                    <a:pt x="43216" y="17244"/>
                  </a:cubicBezTo>
                  <a:cubicBezTo>
                    <a:pt x="44021" y="16869"/>
                    <a:pt x="44808" y="16511"/>
                    <a:pt x="45542" y="16153"/>
                  </a:cubicBezTo>
                  <a:cubicBezTo>
                    <a:pt x="46847" y="15509"/>
                    <a:pt x="48064" y="14847"/>
                    <a:pt x="49101" y="14221"/>
                  </a:cubicBezTo>
                  <a:cubicBezTo>
                    <a:pt x="50157" y="13595"/>
                    <a:pt x="51015" y="13023"/>
                    <a:pt x="51623" y="12576"/>
                  </a:cubicBezTo>
                  <a:cubicBezTo>
                    <a:pt x="51840" y="12417"/>
                    <a:pt x="51924" y="12351"/>
                    <a:pt x="51910" y="12351"/>
                  </a:cubicBezTo>
                  <a:cubicBezTo>
                    <a:pt x="51876" y="12351"/>
                    <a:pt x="51284" y="12727"/>
                    <a:pt x="50604" y="13130"/>
                  </a:cubicBezTo>
                  <a:cubicBezTo>
                    <a:pt x="49743" y="13650"/>
                    <a:pt x="48720" y="14185"/>
                    <a:pt x="48646" y="14185"/>
                  </a:cubicBezTo>
                  <a:cubicBezTo>
                    <a:pt x="48639" y="14185"/>
                    <a:pt x="48641" y="14179"/>
                    <a:pt x="48654" y="14168"/>
                  </a:cubicBezTo>
                  <a:cubicBezTo>
                    <a:pt x="49477" y="13595"/>
                    <a:pt x="50657" y="12862"/>
                    <a:pt x="52053" y="11825"/>
                  </a:cubicBezTo>
                  <a:cubicBezTo>
                    <a:pt x="52750" y="11306"/>
                    <a:pt x="53502" y="10698"/>
                    <a:pt x="54253" y="9946"/>
                  </a:cubicBezTo>
                  <a:cubicBezTo>
                    <a:pt x="54986" y="9195"/>
                    <a:pt x="55755" y="8319"/>
                    <a:pt x="56274" y="7174"/>
                  </a:cubicBezTo>
                  <a:cubicBezTo>
                    <a:pt x="56390" y="6891"/>
                    <a:pt x="56430" y="6778"/>
                    <a:pt x="56420" y="6778"/>
                  </a:cubicBezTo>
                  <a:cubicBezTo>
                    <a:pt x="56419" y="6778"/>
                    <a:pt x="56418" y="6779"/>
                    <a:pt x="56417" y="6780"/>
                  </a:cubicBezTo>
                  <a:cubicBezTo>
                    <a:pt x="56399" y="6798"/>
                    <a:pt x="56346" y="6959"/>
                    <a:pt x="56256" y="7156"/>
                  </a:cubicBezTo>
                  <a:cubicBezTo>
                    <a:pt x="56077" y="7532"/>
                    <a:pt x="55737" y="8032"/>
                    <a:pt x="55720" y="8032"/>
                  </a:cubicBezTo>
                  <a:cubicBezTo>
                    <a:pt x="55916" y="7693"/>
                    <a:pt x="56220" y="7120"/>
                    <a:pt x="56417" y="6440"/>
                  </a:cubicBezTo>
                  <a:cubicBezTo>
                    <a:pt x="56507" y="6101"/>
                    <a:pt x="56560" y="5725"/>
                    <a:pt x="56560" y="5385"/>
                  </a:cubicBezTo>
                  <a:cubicBezTo>
                    <a:pt x="56560" y="5027"/>
                    <a:pt x="56507" y="4670"/>
                    <a:pt x="56417" y="4383"/>
                  </a:cubicBezTo>
                  <a:lnTo>
                    <a:pt x="56417" y="4383"/>
                  </a:lnTo>
                  <a:cubicBezTo>
                    <a:pt x="56650" y="5224"/>
                    <a:pt x="56489" y="6136"/>
                    <a:pt x="56149" y="6923"/>
                  </a:cubicBezTo>
                  <a:cubicBezTo>
                    <a:pt x="55791" y="7728"/>
                    <a:pt x="55272" y="8462"/>
                    <a:pt x="54682" y="9124"/>
                  </a:cubicBezTo>
                  <a:cubicBezTo>
                    <a:pt x="53484" y="10429"/>
                    <a:pt x="52053" y="11520"/>
                    <a:pt x="50568" y="12522"/>
                  </a:cubicBezTo>
                  <a:cubicBezTo>
                    <a:pt x="49083" y="13506"/>
                    <a:pt x="47527" y="14382"/>
                    <a:pt x="45935" y="15187"/>
                  </a:cubicBezTo>
                  <a:cubicBezTo>
                    <a:pt x="44343" y="15992"/>
                    <a:pt x="42715" y="16744"/>
                    <a:pt x="41070" y="17441"/>
                  </a:cubicBezTo>
                  <a:cubicBezTo>
                    <a:pt x="43556" y="16404"/>
                    <a:pt x="45953" y="15295"/>
                    <a:pt x="48171" y="14078"/>
                  </a:cubicBezTo>
                  <a:lnTo>
                    <a:pt x="48171" y="14078"/>
                  </a:lnTo>
                  <a:cubicBezTo>
                    <a:pt x="46132" y="15241"/>
                    <a:pt x="44003" y="16243"/>
                    <a:pt x="41839" y="17155"/>
                  </a:cubicBezTo>
                  <a:cubicBezTo>
                    <a:pt x="39675" y="18085"/>
                    <a:pt x="37457" y="18908"/>
                    <a:pt x="35221" y="19677"/>
                  </a:cubicBezTo>
                  <a:cubicBezTo>
                    <a:pt x="37188" y="18997"/>
                    <a:pt x="39138" y="18246"/>
                    <a:pt x="41070" y="17441"/>
                  </a:cubicBezTo>
                  <a:lnTo>
                    <a:pt x="41070" y="17441"/>
                  </a:lnTo>
                  <a:cubicBezTo>
                    <a:pt x="37546" y="18890"/>
                    <a:pt x="33861" y="20160"/>
                    <a:pt x="30212" y="21197"/>
                  </a:cubicBezTo>
                  <a:cubicBezTo>
                    <a:pt x="32627" y="20446"/>
                    <a:pt x="35239" y="19588"/>
                    <a:pt x="37850" y="18604"/>
                  </a:cubicBezTo>
                  <a:lnTo>
                    <a:pt x="37850" y="18604"/>
                  </a:lnTo>
                  <a:cubicBezTo>
                    <a:pt x="36169" y="19230"/>
                    <a:pt x="34452" y="19820"/>
                    <a:pt x="32699" y="20375"/>
                  </a:cubicBezTo>
                  <a:cubicBezTo>
                    <a:pt x="31375" y="20768"/>
                    <a:pt x="30033" y="21144"/>
                    <a:pt x="29103" y="21376"/>
                  </a:cubicBezTo>
                  <a:cubicBezTo>
                    <a:pt x="30820" y="20911"/>
                    <a:pt x="32251" y="20464"/>
                    <a:pt x="33575" y="20017"/>
                  </a:cubicBezTo>
                  <a:lnTo>
                    <a:pt x="33575" y="20017"/>
                  </a:lnTo>
                  <a:cubicBezTo>
                    <a:pt x="30659" y="20965"/>
                    <a:pt x="27672" y="21788"/>
                    <a:pt x="24614" y="22485"/>
                  </a:cubicBezTo>
                  <a:cubicBezTo>
                    <a:pt x="27941" y="21716"/>
                    <a:pt x="31464" y="20679"/>
                    <a:pt x="34720" y="19623"/>
                  </a:cubicBezTo>
                  <a:lnTo>
                    <a:pt x="34720" y="19623"/>
                  </a:lnTo>
                  <a:cubicBezTo>
                    <a:pt x="34402" y="19745"/>
                    <a:pt x="34084" y="19853"/>
                    <a:pt x="33755" y="19959"/>
                  </a:cubicBezTo>
                  <a:lnTo>
                    <a:pt x="33755" y="19959"/>
                  </a:lnTo>
                  <a:cubicBezTo>
                    <a:pt x="36322" y="19134"/>
                    <a:pt x="38837" y="18222"/>
                    <a:pt x="41284" y="17191"/>
                  </a:cubicBezTo>
                  <a:cubicBezTo>
                    <a:pt x="43771" y="16135"/>
                    <a:pt x="46221" y="14973"/>
                    <a:pt x="48547" y="13631"/>
                  </a:cubicBezTo>
                  <a:lnTo>
                    <a:pt x="48547" y="13631"/>
                  </a:lnTo>
                  <a:cubicBezTo>
                    <a:pt x="47277" y="14311"/>
                    <a:pt x="45667" y="15152"/>
                    <a:pt x="43985" y="15956"/>
                  </a:cubicBezTo>
                  <a:cubicBezTo>
                    <a:pt x="42304" y="16761"/>
                    <a:pt x="40533" y="17495"/>
                    <a:pt x="38977" y="18067"/>
                  </a:cubicBezTo>
                  <a:cubicBezTo>
                    <a:pt x="41714" y="16994"/>
                    <a:pt x="44468" y="15778"/>
                    <a:pt x="47134" y="14329"/>
                  </a:cubicBezTo>
                  <a:cubicBezTo>
                    <a:pt x="48475" y="13613"/>
                    <a:pt x="49781" y="12826"/>
                    <a:pt x="51033" y="11968"/>
                  </a:cubicBezTo>
                  <a:cubicBezTo>
                    <a:pt x="52285" y="11091"/>
                    <a:pt x="53484" y="10143"/>
                    <a:pt x="54485" y="9016"/>
                  </a:cubicBezTo>
                  <a:cubicBezTo>
                    <a:pt x="54986" y="8462"/>
                    <a:pt x="55451" y="7871"/>
                    <a:pt x="55773" y="7210"/>
                  </a:cubicBezTo>
                  <a:cubicBezTo>
                    <a:pt x="56113" y="6566"/>
                    <a:pt x="56328" y="5850"/>
                    <a:pt x="56292" y="5153"/>
                  </a:cubicBezTo>
                  <a:cubicBezTo>
                    <a:pt x="56292" y="4795"/>
                    <a:pt x="56220" y="4455"/>
                    <a:pt x="56095" y="4133"/>
                  </a:cubicBezTo>
                  <a:lnTo>
                    <a:pt x="56006" y="3883"/>
                  </a:lnTo>
                  <a:cubicBezTo>
                    <a:pt x="55970" y="3793"/>
                    <a:pt x="55934" y="3722"/>
                    <a:pt x="55898" y="3632"/>
                  </a:cubicBezTo>
                  <a:cubicBezTo>
                    <a:pt x="55845" y="3561"/>
                    <a:pt x="55809" y="3471"/>
                    <a:pt x="55773" y="3400"/>
                  </a:cubicBezTo>
                  <a:lnTo>
                    <a:pt x="55630" y="3185"/>
                  </a:lnTo>
                  <a:cubicBezTo>
                    <a:pt x="55219" y="2595"/>
                    <a:pt x="54664" y="2112"/>
                    <a:pt x="54056" y="1736"/>
                  </a:cubicBezTo>
                  <a:cubicBezTo>
                    <a:pt x="52804" y="985"/>
                    <a:pt x="51355" y="609"/>
                    <a:pt x="49924" y="359"/>
                  </a:cubicBezTo>
                  <a:cubicBezTo>
                    <a:pt x="48475" y="108"/>
                    <a:pt x="47008" y="37"/>
                    <a:pt x="45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2092350" y="3749850"/>
              <a:ext cx="124800" cy="12100"/>
            </a:xfrm>
            <a:custGeom>
              <a:avLst/>
              <a:gdLst/>
              <a:ahLst/>
              <a:cxnLst/>
              <a:rect l="l" t="t" r="r" b="b"/>
              <a:pathLst>
                <a:path w="4992" h="484" extrusionOk="0">
                  <a:moveTo>
                    <a:pt x="1" y="0"/>
                  </a:moveTo>
                  <a:lnTo>
                    <a:pt x="1" y="0"/>
                  </a:lnTo>
                  <a:cubicBezTo>
                    <a:pt x="1647" y="358"/>
                    <a:pt x="3328" y="465"/>
                    <a:pt x="4992" y="483"/>
                  </a:cubicBezTo>
                  <a:cubicBezTo>
                    <a:pt x="3382" y="412"/>
                    <a:pt x="1790" y="3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3051125" y="3393425"/>
              <a:ext cx="271450" cy="166825"/>
            </a:xfrm>
            <a:custGeom>
              <a:avLst/>
              <a:gdLst/>
              <a:ahLst/>
              <a:cxnLst/>
              <a:rect l="l" t="t" r="r" b="b"/>
              <a:pathLst>
                <a:path w="10858" h="6673" extrusionOk="0">
                  <a:moveTo>
                    <a:pt x="10858" y="1"/>
                  </a:moveTo>
                  <a:cubicBezTo>
                    <a:pt x="10268" y="555"/>
                    <a:pt x="9659" y="1021"/>
                    <a:pt x="9123" y="1396"/>
                  </a:cubicBezTo>
                  <a:cubicBezTo>
                    <a:pt x="8328" y="2070"/>
                    <a:pt x="6915" y="3045"/>
                    <a:pt x="5304" y="3981"/>
                  </a:cubicBezTo>
                  <a:lnTo>
                    <a:pt x="5304" y="3981"/>
                  </a:lnTo>
                  <a:cubicBezTo>
                    <a:pt x="5432" y="3907"/>
                    <a:pt x="5561" y="3833"/>
                    <a:pt x="5688" y="3757"/>
                  </a:cubicBezTo>
                  <a:cubicBezTo>
                    <a:pt x="7513" y="2666"/>
                    <a:pt x="9284" y="1486"/>
                    <a:pt x="10858" y="1"/>
                  </a:cubicBezTo>
                  <a:close/>
                  <a:moveTo>
                    <a:pt x="5304" y="3981"/>
                  </a:moveTo>
                  <a:cubicBezTo>
                    <a:pt x="4570" y="4404"/>
                    <a:pt x="3825" y="4807"/>
                    <a:pt x="3070" y="5195"/>
                  </a:cubicBezTo>
                  <a:lnTo>
                    <a:pt x="3070" y="5195"/>
                  </a:lnTo>
                  <a:cubicBezTo>
                    <a:pt x="3768" y="4838"/>
                    <a:pt x="4467" y="4463"/>
                    <a:pt x="5134" y="4079"/>
                  </a:cubicBezTo>
                  <a:cubicBezTo>
                    <a:pt x="5191" y="4047"/>
                    <a:pt x="5247" y="4014"/>
                    <a:pt x="5304" y="3981"/>
                  </a:cubicBezTo>
                  <a:close/>
                  <a:moveTo>
                    <a:pt x="3070" y="5195"/>
                  </a:moveTo>
                  <a:cubicBezTo>
                    <a:pt x="2009" y="5738"/>
                    <a:pt x="950" y="6241"/>
                    <a:pt x="0" y="6673"/>
                  </a:cubicBezTo>
                  <a:lnTo>
                    <a:pt x="18" y="6673"/>
                  </a:lnTo>
                  <a:cubicBezTo>
                    <a:pt x="1051" y="6199"/>
                    <a:pt x="2070" y="5710"/>
                    <a:pt x="3070" y="5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2323550" y="3756100"/>
              <a:ext cx="6300" cy="925"/>
            </a:xfrm>
            <a:custGeom>
              <a:avLst/>
              <a:gdLst/>
              <a:ahLst/>
              <a:cxnLst/>
              <a:rect l="l" t="t" r="r" b="b"/>
              <a:pathLst>
                <a:path w="252" h="37" extrusionOk="0">
                  <a:moveTo>
                    <a:pt x="251" y="1"/>
                  </a:moveTo>
                  <a:cubicBezTo>
                    <a:pt x="226" y="6"/>
                    <a:pt x="201" y="11"/>
                    <a:pt x="177" y="15"/>
                  </a:cubicBezTo>
                  <a:lnTo>
                    <a:pt x="177" y="15"/>
                  </a:lnTo>
                  <a:cubicBezTo>
                    <a:pt x="205" y="12"/>
                    <a:pt x="231" y="7"/>
                    <a:pt x="251" y="1"/>
                  </a:cubicBezTo>
                  <a:close/>
                  <a:moveTo>
                    <a:pt x="177" y="15"/>
                  </a:moveTo>
                  <a:lnTo>
                    <a:pt x="177" y="15"/>
                  </a:lnTo>
                  <a:cubicBezTo>
                    <a:pt x="130" y="21"/>
                    <a:pt x="76" y="25"/>
                    <a:pt x="21" y="36"/>
                  </a:cubicBezTo>
                  <a:lnTo>
                    <a:pt x="21" y="36"/>
                  </a:lnTo>
                  <a:cubicBezTo>
                    <a:pt x="68" y="34"/>
                    <a:pt x="121" y="26"/>
                    <a:pt x="177" y="15"/>
                  </a:cubicBezTo>
                  <a:close/>
                  <a:moveTo>
                    <a:pt x="21" y="36"/>
                  </a:moveTo>
                  <a:cubicBezTo>
                    <a:pt x="14" y="36"/>
                    <a:pt x="7" y="36"/>
                    <a:pt x="1" y="36"/>
                  </a:cubicBezTo>
                  <a:lnTo>
                    <a:pt x="19" y="36"/>
                  </a:lnTo>
                  <a:cubicBezTo>
                    <a:pt x="19" y="36"/>
                    <a:pt x="20" y="36"/>
                    <a:pt x="2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3361900" y="3246750"/>
              <a:ext cx="17250" cy="73825"/>
            </a:xfrm>
            <a:custGeom>
              <a:avLst/>
              <a:gdLst/>
              <a:ahLst/>
              <a:cxnLst/>
              <a:rect l="l" t="t" r="r" b="b"/>
              <a:pathLst>
                <a:path w="690" h="2953" extrusionOk="0">
                  <a:moveTo>
                    <a:pt x="591" y="1"/>
                  </a:moveTo>
                  <a:cubicBezTo>
                    <a:pt x="603" y="56"/>
                    <a:pt x="613" y="110"/>
                    <a:pt x="621" y="166"/>
                  </a:cubicBezTo>
                  <a:lnTo>
                    <a:pt x="621" y="166"/>
                  </a:lnTo>
                  <a:cubicBezTo>
                    <a:pt x="615" y="109"/>
                    <a:pt x="606" y="54"/>
                    <a:pt x="591" y="1"/>
                  </a:cubicBezTo>
                  <a:close/>
                  <a:moveTo>
                    <a:pt x="621" y="166"/>
                  </a:moveTo>
                  <a:cubicBezTo>
                    <a:pt x="630" y="243"/>
                    <a:pt x="635" y="322"/>
                    <a:pt x="645" y="394"/>
                  </a:cubicBezTo>
                  <a:cubicBezTo>
                    <a:pt x="681" y="877"/>
                    <a:pt x="609" y="1342"/>
                    <a:pt x="484" y="1772"/>
                  </a:cubicBezTo>
                  <a:cubicBezTo>
                    <a:pt x="359" y="2201"/>
                    <a:pt x="180" y="2595"/>
                    <a:pt x="1" y="2952"/>
                  </a:cubicBezTo>
                  <a:cubicBezTo>
                    <a:pt x="251" y="2505"/>
                    <a:pt x="448" y="2022"/>
                    <a:pt x="555" y="1521"/>
                  </a:cubicBezTo>
                  <a:cubicBezTo>
                    <a:pt x="651" y="1075"/>
                    <a:pt x="690" y="615"/>
                    <a:pt x="621" y="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2808750" y="3120050"/>
              <a:ext cx="352400" cy="20750"/>
            </a:xfrm>
            <a:custGeom>
              <a:avLst/>
              <a:gdLst/>
              <a:ahLst/>
              <a:cxnLst/>
              <a:rect l="l" t="t" r="r" b="b"/>
              <a:pathLst>
                <a:path w="14096" h="830" extrusionOk="0">
                  <a:moveTo>
                    <a:pt x="10462" y="0"/>
                  </a:moveTo>
                  <a:cubicBezTo>
                    <a:pt x="9308" y="0"/>
                    <a:pt x="8156" y="44"/>
                    <a:pt x="7012" y="114"/>
                  </a:cubicBezTo>
                  <a:cubicBezTo>
                    <a:pt x="4651" y="257"/>
                    <a:pt x="2308" y="508"/>
                    <a:pt x="0" y="830"/>
                  </a:cubicBezTo>
                  <a:cubicBezTo>
                    <a:pt x="2505" y="508"/>
                    <a:pt x="5134" y="239"/>
                    <a:pt x="7817" y="114"/>
                  </a:cubicBezTo>
                  <a:cubicBezTo>
                    <a:pt x="8833" y="62"/>
                    <a:pt x="9848" y="27"/>
                    <a:pt x="10863" y="27"/>
                  </a:cubicBezTo>
                  <a:cubicBezTo>
                    <a:pt x="11941" y="27"/>
                    <a:pt x="13018" y="66"/>
                    <a:pt x="14096" y="168"/>
                  </a:cubicBezTo>
                  <a:cubicBezTo>
                    <a:pt x="12887" y="49"/>
                    <a:pt x="11673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3370850" y="3193100"/>
              <a:ext cx="23275" cy="61725"/>
            </a:xfrm>
            <a:custGeom>
              <a:avLst/>
              <a:gdLst/>
              <a:ahLst/>
              <a:cxnLst/>
              <a:rect l="l" t="t" r="r" b="b"/>
              <a:pathLst>
                <a:path w="931" h="2469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108"/>
                    <a:pt x="126" y="215"/>
                    <a:pt x="197" y="322"/>
                  </a:cubicBezTo>
                  <a:lnTo>
                    <a:pt x="305" y="483"/>
                  </a:lnTo>
                  <a:lnTo>
                    <a:pt x="215" y="322"/>
                  </a:lnTo>
                  <a:cubicBezTo>
                    <a:pt x="144" y="215"/>
                    <a:pt x="72" y="108"/>
                    <a:pt x="1" y="1"/>
                  </a:cubicBezTo>
                  <a:close/>
                  <a:moveTo>
                    <a:pt x="305" y="483"/>
                  </a:moveTo>
                  <a:cubicBezTo>
                    <a:pt x="323" y="537"/>
                    <a:pt x="358" y="591"/>
                    <a:pt x="376" y="644"/>
                  </a:cubicBezTo>
                  <a:lnTo>
                    <a:pt x="537" y="984"/>
                  </a:lnTo>
                  <a:cubicBezTo>
                    <a:pt x="591" y="1109"/>
                    <a:pt x="627" y="1235"/>
                    <a:pt x="663" y="1342"/>
                  </a:cubicBezTo>
                  <a:cubicBezTo>
                    <a:pt x="716" y="1467"/>
                    <a:pt x="752" y="1575"/>
                    <a:pt x="788" y="1700"/>
                  </a:cubicBezTo>
                  <a:cubicBezTo>
                    <a:pt x="841" y="1950"/>
                    <a:pt x="877" y="2201"/>
                    <a:pt x="895" y="2451"/>
                  </a:cubicBezTo>
                  <a:cubicBezTo>
                    <a:pt x="895" y="2440"/>
                    <a:pt x="895" y="2372"/>
                    <a:pt x="904" y="2372"/>
                  </a:cubicBezTo>
                  <a:cubicBezTo>
                    <a:pt x="909" y="2372"/>
                    <a:pt x="918" y="2396"/>
                    <a:pt x="931" y="2469"/>
                  </a:cubicBezTo>
                  <a:cubicBezTo>
                    <a:pt x="913" y="2201"/>
                    <a:pt x="877" y="1950"/>
                    <a:pt x="806" y="1700"/>
                  </a:cubicBezTo>
                  <a:cubicBezTo>
                    <a:pt x="770" y="1575"/>
                    <a:pt x="734" y="1449"/>
                    <a:pt x="698" y="1342"/>
                  </a:cubicBezTo>
                  <a:cubicBezTo>
                    <a:pt x="645" y="1217"/>
                    <a:pt x="609" y="1109"/>
                    <a:pt x="555" y="984"/>
                  </a:cubicBezTo>
                  <a:lnTo>
                    <a:pt x="394" y="644"/>
                  </a:lnTo>
                  <a:cubicBezTo>
                    <a:pt x="358" y="591"/>
                    <a:pt x="341" y="537"/>
                    <a:pt x="305" y="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3239375" y="3416700"/>
              <a:ext cx="32225" cy="24600"/>
            </a:xfrm>
            <a:custGeom>
              <a:avLst/>
              <a:gdLst/>
              <a:ahLst/>
              <a:cxnLst/>
              <a:rect l="l" t="t" r="r" b="b"/>
              <a:pathLst>
                <a:path w="1289" h="984" extrusionOk="0">
                  <a:moveTo>
                    <a:pt x="1289" y="0"/>
                  </a:moveTo>
                  <a:lnTo>
                    <a:pt x="1289" y="0"/>
                  </a:lnTo>
                  <a:cubicBezTo>
                    <a:pt x="1154" y="111"/>
                    <a:pt x="1018" y="221"/>
                    <a:pt x="879" y="329"/>
                  </a:cubicBezTo>
                  <a:lnTo>
                    <a:pt x="879" y="329"/>
                  </a:lnTo>
                  <a:cubicBezTo>
                    <a:pt x="1022" y="225"/>
                    <a:pt x="1156" y="118"/>
                    <a:pt x="1289" y="0"/>
                  </a:cubicBezTo>
                  <a:close/>
                  <a:moveTo>
                    <a:pt x="879" y="329"/>
                  </a:moveTo>
                  <a:lnTo>
                    <a:pt x="879" y="329"/>
                  </a:lnTo>
                  <a:cubicBezTo>
                    <a:pt x="849" y="350"/>
                    <a:pt x="819" y="372"/>
                    <a:pt x="788" y="394"/>
                  </a:cubicBezTo>
                  <a:cubicBezTo>
                    <a:pt x="537" y="590"/>
                    <a:pt x="162" y="859"/>
                    <a:pt x="1" y="984"/>
                  </a:cubicBezTo>
                  <a:cubicBezTo>
                    <a:pt x="302" y="767"/>
                    <a:pt x="594" y="551"/>
                    <a:pt x="879" y="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3205400" y="3113050"/>
              <a:ext cx="48775" cy="10325"/>
            </a:xfrm>
            <a:custGeom>
              <a:avLst/>
              <a:gdLst/>
              <a:ahLst/>
              <a:cxnLst/>
              <a:rect l="l" t="t" r="r" b="b"/>
              <a:pathLst>
                <a:path w="1951" h="413" extrusionOk="0">
                  <a:moveTo>
                    <a:pt x="0" y="1"/>
                  </a:moveTo>
                  <a:lnTo>
                    <a:pt x="0" y="1"/>
                  </a:lnTo>
                  <a:cubicBezTo>
                    <a:pt x="322" y="72"/>
                    <a:pt x="591" y="126"/>
                    <a:pt x="787" y="179"/>
                  </a:cubicBezTo>
                  <a:cubicBezTo>
                    <a:pt x="984" y="215"/>
                    <a:pt x="1181" y="251"/>
                    <a:pt x="1378" y="287"/>
                  </a:cubicBezTo>
                  <a:cubicBezTo>
                    <a:pt x="1574" y="323"/>
                    <a:pt x="1753" y="376"/>
                    <a:pt x="1950" y="412"/>
                  </a:cubicBezTo>
                  <a:cubicBezTo>
                    <a:pt x="1306" y="251"/>
                    <a:pt x="662" y="1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2887900" y="3108125"/>
              <a:ext cx="77375" cy="7625"/>
            </a:xfrm>
            <a:custGeom>
              <a:avLst/>
              <a:gdLst/>
              <a:ahLst/>
              <a:cxnLst/>
              <a:rect l="l" t="t" r="r" b="b"/>
              <a:pathLst>
                <a:path w="3095" h="305" extrusionOk="0">
                  <a:moveTo>
                    <a:pt x="3095" y="1"/>
                  </a:moveTo>
                  <a:cubicBezTo>
                    <a:pt x="2057" y="90"/>
                    <a:pt x="1020" y="180"/>
                    <a:pt x="0" y="305"/>
                  </a:cubicBezTo>
                  <a:cubicBezTo>
                    <a:pt x="823" y="215"/>
                    <a:pt x="1682" y="144"/>
                    <a:pt x="2576" y="55"/>
                  </a:cubicBezTo>
                  <a:lnTo>
                    <a:pt x="2576" y="72"/>
                  </a:lnTo>
                  <a:cubicBezTo>
                    <a:pt x="2684" y="55"/>
                    <a:pt x="2862" y="37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11"/>
          <p:cNvGrpSpPr/>
          <p:nvPr/>
        </p:nvGrpSpPr>
        <p:grpSpPr>
          <a:xfrm rot="-9733146" flipH="1">
            <a:off x="-3832854" y="3767042"/>
            <a:ext cx="9629241" cy="3287775"/>
            <a:chOff x="-185176" y="-2194035"/>
            <a:chExt cx="9628545" cy="3287537"/>
          </a:xfrm>
        </p:grpSpPr>
        <p:sp>
          <p:nvSpPr>
            <p:cNvPr id="1083" name="Google Shape;1083;p11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13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1088" name="Google Shape;1088;p13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1089" name="Google Shape;1089;p13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0" name="Google Shape;1090;p13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1091" name="Google Shape;1091;p13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3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3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3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3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3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7" name="Google Shape;1097;p13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8" name="Google Shape;1098;p13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3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3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3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3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3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3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3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6" name="Google Shape;1106;p13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7" name="Google Shape;1107;p13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8" name="Google Shape;1108;p13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9" name="Google Shape;1109;p13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0" name="Google Shape;1110;p13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1" name="Google Shape;1111;p13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12" name="Google Shape;1112;p13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3" name="Google Shape;1113;p13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4" name="Google Shape;1114;p13"/>
          <p:cNvGrpSpPr/>
          <p:nvPr/>
        </p:nvGrpSpPr>
        <p:grpSpPr>
          <a:xfrm rot="4835993">
            <a:off x="8330593" y="4557099"/>
            <a:ext cx="1788024" cy="1326978"/>
            <a:chOff x="2343675" y="4223850"/>
            <a:chExt cx="1326825" cy="984700"/>
          </a:xfrm>
        </p:grpSpPr>
        <p:sp>
          <p:nvSpPr>
            <p:cNvPr id="1115" name="Google Shape;1115;p13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7" name="Google Shape;1157;p13"/>
          <p:cNvGrpSpPr/>
          <p:nvPr/>
        </p:nvGrpSpPr>
        <p:grpSpPr>
          <a:xfrm rot="-6437586">
            <a:off x="-597420" y="3396546"/>
            <a:ext cx="1017706" cy="621598"/>
            <a:chOff x="1401025" y="4698775"/>
            <a:chExt cx="577775" cy="352850"/>
          </a:xfrm>
        </p:grpSpPr>
        <p:sp>
          <p:nvSpPr>
            <p:cNvPr id="1158" name="Google Shape;1158;p13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1" name="Google Shape;1201;p13"/>
          <p:cNvGrpSpPr/>
          <p:nvPr/>
        </p:nvGrpSpPr>
        <p:grpSpPr>
          <a:xfrm rot="6044212" flipH="1">
            <a:off x="8306558" y="-215198"/>
            <a:ext cx="1977396" cy="2019745"/>
            <a:chOff x="7374172" y="-608534"/>
            <a:chExt cx="1977382" cy="2019731"/>
          </a:xfrm>
        </p:grpSpPr>
        <p:sp>
          <p:nvSpPr>
            <p:cNvPr id="1202" name="Google Shape;1202;p13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13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13"/>
          <p:cNvGrpSpPr/>
          <p:nvPr/>
        </p:nvGrpSpPr>
        <p:grpSpPr>
          <a:xfrm rot="5678082">
            <a:off x="-144460" y="4113375"/>
            <a:ext cx="1469168" cy="1847329"/>
            <a:chOff x="8012041" y="3664910"/>
            <a:chExt cx="1469212" cy="1847385"/>
          </a:xfrm>
        </p:grpSpPr>
        <p:sp>
          <p:nvSpPr>
            <p:cNvPr id="1205" name="Google Shape;1205;p13"/>
            <p:cNvSpPr/>
            <p:nvPr/>
          </p:nvSpPr>
          <p:spPr>
            <a:xfrm rot="5400000" flipH="1">
              <a:off x="7838397" y="3838554"/>
              <a:ext cx="1816500" cy="1469212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3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4"/>
          <p:cNvGrpSpPr/>
          <p:nvPr/>
        </p:nvGrpSpPr>
        <p:grpSpPr>
          <a:xfrm rot="4509297">
            <a:off x="8372793" y="3178795"/>
            <a:ext cx="1977336" cy="2019685"/>
            <a:chOff x="7374172" y="-608534"/>
            <a:chExt cx="1977382" cy="2019731"/>
          </a:xfrm>
        </p:grpSpPr>
        <p:sp>
          <p:nvSpPr>
            <p:cNvPr id="1209" name="Google Shape;1209;p14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14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1" name="Google Shape;1211;p14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1212" name="Google Shape;1212;p14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1213" name="Google Shape;1213;p14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14" name="Google Shape;1214;p14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1215" name="Google Shape;1215;p14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6" name="Google Shape;1216;p14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14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8" name="Google Shape;1218;p14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9" name="Google Shape;1219;p14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0" name="Google Shape;1220;p14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1" name="Google Shape;1221;p14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2" name="Google Shape;1222;p14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3" name="Google Shape;1223;p14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4" name="Google Shape;1224;p14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5" name="Google Shape;1225;p14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6" name="Google Shape;1226;p14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7" name="Google Shape;1227;p14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8" name="Google Shape;1228;p14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29" name="Google Shape;1229;p14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0" name="Google Shape;1230;p14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1" name="Google Shape;1231;p14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2" name="Google Shape;1232;p14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3" name="Google Shape;1233;p14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4" name="Google Shape;1234;p14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5" name="Google Shape;1235;p14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36" name="Google Shape;1236;p14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7" name="Google Shape;1237;p14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8" name="Google Shape;1238;p14"/>
          <p:cNvGrpSpPr/>
          <p:nvPr/>
        </p:nvGrpSpPr>
        <p:grpSpPr>
          <a:xfrm rot="2531958">
            <a:off x="7958402" y="4067192"/>
            <a:ext cx="1469187" cy="1847353"/>
            <a:chOff x="8012041" y="3664910"/>
            <a:chExt cx="1469212" cy="1847385"/>
          </a:xfrm>
        </p:grpSpPr>
        <p:sp>
          <p:nvSpPr>
            <p:cNvPr id="1239" name="Google Shape;1239;p14"/>
            <p:cNvSpPr/>
            <p:nvPr/>
          </p:nvSpPr>
          <p:spPr>
            <a:xfrm rot="5400000" flipH="1">
              <a:off x="7838397" y="3838554"/>
              <a:ext cx="1816500" cy="1469212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14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1" name="Google Shape;1241;p14"/>
          <p:cNvGrpSpPr/>
          <p:nvPr/>
        </p:nvGrpSpPr>
        <p:grpSpPr>
          <a:xfrm rot="-7752285">
            <a:off x="-1199941" y="-207868"/>
            <a:ext cx="1977402" cy="2019752"/>
            <a:chOff x="7374172" y="-608534"/>
            <a:chExt cx="1977382" cy="2019731"/>
          </a:xfrm>
        </p:grpSpPr>
        <p:sp>
          <p:nvSpPr>
            <p:cNvPr id="1242" name="Google Shape;1242;p14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14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4" name="Google Shape;1244;p14"/>
          <p:cNvGrpSpPr/>
          <p:nvPr/>
        </p:nvGrpSpPr>
        <p:grpSpPr>
          <a:xfrm rot="2195059">
            <a:off x="1203306" y="4656885"/>
            <a:ext cx="1017786" cy="621560"/>
            <a:chOff x="1401025" y="4698775"/>
            <a:chExt cx="577775" cy="352850"/>
          </a:xfrm>
        </p:grpSpPr>
        <p:sp>
          <p:nvSpPr>
            <p:cNvPr id="1245" name="Google Shape;1245;p14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8" name="Google Shape;1288;p14"/>
          <p:cNvGrpSpPr/>
          <p:nvPr/>
        </p:nvGrpSpPr>
        <p:grpSpPr>
          <a:xfrm rot="-4978214">
            <a:off x="8419274" y="596741"/>
            <a:ext cx="1538060" cy="1037073"/>
            <a:chOff x="1962675" y="3108125"/>
            <a:chExt cx="1431450" cy="654800"/>
          </a:xfrm>
        </p:grpSpPr>
        <p:sp>
          <p:nvSpPr>
            <p:cNvPr id="1289" name="Google Shape;1289;p14"/>
            <p:cNvSpPr/>
            <p:nvPr/>
          </p:nvSpPr>
          <p:spPr>
            <a:xfrm>
              <a:off x="2539100" y="3131800"/>
              <a:ext cx="564800" cy="70275"/>
            </a:xfrm>
            <a:custGeom>
              <a:avLst/>
              <a:gdLst/>
              <a:ahLst/>
              <a:cxnLst/>
              <a:rect l="l" t="t" r="r" b="b"/>
              <a:pathLst>
                <a:path w="22592" h="2811" extrusionOk="0">
                  <a:moveTo>
                    <a:pt x="21197" y="1"/>
                  </a:moveTo>
                  <a:cubicBezTo>
                    <a:pt x="18429" y="1"/>
                    <a:pt x="15625" y="220"/>
                    <a:pt x="12808" y="556"/>
                  </a:cubicBezTo>
                  <a:cubicBezTo>
                    <a:pt x="9534" y="932"/>
                    <a:pt x="6243" y="1487"/>
                    <a:pt x="2988" y="2130"/>
                  </a:cubicBezTo>
                  <a:cubicBezTo>
                    <a:pt x="2558" y="2256"/>
                    <a:pt x="805" y="2596"/>
                    <a:pt x="0" y="2810"/>
                  </a:cubicBezTo>
                  <a:cubicBezTo>
                    <a:pt x="1808" y="2430"/>
                    <a:pt x="3410" y="2112"/>
                    <a:pt x="5070" y="1811"/>
                  </a:cubicBezTo>
                  <a:lnTo>
                    <a:pt x="5070" y="1811"/>
                  </a:lnTo>
                  <a:cubicBezTo>
                    <a:pt x="4146" y="1984"/>
                    <a:pt x="3224" y="2169"/>
                    <a:pt x="2308" y="2363"/>
                  </a:cubicBezTo>
                  <a:cubicBezTo>
                    <a:pt x="3646" y="2088"/>
                    <a:pt x="5032" y="1819"/>
                    <a:pt x="6451" y="1566"/>
                  </a:cubicBezTo>
                  <a:lnTo>
                    <a:pt x="6451" y="1566"/>
                  </a:lnTo>
                  <a:cubicBezTo>
                    <a:pt x="6845" y="1498"/>
                    <a:pt x="7245" y="1430"/>
                    <a:pt x="7656" y="1361"/>
                  </a:cubicBezTo>
                  <a:lnTo>
                    <a:pt x="7656" y="1361"/>
                  </a:lnTo>
                  <a:cubicBezTo>
                    <a:pt x="7461" y="1393"/>
                    <a:pt x="7265" y="1425"/>
                    <a:pt x="7070" y="1457"/>
                  </a:cubicBezTo>
                  <a:lnTo>
                    <a:pt x="7070" y="1457"/>
                  </a:lnTo>
                  <a:cubicBezTo>
                    <a:pt x="10166" y="919"/>
                    <a:pt x="13404" y="462"/>
                    <a:pt x="16636" y="181"/>
                  </a:cubicBezTo>
                  <a:cubicBezTo>
                    <a:pt x="17548" y="109"/>
                    <a:pt x="18388" y="91"/>
                    <a:pt x="19337" y="73"/>
                  </a:cubicBezTo>
                  <a:cubicBezTo>
                    <a:pt x="20285" y="56"/>
                    <a:pt x="21304" y="56"/>
                    <a:pt x="22592" y="20"/>
                  </a:cubicBezTo>
                  <a:cubicBezTo>
                    <a:pt x="22128" y="7"/>
                    <a:pt x="21663" y="1"/>
                    <a:pt x="2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359775" y="3231550"/>
              <a:ext cx="47425" cy="12550"/>
            </a:xfrm>
            <a:custGeom>
              <a:avLst/>
              <a:gdLst/>
              <a:ahLst/>
              <a:cxnLst/>
              <a:rect l="l" t="t" r="r" b="b"/>
              <a:pathLst>
                <a:path w="1897" h="502" extrusionOk="0">
                  <a:moveTo>
                    <a:pt x="1897" y="1"/>
                  </a:moveTo>
                  <a:lnTo>
                    <a:pt x="1897" y="1"/>
                  </a:lnTo>
                  <a:cubicBezTo>
                    <a:pt x="1363" y="138"/>
                    <a:pt x="830" y="275"/>
                    <a:pt x="285" y="423"/>
                  </a:cubicBezTo>
                  <a:lnTo>
                    <a:pt x="285" y="423"/>
                  </a:lnTo>
                  <a:cubicBezTo>
                    <a:pt x="787" y="288"/>
                    <a:pt x="1342" y="151"/>
                    <a:pt x="1897" y="1"/>
                  </a:cubicBezTo>
                  <a:close/>
                  <a:moveTo>
                    <a:pt x="285" y="423"/>
                  </a:moveTo>
                  <a:cubicBezTo>
                    <a:pt x="188" y="450"/>
                    <a:pt x="93" y="476"/>
                    <a:pt x="1" y="502"/>
                  </a:cubicBezTo>
                  <a:cubicBezTo>
                    <a:pt x="96" y="475"/>
                    <a:pt x="191" y="449"/>
                    <a:pt x="28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844975" y="3605400"/>
              <a:ext cx="53225" cy="19700"/>
            </a:xfrm>
            <a:custGeom>
              <a:avLst/>
              <a:gdLst/>
              <a:ahLst/>
              <a:cxnLst/>
              <a:rect l="l" t="t" r="r" b="b"/>
              <a:pathLst>
                <a:path w="2129" h="788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413" y="269"/>
                    <a:pt x="698" y="519"/>
                    <a:pt x="0" y="788"/>
                  </a:cubicBezTo>
                  <a:cubicBezTo>
                    <a:pt x="698" y="537"/>
                    <a:pt x="1413" y="287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3172300" y="3130500"/>
              <a:ext cx="200825" cy="125675"/>
            </a:xfrm>
            <a:custGeom>
              <a:avLst/>
              <a:gdLst/>
              <a:ahLst/>
              <a:cxnLst/>
              <a:rect l="l" t="t" r="r" b="b"/>
              <a:pathLst>
                <a:path w="8033" h="5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2" y="197"/>
                    <a:pt x="3435" y="519"/>
                    <a:pt x="5009" y="1270"/>
                  </a:cubicBezTo>
                  <a:cubicBezTo>
                    <a:pt x="5796" y="1646"/>
                    <a:pt x="6530" y="2129"/>
                    <a:pt x="7066" y="2773"/>
                  </a:cubicBezTo>
                  <a:lnTo>
                    <a:pt x="7280" y="3022"/>
                  </a:lnTo>
                  <a:lnTo>
                    <a:pt x="7280" y="3022"/>
                  </a:lnTo>
                  <a:cubicBezTo>
                    <a:pt x="7263" y="2998"/>
                    <a:pt x="7245" y="2975"/>
                    <a:pt x="7227" y="2952"/>
                  </a:cubicBezTo>
                  <a:cubicBezTo>
                    <a:pt x="6780" y="2361"/>
                    <a:pt x="6172" y="1878"/>
                    <a:pt x="5528" y="1503"/>
                  </a:cubicBezTo>
                  <a:cubicBezTo>
                    <a:pt x="4866" y="1127"/>
                    <a:pt x="4151" y="859"/>
                    <a:pt x="3417" y="626"/>
                  </a:cubicBezTo>
                  <a:cubicBezTo>
                    <a:pt x="2684" y="412"/>
                    <a:pt x="1933" y="251"/>
                    <a:pt x="1181" y="125"/>
                  </a:cubicBezTo>
                  <a:cubicBezTo>
                    <a:pt x="788" y="72"/>
                    <a:pt x="394" y="18"/>
                    <a:pt x="1" y="0"/>
                  </a:cubicBezTo>
                  <a:close/>
                  <a:moveTo>
                    <a:pt x="7280" y="3022"/>
                  </a:moveTo>
                  <a:lnTo>
                    <a:pt x="7280" y="3022"/>
                  </a:lnTo>
                  <a:cubicBezTo>
                    <a:pt x="7280" y="3023"/>
                    <a:pt x="7281" y="3024"/>
                    <a:pt x="7282" y="3025"/>
                  </a:cubicBezTo>
                  <a:lnTo>
                    <a:pt x="7282" y="3025"/>
                  </a:lnTo>
                  <a:lnTo>
                    <a:pt x="7281" y="3023"/>
                  </a:lnTo>
                  <a:lnTo>
                    <a:pt x="7280" y="3022"/>
                  </a:lnTo>
                  <a:close/>
                  <a:moveTo>
                    <a:pt x="7282" y="3025"/>
                  </a:moveTo>
                  <a:lnTo>
                    <a:pt x="7442" y="3291"/>
                  </a:lnTo>
                  <a:lnTo>
                    <a:pt x="7531" y="3417"/>
                  </a:lnTo>
                  <a:lnTo>
                    <a:pt x="7603" y="3560"/>
                  </a:lnTo>
                  <a:lnTo>
                    <a:pt x="7690" y="3724"/>
                  </a:lnTo>
                  <a:lnTo>
                    <a:pt x="7690" y="3724"/>
                  </a:lnTo>
                  <a:cubicBezTo>
                    <a:pt x="7685" y="3711"/>
                    <a:pt x="7680" y="3698"/>
                    <a:pt x="7674" y="3685"/>
                  </a:cubicBezTo>
                  <a:lnTo>
                    <a:pt x="7549" y="3435"/>
                  </a:lnTo>
                  <a:cubicBezTo>
                    <a:pt x="7458" y="3298"/>
                    <a:pt x="7380" y="3161"/>
                    <a:pt x="7282" y="3025"/>
                  </a:cubicBezTo>
                  <a:close/>
                  <a:moveTo>
                    <a:pt x="7690" y="3724"/>
                  </a:moveTo>
                  <a:lnTo>
                    <a:pt x="7690" y="3724"/>
                  </a:lnTo>
                  <a:cubicBezTo>
                    <a:pt x="7721" y="3796"/>
                    <a:pt x="7751" y="3859"/>
                    <a:pt x="7782" y="3935"/>
                  </a:cubicBezTo>
                  <a:cubicBezTo>
                    <a:pt x="7789" y="3953"/>
                    <a:pt x="7796" y="3971"/>
                    <a:pt x="7803" y="3989"/>
                  </a:cubicBezTo>
                  <a:lnTo>
                    <a:pt x="7803" y="3989"/>
                  </a:lnTo>
                  <a:lnTo>
                    <a:pt x="7746" y="3828"/>
                  </a:lnTo>
                  <a:lnTo>
                    <a:pt x="7690" y="3724"/>
                  </a:lnTo>
                  <a:close/>
                  <a:moveTo>
                    <a:pt x="7803" y="3989"/>
                  </a:moveTo>
                  <a:lnTo>
                    <a:pt x="7853" y="4132"/>
                  </a:lnTo>
                  <a:lnTo>
                    <a:pt x="7869" y="4174"/>
                  </a:lnTo>
                  <a:lnTo>
                    <a:pt x="7869" y="4174"/>
                  </a:lnTo>
                  <a:cubicBezTo>
                    <a:pt x="7848" y="4112"/>
                    <a:pt x="7826" y="4050"/>
                    <a:pt x="7803" y="3989"/>
                  </a:cubicBezTo>
                  <a:close/>
                  <a:moveTo>
                    <a:pt x="7869" y="4174"/>
                  </a:moveTo>
                  <a:cubicBezTo>
                    <a:pt x="7924" y="4340"/>
                    <a:pt x="7966" y="4507"/>
                    <a:pt x="7995" y="4677"/>
                  </a:cubicBezTo>
                  <a:lnTo>
                    <a:pt x="7995" y="4677"/>
                  </a:lnTo>
                  <a:cubicBezTo>
                    <a:pt x="7982" y="4589"/>
                    <a:pt x="7966" y="4502"/>
                    <a:pt x="7943" y="4418"/>
                  </a:cubicBezTo>
                  <a:lnTo>
                    <a:pt x="7907" y="4275"/>
                  </a:lnTo>
                  <a:lnTo>
                    <a:pt x="7869" y="4174"/>
                  </a:lnTo>
                  <a:close/>
                  <a:moveTo>
                    <a:pt x="7995" y="4677"/>
                  </a:moveTo>
                  <a:cubicBezTo>
                    <a:pt x="8012" y="4795"/>
                    <a:pt x="8022" y="4914"/>
                    <a:pt x="8032" y="5027"/>
                  </a:cubicBezTo>
                  <a:cubicBezTo>
                    <a:pt x="8027" y="4908"/>
                    <a:pt x="8014" y="4792"/>
                    <a:pt x="7995" y="4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859275" y="3123625"/>
              <a:ext cx="230775" cy="13600"/>
            </a:xfrm>
            <a:custGeom>
              <a:avLst/>
              <a:gdLst/>
              <a:ahLst/>
              <a:cxnLst/>
              <a:rect l="l" t="t" r="r" b="b"/>
              <a:pathLst>
                <a:path w="9231" h="544" extrusionOk="0">
                  <a:moveTo>
                    <a:pt x="8406" y="0"/>
                  </a:moveTo>
                  <a:cubicBezTo>
                    <a:pt x="5510" y="0"/>
                    <a:pt x="2681" y="249"/>
                    <a:pt x="1" y="544"/>
                  </a:cubicBezTo>
                  <a:cubicBezTo>
                    <a:pt x="2746" y="242"/>
                    <a:pt x="5696" y="3"/>
                    <a:pt x="8629" y="3"/>
                  </a:cubicBezTo>
                  <a:cubicBezTo>
                    <a:pt x="8829" y="3"/>
                    <a:pt x="9030" y="5"/>
                    <a:pt x="9230" y="7"/>
                  </a:cubicBezTo>
                  <a:cubicBezTo>
                    <a:pt x="8955" y="2"/>
                    <a:pt x="8681" y="0"/>
                    <a:pt x="8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2228300" y="3755200"/>
              <a:ext cx="105200" cy="6750"/>
            </a:xfrm>
            <a:custGeom>
              <a:avLst/>
              <a:gdLst/>
              <a:ahLst/>
              <a:cxnLst/>
              <a:rect l="l" t="t" r="r" b="b"/>
              <a:pathLst>
                <a:path w="4208" h="270" extrusionOk="0">
                  <a:moveTo>
                    <a:pt x="4204" y="1"/>
                  </a:moveTo>
                  <a:lnTo>
                    <a:pt x="4204" y="10"/>
                  </a:lnTo>
                  <a:lnTo>
                    <a:pt x="4204" y="10"/>
                  </a:lnTo>
                  <a:cubicBezTo>
                    <a:pt x="4208" y="8"/>
                    <a:pt x="4208" y="5"/>
                    <a:pt x="4204" y="1"/>
                  </a:cubicBezTo>
                  <a:close/>
                  <a:moveTo>
                    <a:pt x="4204" y="10"/>
                  </a:moveTo>
                  <a:cubicBezTo>
                    <a:pt x="4193" y="18"/>
                    <a:pt x="4146" y="22"/>
                    <a:pt x="4087" y="32"/>
                  </a:cubicBezTo>
                  <a:lnTo>
                    <a:pt x="4087" y="32"/>
                  </a:lnTo>
                  <a:cubicBezTo>
                    <a:pt x="4126" y="28"/>
                    <a:pt x="4164" y="23"/>
                    <a:pt x="4204" y="19"/>
                  </a:cubicBezTo>
                  <a:lnTo>
                    <a:pt x="4204" y="10"/>
                  </a:lnTo>
                  <a:close/>
                  <a:moveTo>
                    <a:pt x="4087" y="32"/>
                  </a:moveTo>
                  <a:cubicBezTo>
                    <a:pt x="3370" y="110"/>
                    <a:pt x="2930" y="128"/>
                    <a:pt x="2505" y="162"/>
                  </a:cubicBezTo>
                  <a:cubicBezTo>
                    <a:pt x="2058" y="180"/>
                    <a:pt x="1646" y="198"/>
                    <a:pt x="931" y="215"/>
                  </a:cubicBezTo>
                  <a:cubicBezTo>
                    <a:pt x="609" y="233"/>
                    <a:pt x="323" y="251"/>
                    <a:pt x="1" y="269"/>
                  </a:cubicBezTo>
                  <a:cubicBezTo>
                    <a:pt x="1289" y="251"/>
                    <a:pt x="2559" y="180"/>
                    <a:pt x="3829" y="72"/>
                  </a:cubicBezTo>
                  <a:cubicBezTo>
                    <a:pt x="3900" y="72"/>
                    <a:pt x="3972" y="54"/>
                    <a:pt x="4061" y="37"/>
                  </a:cubicBezTo>
                  <a:cubicBezTo>
                    <a:pt x="4070" y="35"/>
                    <a:pt x="4079" y="33"/>
                    <a:pt x="408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2918300" y="3589300"/>
              <a:ext cx="21950" cy="8975"/>
            </a:xfrm>
            <a:custGeom>
              <a:avLst/>
              <a:gdLst/>
              <a:ahLst/>
              <a:cxnLst/>
              <a:rect l="l" t="t" r="r" b="b"/>
              <a:pathLst>
                <a:path w="878" h="359" extrusionOk="0">
                  <a:moveTo>
                    <a:pt x="877" y="1"/>
                  </a:moveTo>
                  <a:cubicBezTo>
                    <a:pt x="868" y="5"/>
                    <a:pt x="859" y="8"/>
                    <a:pt x="850" y="12"/>
                  </a:cubicBezTo>
                  <a:lnTo>
                    <a:pt x="850" y="12"/>
                  </a:lnTo>
                  <a:cubicBezTo>
                    <a:pt x="858" y="9"/>
                    <a:pt x="867" y="6"/>
                    <a:pt x="877" y="1"/>
                  </a:cubicBezTo>
                  <a:close/>
                  <a:moveTo>
                    <a:pt x="850" y="12"/>
                  </a:moveTo>
                  <a:lnTo>
                    <a:pt x="850" y="12"/>
                  </a:lnTo>
                  <a:cubicBezTo>
                    <a:pt x="830" y="20"/>
                    <a:pt x="813" y="24"/>
                    <a:pt x="788" y="36"/>
                  </a:cubicBezTo>
                  <a:cubicBezTo>
                    <a:pt x="555" y="126"/>
                    <a:pt x="305" y="215"/>
                    <a:pt x="72" y="323"/>
                  </a:cubicBezTo>
                  <a:lnTo>
                    <a:pt x="1" y="358"/>
                  </a:lnTo>
                  <a:cubicBezTo>
                    <a:pt x="278" y="237"/>
                    <a:pt x="572" y="133"/>
                    <a:pt x="85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2324000" y="3750725"/>
              <a:ext cx="53700" cy="6300"/>
            </a:xfrm>
            <a:custGeom>
              <a:avLst/>
              <a:gdLst/>
              <a:ahLst/>
              <a:cxnLst/>
              <a:rect l="l" t="t" r="r" b="b"/>
              <a:pathLst>
                <a:path w="2148" h="252" extrusionOk="0">
                  <a:moveTo>
                    <a:pt x="2147" y="19"/>
                  </a:moveTo>
                  <a:cubicBezTo>
                    <a:pt x="2130" y="21"/>
                    <a:pt x="2113" y="23"/>
                    <a:pt x="2096" y="25"/>
                  </a:cubicBezTo>
                  <a:lnTo>
                    <a:pt x="2096" y="25"/>
                  </a:lnTo>
                  <a:cubicBezTo>
                    <a:pt x="2111" y="24"/>
                    <a:pt x="2128" y="22"/>
                    <a:pt x="2147" y="19"/>
                  </a:cubicBezTo>
                  <a:close/>
                  <a:moveTo>
                    <a:pt x="1986" y="1"/>
                  </a:moveTo>
                  <a:cubicBezTo>
                    <a:pt x="1449" y="90"/>
                    <a:pt x="716" y="162"/>
                    <a:pt x="233" y="216"/>
                  </a:cubicBezTo>
                  <a:cubicBezTo>
                    <a:pt x="179" y="233"/>
                    <a:pt x="90" y="233"/>
                    <a:pt x="1" y="251"/>
                  </a:cubicBezTo>
                  <a:cubicBezTo>
                    <a:pt x="699" y="199"/>
                    <a:pt x="1398" y="112"/>
                    <a:pt x="2096" y="25"/>
                  </a:cubicBezTo>
                  <a:lnTo>
                    <a:pt x="2096" y="25"/>
                  </a:lnTo>
                  <a:cubicBezTo>
                    <a:pt x="2087" y="26"/>
                    <a:pt x="2078" y="26"/>
                    <a:pt x="2070" y="26"/>
                  </a:cubicBezTo>
                  <a:cubicBezTo>
                    <a:pt x="2020" y="26"/>
                    <a:pt x="1999" y="14"/>
                    <a:pt x="1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2706800" y="3609875"/>
              <a:ext cx="224500" cy="73800"/>
            </a:xfrm>
            <a:custGeom>
              <a:avLst/>
              <a:gdLst/>
              <a:ahLst/>
              <a:cxnLst/>
              <a:rect l="l" t="t" r="r" b="b"/>
              <a:pathLst>
                <a:path w="8980" h="2952" extrusionOk="0">
                  <a:moveTo>
                    <a:pt x="8979" y="0"/>
                  </a:moveTo>
                  <a:cubicBezTo>
                    <a:pt x="8693" y="108"/>
                    <a:pt x="8425" y="197"/>
                    <a:pt x="8192" y="269"/>
                  </a:cubicBezTo>
                  <a:cubicBezTo>
                    <a:pt x="7788" y="427"/>
                    <a:pt x="7367" y="585"/>
                    <a:pt x="7166" y="675"/>
                  </a:cubicBezTo>
                  <a:lnTo>
                    <a:pt x="7166" y="675"/>
                  </a:lnTo>
                  <a:cubicBezTo>
                    <a:pt x="7775" y="456"/>
                    <a:pt x="8380" y="231"/>
                    <a:pt x="8979" y="0"/>
                  </a:cubicBezTo>
                  <a:close/>
                  <a:moveTo>
                    <a:pt x="7166" y="675"/>
                  </a:moveTo>
                  <a:cubicBezTo>
                    <a:pt x="7122" y="691"/>
                    <a:pt x="7079" y="707"/>
                    <a:pt x="7035" y="722"/>
                  </a:cubicBezTo>
                  <a:lnTo>
                    <a:pt x="7035" y="722"/>
                  </a:lnTo>
                  <a:cubicBezTo>
                    <a:pt x="7075" y="708"/>
                    <a:pt x="7115" y="694"/>
                    <a:pt x="7155" y="680"/>
                  </a:cubicBezTo>
                  <a:cubicBezTo>
                    <a:pt x="7158" y="679"/>
                    <a:pt x="7162" y="677"/>
                    <a:pt x="7166" y="675"/>
                  </a:cubicBezTo>
                  <a:close/>
                  <a:moveTo>
                    <a:pt x="7035" y="722"/>
                  </a:moveTo>
                  <a:lnTo>
                    <a:pt x="7035" y="722"/>
                  </a:lnTo>
                  <a:cubicBezTo>
                    <a:pt x="5763" y="1167"/>
                    <a:pt x="4670" y="1513"/>
                    <a:pt x="3578" y="1843"/>
                  </a:cubicBezTo>
                  <a:cubicBezTo>
                    <a:pt x="3381" y="1914"/>
                    <a:pt x="3005" y="2057"/>
                    <a:pt x="2558" y="2201"/>
                  </a:cubicBezTo>
                  <a:cubicBezTo>
                    <a:pt x="1681" y="2469"/>
                    <a:pt x="823" y="2719"/>
                    <a:pt x="0" y="2952"/>
                  </a:cubicBezTo>
                  <a:cubicBezTo>
                    <a:pt x="2418" y="2271"/>
                    <a:pt x="4760" y="1536"/>
                    <a:pt x="7035" y="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1962675" y="3131375"/>
              <a:ext cx="1416250" cy="631550"/>
            </a:xfrm>
            <a:custGeom>
              <a:avLst/>
              <a:gdLst/>
              <a:ahLst/>
              <a:cxnLst/>
              <a:rect l="l" t="t" r="r" b="b"/>
              <a:pathLst>
                <a:path w="56650" h="25262" extrusionOk="0">
                  <a:moveTo>
                    <a:pt x="54664" y="2344"/>
                  </a:moveTo>
                  <a:cubicBezTo>
                    <a:pt x="55004" y="2623"/>
                    <a:pt x="55302" y="2943"/>
                    <a:pt x="55543" y="3299"/>
                  </a:cubicBezTo>
                  <a:lnTo>
                    <a:pt x="55543" y="3299"/>
                  </a:lnTo>
                  <a:cubicBezTo>
                    <a:pt x="55310" y="2946"/>
                    <a:pt x="55014" y="2616"/>
                    <a:pt x="54664" y="2344"/>
                  </a:cubicBezTo>
                  <a:close/>
                  <a:moveTo>
                    <a:pt x="55543" y="3299"/>
                  </a:moveTo>
                  <a:cubicBezTo>
                    <a:pt x="55739" y="3597"/>
                    <a:pt x="55890" y="3911"/>
                    <a:pt x="55988" y="4222"/>
                  </a:cubicBezTo>
                  <a:cubicBezTo>
                    <a:pt x="55968" y="4149"/>
                    <a:pt x="55945" y="4077"/>
                    <a:pt x="55920" y="4007"/>
                  </a:cubicBezTo>
                  <a:lnTo>
                    <a:pt x="55920" y="4007"/>
                  </a:lnTo>
                  <a:cubicBezTo>
                    <a:pt x="55897" y="3947"/>
                    <a:pt x="55872" y="3888"/>
                    <a:pt x="55845" y="3829"/>
                  </a:cubicBezTo>
                  <a:cubicBezTo>
                    <a:pt x="55758" y="3645"/>
                    <a:pt x="55657" y="3468"/>
                    <a:pt x="55543" y="3299"/>
                  </a:cubicBezTo>
                  <a:close/>
                  <a:moveTo>
                    <a:pt x="54253" y="9070"/>
                  </a:moveTo>
                  <a:lnTo>
                    <a:pt x="54253" y="9070"/>
                  </a:lnTo>
                  <a:cubicBezTo>
                    <a:pt x="54246" y="9076"/>
                    <a:pt x="54242" y="9080"/>
                    <a:pt x="54240" y="9084"/>
                  </a:cubicBezTo>
                  <a:lnTo>
                    <a:pt x="54240" y="9084"/>
                  </a:lnTo>
                  <a:cubicBezTo>
                    <a:pt x="54244" y="9079"/>
                    <a:pt x="54248" y="9075"/>
                    <a:pt x="54253" y="9070"/>
                  </a:cubicBezTo>
                  <a:close/>
                  <a:moveTo>
                    <a:pt x="53029" y="10144"/>
                  </a:moveTo>
                  <a:lnTo>
                    <a:pt x="53029" y="10144"/>
                  </a:lnTo>
                  <a:cubicBezTo>
                    <a:pt x="52298" y="10775"/>
                    <a:pt x="51507" y="11366"/>
                    <a:pt x="50640" y="11968"/>
                  </a:cubicBezTo>
                  <a:lnTo>
                    <a:pt x="50640" y="11968"/>
                  </a:lnTo>
                  <a:cubicBezTo>
                    <a:pt x="51391" y="11467"/>
                    <a:pt x="52106" y="10930"/>
                    <a:pt x="52786" y="10358"/>
                  </a:cubicBezTo>
                  <a:cubicBezTo>
                    <a:pt x="52867" y="10287"/>
                    <a:pt x="52948" y="10216"/>
                    <a:pt x="53029" y="10144"/>
                  </a:cubicBezTo>
                  <a:close/>
                  <a:moveTo>
                    <a:pt x="33755" y="19959"/>
                  </a:moveTo>
                  <a:cubicBezTo>
                    <a:pt x="33695" y="19979"/>
                    <a:pt x="33635" y="19998"/>
                    <a:pt x="33575" y="20017"/>
                  </a:cubicBezTo>
                  <a:cubicBezTo>
                    <a:pt x="33635" y="19998"/>
                    <a:pt x="33695" y="19979"/>
                    <a:pt x="33755" y="19959"/>
                  </a:cubicBezTo>
                  <a:close/>
                  <a:moveTo>
                    <a:pt x="662" y="19570"/>
                  </a:moveTo>
                  <a:lnTo>
                    <a:pt x="662" y="19570"/>
                  </a:lnTo>
                  <a:cubicBezTo>
                    <a:pt x="609" y="20285"/>
                    <a:pt x="716" y="21054"/>
                    <a:pt x="1056" y="21698"/>
                  </a:cubicBezTo>
                  <a:cubicBezTo>
                    <a:pt x="716" y="21054"/>
                    <a:pt x="591" y="20267"/>
                    <a:pt x="662" y="19570"/>
                  </a:cubicBezTo>
                  <a:close/>
                  <a:moveTo>
                    <a:pt x="35221" y="19677"/>
                  </a:moveTo>
                  <a:cubicBezTo>
                    <a:pt x="30427" y="21323"/>
                    <a:pt x="25544" y="22646"/>
                    <a:pt x="20607" y="23576"/>
                  </a:cubicBezTo>
                  <a:cubicBezTo>
                    <a:pt x="21018" y="23469"/>
                    <a:pt x="21501" y="23380"/>
                    <a:pt x="22020" y="23255"/>
                  </a:cubicBezTo>
                  <a:lnTo>
                    <a:pt x="22020" y="23255"/>
                  </a:lnTo>
                  <a:cubicBezTo>
                    <a:pt x="20285" y="23612"/>
                    <a:pt x="18550" y="23916"/>
                    <a:pt x="16797" y="24167"/>
                  </a:cubicBezTo>
                  <a:cubicBezTo>
                    <a:pt x="18031" y="23970"/>
                    <a:pt x="19247" y="23755"/>
                    <a:pt x="20499" y="23523"/>
                  </a:cubicBezTo>
                  <a:cubicBezTo>
                    <a:pt x="21877" y="23272"/>
                    <a:pt x="23254" y="22986"/>
                    <a:pt x="24614" y="22682"/>
                  </a:cubicBezTo>
                  <a:lnTo>
                    <a:pt x="25401" y="22485"/>
                  </a:lnTo>
                  <a:lnTo>
                    <a:pt x="25401" y="22485"/>
                  </a:lnTo>
                  <a:cubicBezTo>
                    <a:pt x="25275" y="22521"/>
                    <a:pt x="25150" y="22557"/>
                    <a:pt x="25007" y="22593"/>
                  </a:cubicBezTo>
                  <a:cubicBezTo>
                    <a:pt x="28495" y="21770"/>
                    <a:pt x="31894" y="20804"/>
                    <a:pt x="35221" y="19677"/>
                  </a:cubicBezTo>
                  <a:close/>
                  <a:moveTo>
                    <a:pt x="1056" y="21734"/>
                  </a:moveTo>
                  <a:cubicBezTo>
                    <a:pt x="1253" y="22092"/>
                    <a:pt x="1396" y="22235"/>
                    <a:pt x="1521" y="22360"/>
                  </a:cubicBezTo>
                  <a:cubicBezTo>
                    <a:pt x="1379" y="22203"/>
                    <a:pt x="1247" y="22024"/>
                    <a:pt x="1137" y="21840"/>
                  </a:cubicBezTo>
                  <a:lnTo>
                    <a:pt x="1137" y="21840"/>
                  </a:lnTo>
                  <a:cubicBezTo>
                    <a:pt x="1264" y="22050"/>
                    <a:pt x="1413" y="22238"/>
                    <a:pt x="1575" y="22414"/>
                  </a:cubicBezTo>
                  <a:cubicBezTo>
                    <a:pt x="1718" y="22539"/>
                    <a:pt x="1843" y="22682"/>
                    <a:pt x="2147" y="22915"/>
                  </a:cubicBezTo>
                  <a:cubicBezTo>
                    <a:pt x="2702" y="23326"/>
                    <a:pt x="3328" y="23594"/>
                    <a:pt x="3918" y="23791"/>
                  </a:cubicBezTo>
                  <a:cubicBezTo>
                    <a:pt x="4508" y="24006"/>
                    <a:pt x="5063" y="24131"/>
                    <a:pt x="5546" y="24238"/>
                  </a:cubicBezTo>
                  <a:cubicBezTo>
                    <a:pt x="7017" y="24544"/>
                    <a:pt x="8512" y="24625"/>
                    <a:pt x="9954" y="24625"/>
                  </a:cubicBezTo>
                  <a:cubicBezTo>
                    <a:pt x="10282" y="24625"/>
                    <a:pt x="10608" y="24621"/>
                    <a:pt x="10930" y="24614"/>
                  </a:cubicBezTo>
                  <a:cubicBezTo>
                    <a:pt x="12701" y="24560"/>
                    <a:pt x="14382" y="24399"/>
                    <a:pt x="16010" y="24238"/>
                  </a:cubicBezTo>
                  <a:cubicBezTo>
                    <a:pt x="16340" y="24199"/>
                    <a:pt x="16487" y="24184"/>
                    <a:pt x="16516" y="24184"/>
                  </a:cubicBezTo>
                  <a:cubicBezTo>
                    <a:pt x="16553" y="24184"/>
                    <a:pt x="16399" y="24208"/>
                    <a:pt x="16189" y="24238"/>
                  </a:cubicBezTo>
                  <a:cubicBezTo>
                    <a:pt x="16385" y="24220"/>
                    <a:pt x="16600" y="24185"/>
                    <a:pt x="16797" y="24167"/>
                  </a:cubicBezTo>
                  <a:lnTo>
                    <a:pt x="16797" y="24167"/>
                  </a:lnTo>
                  <a:cubicBezTo>
                    <a:pt x="16447" y="24215"/>
                    <a:pt x="16088" y="24263"/>
                    <a:pt x="15727" y="24312"/>
                  </a:cubicBezTo>
                  <a:lnTo>
                    <a:pt x="15727" y="24312"/>
                  </a:lnTo>
                  <a:cubicBezTo>
                    <a:pt x="15886" y="24288"/>
                    <a:pt x="16050" y="24261"/>
                    <a:pt x="16189" y="24238"/>
                  </a:cubicBezTo>
                  <a:lnTo>
                    <a:pt x="16189" y="24238"/>
                  </a:lnTo>
                  <a:cubicBezTo>
                    <a:pt x="14173" y="24490"/>
                    <a:pt x="12158" y="24663"/>
                    <a:pt x="10158" y="24663"/>
                  </a:cubicBezTo>
                  <a:cubicBezTo>
                    <a:pt x="9459" y="24663"/>
                    <a:pt x="8762" y="24642"/>
                    <a:pt x="8068" y="24596"/>
                  </a:cubicBezTo>
                  <a:cubicBezTo>
                    <a:pt x="6726" y="24507"/>
                    <a:pt x="5403" y="24328"/>
                    <a:pt x="4133" y="23934"/>
                  </a:cubicBezTo>
                  <a:cubicBezTo>
                    <a:pt x="3507" y="23720"/>
                    <a:pt x="2898" y="23469"/>
                    <a:pt x="2362" y="23111"/>
                  </a:cubicBezTo>
                  <a:cubicBezTo>
                    <a:pt x="1825" y="22754"/>
                    <a:pt x="1342" y="22289"/>
                    <a:pt x="1056" y="21734"/>
                  </a:cubicBezTo>
                  <a:close/>
                  <a:moveTo>
                    <a:pt x="45577" y="1"/>
                  </a:moveTo>
                  <a:lnTo>
                    <a:pt x="45577" y="1"/>
                  </a:lnTo>
                  <a:cubicBezTo>
                    <a:pt x="46597" y="37"/>
                    <a:pt x="47617" y="90"/>
                    <a:pt x="48618" y="216"/>
                  </a:cubicBezTo>
                  <a:cubicBezTo>
                    <a:pt x="49638" y="341"/>
                    <a:pt x="50640" y="520"/>
                    <a:pt x="51588" y="806"/>
                  </a:cubicBezTo>
                  <a:cubicBezTo>
                    <a:pt x="52553" y="1074"/>
                    <a:pt x="53502" y="1450"/>
                    <a:pt x="54289" y="2022"/>
                  </a:cubicBezTo>
                  <a:cubicBezTo>
                    <a:pt x="54485" y="2147"/>
                    <a:pt x="54664" y="2308"/>
                    <a:pt x="54861" y="2469"/>
                  </a:cubicBezTo>
                  <a:cubicBezTo>
                    <a:pt x="55022" y="2630"/>
                    <a:pt x="55201" y="2791"/>
                    <a:pt x="55326" y="2988"/>
                  </a:cubicBezTo>
                  <a:cubicBezTo>
                    <a:pt x="55582" y="3304"/>
                    <a:pt x="55787" y="3633"/>
                    <a:pt x="55920" y="4007"/>
                  </a:cubicBezTo>
                  <a:lnTo>
                    <a:pt x="55920" y="4007"/>
                  </a:lnTo>
                  <a:cubicBezTo>
                    <a:pt x="56133" y="4541"/>
                    <a:pt x="56211" y="5088"/>
                    <a:pt x="56131" y="5635"/>
                  </a:cubicBezTo>
                  <a:cubicBezTo>
                    <a:pt x="56059" y="6262"/>
                    <a:pt x="55827" y="6870"/>
                    <a:pt x="55487" y="7442"/>
                  </a:cubicBezTo>
                  <a:cubicBezTo>
                    <a:pt x="55147" y="8032"/>
                    <a:pt x="54718" y="8569"/>
                    <a:pt x="54235" y="9106"/>
                  </a:cubicBezTo>
                  <a:cubicBezTo>
                    <a:pt x="54235" y="9094"/>
                    <a:pt x="54235" y="9090"/>
                    <a:pt x="54240" y="9084"/>
                  </a:cubicBezTo>
                  <a:lnTo>
                    <a:pt x="54240" y="9084"/>
                  </a:lnTo>
                  <a:cubicBezTo>
                    <a:pt x="53133" y="10258"/>
                    <a:pt x="51833" y="11256"/>
                    <a:pt x="50479" y="12164"/>
                  </a:cubicBezTo>
                  <a:cubicBezTo>
                    <a:pt x="49101" y="13077"/>
                    <a:pt x="47670" y="13882"/>
                    <a:pt x="46203" y="14633"/>
                  </a:cubicBezTo>
                  <a:cubicBezTo>
                    <a:pt x="43270" y="16135"/>
                    <a:pt x="40247" y="17370"/>
                    <a:pt x="37206" y="18479"/>
                  </a:cubicBezTo>
                  <a:cubicBezTo>
                    <a:pt x="39567" y="17495"/>
                    <a:pt x="41088" y="16994"/>
                    <a:pt x="42733" y="16261"/>
                  </a:cubicBezTo>
                  <a:cubicBezTo>
                    <a:pt x="44987" y="15241"/>
                    <a:pt x="47205" y="14114"/>
                    <a:pt x="49280" y="12844"/>
                  </a:cubicBezTo>
                  <a:cubicBezTo>
                    <a:pt x="50300" y="12218"/>
                    <a:pt x="51283" y="11538"/>
                    <a:pt x="52196" y="10823"/>
                  </a:cubicBezTo>
                  <a:cubicBezTo>
                    <a:pt x="52715" y="10416"/>
                    <a:pt x="53210" y="9992"/>
                    <a:pt x="53670" y="9547"/>
                  </a:cubicBezTo>
                  <a:lnTo>
                    <a:pt x="53670" y="9547"/>
                  </a:lnTo>
                  <a:cubicBezTo>
                    <a:pt x="53461" y="9751"/>
                    <a:pt x="53246" y="9951"/>
                    <a:pt x="53029" y="10144"/>
                  </a:cubicBezTo>
                  <a:lnTo>
                    <a:pt x="53029" y="10144"/>
                  </a:lnTo>
                  <a:cubicBezTo>
                    <a:pt x="53233" y="9969"/>
                    <a:pt x="53432" y="9790"/>
                    <a:pt x="53627" y="9606"/>
                  </a:cubicBezTo>
                  <a:cubicBezTo>
                    <a:pt x="54056" y="9177"/>
                    <a:pt x="54485" y="8748"/>
                    <a:pt x="54861" y="8265"/>
                  </a:cubicBezTo>
                  <a:cubicBezTo>
                    <a:pt x="55237" y="7764"/>
                    <a:pt x="55576" y="7245"/>
                    <a:pt x="55827" y="6655"/>
                  </a:cubicBezTo>
                  <a:lnTo>
                    <a:pt x="55827" y="6655"/>
                  </a:lnTo>
                  <a:cubicBezTo>
                    <a:pt x="55755" y="6834"/>
                    <a:pt x="55648" y="7066"/>
                    <a:pt x="55523" y="7299"/>
                  </a:cubicBezTo>
                  <a:cubicBezTo>
                    <a:pt x="55398" y="7549"/>
                    <a:pt x="55237" y="7800"/>
                    <a:pt x="55076" y="8032"/>
                  </a:cubicBezTo>
                  <a:cubicBezTo>
                    <a:pt x="54736" y="8497"/>
                    <a:pt x="54378" y="8909"/>
                    <a:pt x="54253" y="9070"/>
                  </a:cubicBezTo>
                  <a:cubicBezTo>
                    <a:pt x="54861" y="8408"/>
                    <a:pt x="55415" y="7675"/>
                    <a:pt x="55773" y="6888"/>
                  </a:cubicBezTo>
                  <a:cubicBezTo>
                    <a:pt x="56131" y="6101"/>
                    <a:pt x="56256" y="5224"/>
                    <a:pt x="56042" y="4437"/>
                  </a:cubicBezTo>
                  <a:cubicBezTo>
                    <a:pt x="55916" y="4044"/>
                    <a:pt x="55755" y="3650"/>
                    <a:pt x="55505" y="3310"/>
                  </a:cubicBezTo>
                  <a:cubicBezTo>
                    <a:pt x="55415" y="3131"/>
                    <a:pt x="55254" y="2970"/>
                    <a:pt x="55129" y="2809"/>
                  </a:cubicBezTo>
                  <a:cubicBezTo>
                    <a:pt x="54968" y="2666"/>
                    <a:pt x="54825" y="2505"/>
                    <a:pt x="54664" y="2380"/>
                  </a:cubicBezTo>
                  <a:cubicBezTo>
                    <a:pt x="54342" y="2094"/>
                    <a:pt x="53949" y="1879"/>
                    <a:pt x="53573" y="1665"/>
                  </a:cubicBezTo>
                  <a:cubicBezTo>
                    <a:pt x="53180" y="1486"/>
                    <a:pt x="52786" y="1307"/>
                    <a:pt x="52357" y="1164"/>
                  </a:cubicBezTo>
                  <a:cubicBezTo>
                    <a:pt x="51337" y="806"/>
                    <a:pt x="50675" y="699"/>
                    <a:pt x="50318" y="645"/>
                  </a:cubicBezTo>
                  <a:cubicBezTo>
                    <a:pt x="50156" y="621"/>
                    <a:pt x="50057" y="611"/>
                    <a:pt x="50009" y="611"/>
                  </a:cubicBezTo>
                  <a:cubicBezTo>
                    <a:pt x="49951" y="611"/>
                    <a:pt x="49971" y="625"/>
                    <a:pt x="50049" y="645"/>
                  </a:cubicBezTo>
                  <a:cubicBezTo>
                    <a:pt x="50318" y="734"/>
                    <a:pt x="51337" y="967"/>
                    <a:pt x="52142" y="1253"/>
                  </a:cubicBezTo>
                  <a:cubicBezTo>
                    <a:pt x="53162" y="1611"/>
                    <a:pt x="54128" y="2094"/>
                    <a:pt x="54807" y="2774"/>
                  </a:cubicBezTo>
                  <a:cubicBezTo>
                    <a:pt x="55165" y="3113"/>
                    <a:pt x="55451" y="3489"/>
                    <a:pt x="55630" y="3918"/>
                  </a:cubicBezTo>
                  <a:cubicBezTo>
                    <a:pt x="55684" y="4026"/>
                    <a:pt x="55720" y="4151"/>
                    <a:pt x="55755" y="4258"/>
                  </a:cubicBezTo>
                  <a:cubicBezTo>
                    <a:pt x="55809" y="4365"/>
                    <a:pt x="55827" y="4473"/>
                    <a:pt x="55863" y="4580"/>
                  </a:cubicBezTo>
                  <a:cubicBezTo>
                    <a:pt x="55898" y="4795"/>
                    <a:pt x="55934" y="5027"/>
                    <a:pt x="55934" y="5242"/>
                  </a:cubicBezTo>
                  <a:cubicBezTo>
                    <a:pt x="55934" y="6136"/>
                    <a:pt x="55523" y="7066"/>
                    <a:pt x="54932" y="7871"/>
                  </a:cubicBezTo>
                  <a:cubicBezTo>
                    <a:pt x="54360" y="8676"/>
                    <a:pt x="53627" y="9428"/>
                    <a:pt x="52840" y="10089"/>
                  </a:cubicBezTo>
                  <a:cubicBezTo>
                    <a:pt x="51266" y="11431"/>
                    <a:pt x="49495" y="12558"/>
                    <a:pt x="47670" y="13595"/>
                  </a:cubicBezTo>
                  <a:cubicBezTo>
                    <a:pt x="45846" y="14633"/>
                    <a:pt x="43950" y="15545"/>
                    <a:pt x="42000" y="16404"/>
                  </a:cubicBezTo>
                  <a:cubicBezTo>
                    <a:pt x="38369" y="18049"/>
                    <a:pt x="34559" y="19427"/>
                    <a:pt x="30677" y="20607"/>
                  </a:cubicBezTo>
                  <a:cubicBezTo>
                    <a:pt x="29586" y="20929"/>
                    <a:pt x="28263" y="21287"/>
                    <a:pt x="27046" y="21591"/>
                  </a:cubicBezTo>
                  <a:cubicBezTo>
                    <a:pt x="25848" y="21913"/>
                    <a:pt x="24739" y="22163"/>
                    <a:pt x="24095" y="22324"/>
                  </a:cubicBezTo>
                  <a:cubicBezTo>
                    <a:pt x="20678" y="23165"/>
                    <a:pt x="17101" y="23863"/>
                    <a:pt x="13345" y="24220"/>
                  </a:cubicBezTo>
                  <a:cubicBezTo>
                    <a:pt x="12136" y="24325"/>
                    <a:pt x="10896" y="24399"/>
                    <a:pt x="9647" y="24399"/>
                  </a:cubicBezTo>
                  <a:cubicBezTo>
                    <a:pt x="8973" y="24399"/>
                    <a:pt x="8297" y="24378"/>
                    <a:pt x="7621" y="24328"/>
                  </a:cubicBezTo>
                  <a:cubicBezTo>
                    <a:pt x="6655" y="24256"/>
                    <a:pt x="5689" y="24131"/>
                    <a:pt x="4741" y="23881"/>
                  </a:cubicBezTo>
                  <a:cubicBezTo>
                    <a:pt x="3811" y="23648"/>
                    <a:pt x="2880" y="23290"/>
                    <a:pt x="2111" y="22700"/>
                  </a:cubicBezTo>
                  <a:cubicBezTo>
                    <a:pt x="1789" y="22432"/>
                    <a:pt x="1503" y="22128"/>
                    <a:pt x="1271" y="21752"/>
                  </a:cubicBezTo>
                  <a:cubicBezTo>
                    <a:pt x="1056" y="21394"/>
                    <a:pt x="949" y="20983"/>
                    <a:pt x="859" y="20571"/>
                  </a:cubicBezTo>
                  <a:cubicBezTo>
                    <a:pt x="734" y="19713"/>
                    <a:pt x="895" y="18818"/>
                    <a:pt x="1289" y="18014"/>
                  </a:cubicBezTo>
                  <a:cubicBezTo>
                    <a:pt x="1485" y="17620"/>
                    <a:pt x="1718" y="17226"/>
                    <a:pt x="2004" y="16869"/>
                  </a:cubicBezTo>
                  <a:cubicBezTo>
                    <a:pt x="2272" y="16493"/>
                    <a:pt x="2576" y="16153"/>
                    <a:pt x="2898" y="15813"/>
                  </a:cubicBezTo>
                  <a:cubicBezTo>
                    <a:pt x="3542" y="15152"/>
                    <a:pt x="4258" y="14561"/>
                    <a:pt x="5027" y="14007"/>
                  </a:cubicBezTo>
                  <a:cubicBezTo>
                    <a:pt x="6530" y="12898"/>
                    <a:pt x="8193" y="11950"/>
                    <a:pt x="9874" y="11091"/>
                  </a:cubicBezTo>
                  <a:cubicBezTo>
                    <a:pt x="11556" y="10233"/>
                    <a:pt x="13273" y="9463"/>
                    <a:pt x="15008" y="8748"/>
                  </a:cubicBezTo>
                  <a:cubicBezTo>
                    <a:pt x="18460" y="7353"/>
                    <a:pt x="21930" y="6190"/>
                    <a:pt x="25240" y="5188"/>
                  </a:cubicBezTo>
                  <a:cubicBezTo>
                    <a:pt x="28567" y="4205"/>
                    <a:pt x="31751" y="3382"/>
                    <a:pt x="34666" y="2774"/>
                  </a:cubicBezTo>
                  <a:lnTo>
                    <a:pt x="34666" y="2774"/>
                  </a:lnTo>
                  <a:cubicBezTo>
                    <a:pt x="33468" y="3006"/>
                    <a:pt x="31751" y="3417"/>
                    <a:pt x="30051" y="3847"/>
                  </a:cubicBezTo>
                  <a:cubicBezTo>
                    <a:pt x="28334" y="4294"/>
                    <a:pt x="26635" y="4759"/>
                    <a:pt x="25454" y="5063"/>
                  </a:cubicBezTo>
                  <a:lnTo>
                    <a:pt x="26259" y="4795"/>
                  </a:lnTo>
                  <a:lnTo>
                    <a:pt x="26259" y="4795"/>
                  </a:lnTo>
                  <a:cubicBezTo>
                    <a:pt x="25740" y="4902"/>
                    <a:pt x="23952" y="5421"/>
                    <a:pt x="23022" y="5689"/>
                  </a:cubicBezTo>
                  <a:cubicBezTo>
                    <a:pt x="23433" y="5546"/>
                    <a:pt x="23898" y="5421"/>
                    <a:pt x="24363" y="5278"/>
                  </a:cubicBezTo>
                  <a:lnTo>
                    <a:pt x="24363" y="5278"/>
                  </a:lnTo>
                  <a:lnTo>
                    <a:pt x="23433" y="5546"/>
                  </a:lnTo>
                  <a:cubicBezTo>
                    <a:pt x="25168" y="4992"/>
                    <a:pt x="27726" y="4240"/>
                    <a:pt x="29783" y="3686"/>
                  </a:cubicBezTo>
                  <a:cubicBezTo>
                    <a:pt x="31810" y="3144"/>
                    <a:pt x="33326" y="2773"/>
                    <a:pt x="33060" y="2773"/>
                  </a:cubicBezTo>
                  <a:cubicBezTo>
                    <a:pt x="33054" y="2773"/>
                    <a:pt x="33047" y="2773"/>
                    <a:pt x="33038" y="2774"/>
                  </a:cubicBezTo>
                  <a:cubicBezTo>
                    <a:pt x="32699" y="2791"/>
                    <a:pt x="30964" y="3185"/>
                    <a:pt x="28763" y="3775"/>
                  </a:cubicBezTo>
                  <a:cubicBezTo>
                    <a:pt x="26563" y="4365"/>
                    <a:pt x="23916" y="5170"/>
                    <a:pt x="21698" y="5886"/>
                  </a:cubicBezTo>
                  <a:cubicBezTo>
                    <a:pt x="25436" y="4544"/>
                    <a:pt x="29980" y="3310"/>
                    <a:pt x="33933" y="2308"/>
                  </a:cubicBezTo>
                  <a:lnTo>
                    <a:pt x="33933" y="2308"/>
                  </a:lnTo>
                  <a:cubicBezTo>
                    <a:pt x="32985" y="2523"/>
                    <a:pt x="32466" y="2595"/>
                    <a:pt x="31107" y="2952"/>
                  </a:cubicBezTo>
                  <a:cubicBezTo>
                    <a:pt x="29407" y="3382"/>
                    <a:pt x="27708" y="3847"/>
                    <a:pt x="26027" y="4330"/>
                  </a:cubicBezTo>
                  <a:cubicBezTo>
                    <a:pt x="24327" y="4848"/>
                    <a:pt x="22843" y="5349"/>
                    <a:pt x="21322" y="5779"/>
                  </a:cubicBezTo>
                  <a:cubicBezTo>
                    <a:pt x="21179" y="5832"/>
                    <a:pt x="21036" y="5886"/>
                    <a:pt x="20875" y="5922"/>
                  </a:cubicBezTo>
                  <a:cubicBezTo>
                    <a:pt x="20589" y="6029"/>
                    <a:pt x="20321" y="6154"/>
                    <a:pt x="20017" y="6244"/>
                  </a:cubicBezTo>
                  <a:cubicBezTo>
                    <a:pt x="18693" y="6709"/>
                    <a:pt x="18407" y="6762"/>
                    <a:pt x="16958" y="7335"/>
                  </a:cubicBezTo>
                  <a:cubicBezTo>
                    <a:pt x="16940" y="7335"/>
                    <a:pt x="16994" y="7317"/>
                    <a:pt x="17083" y="7281"/>
                  </a:cubicBezTo>
                  <a:lnTo>
                    <a:pt x="17083" y="7281"/>
                  </a:lnTo>
                  <a:cubicBezTo>
                    <a:pt x="16636" y="7442"/>
                    <a:pt x="15938" y="7710"/>
                    <a:pt x="15455" y="7925"/>
                  </a:cubicBezTo>
                  <a:cubicBezTo>
                    <a:pt x="15437" y="7925"/>
                    <a:pt x="15419" y="7921"/>
                    <a:pt x="15395" y="7921"/>
                  </a:cubicBezTo>
                  <a:cubicBezTo>
                    <a:pt x="15370" y="7921"/>
                    <a:pt x="15339" y="7925"/>
                    <a:pt x="15294" y="7943"/>
                  </a:cubicBezTo>
                  <a:cubicBezTo>
                    <a:pt x="13702" y="8569"/>
                    <a:pt x="12128" y="9231"/>
                    <a:pt x="10554" y="9982"/>
                  </a:cubicBezTo>
                  <a:cubicBezTo>
                    <a:pt x="8998" y="10716"/>
                    <a:pt x="7460" y="11520"/>
                    <a:pt x="5957" y="12468"/>
                  </a:cubicBezTo>
                  <a:cubicBezTo>
                    <a:pt x="5081" y="13041"/>
                    <a:pt x="4222" y="13631"/>
                    <a:pt x="3417" y="14311"/>
                  </a:cubicBezTo>
                  <a:cubicBezTo>
                    <a:pt x="2755" y="14883"/>
                    <a:pt x="2093" y="15509"/>
                    <a:pt x="1485" y="16261"/>
                  </a:cubicBezTo>
                  <a:cubicBezTo>
                    <a:pt x="1199" y="16654"/>
                    <a:pt x="984" y="17030"/>
                    <a:pt x="895" y="17226"/>
                  </a:cubicBezTo>
                  <a:cubicBezTo>
                    <a:pt x="573" y="17763"/>
                    <a:pt x="305" y="18353"/>
                    <a:pt x="162" y="19015"/>
                  </a:cubicBezTo>
                  <a:cubicBezTo>
                    <a:pt x="1" y="19677"/>
                    <a:pt x="1" y="20428"/>
                    <a:pt x="197" y="21180"/>
                  </a:cubicBezTo>
                  <a:cubicBezTo>
                    <a:pt x="251" y="21412"/>
                    <a:pt x="430" y="21913"/>
                    <a:pt x="716" y="22306"/>
                  </a:cubicBezTo>
                  <a:cubicBezTo>
                    <a:pt x="877" y="22557"/>
                    <a:pt x="1074" y="22807"/>
                    <a:pt x="1289" y="23040"/>
                  </a:cubicBezTo>
                  <a:cubicBezTo>
                    <a:pt x="2004" y="23720"/>
                    <a:pt x="2863" y="24131"/>
                    <a:pt x="3721" y="24417"/>
                  </a:cubicBezTo>
                  <a:cubicBezTo>
                    <a:pt x="4580" y="24721"/>
                    <a:pt x="5456" y="24900"/>
                    <a:pt x="6333" y="25025"/>
                  </a:cubicBezTo>
                  <a:lnTo>
                    <a:pt x="6315" y="25025"/>
                  </a:lnTo>
                  <a:cubicBezTo>
                    <a:pt x="7451" y="25189"/>
                    <a:pt x="8748" y="25261"/>
                    <a:pt x="10051" y="25261"/>
                  </a:cubicBezTo>
                  <a:cubicBezTo>
                    <a:pt x="10737" y="25261"/>
                    <a:pt x="11426" y="25241"/>
                    <a:pt x="12092" y="25204"/>
                  </a:cubicBezTo>
                  <a:cubicBezTo>
                    <a:pt x="14024" y="25115"/>
                    <a:pt x="15777" y="24900"/>
                    <a:pt x="16833" y="24703"/>
                  </a:cubicBezTo>
                  <a:cubicBezTo>
                    <a:pt x="17477" y="24650"/>
                    <a:pt x="18210" y="24560"/>
                    <a:pt x="18997" y="24435"/>
                  </a:cubicBezTo>
                  <a:cubicBezTo>
                    <a:pt x="20947" y="24131"/>
                    <a:pt x="22878" y="23737"/>
                    <a:pt x="24810" y="23308"/>
                  </a:cubicBezTo>
                  <a:cubicBezTo>
                    <a:pt x="24907" y="23276"/>
                    <a:pt x="24894" y="23270"/>
                    <a:pt x="24864" y="23270"/>
                  </a:cubicBezTo>
                  <a:cubicBezTo>
                    <a:pt x="24845" y="23270"/>
                    <a:pt x="24817" y="23272"/>
                    <a:pt x="24810" y="23272"/>
                  </a:cubicBezTo>
                  <a:cubicBezTo>
                    <a:pt x="25651" y="23076"/>
                    <a:pt x="26510" y="22879"/>
                    <a:pt x="27368" y="22682"/>
                  </a:cubicBezTo>
                  <a:cubicBezTo>
                    <a:pt x="28906" y="22289"/>
                    <a:pt x="30427" y="21859"/>
                    <a:pt x="31983" y="21394"/>
                  </a:cubicBezTo>
                  <a:cubicBezTo>
                    <a:pt x="32341" y="21287"/>
                    <a:pt x="32699" y="21162"/>
                    <a:pt x="33056" y="21036"/>
                  </a:cubicBezTo>
                  <a:cubicBezTo>
                    <a:pt x="33253" y="20983"/>
                    <a:pt x="33521" y="20911"/>
                    <a:pt x="33825" y="20822"/>
                  </a:cubicBezTo>
                  <a:cubicBezTo>
                    <a:pt x="34398" y="20643"/>
                    <a:pt x="34970" y="20464"/>
                    <a:pt x="35543" y="20267"/>
                  </a:cubicBezTo>
                  <a:cubicBezTo>
                    <a:pt x="37099" y="19749"/>
                    <a:pt x="39889" y="18729"/>
                    <a:pt x="42733" y="17459"/>
                  </a:cubicBezTo>
                  <a:cubicBezTo>
                    <a:pt x="42948" y="17370"/>
                    <a:pt x="43109" y="17280"/>
                    <a:pt x="43216" y="17244"/>
                  </a:cubicBezTo>
                  <a:cubicBezTo>
                    <a:pt x="44021" y="16869"/>
                    <a:pt x="44808" y="16511"/>
                    <a:pt x="45542" y="16153"/>
                  </a:cubicBezTo>
                  <a:cubicBezTo>
                    <a:pt x="46847" y="15509"/>
                    <a:pt x="48064" y="14847"/>
                    <a:pt x="49101" y="14221"/>
                  </a:cubicBezTo>
                  <a:cubicBezTo>
                    <a:pt x="50157" y="13595"/>
                    <a:pt x="51015" y="13023"/>
                    <a:pt x="51623" y="12576"/>
                  </a:cubicBezTo>
                  <a:cubicBezTo>
                    <a:pt x="51840" y="12417"/>
                    <a:pt x="51924" y="12351"/>
                    <a:pt x="51910" y="12351"/>
                  </a:cubicBezTo>
                  <a:cubicBezTo>
                    <a:pt x="51876" y="12351"/>
                    <a:pt x="51284" y="12727"/>
                    <a:pt x="50604" y="13130"/>
                  </a:cubicBezTo>
                  <a:cubicBezTo>
                    <a:pt x="49743" y="13650"/>
                    <a:pt x="48720" y="14185"/>
                    <a:pt x="48646" y="14185"/>
                  </a:cubicBezTo>
                  <a:cubicBezTo>
                    <a:pt x="48639" y="14185"/>
                    <a:pt x="48641" y="14179"/>
                    <a:pt x="48654" y="14168"/>
                  </a:cubicBezTo>
                  <a:cubicBezTo>
                    <a:pt x="49477" y="13595"/>
                    <a:pt x="50657" y="12862"/>
                    <a:pt x="52053" y="11825"/>
                  </a:cubicBezTo>
                  <a:cubicBezTo>
                    <a:pt x="52750" y="11306"/>
                    <a:pt x="53502" y="10698"/>
                    <a:pt x="54253" y="9946"/>
                  </a:cubicBezTo>
                  <a:cubicBezTo>
                    <a:pt x="54986" y="9195"/>
                    <a:pt x="55755" y="8319"/>
                    <a:pt x="56274" y="7174"/>
                  </a:cubicBezTo>
                  <a:cubicBezTo>
                    <a:pt x="56390" y="6891"/>
                    <a:pt x="56430" y="6778"/>
                    <a:pt x="56420" y="6778"/>
                  </a:cubicBezTo>
                  <a:cubicBezTo>
                    <a:pt x="56419" y="6778"/>
                    <a:pt x="56418" y="6779"/>
                    <a:pt x="56417" y="6780"/>
                  </a:cubicBezTo>
                  <a:cubicBezTo>
                    <a:pt x="56399" y="6798"/>
                    <a:pt x="56346" y="6959"/>
                    <a:pt x="56256" y="7156"/>
                  </a:cubicBezTo>
                  <a:cubicBezTo>
                    <a:pt x="56077" y="7532"/>
                    <a:pt x="55737" y="8032"/>
                    <a:pt x="55720" y="8032"/>
                  </a:cubicBezTo>
                  <a:cubicBezTo>
                    <a:pt x="55916" y="7693"/>
                    <a:pt x="56220" y="7120"/>
                    <a:pt x="56417" y="6440"/>
                  </a:cubicBezTo>
                  <a:cubicBezTo>
                    <a:pt x="56507" y="6101"/>
                    <a:pt x="56560" y="5725"/>
                    <a:pt x="56560" y="5385"/>
                  </a:cubicBezTo>
                  <a:cubicBezTo>
                    <a:pt x="56560" y="5027"/>
                    <a:pt x="56507" y="4670"/>
                    <a:pt x="56417" y="4383"/>
                  </a:cubicBezTo>
                  <a:lnTo>
                    <a:pt x="56417" y="4383"/>
                  </a:lnTo>
                  <a:cubicBezTo>
                    <a:pt x="56650" y="5224"/>
                    <a:pt x="56489" y="6136"/>
                    <a:pt x="56149" y="6923"/>
                  </a:cubicBezTo>
                  <a:cubicBezTo>
                    <a:pt x="55791" y="7728"/>
                    <a:pt x="55272" y="8462"/>
                    <a:pt x="54682" y="9124"/>
                  </a:cubicBezTo>
                  <a:cubicBezTo>
                    <a:pt x="53484" y="10429"/>
                    <a:pt x="52053" y="11520"/>
                    <a:pt x="50568" y="12522"/>
                  </a:cubicBezTo>
                  <a:cubicBezTo>
                    <a:pt x="49083" y="13506"/>
                    <a:pt x="47527" y="14382"/>
                    <a:pt x="45935" y="15187"/>
                  </a:cubicBezTo>
                  <a:cubicBezTo>
                    <a:pt x="44343" y="15992"/>
                    <a:pt x="42715" y="16744"/>
                    <a:pt x="41070" y="17441"/>
                  </a:cubicBezTo>
                  <a:cubicBezTo>
                    <a:pt x="43556" y="16404"/>
                    <a:pt x="45953" y="15295"/>
                    <a:pt x="48171" y="14078"/>
                  </a:cubicBezTo>
                  <a:lnTo>
                    <a:pt x="48171" y="14078"/>
                  </a:lnTo>
                  <a:cubicBezTo>
                    <a:pt x="46132" y="15241"/>
                    <a:pt x="44003" y="16243"/>
                    <a:pt x="41839" y="17155"/>
                  </a:cubicBezTo>
                  <a:cubicBezTo>
                    <a:pt x="39675" y="18085"/>
                    <a:pt x="37457" y="18908"/>
                    <a:pt x="35221" y="19677"/>
                  </a:cubicBezTo>
                  <a:cubicBezTo>
                    <a:pt x="37188" y="18997"/>
                    <a:pt x="39138" y="18246"/>
                    <a:pt x="41070" y="17441"/>
                  </a:cubicBezTo>
                  <a:lnTo>
                    <a:pt x="41070" y="17441"/>
                  </a:lnTo>
                  <a:cubicBezTo>
                    <a:pt x="37546" y="18890"/>
                    <a:pt x="33861" y="20160"/>
                    <a:pt x="30212" y="21197"/>
                  </a:cubicBezTo>
                  <a:cubicBezTo>
                    <a:pt x="32627" y="20446"/>
                    <a:pt x="35239" y="19588"/>
                    <a:pt x="37850" y="18604"/>
                  </a:cubicBezTo>
                  <a:lnTo>
                    <a:pt x="37850" y="18604"/>
                  </a:lnTo>
                  <a:cubicBezTo>
                    <a:pt x="36169" y="19230"/>
                    <a:pt x="34452" y="19820"/>
                    <a:pt x="32699" y="20375"/>
                  </a:cubicBezTo>
                  <a:cubicBezTo>
                    <a:pt x="31375" y="20768"/>
                    <a:pt x="30033" y="21144"/>
                    <a:pt x="29103" y="21376"/>
                  </a:cubicBezTo>
                  <a:cubicBezTo>
                    <a:pt x="30820" y="20911"/>
                    <a:pt x="32251" y="20464"/>
                    <a:pt x="33575" y="20017"/>
                  </a:cubicBezTo>
                  <a:lnTo>
                    <a:pt x="33575" y="20017"/>
                  </a:lnTo>
                  <a:cubicBezTo>
                    <a:pt x="30659" y="20965"/>
                    <a:pt x="27672" y="21788"/>
                    <a:pt x="24614" y="22485"/>
                  </a:cubicBezTo>
                  <a:cubicBezTo>
                    <a:pt x="27941" y="21716"/>
                    <a:pt x="31464" y="20679"/>
                    <a:pt x="34720" y="19623"/>
                  </a:cubicBezTo>
                  <a:lnTo>
                    <a:pt x="34720" y="19623"/>
                  </a:lnTo>
                  <a:cubicBezTo>
                    <a:pt x="34402" y="19745"/>
                    <a:pt x="34084" y="19853"/>
                    <a:pt x="33755" y="19959"/>
                  </a:cubicBezTo>
                  <a:lnTo>
                    <a:pt x="33755" y="19959"/>
                  </a:lnTo>
                  <a:cubicBezTo>
                    <a:pt x="36322" y="19134"/>
                    <a:pt x="38837" y="18222"/>
                    <a:pt x="41284" y="17191"/>
                  </a:cubicBezTo>
                  <a:cubicBezTo>
                    <a:pt x="43771" y="16135"/>
                    <a:pt x="46221" y="14973"/>
                    <a:pt x="48547" y="13631"/>
                  </a:cubicBezTo>
                  <a:lnTo>
                    <a:pt x="48547" y="13631"/>
                  </a:lnTo>
                  <a:cubicBezTo>
                    <a:pt x="47277" y="14311"/>
                    <a:pt x="45667" y="15152"/>
                    <a:pt x="43985" y="15956"/>
                  </a:cubicBezTo>
                  <a:cubicBezTo>
                    <a:pt x="42304" y="16761"/>
                    <a:pt x="40533" y="17495"/>
                    <a:pt x="38977" y="18067"/>
                  </a:cubicBezTo>
                  <a:cubicBezTo>
                    <a:pt x="41714" y="16994"/>
                    <a:pt x="44468" y="15778"/>
                    <a:pt x="47134" y="14329"/>
                  </a:cubicBezTo>
                  <a:cubicBezTo>
                    <a:pt x="48475" y="13613"/>
                    <a:pt x="49781" y="12826"/>
                    <a:pt x="51033" y="11968"/>
                  </a:cubicBezTo>
                  <a:cubicBezTo>
                    <a:pt x="52285" y="11091"/>
                    <a:pt x="53484" y="10143"/>
                    <a:pt x="54485" y="9016"/>
                  </a:cubicBezTo>
                  <a:cubicBezTo>
                    <a:pt x="54986" y="8462"/>
                    <a:pt x="55451" y="7871"/>
                    <a:pt x="55773" y="7210"/>
                  </a:cubicBezTo>
                  <a:cubicBezTo>
                    <a:pt x="56113" y="6566"/>
                    <a:pt x="56328" y="5850"/>
                    <a:pt x="56292" y="5153"/>
                  </a:cubicBezTo>
                  <a:cubicBezTo>
                    <a:pt x="56292" y="4795"/>
                    <a:pt x="56220" y="4455"/>
                    <a:pt x="56095" y="4133"/>
                  </a:cubicBezTo>
                  <a:lnTo>
                    <a:pt x="56006" y="3883"/>
                  </a:lnTo>
                  <a:cubicBezTo>
                    <a:pt x="55970" y="3793"/>
                    <a:pt x="55934" y="3722"/>
                    <a:pt x="55898" y="3632"/>
                  </a:cubicBezTo>
                  <a:cubicBezTo>
                    <a:pt x="55845" y="3561"/>
                    <a:pt x="55809" y="3471"/>
                    <a:pt x="55773" y="3400"/>
                  </a:cubicBezTo>
                  <a:lnTo>
                    <a:pt x="55630" y="3185"/>
                  </a:lnTo>
                  <a:cubicBezTo>
                    <a:pt x="55219" y="2595"/>
                    <a:pt x="54664" y="2112"/>
                    <a:pt x="54056" y="1736"/>
                  </a:cubicBezTo>
                  <a:cubicBezTo>
                    <a:pt x="52804" y="985"/>
                    <a:pt x="51355" y="609"/>
                    <a:pt x="49924" y="359"/>
                  </a:cubicBezTo>
                  <a:cubicBezTo>
                    <a:pt x="48475" y="108"/>
                    <a:pt x="47008" y="37"/>
                    <a:pt x="45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2092350" y="3749850"/>
              <a:ext cx="124800" cy="12100"/>
            </a:xfrm>
            <a:custGeom>
              <a:avLst/>
              <a:gdLst/>
              <a:ahLst/>
              <a:cxnLst/>
              <a:rect l="l" t="t" r="r" b="b"/>
              <a:pathLst>
                <a:path w="4992" h="484" extrusionOk="0">
                  <a:moveTo>
                    <a:pt x="1" y="0"/>
                  </a:moveTo>
                  <a:lnTo>
                    <a:pt x="1" y="0"/>
                  </a:lnTo>
                  <a:cubicBezTo>
                    <a:pt x="1647" y="358"/>
                    <a:pt x="3328" y="465"/>
                    <a:pt x="4992" y="483"/>
                  </a:cubicBezTo>
                  <a:cubicBezTo>
                    <a:pt x="3382" y="412"/>
                    <a:pt x="1790" y="3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3051125" y="3393425"/>
              <a:ext cx="271450" cy="166825"/>
            </a:xfrm>
            <a:custGeom>
              <a:avLst/>
              <a:gdLst/>
              <a:ahLst/>
              <a:cxnLst/>
              <a:rect l="l" t="t" r="r" b="b"/>
              <a:pathLst>
                <a:path w="10858" h="6673" extrusionOk="0">
                  <a:moveTo>
                    <a:pt x="10858" y="1"/>
                  </a:moveTo>
                  <a:cubicBezTo>
                    <a:pt x="10268" y="555"/>
                    <a:pt x="9659" y="1021"/>
                    <a:pt x="9123" y="1396"/>
                  </a:cubicBezTo>
                  <a:cubicBezTo>
                    <a:pt x="8328" y="2070"/>
                    <a:pt x="6915" y="3045"/>
                    <a:pt x="5304" y="3981"/>
                  </a:cubicBezTo>
                  <a:lnTo>
                    <a:pt x="5304" y="3981"/>
                  </a:lnTo>
                  <a:cubicBezTo>
                    <a:pt x="5432" y="3907"/>
                    <a:pt x="5561" y="3833"/>
                    <a:pt x="5688" y="3757"/>
                  </a:cubicBezTo>
                  <a:cubicBezTo>
                    <a:pt x="7513" y="2666"/>
                    <a:pt x="9284" y="1486"/>
                    <a:pt x="10858" y="1"/>
                  </a:cubicBezTo>
                  <a:close/>
                  <a:moveTo>
                    <a:pt x="5304" y="3981"/>
                  </a:moveTo>
                  <a:cubicBezTo>
                    <a:pt x="4570" y="4404"/>
                    <a:pt x="3825" y="4807"/>
                    <a:pt x="3070" y="5195"/>
                  </a:cubicBezTo>
                  <a:lnTo>
                    <a:pt x="3070" y="5195"/>
                  </a:lnTo>
                  <a:cubicBezTo>
                    <a:pt x="3768" y="4838"/>
                    <a:pt x="4467" y="4463"/>
                    <a:pt x="5134" y="4079"/>
                  </a:cubicBezTo>
                  <a:cubicBezTo>
                    <a:pt x="5191" y="4047"/>
                    <a:pt x="5247" y="4014"/>
                    <a:pt x="5304" y="3981"/>
                  </a:cubicBezTo>
                  <a:close/>
                  <a:moveTo>
                    <a:pt x="3070" y="5195"/>
                  </a:moveTo>
                  <a:cubicBezTo>
                    <a:pt x="2009" y="5738"/>
                    <a:pt x="950" y="6241"/>
                    <a:pt x="0" y="6673"/>
                  </a:cubicBezTo>
                  <a:lnTo>
                    <a:pt x="18" y="6673"/>
                  </a:lnTo>
                  <a:cubicBezTo>
                    <a:pt x="1051" y="6199"/>
                    <a:pt x="2070" y="5710"/>
                    <a:pt x="3070" y="5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2323550" y="3756100"/>
              <a:ext cx="6300" cy="925"/>
            </a:xfrm>
            <a:custGeom>
              <a:avLst/>
              <a:gdLst/>
              <a:ahLst/>
              <a:cxnLst/>
              <a:rect l="l" t="t" r="r" b="b"/>
              <a:pathLst>
                <a:path w="252" h="37" extrusionOk="0">
                  <a:moveTo>
                    <a:pt x="251" y="1"/>
                  </a:moveTo>
                  <a:cubicBezTo>
                    <a:pt x="226" y="6"/>
                    <a:pt x="201" y="11"/>
                    <a:pt x="177" y="15"/>
                  </a:cubicBezTo>
                  <a:lnTo>
                    <a:pt x="177" y="15"/>
                  </a:lnTo>
                  <a:cubicBezTo>
                    <a:pt x="205" y="12"/>
                    <a:pt x="231" y="7"/>
                    <a:pt x="251" y="1"/>
                  </a:cubicBezTo>
                  <a:close/>
                  <a:moveTo>
                    <a:pt x="177" y="15"/>
                  </a:moveTo>
                  <a:lnTo>
                    <a:pt x="177" y="15"/>
                  </a:lnTo>
                  <a:cubicBezTo>
                    <a:pt x="130" y="21"/>
                    <a:pt x="76" y="25"/>
                    <a:pt x="21" y="36"/>
                  </a:cubicBezTo>
                  <a:lnTo>
                    <a:pt x="21" y="36"/>
                  </a:lnTo>
                  <a:cubicBezTo>
                    <a:pt x="68" y="34"/>
                    <a:pt x="121" y="26"/>
                    <a:pt x="177" y="15"/>
                  </a:cubicBezTo>
                  <a:close/>
                  <a:moveTo>
                    <a:pt x="21" y="36"/>
                  </a:moveTo>
                  <a:cubicBezTo>
                    <a:pt x="14" y="36"/>
                    <a:pt x="7" y="36"/>
                    <a:pt x="1" y="36"/>
                  </a:cubicBezTo>
                  <a:lnTo>
                    <a:pt x="19" y="36"/>
                  </a:lnTo>
                  <a:cubicBezTo>
                    <a:pt x="19" y="36"/>
                    <a:pt x="20" y="36"/>
                    <a:pt x="2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3361900" y="3246750"/>
              <a:ext cx="17250" cy="73825"/>
            </a:xfrm>
            <a:custGeom>
              <a:avLst/>
              <a:gdLst/>
              <a:ahLst/>
              <a:cxnLst/>
              <a:rect l="l" t="t" r="r" b="b"/>
              <a:pathLst>
                <a:path w="690" h="2953" extrusionOk="0">
                  <a:moveTo>
                    <a:pt x="591" y="1"/>
                  </a:moveTo>
                  <a:cubicBezTo>
                    <a:pt x="603" y="56"/>
                    <a:pt x="613" y="110"/>
                    <a:pt x="621" y="166"/>
                  </a:cubicBezTo>
                  <a:lnTo>
                    <a:pt x="621" y="166"/>
                  </a:lnTo>
                  <a:cubicBezTo>
                    <a:pt x="615" y="109"/>
                    <a:pt x="606" y="54"/>
                    <a:pt x="591" y="1"/>
                  </a:cubicBezTo>
                  <a:close/>
                  <a:moveTo>
                    <a:pt x="621" y="166"/>
                  </a:moveTo>
                  <a:cubicBezTo>
                    <a:pt x="630" y="243"/>
                    <a:pt x="635" y="322"/>
                    <a:pt x="645" y="394"/>
                  </a:cubicBezTo>
                  <a:cubicBezTo>
                    <a:pt x="681" y="877"/>
                    <a:pt x="609" y="1342"/>
                    <a:pt x="484" y="1772"/>
                  </a:cubicBezTo>
                  <a:cubicBezTo>
                    <a:pt x="359" y="2201"/>
                    <a:pt x="180" y="2595"/>
                    <a:pt x="1" y="2952"/>
                  </a:cubicBezTo>
                  <a:cubicBezTo>
                    <a:pt x="251" y="2505"/>
                    <a:pt x="448" y="2022"/>
                    <a:pt x="555" y="1521"/>
                  </a:cubicBezTo>
                  <a:cubicBezTo>
                    <a:pt x="651" y="1075"/>
                    <a:pt x="690" y="615"/>
                    <a:pt x="621" y="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2808750" y="3120050"/>
              <a:ext cx="352400" cy="20750"/>
            </a:xfrm>
            <a:custGeom>
              <a:avLst/>
              <a:gdLst/>
              <a:ahLst/>
              <a:cxnLst/>
              <a:rect l="l" t="t" r="r" b="b"/>
              <a:pathLst>
                <a:path w="14096" h="830" extrusionOk="0">
                  <a:moveTo>
                    <a:pt x="10462" y="0"/>
                  </a:moveTo>
                  <a:cubicBezTo>
                    <a:pt x="9308" y="0"/>
                    <a:pt x="8156" y="44"/>
                    <a:pt x="7012" y="114"/>
                  </a:cubicBezTo>
                  <a:cubicBezTo>
                    <a:pt x="4651" y="257"/>
                    <a:pt x="2308" y="508"/>
                    <a:pt x="0" y="830"/>
                  </a:cubicBezTo>
                  <a:cubicBezTo>
                    <a:pt x="2505" y="508"/>
                    <a:pt x="5134" y="239"/>
                    <a:pt x="7817" y="114"/>
                  </a:cubicBezTo>
                  <a:cubicBezTo>
                    <a:pt x="8833" y="62"/>
                    <a:pt x="9848" y="27"/>
                    <a:pt x="10863" y="27"/>
                  </a:cubicBezTo>
                  <a:cubicBezTo>
                    <a:pt x="11941" y="27"/>
                    <a:pt x="13018" y="66"/>
                    <a:pt x="14096" y="168"/>
                  </a:cubicBezTo>
                  <a:cubicBezTo>
                    <a:pt x="12887" y="49"/>
                    <a:pt x="11673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3370850" y="3193100"/>
              <a:ext cx="23275" cy="61725"/>
            </a:xfrm>
            <a:custGeom>
              <a:avLst/>
              <a:gdLst/>
              <a:ahLst/>
              <a:cxnLst/>
              <a:rect l="l" t="t" r="r" b="b"/>
              <a:pathLst>
                <a:path w="931" h="2469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108"/>
                    <a:pt x="126" y="215"/>
                    <a:pt x="197" y="322"/>
                  </a:cubicBezTo>
                  <a:lnTo>
                    <a:pt x="305" y="483"/>
                  </a:lnTo>
                  <a:lnTo>
                    <a:pt x="215" y="322"/>
                  </a:lnTo>
                  <a:cubicBezTo>
                    <a:pt x="144" y="215"/>
                    <a:pt x="72" y="108"/>
                    <a:pt x="1" y="1"/>
                  </a:cubicBezTo>
                  <a:close/>
                  <a:moveTo>
                    <a:pt x="305" y="483"/>
                  </a:moveTo>
                  <a:cubicBezTo>
                    <a:pt x="323" y="537"/>
                    <a:pt x="358" y="591"/>
                    <a:pt x="376" y="644"/>
                  </a:cubicBezTo>
                  <a:lnTo>
                    <a:pt x="537" y="984"/>
                  </a:lnTo>
                  <a:cubicBezTo>
                    <a:pt x="591" y="1109"/>
                    <a:pt x="627" y="1235"/>
                    <a:pt x="663" y="1342"/>
                  </a:cubicBezTo>
                  <a:cubicBezTo>
                    <a:pt x="716" y="1467"/>
                    <a:pt x="752" y="1575"/>
                    <a:pt x="788" y="1700"/>
                  </a:cubicBezTo>
                  <a:cubicBezTo>
                    <a:pt x="841" y="1950"/>
                    <a:pt x="877" y="2201"/>
                    <a:pt x="895" y="2451"/>
                  </a:cubicBezTo>
                  <a:cubicBezTo>
                    <a:pt x="895" y="2440"/>
                    <a:pt x="895" y="2372"/>
                    <a:pt x="904" y="2372"/>
                  </a:cubicBezTo>
                  <a:cubicBezTo>
                    <a:pt x="909" y="2372"/>
                    <a:pt x="918" y="2396"/>
                    <a:pt x="931" y="2469"/>
                  </a:cubicBezTo>
                  <a:cubicBezTo>
                    <a:pt x="913" y="2201"/>
                    <a:pt x="877" y="1950"/>
                    <a:pt x="806" y="1700"/>
                  </a:cubicBezTo>
                  <a:cubicBezTo>
                    <a:pt x="770" y="1575"/>
                    <a:pt x="734" y="1449"/>
                    <a:pt x="698" y="1342"/>
                  </a:cubicBezTo>
                  <a:cubicBezTo>
                    <a:pt x="645" y="1217"/>
                    <a:pt x="609" y="1109"/>
                    <a:pt x="555" y="984"/>
                  </a:cubicBezTo>
                  <a:lnTo>
                    <a:pt x="394" y="644"/>
                  </a:lnTo>
                  <a:cubicBezTo>
                    <a:pt x="358" y="591"/>
                    <a:pt x="341" y="537"/>
                    <a:pt x="305" y="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3239375" y="3416700"/>
              <a:ext cx="32225" cy="24600"/>
            </a:xfrm>
            <a:custGeom>
              <a:avLst/>
              <a:gdLst/>
              <a:ahLst/>
              <a:cxnLst/>
              <a:rect l="l" t="t" r="r" b="b"/>
              <a:pathLst>
                <a:path w="1289" h="984" extrusionOk="0">
                  <a:moveTo>
                    <a:pt x="1289" y="0"/>
                  </a:moveTo>
                  <a:lnTo>
                    <a:pt x="1289" y="0"/>
                  </a:lnTo>
                  <a:cubicBezTo>
                    <a:pt x="1154" y="111"/>
                    <a:pt x="1018" y="221"/>
                    <a:pt x="879" y="329"/>
                  </a:cubicBezTo>
                  <a:lnTo>
                    <a:pt x="879" y="329"/>
                  </a:lnTo>
                  <a:cubicBezTo>
                    <a:pt x="1022" y="225"/>
                    <a:pt x="1156" y="118"/>
                    <a:pt x="1289" y="0"/>
                  </a:cubicBezTo>
                  <a:close/>
                  <a:moveTo>
                    <a:pt x="879" y="329"/>
                  </a:moveTo>
                  <a:lnTo>
                    <a:pt x="879" y="329"/>
                  </a:lnTo>
                  <a:cubicBezTo>
                    <a:pt x="849" y="350"/>
                    <a:pt x="819" y="372"/>
                    <a:pt x="788" y="394"/>
                  </a:cubicBezTo>
                  <a:cubicBezTo>
                    <a:pt x="537" y="590"/>
                    <a:pt x="162" y="859"/>
                    <a:pt x="1" y="984"/>
                  </a:cubicBezTo>
                  <a:cubicBezTo>
                    <a:pt x="302" y="767"/>
                    <a:pt x="594" y="551"/>
                    <a:pt x="879" y="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3205400" y="3113050"/>
              <a:ext cx="48775" cy="10325"/>
            </a:xfrm>
            <a:custGeom>
              <a:avLst/>
              <a:gdLst/>
              <a:ahLst/>
              <a:cxnLst/>
              <a:rect l="l" t="t" r="r" b="b"/>
              <a:pathLst>
                <a:path w="1951" h="413" extrusionOk="0">
                  <a:moveTo>
                    <a:pt x="0" y="1"/>
                  </a:moveTo>
                  <a:lnTo>
                    <a:pt x="0" y="1"/>
                  </a:lnTo>
                  <a:cubicBezTo>
                    <a:pt x="322" y="72"/>
                    <a:pt x="591" y="126"/>
                    <a:pt x="787" y="179"/>
                  </a:cubicBezTo>
                  <a:cubicBezTo>
                    <a:pt x="984" y="215"/>
                    <a:pt x="1181" y="251"/>
                    <a:pt x="1378" y="287"/>
                  </a:cubicBezTo>
                  <a:cubicBezTo>
                    <a:pt x="1574" y="323"/>
                    <a:pt x="1753" y="376"/>
                    <a:pt x="1950" y="412"/>
                  </a:cubicBezTo>
                  <a:cubicBezTo>
                    <a:pt x="1306" y="251"/>
                    <a:pt x="662" y="1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2887900" y="3108125"/>
              <a:ext cx="77375" cy="7625"/>
            </a:xfrm>
            <a:custGeom>
              <a:avLst/>
              <a:gdLst/>
              <a:ahLst/>
              <a:cxnLst/>
              <a:rect l="l" t="t" r="r" b="b"/>
              <a:pathLst>
                <a:path w="3095" h="305" extrusionOk="0">
                  <a:moveTo>
                    <a:pt x="3095" y="1"/>
                  </a:moveTo>
                  <a:cubicBezTo>
                    <a:pt x="2057" y="90"/>
                    <a:pt x="1020" y="180"/>
                    <a:pt x="0" y="305"/>
                  </a:cubicBezTo>
                  <a:cubicBezTo>
                    <a:pt x="823" y="215"/>
                    <a:pt x="1682" y="144"/>
                    <a:pt x="2576" y="55"/>
                  </a:cubicBezTo>
                  <a:lnTo>
                    <a:pt x="2576" y="72"/>
                  </a:lnTo>
                  <a:cubicBezTo>
                    <a:pt x="2684" y="55"/>
                    <a:pt x="2862" y="37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138" name="Google Shape;138;p3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139" name="Google Shape;139;p3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0" name="Google Shape;140;p3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141" name="Google Shape;141;p3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3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3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3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3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3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3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3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3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3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3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Google Shape;152;p3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3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3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3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3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3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3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3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Google Shape;160;p3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3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62" name="Google Shape;162;p3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1291500" y="2702525"/>
            <a:ext cx="4357500" cy="8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698725"/>
            <a:ext cx="11163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1291500" y="3589325"/>
            <a:ext cx="32328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3"/>
          <p:cNvGrpSpPr/>
          <p:nvPr/>
        </p:nvGrpSpPr>
        <p:grpSpPr>
          <a:xfrm rot="-1980790">
            <a:off x="5035755" y="-390826"/>
            <a:ext cx="1787992" cy="1326954"/>
            <a:chOff x="2343675" y="4223850"/>
            <a:chExt cx="1326825" cy="984700"/>
          </a:xfrm>
        </p:grpSpPr>
        <p:sp>
          <p:nvSpPr>
            <p:cNvPr id="167" name="Google Shape;167;p3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" name="Google Shape;209;p3"/>
          <p:cNvGrpSpPr/>
          <p:nvPr/>
        </p:nvGrpSpPr>
        <p:grpSpPr>
          <a:xfrm rot="4686079">
            <a:off x="3482045" y="492838"/>
            <a:ext cx="9629394" cy="3287827"/>
            <a:chOff x="-185176" y="-2194035"/>
            <a:chExt cx="9628545" cy="3287537"/>
          </a:xfrm>
        </p:grpSpPr>
        <p:sp>
          <p:nvSpPr>
            <p:cNvPr id="210" name="Google Shape;210;p3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" name="Google Shape;212;p3"/>
          <p:cNvGrpSpPr/>
          <p:nvPr/>
        </p:nvGrpSpPr>
        <p:grpSpPr>
          <a:xfrm rot="-10420348">
            <a:off x="-399927" y="-662699"/>
            <a:ext cx="1469052" cy="1905269"/>
            <a:chOff x="7973015" y="3606818"/>
            <a:chExt cx="1469212" cy="1905476"/>
          </a:xfrm>
        </p:grpSpPr>
        <p:sp>
          <p:nvSpPr>
            <p:cNvPr id="213" name="Google Shape;213;p3"/>
            <p:cNvSpPr/>
            <p:nvPr/>
          </p:nvSpPr>
          <p:spPr>
            <a:xfrm rot="5400000" flipH="1">
              <a:off x="7799371" y="3780462"/>
              <a:ext cx="1816500" cy="1469212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3"/>
          <p:cNvGrpSpPr/>
          <p:nvPr/>
        </p:nvGrpSpPr>
        <p:grpSpPr>
          <a:xfrm rot="8592958">
            <a:off x="5029783" y="4742024"/>
            <a:ext cx="1017763" cy="621560"/>
            <a:chOff x="1401025" y="4698775"/>
            <a:chExt cx="577775" cy="352850"/>
          </a:xfrm>
        </p:grpSpPr>
        <p:sp>
          <p:nvSpPr>
            <p:cNvPr id="216" name="Google Shape;216;p3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9" name="Google Shape;259;p3"/>
          <p:cNvGrpSpPr/>
          <p:nvPr/>
        </p:nvGrpSpPr>
        <p:grpSpPr>
          <a:xfrm rot="5702547">
            <a:off x="7482262" y="3687999"/>
            <a:ext cx="1977521" cy="2019874"/>
            <a:chOff x="7374172" y="-608534"/>
            <a:chExt cx="1977382" cy="2019731"/>
          </a:xfrm>
        </p:grpSpPr>
        <p:sp>
          <p:nvSpPr>
            <p:cNvPr id="260" name="Google Shape;260;p3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4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264" name="Google Shape;264;p4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265" name="Google Shape;265;p4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66" name="Google Shape;266;p4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267" name="Google Shape;267;p4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4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4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4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4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4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4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4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p4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p4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4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4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4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4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4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4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4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4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4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4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4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88" name="Google Shape;288;p4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9" name="Google Shape;289;p4"/>
          <p:cNvGrpSpPr/>
          <p:nvPr/>
        </p:nvGrpSpPr>
        <p:grpSpPr>
          <a:xfrm rot="1646970">
            <a:off x="7856340" y="4001466"/>
            <a:ext cx="1017760" cy="621583"/>
            <a:chOff x="1401025" y="4698775"/>
            <a:chExt cx="577775" cy="352850"/>
          </a:xfrm>
        </p:grpSpPr>
        <p:sp>
          <p:nvSpPr>
            <p:cNvPr id="290" name="Google Shape;290;p4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" name="Google Shape;333;p4"/>
          <p:cNvGrpSpPr/>
          <p:nvPr/>
        </p:nvGrpSpPr>
        <p:grpSpPr>
          <a:xfrm rot="1429162">
            <a:off x="7952910" y="3766835"/>
            <a:ext cx="1591364" cy="1913753"/>
            <a:chOff x="7934587" y="3620192"/>
            <a:chExt cx="1591579" cy="1914011"/>
          </a:xfrm>
        </p:grpSpPr>
        <p:sp>
          <p:nvSpPr>
            <p:cNvPr id="334" name="Google Shape;334;p4"/>
            <p:cNvSpPr/>
            <p:nvPr/>
          </p:nvSpPr>
          <p:spPr>
            <a:xfrm rot="5161574" flipH="1">
              <a:off x="7822123" y="3842582"/>
              <a:ext cx="1816507" cy="1469231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6" name="Google Shape;336;p4"/>
          <p:cNvGrpSpPr/>
          <p:nvPr/>
        </p:nvGrpSpPr>
        <p:grpSpPr>
          <a:xfrm rot="3729220">
            <a:off x="-130883" y="4209173"/>
            <a:ext cx="2022554" cy="1981598"/>
            <a:chOff x="7150575" y="3161914"/>
            <a:chExt cx="2022563" cy="1981606"/>
          </a:xfrm>
        </p:grpSpPr>
        <p:sp>
          <p:nvSpPr>
            <p:cNvPr id="337" name="Google Shape;337;p4"/>
            <p:cNvSpPr/>
            <p:nvPr/>
          </p:nvSpPr>
          <p:spPr>
            <a:xfrm>
              <a:off x="7150575" y="3161914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7205175" y="31946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9" name="Google Shape;339;p4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4"/>
          <p:cNvSpPr txBox="1">
            <a:spLocks noGrp="1"/>
          </p:cNvSpPr>
          <p:nvPr>
            <p:ph type="body" idx="1"/>
          </p:nvPr>
        </p:nvSpPr>
        <p:spPr>
          <a:xfrm>
            <a:off x="713225" y="1316725"/>
            <a:ext cx="7717500" cy="32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344" name="Google Shape;344;p5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45" name="Google Shape;345;p5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346" name="Google Shape;346;p5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5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5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5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5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5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5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" name="Google Shape;353;p5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" name="Google Shape;354;p5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" name="Google Shape;355;p5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5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5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5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5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5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5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5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5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5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5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5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67" name="Google Shape;367;p5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8" name="Google Shape;368;p5"/>
          <p:cNvSpPr txBox="1">
            <a:spLocks noGrp="1"/>
          </p:cNvSpPr>
          <p:nvPr>
            <p:ph type="subTitle" idx="1"/>
          </p:nvPr>
        </p:nvSpPr>
        <p:spPr>
          <a:xfrm>
            <a:off x="4192405" y="3847624"/>
            <a:ext cx="262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9" name="Google Shape;369;p5"/>
          <p:cNvSpPr txBox="1">
            <a:spLocks noGrp="1"/>
          </p:cNvSpPr>
          <p:nvPr>
            <p:ph type="subTitle" idx="2"/>
          </p:nvPr>
        </p:nvSpPr>
        <p:spPr>
          <a:xfrm>
            <a:off x="720248" y="3847624"/>
            <a:ext cx="262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" name="Google Shape;370;p5"/>
          <p:cNvSpPr txBox="1">
            <a:spLocks noGrp="1"/>
          </p:cNvSpPr>
          <p:nvPr>
            <p:ph type="subTitle" idx="3"/>
          </p:nvPr>
        </p:nvSpPr>
        <p:spPr>
          <a:xfrm>
            <a:off x="4192396" y="3427325"/>
            <a:ext cx="262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>
                <a:solidFill>
                  <a:schemeClr val="dk1"/>
                </a:solidFill>
                <a:latin typeface="Prompt SemiBold" panose="00000700000000000000"/>
                <a:ea typeface="Prompt SemiBold" panose="00000700000000000000"/>
                <a:cs typeface="Prompt SemiBold" panose="00000700000000000000"/>
                <a:sym typeface="Prompt SemiBold" panose="000007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9pPr>
          </a:lstStyle>
          <a:p/>
        </p:txBody>
      </p:sp>
      <p:sp>
        <p:nvSpPr>
          <p:cNvPr id="371" name="Google Shape;371;p5"/>
          <p:cNvSpPr txBox="1">
            <a:spLocks noGrp="1"/>
          </p:cNvSpPr>
          <p:nvPr>
            <p:ph type="subTitle" idx="4"/>
          </p:nvPr>
        </p:nvSpPr>
        <p:spPr>
          <a:xfrm>
            <a:off x="720012" y="3427325"/>
            <a:ext cx="262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>
                <a:solidFill>
                  <a:schemeClr val="dk1"/>
                </a:solidFill>
                <a:latin typeface="Prompt SemiBold" panose="00000700000000000000"/>
                <a:ea typeface="Prompt SemiBold" panose="00000700000000000000"/>
                <a:cs typeface="Prompt SemiBold" panose="00000700000000000000"/>
                <a:sym typeface="Prompt SemiBold" panose="000007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mpt" panose="00000500000000000000"/>
              <a:buNone/>
              <a:defRPr sz="2400" b="1"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9pPr>
          </a:lstStyle>
          <a:p/>
        </p:txBody>
      </p:sp>
      <p:sp>
        <p:nvSpPr>
          <p:cNvPr id="372" name="Google Shape;372;p5"/>
          <p:cNvSpPr txBox="1">
            <a:spLocks noGrp="1"/>
          </p:cNvSpPr>
          <p:nvPr>
            <p:ph type="title"/>
          </p:nvPr>
        </p:nvSpPr>
        <p:spPr>
          <a:xfrm>
            <a:off x="720000" y="4206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3" name="Google Shape;373;p5"/>
          <p:cNvGrpSpPr/>
          <p:nvPr/>
        </p:nvGrpSpPr>
        <p:grpSpPr>
          <a:xfrm rot="479111">
            <a:off x="7092826" y="1482225"/>
            <a:ext cx="1787984" cy="1326948"/>
            <a:chOff x="2343675" y="4223850"/>
            <a:chExt cx="1326825" cy="984700"/>
          </a:xfrm>
        </p:grpSpPr>
        <p:sp>
          <p:nvSpPr>
            <p:cNvPr id="374" name="Google Shape;374;p5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6" name="Google Shape;416;p5"/>
          <p:cNvGrpSpPr/>
          <p:nvPr/>
        </p:nvGrpSpPr>
        <p:grpSpPr>
          <a:xfrm rot="5908175" flipH="1">
            <a:off x="4801278" y="1917329"/>
            <a:ext cx="9629575" cy="3287889"/>
            <a:chOff x="-185176" y="-2194035"/>
            <a:chExt cx="9628545" cy="3287537"/>
          </a:xfrm>
        </p:grpSpPr>
        <p:sp>
          <p:nvSpPr>
            <p:cNvPr id="417" name="Google Shape;417;p5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9" name="Google Shape;419;p5"/>
          <p:cNvGrpSpPr/>
          <p:nvPr/>
        </p:nvGrpSpPr>
        <p:grpSpPr>
          <a:xfrm rot="7336064" flipH="1">
            <a:off x="7878947" y="-908870"/>
            <a:ext cx="1977469" cy="2019821"/>
            <a:chOff x="7374172" y="-608534"/>
            <a:chExt cx="1977382" cy="2019731"/>
          </a:xfrm>
        </p:grpSpPr>
        <p:sp>
          <p:nvSpPr>
            <p:cNvPr id="420" name="Google Shape;420;p5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5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5"/>
          <p:cNvGrpSpPr/>
          <p:nvPr/>
        </p:nvGrpSpPr>
        <p:grpSpPr>
          <a:xfrm rot="1917444">
            <a:off x="6604433" y="4173232"/>
            <a:ext cx="1468967" cy="1847076"/>
            <a:chOff x="8012041" y="3664910"/>
            <a:chExt cx="1469212" cy="1847385"/>
          </a:xfrm>
        </p:grpSpPr>
        <p:sp>
          <p:nvSpPr>
            <p:cNvPr id="423" name="Google Shape;423;p5"/>
            <p:cNvSpPr/>
            <p:nvPr/>
          </p:nvSpPr>
          <p:spPr>
            <a:xfrm rot="5400000" flipH="1">
              <a:off x="7838397" y="3838554"/>
              <a:ext cx="1816500" cy="1469212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5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6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427" name="Google Shape;427;p6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428" name="Google Shape;428;p6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29" name="Google Shape;429;p6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430" name="Google Shape;430;p6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6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6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6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6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6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6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6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6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6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6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6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7" name="Google Shape;447;p6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8" name="Google Shape;448;p6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9" name="Google Shape;449;p6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6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51" name="Google Shape;451;p6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6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3" name="Google Shape;453;p6"/>
          <p:cNvGrpSpPr/>
          <p:nvPr/>
        </p:nvGrpSpPr>
        <p:grpSpPr>
          <a:xfrm rot="3907263">
            <a:off x="7921878" y="-228679"/>
            <a:ext cx="1017795" cy="621558"/>
            <a:chOff x="1401025" y="4698775"/>
            <a:chExt cx="577775" cy="352850"/>
          </a:xfrm>
        </p:grpSpPr>
        <p:sp>
          <p:nvSpPr>
            <p:cNvPr id="454" name="Google Shape;454;p6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6"/>
          <p:cNvGrpSpPr/>
          <p:nvPr/>
        </p:nvGrpSpPr>
        <p:grpSpPr>
          <a:xfrm rot="-1681235">
            <a:off x="8186354" y="3924438"/>
            <a:ext cx="2022611" cy="1981654"/>
            <a:chOff x="7150575" y="3161914"/>
            <a:chExt cx="2022563" cy="1981606"/>
          </a:xfrm>
        </p:grpSpPr>
        <p:sp>
          <p:nvSpPr>
            <p:cNvPr id="498" name="Google Shape;498;p6"/>
            <p:cNvSpPr/>
            <p:nvPr/>
          </p:nvSpPr>
          <p:spPr>
            <a:xfrm>
              <a:off x="7150575" y="3161914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7205175" y="31946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0" name="Google Shape;500;p6"/>
          <p:cNvGrpSpPr/>
          <p:nvPr/>
        </p:nvGrpSpPr>
        <p:grpSpPr>
          <a:xfrm rot="10338301">
            <a:off x="-417365" y="-456609"/>
            <a:ext cx="1469220" cy="1956947"/>
            <a:chOff x="7939911" y="3485405"/>
            <a:chExt cx="1469212" cy="1956937"/>
          </a:xfrm>
        </p:grpSpPr>
        <p:sp>
          <p:nvSpPr>
            <p:cNvPr id="501" name="Google Shape;501;p6"/>
            <p:cNvSpPr/>
            <p:nvPr/>
          </p:nvSpPr>
          <p:spPr>
            <a:xfrm rot="5400000" flipH="1">
              <a:off x="7766267" y="3710694"/>
              <a:ext cx="1816500" cy="1469212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6"/>
            <p:cNvSpPr/>
            <p:nvPr/>
          </p:nvSpPr>
          <p:spPr>
            <a:xfrm rot="5861745" flipH="1">
              <a:off x="7778979" y="3877792"/>
              <a:ext cx="1816329" cy="117216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3" name="Google Shape;503;p6"/>
          <p:cNvGrpSpPr/>
          <p:nvPr/>
        </p:nvGrpSpPr>
        <p:grpSpPr>
          <a:xfrm rot="9689708">
            <a:off x="-445239" y="4684329"/>
            <a:ext cx="1787995" cy="1326956"/>
            <a:chOff x="2343675" y="4223850"/>
            <a:chExt cx="1326825" cy="984700"/>
          </a:xfrm>
        </p:grpSpPr>
        <p:sp>
          <p:nvSpPr>
            <p:cNvPr id="504" name="Google Shape;504;p6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7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548" name="Google Shape;548;p7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549" name="Google Shape;549;p7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50" name="Google Shape;550;p7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551" name="Google Shape;551;p7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7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7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7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7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7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7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7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7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572" name="Google Shape;572;p7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3" name="Google Shape;573;p7"/>
          <p:cNvSpPr txBox="1">
            <a:spLocks noGrp="1"/>
          </p:cNvSpPr>
          <p:nvPr>
            <p:ph type="title"/>
          </p:nvPr>
        </p:nvSpPr>
        <p:spPr>
          <a:xfrm>
            <a:off x="720000" y="42062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902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75" name="Google Shape;575;p7"/>
          <p:cNvGrpSpPr/>
          <p:nvPr/>
        </p:nvGrpSpPr>
        <p:grpSpPr>
          <a:xfrm rot="-1980790">
            <a:off x="6729080" y="2033574"/>
            <a:ext cx="1787992" cy="1326954"/>
            <a:chOff x="2343675" y="4223850"/>
            <a:chExt cx="1326825" cy="984700"/>
          </a:xfrm>
        </p:grpSpPr>
        <p:sp>
          <p:nvSpPr>
            <p:cNvPr id="576" name="Google Shape;576;p7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8" name="Google Shape;618;p7"/>
          <p:cNvGrpSpPr/>
          <p:nvPr/>
        </p:nvGrpSpPr>
        <p:grpSpPr>
          <a:xfrm rot="1586216">
            <a:off x="5436174" y="3809802"/>
            <a:ext cx="2022506" cy="1981551"/>
            <a:chOff x="7150575" y="3161914"/>
            <a:chExt cx="2022563" cy="1981606"/>
          </a:xfrm>
        </p:grpSpPr>
        <p:sp>
          <p:nvSpPr>
            <p:cNvPr id="619" name="Google Shape;619;p7"/>
            <p:cNvSpPr/>
            <p:nvPr/>
          </p:nvSpPr>
          <p:spPr>
            <a:xfrm>
              <a:off x="7150575" y="3161914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7205175" y="31946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1" name="Google Shape;621;p7"/>
          <p:cNvGrpSpPr/>
          <p:nvPr/>
        </p:nvGrpSpPr>
        <p:grpSpPr>
          <a:xfrm rot="6475877" flipH="1">
            <a:off x="4534932" y="1205503"/>
            <a:ext cx="9629290" cy="3287792"/>
            <a:chOff x="-185176" y="-2194035"/>
            <a:chExt cx="9628545" cy="3287537"/>
          </a:xfrm>
        </p:grpSpPr>
        <p:sp>
          <p:nvSpPr>
            <p:cNvPr id="622" name="Google Shape;622;p7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4" name="Google Shape;624;p7"/>
          <p:cNvGrpSpPr/>
          <p:nvPr/>
        </p:nvGrpSpPr>
        <p:grpSpPr>
          <a:xfrm rot="10380172">
            <a:off x="1254209" y="4765252"/>
            <a:ext cx="1017820" cy="621548"/>
            <a:chOff x="1401025" y="4698775"/>
            <a:chExt cx="577775" cy="352850"/>
          </a:xfrm>
        </p:grpSpPr>
        <p:sp>
          <p:nvSpPr>
            <p:cNvPr id="625" name="Google Shape;625;p7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8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670" name="Google Shape;670;p8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671" name="Google Shape;671;p8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72" name="Google Shape;672;p8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673" name="Google Shape;673;p8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4" name="Google Shape;674;p8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5" name="Google Shape;675;p8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6" name="Google Shape;676;p8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8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8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8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8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8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8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8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8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5" name="Google Shape;685;p8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6" name="Google Shape;686;p8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8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694" name="Google Shape;694;p8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8"/>
          <p:cNvSpPr txBox="1">
            <a:spLocks noGrp="1"/>
          </p:cNvSpPr>
          <p:nvPr>
            <p:ph type="title"/>
          </p:nvPr>
        </p:nvSpPr>
        <p:spPr>
          <a:xfrm>
            <a:off x="1768550" y="1633800"/>
            <a:ext cx="56070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96" name="Google Shape;696;p8"/>
          <p:cNvGrpSpPr/>
          <p:nvPr/>
        </p:nvGrpSpPr>
        <p:grpSpPr>
          <a:xfrm rot="2700000">
            <a:off x="6557975" y="3998222"/>
            <a:ext cx="1591339" cy="1913722"/>
            <a:chOff x="7934587" y="3620192"/>
            <a:chExt cx="1591579" cy="1914011"/>
          </a:xfrm>
        </p:grpSpPr>
        <p:sp>
          <p:nvSpPr>
            <p:cNvPr id="697" name="Google Shape;697;p8"/>
            <p:cNvSpPr/>
            <p:nvPr/>
          </p:nvSpPr>
          <p:spPr>
            <a:xfrm rot="5161574" flipH="1">
              <a:off x="7822123" y="3842582"/>
              <a:ext cx="1816507" cy="1469231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8"/>
            <p:cNvSpPr/>
            <p:nvPr/>
          </p:nvSpPr>
          <p:spPr>
            <a:xfrm rot="5400000" flipH="1">
              <a:off x="7813062" y="4017907"/>
              <a:ext cx="1816500" cy="1172275"/>
            </a:xfrm>
            <a:custGeom>
              <a:avLst/>
              <a:gdLst/>
              <a:ahLst/>
              <a:cxnLst/>
              <a:rect l="l" t="t" r="r" b="b"/>
              <a:pathLst>
                <a:path w="72660" h="46891" extrusionOk="0">
                  <a:moveTo>
                    <a:pt x="448" y="0"/>
                  </a:moveTo>
                  <a:cubicBezTo>
                    <a:pt x="72" y="0"/>
                    <a:pt x="1" y="89"/>
                    <a:pt x="1" y="447"/>
                  </a:cubicBezTo>
                  <a:cubicBezTo>
                    <a:pt x="1" y="15920"/>
                    <a:pt x="1" y="31392"/>
                    <a:pt x="1" y="46865"/>
                  </a:cubicBezTo>
                  <a:cubicBezTo>
                    <a:pt x="126" y="46865"/>
                    <a:pt x="251" y="46883"/>
                    <a:pt x="394" y="46883"/>
                  </a:cubicBezTo>
                  <a:cubicBezTo>
                    <a:pt x="3388" y="46883"/>
                    <a:pt x="6381" y="46891"/>
                    <a:pt x="9374" y="46891"/>
                  </a:cubicBezTo>
                  <a:cubicBezTo>
                    <a:pt x="10870" y="46891"/>
                    <a:pt x="12367" y="46889"/>
                    <a:pt x="13864" y="46883"/>
                  </a:cubicBezTo>
                  <a:cubicBezTo>
                    <a:pt x="14543" y="46883"/>
                    <a:pt x="14758" y="46740"/>
                    <a:pt x="15008" y="46096"/>
                  </a:cubicBezTo>
                  <a:cubicBezTo>
                    <a:pt x="15259" y="45434"/>
                    <a:pt x="15348" y="44754"/>
                    <a:pt x="15402" y="44074"/>
                  </a:cubicBezTo>
                  <a:cubicBezTo>
                    <a:pt x="15563" y="42178"/>
                    <a:pt x="15706" y="40282"/>
                    <a:pt x="15831" y="38368"/>
                  </a:cubicBezTo>
                  <a:cubicBezTo>
                    <a:pt x="15885" y="37367"/>
                    <a:pt x="16046" y="37134"/>
                    <a:pt x="17012" y="36848"/>
                  </a:cubicBezTo>
                  <a:cubicBezTo>
                    <a:pt x="18478" y="36401"/>
                    <a:pt x="19981" y="36275"/>
                    <a:pt x="21484" y="36132"/>
                  </a:cubicBezTo>
                  <a:cubicBezTo>
                    <a:pt x="23272" y="35971"/>
                    <a:pt x="25061" y="35971"/>
                    <a:pt x="26850" y="35882"/>
                  </a:cubicBezTo>
                  <a:cubicBezTo>
                    <a:pt x="27261" y="35846"/>
                    <a:pt x="27601" y="35721"/>
                    <a:pt x="27869" y="35435"/>
                  </a:cubicBezTo>
                  <a:cubicBezTo>
                    <a:pt x="29783" y="33431"/>
                    <a:pt x="32287" y="32680"/>
                    <a:pt x="34881" y="32090"/>
                  </a:cubicBezTo>
                  <a:cubicBezTo>
                    <a:pt x="38405" y="31285"/>
                    <a:pt x="42018" y="30963"/>
                    <a:pt x="45524" y="30122"/>
                  </a:cubicBezTo>
                  <a:cubicBezTo>
                    <a:pt x="46955" y="29782"/>
                    <a:pt x="48368" y="29389"/>
                    <a:pt x="49602" y="28548"/>
                  </a:cubicBezTo>
                  <a:cubicBezTo>
                    <a:pt x="50228" y="28119"/>
                    <a:pt x="50747" y="27564"/>
                    <a:pt x="51230" y="26992"/>
                  </a:cubicBezTo>
                  <a:cubicBezTo>
                    <a:pt x="51598" y="26569"/>
                    <a:pt x="51998" y="26386"/>
                    <a:pt x="52476" y="26386"/>
                  </a:cubicBezTo>
                  <a:cubicBezTo>
                    <a:pt x="52625" y="26386"/>
                    <a:pt x="52781" y="26403"/>
                    <a:pt x="52947" y="26437"/>
                  </a:cubicBezTo>
                  <a:cubicBezTo>
                    <a:pt x="53842" y="26616"/>
                    <a:pt x="54754" y="26813"/>
                    <a:pt x="55666" y="26885"/>
                  </a:cubicBezTo>
                  <a:cubicBezTo>
                    <a:pt x="55749" y="26890"/>
                    <a:pt x="55827" y="26893"/>
                    <a:pt x="55901" y="26893"/>
                  </a:cubicBezTo>
                  <a:cubicBezTo>
                    <a:pt x="56561" y="26893"/>
                    <a:pt x="56881" y="26664"/>
                    <a:pt x="57187" y="25972"/>
                  </a:cubicBezTo>
                  <a:cubicBezTo>
                    <a:pt x="57866" y="24470"/>
                    <a:pt x="58242" y="22896"/>
                    <a:pt x="58564" y="21304"/>
                  </a:cubicBezTo>
                  <a:cubicBezTo>
                    <a:pt x="58957" y="19283"/>
                    <a:pt x="59297" y="17261"/>
                    <a:pt x="59566" y="15222"/>
                  </a:cubicBezTo>
                  <a:cubicBezTo>
                    <a:pt x="59583" y="15115"/>
                    <a:pt x="59601" y="14990"/>
                    <a:pt x="59655" y="14900"/>
                  </a:cubicBezTo>
                  <a:cubicBezTo>
                    <a:pt x="60818" y="12718"/>
                    <a:pt x="62374" y="11072"/>
                    <a:pt x="65039" y="10875"/>
                  </a:cubicBezTo>
                  <a:cubicBezTo>
                    <a:pt x="65755" y="10822"/>
                    <a:pt x="66255" y="10339"/>
                    <a:pt x="66738" y="9874"/>
                  </a:cubicBezTo>
                  <a:cubicBezTo>
                    <a:pt x="68491" y="8192"/>
                    <a:pt x="69743" y="6135"/>
                    <a:pt x="70781" y="3971"/>
                  </a:cubicBezTo>
                  <a:cubicBezTo>
                    <a:pt x="71425" y="2647"/>
                    <a:pt x="72033" y="1324"/>
                    <a:pt x="7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9" name="Google Shape;699;p8"/>
          <p:cNvGrpSpPr/>
          <p:nvPr/>
        </p:nvGrpSpPr>
        <p:grpSpPr>
          <a:xfrm rot="-586528">
            <a:off x="6516618" y="-84128"/>
            <a:ext cx="1787984" cy="1326948"/>
            <a:chOff x="2343675" y="4223850"/>
            <a:chExt cx="1326825" cy="984700"/>
          </a:xfrm>
        </p:grpSpPr>
        <p:sp>
          <p:nvSpPr>
            <p:cNvPr id="700" name="Google Shape;700;p8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2" name="Google Shape;742;p8"/>
          <p:cNvGrpSpPr/>
          <p:nvPr/>
        </p:nvGrpSpPr>
        <p:grpSpPr>
          <a:xfrm rot="-545417" flipH="1">
            <a:off x="-572595" y="-2377627"/>
            <a:ext cx="9629124" cy="3287735"/>
            <a:chOff x="-185176" y="-2194035"/>
            <a:chExt cx="9628545" cy="3287537"/>
          </a:xfrm>
        </p:grpSpPr>
        <p:sp>
          <p:nvSpPr>
            <p:cNvPr id="743" name="Google Shape;743;p8"/>
            <p:cNvSpPr/>
            <p:nvPr/>
          </p:nvSpPr>
          <p:spPr>
            <a:xfrm>
              <a:off x="-185176" y="-2194035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5" name="Google Shape;745;p8"/>
          <p:cNvGrpSpPr/>
          <p:nvPr/>
        </p:nvGrpSpPr>
        <p:grpSpPr>
          <a:xfrm rot="-4671302">
            <a:off x="924189" y="2807088"/>
            <a:ext cx="1017766" cy="621604"/>
            <a:chOff x="1401025" y="4698775"/>
            <a:chExt cx="577775" cy="352850"/>
          </a:xfrm>
        </p:grpSpPr>
        <p:sp>
          <p:nvSpPr>
            <p:cNvPr id="746" name="Google Shape;746;p8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9" name="Google Shape;789;p8"/>
          <p:cNvGrpSpPr/>
          <p:nvPr/>
        </p:nvGrpSpPr>
        <p:grpSpPr>
          <a:xfrm rot="1151432">
            <a:off x="7645408" y="3613204"/>
            <a:ext cx="2022497" cy="1981542"/>
            <a:chOff x="7150575" y="3161914"/>
            <a:chExt cx="2022563" cy="1981606"/>
          </a:xfrm>
        </p:grpSpPr>
        <p:sp>
          <p:nvSpPr>
            <p:cNvPr id="790" name="Google Shape;790;p8"/>
            <p:cNvSpPr/>
            <p:nvPr/>
          </p:nvSpPr>
          <p:spPr>
            <a:xfrm>
              <a:off x="7150575" y="3161914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7205175" y="31946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9"/>
          <p:cNvGrpSpPr/>
          <p:nvPr/>
        </p:nvGrpSpPr>
        <p:grpSpPr>
          <a:xfrm>
            <a:off x="-186" y="-127138"/>
            <a:ext cx="9144186" cy="5378824"/>
            <a:chOff x="-186" y="-127138"/>
            <a:chExt cx="9144186" cy="5378824"/>
          </a:xfrm>
        </p:grpSpPr>
        <p:grpSp>
          <p:nvGrpSpPr>
            <p:cNvPr id="794" name="Google Shape;794;p9"/>
            <p:cNvGrpSpPr/>
            <p:nvPr/>
          </p:nvGrpSpPr>
          <p:grpSpPr>
            <a:xfrm>
              <a:off x="-186" y="-127138"/>
              <a:ext cx="9144186" cy="5378824"/>
              <a:chOff x="-186" y="-127138"/>
              <a:chExt cx="9144186" cy="5378824"/>
            </a:xfrm>
          </p:grpSpPr>
          <p:cxnSp>
            <p:nvCxnSpPr>
              <p:cNvPr id="795" name="Google Shape;795;p9"/>
              <p:cNvCxnSpPr/>
              <p:nvPr/>
            </p:nvCxnSpPr>
            <p:spPr>
              <a:xfrm>
                <a:off x="9144000" y="0"/>
                <a:ext cx="0" cy="51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96" name="Google Shape;796;p9"/>
              <p:cNvGrpSpPr/>
              <p:nvPr/>
            </p:nvGrpSpPr>
            <p:grpSpPr>
              <a:xfrm rot="5400000">
                <a:off x="1881170" y="-2008495"/>
                <a:ext cx="5378824" cy="9141536"/>
                <a:chOff x="537882" y="0"/>
                <a:chExt cx="5378824" cy="5172600"/>
              </a:xfrm>
            </p:grpSpPr>
            <p:cxnSp>
              <p:nvCxnSpPr>
                <p:cNvPr id="797" name="Google Shape;797;p9"/>
                <p:cNvCxnSpPr/>
                <p:nvPr/>
              </p:nvCxnSpPr>
              <p:spPr>
                <a:xfrm>
                  <a:off x="537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9"/>
                <p:cNvCxnSpPr/>
                <p:nvPr/>
              </p:nvCxnSpPr>
              <p:spPr>
                <a:xfrm>
                  <a:off x="806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9" name="Google Shape;799;p9"/>
                <p:cNvCxnSpPr/>
                <p:nvPr/>
              </p:nvCxnSpPr>
              <p:spPr>
                <a:xfrm>
                  <a:off x="1075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0" name="Google Shape;800;p9"/>
                <p:cNvCxnSpPr/>
                <p:nvPr/>
              </p:nvCxnSpPr>
              <p:spPr>
                <a:xfrm>
                  <a:off x="1344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9"/>
                <p:cNvCxnSpPr/>
                <p:nvPr/>
              </p:nvCxnSpPr>
              <p:spPr>
                <a:xfrm>
                  <a:off x="1613647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9"/>
                <p:cNvCxnSpPr/>
                <p:nvPr/>
              </p:nvCxnSpPr>
              <p:spPr>
                <a:xfrm>
                  <a:off x="188258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9"/>
                <p:cNvCxnSpPr/>
                <p:nvPr/>
              </p:nvCxnSpPr>
              <p:spPr>
                <a:xfrm>
                  <a:off x="215152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9"/>
                <p:cNvCxnSpPr/>
                <p:nvPr/>
              </p:nvCxnSpPr>
              <p:spPr>
                <a:xfrm>
                  <a:off x="242047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9"/>
                <p:cNvCxnSpPr/>
                <p:nvPr/>
              </p:nvCxnSpPr>
              <p:spPr>
                <a:xfrm>
                  <a:off x="268941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9"/>
                <p:cNvCxnSpPr/>
                <p:nvPr/>
              </p:nvCxnSpPr>
              <p:spPr>
                <a:xfrm>
                  <a:off x="349623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9"/>
                <p:cNvCxnSpPr/>
                <p:nvPr/>
              </p:nvCxnSpPr>
              <p:spPr>
                <a:xfrm>
                  <a:off x="376517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9"/>
                <p:cNvCxnSpPr/>
                <p:nvPr/>
              </p:nvCxnSpPr>
              <p:spPr>
                <a:xfrm>
                  <a:off x="4034118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9"/>
                <p:cNvCxnSpPr/>
                <p:nvPr/>
              </p:nvCxnSpPr>
              <p:spPr>
                <a:xfrm>
                  <a:off x="4303059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9"/>
                <p:cNvCxnSpPr/>
                <p:nvPr/>
              </p:nvCxnSpPr>
              <p:spPr>
                <a:xfrm>
                  <a:off x="4572000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9"/>
                <p:cNvCxnSpPr/>
                <p:nvPr/>
              </p:nvCxnSpPr>
              <p:spPr>
                <a:xfrm>
                  <a:off x="4840941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9"/>
                <p:cNvCxnSpPr/>
                <p:nvPr/>
              </p:nvCxnSpPr>
              <p:spPr>
                <a:xfrm>
                  <a:off x="5109882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9"/>
                <p:cNvCxnSpPr/>
                <p:nvPr/>
              </p:nvCxnSpPr>
              <p:spPr>
                <a:xfrm>
                  <a:off x="537882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9"/>
                <p:cNvCxnSpPr/>
                <p:nvPr/>
              </p:nvCxnSpPr>
              <p:spPr>
                <a:xfrm>
                  <a:off x="5647765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9"/>
                <p:cNvCxnSpPr/>
                <p:nvPr/>
              </p:nvCxnSpPr>
              <p:spPr>
                <a:xfrm>
                  <a:off x="5916706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9"/>
                <p:cNvCxnSpPr/>
                <p:nvPr/>
              </p:nvCxnSpPr>
              <p:spPr>
                <a:xfrm>
                  <a:off x="2958353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9"/>
                <p:cNvCxnSpPr/>
                <p:nvPr/>
              </p:nvCxnSpPr>
              <p:spPr>
                <a:xfrm>
                  <a:off x="3227294" y="0"/>
                  <a:ext cx="0" cy="517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18" name="Google Shape;818;p9"/>
            <p:cNvCxnSpPr/>
            <p:nvPr/>
          </p:nvCxnSpPr>
          <p:spPr>
            <a:xfrm rot="10800000">
              <a:off x="485625" y="-111275"/>
              <a:ext cx="0" cy="5263500"/>
            </a:xfrm>
            <a:prstGeom prst="straightConnector1">
              <a:avLst/>
            </a:pr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9" name="Google Shape;819;p9"/>
          <p:cNvGrpSpPr/>
          <p:nvPr/>
        </p:nvGrpSpPr>
        <p:grpSpPr>
          <a:xfrm rot="7267376">
            <a:off x="7433460" y="3375478"/>
            <a:ext cx="1977474" cy="2019825"/>
            <a:chOff x="7374172" y="-608534"/>
            <a:chExt cx="1977382" cy="2019731"/>
          </a:xfrm>
        </p:grpSpPr>
        <p:sp>
          <p:nvSpPr>
            <p:cNvPr id="820" name="Google Shape;820;p9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9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2" name="Google Shape;822;p9"/>
          <p:cNvSpPr txBox="1">
            <a:spLocks noGrp="1"/>
          </p:cNvSpPr>
          <p:nvPr>
            <p:ph type="title"/>
          </p:nvPr>
        </p:nvSpPr>
        <p:spPr>
          <a:xfrm>
            <a:off x="1018475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3" name="Google Shape;823;p9"/>
          <p:cNvSpPr txBox="1">
            <a:spLocks noGrp="1"/>
          </p:cNvSpPr>
          <p:nvPr>
            <p:ph type="subTitle" idx="1"/>
          </p:nvPr>
        </p:nvSpPr>
        <p:spPr>
          <a:xfrm>
            <a:off x="1018475" y="2816932"/>
            <a:ext cx="48729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4" name="Google Shape;824;p9"/>
          <p:cNvGrpSpPr/>
          <p:nvPr/>
        </p:nvGrpSpPr>
        <p:grpSpPr>
          <a:xfrm rot="1404645">
            <a:off x="6413061" y="3879615"/>
            <a:ext cx="1538019" cy="1037040"/>
            <a:chOff x="1962675" y="3108125"/>
            <a:chExt cx="1431450" cy="654800"/>
          </a:xfrm>
        </p:grpSpPr>
        <p:sp>
          <p:nvSpPr>
            <p:cNvPr id="825" name="Google Shape;825;p9"/>
            <p:cNvSpPr/>
            <p:nvPr/>
          </p:nvSpPr>
          <p:spPr>
            <a:xfrm>
              <a:off x="2539100" y="3131800"/>
              <a:ext cx="564800" cy="70275"/>
            </a:xfrm>
            <a:custGeom>
              <a:avLst/>
              <a:gdLst/>
              <a:ahLst/>
              <a:cxnLst/>
              <a:rect l="l" t="t" r="r" b="b"/>
              <a:pathLst>
                <a:path w="22592" h="2811" extrusionOk="0">
                  <a:moveTo>
                    <a:pt x="21197" y="1"/>
                  </a:moveTo>
                  <a:cubicBezTo>
                    <a:pt x="18429" y="1"/>
                    <a:pt x="15625" y="220"/>
                    <a:pt x="12808" y="556"/>
                  </a:cubicBezTo>
                  <a:cubicBezTo>
                    <a:pt x="9534" y="932"/>
                    <a:pt x="6243" y="1487"/>
                    <a:pt x="2988" y="2130"/>
                  </a:cubicBezTo>
                  <a:cubicBezTo>
                    <a:pt x="2558" y="2256"/>
                    <a:pt x="805" y="2596"/>
                    <a:pt x="0" y="2810"/>
                  </a:cubicBezTo>
                  <a:cubicBezTo>
                    <a:pt x="1808" y="2430"/>
                    <a:pt x="3410" y="2112"/>
                    <a:pt x="5070" y="1811"/>
                  </a:cubicBezTo>
                  <a:lnTo>
                    <a:pt x="5070" y="1811"/>
                  </a:lnTo>
                  <a:cubicBezTo>
                    <a:pt x="4146" y="1984"/>
                    <a:pt x="3224" y="2169"/>
                    <a:pt x="2308" y="2363"/>
                  </a:cubicBezTo>
                  <a:cubicBezTo>
                    <a:pt x="3646" y="2088"/>
                    <a:pt x="5032" y="1819"/>
                    <a:pt x="6451" y="1566"/>
                  </a:cubicBezTo>
                  <a:lnTo>
                    <a:pt x="6451" y="1566"/>
                  </a:lnTo>
                  <a:cubicBezTo>
                    <a:pt x="6845" y="1498"/>
                    <a:pt x="7245" y="1430"/>
                    <a:pt x="7656" y="1361"/>
                  </a:cubicBezTo>
                  <a:lnTo>
                    <a:pt x="7656" y="1361"/>
                  </a:lnTo>
                  <a:cubicBezTo>
                    <a:pt x="7461" y="1393"/>
                    <a:pt x="7265" y="1425"/>
                    <a:pt x="7070" y="1457"/>
                  </a:cubicBezTo>
                  <a:lnTo>
                    <a:pt x="7070" y="1457"/>
                  </a:lnTo>
                  <a:cubicBezTo>
                    <a:pt x="10166" y="919"/>
                    <a:pt x="13404" y="462"/>
                    <a:pt x="16636" y="181"/>
                  </a:cubicBezTo>
                  <a:cubicBezTo>
                    <a:pt x="17548" y="109"/>
                    <a:pt x="18388" y="91"/>
                    <a:pt x="19337" y="73"/>
                  </a:cubicBezTo>
                  <a:cubicBezTo>
                    <a:pt x="20285" y="56"/>
                    <a:pt x="21304" y="56"/>
                    <a:pt x="22592" y="20"/>
                  </a:cubicBezTo>
                  <a:cubicBezTo>
                    <a:pt x="22128" y="7"/>
                    <a:pt x="21663" y="1"/>
                    <a:pt x="21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2359775" y="3231550"/>
              <a:ext cx="47425" cy="12550"/>
            </a:xfrm>
            <a:custGeom>
              <a:avLst/>
              <a:gdLst/>
              <a:ahLst/>
              <a:cxnLst/>
              <a:rect l="l" t="t" r="r" b="b"/>
              <a:pathLst>
                <a:path w="1897" h="502" extrusionOk="0">
                  <a:moveTo>
                    <a:pt x="1897" y="1"/>
                  </a:moveTo>
                  <a:lnTo>
                    <a:pt x="1897" y="1"/>
                  </a:lnTo>
                  <a:cubicBezTo>
                    <a:pt x="1363" y="138"/>
                    <a:pt x="830" y="275"/>
                    <a:pt x="285" y="423"/>
                  </a:cubicBezTo>
                  <a:lnTo>
                    <a:pt x="285" y="423"/>
                  </a:lnTo>
                  <a:cubicBezTo>
                    <a:pt x="787" y="288"/>
                    <a:pt x="1342" y="151"/>
                    <a:pt x="1897" y="1"/>
                  </a:cubicBezTo>
                  <a:close/>
                  <a:moveTo>
                    <a:pt x="285" y="423"/>
                  </a:moveTo>
                  <a:cubicBezTo>
                    <a:pt x="188" y="450"/>
                    <a:pt x="93" y="476"/>
                    <a:pt x="1" y="502"/>
                  </a:cubicBezTo>
                  <a:cubicBezTo>
                    <a:pt x="96" y="475"/>
                    <a:pt x="191" y="449"/>
                    <a:pt x="28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2844975" y="3605400"/>
              <a:ext cx="53225" cy="19700"/>
            </a:xfrm>
            <a:custGeom>
              <a:avLst/>
              <a:gdLst/>
              <a:ahLst/>
              <a:cxnLst/>
              <a:rect l="l" t="t" r="r" b="b"/>
              <a:pathLst>
                <a:path w="2129" h="788" extrusionOk="0">
                  <a:moveTo>
                    <a:pt x="2129" y="1"/>
                  </a:moveTo>
                  <a:lnTo>
                    <a:pt x="2129" y="1"/>
                  </a:lnTo>
                  <a:cubicBezTo>
                    <a:pt x="1413" y="269"/>
                    <a:pt x="698" y="519"/>
                    <a:pt x="0" y="788"/>
                  </a:cubicBezTo>
                  <a:cubicBezTo>
                    <a:pt x="698" y="537"/>
                    <a:pt x="1413" y="287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3172300" y="3130500"/>
              <a:ext cx="200825" cy="125675"/>
            </a:xfrm>
            <a:custGeom>
              <a:avLst/>
              <a:gdLst/>
              <a:ahLst/>
              <a:cxnLst/>
              <a:rect l="l" t="t" r="r" b="b"/>
              <a:pathLst>
                <a:path w="8033" h="5027" extrusionOk="0">
                  <a:moveTo>
                    <a:pt x="1" y="0"/>
                  </a:moveTo>
                  <a:lnTo>
                    <a:pt x="1" y="0"/>
                  </a:lnTo>
                  <a:cubicBezTo>
                    <a:pt x="1682" y="197"/>
                    <a:pt x="3435" y="519"/>
                    <a:pt x="5009" y="1270"/>
                  </a:cubicBezTo>
                  <a:cubicBezTo>
                    <a:pt x="5796" y="1646"/>
                    <a:pt x="6530" y="2129"/>
                    <a:pt x="7066" y="2773"/>
                  </a:cubicBezTo>
                  <a:lnTo>
                    <a:pt x="7280" y="3022"/>
                  </a:lnTo>
                  <a:lnTo>
                    <a:pt x="7280" y="3022"/>
                  </a:lnTo>
                  <a:cubicBezTo>
                    <a:pt x="7263" y="2998"/>
                    <a:pt x="7245" y="2975"/>
                    <a:pt x="7227" y="2952"/>
                  </a:cubicBezTo>
                  <a:cubicBezTo>
                    <a:pt x="6780" y="2361"/>
                    <a:pt x="6172" y="1878"/>
                    <a:pt x="5528" y="1503"/>
                  </a:cubicBezTo>
                  <a:cubicBezTo>
                    <a:pt x="4866" y="1127"/>
                    <a:pt x="4151" y="859"/>
                    <a:pt x="3417" y="626"/>
                  </a:cubicBezTo>
                  <a:cubicBezTo>
                    <a:pt x="2684" y="412"/>
                    <a:pt x="1933" y="251"/>
                    <a:pt x="1181" y="125"/>
                  </a:cubicBezTo>
                  <a:cubicBezTo>
                    <a:pt x="788" y="72"/>
                    <a:pt x="394" y="18"/>
                    <a:pt x="1" y="0"/>
                  </a:cubicBezTo>
                  <a:close/>
                  <a:moveTo>
                    <a:pt x="7280" y="3022"/>
                  </a:moveTo>
                  <a:lnTo>
                    <a:pt x="7280" y="3022"/>
                  </a:lnTo>
                  <a:cubicBezTo>
                    <a:pt x="7280" y="3023"/>
                    <a:pt x="7281" y="3024"/>
                    <a:pt x="7282" y="3025"/>
                  </a:cubicBezTo>
                  <a:lnTo>
                    <a:pt x="7282" y="3025"/>
                  </a:lnTo>
                  <a:lnTo>
                    <a:pt x="7281" y="3023"/>
                  </a:lnTo>
                  <a:lnTo>
                    <a:pt x="7280" y="3022"/>
                  </a:lnTo>
                  <a:close/>
                  <a:moveTo>
                    <a:pt x="7282" y="3025"/>
                  </a:moveTo>
                  <a:lnTo>
                    <a:pt x="7442" y="3291"/>
                  </a:lnTo>
                  <a:lnTo>
                    <a:pt x="7531" y="3417"/>
                  </a:lnTo>
                  <a:lnTo>
                    <a:pt x="7603" y="3560"/>
                  </a:lnTo>
                  <a:lnTo>
                    <a:pt x="7690" y="3724"/>
                  </a:lnTo>
                  <a:lnTo>
                    <a:pt x="7690" y="3724"/>
                  </a:lnTo>
                  <a:cubicBezTo>
                    <a:pt x="7685" y="3711"/>
                    <a:pt x="7680" y="3698"/>
                    <a:pt x="7674" y="3685"/>
                  </a:cubicBezTo>
                  <a:lnTo>
                    <a:pt x="7549" y="3435"/>
                  </a:lnTo>
                  <a:cubicBezTo>
                    <a:pt x="7458" y="3298"/>
                    <a:pt x="7380" y="3161"/>
                    <a:pt x="7282" y="3025"/>
                  </a:cubicBezTo>
                  <a:close/>
                  <a:moveTo>
                    <a:pt x="7690" y="3724"/>
                  </a:moveTo>
                  <a:lnTo>
                    <a:pt x="7690" y="3724"/>
                  </a:lnTo>
                  <a:cubicBezTo>
                    <a:pt x="7721" y="3796"/>
                    <a:pt x="7751" y="3859"/>
                    <a:pt x="7782" y="3935"/>
                  </a:cubicBezTo>
                  <a:cubicBezTo>
                    <a:pt x="7789" y="3953"/>
                    <a:pt x="7796" y="3971"/>
                    <a:pt x="7803" y="3989"/>
                  </a:cubicBezTo>
                  <a:lnTo>
                    <a:pt x="7803" y="3989"/>
                  </a:lnTo>
                  <a:lnTo>
                    <a:pt x="7746" y="3828"/>
                  </a:lnTo>
                  <a:lnTo>
                    <a:pt x="7690" y="3724"/>
                  </a:lnTo>
                  <a:close/>
                  <a:moveTo>
                    <a:pt x="7803" y="3989"/>
                  </a:moveTo>
                  <a:lnTo>
                    <a:pt x="7853" y="4132"/>
                  </a:lnTo>
                  <a:lnTo>
                    <a:pt x="7869" y="4174"/>
                  </a:lnTo>
                  <a:lnTo>
                    <a:pt x="7869" y="4174"/>
                  </a:lnTo>
                  <a:cubicBezTo>
                    <a:pt x="7848" y="4112"/>
                    <a:pt x="7826" y="4050"/>
                    <a:pt x="7803" y="3989"/>
                  </a:cubicBezTo>
                  <a:close/>
                  <a:moveTo>
                    <a:pt x="7869" y="4174"/>
                  </a:moveTo>
                  <a:cubicBezTo>
                    <a:pt x="7924" y="4340"/>
                    <a:pt x="7966" y="4507"/>
                    <a:pt x="7995" y="4677"/>
                  </a:cubicBezTo>
                  <a:lnTo>
                    <a:pt x="7995" y="4677"/>
                  </a:lnTo>
                  <a:cubicBezTo>
                    <a:pt x="7982" y="4589"/>
                    <a:pt x="7966" y="4502"/>
                    <a:pt x="7943" y="4418"/>
                  </a:cubicBezTo>
                  <a:lnTo>
                    <a:pt x="7907" y="4275"/>
                  </a:lnTo>
                  <a:lnTo>
                    <a:pt x="7869" y="4174"/>
                  </a:lnTo>
                  <a:close/>
                  <a:moveTo>
                    <a:pt x="7995" y="4677"/>
                  </a:moveTo>
                  <a:cubicBezTo>
                    <a:pt x="8012" y="4795"/>
                    <a:pt x="8022" y="4914"/>
                    <a:pt x="8032" y="5027"/>
                  </a:cubicBezTo>
                  <a:cubicBezTo>
                    <a:pt x="8027" y="4908"/>
                    <a:pt x="8014" y="4792"/>
                    <a:pt x="7995" y="4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859275" y="3123625"/>
              <a:ext cx="230775" cy="13600"/>
            </a:xfrm>
            <a:custGeom>
              <a:avLst/>
              <a:gdLst/>
              <a:ahLst/>
              <a:cxnLst/>
              <a:rect l="l" t="t" r="r" b="b"/>
              <a:pathLst>
                <a:path w="9231" h="544" extrusionOk="0">
                  <a:moveTo>
                    <a:pt x="8406" y="0"/>
                  </a:moveTo>
                  <a:cubicBezTo>
                    <a:pt x="5510" y="0"/>
                    <a:pt x="2681" y="249"/>
                    <a:pt x="1" y="544"/>
                  </a:cubicBezTo>
                  <a:cubicBezTo>
                    <a:pt x="2746" y="242"/>
                    <a:pt x="5696" y="3"/>
                    <a:pt x="8629" y="3"/>
                  </a:cubicBezTo>
                  <a:cubicBezTo>
                    <a:pt x="8829" y="3"/>
                    <a:pt x="9030" y="5"/>
                    <a:pt x="9230" y="7"/>
                  </a:cubicBezTo>
                  <a:cubicBezTo>
                    <a:pt x="8955" y="2"/>
                    <a:pt x="8681" y="0"/>
                    <a:pt x="8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2228300" y="3755200"/>
              <a:ext cx="105200" cy="6750"/>
            </a:xfrm>
            <a:custGeom>
              <a:avLst/>
              <a:gdLst/>
              <a:ahLst/>
              <a:cxnLst/>
              <a:rect l="l" t="t" r="r" b="b"/>
              <a:pathLst>
                <a:path w="4208" h="270" extrusionOk="0">
                  <a:moveTo>
                    <a:pt x="4204" y="1"/>
                  </a:moveTo>
                  <a:lnTo>
                    <a:pt x="4204" y="10"/>
                  </a:lnTo>
                  <a:lnTo>
                    <a:pt x="4204" y="10"/>
                  </a:lnTo>
                  <a:cubicBezTo>
                    <a:pt x="4208" y="8"/>
                    <a:pt x="4208" y="5"/>
                    <a:pt x="4204" y="1"/>
                  </a:cubicBezTo>
                  <a:close/>
                  <a:moveTo>
                    <a:pt x="4204" y="10"/>
                  </a:moveTo>
                  <a:cubicBezTo>
                    <a:pt x="4193" y="18"/>
                    <a:pt x="4146" y="22"/>
                    <a:pt x="4087" y="32"/>
                  </a:cubicBezTo>
                  <a:lnTo>
                    <a:pt x="4087" y="32"/>
                  </a:lnTo>
                  <a:cubicBezTo>
                    <a:pt x="4126" y="28"/>
                    <a:pt x="4164" y="23"/>
                    <a:pt x="4204" y="19"/>
                  </a:cubicBezTo>
                  <a:lnTo>
                    <a:pt x="4204" y="10"/>
                  </a:lnTo>
                  <a:close/>
                  <a:moveTo>
                    <a:pt x="4087" y="32"/>
                  </a:moveTo>
                  <a:cubicBezTo>
                    <a:pt x="3370" y="110"/>
                    <a:pt x="2930" y="128"/>
                    <a:pt x="2505" y="162"/>
                  </a:cubicBezTo>
                  <a:cubicBezTo>
                    <a:pt x="2058" y="180"/>
                    <a:pt x="1646" y="198"/>
                    <a:pt x="931" y="215"/>
                  </a:cubicBezTo>
                  <a:cubicBezTo>
                    <a:pt x="609" y="233"/>
                    <a:pt x="323" y="251"/>
                    <a:pt x="1" y="269"/>
                  </a:cubicBezTo>
                  <a:cubicBezTo>
                    <a:pt x="1289" y="251"/>
                    <a:pt x="2559" y="180"/>
                    <a:pt x="3829" y="72"/>
                  </a:cubicBezTo>
                  <a:cubicBezTo>
                    <a:pt x="3900" y="72"/>
                    <a:pt x="3972" y="54"/>
                    <a:pt x="4061" y="37"/>
                  </a:cubicBezTo>
                  <a:cubicBezTo>
                    <a:pt x="4070" y="35"/>
                    <a:pt x="4079" y="33"/>
                    <a:pt x="408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2918300" y="3589300"/>
              <a:ext cx="21950" cy="8975"/>
            </a:xfrm>
            <a:custGeom>
              <a:avLst/>
              <a:gdLst/>
              <a:ahLst/>
              <a:cxnLst/>
              <a:rect l="l" t="t" r="r" b="b"/>
              <a:pathLst>
                <a:path w="878" h="359" extrusionOk="0">
                  <a:moveTo>
                    <a:pt x="877" y="1"/>
                  </a:moveTo>
                  <a:cubicBezTo>
                    <a:pt x="868" y="5"/>
                    <a:pt x="859" y="8"/>
                    <a:pt x="850" y="12"/>
                  </a:cubicBezTo>
                  <a:lnTo>
                    <a:pt x="850" y="12"/>
                  </a:lnTo>
                  <a:cubicBezTo>
                    <a:pt x="858" y="9"/>
                    <a:pt x="867" y="6"/>
                    <a:pt x="877" y="1"/>
                  </a:cubicBezTo>
                  <a:close/>
                  <a:moveTo>
                    <a:pt x="850" y="12"/>
                  </a:moveTo>
                  <a:lnTo>
                    <a:pt x="850" y="12"/>
                  </a:lnTo>
                  <a:cubicBezTo>
                    <a:pt x="830" y="20"/>
                    <a:pt x="813" y="24"/>
                    <a:pt x="788" y="36"/>
                  </a:cubicBezTo>
                  <a:cubicBezTo>
                    <a:pt x="555" y="126"/>
                    <a:pt x="305" y="215"/>
                    <a:pt x="72" y="323"/>
                  </a:cubicBezTo>
                  <a:lnTo>
                    <a:pt x="1" y="358"/>
                  </a:lnTo>
                  <a:cubicBezTo>
                    <a:pt x="278" y="237"/>
                    <a:pt x="572" y="133"/>
                    <a:pt x="85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2324000" y="3750725"/>
              <a:ext cx="53700" cy="6300"/>
            </a:xfrm>
            <a:custGeom>
              <a:avLst/>
              <a:gdLst/>
              <a:ahLst/>
              <a:cxnLst/>
              <a:rect l="l" t="t" r="r" b="b"/>
              <a:pathLst>
                <a:path w="2148" h="252" extrusionOk="0">
                  <a:moveTo>
                    <a:pt x="2147" y="19"/>
                  </a:moveTo>
                  <a:cubicBezTo>
                    <a:pt x="2130" y="21"/>
                    <a:pt x="2113" y="23"/>
                    <a:pt x="2096" y="25"/>
                  </a:cubicBezTo>
                  <a:lnTo>
                    <a:pt x="2096" y="25"/>
                  </a:lnTo>
                  <a:cubicBezTo>
                    <a:pt x="2111" y="24"/>
                    <a:pt x="2128" y="22"/>
                    <a:pt x="2147" y="19"/>
                  </a:cubicBezTo>
                  <a:close/>
                  <a:moveTo>
                    <a:pt x="1986" y="1"/>
                  </a:moveTo>
                  <a:cubicBezTo>
                    <a:pt x="1449" y="90"/>
                    <a:pt x="716" y="162"/>
                    <a:pt x="233" y="216"/>
                  </a:cubicBezTo>
                  <a:cubicBezTo>
                    <a:pt x="179" y="233"/>
                    <a:pt x="90" y="233"/>
                    <a:pt x="1" y="251"/>
                  </a:cubicBezTo>
                  <a:cubicBezTo>
                    <a:pt x="699" y="199"/>
                    <a:pt x="1398" y="112"/>
                    <a:pt x="2096" y="25"/>
                  </a:cubicBezTo>
                  <a:lnTo>
                    <a:pt x="2096" y="25"/>
                  </a:lnTo>
                  <a:cubicBezTo>
                    <a:pt x="2087" y="26"/>
                    <a:pt x="2078" y="26"/>
                    <a:pt x="2070" y="26"/>
                  </a:cubicBezTo>
                  <a:cubicBezTo>
                    <a:pt x="2020" y="26"/>
                    <a:pt x="1999" y="14"/>
                    <a:pt x="1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2706800" y="3609875"/>
              <a:ext cx="224500" cy="73800"/>
            </a:xfrm>
            <a:custGeom>
              <a:avLst/>
              <a:gdLst/>
              <a:ahLst/>
              <a:cxnLst/>
              <a:rect l="l" t="t" r="r" b="b"/>
              <a:pathLst>
                <a:path w="8980" h="2952" extrusionOk="0">
                  <a:moveTo>
                    <a:pt x="8979" y="0"/>
                  </a:moveTo>
                  <a:cubicBezTo>
                    <a:pt x="8693" y="108"/>
                    <a:pt x="8425" y="197"/>
                    <a:pt x="8192" y="269"/>
                  </a:cubicBezTo>
                  <a:cubicBezTo>
                    <a:pt x="7788" y="427"/>
                    <a:pt x="7367" y="585"/>
                    <a:pt x="7166" y="675"/>
                  </a:cubicBezTo>
                  <a:lnTo>
                    <a:pt x="7166" y="675"/>
                  </a:lnTo>
                  <a:cubicBezTo>
                    <a:pt x="7775" y="456"/>
                    <a:pt x="8380" y="231"/>
                    <a:pt x="8979" y="0"/>
                  </a:cubicBezTo>
                  <a:close/>
                  <a:moveTo>
                    <a:pt x="7166" y="675"/>
                  </a:moveTo>
                  <a:cubicBezTo>
                    <a:pt x="7122" y="691"/>
                    <a:pt x="7079" y="707"/>
                    <a:pt x="7035" y="722"/>
                  </a:cubicBezTo>
                  <a:lnTo>
                    <a:pt x="7035" y="722"/>
                  </a:lnTo>
                  <a:cubicBezTo>
                    <a:pt x="7075" y="708"/>
                    <a:pt x="7115" y="694"/>
                    <a:pt x="7155" y="680"/>
                  </a:cubicBezTo>
                  <a:cubicBezTo>
                    <a:pt x="7158" y="679"/>
                    <a:pt x="7162" y="677"/>
                    <a:pt x="7166" y="675"/>
                  </a:cubicBezTo>
                  <a:close/>
                  <a:moveTo>
                    <a:pt x="7035" y="722"/>
                  </a:moveTo>
                  <a:lnTo>
                    <a:pt x="7035" y="722"/>
                  </a:lnTo>
                  <a:cubicBezTo>
                    <a:pt x="5763" y="1167"/>
                    <a:pt x="4670" y="1513"/>
                    <a:pt x="3578" y="1843"/>
                  </a:cubicBezTo>
                  <a:cubicBezTo>
                    <a:pt x="3381" y="1914"/>
                    <a:pt x="3005" y="2057"/>
                    <a:pt x="2558" y="2201"/>
                  </a:cubicBezTo>
                  <a:cubicBezTo>
                    <a:pt x="1681" y="2469"/>
                    <a:pt x="823" y="2719"/>
                    <a:pt x="0" y="2952"/>
                  </a:cubicBezTo>
                  <a:cubicBezTo>
                    <a:pt x="2418" y="2271"/>
                    <a:pt x="4760" y="1536"/>
                    <a:pt x="7035" y="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1962675" y="3131375"/>
              <a:ext cx="1416250" cy="631550"/>
            </a:xfrm>
            <a:custGeom>
              <a:avLst/>
              <a:gdLst/>
              <a:ahLst/>
              <a:cxnLst/>
              <a:rect l="l" t="t" r="r" b="b"/>
              <a:pathLst>
                <a:path w="56650" h="25262" extrusionOk="0">
                  <a:moveTo>
                    <a:pt x="54664" y="2344"/>
                  </a:moveTo>
                  <a:cubicBezTo>
                    <a:pt x="55004" y="2623"/>
                    <a:pt x="55302" y="2943"/>
                    <a:pt x="55543" y="3299"/>
                  </a:cubicBezTo>
                  <a:lnTo>
                    <a:pt x="55543" y="3299"/>
                  </a:lnTo>
                  <a:cubicBezTo>
                    <a:pt x="55310" y="2946"/>
                    <a:pt x="55014" y="2616"/>
                    <a:pt x="54664" y="2344"/>
                  </a:cubicBezTo>
                  <a:close/>
                  <a:moveTo>
                    <a:pt x="55543" y="3299"/>
                  </a:moveTo>
                  <a:cubicBezTo>
                    <a:pt x="55739" y="3597"/>
                    <a:pt x="55890" y="3911"/>
                    <a:pt x="55988" y="4222"/>
                  </a:cubicBezTo>
                  <a:cubicBezTo>
                    <a:pt x="55968" y="4149"/>
                    <a:pt x="55945" y="4077"/>
                    <a:pt x="55920" y="4007"/>
                  </a:cubicBezTo>
                  <a:lnTo>
                    <a:pt x="55920" y="4007"/>
                  </a:lnTo>
                  <a:cubicBezTo>
                    <a:pt x="55897" y="3947"/>
                    <a:pt x="55872" y="3888"/>
                    <a:pt x="55845" y="3829"/>
                  </a:cubicBezTo>
                  <a:cubicBezTo>
                    <a:pt x="55758" y="3645"/>
                    <a:pt x="55657" y="3468"/>
                    <a:pt x="55543" y="3299"/>
                  </a:cubicBezTo>
                  <a:close/>
                  <a:moveTo>
                    <a:pt x="54253" y="9070"/>
                  </a:moveTo>
                  <a:lnTo>
                    <a:pt x="54253" y="9070"/>
                  </a:lnTo>
                  <a:cubicBezTo>
                    <a:pt x="54246" y="9076"/>
                    <a:pt x="54242" y="9080"/>
                    <a:pt x="54240" y="9084"/>
                  </a:cubicBezTo>
                  <a:lnTo>
                    <a:pt x="54240" y="9084"/>
                  </a:lnTo>
                  <a:cubicBezTo>
                    <a:pt x="54244" y="9079"/>
                    <a:pt x="54248" y="9075"/>
                    <a:pt x="54253" y="9070"/>
                  </a:cubicBezTo>
                  <a:close/>
                  <a:moveTo>
                    <a:pt x="53029" y="10144"/>
                  </a:moveTo>
                  <a:lnTo>
                    <a:pt x="53029" y="10144"/>
                  </a:lnTo>
                  <a:cubicBezTo>
                    <a:pt x="52298" y="10775"/>
                    <a:pt x="51507" y="11366"/>
                    <a:pt x="50640" y="11968"/>
                  </a:cubicBezTo>
                  <a:lnTo>
                    <a:pt x="50640" y="11968"/>
                  </a:lnTo>
                  <a:cubicBezTo>
                    <a:pt x="51391" y="11467"/>
                    <a:pt x="52106" y="10930"/>
                    <a:pt x="52786" y="10358"/>
                  </a:cubicBezTo>
                  <a:cubicBezTo>
                    <a:pt x="52867" y="10287"/>
                    <a:pt x="52948" y="10216"/>
                    <a:pt x="53029" y="10144"/>
                  </a:cubicBezTo>
                  <a:close/>
                  <a:moveTo>
                    <a:pt x="33755" y="19959"/>
                  </a:moveTo>
                  <a:cubicBezTo>
                    <a:pt x="33695" y="19979"/>
                    <a:pt x="33635" y="19998"/>
                    <a:pt x="33575" y="20017"/>
                  </a:cubicBezTo>
                  <a:cubicBezTo>
                    <a:pt x="33635" y="19998"/>
                    <a:pt x="33695" y="19979"/>
                    <a:pt x="33755" y="19959"/>
                  </a:cubicBezTo>
                  <a:close/>
                  <a:moveTo>
                    <a:pt x="662" y="19570"/>
                  </a:moveTo>
                  <a:lnTo>
                    <a:pt x="662" y="19570"/>
                  </a:lnTo>
                  <a:cubicBezTo>
                    <a:pt x="609" y="20285"/>
                    <a:pt x="716" y="21054"/>
                    <a:pt x="1056" y="21698"/>
                  </a:cubicBezTo>
                  <a:cubicBezTo>
                    <a:pt x="716" y="21054"/>
                    <a:pt x="591" y="20267"/>
                    <a:pt x="662" y="19570"/>
                  </a:cubicBezTo>
                  <a:close/>
                  <a:moveTo>
                    <a:pt x="35221" y="19677"/>
                  </a:moveTo>
                  <a:cubicBezTo>
                    <a:pt x="30427" y="21323"/>
                    <a:pt x="25544" y="22646"/>
                    <a:pt x="20607" y="23576"/>
                  </a:cubicBezTo>
                  <a:cubicBezTo>
                    <a:pt x="21018" y="23469"/>
                    <a:pt x="21501" y="23380"/>
                    <a:pt x="22020" y="23255"/>
                  </a:cubicBezTo>
                  <a:lnTo>
                    <a:pt x="22020" y="23255"/>
                  </a:lnTo>
                  <a:cubicBezTo>
                    <a:pt x="20285" y="23612"/>
                    <a:pt x="18550" y="23916"/>
                    <a:pt x="16797" y="24167"/>
                  </a:cubicBezTo>
                  <a:cubicBezTo>
                    <a:pt x="18031" y="23970"/>
                    <a:pt x="19247" y="23755"/>
                    <a:pt x="20499" y="23523"/>
                  </a:cubicBezTo>
                  <a:cubicBezTo>
                    <a:pt x="21877" y="23272"/>
                    <a:pt x="23254" y="22986"/>
                    <a:pt x="24614" y="22682"/>
                  </a:cubicBezTo>
                  <a:lnTo>
                    <a:pt x="25401" y="22485"/>
                  </a:lnTo>
                  <a:lnTo>
                    <a:pt x="25401" y="22485"/>
                  </a:lnTo>
                  <a:cubicBezTo>
                    <a:pt x="25275" y="22521"/>
                    <a:pt x="25150" y="22557"/>
                    <a:pt x="25007" y="22593"/>
                  </a:cubicBezTo>
                  <a:cubicBezTo>
                    <a:pt x="28495" y="21770"/>
                    <a:pt x="31894" y="20804"/>
                    <a:pt x="35221" y="19677"/>
                  </a:cubicBezTo>
                  <a:close/>
                  <a:moveTo>
                    <a:pt x="1056" y="21734"/>
                  </a:moveTo>
                  <a:cubicBezTo>
                    <a:pt x="1253" y="22092"/>
                    <a:pt x="1396" y="22235"/>
                    <a:pt x="1521" y="22360"/>
                  </a:cubicBezTo>
                  <a:cubicBezTo>
                    <a:pt x="1379" y="22203"/>
                    <a:pt x="1247" y="22024"/>
                    <a:pt x="1137" y="21840"/>
                  </a:cubicBezTo>
                  <a:lnTo>
                    <a:pt x="1137" y="21840"/>
                  </a:lnTo>
                  <a:cubicBezTo>
                    <a:pt x="1264" y="22050"/>
                    <a:pt x="1413" y="22238"/>
                    <a:pt x="1575" y="22414"/>
                  </a:cubicBezTo>
                  <a:cubicBezTo>
                    <a:pt x="1718" y="22539"/>
                    <a:pt x="1843" y="22682"/>
                    <a:pt x="2147" y="22915"/>
                  </a:cubicBezTo>
                  <a:cubicBezTo>
                    <a:pt x="2702" y="23326"/>
                    <a:pt x="3328" y="23594"/>
                    <a:pt x="3918" y="23791"/>
                  </a:cubicBezTo>
                  <a:cubicBezTo>
                    <a:pt x="4508" y="24006"/>
                    <a:pt x="5063" y="24131"/>
                    <a:pt x="5546" y="24238"/>
                  </a:cubicBezTo>
                  <a:cubicBezTo>
                    <a:pt x="7017" y="24544"/>
                    <a:pt x="8512" y="24625"/>
                    <a:pt x="9954" y="24625"/>
                  </a:cubicBezTo>
                  <a:cubicBezTo>
                    <a:pt x="10282" y="24625"/>
                    <a:pt x="10608" y="24621"/>
                    <a:pt x="10930" y="24614"/>
                  </a:cubicBezTo>
                  <a:cubicBezTo>
                    <a:pt x="12701" y="24560"/>
                    <a:pt x="14382" y="24399"/>
                    <a:pt x="16010" y="24238"/>
                  </a:cubicBezTo>
                  <a:cubicBezTo>
                    <a:pt x="16340" y="24199"/>
                    <a:pt x="16487" y="24184"/>
                    <a:pt x="16516" y="24184"/>
                  </a:cubicBezTo>
                  <a:cubicBezTo>
                    <a:pt x="16553" y="24184"/>
                    <a:pt x="16399" y="24208"/>
                    <a:pt x="16189" y="24238"/>
                  </a:cubicBezTo>
                  <a:cubicBezTo>
                    <a:pt x="16385" y="24220"/>
                    <a:pt x="16600" y="24185"/>
                    <a:pt x="16797" y="24167"/>
                  </a:cubicBezTo>
                  <a:lnTo>
                    <a:pt x="16797" y="24167"/>
                  </a:lnTo>
                  <a:cubicBezTo>
                    <a:pt x="16447" y="24215"/>
                    <a:pt x="16088" y="24263"/>
                    <a:pt x="15727" y="24312"/>
                  </a:cubicBezTo>
                  <a:lnTo>
                    <a:pt x="15727" y="24312"/>
                  </a:lnTo>
                  <a:cubicBezTo>
                    <a:pt x="15886" y="24288"/>
                    <a:pt x="16050" y="24261"/>
                    <a:pt x="16189" y="24238"/>
                  </a:cubicBezTo>
                  <a:lnTo>
                    <a:pt x="16189" y="24238"/>
                  </a:lnTo>
                  <a:cubicBezTo>
                    <a:pt x="14173" y="24490"/>
                    <a:pt x="12158" y="24663"/>
                    <a:pt x="10158" y="24663"/>
                  </a:cubicBezTo>
                  <a:cubicBezTo>
                    <a:pt x="9459" y="24663"/>
                    <a:pt x="8762" y="24642"/>
                    <a:pt x="8068" y="24596"/>
                  </a:cubicBezTo>
                  <a:cubicBezTo>
                    <a:pt x="6726" y="24507"/>
                    <a:pt x="5403" y="24328"/>
                    <a:pt x="4133" y="23934"/>
                  </a:cubicBezTo>
                  <a:cubicBezTo>
                    <a:pt x="3507" y="23720"/>
                    <a:pt x="2898" y="23469"/>
                    <a:pt x="2362" y="23111"/>
                  </a:cubicBezTo>
                  <a:cubicBezTo>
                    <a:pt x="1825" y="22754"/>
                    <a:pt x="1342" y="22289"/>
                    <a:pt x="1056" y="21734"/>
                  </a:cubicBezTo>
                  <a:close/>
                  <a:moveTo>
                    <a:pt x="45577" y="1"/>
                  </a:moveTo>
                  <a:lnTo>
                    <a:pt x="45577" y="1"/>
                  </a:lnTo>
                  <a:cubicBezTo>
                    <a:pt x="46597" y="37"/>
                    <a:pt x="47617" y="90"/>
                    <a:pt x="48618" y="216"/>
                  </a:cubicBezTo>
                  <a:cubicBezTo>
                    <a:pt x="49638" y="341"/>
                    <a:pt x="50640" y="520"/>
                    <a:pt x="51588" y="806"/>
                  </a:cubicBezTo>
                  <a:cubicBezTo>
                    <a:pt x="52553" y="1074"/>
                    <a:pt x="53502" y="1450"/>
                    <a:pt x="54289" y="2022"/>
                  </a:cubicBezTo>
                  <a:cubicBezTo>
                    <a:pt x="54485" y="2147"/>
                    <a:pt x="54664" y="2308"/>
                    <a:pt x="54861" y="2469"/>
                  </a:cubicBezTo>
                  <a:cubicBezTo>
                    <a:pt x="55022" y="2630"/>
                    <a:pt x="55201" y="2791"/>
                    <a:pt x="55326" y="2988"/>
                  </a:cubicBezTo>
                  <a:cubicBezTo>
                    <a:pt x="55582" y="3304"/>
                    <a:pt x="55787" y="3633"/>
                    <a:pt x="55920" y="4007"/>
                  </a:cubicBezTo>
                  <a:lnTo>
                    <a:pt x="55920" y="4007"/>
                  </a:lnTo>
                  <a:cubicBezTo>
                    <a:pt x="56133" y="4541"/>
                    <a:pt x="56211" y="5088"/>
                    <a:pt x="56131" y="5635"/>
                  </a:cubicBezTo>
                  <a:cubicBezTo>
                    <a:pt x="56059" y="6262"/>
                    <a:pt x="55827" y="6870"/>
                    <a:pt x="55487" y="7442"/>
                  </a:cubicBezTo>
                  <a:cubicBezTo>
                    <a:pt x="55147" y="8032"/>
                    <a:pt x="54718" y="8569"/>
                    <a:pt x="54235" y="9106"/>
                  </a:cubicBezTo>
                  <a:cubicBezTo>
                    <a:pt x="54235" y="9094"/>
                    <a:pt x="54235" y="9090"/>
                    <a:pt x="54240" y="9084"/>
                  </a:cubicBezTo>
                  <a:lnTo>
                    <a:pt x="54240" y="9084"/>
                  </a:lnTo>
                  <a:cubicBezTo>
                    <a:pt x="53133" y="10258"/>
                    <a:pt x="51833" y="11256"/>
                    <a:pt x="50479" y="12164"/>
                  </a:cubicBezTo>
                  <a:cubicBezTo>
                    <a:pt x="49101" y="13077"/>
                    <a:pt x="47670" y="13882"/>
                    <a:pt x="46203" y="14633"/>
                  </a:cubicBezTo>
                  <a:cubicBezTo>
                    <a:pt x="43270" y="16135"/>
                    <a:pt x="40247" y="17370"/>
                    <a:pt x="37206" y="18479"/>
                  </a:cubicBezTo>
                  <a:cubicBezTo>
                    <a:pt x="39567" y="17495"/>
                    <a:pt x="41088" y="16994"/>
                    <a:pt x="42733" y="16261"/>
                  </a:cubicBezTo>
                  <a:cubicBezTo>
                    <a:pt x="44987" y="15241"/>
                    <a:pt x="47205" y="14114"/>
                    <a:pt x="49280" y="12844"/>
                  </a:cubicBezTo>
                  <a:cubicBezTo>
                    <a:pt x="50300" y="12218"/>
                    <a:pt x="51283" y="11538"/>
                    <a:pt x="52196" y="10823"/>
                  </a:cubicBezTo>
                  <a:cubicBezTo>
                    <a:pt x="52715" y="10416"/>
                    <a:pt x="53210" y="9992"/>
                    <a:pt x="53670" y="9547"/>
                  </a:cubicBezTo>
                  <a:lnTo>
                    <a:pt x="53670" y="9547"/>
                  </a:lnTo>
                  <a:cubicBezTo>
                    <a:pt x="53461" y="9751"/>
                    <a:pt x="53246" y="9951"/>
                    <a:pt x="53029" y="10144"/>
                  </a:cubicBezTo>
                  <a:lnTo>
                    <a:pt x="53029" y="10144"/>
                  </a:lnTo>
                  <a:cubicBezTo>
                    <a:pt x="53233" y="9969"/>
                    <a:pt x="53432" y="9790"/>
                    <a:pt x="53627" y="9606"/>
                  </a:cubicBezTo>
                  <a:cubicBezTo>
                    <a:pt x="54056" y="9177"/>
                    <a:pt x="54485" y="8748"/>
                    <a:pt x="54861" y="8265"/>
                  </a:cubicBezTo>
                  <a:cubicBezTo>
                    <a:pt x="55237" y="7764"/>
                    <a:pt x="55576" y="7245"/>
                    <a:pt x="55827" y="6655"/>
                  </a:cubicBezTo>
                  <a:lnTo>
                    <a:pt x="55827" y="6655"/>
                  </a:lnTo>
                  <a:cubicBezTo>
                    <a:pt x="55755" y="6834"/>
                    <a:pt x="55648" y="7066"/>
                    <a:pt x="55523" y="7299"/>
                  </a:cubicBezTo>
                  <a:cubicBezTo>
                    <a:pt x="55398" y="7549"/>
                    <a:pt x="55237" y="7800"/>
                    <a:pt x="55076" y="8032"/>
                  </a:cubicBezTo>
                  <a:cubicBezTo>
                    <a:pt x="54736" y="8497"/>
                    <a:pt x="54378" y="8909"/>
                    <a:pt x="54253" y="9070"/>
                  </a:cubicBezTo>
                  <a:cubicBezTo>
                    <a:pt x="54861" y="8408"/>
                    <a:pt x="55415" y="7675"/>
                    <a:pt x="55773" y="6888"/>
                  </a:cubicBezTo>
                  <a:cubicBezTo>
                    <a:pt x="56131" y="6101"/>
                    <a:pt x="56256" y="5224"/>
                    <a:pt x="56042" y="4437"/>
                  </a:cubicBezTo>
                  <a:cubicBezTo>
                    <a:pt x="55916" y="4044"/>
                    <a:pt x="55755" y="3650"/>
                    <a:pt x="55505" y="3310"/>
                  </a:cubicBezTo>
                  <a:cubicBezTo>
                    <a:pt x="55415" y="3131"/>
                    <a:pt x="55254" y="2970"/>
                    <a:pt x="55129" y="2809"/>
                  </a:cubicBezTo>
                  <a:cubicBezTo>
                    <a:pt x="54968" y="2666"/>
                    <a:pt x="54825" y="2505"/>
                    <a:pt x="54664" y="2380"/>
                  </a:cubicBezTo>
                  <a:cubicBezTo>
                    <a:pt x="54342" y="2094"/>
                    <a:pt x="53949" y="1879"/>
                    <a:pt x="53573" y="1665"/>
                  </a:cubicBezTo>
                  <a:cubicBezTo>
                    <a:pt x="53180" y="1486"/>
                    <a:pt x="52786" y="1307"/>
                    <a:pt x="52357" y="1164"/>
                  </a:cubicBezTo>
                  <a:cubicBezTo>
                    <a:pt x="51337" y="806"/>
                    <a:pt x="50675" y="699"/>
                    <a:pt x="50318" y="645"/>
                  </a:cubicBezTo>
                  <a:cubicBezTo>
                    <a:pt x="50156" y="621"/>
                    <a:pt x="50057" y="611"/>
                    <a:pt x="50009" y="611"/>
                  </a:cubicBezTo>
                  <a:cubicBezTo>
                    <a:pt x="49951" y="611"/>
                    <a:pt x="49971" y="625"/>
                    <a:pt x="50049" y="645"/>
                  </a:cubicBezTo>
                  <a:cubicBezTo>
                    <a:pt x="50318" y="734"/>
                    <a:pt x="51337" y="967"/>
                    <a:pt x="52142" y="1253"/>
                  </a:cubicBezTo>
                  <a:cubicBezTo>
                    <a:pt x="53162" y="1611"/>
                    <a:pt x="54128" y="2094"/>
                    <a:pt x="54807" y="2774"/>
                  </a:cubicBezTo>
                  <a:cubicBezTo>
                    <a:pt x="55165" y="3113"/>
                    <a:pt x="55451" y="3489"/>
                    <a:pt x="55630" y="3918"/>
                  </a:cubicBezTo>
                  <a:cubicBezTo>
                    <a:pt x="55684" y="4026"/>
                    <a:pt x="55720" y="4151"/>
                    <a:pt x="55755" y="4258"/>
                  </a:cubicBezTo>
                  <a:cubicBezTo>
                    <a:pt x="55809" y="4365"/>
                    <a:pt x="55827" y="4473"/>
                    <a:pt x="55863" y="4580"/>
                  </a:cubicBezTo>
                  <a:cubicBezTo>
                    <a:pt x="55898" y="4795"/>
                    <a:pt x="55934" y="5027"/>
                    <a:pt x="55934" y="5242"/>
                  </a:cubicBezTo>
                  <a:cubicBezTo>
                    <a:pt x="55934" y="6136"/>
                    <a:pt x="55523" y="7066"/>
                    <a:pt x="54932" y="7871"/>
                  </a:cubicBezTo>
                  <a:cubicBezTo>
                    <a:pt x="54360" y="8676"/>
                    <a:pt x="53627" y="9428"/>
                    <a:pt x="52840" y="10089"/>
                  </a:cubicBezTo>
                  <a:cubicBezTo>
                    <a:pt x="51266" y="11431"/>
                    <a:pt x="49495" y="12558"/>
                    <a:pt x="47670" y="13595"/>
                  </a:cubicBezTo>
                  <a:cubicBezTo>
                    <a:pt x="45846" y="14633"/>
                    <a:pt x="43950" y="15545"/>
                    <a:pt x="42000" y="16404"/>
                  </a:cubicBezTo>
                  <a:cubicBezTo>
                    <a:pt x="38369" y="18049"/>
                    <a:pt x="34559" y="19427"/>
                    <a:pt x="30677" y="20607"/>
                  </a:cubicBezTo>
                  <a:cubicBezTo>
                    <a:pt x="29586" y="20929"/>
                    <a:pt x="28263" y="21287"/>
                    <a:pt x="27046" y="21591"/>
                  </a:cubicBezTo>
                  <a:cubicBezTo>
                    <a:pt x="25848" y="21913"/>
                    <a:pt x="24739" y="22163"/>
                    <a:pt x="24095" y="22324"/>
                  </a:cubicBezTo>
                  <a:cubicBezTo>
                    <a:pt x="20678" y="23165"/>
                    <a:pt x="17101" y="23863"/>
                    <a:pt x="13345" y="24220"/>
                  </a:cubicBezTo>
                  <a:cubicBezTo>
                    <a:pt x="12136" y="24325"/>
                    <a:pt x="10896" y="24399"/>
                    <a:pt x="9647" y="24399"/>
                  </a:cubicBezTo>
                  <a:cubicBezTo>
                    <a:pt x="8973" y="24399"/>
                    <a:pt x="8297" y="24378"/>
                    <a:pt x="7621" y="24328"/>
                  </a:cubicBezTo>
                  <a:cubicBezTo>
                    <a:pt x="6655" y="24256"/>
                    <a:pt x="5689" y="24131"/>
                    <a:pt x="4741" y="23881"/>
                  </a:cubicBezTo>
                  <a:cubicBezTo>
                    <a:pt x="3811" y="23648"/>
                    <a:pt x="2880" y="23290"/>
                    <a:pt x="2111" y="22700"/>
                  </a:cubicBezTo>
                  <a:cubicBezTo>
                    <a:pt x="1789" y="22432"/>
                    <a:pt x="1503" y="22128"/>
                    <a:pt x="1271" y="21752"/>
                  </a:cubicBezTo>
                  <a:cubicBezTo>
                    <a:pt x="1056" y="21394"/>
                    <a:pt x="949" y="20983"/>
                    <a:pt x="859" y="20571"/>
                  </a:cubicBezTo>
                  <a:cubicBezTo>
                    <a:pt x="734" y="19713"/>
                    <a:pt x="895" y="18818"/>
                    <a:pt x="1289" y="18014"/>
                  </a:cubicBezTo>
                  <a:cubicBezTo>
                    <a:pt x="1485" y="17620"/>
                    <a:pt x="1718" y="17226"/>
                    <a:pt x="2004" y="16869"/>
                  </a:cubicBezTo>
                  <a:cubicBezTo>
                    <a:pt x="2272" y="16493"/>
                    <a:pt x="2576" y="16153"/>
                    <a:pt x="2898" y="15813"/>
                  </a:cubicBezTo>
                  <a:cubicBezTo>
                    <a:pt x="3542" y="15152"/>
                    <a:pt x="4258" y="14561"/>
                    <a:pt x="5027" y="14007"/>
                  </a:cubicBezTo>
                  <a:cubicBezTo>
                    <a:pt x="6530" y="12898"/>
                    <a:pt x="8193" y="11950"/>
                    <a:pt x="9874" y="11091"/>
                  </a:cubicBezTo>
                  <a:cubicBezTo>
                    <a:pt x="11556" y="10233"/>
                    <a:pt x="13273" y="9463"/>
                    <a:pt x="15008" y="8748"/>
                  </a:cubicBezTo>
                  <a:cubicBezTo>
                    <a:pt x="18460" y="7353"/>
                    <a:pt x="21930" y="6190"/>
                    <a:pt x="25240" y="5188"/>
                  </a:cubicBezTo>
                  <a:cubicBezTo>
                    <a:pt x="28567" y="4205"/>
                    <a:pt x="31751" y="3382"/>
                    <a:pt x="34666" y="2774"/>
                  </a:cubicBezTo>
                  <a:lnTo>
                    <a:pt x="34666" y="2774"/>
                  </a:lnTo>
                  <a:cubicBezTo>
                    <a:pt x="33468" y="3006"/>
                    <a:pt x="31751" y="3417"/>
                    <a:pt x="30051" y="3847"/>
                  </a:cubicBezTo>
                  <a:cubicBezTo>
                    <a:pt x="28334" y="4294"/>
                    <a:pt x="26635" y="4759"/>
                    <a:pt x="25454" y="5063"/>
                  </a:cubicBezTo>
                  <a:lnTo>
                    <a:pt x="26259" y="4795"/>
                  </a:lnTo>
                  <a:lnTo>
                    <a:pt x="26259" y="4795"/>
                  </a:lnTo>
                  <a:cubicBezTo>
                    <a:pt x="25740" y="4902"/>
                    <a:pt x="23952" y="5421"/>
                    <a:pt x="23022" y="5689"/>
                  </a:cubicBezTo>
                  <a:cubicBezTo>
                    <a:pt x="23433" y="5546"/>
                    <a:pt x="23898" y="5421"/>
                    <a:pt x="24363" y="5278"/>
                  </a:cubicBezTo>
                  <a:lnTo>
                    <a:pt x="24363" y="5278"/>
                  </a:lnTo>
                  <a:lnTo>
                    <a:pt x="23433" y="5546"/>
                  </a:lnTo>
                  <a:cubicBezTo>
                    <a:pt x="25168" y="4992"/>
                    <a:pt x="27726" y="4240"/>
                    <a:pt x="29783" y="3686"/>
                  </a:cubicBezTo>
                  <a:cubicBezTo>
                    <a:pt x="31810" y="3144"/>
                    <a:pt x="33326" y="2773"/>
                    <a:pt x="33060" y="2773"/>
                  </a:cubicBezTo>
                  <a:cubicBezTo>
                    <a:pt x="33054" y="2773"/>
                    <a:pt x="33047" y="2773"/>
                    <a:pt x="33038" y="2774"/>
                  </a:cubicBezTo>
                  <a:cubicBezTo>
                    <a:pt x="32699" y="2791"/>
                    <a:pt x="30964" y="3185"/>
                    <a:pt x="28763" y="3775"/>
                  </a:cubicBezTo>
                  <a:cubicBezTo>
                    <a:pt x="26563" y="4365"/>
                    <a:pt x="23916" y="5170"/>
                    <a:pt x="21698" y="5886"/>
                  </a:cubicBezTo>
                  <a:cubicBezTo>
                    <a:pt x="25436" y="4544"/>
                    <a:pt x="29980" y="3310"/>
                    <a:pt x="33933" y="2308"/>
                  </a:cubicBezTo>
                  <a:lnTo>
                    <a:pt x="33933" y="2308"/>
                  </a:lnTo>
                  <a:cubicBezTo>
                    <a:pt x="32985" y="2523"/>
                    <a:pt x="32466" y="2595"/>
                    <a:pt x="31107" y="2952"/>
                  </a:cubicBezTo>
                  <a:cubicBezTo>
                    <a:pt x="29407" y="3382"/>
                    <a:pt x="27708" y="3847"/>
                    <a:pt x="26027" y="4330"/>
                  </a:cubicBezTo>
                  <a:cubicBezTo>
                    <a:pt x="24327" y="4848"/>
                    <a:pt x="22843" y="5349"/>
                    <a:pt x="21322" y="5779"/>
                  </a:cubicBezTo>
                  <a:cubicBezTo>
                    <a:pt x="21179" y="5832"/>
                    <a:pt x="21036" y="5886"/>
                    <a:pt x="20875" y="5922"/>
                  </a:cubicBezTo>
                  <a:cubicBezTo>
                    <a:pt x="20589" y="6029"/>
                    <a:pt x="20321" y="6154"/>
                    <a:pt x="20017" y="6244"/>
                  </a:cubicBezTo>
                  <a:cubicBezTo>
                    <a:pt x="18693" y="6709"/>
                    <a:pt x="18407" y="6762"/>
                    <a:pt x="16958" y="7335"/>
                  </a:cubicBezTo>
                  <a:cubicBezTo>
                    <a:pt x="16940" y="7335"/>
                    <a:pt x="16994" y="7317"/>
                    <a:pt x="17083" y="7281"/>
                  </a:cubicBezTo>
                  <a:lnTo>
                    <a:pt x="17083" y="7281"/>
                  </a:lnTo>
                  <a:cubicBezTo>
                    <a:pt x="16636" y="7442"/>
                    <a:pt x="15938" y="7710"/>
                    <a:pt x="15455" y="7925"/>
                  </a:cubicBezTo>
                  <a:cubicBezTo>
                    <a:pt x="15437" y="7925"/>
                    <a:pt x="15419" y="7921"/>
                    <a:pt x="15395" y="7921"/>
                  </a:cubicBezTo>
                  <a:cubicBezTo>
                    <a:pt x="15370" y="7921"/>
                    <a:pt x="15339" y="7925"/>
                    <a:pt x="15294" y="7943"/>
                  </a:cubicBezTo>
                  <a:cubicBezTo>
                    <a:pt x="13702" y="8569"/>
                    <a:pt x="12128" y="9231"/>
                    <a:pt x="10554" y="9982"/>
                  </a:cubicBezTo>
                  <a:cubicBezTo>
                    <a:pt x="8998" y="10716"/>
                    <a:pt x="7460" y="11520"/>
                    <a:pt x="5957" y="12468"/>
                  </a:cubicBezTo>
                  <a:cubicBezTo>
                    <a:pt x="5081" y="13041"/>
                    <a:pt x="4222" y="13631"/>
                    <a:pt x="3417" y="14311"/>
                  </a:cubicBezTo>
                  <a:cubicBezTo>
                    <a:pt x="2755" y="14883"/>
                    <a:pt x="2093" y="15509"/>
                    <a:pt x="1485" y="16261"/>
                  </a:cubicBezTo>
                  <a:cubicBezTo>
                    <a:pt x="1199" y="16654"/>
                    <a:pt x="984" y="17030"/>
                    <a:pt x="895" y="17226"/>
                  </a:cubicBezTo>
                  <a:cubicBezTo>
                    <a:pt x="573" y="17763"/>
                    <a:pt x="305" y="18353"/>
                    <a:pt x="162" y="19015"/>
                  </a:cubicBezTo>
                  <a:cubicBezTo>
                    <a:pt x="1" y="19677"/>
                    <a:pt x="1" y="20428"/>
                    <a:pt x="197" y="21180"/>
                  </a:cubicBezTo>
                  <a:cubicBezTo>
                    <a:pt x="251" y="21412"/>
                    <a:pt x="430" y="21913"/>
                    <a:pt x="716" y="22306"/>
                  </a:cubicBezTo>
                  <a:cubicBezTo>
                    <a:pt x="877" y="22557"/>
                    <a:pt x="1074" y="22807"/>
                    <a:pt x="1289" y="23040"/>
                  </a:cubicBezTo>
                  <a:cubicBezTo>
                    <a:pt x="2004" y="23720"/>
                    <a:pt x="2863" y="24131"/>
                    <a:pt x="3721" y="24417"/>
                  </a:cubicBezTo>
                  <a:cubicBezTo>
                    <a:pt x="4580" y="24721"/>
                    <a:pt x="5456" y="24900"/>
                    <a:pt x="6333" y="25025"/>
                  </a:cubicBezTo>
                  <a:lnTo>
                    <a:pt x="6315" y="25025"/>
                  </a:lnTo>
                  <a:cubicBezTo>
                    <a:pt x="7451" y="25189"/>
                    <a:pt x="8748" y="25261"/>
                    <a:pt x="10051" y="25261"/>
                  </a:cubicBezTo>
                  <a:cubicBezTo>
                    <a:pt x="10737" y="25261"/>
                    <a:pt x="11426" y="25241"/>
                    <a:pt x="12092" y="25204"/>
                  </a:cubicBezTo>
                  <a:cubicBezTo>
                    <a:pt x="14024" y="25115"/>
                    <a:pt x="15777" y="24900"/>
                    <a:pt x="16833" y="24703"/>
                  </a:cubicBezTo>
                  <a:cubicBezTo>
                    <a:pt x="17477" y="24650"/>
                    <a:pt x="18210" y="24560"/>
                    <a:pt x="18997" y="24435"/>
                  </a:cubicBezTo>
                  <a:cubicBezTo>
                    <a:pt x="20947" y="24131"/>
                    <a:pt x="22878" y="23737"/>
                    <a:pt x="24810" y="23308"/>
                  </a:cubicBezTo>
                  <a:cubicBezTo>
                    <a:pt x="24907" y="23276"/>
                    <a:pt x="24894" y="23270"/>
                    <a:pt x="24864" y="23270"/>
                  </a:cubicBezTo>
                  <a:cubicBezTo>
                    <a:pt x="24845" y="23270"/>
                    <a:pt x="24817" y="23272"/>
                    <a:pt x="24810" y="23272"/>
                  </a:cubicBezTo>
                  <a:cubicBezTo>
                    <a:pt x="25651" y="23076"/>
                    <a:pt x="26510" y="22879"/>
                    <a:pt x="27368" y="22682"/>
                  </a:cubicBezTo>
                  <a:cubicBezTo>
                    <a:pt x="28906" y="22289"/>
                    <a:pt x="30427" y="21859"/>
                    <a:pt x="31983" y="21394"/>
                  </a:cubicBezTo>
                  <a:cubicBezTo>
                    <a:pt x="32341" y="21287"/>
                    <a:pt x="32699" y="21162"/>
                    <a:pt x="33056" y="21036"/>
                  </a:cubicBezTo>
                  <a:cubicBezTo>
                    <a:pt x="33253" y="20983"/>
                    <a:pt x="33521" y="20911"/>
                    <a:pt x="33825" y="20822"/>
                  </a:cubicBezTo>
                  <a:cubicBezTo>
                    <a:pt x="34398" y="20643"/>
                    <a:pt x="34970" y="20464"/>
                    <a:pt x="35543" y="20267"/>
                  </a:cubicBezTo>
                  <a:cubicBezTo>
                    <a:pt x="37099" y="19749"/>
                    <a:pt x="39889" y="18729"/>
                    <a:pt x="42733" y="17459"/>
                  </a:cubicBezTo>
                  <a:cubicBezTo>
                    <a:pt x="42948" y="17370"/>
                    <a:pt x="43109" y="17280"/>
                    <a:pt x="43216" y="17244"/>
                  </a:cubicBezTo>
                  <a:cubicBezTo>
                    <a:pt x="44021" y="16869"/>
                    <a:pt x="44808" y="16511"/>
                    <a:pt x="45542" y="16153"/>
                  </a:cubicBezTo>
                  <a:cubicBezTo>
                    <a:pt x="46847" y="15509"/>
                    <a:pt x="48064" y="14847"/>
                    <a:pt x="49101" y="14221"/>
                  </a:cubicBezTo>
                  <a:cubicBezTo>
                    <a:pt x="50157" y="13595"/>
                    <a:pt x="51015" y="13023"/>
                    <a:pt x="51623" y="12576"/>
                  </a:cubicBezTo>
                  <a:cubicBezTo>
                    <a:pt x="51840" y="12417"/>
                    <a:pt x="51924" y="12351"/>
                    <a:pt x="51910" y="12351"/>
                  </a:cubicBezTo>
                  <a:cubicBezTo>
                    <a:pt x="51876" y="12351"/>
                    <a:pt x="51284" y="12727"/>
                    <a:pt x="50604" y="13130"/>
                  </a:cubicBezTo>
                  <a:cubicBezTo>
                    <a:pt x="49743" y="13650"/>
                    <a:pt x="48720" y="14185"/>
                    <a:pt x="48646" y="14185"/>
                  </a:cubicBezTo>
                  <a:cubicBezTo>
                    <a:pt x="48639" y="14185"/>
                    <a:pt x="48641" y="14179"/>
                    <a:pt x="48654" y="14168"/>
                  </a:cubicBezTo>
                  <a:cubicBezTo>
                    <a:pt x="49477" y="13595"/>
                    <a:pt x="50657" y="12862"/>
                    <a:pt x="52053" y="11825"/>
                  </a:cubicBezTo>
                  <a:cubicBezTo>
                    <a:pt x="52750" y="11306"/>
                    <a:pt x="53502" y="10698"/>
                    <a:pt x="54253" y="9946"/>
                  </a:cubicBezTo>
                  <a:cubicBezTo>
                    <a:pt x="54986" y="9195"/>
                    <a:pt x="55755" y="8319"/>
                    <a:pt x="56274" y="7174"/>
                  </a:cubicBezTo>
                  <a:cubicBezTo>
                    <a:pt x="56390" y="6891"/>
                    <a:pt x="56430" y="6778"/>
                    <a:pt x="56420" y="6778"/>
                  </a:cubicBezTo>
                  <a:cubicBezTo>
                    <a:pt x="56419" y="6778"/>
                    <a:pt x="56418" y="6779"/>
                    <a:pt x="56417" y="6780"/>
                  </a:cubicBezTo>
                  <a:cubicBezTo>
                    <a:pt x="56399" y="6798"/>
                    <a:pt x="56346" y="6959"/>
                    <a:pt x="56256" y="7156"/>
                  </a:cubicBezTo>
                  <a:cubicBezTo>
                    <a:pt x="56077" y="7532"/>
                    <a:pt x="55737" y="8032"/>
                    <a:pt x="55720" y="8032"/>
                  </a:cubicBezTo>
                  <a:cubicBezTo>
                    <a:pt x="55916" y="7693"/>
                    <a:pt x="56220" y="7120"/>
                    <a:pt x="56417" y="6440"/>
                  </a:cubicBezTo>
                  <a:cubicBezTo>
                    <a:pt x="56507" y="6101"/>
                    <a:pt x="56560" y="5725"/>
                    <a:pt x="56560" y="5385"/>
                  </a:cubicBezTo>
                  <a:cubicBezTo>
                    <a:pt x="56560" y="5027"/>
                    <a:pt x="56507" y="4670"/>
                    <a:pt x="56417" y="4383"/>
                  </a:cubicBezTo>
                  <a:lnTo>
                    <a:pt x="56417" y="4383"/>
                  </a:lnTo>
                  <a:cubicBezTo>
                    <a:pt x="56650" y="5224"/>
                    <a:pt x="56489" y="6136"/>
                    <a:pt x="56149" y="6923"/>
                  </a:cubicBezTo>
                  <a:cubicBezTo>
                    <a:pt x="55791" y="7728"/>
                    <a:pt x="55272" y="8462"/>
                    <a:pt x="54682" y="9124"/>
                  </a:cubicBezTo>
                  <a:cubicBezTo>
                    <a:pt x="53484" y="10429"/>
                    <a:pt x="52053" y="11520"/>
                    <a:pt x="50568" y="12522"/>
                  </a:cubicBezTo>
                  <a:cubicBezTo>
                    <a:pt x="49083" y="13506"/>
                    <a:pt x="47527" y="14382"/>
                    <a:pt x="45935" y="15187"/>
                  </a:cubicBezTo>
                  <a:cubicBezTo>
                    <a:pt x="44343" y="15992"/>
                    <a:pt x="42715" y="16744"/>
                    <a:pt x="41070" y="17441"/>
                  </a:cubicBezTo>
                  <a:cubicBezTo>
                    <a:pt x="43556" y="16404"/>
                    <a:pt x="45953" y="15295"/>
                    <a:pt x="48171" y="14078"/>
                  </a:cubicBezTo>
                  <a:lnTo>
                    <a:pt x="48171" y="14078"/>
                  </a:lnTo>
                  <a:cubicBezTo>
                    <a:pt x="46132" y="15241"/>
                    <a:pt x="44003" y="16243"/>
                    <a:pt x="41839" y="17155"/>
                  </a:cubicBezTo>
                  <a:cubicBezTo>
                    <a:pt x="39675" y="18085"/>
                    <a:pt x="37457" y="18908"/>
                    <a:pt x="35221" y="19677"/>
                  </a:cubicBezTo>
                  <a:cubicBezTo>
                    <a:pt x="37188" y="18997"/>
                    <a:pt x="39138" y="18246"/>
                    <a:pt x="41070" y="17441"/>
                  </a:cubicBezTo>
                  <a:lnTo>
                    <a:pt x="41070" y="17441"/>
                  </a:lnTo>
                  <a:cubicBezTo>
                    <a:pt x="37546" y="18890"/>
                    <a:pt x="33861" y="20160"/>
                    <a:pt x="30212" y="21197"/>
                  </a:cubicBezTo>
                  <a:cubicBezTo>
                    <a:pt x="32627" y="20446"/>
                    <a:pt x="35239" y="19588"/>
                    <a:pt x="37850" y="18604"/>
                  </a:cubicBezTo>
                  <a:lnTo>
                    <a:pt x="37850" y="18604"/>
                  </a:lnTo>
                  <a:cubicBezTo>
                    <a:pt x="36169" y="19230"/>
                    <a:pt x="34452" y="19820"/>
                    <a:pt x="32699" y="20375"/>
                  </a:cubicBezTo>
                  <a:cubicBezTo>
                    <a:pt x="31375" y="20768"/>
                    <a:pt x="30033" y="21144"/>
                    <a:pt x="29103" y="21376"/>
                  </a:cubicBezTo>
                  <a:cubicBezTo>
                    <a:pt x="30820" y="20911"/>
                    <a:pt x="32251" y="20464"/>
                    <a:pt x="33575" y="20017"/>
                  </a:cubicBezTo>
                  <a:lnTo>
                    <a:pt x="33575" y="20017"/>
                  </a:lnTo>
                  <a:cubicBezTo>
                    <a:pt x="30659" y="20965"/>
                    <a:pt x="27672" y="21788"/>
                    <a:pt x="24614" y="22485"/>
                  </a:cubicBezTo>
                  <a:cubicBezTo>
                    <a:pt x="27941" y="21716"/>
                    <a:pt x="31464" y="20679"/>
                    <a:pt x="34720" y="19623"/>
                  </a:cubicBezTo>
                  <a:lnTo>
                    <a:pt x="34720" y="19623"/>
                  </a:lnTo>
                  <a:cubicBezTo>
                    <a:pt x="34402" y="19745"/>
                    <a:pt x="34084" y="19853"/>
                    <a:pt x="33755" y="19959"/>
                  </a:cubicBezTo>
                  <a:lnTo>
                    <a:pt x="33755" y="19959"/>
                  </a:lnTo>
                  <a:cubicBezTo>
                    <a:pt x="36322" y="19134"/>
                    <a:pt x="38837" y="18222"/>
                    <a:pt x="41284" y="17191"/>
                  </a:cubicBezTo>
                  <a:cubicBezTo>
                    <a:pt x="43771" y="16135"/>
                    <a:pt x="46221" y="14973"/>
                    <a:pt x="48547" y="13631"/>
                  </a:cubicBezTo>
                  <a:lnTo>
                    <a:pt x="48547" y="13631"/>
                  </a:lnTo>
                  <a:cubicBezTo>
                    <a:pt x="47277" y="14311"/>
                    <a:pt x="45667" y="15152"/>
                    <a:pt x="43985" y="15956"/>
                  </a:cubicBezTo>
                  <a:cubicBezTo>
                    <a:pt x="42304" y="16761"/>
                    <a:pt x="40533" y="17495"/>
                    <a:pt x="38977" y="18067"/>
                  </a:cubicBezTo>
                  <a:cubicBezTo>
                    <a:pt x="41714" y="16994"/>
                    <a:pt x="44468" y="15778"/>
                    <a:pt x="47134" y="14329"/>
                  </a:cubicBezTo>
                  <a:cubicBezTo>
                    <a:pt x="48475" y="13613"/>
                    <a:pt x="49781" y="12826"/>
                    <a:pt x="51033" y="11968"/>
                  </a:cubicBezTo>
                  <a:cubicBezTo>
                    <a:pt x="52285" y="11091"/>
                    <a:pt x="53484" y="10143"/>
                    <a:pt x="54485" y="9016"/>
                  </a:cubicBezTo>
                  <a:cubicBezTo>
                    <a:pt x="54986" y="8462"/>
                    <a:pt x="55451" y="7871"/>
                    <a:pt x="55773" y="7210"/>
                  </a:cubicBezTo>
                  <a:cubicBezTo>
                    <a:pt x="56113" y="6566"/>
                    <a:pt x="56328" y="5850"/>
                    <a:pt x="56292" y="5153"/>
                  </a:cubicBezTo>
                  <a:cubicBezTo>
                    <a:pt x="56292" y="4795"/>
                    <a:pt x="56220" y="4455"/>
                    <a:pt x="56095" y="4133"/>
                  </a:cubicBezTo>
                  <a:lnTo>
                    <a:pt x="56006" y="3883"/>
                  </a:lnTo>
                  <a:cubicBezTo>
                    <a:pt x="55970" y="3793"/>
                    <a:pt x="55934" y="3722"/>
                    <a:pt x="55898" y="3632"/>
                  </a:cubicBezTo>
                  <a:cubicBezTo>
                    <a:pt x="55845" y="3561"/>
                    <a:pt x="55809" y="3471"/>
                    <a:pt x="55773" y="3400"/>
                  </a:cubicBezTo>
                  <a:lnTo>
                    <a:pt x="55630" y="3185"/>
                  </a:lnTo>
                  <a:cubicBezTo>
                    <a:pt x="55219" y="2595"/>
                    <a:pt x="54664" y="2112"/>
                    <a:pt x="54056" y="1736"/>
                  </a:cubicBezTo>
                  <a:cubicBezTo>
                    <a:pt x="52804" y="985"/>
                    <a:pt x="51355" y="609"/>
                    <a:pt x="49924" y="359"/>
                  </a:cubicBezTo>
                  <a:cubicBezTo>
                    <a:pt x="48475" y="108"/>
                    <a:pt x="47008" y="37"/>
                    <a:pt x="45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2092350" y="3749850"/>
              <a:ext cx="124800" cy="12100"/>
            </a:xfrm>
            <a:custGeom>
              <a:avLst/>
              <a:gdLst/>
              <a:ahLst/>
              <a:cxnLst/>
              <a:rect l="l" t="t" r="r" b="b"/>
              <a:pathLst>
                <a:path w="4992" h="484" extrusionOk="0">
                  <a:moveTo>
                    <a:pt x="1" y="0"/>
                  </a:moveTo>
                  <a:lnTo>
                    <a:pt x="1" y="0"/>
                  </a:lnTo>
                  <a:cubicBezTo>
                    <a:pt x="1647" y="358"/>
                    <a:pt x="3328" y="465"/>
                    <a:pt x="4992" y="483"/>
                  </a:cubicBezTo>
                  <a:cubicBezTo>
                    <a:pt x="3382" y="412"/>
                    <a:pt x="1790" y="35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3051125" y="3393425"/>
              <a:ext cx="271450" cy="166825"/>
            </a:xfrm>
            <a:custGeom>
              <a:avLst/>
              <a:gdLst/>
              <a:ahLst/>
              <a:cxnLst/>
              <a:rect l="l" t="t" r="r" b="b"/>
              <a:pathLst>
                <a:path w="10858" h="6673" extrusionOk="0">
                  <a:moveTo>
                    <a:pt x="10858" y="1"/>
                  </a:moveTo>
                  <a:cubicBezTo>
                    <a:pt x="10268" y="555"/>
                    <a:pt x="9659" y="1021"/>
                    <a:pt x="9123" y="1396"/>
                  </a:cubicBezTo>
                  <a:cubicBezTo>
                    <a:pt x="8328" y="2070"/>
                    <a:pt x="6915" y="3045"/>
                    <a:pt x="5304" y="3981"/>
                  </a:cubicBezTo>
                  <a:lnTo>
                    <a:pt x="5304" y="3981"/>
                  </a:lnTo>
                  <a:cubicBezTo>
                    <a:pt x="5432" y="3907"/>
                    <a:pt x="5561" y="3833"/>
                    <a:pt x="5688" y="3757"/>
                  </a:cubicBezTo>
                  <a:cubicBezTo>
                    <a:pt x="7513" y="2666"/>
                    <a:pt x="9284" y="1486"/>
                    <a:pt x="10858" y="1"/>
                  </a:cubicBezTo>
                  <a:close/>
                  <a:moveTo>
                    <a:pt x="5304" y="3981"/>
                  </a:moveTo>
                  <a:cubicBezTo>
                    <a:pt x="4570" y="4404"/>
                    <a:pt x="3825" y="4807"/>
                    <a:pt x="3070" y="5195"/>
                  </a:cubicBezTo>
                  <a:lnTo>
                    <a:pt x="3070" y="5195"/>
                  </a:lnTo>
                  <a:cubicBezTo>
                    <a:pt x="3768" y="4838"/>
                    <a:pt x="4467" y="4463"/>
                    <a:pt x="5134" y="4079"/>
                  </a:cubicBezTo>
                  <a:cubicBezTo>
                    <a:pt x="5191" y="4047"/>
                    <a:pt x="5247" y="4014"/>
                    <a:pt x="5304" y="3981"/>
                  </a:cubicBezTo>
                  <a:close/>
                  <a:moveTo>
                    <a:pt x="3070" y="5195"/>
                  </a:moveTo>
                  <a:cubicBezTo>
                    <a:pt x="2009" y="5738"/>
                    <a:pt x="950" y="6241"/>
                    <a:pt x="0" y="6673"/>
                  </a:cubicBezTo>
                  <a:lnTo>
                    <a:pt x="18" y="6673"/>
                  </a:lnTo>
                  <a:cubicBezTo>
                    <a:pt x="1051" y="6199"/>
                    <a:pt x="2070" y="5710"/>
                    <a:pt x="3070" y="5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2323550" y="3756100"/>
              <a:ext cx="6300" cy="925"/>
            </a:xfrm>
            <a:custGeom>
              <a:avLst/>
              <a:gdLst/>
              <a:ahLst/>
              <a:cxnLst/>
              <a:rect l="l" t="t" r="r" b="b"/>
              <a:pathLst>
                <a:path w="252" h="37" extrusionOk="0">
                  <a:moveTo>
                    <a:pt x="251" y="1"/>
                  </a:moveTo>
                  <a:cubicBezTo>
                    <a:pt x="226" y="6"/>
                    <a:pt x="201" y="11"/>
                    <a:pt x="177" y="15"/>
                  </a:cubicBezTo>
                  <a:lnTo>
                    <a:pt x="177" y="15"/>
                  </a:lnTo>
                  <a:cubicBezTo>
                    <a:pt x="205" y="12"/>
                    <a:pt x="231" y="7"/>
                    <a:pt x="251" y="1"/>
                  </a:cubicBezTo>
                  <a:close/>
                  <a:moveTo>
                    <a:pt x="177" y="15"/>
                  </a:moveTo>
                  <a:lnTo>
                    <a:pt x="177" y="15"/>
                  </a:lnTo>
                  <a:cubicBezTo>
                    <a:pt x="130" y="21"/>
                    <a:pt x="76" y="25"/>
                    <a:pt x="21" y="36"/>
                  </a:cubicBezTo>
                  <a:lnTo>
                    <a:pt x="21" y="36"/>
                  </a:lnTo>
                  <a:cubicBezTo>
                    <a:pt x="68" y="34"/>
                    <a:pt x="121" y="26"/>
                    <a:pt x="177" y="15"/>
                  </a:cubicBezTo>
                  <a:close/>
                  <a:moveTo>
                    <a:pt x="21" y="36"/>
                  </a:moveTo>
                  <a:cubicBezTo>
                    <a:pt x="14" y="36"/>
                    <a:pt x="7" y="36"/>
                    <a:pt x="1" y="36"/>
                  </a:cubicBezTo>
                  <a:lnTo>
                    <a:pt x="19" y="36"/>
                  </a:lnTo>
                  <a:cubicBezTo>
                    <a:pt x="19" y="36"/>
                    <a:pt x="20" y="36"/>
                    <a:pt x="2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3361900" y="3246750"/>
              <a:ext cx="17250" cy="73825"/>
            </a:xfrm>
            <a:custGeom>
              <a:avLst/>
              <a:gdLst/>
              <a:ahLst/>
              <a:cxnLst/>
              <a:rect l="l" t="t" r="r" b="b"/>
              <a:pathLst>
                <a:path w="690" h="2953" extrusionOk="0">
                  <a:moveTo>
                    <a:pt x="591" y="1"/>
                  </a:moveTo>
                  <a:cubicBezTo>
                    <a:pt x="603" y="56"/>
                    <a:pt x="613" y="110"/>
                    <a:pt x="621" y="166"/>
                  </a:cubicBezTo>
                  <a:lnTo>
                    <a:pt x="621" y="166"/>
                  </a:lnTo>
                  <a:cubicBezTo>
                    <a:pt x="615" y="109"/>
                    <a:pt x="606" y="54"/>
                    <a:pt x="591" y="1"/>
                  </a:cubicBezTo>
                  <a:close/>
                  <a:moveTo>
                    <a:pt x="621" y="166"/>
                  </a:moveTo>
                  <a:cubicBezTo>
                    <a:pt x="630" y="243"/>
                    <a:pt x="635" y="322"/>
                    <a:pt x="645" y="394"/>
                  </a:cubicBezTo>
                  <a:cubicBezTo>
                    <a:pt x="681" y="877"/>
                    <a:pt x="609" y="1342"/>
                    <a:pt x="484" y="1772"/>
                  </a:cubicBezTo>
                  <a:cubicBezTo>
                    <a:pt x="359" y="2201"/>
                    <a:pt x="180" y="2595"/>
                    <a:pt x="1" y="2952"/>
                  </a:cubicBezTo>
                  <a:cubicBezTo>
                    <a:pt x="251" y="2505"/>
                    <a:pt x="448" y="2022"/>
                    <a:pt x="555" y="1521"/>
                  </a:cubicBezTo>
                  <a:cubicBezTo>
                    <a:pt x="651" y="1075"/>
                    <a:pt x="690" y="615"/>
                    <a:pt x="621" y="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2808750" y="3120050"/>
              <a:ext cx="352400" cy="20750"/>
            </a:xfrm>
            <a:custGeom>
              <a:avLst/>
              <a:gdLst/>
              <a:ahLst/>
              <a:cxnLst/>
              <a:rect l="l" t="t" r="r" b="b"/>
              <a:pathLst>
                <a:path w="14096" h="830" extrusionOk="0">
                  <a:moveTo>
                    <a:pt x="10462" y="0"/>
                  </a:moveTo>
                  <a:cubicBezTo>
                    <a:pt x="9308" y="0"/>
                    <a:pt x="8156" y="44"/>
                    <a:pt x="7012" y="114"/>
                  </a:cubicBezTo>
                  <a:cubicBezTo>
                    <a:pt x="4651" y="257"/>
                    <a:pt x="2308" y="508"/>
                    <a:pt x="0" y="830"/>
                  </a:cubicBezTo>
                  <a:cubicBezTo>
                    <a:pt x="2505" y="508"/>
                    <a:pt x="5134" y="239"/>
                    <a:pt x="7817" y="114"/>
                  </a:cubicBezTo>
                  <a:cubicBezTo>
                    <a:pt x="8833" y="62"/>
                    <a:pt x="9848" y="27"/>
                    <a:pt x="10863" y="27"/>
                  </a:cubicBezTo>
                  <a:cubicBezTo>
                    <a:pt x="11941" y="27"/>
                    <a:pt x="13018" y="66"/>
                    <a:pt x="14096" y="168"/>
                  </a:cubicBezTo>
                  <a:cubicBezTo>
                    <a:pt x="12887" y="49"/>
                    <a:pt x="11673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3370850" y="3193100"/>
              <a:ext cx="23275" cy="61725"/>
            </a:xfrm>
            <a:custGeom>
              <a:avLst/>
              <a:gdLst/>
              <a:ahLst/>
              <a:cxnLst/>
              <a:rect l="l" t="t" r="r" b="b"/>
              <a:pathLst>
                <a:path w="931" h="2469" extrusionOk="0">
                  <a:moveTo>
                    <a:pt x="1" y="1"/>
                  </a:moveTo>
                  <a:lnTo>
                    <a:pt x="1" y="1"/>
                  </a:lnTo>
                  <a:cubicBezTo>
                    <a:pt x="72" y="108"/>
                    <a:pt x="126" y="215"/>
                    <a:pt x="197" y="322"/>
                  </a:cubicBezTo>
                  <a:lnTo>
                    <a:pt x="305" y="483"/>
                  </a:lnTo>
                  <a:lnTo>
                    <a:pt x="215" y="322"/>
                  </a:lnTo>
                  <a:cubicBezTo>
                    <a:pt x="144" y="215"/>
                    <a:pt x="72" y="108"/>
                    <a:pt x="1" y="1"/>
                  </a:cubicBezTo>
                  <a:close/>
                  <a:moveTo>
                    <a:pt x="305" y="483"/>
                  </a:moveTo>
                  <a:cubicBezTo>
                    <a:pt x="323" y="537"/>
                    <a:pt x="358" y="591"/>
                    <a:pt x="376" y="644"/>
                  </a:cubicBezTo>
                  <a:lnTo>
                    <a:pt x="537" y="984"/>
                  </a:lnTo>
                  <a:cubicBezTo>
                    <a:pt x="591" y="1109"/>
                    <a:pt x="627" y="1235"/>
                    <a:pt x="663" y="1342"/>
                  </a:cubicBezTo>
                  <a:cubicBezTo>
                    <a:pt x="716" y="1467"/>
                    <a:pt x="752" y="1575"/>
                    <a:pt x="788" y="1700"/>
                  </a:cubicBezTo>
                  <a:cubicBezTo>
                    <a:pt x="841" y="1950"/>
                    <a:pt x="877" y="2201"/>
                    <a:pt x="895" y="2451"/>
                  </a:cubicBezTo>
                  <a:cubicBezTo>
                    <a:pt x="895" y="2440"/>
                    <a:pt x="895" y="2372"/>
                    <a:pt x="904" y="2372"/>
                  </a:cubicBezTo>
                  <a:cubicBezTo>
                    <a:pt x="909" y="2372"/>
                    <a:pt x="918" y="2396"/>
                    <a:pt x="931" y="2469"/>
                  </a:cubicBezTo>
                  <a:cubicBezTo>
                    <a:pt x="913" y="2201"/>
                    <a:pt x="877" y="1950"/>
                    <a:pt x="806" y="1700"/>
                  </a:cubicBezTo>
                  <a:cubicBezTo>
                    <a:pt x="770" y="1575"/>
                    <a:pt x="734" y="1449"/>
                    <a:pt x="698" y="1342"/>
                  </a:cubicBezTo>
                  <a:cubicBezTo>
                    <a:pt x="645" y="1217"/>
                    <a:pt x="609" y="1109"/>
                    <a:pt x="555" y="984"/>
                  </a:cubicBezTo>
                  <a:lnTo>
                    <a:pt x="394" y="644"/>
                  </a:lnTo>
                  <a:cubicBezTo>
                    <a:pt x="358" y="591"/>
                    <a:pt x="341" y="537"/>
                    <a:pt x="305" y="4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3239375" y="3416700"/>
              <a:ext cx="32225" cy="24600"/>
            </a:xfrm>
            <a:custGeom>
              <a:avLst/>
              <a:gdLst/>
              <a:ahLst/>
              <a:cxnLst/>
              <a:rect l="l" t="t" r="r" b="b"/>
              <a:pathLst>
                <a:path w="1289" h="984" extrusionOk="0">
                  <a:moveTo>
                    <a:pt x="1289" y="0"/>
                  </a:moveTo>
                  <a:lnTo>
                    <a:pt x="1289" y="0"/>
                  </a:lnTo>
                  <a:cubicBezTo>
                    <a:pt x="1154" y="111"/>
                    <a:pt x="1018" y="221"/>
                    <a:pt x="879" y="329"/>
                  </a:cubicBezTo>
                  <a:lnTo>
                    <a:pt x="879" y="329"/>
                  </a:lnTo>
                  <a:cubicBezTo>
                    <a:pt x="1022" y="225"/>
                    <a:pt x="1156" y="118"/>
                    <a:pt x="1289" y="0"/>
                  </a:cubicBezTo>
                  <a:close/>
                  <a:moveTo>
                    <a:pt x="879" y="329"/>
                  </a:moveTo>
                  <a:lnTo>
                    <a:pt x="879" y="329"/>
                  </a:lnTo>
                  <a:cubicBezTo>
                    <a:pt x="849" y="350"/>
                    <a:pt x="819" y="372"/>
                    <a:pt x="788" y="394"/>
                  </a:cubicBezTo>
                  <a:cubicBezTo>
                    <a:pt x="537" y="590"/>
                    <a:pt x="162" y="859"/>
                    <a:pt x="1" y="984"/>
                  </a:cubicBezTo>
                  <a:cubicBezTo>
                    <a:pt x="302" y="767"/>
                    <a:pt x="594" y="551"/>
                    <a:pt x="879" y="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3205400" y="3113050"/>
              <a:ext cx="48775" cy="10325"/>
            </a:xfrm>
            <a:custGeom>
              <a:avLst/>
              <a:gdLst/>
              <a:ahLst/>
              <a:cxnLst/>
              <a:rect l="l" t="t" r="r" b="b"/>
              <a:pathLst>
                <a:path w="1951" h="413" extrusionOk="0">
                  <a:moveTo>
                    <a:pt x="0" y="1"/>
                  </a:moveTo>
                  <a:lnTo>
                    <a:pt x="0" y="1"/>
                  </a:lnTo>
                  <a:cubicBezTo>
                    <a:pt x="322" y="72"/>
                    <a:pt x="591" y="126"/>
                    <a:pt x="787" y="179"/>
                  </a:cubicBezTo>
                  <a:cubicBezTo>
                    <a:pt x="984" y="215"/>
                    <a:pt x="1181" y="251"/>
                    <a:pt x="1378" y="287"/>
                  </a:cubicBezTo>
                  <a:cubicBezTo>
                    <a:pt x="1574" y="323"/>
                    <a:pt x="1753" y="376"/>
                    <a:pt x="1950" y="412"/>
                  </a:cubicBezTo>
                  <a:cubicBezTo>
                    <a:pt x="1306" y="251"/>
                    <a:pt x="662" y="1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2887900" y="3108125"/>
              <a:ext cx="77375" cy="7625"/>
            </a:xfrm>
            <a:custGeom>
              <a:avLst/>
              <a:gdLst/>
              <a:ahLst/>
              <a:cxnLst/>
              <a:rect l="l" t="t" r="r" b="b"/>
              <a:pathLst>
                <a:path w="3095" h="305" extrusionOk="0">
                  <a:moveTo>
                    <a:pt x="3095" y="1"/>
                  </a:moveTo>
                  <a:cubicBezTo>
                    <a:pt x="2057" y="90"/>
                    <a:pt x="1020" y="180"/>
                    <a:pt x="0" y="305"/>
                  </a:cubicBezTo>
                  <a:cubicBezTo>
                    <a:pt x="823" y="215"/>
                    <a:pt x="1682" y="144"/>
                    <a:pt x="2576" y="55"/>
                  </a:cubicBezTo>
                  <a:lnTo>
                    <a:pt x="2576" y="72"/>
                  </a:lnTo>
                  <a:cubicBezTo>
                    <a:pt x="2684" y="55"/>
                    <a:pt x="2862" y="37"/>
                    <a:pt x="3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4" name="Google Shape;844;p9"/>
          <p:cNvGrpSpPr/>
          <p:nvPr/>
        </p:nvGrpSpPr>
        <p:grpSpPr>
          <a:xfrm rot="10800000">
            <a:off x="-381235" y="4423244"/>
            <a:ext cx="9628545" cy="3287537"/>
            <a:chOff x="-78207" y="-2210293"/>
            <a:chExt cx="9628545" cy="3287537"/>
          </a:xfrm>
        </p:grpSpPr>
        <p:sp>
          <p:nvSpPr>
            <p:cNvPr id="845" name="Google Shape;845;p9"/>
            <p:cNvSpPr/>
            <p:nvPr/>
          </p:nvSpPr>
          <p:spPr>
            <a:xfrm>
              <a:off x="-78207" y="-2210293"/>
              <a:ext cx="9628545" cy="3287537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4711" y="-2124141"/>
              <a:ext cx="9202308" cy="3142005"/>
            </a:xfrm>
            <a:custGeom>
              <a:avLst/>
              <a:gdLst/>
              <a:ahLst/>
              <a:cxnLst/>
              <a:rect l="l" t="t" r="r" b="b"/>
              <a:pathLst>
                <a:path w="131758" h="44987" extrusionOk="0">
                  <a:moveTo>
                    <a:pt x="0" y="0"/>
                  </a:moveTo>
                  <a:cubicBezTo>
                    <a:pt x="0" y="0"/>
                    <a:pt x="54" y="32126"/>
                    <a:pt x="54" y="39281"/>
                  </a:cubicBezTo>
                  <a:cubicBezTo>
                    <a:pt x="54" y="40175"/>
                    <a:pt x="143" y="40229"/>
                    <a:pt x="1020" y="40354"/>
                  </a:cubicBezTo>
                  <a:cubicBezTo>
                    <a:pt x="2683" y="40587"/>
                    <a:pt x="4347" y="40909"/>
                    <a:pt x="5992" y="41141"/>
                  </a:cubicBezTo>
                  <a:cubicBezTo>
                    <a:pt x="7101" y="41302"/>
                    <a:pt x="8210" y="41356"/>
                    <a:pt x="9319" y="41535"/>
                  </a:cubicBezTo>
                  <a:cubicBezTo>
                    <a:pt x="10607" y="41731"/>
                    <a:pt x="11895" y="42000"/>
                    <a:pt x="13183" y="42232"/>
                  </a:cubicBezTo>
                  <a:cubicBezTo>
                    <a:pt x="14542" y="42483"/>
                    <a:pt x="15902" y="42697"/>
                    <a:pt x="17261" y="42983"/>
                  </a:cubicBezTo>
                  <a:cubicBezTo>
                    <a:pt x="18388" y="43234"/>
                    <a:pt x="19515" y="43288"/>
                    <a:pt x="20660" y="43377"/>
                  </a:cubicBezTo>
                  <a:cubicBezTo>
                    <a:pt x="20732" y="43384"/>
                    <a:pt x="20799" y="43392"/>
                    <a:pt x="20863" y="43392"/>
                  </a:cubicBezTo>
                  <a:cubicBezTo>
                    <a:pt x="20976" y="43392"/>
                    <a:pt x="21083" y="43365"/>
                    <a:pt x="21196" y="43252"/>
                  </a:cubicBezTo>
                  <a:cubicBezTo>
                    <a:pt x="21336" y="43105"/>
                    <a:pt x="21503" y="43063"/>
                    <a:pt x="21680" y="43063"/>
                  </a:cubicBezTo>
                  <a:cubicBezTo>
                    <a:pt x="21905" y="43063"/>
                    <a:pt x="22146" y="43130"/>
                    <a:pt x="22367" y="43130"/>
                  </a:cubicBezTo>
                  <a:cubicBezTo>
                    <a:pt x="22394" y="43130"/>
                    <a:pt x="22422" y="43129"/>
                    <a:pt x="22449" y="43127"/>
                  </a:cubicBezTo>
                  <a:cubicBezTo>
                    <a:pt x="22842" y="43073"/>
                    <a:pt x="23271" y="43073"/>
                    <a:pt x="23665" y="42983"/>
                  </a:cubicBezTo>
                  <a:cubicBezTo>
                    <a:pt x="24416" y="42787"/>
                    <a:pt x="25275" y="42733"/>
                    <a:pt x="25901" y="42357"/>
                  </a:cubicBezTo>
                  <a:cubicBezTo>
                    <a:pt x="26688" y="41892"/>
                    <a:pt x="27439" y="41821"/>
                    <a:pt x="28316" y="41821"/>
                  </a:cubicBezTo>
                  <a:cubicBezTo>
                    <a:pt x="29138" y="41821"/>
                    <a:pt x="29997" y="41696"/>
                    <a:pt x="30730" y="41231"/>
                  </a:cubicBezTo>
                  <a:cubicBezTo>
                    <a:pt x="30803" y="41180"/>
                    <a:pt x="30874" y="41161"/>
                    <a:pt x="30944" y="41161"/>
                  </a:cubicBezTo>
                  <a:cubicBezTo>
                    <a:pt x="31099" y="41161"/>
                    <a:pt x="31250" y="41253"/>
                    <a:pt x="31410" y="41302"/>
                  </a:cubicBezTo>
                  <a:cubicBezTo>
                    <a:pt x="33199" y="41910"/>
                    <a:pt x="34880" y="42822"/>
                    <a:pt x="36633" y="43556"/>
                  </a:cubicBezTo>
                  <a:cubicBezTo>
                    <a:pt x="37814" y="44039"/>
                    <a:pt x="38959" y="44683"/>
                    <a:pt x="40246" y="44933"/>
                  </a:cubicBezTo>
                  <a:cubicBezTo>
                    <a:pt x="40354" y="44951"/>
                    <a:pt x="40457" y="44987"/>
                    <a:pt x="40555" y="44987"/>
                  </a:cubicBezTo>
                  <a:cubicBezTo>
                    <a:pt x="40653" y="44987"/>
                    <a:pt x="40747" y="44951"/>
                    <a:pt x="40837" y="44826"/>
                  </a:cubicBezTo>
                  <a:cubicBezTo>
                    <a:pt x="40852" y="44779"/>
                    <a:pt x="40948" y="44733"/>
                    <a:pt x="40997" y="44733"/>
                  </a:cubicBezTo>
                  <a:cubicBezTo>
                    <a:pt x="41004" y="44733"/>
                    <a:pt x="41011" y="44734"/>
                    <a:pt x="41016" y="44736"/>
                  </a:cubicBezTo>
                  <a:cubicBezTo>
                    <a:pt x="41252" y="44873"/>
                    <a:pt x="41493" y="44919"/>
                    <a:pt x="41734" y="44919"/>
                  </a:cubicBezTo>
                  <a:cubicBezTo>
                    <a:pt x="42222" y="44919"/>
                    <a:pt x="42713" y="44731"/>
                    <a:pt x="43180" y="44719"/>
                  </a:cubicBezTo>
                  <a:cubicBezTo>
                    <a:pt x="43274" y="44714"/>
                    <a:pt x="43370" y="44712"/>
                    <a:pt x="43469" y="44712"/>
                  </a:cubicBezTo>
                  <a:cubicBezTo>
                    <a:pt x="43576" y="44712"/>
                    <a:pt x="43686" y="44714"/>
                    <a:pt x="43797" y="44714"/>
                  </a:cubicBezTo>
                  <a:cubicBezTo>
                    <a:pt x="44342" y="44714"/>
                    <a:pt x="44917" y="44678"/>
                    <a:pt x="45380" y="44253"/>
                  </a:cubicBezTo>
                  <a:cubicBezTo>
                    <a:pt x="45411" y="44223"/>
                    <a:pt x="45455" y="44178"/>
                    <a:pt x="45501" y="44178"/>
                  </a:cubicBezTo>
                  <a:cubicBezTo>
                    <a:pt x="45508" y="44178"/>
                    <a:pt x="45516" y="44179"/>
                    <a:pt x="45523" y="44182"/>
                  </a:cubicBezTo>
                  <a:cubicBezTo>
                    <a:pt x="45636" y="44201"/>
                    <a:pt x="45746" y="44210"/>
                    <a:pt x="45855" y="44210"/>
                  </a:cubicBezTo>
                  <a:cubicBezTo>
                    <a:pt x="46641" y="44210"/>
                    <a:pt x="47329" y="43751"/>
                    <a:pt x="48099" y="43610"/>
                  </a:cubicBezTo>
                  <a:cubicBezTo>
                    <a:pt x="48135" y="43605"/>
                    <a:pt x="48168" y="43603"/>
                    <a:pt x="48200" y="43603"/>
                  </a:cubicBezTo>
                  <a:cubicBezTo>
                    <a:pt x="48297" y="43603"/>
                    <a:pt x="48381" y="43623"/>
                    <a:pt x="48475" y="43663"/>
                  </a:cubicBezTo>
                  <a:cubicBezTo>
                    <a:pt x="48537" y="43699"/>
                    <a:pt x="48613" y="43717"/>
                    <a:pt x="48687" y="43717"/>
                  </a:cubicBezTo>
                  <a:cubicBezTo>
                    <a:pt x="48761" y="43717"/>
                    <a:pt x="48832" y="43699"/>
                    <a:pt x="48886" y="43663"/>
                  </a:cubicBezTo>
                  <a:cubicBezTo>
                    <a:pt x="49566" y="43109"/>
                    <a:pt x="50424" y="43019"/>
                    <a:pt x="51193" y="42715"/>
                  </a:cubicBezTo>
                  <a:cubicBezTo>
                    <a:pt x="51392" y="42630"/>
                    <a:pt x="51579" y="42579"/>
                    <a:pt x="51790" y="42579"/>
                  </a:cubicBezTo>
                  <a:cubicBezTo>
                    <a:pt x="51845" y="42579"/>
                    <a:pt x="51903" y="42582"/>
                    <a:pt x="51963" y="42590"/>
                  </a:cubicBezTo>
                  <a:cubicBezTo>
                    <a:pt x="51993" y="42593"/>
                    <a:pt x="52023" y="42595"/>
                    <a:pt x="52052" y="42595"/>
                  </a:cubicBezTo>
                  <a:cubicBezTo>
                    <a:pt x="52488" y="42595"/>
                    <a:pt x="52810" y="42237"/>
                    <a:pt x="53179" y="42035"/>
                  </a:cubicBezTo>
                  <a:cubicBezTo>
                    <a:pt x="53839" y="41681"/>
                    <a:pt x="54442" y="41269"/>
                    <a:pt x="55235" y="41269"/>
                  </a:cubicBezTo>
                  <a:cubicBezTo>
                    <a:pt x="55322" y="41269"/>
                    <a:pt x="55412" y="41274"/>
                    <a:pt x="55504" y="41284"/>
                  </a:cubicBezTo>
                  <a:cubicBezTo>
                    <a:pt x="55569" y="41292"/>
                    <a:pt x="55633" y="41295"/>
                    <a:pt x="55697" y="41295"/>
                  </a:cubicBezTo>
                  <a:cubicBezTo>
                    <a:pt x="56406" y="41295"/>
                    <a:pt x="57045" y="40864"/>
                    <a:pt x="57669" y="40569"/>
                  </a:cubicBezTo>
                  <a:cubicBezTo>
                    <a:pt x="58223" y="40282"/>
                    <a:pt x="58795" y="40032"/>
                    <a:pt x="59386" y="39817"/>
                  </a:cubicBezTo>
                  <a:cubicBezTo>
                    <a:pt x="59958" y="39621"/>
                    <a:pt x="60602" y="39621"/>
                    <a:pt x="61121" y="39191"/>
                  </a:cubicBezTo>
                  <a:cubicBezTo>
                    <a:pt x="61187" y="39131"/>
                    <a:pt x="61276" y="39111"/>
                    <a:pt x="61375" y="39111"/>
                  </a:cubicBezTo>
                  <a:cubicBezTo>
                    <a:pt x="61543" y="39111"/>
                    <a:pt x="61739" y="39169"/>
                    <a:pt x="61908" y="39191"/>
                  </a:cubicBezTo>
                  <a:cubicBezTo>
                    <a:pt x="62667" y="39310"/>
                    <a:pt x="63426" y="39415"/>
                    <a:pt x="64183" y="39415"/>
                  </a:cubicBezTo>
                  <a:cubicBezTo>
                    <a:pt x="64906" y="39415"/>
                    <a:pt x="65627" y="39319"/>
                    <a:pt x="66344" y="39048"/>
                  </a:cubicBezTo>
                  <a:cubicBezTo>
                    <a:pt x="66487" y="38995"/>
                    <a:pt x="66666" y="38941"/>
                    <a:pt x="66827" y="38941"/>
                  </a:cubicBezTo>
                  <a:cubicBezTo>
                    <a:pt x="66901" y="38944"/>
                    <a:pt x="66975" y="38945"/>
                    <a:pt x="67048" y="38945"/>
                  </a:cubicBezTo>
                  <a:cubicBezTo>
                    <a:pt x="67863" y="38945"/>
                    <a:pt x="68643" y="38762"/>
                    <a:pt x="69349" y="38369"/>
                  </a:cubicBezTo>
                  <a:cubicBezTo>
                    <a:pt x="69704" y="38176"/>
                    <a:pt x="70055" y="38112"/>
                    <a:pt x="70407" y="38112"/>
                  </a:cubicBezTo>
                  <a:cubicBezTo>
                    <a:pt x="70905" y="38112"/>
                    <a:pt x="71403" y="38241"/>
                    <a:pt x="71907" y="38315"/>
                  </a:cubicBezTo>
                  <a:cubicBezTo>
                    <a:pt x="72467" y="38397"/>
                    <a:pt x="73017" y="38541"/>
                    <a:pt x="73588" y="38541"/>
                  </a:cubicBezTo>
                  <a:cubicBezTo>
                    <a:pt x="73764" y="38541"/>
                    <a:pt x="73943" y="38528"/>
                    <a:pt x="74125" y="38494"/>
                  </a:cubicBezTo>
                  <a:cubicBezTo>
                    <a:pt x="74210" y="38478"/>
                    <a:pt x="74299" y="38466"/>
                    <a:pt x="74387" y="38466"/>
                  </a:cubicBezTo>
                  <a:cubicBezTo>
                    <a:pt x="74501" y="38466"/>
                    <a:pt x="74614" y="38487"/>
                    <a:pt x="74715" y="38547"/>
                  </a:cubicBezTo>
                  <a:cubicBezTo>
                    <a:pt x="75413" y="38977"/>
                    <a:pt x="76253" y="39066"/>
                    <a:pt x="77023" y="39334"/>
                  </a:cubicBezTo>
                  <a:cubicBezTo>
                    <a:pt x="78489" y="39853"/>
                    <a:pt x="80028" y="40068"/>
                    <a:pt x="81548" y="40354"/>
                  </a:cubicBezTo>
                  <a:cubicBezTo>
                    <a:pt x="83015" y="40622"/>
                    <a:pt x="84517" y="40658"/>
                    <a:pt x="85966" y="41087"/>
                  </a:cubicBezTo>
                  <a:cubicBezTo>
                    <a:pt x="86390" y="41213"/>
                    <a:pt x="86823" y="41256"/>
                    <a:pt x="87261" y="41256"/>
                  </a:cubicBezTo>
                  <a:cubicBezTo>
                    <a:pt x="88006" y="41256"/>
                    <a:pt x="88764" y="41132"/>
                    <a:pt x="89508" y="41087"/>
                  </a:cubicBezTo>
                  <a:cubicBezTo>
                    <a:pt x="90765" y="40987"/>
                    <a:pt x="92023" y="40796"/>
                    <a:pt x="93289" y="40796"/>
                  </a:cubicBezTo>
                  <a:cubicBezTo>
                    <a:pt x="93608" y="40796"/>
                    <a:pt x="93928" y="40808"/>
                    <a:pt x="94248" y="40837"/>
                  </a:cubicBezTo>
                  <a:cubicBezTo>
                    <a:pt x="94749" y="40891"/>
                    <a:pt x="95232" y="41087"/>
                    <a:pt x="95715" y="41213"/>
                  </a:cubicBezTo>
                  <a:cubicBezTo>
                    <a:pt x="97110" y="41588"/>
                    <a:pt x="98541" y="41749"/>
                    <a:pt x="99972" y="41821"/>
                  </a:cubicBezTo>
                  <a:cubicBezTo>
                    <a:pt x="100065" y="41823"/>
                    <a:pt x="100158" y="41824"/>
                    <a:pt x="100250" y="41824"/>
                  </a:cubicBezTo>
                  <a:cubicBezTo>
                    <a:pt x="100908" y="41824"/>
                    <a:pt x="101563" y="41754"/>
                    <a:pt x="102190" y="41409"/>
                  </a:cubicBezTo>
                  <a:cubicBezTo>
                    <a:pt x="102538" y="41213"/>
                    <a:pt x="102949" y="41093"/>
                    <a:pt x="103371" y="41093"/>
                  </a:cubicBezTo>
                  <a:cubicBezTo>
                    <a:pt x="103448" y="41093"/>
                    <a:pt x="103526" y="41097"/>
                    <a:pt x="103603" y="41105"/>
                  </a:cubicBezTo>
                  <a:cubicBezTo>
                    <a:pt x="103652" y="41109"/>
                    <a:pt x="103700" y="41111"/>
                    <a:pt x="103748" y="41111"/>
                  </a:cubicBezTo>
                  <a:cubicBezTo>
                    <a:pt x="104124" y="41111"/>
                    <a:pt x="104478" y="40990"/>
                    <a:pt x="104748" y="40783"/>
                  </a:cubicBezTo>
                  <a:cubicBezTo>
                    <a:pt x="105517" y="40229"/>
                    <a:pt x="106411" y="40211"/>
                    <a:pt x="107270" y="40050"/>
                  </a:cubicBezTo>
                  <a:cubicBezTo>
                    <a:pt x="107717" y="39961"/>
                    <a:pt x="108164" y="39925"/>
                    <a:pt x="108612" y="39782"/>
                  </a:cubicBezTo>
                  <a:cubicBezTo>
                    <a:pt x="109488" y="39495"/>
                    <a:pt x="110436" y="39478"/>
                    <a:pt x="111295" y="39084"/>
                  </a:cubicBezTo>
                  <a:cubicBezTo>
                    <a:pt x="111513" y="38983"/>
                    <a:pt x="111739" y="38953"/>
                    <a:pt x="111967" y="38953"/>
                  </a:cubicBezTo>
                  <a:cubicBezTo>
                    <a:pt x="112261" y="38953"/>
                    <a:pt x="112559" y="39002"/>
                    <a:pt x="112851" y="39012"/>
                  </a:cubicBezTo>
                  <a:cubicBezTo>
                    <a:pt x="112911" y="39016"/>
                    <a:pt x="112971" y="39018"/>
                    <a:pt x="113030" y="39018"/>
                  </a:cubicBezTo>
                  <a:cubicBezTo>
                    <a:pt x="113885" y="39018"/>
                    <a:pt x="114638" y="38670"/>
                    <a:pt x="115391" y="38369"/>
                  </a:cubicBezTo>
                  <a:cubicBezTo>
                    <a:pt x="115989" y="38138"/>
                    <a:pt x="116581" y="37997"/>
                    <a:pt x="117188" y="37997"/>
                  </a:cubicBezTo>
                  <a:cubicBezTo>
                    <a:pt x="117525" y="37997"/>
                    <a:pt x="117866" y="38040"/>
                    <a:pt x="118217" y="38136"/>
                  </a:cubicBezTo>
                  <a:cubicBezTo>
                    <a:pt x="118566" y="38229"/>
                    <a:pt x="118913" y="38285"/>
                    <a:pt x="119258" y="38285"/>
                  </a:cubicBezTo>
                  <a:cubicBezTo>
                    <a:pt x="119709" y="38285"/>
                    <a:pt x="120158" y="38190"/>
                    <a:pt x="120614" y="37957"/>
                  </a:cubicBezTo>
                  <a:cubicBezTo>
                    <a:pt x="120894" y="37809"/>
                    <a:pt x="121195" y="37759"/>
                    <a:pt x="121503" y="37759"/>
                  </a:cubicBezTo>
                  <a:cubicBezTo>
                    <a:pt x="121902" y="37759"/>
                    <a:pt x="122313" y="37843"/>
                    <a:pt x="122707" y="37903"/>
                  </a:cubicBezTo>
                  <a:cubicBezTo>
                    <a:pt x="123064" y="37951"/>
                    <a:pt x="123422" y="38007"/>
                    <a:pt x="123785" y="38007"/>
                  </a:cubicBezTo>
                  <a:cubicBezTo>
                    <a:pt x="123967" y="38007"/>
                    <a:pt x="124150" y="37993"/>
                    <a:pt x="124334" y="37957"/>
                  </a:cubicBezTo>
                  <a:cubicBezTo>
                    <a:pt x="124485" y="37929"/>
                    <a:pt x="124638" y="37917"/>
                    <a:pt x="124792" y="37917"/>
                  </a:cubicBezTo>
                  <a:cubicBezTo>
                    <a:pt x="125022" y="37917"/>
                    <a:pt x="125254" y="37943"/>
                    <a:pt x="125479" y="37975"/>
                  </a:cubicBezTo>
                  <a:cubicBezTo>
                    <a:pt x="125830" y="38035"/>
                    <a:pt x="126180" y="38084"/>
                    <a:pt x="126534" y="38084"/>
                  </a:cubicBezTo>
                  <a:cubicBezTo>
                    <a:pt x="126812" y="38084"/>
                    <a:pt x="127092" y="38054"/>
                    <a:pt x="127375" y="37975"/>
                  </a:cubicBezTo>
                  <a:cubicBezTo>
                    <a:pt x="127659" y="37907"/>
                    <a:pt x="127950" y="37882"/>
                    <a:pt x="128238" y="37882"/>
                  </a:cubicBezTo>
                  <a:cubicBezTo>
                    <a:pt x="128405" y="37882"/>
                    <a:pt x="128571" y="37890"/>
                    <a:pt x="128735" y="37903"/>
                  </a:cubicBezTo>
                  <a:cubicBezTo>
                    <a:pt x="128979" y="37912"/>
                    <a:pt x="129223" y="37931"/>
                    <a:pt x="129464" y="37931"/>
                  </a:cubicBezTo>
                  <a:cubicBezTo>
                    <a:pt x="129753" y="37931"/>
                    <a:pt x="130036" y="37903"/>
                    <a:pt x="130309" y="37796"/>
                  </a:cubicBezTo>
                  <a:cubicBezTo>
                    <a:pt x="130372" y="37775"/>
                    <a:pt x="130433" y="37767"/>
                    <a:pt x="130493" y="37767"/>
                  </a:cubicBezTo>
                  <a:cubicBezTo>
                    <a:pt x="130637" y="37767"/>
                    <a:pt x="130773" y="37817"/>
                    <a:pt x="130899" y="37868"/>
                  </a:cubicBezTo>
                  <a:cubicBezTo>
                    <a:pt x="131123" y="37942"/>
                    <a:pt x="131359" y="38042"/>
                    <a:pt x="131607" y="38042"/>
                  </a:cubicBezTo>
                  <a:cubicBezTo>
                    <a:pt x="131657" y="38042"/>
                    <a:pt x="131707" y="38038"/>
                    <a:pt x="131758" y="38029"/>
                  </a:cubicBezTo>
                  <a:cubicBezTo>
                    <a:pt x="131758" y="25508"/>
                    <a:pt x="131758" y="13004"/>
                    <a:pt x="131758" y="501"/>
                  </a:cubicBezTo>
                  <a:cubicBezTo>
                    <a:pt x="131758" y="90"/>
                    <a:pt x="131668" y="0"/>
                    <a:pt x="13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7" name="Google Shape;847;p9"/>
          <p:cNvGrpSpPr/>
          <p:nvPr/>
        </p:nvGrpSpPr>
        <p:grpSpPr>
          <a:xfrm rot="3907263">
            <a:off x="3395865" y="-185279"/>
            <a:ext cx="1017795" cy="621558"/>
            <a:chOff x="1401025" y="4698775"/>
            <a:chExt cx="577775" cy="352850"/>
          </a:xfrm>
        </p:grpSpPr>
        <p:sp>
          <p:nvSpPr>
            <p:cNvPr id="848" name="Google Shape;848;p9"/>
            <p:cNvSpPr/>
            <p:nvPr/>
          </p:nvSpPr>
          <p:spPr>
            <a:xfrm>
              <a:off x="1729250" y="4738375"/>
              <a:ext cx="144775" cy="139725"/>
            </a:xfrm>
            <a:custGeom>
              <a:avLst/>
              <a:gdLst/>
              <a:ahLst/>
              <a:cxnLst/>
              <a:rect l="l" t="t" r="r" b="b"/>
              <a:pathLst>
                <a:path w="5791" h="5589" extrusionOk="0">
                  <a:moveTo>
                    <a:pt x="1288" y="4176"/>
                  </a:moveTo>
                  <a:lnTo>
                    <a:pt x="1288" y="4176"/>
                  </a:lnTo>
                  <a:cubicBezTo>
                    <a:pt x="1289" y="4176"/>
                    <a:pt x="1289" y="4177"/>
                    <a:pt x="1289" y="4177"/>
                  </a:cubicBezTo>
                  <a:lnTo>
                    <a:pt x="1289" y="4177"/>
                  </a:lnTo>
                  <a:cubicBezTo>
                    <a:pt x="1289" y="4177"/>
                    <a:pt x="1289" y="4176"/>
                    <a:pt x="1288" y="4176"/>
                  </a:cubicBezTo>
                  <a:close/>
                  <a:moveTo>
                    <a:pt x="5716" y="1"/>
                  </a:moveTo>
                  <a:cubicBezTo>
                    <a:pt x="5692" y="1"/>
                    <a:pt x="5660" y="9"/>
                    <a:pt x="5617" y="26"/>
                  </a:cubicBezTo>
                  <a:cubicBezTo>
                    <a:pt x="5456" y="205"/>
                    <a:pt x="5134" y="509"/>
                    <a:pt x="4884" y="759"/>
                  </a:cubicBezTo>
                  <a:cubicBezTo>
                    <a:pt x="4365" y="1224"/>
                    <a:pt x="3918" y="1654"/>
                    <a:pt x="3471" y="2101"/>
                  </a:cubicBezTo>
                  <a:lnTo>
                    <a:pt x="3489" y="2101"/>
                  </a:lnTo>
                  <a:cubicBezTo>
                    <a:pt x="3292" y="2298"/>
                    <a:pt x="3023" y="2584"/>
                    <a:pt x="2701" y="2906"/>
                  </a:cubicBezTo>
                  <a:cubicBezTo>
                    <a:pt x="2379" y="3192"/>
                    <a:pt x="2075" y="3514"/>
                    <a:pt x="1771" y="3800"/>
                  </a:cubicBezTo>
                  <a:cubicBezTo>
                    <a:pt x="1542" y="4013"/>
                    <a:pt x="1343" y="4180"/>
                    <a:pt x="1297" y="4180"/>
                  </a:cubicBezTo>
                  <a:cubicBezTo>
                    <a:pt x="1294" y="4180"/>
                    <a:pt x="1291" y="4179"/>
                    <a:pt x="1289" y="4177"/>
                  </a:cubicBezTo>
                  <a:lnTo>
                    <a:pt x="1289" y="4177"/>
                  </a:lnTo>
                  <a:cubicBezTo>
                    <a:pt x="1322" y="4233"/>
                    <a:pt x="1161" y="4465"/>
                    <a:pt x="841" y="4856"/>
                  </a:cubicBezTo>
                  <a:cubicBezTo>
                    <a:pt x="839" y="4851"/>
                    <a:pt x="835" y="4849"/>
                    <a:pt x="828" y="4849"/>
                  </a:cubicBezTo>
                  <a:cubicBezTo>
                    <a:pt x="741" y="4849"/>
                    <a:pt x="285" y="5305"/>
                    <a:pt x="0" y="5589"/>
                  </a:cubicBezTo>
                  <a:cubicBezTo>
                    <a:pt x="287" y="5374"/>
                    <a:pt x="662" y="5034"/>
                    <a:pt x="1396" y="4355"/>
                  </a:cubicBezTo>
                  <a:cubicBezTo>
                    <a:pt x="1485" y="4229"/>
                    <a:pt x="1592" y="4104"/>
                    <a:pt x="1736" y="3961"/>
                  </a:cubicBezTo>
                  <a:cubicBezTo>
                    <a:pt x="1771" y="3943"/>
                    <a:pt x="1789" y="3907"/>
                    <a:pt x="1825" y="3872"/>
                  </a:cubicBezTo>
                  <a:cubicBezTo>
                    <a:pt x="1897" y="3800"/>
                    <a:pt x="1950" y="3746"/>
                    <a:pt x="2022" y="3675"/>
                  </a:cubicBezTo>
                  <a:cubicBezTo>
                    <a:pt x="2236" y="3460"/>
                    <a:pt x="2469" y="3246"/>
                    <a:pt x="2701" y="3031"/>
                  </a:cubicBezTo>
                  <a:cubicBezTo>
                    <a:pt x="3685" y="2119"/>
                    <a:pt x="4741" y="1117"/>
                    <a:pt x="5707" y="205"/>
                  </a:cubicBezTo>
                  <a:cubicBezTo>
                    <a:pt x="5775" y="82"/>
                    <a:pt x="5791" y="1"/>
                    <a:pt x="5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1706900" y="4851700"/>
              <a:ext cx="27750" cy="28200"/>
            </a:xfrm>
            <a:custGeom>
              <a:avLst/>
              <a:gdLst/>
              <a:ahLst/>
              <a:cxnLst/>
              <a:rect l="l" t="t" r="r" b="b"/>
              <a:pathLst>
                <a:path w="1110" h="1128" extrusionOk="0">
                  <a:moveTo>
                    <a:pt x="1109" y="1"/>
                  </a:moveTo>
                  <a:lnTo>
                    <a:pt x="377" y="744"/>
                  </a:lnTo>
                  <a:lnTo>
                    <a:pt x="377" y="744"/>
                  </a:lnTo>
                  <a:cubicBezTo>
                    <a:pt x="633" y="499"/>
                    <a:pt x="975" y="145"/>
                    <a:pt x="1109" y="1"/>
                  </a:cubicBezTo>
                  <a:close/>
                  <a:moveTo>
                    <a:pt x="377" y="744"/>
                  </a:moveTo>
                  <a:cubicBezTo>
                    <a:pt x="222" y="893"/>
                    <a:pt x="99" y="1002"/>
                    <a:pt x="72" y="1002"/>
                  </a:cubicBezTo>
                  <a:lnTo>
                    <a:pt x="0" y="1127"/>
                  </a:lnTo>
                  <a:lnTo>
                    <a:pt x="0" y="1127"/>
                  </a:lnTo>
                  <a:lnTo>
                    <a:pt x="377" y="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1567375" y="4935325"/>
              <a:ext cx="85875" cy="78275"/>
            </a:xfrm>
            <a:custGeom>
              <a:avLst/>
              <a:gdLst/>
              <a:ahLst/>
              <a:cxnLst/>
              <a:rect l="l" t="t" r="r" b="b"/>
              <a:pathLst>
                <a:path w="3435" h="3131" extrusionOk="0">
                  <a:moveTo>
                    <a:pt x="3435" y="0"/>
                  </a:moveTo>
                  <a:lnTo>
                    <a:pt x="2540" y="788"/>
                  </a:lnTo>
                  <a:cubicBezTo>
                    <a:pt x="2415" y="895"/>
                    <a:pt x="2254" y="1020"/>
                    <a:pt x="2093" y="1163"/>
                  </a:cubicBezTo>
                  <a:cubicBezTo>
                    <a:pt x="1986" y="1235"/>
                    <a:pt x="1861" y="1360"/>
                    <a:pt x="1717" y="1485"/>
                  </a:cubicBezTo>
                  <a:cubicBezTo>
                    <a:pt x="1485" y="1664"/>
                    <a:pt x="1288" y="1843"/>
                    <a:pt x="1199" y="1914"/>
                  </a:cubicBezTo>
                  <a:cubicBezTo>
                    <a:pt x="1260" y="1867"/>
                    <a:pt x="1292" y="1846"/>
                    <a:pt x="1299" y="1846"/>
                  </a:cubicBezTo>
                  <a:cubicBezTo>
                    <a:pt x="1320" y="1846"/>
                    <a:pt x="1154" y="2008"/>
                    <a:pt x="930" y="2218"/>
                  </a:cubicBezTo>
                  <a:cubicBezTo>
                    <a:pt x="644" y="2505"/>
                    <a:pt x="286" y="2827"/>
                    <a:pt x="72" y="3041"/>
                  </a:cubicBezTo>
                  <a:lnTo>
                    <a:pt x="18" y="3113"/>
                  </a:lnTo>
                  <a:lnTo>
                    <a:pt x="0" y="3131"/>
                  </a:lnTo>
                  <a:lnTo>
                    <a:pt x="0" y="3131"/>
                  </a:lnTo>
                  <a:lnTo>
                    <a:pt x="126" y="3023"/>
                  </a:lnTo>
                  <a:lnTo>
                    <a:pt x="394" y="2809"/>
                  </a:lnTo>
                  <a:cubicBezTo>
                    <a:pt x="1091" y="2218"/>
                    <a:pt x="1574" y="1753"/>
                    <a:pt x="2039" y="1324"/>
                  </a:cubicBezTo>
                  <a:cubicBezTo>
                    <a:pt x="2487" y="913"/>
                    <a:pt x="2987" y="43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1591725" y="4979600"/>
              <a:ext cx="12075" cy="10875"/>
            </a:xfrm>
            <a:custGeom>
              <a:avLst/>
              <a:gdLst/>
              <a:ahLst/>
              <a:cxnLst/>
              <a:rect l="l" t="t" r="r" b="b"/>
              <a:pathLst>
                <a:path w="483" h="435" extrusionOk="0">
                  <a:moveTo>
                    <a:pt x="475" y="0"/>
                  </a:moveTo>
                  <a:cubicBezTo>
                    <a:pt x="475" y="2"/>
                    <a:pt x="474" y="3"/>
                    <a:pt x="473" y="4"/>
                  </a:cubicBezTo>
                  <a:lnTo>
                    <a:pt x="473" y="4"/>
                  </a:lnTo>
                  <a:cubicBezTo>
                    <a:pt x="481" y="0"/>
                    <a:pt x="482" y="0"/>
                    <a:pt x="475" y="0"/>
                  </a:cubicBezTo>
                  <a:close/>
                  <a:moveTo>
                    <a:pt x="473" y="4"/>
                  </a:moveTo>
                  <a:lnTo>
                    <a:pt x="473" y="4"/>
                  </a:lnTo>
                  <a:cubicBezTo>
                    <a:pt x="460" y="11"/>
                    <a:pt x="430" y="28"/>
                    <a:pt x="386" y="72"/>
                  </a:cubicBezTo>
                  <a:cubicBezTo>
                    <a:pt x="368" y="90"/>
                    <a:pt x="332" y="108"/>
                    <a:pt x="314" y="143"/>
                  </a:cubicBezTo>
                  <a:cubicBezTo>
                    <a:pt x="296" y="161"/>
                    <a:pt x="278" y="179"/>
                    <a:pt x="243" y="197"/>
                  </a:cubicBezTo>
                  <a:cubicBezTo>
                    <a:pt x="207" y="233"/>
                    <a:pt x="135" y="287"/>
                    <a:pt x="46" y="376"/>
                  </a:cubicBezTo>
                  <a:lnTo>
                    <a:pt x="21" y="413"/>
                  </a:lnTo>
                  <a:lnTo>
                    <a:pt x="21" y="413"/>
                  </a:lnTo>
                  <a:cubicBezTo>
                    <a:pt x="23" y="412"/>
                    <a:pt x="26" y="412"/>
                    <a:pt x="28" y="412"/>
                  </a:cubicBezTo>
                  <a:lnTo>
                    <a:pt x="82" y="376"/>
                  </a:lnTo>
                  <a:lnTo>
                    <a:pt x="296" y="233"/>
                  </a:lnTo>
                  <a:cubicBezTo>
                    <a:pt x="314" y="181"/>
                    <a:pt x="447" y="46"/>
                    <a:pt x="473" y="4"/>
                  </a:cubicBezTo>
                  <a:close/>
                  <a:moveTo>
                    <a:pt x="21" y="413"/>
                  </a:moveTo>
                  <a:lnTo>
                    <a:pt x="21" y="413"/>
                  </a:lnTo>
                  <a:cubicBezTo>
                    <a:pt x="9" y="419"/>
                    <a:pt x="0" y="435"/>
                    <a:pt x="3" y="435"/>
                  </a:cubicBezTo>
                  <a:cubicBezTo>
                    <a:pt x="4" y="435"/>
                    <a:pt x="7" y="433"/>
                    <a:pt x="10" y="430"/>
                  </a:cubicBezTo>
                  <a:lnTo>
                    <a:pt x="21" y="4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1682950" y="4902525"/>
              <a:ext cx="15600" cy="12325"/>
            </a:xfrm>
            <a:custGeom>
              <a:avLst/>
              <a:gdLst/>
              <a:ahLst/>
              <a:cxnLst/>
              <a:rect l="l" t="t" r="r" b="b"/>
              <a:pathLst>
                <a:path w="624" h="493" extrusionOk="0">
                  <a:moveTo>
                    <a:pt x="620" y="1"/>
                  </a:moveTo>
                  <a:cubicBezTo>
                    <a:pt x="615" y="1"/>
                    <a:pt x="502" y="92"/>
                    <a:pt x="368" y="203"/>
                  </a:cubicBezTo>
                  <a:cubicBezTo>
                    <a:pt x="248" y="312"/>
                    <a:pt x="101" y="435"/>
                    <a:pt x="38" y="477"/>
                  </a:cubicBezTo>
                  <a:lnTo>
                    <a:pt x="38" y="477"/>
                  </a:lnTo>
                  <a:cubicBezTo>
                    <a:pt x="55" y="477"/>
                    <a:pt x="144" y="408"/>
                    <a:pt x="493" y="114"/>
                  </a:cubicBezTo>
                  <a:cubicBezTo>
                    <a:pt x="587" y="34"/>
                    <a:pt x="623" y="1"/>
                    <a:pt x="620" y="1"/>
                  </a:cubicBezTo>
                  <a:close/>
                  <a:moveTo>
                    <a:pt x="46" y="436"/>
                  </a:moveTo>
                  <a:lnTo>
                    <a:pt x="46" y="436"/>
                  </a:lnTo>
                  <a:cubicBezTo>
                    <a:pt x="10" y="476"/>
                    <a:pt x="0" y="493"/>
                    <a:pt x="8" y="493"/>
                  </a:cubicBezTo>
                  <a:cubicBezTo>
                    <a:pt x="12" y="493"/>
                    <a:pt x="23" y="487"/>
                    <a:pt x="38" y="477"/>
                  </a:cubicBezTo>
                  <a:lnTo>
                    <a:pt x="38" y="477"/>
                  </a:lnTo>
                  <a:cubicBezTo>
                    <a:pt x="38" y="477"/>
                    <a:pt x="37" y="477"/>
                    <a:pt x="37" y="477"/>
                  </a:cubicBezTo>
                  <a:cubicBezTo>
                    <a:pt x="27" y="477"/>
                    <a:pt x="46" y="450"/>
                    <a:pt x="46" y="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1576325" y="4966175"/>
              <a:ext cx="54125" cy="41175"/>
            </a:xfrm>
            <a:custGeom>
              <a:avLst/>
              <a:gdLst/>
              <a:ahLst/>
              <a:cxnLst/>
              <a:rect l="l" t="t" r="r" b="b"/>
              <a:pathLst>
                <a:path w="2165" h="1647" extrusionOk="0">
                  <a:moveTo>
                    <a:pt x="2164" y="1"/>
                  </a:moveTo>
                  <a:lnTo>
                    <a:pt x="555" y="1181"/>
                  </a:lnTo>
                  <a:lnTo>
                    <a:pt x="805" y="931"/>
                  </a:lnTo>
                  <a:lnTo>
                    <a:pt x="805" y="931"/>
                  </a:lnTo>
                  <a:lnTo>
                    <a:pt x="0" y="1646"/>
                  </a:lnTo>
                  <a:lnTo>
                    <a:pt x="0" y="1646"/>
                  </a:lnTo>
                  <a:lnTo>
                    <a:pt x="72" y="1628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1557975" y="4939350"/>
              <a:ext cx="113175" cy="82750"/>
            </a:xfrm>
            <a:custGeom>
              <a:avLst/>
              <a:gdLst/>
              <a:ahLst/>
              <a:cxnLst/>
              <a:rect l="l" t="t" r="r" b="b"/>
              <a:pathLst>
                <a:path w="4527" h="3310" extrusionOk="0">
                  <a:moveTo>
                    <a:pt x="1360" y="2397"/>
                  </a:moveTo>
                  <a:lnTo>
                    <a:pt x="1360" y="2397"/>
                  </a:lnTo>
                  <a:cubicBezTo>
                    <a:pt x="1278" y="2445"/>
                    <a:pt x="1185" y="2506"/>
                    <a:pt x="1089" y="2573"/>
                  </a:cubicBezTo>
                  <a:lnTo>
                    <a:pt x="1089" y="2573"/>
                  </a:lnTo>
                  <a:cubicBezTo>
                    <a:pt x="1156" y="2530"/>
                    <a:pt x="1270" y="2457"/>
                    <a:pt x="1360" y="2397"/>
                  </a:cubicBezTo>
                  <a:close/>
                  <a:moveTo>
                    <a:pt x="4526" y="0"/>
                  </a:moveTo>
                  <a:cubicBezTo>
                    <a:pt x="3954" y="430"/>
                    <a:pt x="3542" y="716"/>
                    <a:pt x="3220" y="931"/>
                  </a:cubicBezTo>
                  <a:cubicBezTo>
                    <a:pt x="2898" y="1145"/>
                    <a:pt x="2684" y="1288"/>
                    <a:pt x="2469" y="1431"/>
                  </a:cubicBezTo>
                  <a:cubicBezTo>
                    <a:pt x="2427" y="1473"/>
                    <a:pt x="2417" y="1487"/>
                    <a:pt x="2425" y="1487"/>
                  </a:cubicBezTo>
                  <a:cubicBezTo>
                    <a:pt x="2441" y="1487"/>
                    <a:pt x="2529" y="1431"/>
                    <a:pt x="2576" y="1431"/>
                  </a:cubicBezTo>
                  <a:cubicBezTo>
                    <a:pt x="2272" y="1646"/>
                    <a:pt x="1807" y="2004"/>
                    <a:pt x="1289" y="2379"/>
                  </a:cubicBezTo>
                  <a:cubicBezTo>
                    <a:pt x="1145" y="2487"/>
                    <a:pt x="1020" y="2576"/>
                    <a:pt x="895" y="2684"/>
                  </a:cubicBezTo>
                  <a:lnTo>
                    <a:pt x="698" y="2827"/>
                  </a:lnTo>
                  <a:lnTo>
                    <a:pt x="555" y="2934"/>
                  </a:lnTo>
                  <a:cubicBezTo>
                    <a:pt x="376" y="3059"/>
                    <a:pt x="180" y="3184"/>
                    <a:pt x="1" y="3310"/>
                  </a:cubicBezTo>
                  <a:cubicBezTo>
                    <a:pt x="197" y="3184"/>
                    <a:pt x="394" y="3041"/>
                    <a:pt x="627" y="2898"/>
                  </a:cubicBezTo>
                  <a:cubicBezTo>
                    <a:pt x="770" y="2799"/>
                    <a:pt x="934" y="2679"/>
                    <a:pt x="1089" y="2573"/>
                  </a:cubicBezTo>
                  <a:lnTo>
                    <a:pt x="1089" y="2573"/>
                  </a:lnTo>
                  <a:cubicBezTo>
                    <a:pt x="1076" y="2581"/>
                    <a:pt x="1065" y="2588"/>
                    <a:pt x="1056" y="2594"/>
                  </a:cubicBezTo>
                  <a:cubicBezTo>
                    <a:pt x="1041" y="2604"/>
                    <a:pt x="1030" y="2610"/>
                    <a:pt x="1027" y="2610"/>
                  </a:cubicBezTo>
                  <a:cubicBezTo>
                    <a:pt x="1019" y="2610"/>
                    <a:pt x="1063" y="2572"/>
                    <a:pt x="1217" y="2469"/>
                  </a:cubicBezTo>
                  <a:cubicBezTo>
                    <a:pt x="1485" y="2290"/>
                    <a:pt x="1754" y="2093"/>
                    <a:pt x="2058" y="1879"/>
                  </a:cubicBezTo>
                  <a:cubicBezTo>
                    <a:pt x="2344" y="1682"/>
                    <a:pt x="2666" y="1431"/>
                    <a:pt x="2827" y="1342"/>
                  </a:cubicBezTo>
                  <a:lnTo>
                    <a:pt x="2827" y="1342"/>
                  </a:lnTo>
                  <a:lnTo>
                    <a:pt x="2147" y="1861"/>
                  </a:lnTo>
                  <a:cubicBezTo>
                    <a:pt x="2131" y="1874"/>
                    <a:pt x="2125" y="1880"/>
                    <a:pt x="2127" y="1880"/>
                  </a:cubicBezTo>
                  <a:cubicBezTo>
                    <a:pt x="2141" y="1880"/>
                    <a:pt x="2430" y="1680"/>
                    <a:pt x="2720" y="1467"/>
                  </a:cubicBezTo>
                  <a:cubicBezTo>
                    <a:pt x="2918" y="1324"/>
                    <a:pt x="3109" y="1187"/>
                    <a:pt x="3139" y="1187"/>
                  </a:cubicBezTo>
                  <a:cubicBezTo>
                    <a:pt x="3158" y="1187"/>
                    <a:pt x="3114" y="1240"/>
                    <a:pt x="2970" y="1378"/>
                  </a:cubicBezTo>
                  <a:cubicBezTo>
                    <a:pt x="3256" y="1145"/>
                    <a:pt x="3435" y="984"/>
                    <a:pt x="3524" y="913"/>
                  </a:cubicBezTo>
                  <a:cubicBezTo>
                    <a:pt x="3614" y="823"/>
                    <a:pt x="3632" y="787"/>
                    <a:pt x="3632" y="770"/>
                  </a:cubicBezTo>
                  <a:cubicBezTo>
                    <a:pt x="3632" y="752"/>
                    <a:pt x="3632" y="752"/>
                    <a:pt x="3650" y="716"/>
                  </a:cubicBezTo>
                  <a:cubicBezTo>
                    <a:pt x="3668" y="716"/>
                    <a:pt x="3668" y="698"/>
                    <a:pt x="3685" y="680"/>
                  </a:cubicBezTo>
                  <a:cubicBezTo>
                    <a:pt x="3721" y="662"/>
                    <a:pt x="3739" y="644"/>
                    <a:pt x="3775" y="609"/>
                  </a:cubicBezTo>
                  <a:cubicBezTo>
                    <a:pt x="3918" y="483"/>
                    <a:pt x="4133" y="305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1657700" y="4906700"/>
              <a:ext cx="62175" cy="48325"/>
            </a:xfrm>
            <a:custGeom>
              <a:avLst/>
              <a:gdLst/>
              <a:ahLst/>
              <a:cxnLst/>
              <a:rect l="l" t="t" r="r" b="b"/>
              <a:pathLst>
                <a:path w="2487" h="1933" extrusionOk="0">
                  <a:moveTo>
                    <a:pt x="895" y="1110"/>
                  </a:moveTo>
                  <a:cubicBezTo>
                    <a:pt x="882" y="1123"/>
                    <a:pt x="821" y="1174"/>
                    <a:pt x="741" y="1249"/>
                  </a:cubicBezTo>
                  <a:lnTo>
                    <a:pt x="741" y="1249"/>
                  </a:lnTo>
                  <a:cubicBezTo>
                    <a:pt x="777" y="1228"/>
                    <a:pt x="828" y="1177"/>
                    <a:pt x="895" y="1110"/>
                  </a:cubicBezTo>
                  <a:close/>
                  <a:moveTo>
                    <a:pt x="741" y="1249"/>
                  </a:moveTo>
                  <a:cubicBezTo>
                    <a:pt x="739" y="1250"/>
                    <a:pt x="736" y="1252"/>
                    <a:pt x="734" y="1253"/>
                  </a:cubicBezTo>
                  <a:lnTo>
                    <a:pt x="698" y="1289"/>
                  </a:lnTo>
                  <a:cubicBezTo>
                    <a:pt x="671" y="1313"/>
                    <a:pt x="653" y="1332"/>
                    <a:pt x="642" y="1344"/>
                  </a:cubicBezTo>
                  <a:lnTo>
                    <a:pt x="642" y="1344"/>
                  </a:lnTo>
                  <a:cubicBezTo>
                    <a:pt x="643" y="1344"/>
                    <a:pt x="644" y="1343"/>
                    <a:pt x="644" y="1342"/>
                  </a:cubicBezTo>
                  <a:cubicBezTo>
                    <a:pt x="678" y="1308"/>
                    <a:pt x="711" y="1277"/>
                    <a:pt x="741" y="1249"/>
                  </a:cubicBezTo>
                  <a:close/>
                  <a:moveTo>
                    <a:pt x="2487" y="1"/>
                  </a:moveTo>
                  <a:cubicBezTo>
                    <a:pt x="2236" y="126"/>
                    <a:pt x="2075" y="251"/>
                    <a:pt x="1843" y="448"/>
                  </a:cubicBezTo>
                  <a:cubicBezTo>
                    <a:pt x="1610" y="645"/>
                    <a:pt x="1360" y="877"/>
                    <a:pt x="1056" y="1128"/>
                  </a:cubicBezTo>
                  <a:cubicBezTo>
                    <a:pt x="962" y="1168"/>
                    <a:pt x="667" y="1369"/>
                    <a:pt x="631" y="1369"/>
                  </a:cubicBezTo>
                  <a:cubicBezTo>
                    <a:pt x="624" y="1369"/>
                    <a:pt x="626" y="1362"/>
                    <a:pt x="642" y="1344"/>
                  </a:cubicBezTo>
                  <a:lnTo>
                    <a:pt x="642" y="1344"/>
                  </a:lnTo>
                  <a:cubicBezTo>
                    <a:pt x="356" y="1577"/>
                    <a:pt x="1" y="1879"/>
                    <a:pt x="1" y="1933"/>
                  </a:cubicBezTo>
                  <a:cubicBezTo>
                    <a:pt x="18" y="1915"/>
                    <a:pt x="36" y="1897"/>
                    <a:pt x="72" y="1897"/>
                  </a:cubicBezTo>
                  <a:cubicBezTo>
                    <a:pt x="823" y="1360"/>
                    <a:pt x="2111" y="430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1711800" y="4885675"/>
              <a:ext cx="38950" cy="30900"/>
            </a:xfrm>
            <a:custGeom>
              <a:avLst/>
              <a:gdLst/>
              <a:ahLst/>
              <a:cxnLst/>
              <a:rect l="l" t="t" r="r" b="b"/>
              <a:pathLst>
                <a:path w="1558" h="1236" extrusionOk="0">
                  <a:moveTo>
                    <a:pt x="1557" y="1"/>
                  </a:moveTo>
                  <a:lnTo>
                    <a:pt x="1235" y="251"/>
                  </a:lnTo>
                  <a:cubicBezTo>
                    <a:pt x="1235" y="234"/>
                    <a:pt x="1217" y="198"/>
                    <a:pt x="1199" y="180"/>
                  </a:cubicBezTo>
                  <a:cubicBezTo>
                    <a:pt x="1181" y="198"/>
                    <a:pt x="1110" y="305"/>
                    <a:pt x="931" y="484"/>
                  </a:cubicBezTo>
                  <a:cubicBezTo>
                    <a:pt x="734" y="663"/>
                    <a:pt x="412" y="949"/>
                    <a:pt x="1" y="1235"/>
                  </a:cubicBezTo>
                  <a:cubicBezTo>
                    <a:pt x="162" y="1164"/>
                    <a:pt x="323" y="1038"/>
                    <a:pt x="484" y="913"/>
                  </a:cubicBezTo>
                  <a:cubicBezTo>
                    <a:pt x="645" y="806"/>
                    <a:pt x="788" y="681"/>
                    <a:pt x="1020" y="538"/>
                  </a:cubicBezTo>
                  <a:cubicBezTo>
                    <a:pt x="1235" y="341"/>
                    <a:pt x="1414" y="144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1721200" y="4850800"/>
              <a:ext cx="57275" cy="46550"/>
            </a:xfrm>
            <a:custGeom>
              <a:avLst/>
              <a:gdLst/>
              <a:ahLst/>
              <a:cxnLst/>
              <a:rect l="l" t="t" r="r" b="b"/>
              <a:pathLst>
                <a:path w="2291" h="1862" extrusionOk="0">
                  <a:moveTo>
                    <a:pt x="2290" y="1"/>
                  </a:moveTo>
                  <a:cubicBezTo>
                    <a:pt x="2022" y="198"/>
                    <a:pt x="1718" y="412"/>
                    <a:pt x="1396" y="645"/>
                  </a:cubicBezTo>
                  <a:cubicBezTo>
                    <a:pt x="1253" y="752"/>
                    <a:pt x="1092" y="859"/>
                    <a:pt x="949" y="985"/>
                  </a:cubicBezTo>
                  <a:lnTo>
                    <a:pt x="913" y="1002"/>
                  </a:lnTo>
                  <a:lnTo>
                    <a:pt x="877" y="1020"/>
                  </a:lnTo>
                  <a:cubicBezTo>
                    <a:pt x="883" y="1026"/>
                    <a:pt x="889" y="1028"/>
                    <a:pt x="895" y="1028"/>
                  </a:cubicBezTo>
                  <a:cubicBezTo>
                    <a:pt x="907" y="1028"/>
                    <a:pt x="919" y="1020"/>
                    <a:pt x="931" y="1020"/>
                  </a:cubicBezTo>
                  <a:cubicBezTo>
                    <a:pt x="949" y="1020"/>
                    <a:pt x="931" y="1020"/>
                    <a:pt x="949" y="1002"/>
                  </a:cubicBezTo>
                  <a:lnTo>
                    <a:pt x="1002" y="967"/>
                  </a:lnTo>
                  <a:lnTo>
                    <a:pt x="1110" y="895"/>
                  </a:lnTo>
                  <a:cubicBezTo>
                    <a:pt x="1181" y="841"/>
                    <a:pt x="1253" y="806"/>
                    <a:pt x="1324" y="752"/>
                  </a:cubicBezTo>
                  <a:cubicBezTo>
                    <a:pt x="1592" y="537"/>
                    <a:pt x="1897" y="305"/>
                    <a:pt x="2290" y="1"/>
                  </a:cubicBezTo>
                  <a:close/>
                  <a:moveTo>
                    <a:pt x="877" y="1020"/>
                  </a:moveTo>
                  <a:cubicBezTo>
                    <a:pt x="823" y="1074"/>
                    <a:pt x="770" y="1128"/>
                    <a:pt x="698" y="1217"/>
                  </a:cubicBezTo>
                  <a:lnTo>
                    <a:pt x="734" y="1146"/>
                  </a:lnTo>
                  <a:lnTo>
                    <a:pt x="734" y="1146"/>
                  </a:lnTo>
                  <a:cubicBezTo>
                    <a:pt x="734" y="1146"/>
                    <a:pt x="698" y="1199"/>
                    <a:pt x="573" y="1324"/>
                  </a:cubicBezTo>
                  <a:cubicBezTo>
                    <a:pt x="479" y="1418"/>
                    <a:pt x="318" y="1580"/>
                    <a:pt x="100" y="1774"/>
                  </a:cubicBezTo>
                  <a:lnTo>
                    <a:pt x="100" y="1774"/>
                  </a:lnTo>
                  <a:cubicBezTo>
                    <a:pt x="209" y="1679"/>
                    <a:pt x="293" y="1613"/>
                    <a:pt x="376" y="1557"/>
                  </a:cubicBezTo>
                  <a:cubicBezTo>
                    <a:pt x="466" y="1485"/>
                    <a:pt x="555" y="1414"/>
                    <a:pt x="644" y="1360"/>
                  </a:cubicBezTo>
                  <a:cubicBezTo>
                    <a:pt x="734" y="1289"/>
                    <a:pt x="805" y="1235"/>
                    <a:pt x="841" y="1181"/>
                  </a:cubicBezTo>
                  <a:cubicBezTo>
                    <a:pt x="877" y="1128"/>
                    <a:pt x="877" y="1092"/>
                    <a:pt x="877" y="1020"/>
                  </a:cubicBezTo>
                  <a:close/>
                  <a:moveTo>
                    <a:pt x="100" y="1774"/>
                  </a:moveTo>
                  <a:cubicBezTo>
                    <a:pt x="69" y="1800"/>
                    <a:pt x="36" y="1829"/>
                    <a:pt x="1" y="1861"/>
                  </a:cubicBezTo>
                  <a:cubicBezTo>
                    <a:pt x="35" y="1831"/>
                    <a:pt x="68" y="1802"/>
                    <a:pt x="100" y="1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1740425" y="4874050"/>
              <a:ext cx="2700" cy="4050"/>
            </a:xfrm>
            <a:custGeom>
              <a:avLst/>
              <a:gdLst/>
              <a:ahLst/>
              <a:cxnLst/>
              <a:rect l="l" t="t" r="r" b="b"/>
              <a:pathLst>
                <a:path w="108" h="162" extrusionOk="0">
                  <a:moveTo>
                    <a:pt x="1" y="162"/>
                  </a:moveTo>
                  <a:cubicBezTo>
                    <a:pt x="54" y="90"/>
                    <a:pt x="90" y="37"/>
                    <a:pt x="108" y="1"/>
                  </a:cubicBezTo>
                  <a:cubicBezTo>
                    <a:pt x="90" y="37"/>
                    <a:pt x="54" y="90"/>
                    <a:pt x="1" y="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1764125" y="4863775"/>
              <a:ext cx="21500" cy="13875"/>
            </a:xfrm>
            <a:custGeom>
              <a:avLst/>
              <a:gdLst/>
              <a:ahLst/>
              <a:cxnLst/>
              <a:rect l="l" t="t" r="r" b="b"/>
              <a:pathLst>
                <a:path w="860" h="555" extrusionOk="0">
                  <a:moveTo>
                    <a:pt x="859" y="0"/>
                  </a:moveTo>
                  <a:lnTo>
                    <a:pt x="1" y="555"/>
                  </a:lnTo>
                  <a:lnTo>
                    <a:pt x="215" y="44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1740425" y="4860525"/>
              <a:ext cx="29600" cy="22950"/>
            </a:xfrm>
            <a:custGeom>
              <a:avLst/>
              <a:gdLst/>
              <a:ahLst/>
              <a:cxnLst/>
              <a:rect l="l" t="t" r="r" b="b"/>
              <a:pathLst>
                <a:path w="1184" h="918" extrusionOk="0">
                  <a:moveTo>
                    <a:pt x="1181" y="0"/>
                  </a:moveTo>
                  <a:cubicBezTo>
                    <a:pt x="1180" y="0"/>
                    <a:pt x="1169" y="7"/>
                    <a:pt x="1145" y="23"/>
                  </a:cubicBezTo>
                  <a:cubicBezTo>
                    <a:pt x="1064" y="83"/>
                    <a:pt x="999" y="131"/>
                    <a:pt x="948" y="170"/>
                  </a:cubicBezTo>
                  <a:lnTo>
                    <a:pt x="948" y="170"/>
                  </a:lnTo>
                  <a:cubicBezTo>
                    <a:pt x="1090" y="67"/>
                    <a:pt x="1184" y="0"/>
                    <a:pt x="1181" y="0"/>
                  </a:cubicBezTo>
                  <a:close/>
                  <a:moveTo>
                    <a:pt x="948" y="170"/>
                  </a:moveTo>
                  <a:cubicBezTo>
                    <a:pt x="816" y="265"/>
                    <a:pt x="642" y="392"/>
                    <a:pt x="466" y="524"/>
                  </a:cubicBezTo>
                  <a:cubicBezTo>
                    <a:pt x="412" y="560"/>
                    <a:pt x="358" y="613"/>
                    <a:pt x="305" y="649"/>
                  </a:cubicBezTo>
                  <a:lnTo>
                    <a:pt x="215" y="703"/>
                  </a:lnTo>
                  <a:lnTo>
                    <a:pt x="197" y="721"/>
                  </a:lnTo>
                  <a:cubicBezTo>
                    <a:pt x="180" y="757"/>
                    <a:pt x="144" y="774"/>
                    <a:pt x="126" y="792"/>
                  </a:cubicBezTo>
                  <a:cubicBezTo>
                    <a:pt x="72" y="846"/>
                    <a:pt x="19" y="900"/>
                    <a:pt x="1" y="918"/>
                  </a:cubicBezTo>
                  <a:cubicBezTo>
                    <a:pt x="54" y="900"/>
                    <a:pt x="144" y="810"/>
                    <a:pt x="233" y="757"/>
                  </a:cubicBezTo>
                  <a:cubicBezTo>
                    <a:pt x="233" y="739"/>
                    <a:pt x="305" y="685"/>
                    <a:pt x="358" y="649"/>
                  </a:cubicBezTo>
                  <a:cubicBezTo>
                    <a:pt x="412" y="613"/>
                    <a:pt x="466" y="578"/>
                    <a:pt x="519" y="542"/>
                  </a:cubicBezTo>
                  <a:cubicBezTo>
                    <a:pt x="609" y="488"/>
                    <a:pt x="680" y="452"/>
                    <a:pt x="716" y="452"/>
                  </a:cubicBezTo>
                  <a:cubicBezTo>
                    <a:pt x="1023" y="241"/>
                    <a:pt x="1105" y="179"/>
                    <a:pt x="1087" y="179"/>
                  </a:cubicBezTo>
                  <a:cubicBezTo>
                    <a:pt x="1074" y="179"/>
                    <a:pt x="1014" y="209"/>
                    <a:pt x="949" y="238"/>
                  </a:cubicBezTo>
                  <a:cubicBezTo>
                    <a:pt x="878" y="269"/>
                    <a:pt x="804" y="307"/>
                    <a:pt x="789" y="307"/>
                  </a:cubicBezTo>
                  <a:cubicBezTo>
                    <a:pt x="774" y="307"/>
                    <a:pt x="810" y="274"/>
                    <a:pt x="948" y="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1799000" y="4833825"/>
              <a:ext cx="24625" cy="20575"/>
            </a:xfrm>
            <a:custGeom>
              <a:avLst/>
              <a:gdLst/>
              <a:ahLst/>
              <a:cxnLst/>
              <a:rect l="l" t="t" r="r" b="b"/>
              <a:pathLst>
                <a:path w="985" h="823" extrusionOk="0">
                  <a:moveTo>
                    <a:pt x="1" y="823"/>
                  </a:moveTo>
                  <a:lnTo>
                    <a:pt x="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1811975" y="4808325"/>
              <a:ext cx="48775" cy="55475"/>
            </a:xfrm>
            <a:custGeom>
              <a:avLst/>
              <a:gdLst/>
              <a:ahLst/>
              <a:cxnLst/>
              <a:rect l="l" t="t" r="r" b="b"/>
              <a:pathLst>
                <a:path w="1951" h="2219" extrusionOk="0">
                  <a:moveTo>
                    <a:pt x="1414" y="448"/>
                  </a:moveTo>
                  <a:cubicBezTo>
                    <a:pt x="1092" y="716"/>
                    <a:pt x="931" y="823"/>
                    <a:pt x="841" y="895"/>
                  </a:cubicBezTo>
                  <a:cubicBezTo>
                    <a:pt x="788" y="927"/>
                    <a:pt x="760" y="933"/>
                    <a:pt x="738" y="933"/>
                  </a:cubicBezTo>
                  <a:cubicBezTo>
                    <a:pt x="724" y="933"/>
                    <a:pt x="713" y="931"/>
                    <a:pt x="698" y="931"/>
                  </a:cubicBezTo>
                  <a:cubicBezTo>
                    <a:pt x="645" y="931"/>
                    <a:pt x="573" y="966"/>
                    <a:pt x="126" y="1396"/>
                  </a:cubicBezTo>
                  <a:cubicBezTo>
                    <a:pt x="340" y="1217"/>
                    <a:pt x="466" y="1145"/>
                    <a:pt x="573" y="1092"/>
                  </a:cubicBezTo>
                  <a:cubicBezTo>
                    <a:pt x="680" y="1038"/>
                    <a:pt x="752" y="1020"/>
                    <a:pt x="967" y="841"/>
                  </a:cubicBezTo>
                  <a:lnTo>
                    <a:pt x="1414" y="448"/>
                  </a:lnTo>
                  <a:close/>
                  <a:moveTo>
                    <a:pt x="1950" y="0"/>
                  </a:moveTo>
                  <a:cubicBezTo>
                    <a:pt x="1682" y="215"/>
                    <a:pt x="1396" y="412"/>
                    <a:pt x="1110" y="662"/>
                  </a:cubicBezTo>
                  <a:cubicBezTo>
                    <a:pt x="1342" y="466"/>
                    <a:pt x="1324" y="501"/>
                    <a:pt x="1414" y="448"/>
                  </a:cubicBezTo>
                  <a:lnTo>
                    <a:pt x="1414" y="448"/>
                  </a:lnTo>
                  <a:cubicBezTo>
                    <a:pt x="1414" y="448"/>
                    <a:pt x="1414" y="448"/>
                    <a:pt x="1414" y="448"/>
                  </a:cubicBezTo>
                  <a:cubicBezTo>
                    <a:pt x="1467" y="412"/>
                    <a:pt x="1557" y="376"/>
                    <a:pt x="1646" y="305"/>
                  </a:cubicBezTo>
                  <a:lnTo>
                    <a:pt x="1646" y="305"/>
                  </a:lnTo>
                  <a:cubicBezTo>
                    <a:pt x="1360" y="644"/>
                    <a:pt x="1145" y="931"/>
                    <a:pt x="877" y="1253"/>
                  </a:cubicBezTo>
                  <a:cubicBezTo>
                    <a:pt x="627" y="1557"/>
                    <a:pt x="323" y="1897"/>
                    <a:pt x="1" y="2218"/>
                  </a:cubicBezTo>
                  <a:cubicBezTo>
                    <a:pt x="162" y="2075"/>
                    <a:pt x="251" y="2022"/>
                    <a:pt x="358" y="1950"/>
                  </a:cubicBezTo>
                  <a:cubicBezTo>
                    <a:pt x="466" y="1879"/>
                    <a:pt x="591" y="1753"/>
                    <a:pt x="895" y="1396"/>
                  </a:cubicBezTo>
                  <a:lnTo>
                    <a:pt x="895" y="1396"/>
                  </a:lnTo>
                  <a:cubicBezTo>
                    <a:pt x="889" y="1399"/>
                    <a:pt x="885" y="1400"/>
                    <a:pt x="882" y="1400"/>
                  </a:cubicBezTo>
                  <a:cubicBezTo>
                    <a:pt x="859" y="1400"/>
                    <a:pt x="902" y="1329"/>
                    <a:pt x="881" y="1329"/>
                  </a:cubicBezTo>
                  <a:cubicBezTo>
                    <a:pt x="869" y="1329"/>
                    <a:pt x="839" y="1350"/>
                    <a:pt x="770" y="1414"/>
                  </a:cubicBezTo>
                  <a:cubicBezTo>
                    <a:pt x="1020" y="1109"/>
                    <a:pt x="1217" y="966"/>
                    <a:pt x="1467" y="698"/>
                  </a:cubicBezTo>
                  <a:cubicBezTo>
                    <a:pt x="1503" y="573"/>
                    <a:pt x="1736" y="287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1807500" y="4761150"/>
              <a:ext cx="100225" cy="75825"/>
            </a:xfrm>
            <a:custGeom>
              <a:avLst/>
              <a:gdLst/>
              <a:ahLst/>
              <a:cxnLst/>
              <a:rect l="l" t="t" r="r" b="b"/>
              <a:pathLst>
                <a:path w="4009" h="3033" extrusionOk="0">
                  <a:moveTo>
                    <a:pt x="3739" y="81"/>
                  </a:moveTo>
                  <a:cubicBezTo>
                    <a:pt x="3605" y="188"/>
                    <a:pt x="3565" y="224"/>
                    <a:pt x="3578" y="224"/>
                  </a:cubicBezTo>
                  <a:cubicBezTo>
                    <a:pt x="3581" y="224"/>
                    <a:pt x="3586" y="223"/>
                    <a:pt x="3592" y="220"/>
                  </a:cubicBezTo>
                  <a:lnTo>
                    <a:pt x="3592" y="220"/>
                  </a:lnTo>
                  <a:cubicBezTo>
                    <a:pt x="3640" y="176"/>
                    <a:pt x="3689" y="130"/>
                    <a:pt x="3739" y="81"/>
                  </a:cubicBezTo>
                  <a:close/>
                  <a:moveTo>
                    <a:pt x="3997" y="1"/>
                  </a:moveTo>
                  <a:cubicBezTo>
                    <a:pt x="3968" y="1"/>
                    <a:pt x="3840" y="76"/>
                    <a:pt x="3739" y="152"/>
                  </a:cubicBezTo>
                  <a:cubicBezTo>
                    <a:pt x="3674" y="181"/>
                    <a:pt x="3618" y="210"/>
                    <a:pt x="3592" y="220"/>
                  </a:cubicBezTo>
                  <a:lnTo>
                    <a:pt x="3592" y="220"/>
                  </a:lnTo>
                  <a:cubicBezTo>
                    <a:pt x="3167" y="614"/>
                    <a:pt x="2852" y="836"/>
                    <a:pt x="2594" y="1029"/>
                  </a:cubicBezTo>
                  <a:cubicBezTo>
                    <a:pt x="2451" y="1136"/>
                    <a:pt x="2326" y="1226"/>
                    <a:pt x="2219" y="1333"/>
                  </a:cubicBezTo>
                  <a:cubicBezTo>
                    <a:pt x="2116" y="1418"/>
                    <a:pt x="2046" y="1504"/>
                    <a:pt x="1978" y="1621"/>
                  </a:cubicBezTo>
                  <a:lnTo>
                    <a:pt x="1978" y="1621"/>
                  </a:lnTo>
                  <a:cubicBezTo>
                    <a:pt x="2248" y="1431"/>
                    <a:pt x="2575" y="1192"/>
                    <a:pt x="3095" y="796"/>
                  </a:cubicBezTo>
                  <a:lnTo>
                    <a:pt x="3095" y="796"/>
                  </a:lnTo>
                  <a:lnTo>
                    <a:pt x="2255" y="1369"/>
                  </a:lnTo>
                  <a:cubicBezTo>
                    <a:pt x="2559" y="1100"/>
                    <a:pt x="2881" y="886"/>
                    <a:pt x="3167" y="671"/>
                  </a:cubicBezTo>
                  <a:cubicBezTo>
                    <a:pt x="3453" y="474"/>
                    <a:pt x="3703" y="295"/>
                    <a:pt x="3972" y="45"/>
                  </a:cubicBezTo>
                  <a:cubicBezTo>
                    <a:pt x="4003" y="14"/>
                    <a:pt x="4009" y="1"/>
                    <a:pt x="3997" y="1"/>
                  </a:cubicBezTo>
                  <a:close/>
                  <a:moveTo>
                    <a:pt x="1978" y="1621"/>
                  </a:moveTo>
                  <a:cubicBezTo>
                    <a:pt x="1821" y="1731"/>
                    <a:pt x="1684" y="1825"/>
                    <a:pt x="1539" y="1923"/>
                  </a:cubicBezTo>
                  <a:cubicBezTo>
                    <a:pt x="1478" y="1964"/>
                    <a:pt x="1417" y="2005"/>
                    <a:pt x="1353" y="2049"/>
                  </a:cubicBezTo>
                  <a:lnTo>
                    <a:pt x="1353" y="2049"/>
                  </a:lnTo>
                  <a:cubicBezTo>
                    <a:pt x="1397" y="2039"/>
                    <a:pt x="1528" y="1955"/>
                    <a:pt x="1968" y="1637"/>
                  </a:cubicBezTo>
                  <a:cubicBezTo>
                    <a:pt x="1972" y="1631"/>
                    <a:pt x="1975" y="1626"/>
                    <a:pt x="1978" y="1621"/>
                  </a:cubicBezTo>
                  <a:close/>
                  <a:moveTo>
                    <a:pt x="1304" y="2015"/>
                  </a:moveTo>
                  <a:cubicBezTo>
                    <a:pt x="1261" y="2015"/>
                    <a:pt x="1124" y="2096"/>
                    <a:pt x="573" y="2496"/>
                  </a:cubicBezTo>
                  <a:lnTo>
                    <a:pt x="1" y="3032"/>
                  </a:lnTo>
                  <a:cubicBezTo>
                    <a:pt x="630" y="2552"/>
                    <a:pt x="1021" y="2274"/>
                    <a:pt x="1353" y="2049"/>
                  </a:cubicBezTo>
                  <a:lnTo>
                    <a:pt x="1353" y="2049"/>
                  </a:lnTo>
                  <a:cubicBezTo>
                    <a:pt x="1349" y="2049"/>
                    <a:pt x="1347" y="2050"/>
                    <a:pt x="1344" y="2050"/>
                  </a:cubicBezTo>
                  <a:cubicBezTo>
                    <a:pt x="1331" y="2050"/>
                    <a:pt x="1329" y="2040"/>
                    <a:pt x="1324" y="2031"/>
                  </a:cubicBezTo>
                  <a:cubicBezTo>
                    <a:pt x="1320" y="2022"/>
                    <a:pt x="1316" y="2015"/>
                    <a:pt x="1304" y="2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1715825" y="4797600"/>
              <a:ext cx="160575" cy="193200"/>
            </a:xfrm>
            <a:custGeom>
              <a:avLst/>
              <a:gdLst/>
              <a:ahLst/>
              <a:cxnLst/>
              <a:rect l="l" t="t" r="r" b="b"/>
              <a:pathLst>
                <a:path w="6423" h="7728" extrusionOk="0">
                  <a:moveTo>
                    <a:pt x="6154" y="608"/>
                  </a:moveTo>
                  <a:cubicBezTo>
                    <a:pt x="6127" y="638"/>
                    <a:pt x="6099" y="671"/>
                    <a:pt x="6069" y="706"/>
                  </a:cubicBezTo>
                  <a:lnTo>
                    <a:pt x="6069" y="706"/>
                  </a:lnTo>
                  <a:cubicBezTo>
                    <a:pt x="6097" y="674"/>
                    <a:pt x="6125" y="641"/>
                    <a:pt x="6154" y="608"/>
                  </a:cubicBezTo>
                  <a:close/>
                  <a:moveTo>
                    <a:pt x="6422" y="0"/>
                  </a:moveTo>
                  <a:cubicBezTo>
                    <a:pt x="6351" y="161"/>
                    <a:pt x="5886" y="716"/>
                    <a:pt x="5564" y="1073"/>
                  </a:cubicBezTo>
                  <a:cubicBezTo>
                    <a:pt x="5307" y="1387"/>
                    <a:pt x="5130" y="1599"/>
                    <a:pt x="5196" y="1599"/>
                  </a:cubicBezTo>
                  <a:cubicBezTo>
                    <a:pt x="5213" y="1599"/>
                    <a:pt x="5245" y="1585"/>
                    <a:pt x="5296" y="1556"/>
                  </a:cubicBezTo>
                  <a:lnTo>
                    <a:pt x="5296" y="1556"/>
                  </a:lnTo>
                  <a:lnTo>
                    <a:pt x="4759" y="2129"/>
                  </a:lnTo>
                  <a:lnTo>
                    <a:pt x="5224" y="1682"/>
                  </a:lnTo>
                  <a:lnTo>
                    <a:pt x="5224" y="1682"/>
                  </a:lnTo>
                  <a:cubicBezTo>
                    <a:pt x="5217" y="1690"/>
                    <a:pt x="5211" y="1699"/>
                    <a:pt x="5204" y="1708"/>
                  </a:cubicBezTo>
                  <a:lnTo>
                    <a:pt x="5204" y="1708"/>
                  </a:lnTo>
                  <a:cubicBezTo>
                    <a:pt x="5306" y="1588"/>
                    <a:pt x="5408" y="1462"/>
                    <a:pt x="5510" y="1360"/>
                  </a:cubicBezTo>
                  <a:cubicBezTo>
                    <a:pt x="5733" y="1107"/>
                    <a:pt x="5920" y="878"/>
                    <a:pt x="6069" y="706"/>
                  </a:cubicBezTo>
                  <a:lnTo>
                    <a:pt x="6069" y="706"/>
                  </a:lnTo>
                  <a:cubicBezTo>
                    <a:pt x="5735" y="1083"/>
                    <a:pt x="5444" y="1391"/>
                    <a:pt x="5407" y="1391"/>
                  </a:cubicBezTo>
                  <a:cubicBezTo>
                    <a:pt x="5392" y="1391"/>
                    <a:pt x="5416" y="1344"/>
                    <a:pt x="5492" y="1234"/>
                  </a:cubicBezTo>
                  <a:lnTo>
                    <a:pt x="6208" y="501"/>
                  </a:lnTo>
                  <a:cubicBezTo>
                    <a:pt x="6315" y="286"/>
                    <a:pt x="6387" y="107"/>
                    <a:pt x="6422" y="0"/>
                  </a:cubicBezTo>
                  <a:close/>
                  <a:moveTo>
                    <a:pt x="5204" y="1708"/>
                  </a:moveTo>
                  <a:cubicBezTo>
                    <a:pt x="5181" y="1735"/>
                    <a:pt x="5158" y="1762"/>
                    <a:pt x="5135" y="1789"/>
                  </a:cubicBezTo>
                  <a:cubicBezTo>
                    <a:pt x="4991" y="1950"/>
                    <a:pt x="4866" y="2111"/>
                    <a:pt x="4723" y="2272"/>
                  </a:cubicBezTo>
                  <a:cubicBezTo>
                    <a:pt x="4516" y="2520"/>
                    <a:pt x="4318" y="2760"/>
                    <a:pt x="4133" y="2990"/>
                  </a:cubicBezTo>
                  <a:lnTo>
                    <a:pt x="4133" y="2990"/>
                  </a:lnTo>
                  <a:cubicBezTo>
                    <a:pt x="4283" y="2825"/>
                    <a:pt x="4441" y="2647"/>
                    <a:pt x="4598" y="2451"/>
                  </a:cubicBezTo>
                  <a:cubicBezTo>
                    <a:pt x="4705" y="2326"/>
                    <a:pt x="4813" y="2200"/>
                    <a:pt x="4920" y="2075"/>
                  </a:cubicBezTo>
                  <a:cubicBezTo>
                    <a:pt x="5004" y="1958"/>
                    <a:pt x="5103" y="1840"/>
                    <a:pt x="5204" y="1708"/>
                  </a:cubicBezTo>
                  <a:close/>
                  <a:moveTo>
                    <a:pt x="3374" y="4033"/>
                  </a:moveTo>
                  <a:lnTo>
                    <a:pt x="2988" y="4508"/>
                  </a:lnTo>
                  <a:cubicBezTo>
                    <a:pt x="2986" y="4510"/>
                    <a:pt x="2984" y="4512"/>
                    <a:pt x="2982" y="4514"/>
                  </a:cubicBezTo>
                  <a:lnTo>
                    <a:pt x="2982" y="4514"/>
                  </a:lnTo>
                  <a:cubicBezTo>
                    <a:pt x="2971" y="4530"/>
                    <a:pt x="2960" y="4545"/>
                    <a:pt x="2949" y="4560"/>
                  </a:cubicBezTo>
                  <a:lnTo>
                    <a:pt x="2949" y="4560"/>
                  </a:lnTo>
                  <a:cubicBezTo>
                    <a:pt x="2976" y="4535"/>
                    <a:pt x="3063" y="4444"/>
                    <a:pt x="3149" y="4347"/>
                  </a:cubicBezTo>
                  <a:cubicBezTo>
                    <a:pt x="3185" y="4293"/>
                    <a:pt x="3221" y="4257"/>
                    <a:pt x="3238" y="4222"/>
                  </a:cubicBezTo>
                  <a:cubicBezTo>
                    <a:pt x="3292" y="4168"/>
                    <a:pt x="3328" y="4114"/>
                    <a:pt x="3346" y="4078"/>
                  </a:cubicBezTo>
                  <a:cubicBezTo>
                    <a:pt x="3360" y="4059"/>
                    <a:pt x="3370" y="4044"/>
                    <a:pt x="3374" y="4033"/>
                  </a:cubicBezTo>
                  <a:close/>
                  <a:moveTo>
                    <a:pt x="4133" y="2990"/>
                  </a:moveTo>
                  <a:lnTo>
                    <a:pt x="4133" y="2990"/>
                  </a:lnTo>
                  <a:cubicBezTo>
                    <a:pt x="4078" y="3050"/>
                    <a:pt x="4024" y="3109"/>
                    <a:pt x="3972" y="3166"/>
                  </a:cubicBezTo>
                  <a:cubicBezTo>
                    <a:pt x="3578" y="3596"/>
                    <a:pt x="3238" y="3953"/>
                    <a:pt x="2988" y="4204"/>
                  </a:cubicBezTo>
                  <a:cubicBezTo>
                    <a:pt x="2863" y="4311"/>
                    <a:pt x="2756" y="4436"/>
                    <a:pt x="2630" y="4544"/>
                  </a:cubicBezTo>
                  <a:cubicBezTo>
                    <a:pt x="2523" y="4651"/>
                    <a:pt x="2416" y="4758"/>
                    <a:pt x="2290" y="4883"/>
                  </a:cubicBezTo>
                  <a:cubicBezTo>
                    <a:pt x="2058" y="5134"/>
                    <a:pt x="1807" y="5420"/>
                    <a:pt x="1629" y="5670"/>
                  </a:cubicBezTo>
                  <a:cubicBezTo>
                    <a:pt x="1414" y="5992"/>
                    <a:pt x="1199" y="6261"/>
                    <a:pt x="931" y="6601"/>
                  </a:cubicBezTo>
                  <a:cubicBezTo>
                    <a:pt x="663" y="6940"/>
                    <a:pt x="341" y="7316"/>
                    <a:pt x="1" y="7727"/>
                  </a:cubicBezTo>
                  <a:cubicBezTo>
                    <a:pt x="448" y="7495"/>
                    <a:pt x="967" y="7209"/>
                    <a:pt x="1629" y="6833"/>
                  </a:cubicBezTo>
                  <a:cubicBezTo>
                    <a:pt x="1854" y="6673"/>
                    <a:pt x="1923" y="6616"/>
                    <a:pt x="1903" y="6616"/>
                  </a:cubicBezTo>
                  <a:cubicBezTo>
                    <a:pt x="1854" y="6616"/>
                    <a:pt x="1231" y="6989"/>
                    <a:pt x="1165" y="6989"/>
                  </a:cubicBezTo>
                  <a:cubicBezTo>
                    <a:pt x="1158" y="6989"/>
                    <a:pt x="1157" y="6985"/>
                    <a:pt x="1164" y="6976"/>
                  </a:cubicBezTo>
                  <a:cubicBezTo>
                    <a:pt x="1486" y="6708"/>
                    <a:pt x="1557" y="6690"/>
                    <a:pt x="1664" y="6654"/>
                  </a:cubicBezTo>
                  <a:cubicBezTo>
                    <a:pt x="1772" y="6618"/>
                    <a:pt x="1897" y="6565"/>
                    <a:pt x="2165" y="6332"/>
                  </a:cubicBezTo>
                  <a:cubicBezTo>
                    <a:pt x="2215" y="6283"/>
                    <a:pt x="2219" y="6263"/>
                    <a:pt x="2194" y="6263"/>
                  </a:cubicBezTo>
                  <a:cubicBezTo>
                    <a:pt x="2146" y="6263"/>
                    <a:pt x="1989" y="6334"/>
                    <a:pt x="1825" y="6404"/>
                  </a:cubicBezTo>
                  <a:cubicBezTo>
                    <a:pt x="1557" y="6529"/>
                    <a:pt x="1253" y="6690"/>
                    <a:pt x="1181" y="6690"/>
                  </a:cubicBezTo>
                  <a:cubicBezTo>
                    <a:pt x="1199" y="6690"/>
                    <a:pt x="1199" y="6672"/>
                    <a:pt x="1217" y="6672"/>
                  </a:cubicBezTo>
                  <a:cubicBezTo>
                    <a:pt x="1300" y="6548"/>
                    <a:pt x="1314" y="6508"/>
                    <a:pt x="1291" y="6508"/>
                  </a:cubicBezTo>
                  <a:cubicBezTo>
                    <a:pt x="1264" y="6508"/>
                    <a:pt x="1187" y="6562"/>
                    <a:pt x="1110" y="6601"/>
                  </a:cubicBezTo>
                  <a:cubicBezTo>
                    <a:pt x="1414" y="6314"/>
                    <a:pt x="1754" y="5921"/>
                    <a:pt x="2004" y="5724"/>
                  </a:cubicBezTo>
                  <a:cubicBezTo>
                    <a:pt x="2040" y="5670"/>
                    <a:pt x="2076" y="5599"/>
                    <a:pt x="2129" y="5545"/>
                  </a:cubicBezTo>
                  <a:cubicBezTo>
                    <a:pt x="2147" y="5509"/>
                    <a:pt x="2165" y="5474"/>
                    <a:pt x="2201" y="5438"/>
                  </a:cubicBezTo>
                  <a:cubicBezTo>
                    <a:pt x="2219" y="5402"/>
                    <a:pt x="2237" y="5384"/>
                    <a:pt x="2255" y="5348"/>
                  </a:cubicBezTo>
                  <a:cubicBezTo>
                    <a:pt x="2344" y="5241"/>
                    <a:pt x="2451" y="5152"/>
                    <a:pt x="2523" y="5044"/>
                  </a:cubicBezTo>
                  <a:cubicBezTo>
                    <a:pt x="2577" y="5009"/>
                    <a:pt x="2612" y="4973"/>
                    <a:pt x="2648" y="4919"/>
                  </a:cubicBezTo>
                  <a:cubicBezTo>
                    <a:pt x="2702" y="4866"/>
                    <a:pt x="2702" y="4866"/>
                    <a:pt x="2791" y="4740"/>
                  </a:cubicBezTo>
                  <a:cubicBezTo>
                    <a:pt x="2850" y="4682"/>
                    <a:pt x="2901" y="4623"/>
                    <a:pt x="2949" y="4560"/>
                  </a:cubicBezTo>
                  <a:lnTo>
                    <a:pt x="2949" y="4560"/>
                  </a:lnTo>
                  <a:cubicBezTo>
                    <a:pt x="2944" y="4564"/>
                    <a:pt x="2941" y="4567"/>
                    <a:pt x="2940" y="4567"/>
                  </a:cubicBezTo>
                  <a:cubicBezTo>
                    <a:pt x="2938" y="4567"/>
                    <a:pt x="2950" y="4551"/>
                    <a:pt x="2982" y="4514"/>
                  </a:cubicBezTo>
                  <a:lnTo>
                    <a:pt x="2982" y="4514"/>
                  </a:lnTo>
                  <a:cubicBezTo>
                    <a:pt x="2996" y="4495"/>
                    <a:pt x="3010" y="4475"/>
                    <a:pt x="3024" y="4454"/>
                  </a:cubicBezTo>
                  <a:cubicBezTo>
                    <a:pt x="3113" y="4329"/>
                    <a:pt x="3203" y="4222"/>
                    <a:pt x="3292" y="4078"/>
                  </a:cubicBezTo>
                  <a:cubicBezTo>
                    <a:pt x="3334" y="4036"/>
                    <a:pt x="3361" y="4018"/>
                    <a:pt x="3371" y="4018"/>
                  </a:cubicBezTo>
                  <a:cubicBezTo>
                    <a:pt x="3377" y="4018"/>
                    <a:pt x="3377" y="4023"/>
                    <a:pt x="3374" y="4033"/>
                  </a:cubicBezTo>
                  <a:lnTo>
                    <a:pt x="3374" y="4033"/>
                  </a:lnTo>
                  <a:lnTo>
                    <a:pt x="3453" y="3935"/>
                  </a:lnTo>
                  <a:lnTo>
                    <a:pt x="3453" y="3935"/>
                  </a:lnTo>
                  <a:lnTo>
                    <a:pt x="3382" y="4007"/>
                  </a:lnTo>
                  <a:cubicBezTo>
                    <a:pt x="3580" y="3699"/>
                    <a:pt x="3838" y="3357"/>
                    <a:pt x="4133" y="2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1876375" y="4765400"/>
              <a:ext cx="31325" cy="39375"/>
            </a:xfrm>
            <a:custGeom>
              <a:avLst/>
              <a:gdLst/>
              <a:ahLst/>
              <a:cxnLst/>
              <a:rect l="l" t="t" r="r" b="b"/>
              <a:pathLst>
                <a:path w="1253" h="1575" extrusionOk="0">
                  <a:moveTo>
                    <a:pt x="1253" y="0"/>
                  </a:moveTo>
                  <a:lnTo>
                    <a:pt x="1253" y="0"/>
                  </a:lnTo>
                  <a:cubicBezTo>
                    <a:pt x="824" y="502"/>
                    <a:pt x="713" y="650"/>
                    <a:pt x="734" y="650"/>
                  </a:cubicBezTo>
                  <a:cubicBezTo>
                    <a:pt x="735" y="650"/>
                    <a:pt x="735" y="650"/>
                    <a:pt x="736" y="649"/>
                  </a:cubicBezTo>
                  <a:lnTo>
                    <a:pt x="736" y="649"/>
                  </a:lnTo>
                  <a:lnTo>
                    <a:pt x="0" y="1574"/>
                  </a:lnTo>
                  <a:lnTo>
                    <a:pt x="591" y="984"/>
                  </a:lnTo>
                  <a:cubicBezTo>
                    <a:pt x="1010" y="483"/>
                    <a:pt x="1125" y="333"/>
                    <a:pt x="1107" y="333"/>
                  </a:cubicBezTo>
                  <a:cubicBezTo>
                    <a:pt x="1093" y="333"/>
                    <a:pt x="1005" y="417"/>
                    <a:pt x="913" y="501"/>
                  </a:cubicBezTo>
                  <a:cubicBezTo>
                    <a:pt x="834" y="572"/>
                    <a:pt x="756" y="644"/>
                    <a:pt x="736" y="649"/>
                  </a:cubicBezTo>
                  <a:lnTo>
                    <a:pt x="736" y="649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1748025" y="4939225"/>
              <a:ext cx="14225" cy="17150"/>
            </a:xfrm>
            <a:custGeom>
              <a:avLst/>
              <a:gdLst/>
              <a:ahLst/>
              <a:cxnLst/>
              <a:rect l="l" t="t" r="r" b="b"/>
              <a:pathLst>
                <a:path w="569" h="686" extrusionOk="0">
                  <a:moveTo>
                    <a:pt x="569" y="1"/>
                  </a:moveTo>
                  <a:cubicBezTo>
                    <a:pt x="568" y="1"/>
                    <a:pt x="555" y="33"/>
                    <a:pt x="519" y="95"/>
                  </a:cubicBezTo>
                  <a:cubicBezTo>
                    <a:pt x="491" y="138"/>
                    <a:pt x="453" y="192"/>
                    <a:pt x="398" y="262"/>
                  </a:cubicBezTo>
                  <a:lnTo>
                    <a:pt x="398" y="262"/>
                  </a:lnTo>
                  <a:lnTo>
                    <a:pt x="555" y="95"/>
                  </a:lnTo>
                  <a:lnTo>
                    <a:pt x="537" y="95"/>
                  </a:lnTo>
                  <a:cubicBezTo>
                    <a:pt x="555" y="33"/>
                    <a:pt x="568" y="1"/>
                    <a:pt x="569" y="1"/>
                  </a:cubicBezTo>
                  <a:close/>
                  <a:moveTo>
                    <a:pt x="398" y="262"/>
                  </a:moveTo>
                  <a:lnTo>
                    <a:pt x="1" y="685"/>
                  </a:lnTo>
                  <a:cubicBezTo>
                    <a:pt x="194" y="503"/>
                    <a:pt x="316" y="366"/>
                    <a:pt x="39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1727450" y="4966625"/>
              <a:ext cx="19275" cy="14775"/>
            </a:xfrm>
            <a:custGeom>
              <a:avLst/>
              <a:gdLst/>
              <a:ahLst/>
              <a:cxnLst/>
              <a:rect l="l" t="t" r="r" b="b"/>
              <a:pathLst>
                <a:path w="771" h="591" extrusionOk="0">
                  <a:moveTo>
                    <a:pt x="770" y="1"/>
                  </a:moveTo>
                  <a:lnTo>
                    <a:pt x="1" y="591"/>
                  </a:lnTo>
                  <a:lnTo>
                    <a:pt x="752" y="72"/>
                  </a:lnTo>
                  <a:cubicBezTo>
                    <a:pt x="752" y="36"/>
                    <a:pt x="752" y="18"/>
                    <a:pt x="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1770400" y="4947075"/>
              <a:ext cx="14625" cy="7050"/>
            </a:xfrm>
            <a:custGeom>
              <a:avLst/>
              <a:gdLst/>
              <a:ahLst/>
              <a:cxnLst/>
              <a:rect l="l" t="t" r="r" b="b"/>
              <a:pathLst>
                <a:path w="585" h="282" extrusionOk="0">
                  <a:moveTo>
                    <a:pt x="548" y="1"/>
                  </a:moveTo>
                  <a:cubicBezTo>
                    <a:pt x="538" y="1"/>
                    <a:pt x="521" y="5"/>
                    <a:pt x="501" y="13"/>
                  </a:cubicBezTo>
                  <a:cubicBezTo>
                    <a:pt x="447" y="31"/>
                    <a:pt x="394" y="67"/>
                    <a:pt x="304" y="103"/>
                  </a:cubicBezTo>
                  <a:cubicBezTo>
                    <a:pt x="215" y="157"/>
                    <a:pt x="125" y="210"/>
                    <a:pt x="0" y="282"/>
                  </a:cubicBezTo>
                  <a:cubicBezTo>
                    <a:pt x="197" y="174"/>
                    <a:pt x="286" y="139"/>
                    <a:pt x="358" y="121"/>
                  </a:cubicBezTo>
                  <a:cubicBezTo>
                    <a:pt x="375" y="117"/>
                    <a:pt x="388" y="114"/>
                    <a:pt x="397" y="114"/>
                  </a:cubicBezTo>
                  <a:cubicBezTo>
                    <a:pt x="425" y="114"/>
                    <a:pt x="413" y="138"/>
                    <a:pt x="358" y="192"/>
                  </a:cubicBezTo>
                  <a:cubicBezTo>
                    <a:pt x="552" y="54"/>
                    <a:pt x="58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1836575" y="4920325"/>
              <a:ext cx="11225" cy="10100"/>
            </a:xfrm>
            <a:custGeom>
              <a:avLst/>
              <a:gdLst/>
              <a:ahLst/>
              <a:cxnLst/>
              <a:rect l="l" t="t" r="r" b="b"/>
              <a:pathLst>
                <a:path w="449" h="404" extrusionOk="0">
                  <a:moveTo>
                    <a:pt x="428" y="1"/>
                  </a:moveTo>
                  <a:cubicBezTo>
                    <a:pt x="412" y="1"/>
                    <a:pt x="358" y="24"/>
                    <a:pt x="251" y="82"/>
                  </a:cubicBezTo>
                  <a:cubicBezTo>
                    <a:pt x="72" y="171"/>
                    <a:pt x="54" y="189"/>
                    <a:pt x="54" y="207"/>
                  </a:cubicBezTo>
                  <a:cubicBezTo>
                    <a:pt x="54" y="207"/>
                    <a:pt x="108" y="171"/>
                    <a:pt x="161" y="153"/>
                  </a:cubicBezTo>
                  <a:cubicBezTo>
                    <a:pt x="184" y="146"/>
                    <a:pt x="206" y="142"/>
                    <a:pt x="223" y="142"/>
                  </a:cubicBezTo>
                  <a:cubicBezTo>
                    <a:pt x="247" y="142"/>
                    <a:pt x="261" y="150"/>
                    <a:pt x="251" y="171"/>
                  </a:cubicBezTo>
                  <a:cubicBezTo>
                    <a:pt x="245" y="177"/>
                    <a:pt x="232" y="192"/>
                    <a:pt x="212" y="213"/>
                  </a:cubicBezTo>
                  <a:lnTo>
                    <a:pt x="212" y="213"/>
                  </a:lnTo>
                  <a:cubicBezTo>
                    <a:pt x="272" y="161"/>
                    <a:pt x="327" y="113"/>
                    <a:pt x="358" y="82"/>
                  </a:cubicBezTo>
                  <a:cubicBezTo>
                    <a:pt x="416" y="33"/>
                    <a:pt x="448" y="1"/>
                    <a:pt x="428" y="1"/>
                  </a:cubicBezTo>
                  <a:close/>
                  <a:moveTo>
                    <a:pt x="212" y="213"/>
                  </a:moveTo>
                  <a:cubicBezTo>
                    <a:pt x="135" y="280"/>
                    <a:pt x="51" y="353"/>
                    <a:pt x="0" y="404"/>
                  </a:cubicBezTo>
                  <a:cubicBezTo>
                    <a:pt x="106" y="321"/>
                    <a:pt x="174" y="254"/>
                    <a:pt x="212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1832100" y="4936225"/>
              <a:ext cx="5850" cy="5825"/>
            </a:xfrm>
            <a:custGeom>
              <a:avLst/>
              <a:gdLst/>
              <a:ahLst/>
              <a:cxnLst/>
              <a:rect l="l" t="t" r="r" b="b"/>
              <a:pathLst>
                <a:path w="234" h="233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08" y="108"/>
                    <a:pt x="1" y="197"/>
                    <a:pt x="1" y="233"/>
                  </a:cubicBezTo>
                  <a:cubicBezTo>
                    <a:pt x="90" y="161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779325" y="4900000"/>
              <a:ext cx="5850" cy="7175"/>
            </a:xfrm>
            <a:custGeom>
              <a:avLst/>
              <a:gdLst/>
              <a:ahLst/>
              <a:cxnLst/>
              <a:rect l="l" t="t" r="r" b="b"/>
              <a:pathLst>
                <a:path w="234" h="287" extrusionOk="0">
                  <a:moveTo>
                    <a:pt x="233" y="0"/>
                  </a:moveTo>
                  <a:cubicBezTo>
                    <a:pt x="144" y="90"/>
                    <a:pt x="72" y="197"/>
                    <a:pt x="1" y="287"/>
                  </a:cubicBezTo>
                  <a:cubicBezTo>
                    <a:pt x="72" y="197"/>
                    <a:pt x="162" y="9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1774850" y="4907150"/>
              <a:ext cx="4500" cy="5400"/>
            </a:xfrm>
            <a:custGeom>
              <a:avLst/>
              <a:gdLst/>
              <a:ahLst/>
              <a:cxnLst/>
              <a:rect l="l" t="t" r="r" b="b"/>
              <a:pathLst>
                <a:path w="180" h="216" extrusionOk="0">
                  <a:moveTo>
                    <a:pt x="180" y="1"/>
                  </a:moveTo>
                  <a:cubicBezTo>
                    <a:pt x="108" y="72"/>
                    <a:pt x="55" y="144"/>
                    <a:pt x="1" y="215"/>
                  </a:cubicBezTo>
                  <a:cubicBezTo>
                    <a:pt x="55" y="144"/>
                    <a:pt x="108" y="9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1822700" y="4938900"/>
              <a:ext cx="475" cy="25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9" y="1"/>
                  </a:moveTo>
                  <a:lnTo>
                    <a:pt x="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1638025" y="4935775"/>
              <a:ext cx="6725" cy="6725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97" y="72"/>
                    <a:pt x="108" y="161"/>
                    <a:pt x="0" y="269"/>
                  </a:cubicBezTo>
                  <a:lnTo>
                    <a:pt x="18" y="269"/>
                  </a:lnTo>
                  <a:cubicBezTo>
                    <a:pt x="108" y="179"/>
                    <a:pt x="197" y="9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1613875" y="4914750"/>
              <a:ext cx="59500" cy="53250"/>
            </a:xfrm>
            <a:custGeom>
              <a:avLst/>
              <a:gdLst/>
              <a:ahLst/>
              <a:cxnLst/>
              <a:rect l="l" t="t" r="r" b="b"/>
              <a:pathLst>
                <a:path w="2380" h="2130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373" y="15"/>
                    <a:pt x="2359" y="33"/>
                    <a:pt x="2340" y="55"/>
                  </a:cubicBezTo>
                  <a:lnTo>
                    <a:pt x="2340" y="55"/>
                  </a:lnTo>
                  <a:cubicBezTo>
                    <a:pt x="2347" y="49"/>
                    <a:pt x="2355" y="43"/>
                    <a:pt x="2362" y="36"/>
                  </a:cubicBezTo>
                  <a:cubicBezTo>
                    <a:pt x="2362" y="19"/>
                    <a:pt x="2380" y="19"/>
                    <a:pt x="2380" y="1"/>
                  </a:cubicBezTo>
                  <a:close/>
                  <a:moveTo>
                    <a:pt x="2340" y="55"/>
                  </a:moveTo>
                  <a:cubicBezTo>
                    <a:pt x="1727" y="577"/>
                    <a:pt x="1625" y="650"/>
                    <a:pt x="1604" y="650"/>
                  </a:cubicBezTo>
                  <a:cubicBezTo>
                    <a:pt x="1596" y="650"/>
                    <a:pt x="1601" y="639"/>
                    <a:pt x="1592" y="639"/>
                  </a:cubicBezTo>
                  <a:cubicBezTo>
                    <a:pt x="1571" y="639"/>
                    <a:pt x="1478" y="701"/>
                    <a:pt x="984" y="1110"/>
                  </a:cubicBezTo>
                  <a:cubicBezTo>
                    <a:pt x="723" y="1385"/>
                    <a:pt x="471" y="1650"/>
                    <a:pt x="223" y="1904"/>
                  </a:cubicBezTo>
                  <a:lnTo>
                    <a:pt x="223" y="1904"/>
                  </a:lnTo>
                  <a:cubicBezTo>
                    <a:pt x="540" y="1594"/>
                    <a:pt x="891" y="1292"/>
                    <a:pt x="1324" y="931"/>
                  </a:cubicBezTo>
                  <a:cubicBezTo>
                    <a:pt x="1823" y="526"/>
                    <a:pt x="2212" y="202"/>
                    <a:pt x="2340" y="55"/>
                  </a:cubicBezTo>
                  <a:close/>
                  <a:moveTo>
                    <a:pt x="223" y="1904"/>
                  </a:moveTo>
                  <a:cubicBezTo>
                    <a:pt x="147" y="1979"/>
                    <a:pt x="73" y="2053"/>
                    <a:pt x="1" y="2129"/>
                  </a:cubicBezTo>
                  <a:cubicBezTo>
                    <a:pt x="75" y="2055"/>
                    <a:pt x="149" y="1980"/>
                    <a:pt x="223" y="1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1711350" y="4904450"/>
              <a:ext cx="2050" cy="1375"/>
            </a:xfrm>
            <a:custGeom>
              <a:avLst/>
              <a:gdLst/>
              <a:ahLst/>
              <a:cxnLst/>
              <a:rect l="l" t="t" r="r" b="b"/>
              <a:pathLst>
                <a:path w="82" h="55" extrusionOk="0">
                  <a:moveTo>
                    <a:pt x="80" y="1"/>
                  </a:moveTo>
                  <a:cubicBezTo>
                    <a:pt x="79" y="1"/>
                    <a:pt x="55" y="15"/>
                    <a:pt x="19" y="42"/>
                  </a:cubicBezTo>
                  <a:lnTo>
                    <a:pt x="19" y="42"/>
                  </a:lnTo>
                  <a:cubicBezTo>
                    <a:pt x="31" y="35"/>
                    <a:pt x="43" y="31"/>
                    <a:pt x="55" y="19"/>
                  </a:cubicBezTo>
                  <a:cubicBezTo>
                    <a:pt x="74" y="6"/>
                    <a:pt x="81" y="1"/>
                    <a:pt x="80" y="1"/>
                  </a:cubicBezTo>
                  <a:close/>
                  <a:moveTo>
                    <a:pt x="19" y="42"/>
                  </a:moveTo>
                  <a:cubicBezTo>
                    <a:pt x="13" y="45"/>
                    <a:pt x="7" y="49"/>
                    <a:pt x="1" y="55"/>
                  </a:cubicBezTo>
                  <a:cubicBezTo>
                    <a:pt x="7" y="50"/>
                    <a:pt x="13" y="46"/>
                    <a:pt x="19" y="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1461400" y="4965725"/>
              <a:ext cx="18350" cy="15675"/>
            </a:xfrm>
            <a:custGeom>
              <a:avLst/>
              <a:gdLst/>
              <a:ahLst/>
              <a:cxnLst/>
              <a:rect l="l" t="t" r="r" b="b"/>
              <a:pathLst>
                <a:path w="734" h="627" extrusionOk="0">
                  <a:moveTo>
                    <a:pt x="733" y="1"/>
                  </a:moveTo>
                  <a:lnTo>
                    <a:pt x="0" y="627"/>
                  </a:lnTo>
                  <a:lnTo>
                    <a:pt x="143" y="5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1431875" y="4868250"/>
              <a:ext cx="149825" cy="139550"/>
            </a:xfrm>
            <a:custGeom>
              <a:avLst/>
              <a:gdLst/>
              <a:ahLst/>
              <a:cxnLst/>
              <a:rect l="l" t="t" r="r" b="b"/>
              <a:pathLst>
                <a:path w="5993" h="5582" extrusionOk="0">
                  <a:moveTo>
                    <a:pt x="1002" y="4669"/>
                  </a:moveTo>
                  <a:cubicBezTo>
                    <a:pt x="998" y="4672"/>
                    <a:pt x="995" y="4675"/>
                    <a:pt x="991" y="4679"/>
                  </a:cubicBezTo>
                  <a:lnTo>
                    <a:pt x="991" y="4679"/>
                  </a:lnTo>
                  <a:cubicBezTo>
                    <a:pt x="994" y="4676"/>
                    <a:pt x="998" y="4673"/>
                    <a:pt x="1002" y="4669"/>
                  </a:cubicBezTo>
                  <a:close/>
                  <a:moveTo>
                    <a:pt x="5993" y="0"/>
                  </a:moveTo>
                  <a:lnTo>
                    <a:pt x="1986" y="3614"/>
                  </a:lnTo>
                  <a:lnTo>
                    <a:pt x="0" y="5581"/>
                  </a:lnTo>
                  <a:cubicBezTo>
                    <a:pt x="302" y="5298"/>
                    <a:pt x="620" y="4997"/>
                    <a:pt x="991" y="4679"/>
                  </a:cubicBezTo>
                  <a:lnTo>
                    <a:pt x="991" y="4679"/>
                  </a:lnTo>
                  <a:cubicBezTo>
                    <a:pt x="986" y="4683"/>
                    <a:pt x="983" y="4685"/>
                    <a:pt x="983" y="4685"/>
                  </a:cubicBezTo>
                  <a:cubicBezTo>
                    <a:pt x="972" y="4685"/>
                    <a:pt x="1590" y="4084"/>
                    <a:pt x="2344" y="3363"/>
                  </a:cubicBezTo>
                  <a:cubicBezTo>
                    <a:pt x="3992" y="1908"/>
                    <a:pt x="5933" y="177"/>
                    <a:pt x="5873" y="177"/>
                  </a:cubicBezTo>
                  <a:cubicBezTo>
                    <a:pt x="5872" y="177"/>
                    <a:pt x="5870" y="178"/>
                    <a:pt x="5867" y="179"/>
                  </a:cubicBezTo>
                  <a:lnTo>
                    <a:pt x="5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1418900" y="4987650"/>
              <a:ext cx="36700" cy="34000"/>
            </a:xfrm>
            <a:custGeom>
              <a:avLst/>
              <a:gdLst/>
              <a:ahLst/>
              <a:cxnLst/>
              <a:rect l="l" t="t" r="r" b="b"/>
              <a:pathLst>
                <a:path w="1468" h="1360" extrusionOk="0">
                  <a:moveTo>
                    <a:pt x="1467" y="0"/>
                  </a:moveTo>
                  <a:lnTo>
                    <a:pt x="931" y="447"/>
                  </a:lnTo>
                  <a:cubicBezTo>
                    <a:pt x="698" y="662"/>
                    <a:pt x="573" y="787"/>
                    <a:pt x="448" y="930"/>
                  </a:cubicBezTo>
                  <a:cubicBezTo>
                    <a:pt x="323" y="1056"/>
                    <a:pt x="197" y="1181"/>
                    <a:pt x="1" y="1360"/>
                  </a:cubicBezTo>
                  <a:cubicBezTo>
                    <a:pt x="162" y="1217"/>
                    <a:pt x="287" y="1091"/>
                    <a:pt x="412" y="984"/>
                  </a:cubicBezTo>
                  <a:cubicBezTo>
                    <a:pt x="573" y="841"/>
                    <a:pt x="698" y="716"/>
                    <a:pt x="841" y="591"/>
                  </a:cubicBezTo>
                  <a:cubicBezTo>
                    <a:pt x="1128" y="340"/>
                    <a:pt x="1450" y="72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1453350" y="4977800"/>
              <a:ext cx="25500" cy="19700"/>
            </a:xfrm>
            <a:custGeom>
              <a:avLst/>
              <a:gdLst/>
              <a:ahLst/>
              <a:cxnLst/>
              <a:rect l="l" t="t" r="r" b="b"/>
              <a:pathLst>
                <a:path w="1020" h="788" fill="none" extrusionOk="0">
                  <a:moveTo>
                    <a:pt x="716" y="180"/>
                  </a:moveTo>
                  <a:cubicBezTo>
                    <a:pt x="483" y="359"/>
                    <a:pt x="411" y="430"/>
                    <a:pt x="394" y="448"/>
                  </a:cubicBezTo>
                  <a:cubicBezTo>
                    <a:pt x="662" y="251"/>
                    <a:pt x="1020" y="1"/>
                    <a:pt x="948" y="72"/>
                  </a:cubicBezTo>
                  <a:cubicBezTo>
                    <a:pt x="143" y="698"/>
                    <a:pt x="0" y="788"/>
                    <a:pt x="18" y="752"/>
                  </a:cubicBezTo>
                  <a:cubicBezTo>
                    <a:pt x="268" y="537"/>
                    <a:pt x="519" y="341"/>
                    <a:pt x="716" y="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1587050" y="4887475"/>
              <a:ext cx="6725" cy="5400"/>
            </a:xfrm>
            <a:custGeom>
              <a:avLst/>
              <a:gdLst/>
              <a:ahLst/>
              <a:cxnLst/>
              <a:rect l="l" t="t" r="r" b="b"/>
              <a:pathLst>
                <a:path w="269" h="216" extrusionOk="0">
                  <a:moveTo>
                    <a:pt x="269" y="1"/>
                  </a:moveTo>
                  <a:lnTo>
                    <a:pt x="269" y="1"/>
                  </a:lnTo>
                  <a:cubicBezTo>
                    <a:pt x="264" y="4"/>
                    <a:pt x="260" y="8"/>
                    <a:pt x="255" y="12"/>
                  </a:cubicBezTo>
                  <a:lnTo>
                    <a:pt x="255" y="12"/>
                  </a:lnTo>
                  <a:cubicBezTo>
                    <a:pt x="264" y="5"/>
                    <a:pt x="269" y="1"/>
                    <a:pt x="269" y="1"/>
                  </a:cubicBezTo>
                  <a:close/>
                  <a:moveTo>
                    <a:pt x="255" y="12"/>
                  </a:moveTo>
                  <a:cubicBezTo>
                    <a:pt x="246" y="19"/>
                    <a:pt x="233" y="27"/>
                    <a:pt x="215" y="36"/>
                  </a:cubicBezTo>
                  <a:lnTo>
                    <a:pt x="0" y="215"/>
                  </a:lnTo>
                  <a:cubicBezTo>
                    <a:pt x="69" y="164"/>
                    <a:pt x="154" y="96"/>
                    <a:pt x="255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1572725" y="4892850"/>
              <a:ext cx="14350" cy="11200"/>
            </a:xfrm>
            <a:custGeom>
              <a:avLst/>
              <a:gdLst/>
              <a:ahLst/>
              <a:cxnLst/>
              <a:rect l="l" t="t" r="r" b="b"/>
              <a:pathLst>
                <a:path w="574" h="448" extrusionOk="0">
                  <a:moveTo>
                    <a:pt x="573" y="0"/>
                  </a:moveTo>
                  <a:cubicBezTo>
                    <a:pt x="269" y="233"/>
                    <a:pt x="377" y="143"/>
                    <a:pt x="1" y="447"/>
                  </a:cubicBez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1575850" y="4865625"/>
              <a:ext cx="46025" cy="36675"/>
            </a:xfrm>
            <a:custGeom>
              <a:avLst/>
              <a:gdLst/>
              <a:ahLst/>
              <a:cxnLst/>
              <a:rect l="l" t="t" r="r" b="b"/>
              <a:pathLst>
                <a:path w="1841" h="1467" extrusionOk="0">
                  <a:moveTo>
                    <a:pt x="1840" y="0"/>
                  </a:moveTo>
                  <a:lnTo>
                    <a:pt x="1840" y="0"/>
                  </a:lnTo>
                  <a:cubicBezTo>
                    <a:pt x="1840" y="0"/>
                    <a:pt x="1806" y="27"/>
                    <a:pt x="1756" y="66"/>
                  </a:cubicBezTo>
                  <a:lnTo>
                    <a:pt x="1756" y="66"/>
                  </a:lnTo>
                  <a:cubicBezTo>
                    <a:pt x="1757" y="64"/>
                    <a:pt x="1757" y="64"/>
                    <a:pt x="1755" y="64"/>
                  </a:cubicBezTo>
                  <a:cubicBezTo>
                    <a:pt x="1738" y="64"/>
                    <a:pt x="1511" y="251"/>
                    <a:pt x="1081" y="592"/>
                  </a:cubicBezTo>
                  <a:lnTo>
                    <a:pt x="1081" y="592"/>
                  </a:lnTo>
                  <a:cubicBezTo>
                    <a:pt x="1187" y="509"/>
                    <a:pt x="1284" y="433"/>
                    <a:pt x="1361" y="374"/>
                  </a:cubicBezTo>
                  <a:lnTo>
                    <a:pt x="1414" y="338"/>
                  </a:lnTo>
                  <a:cubicBezTo>
                    <a:pt x="1505" y="265"/>
                    <a:pt x="1660" y="142"/>
                    <a:pt x="1756" y="66"/>
                  </a:cubicBezTo>
                  <a:lnTo>
                    <a:pt x="1756" y="66"/>
                  </a:lnTo>
                  <a:cubicBezTo>
                    <a:pt x="1756" y="67"/>
                    <a:pt x="1755" y="68"/>
                    <a:pt x="1754" y="70"/>
                  </a:cubicBezTo>
                  <a:cubicBezTo>
                    <a:pt x="1816" y="20"/>
                    <a:pt x="1840" y="0"/>
                    <a:pt x="1840" y="0"/>
                  </a:cubicBezTo>
                  <a:close/>
                  <a:moveTo>
                    <a:pt x="1081" y="592"/>
                  </a:moveTo>
                  <a:lnTo>
                    <a:pt x="1081" y="592"/>
                  </a:lnTo>
                  <a:cubicBezTo>
                    <a:pt x="965" y="683"/>
                    <a:pt x="838" y="781"/>
                    <a:pt x="717" y="875"/>
                  </a:cubicBezTo>
                  <a:cubicBezTo>
                    <a:pt x="717" y="875"/>
                    <a:pt x="710" y="882"/>
                    <a:pt x="699" y="892"/>
                  </a:cubicBezTo>
                  <a:cubicBezTo>
                    <a:pt x="840" y="782"/>
                    <a:pt x="967" y="682"/>
                    <a:pt x="1081" y="592"/>
                  </a:cubicBezTo>
                  <a:close/>
                  <a:moveTo>
                    <a:pt x="770" y="875"/>
                  </a:moveTo>
                  <a:lnTo>
                    <a:pt x="699" y="892"/>
                  </a:lnTo>
                  <a:lnTo>
                    <a:pt x="699" y="892"/>
                  </a:lnTo>
                  <a:cubicBezTo>
                    <a:pt x="685" y="906"/>
                    <a:pt x="665" y="926"/>
                    <a:pt x="645" y="946"/>
                  </a:cubicBezTo>
                  <a:cubicBezTo>
                    <a:pt x="574" y="982"/>
                    <a:pt x="520" y="1036"/>
                    <a:pt x="466" y="1071"/>
                  </a:cubicBezTo>
                  <a:cubicBezTo>
                    <a:pt x="341" y="1196"/>
                    <a:pt x="216" y="1304"/>
                    <a:pt x="91" y="1393"/>
                  </a:cubicBezTo>
                  <a:cubicBezTo>
                    <a:pt x="36" y="1437"/>
                    <a:pt x="1" y="1466"/>
                    <a:pt x="3" y="1466"/>
                  </a:cubicBezTo>
                  <a:cubicBezTo>
                    <a:pt x="8" y="1466"/>
                    <a:pt x="201" y="1320"/>
                    <a:pt x="770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588375" y="4873175"/>
              <a:ext cx="24625" cy="19700"/>
            </a:xfrm>
            <a:custGeom>
              <a:avLst/>
              <a:gdLst/>
              <a:ahLst/>
              <a:cxnLst/>
              <a:rect l="l" t="t" r="r" b="b"/>
              <a:pathLst>
                <a:path w="985" h="788" fill="none" extrusionOk="0">
                  <a:moveTo>
                    <a:pt x="985" y="0"/>
                  </a:moveTo>
                  <a:lnTo>
                    <a:pt x="1" y="787"/>
                  </a:lnTo>
                  <a:cubicBezTo>
                    <a:pt x="305" y="537"/>
                    <a:pt x="359" y="501"/>
                    <a:pt x="788" y="161"/>
                  </a:cubicBezTo>
                  <a:cubicBezTo>
                    <a:pt x="931" y="54"/>
                    <a:pt x="967" y="18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1576325" y="4885900"/>
              <a:ext cx="22550" cy="17700"/>
            </a:xfrm>
            <a:custGeom>
              <a:avLst/>
              <a:gdLst/>
              <a:ahLst/>
              <a:cxnLst/>
              <a:rect l="l" t="t" r="r" b="b"/>
              <a:pathLst>
                <a:path w="902" h="708" extrusionOk="0">
                  <a:moveTo>
                    <a:pt x="897" y="1"/>
                  </a:moveTo>
                  <a:cubicBezTo>
                    <a:pt x="883" y="1"/>
                    <a:pt x="692" y="157"/>
                    <a:pt x="473" y="334"/>
                  </a:cubicBezTo>
                  <a:lnTo>
                    <a:pt x="473" y="334"/>
                  </a:lnTo>
                  <a:cubicBezTo>
                    <a:pt x="587" y="245"/>
                    <a:pt x="706" y="165"/>
                    <a:pt x="859" y="46"/>
                  </a:cubicBezTo>
                  <a:cubicBezTo>
                    <a:pt x="890" y="14"/>
                    <a:pt x="901" y="1"/>
                    <a:pt x="897" y="1"/>
                  </a:cubicBezTo>
                  <a:close/>
                  <a:moveTo>
                    <a:pt x="473" y="334"/>
                  </a:moveTo>
                  <a:cubicBezTo>
                    <a:pt x="444" y="356"/>
                    <a:pt x="416" y="379"/>
                    <a:pt x="387" y="403"/>
                  </a:cubicBezTo>
                  <a:lnTo>
                    <a:pt x="387" y="403"/>
                  </a:lnTo>
                  <a:cubicBezTo>
                    <a:pt x="416" y="380"/>
                    <a:pt x="445" y="357"/>
                    <a:pt x="473" y="334"/>
                  </a:cubicBezTo>
                  <a:close/>
                  <a:moveTo>
                    <a:pt x="387" y="403"/>
                  </a:moveTo>
                  <a:cubicBezTo>
                    <a:pt x="249" y="514"/>
                    <a:pt x="108" y="626"/>
                    <a:pt x="0" y="707"/>
                  </a:cubicBezTo>
                  <a:cubicBezTo>
                    <a:pt x="54" y="690"/>
                    <a:pt x="72" y="672"/>
                    <a:pt x="250" y="529"/>
                  </a:cubicBezTo>
                  <a:cubicBezTo>
                    <a:pt x="298" y="481"/>
                    <a:pt x="343" y="441"/>
                    <a:pt x="387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1573625" y="4903575"/>
              <a:ext cx="2725" cy="2250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8" y="0"/>
                  </a:moveTo>
                  <a:lnTo>
                    <a:pt x="108" y="0"/>
                  </a:lnTo>
                  <a:cubicBezTo>
                    <a:pt x="90" y="18"/>
                    <a:pt x="54" y="36"/>
                    <a:pt x="1" y="90"/>
                  </a:cubicBezTo>
                  <a:cubicBezTo>
                    <a:pt x="36" y="54"/>
                    <a:pt x="72" y="36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1502075" y="4943375"/>
              <a:ext cx="7175" cy="5400"/>
            </a:xfrm>
            <a:custGeom>
              <a:avLst/>
              <a:gdLst/>
              <a:ahLst/>
              <a:cxnLst/>
              <a:rect l="l" t="t" r="r" b="b"/>
              <a:pathLst>
                <a:path w="287" h="216" fill="none" extrusionOk="0">
                  <a:moveTo>
                    <a:pt x="287" y="0"/>
                  </a:moveTo>
                  <a:cubicBezTo>
                    <a:pt x="126" y="126"/>
                    <a:pt x="37" y="179"/>
                    <a:pt x="1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1593750" y="48910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108" y="1"/>
                  </a:moveTo>
                  <a:lnTo>
                    <a:pt x="1" y="72"/>
                  </a:lnTo>
                  <a:lnTo>
                    <a:pt x="1" y="90"/>
                  </a:lnTo>
                  <a:cubicBezTo>
                    <a:pt x="36" y="54"/>
                    <a:pt x="72" y="36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1401025" y="4698775"/>
              <a:ext cx="490125" cy="338975"/>
            </a:xfrm>
            <a:custGeom>
              <a:avLst/>
              <a:gdLst/>
              <a:ahLst/>
              <a:cxnLst/>
              <a:rect l="l" t="t" r="r" b="b"/>
              <a:pathLst>
                <a:path w="19605" h="13559" extrusionOk="0">
                  <a:moveTo>
                    <a:pt x="10613" y="3807"/>
                  </a:moveTo>
                  <a:cubicBezTo>
                    <a:pt x="10613" y="3807"/>
                    <a:pt x="10611" y="3808"/>
                    <a:pt x="10607" y="3810"/>
                  </a:cubicBezTo>
                  <a:cubicBezTo>
                    <a:pt x="10610" y="3809"/>
                    <a:pt x="10612" y="3808"/>
                    <a:pt x="10614" y="3807"/>
                  </a:cubicBezTo>
                  <a:lnTo>
                    <a:pt x="10614" y="3807"/>
                  </a:lnTo>
                  <a:cubicBezTo>
                    <a:pt x="10614" y="3807"/>
                    <a:pt x="10614" y="3807"/>
                    <a:pt x="10613" y="3807"/>
                  </a:cubicBezTo>
                  <a:close/>
                  <a:moveTo>
                    <a:pt x="7550" y="6556"/>
                  </a:moveTo>
                  <a:lnTo>
                    <a:pt x="7489" y="6631"/>
                  </a:lnTo>
                  <a:lnTo>
                    <a:pt x="7489" y="6631"/>
                  </a:lnTo>
                  <a:cubicBezTo>
                    <a:pt x="7427" y="6687"/>
                    <a:pt x="7365" y="6743"/>
                    <a:pt x="7304" y="6799"/>
                  </a:cubicBezTo>
                  <a:lnTo>
                    <a:pt x="7304" y="6799"/>
                  </a:lnTo>
                  <a:cubicBezTo>
                    <a:pt x="7339" y="6761"/>
                    <a:pt x="7424" y="6678"/>
                    <a:pt x="7550" y="6556"/>
                  </a:cubicBezTo>
                  <a:close/>
                  <a:moveTo>
                    <a:pt x="13881" y="6833"/>
                  </a:moveTo>
                  <a:cubicBezTo>
                    <a:pt x="13854" y="6860"/>
                    <a:pt x="13829" y="6885"/>
                    <a:pt x="13801" y="6913"/>
                  </a:cubicBezTo>
                  <a:lnTo>
                    <a:pt x="13801" y="6913"/>
                  </a:lnTo>
                  <a:lnTo>
                    <a:pt x="13881" y="6851"/>
                  </a:lnTo>
                  <a:lnTo>
                    <a:pt x="13881" y="6833"/>
                  </a:lnTo>
                  <a:close/>
                  <a:moveTo>
                    <a:pt x="14078" y="6368"/>
                  </a:moveTo>
                  <a:cubicBezTo>
                    <a:pt x="14102" y="6368"/>
                    <a:pt x="14099" y="6385"/>
                    <a:pt x="14113" y="6385"/>
                  </a:cubicBezTo>
                  <a:lnTo>
                    <a:pt x="14113" y="6385"/>
                  </a:lnTo>
                  <a:cubicBezTo>
                    <a:pt x="13908" y="6559"/>
                    <a:pt x="13711" y="6718"/>
                    <a:pt x="13523" y="6869"/>
                  </a:cubicBezTo>
                  <a:cubicBezTo>
                    <a:pt x="13418" y="6965"/>
                    <a:pt x="13333" y="7040"/>
                    <a:pt x="13265" y="7100"/>
                  </a:cubicBezTo>
                  <a:lnTo>
                    <a:pt x="13265" y="7100"/>
                  </a:lnTo>
                  <a:cubicBezTo>
                    <a:pt x="13288" y="7076"/>
                    <a:pt x="13340" y="7028"/>
                    <a:pt x="13398" y="6976"/>
                  </a:cubicBezTo>
                  <a:cubicBezTo>
                    <a:pt x="13479" y="6895"/>
                    <a:pt x="13567" y="6814"/>
                    <a:pt x="13629" y="6753"/>
                  </a:cubicBezTo>
                  <a:lnTo>
                    <a:pt x="13629" y="6753"/>
                  </a:lnTo>
                  <a:cubicBezTo>
                    <a:pt x="13771" y="6638"/>
                    <a:pt x="13920" y="6509"/>
                    <a:pt x="14078" y="6368"/>
                  </a:cubicBezTo>
                  <a:close/>
                  <a:moveTo>
                    <a:pt x="13183" y="7012"/>
                  </a:moveTo>
                  <a:lnTo>
                    <a:pt x="13183" y="7012"/>
                  </a:lnTo>
                  <a:cubicBezTo>
                    <a:pt x="13157" y="7051"/>
                    <a:pt x="13160" y="7062"/>
                    <a:pt x="13163" y="7079"/>
                  </a:cubicBezTo>
                  <a:lnTo>
                    <a:pt x="13163" y="7079"/>
                  </a:lnTo>
                  <a:cubicBezTo>
                    <a:pt x="13136" y="7096"/>
                    <a:pt x="13120" y="7104"/>
                    <a:pt x="13113" y="7104"/>
                  </a:cubicBezTo>
                  <a:cubicBezTo>
                    <a:pt x="13099" y="7104"/>
                    <a:pt x="13127" y="7069"/>
                    <a:pt x="13183" y="7012"/>
                  </a:cubicBezTo>
                  <a:close/>
                  <a:moveTo>
                    <a:pt x="13523" y="6986"/>
                  </a:moveTo>
                  <a:lnTo>
                    <a:pt x="13326" y="7155"/>
                  </a:lnTo>
                  <a:lnTo>
                    <a:pt x="13398" y="7083"/>
                  </a:lnTo>
                  <a:lnTo>
                    <a:pt x="13398" y="7083"/>
                  </a:lnTo>
                  <a:cubicBezTo>
                    <a:pt x="13398" y="7083"/>
                    <a:pt x="13398" y="7083"/>
                    <a:pt x="13398" y="7083"/>
                  </a:cubicBezTo>
                  <a:cubicBezTo>
                    <a:pt x="13466" y="7029"/>
                    <a:pt x="13515" y="6990"/>
                    <a:pt x="13523" y="6986"/>
                  </a:cubicBezTo>
                  <a:close/>
                  <a:moveTo>
                    <a:pt x="13321" y="7098"/>
                  </a:moveTo>
                  <a:lnTo>
                    <a:pt x="13321" y="7098"/>
                  </a:lnTo>
                  <a:cubicBezTo>
                    <a:pt x="13236" y="7168"/>
                    <a:pt x="13200" y="7198"/>
                    <a:pt x="13200" y="7198"/>
                  </a:cubicBezTo>
                  <a:cubicBezTo>
                    <a:pt x="13200" y="7198"/>
                    <a:pt x="13243" y="7162"/>
                    <a:pt x="13311" y="7105"/>
                  </a:cubicBezTo>
                  <a:lnTo>
                    <a:pt x="13311" y="7105"/>
                  </a:lnTo>
                  <a:cubicBezTo>
                    <a:pt x="13314" y="7103"/>
                    <a:pt x="13318" y="7100"/>
                    <a:pt x="13321" y="7098"/>
                  </a:cubicBezTo>
                  <a:close/>
                  <a:moveTo>
                    <a:pt x="13769" y="6769"/>
                  </a:moveTo>
                  <a:lnTo>
                    <a:pt x="13356" y="7101"/>
                  </a:lnTo>
                  <a:lnTo>
                    <a:pt x="13356" y="7101"/>
                  </a:lnTo>
                  <a:cubicBezTo>
                    <a:pt x="13219" y="7185"/>
                    <a:pt x="13149" y="7247"/>
                    <a:pt x="13076" y="7326"/>
                  </a:cubicBezTo>
                  <a:lnTo>
                    <a:pt x="13076" y="7326"/>
                  </a:lnTo>
                  <a:lnTo>
                    <a:pt x="13022" y="7370"/>
                  </a:lnTo>
                  <a:cubicBezTo>
                    <a:pt x="13001" y="7388"/>
                    <a:pt x="12993" y="7396"/>
                    <a:pt x="12994" y="7396"/>
                  </a:cubicBezTo>
                  <a:cubicBezTo>
                    <a:pt x="12996" y="7396"/>
                    <a:pt x="13017" y="7380"/>
                    <a:pt x="13050" y="7356"/>
                  </a:cubicBezTo>
                  <a:lnTo>
                    <a:pt x="13050" y="7356"/>
                  </a:lnTo>
                  <a:cubicBezTo>
                    <a:pt x="13041" y="7366"/>
                    <a:pt x="13032" y="7377"/>
                    <a:pt x="13022" y="7388"/>
                  </a:cubicBezTo>
                  <a:cubicBezTo>
                    <a:pt x="12989" y="7421"/>
                    <a:pt x="12955" y="7454"/>
                    <a:pt x="12922" y="7492"/>
                  </a:cubicBezTo>
                  <a:lnTo>
                    <a:pt x="12922" y="7492"/>
                  </a:lnTo>
                  <a:cubicBezTo>
                    <a:pt x="12655" y="7711"/>
                    <a:pt x="12436" y="7871"/>
                    <a:pt x="12217" y="8031"/>
                  </a:cubicBezTo>
                  <a:cubicBezTo>
                    <a:pt x="12199" y="8049"/>
                    <a:pt x="12199" y="8014"/>
                    <a:pt x="11913" y="8228"/>
                  </a:cubicBezTo>
                  <a:cubicBezTo>
                    <a:pt x="12340" y="7883"/>
                    <a:pt x="12828" y="7508"/>
                    <a:pt x="13334" y="7089"/>
                  </a:cubicBezTo>
                  <a:lnTo>
                    <a:pt x="13334" y="7089"/>
                  </a:lnTo>
                  <a:cubicBezTo>
                    <a:pt x="13462" y="6999"/>
                    <a:pt x="13603" y="6893"/>
                    <a:pt x="13769" y="6769"/>
                  </a:cubicBezTo>
                  <a:close/>
                  <a:moveTo>
                    <a:pt x="6020" y="7965"/>
                  </a:moveTo>
                  <a:cubicBezTo>
                    <a:pt x="5686" y="8269"/>
                    <a:pt x="5459" y="8477"/>
                    <a:pt x="5405" y="8528"/>
                  </a:cubicBezTo>
                  <a:lnTo>
                    <a:pt x="5405" y="8528"/>
                  </a:lnTo>
                  <a:cubicBezTo>
                    <a:pt x="5465" y="8443"/>
                    <a:pt x="5716" y="8228"/>
                    <a:pt x="6020" y="7965"/>
                  </a:cubicBezTo>
                  <a:close/>
                  <a:moveTo>
                    <a:pt x="18692" y="0"/>
                  </a:moveTo>
                  <a:cubicBezTo>
                    <a:pt x="18245" y="304"/>
                    <a:pt x="17798" y="608"/>
                    <a:pt x="17387" y="912"/>
                  </a:cubicBezTo>
                  <a:cubicBezTo>
                    <a:pt x="17149" y="1105"/>
                    <a:pt x="16762" y="1404"/>
                    <a:pt x="16793" y="1404"/>
                  </a:cubicBezTo>
                  <a:cubicBezTo>
                    <a:pt x="16812" y="1404"/>
                    <a:pt x="16972" y="1303"/>
                    <a:pt x="17387" y="1020"/>
                  </a:cubicBezTo>
                  <a:lnTo>
                    <a:pt x="17387" y="1020"/>
                  </a:lnTo>
                  <a:cubicBezTo>
                    <a:pt x="16796" y="1467"/>
                    <a:pt x="16313" y="1789"/>
                    <a:pt x="15848" y="2093"/>
                  </a:cubicBezTo>
                  <a:cubicBezTo>
                    <a:pt x="15383" y="2397"/>
                    <a:pt x="14936" y="2665"/>
                    <a:pt x="14507" y="2934"/>
                  </a:cubicBezTo>
                  <a:lnTo>
                    <a:pt x="15526" y="2111"/>
                  </a:lnTo>
                  <a:lnTo>
                    <a:pt x="15526" y="2111"/>
                  </a:lnTo>
                  <a:cubicBezTo>
                    <a:pt x="14811" y="2612"/>
                    <a:pt x="14078" y="3095"/>
                    <a:pt x="13326" y="3595"/>
                  </a:cubicBezTo>
                  <a:cubicBezTo>
                    <a:pt x="12557" y="4114"/>
                    <a:pt x="11788" y="4633"/>
                    <a:pt x="11019" y="5134"/>
                  </a:cubicBezTo>
                  <a:cubicBezTo>
                    <a:pt x="10786" y="5277"/>
                    <a:pt x="10554" y="5438"/>
                    <a:pt x="10339" y="5581"/>
                  </a:cubicBezTo>
                  <a:cubicBezTo>
                    <a:pt x="10142" y="5706"/>
                    <a:pt x="9963" y="5831"/>
                    <a:pt x="9767" y="5957"/>
                  </a:cubicBezTo>
                  <a:cubicBezTo>
                    <a:pt x="9677" y="6028"/>
                    <a:pt x="9588" y="6082"/>
                    <a:pt x="9498" y="6135"/>
                  </a:cubicBezTo>
                  <a:cubicBezTo>
                    <a:pt x="9498" y="6153"/>
                    <a:pt x="9498" y="6153"/>
                    <a:pt x="9498" y="6153"/>
                  </a:cubicBezTo>
                  <a:cubicBezTo>
                    <a:pt x="9498" y="6153"/>
                    <a:pt x="9498" y="6171"/>
                    <a:pt x="9480" y="6189"/>
                  </a:cubicBezTo>
                  <a:cubicBezTo>
                    <a:pt x="9480" y="6225"/>
                    <a:pt x="9480" y="6261"/>
                    <a:pt x="9480" y="6279"/>
                  </a:cubicBezTo>
                  <a:cubicBezTo>
                    <a:pt x="9391" y="6368"/>
                    <a:pt x="9302" y="6422"/>
                    <a:pt x="9266" y="6440"/>
                  </a:cubicBezTo>
                  <a:cubicBezTo>
                    <a:pt x="9212" y="6457"/>
                    <a:pt x="9212" y="6440"/>
                    <a:pt x="9033" y="6600"/>
                  </a:cubicBezTo>
                  <a:cubicBezTo>
                    <a:pt x="8962" y="6690"/>
                    <a:pt x="8908" y="6744"/>
                    <a:pt x="8854" y="6797"/>
                  </a:cubicBezTo>
                  <a:cubicBezTo>
                    <a:pt x="8801" y="6851"/>
                    <a:pt x="8747" y="6887"/>
                    <a:pt x="8693" y="6940"/>
                  </a:cubicBezTo>
                  <a:cubicBezTo>
                    <a:pt x="8586" y="7030"/>
                    <a:pt x="8479" y="7101"/>
                    <a:pt x="8354" y="7209"/>
                  </a:cubicBezTo>
                  <a:cubicBezTo>
                    <a:pt x="8354" y="7209"/>
                    <a:pt x="8356" y="7210"/>
                    <a:pt x="8357" y="7210"/>
                  </a:cubicBezTo>
                  <a:cubicBezTo>
                    <a:pt x="8393" y="7210"/>
                    <a:pt x="8630" y="7024"/>
                    <a:pt x="8801" y="6887"/>
                  </a:cubicBezTo>
                  <a:cubicBezTo>
                    <a:pt x="8948" y="6769"/>
                    <a:pt x="9058" y="6676"/>
                    <a:pt x="9064" y="6676"/>
                  </a:cubicBezTo>
                  <a:cubicBezTo>
                    <a:pt x="9065" y="6676"/>
                    <a:pt x="9061" y="6680"/>
                    <a:pt x="9051" y="6690"/>
                  </a:cubicBezTo>
                  <a:lnTo>
                    <a:pt x="9087" y="6654"/>
                  </a:lnTo>
                  <a:cubicBezTo>
                    <a:pt x="9266" y="6511"/>
                    <a:pt x="9391" y="6386"/>
                    <a:pt x="9480" y="6296"/>
                  </a:cubicBezTo>
                  <a:lnTo>
                    <a:pt x="9480" y="6296"/>
                  </a:lnTo>
                  <a:lnTo>
                    <a:pt x="9445" y="6440"/>
                  </a:lnTo>
                  <a:cubicBezTo>
                    <a:pt x="9463" y="6368"/>
                    <a:pt x="9498" y="6314"/>
                    <a:pt x="9534" y="6279"/>
                  </a:cubicBezTo>
                  <a:cubicBezTo>
                    <a:pt x="9534" y="6279"/>
                    <a:pt x="9552" y="6261"/>
                    <a:pt x="9552" y="6261"/>
                  </a:cubicBezTo>
                  <a:lnTo>
                    <a:pt x="9570" y="6261"/>
                  </a:lnTo>
                  <a:cubicBezTo>
                    <a:pt x="9606" y="6243"/>
                    <a:pt x="9624" y="6225"/>
                    <a:pt x="9659" y="6207"/>
                  </a:cubicBezTo>
                  <a:cubicBezTo>
                    <a:pt x="9785" y="6118"/>
                    <a:pt x="9928" y="6046"/>
                    <a:pt x="10053" y="5957"/>
                  </a:cubicBezTo>
                  <a:cubicBezTo>
                    <a:pt x="10574" y="5644"/>
                    <a:pt x="11027" y="5365"/>
                    <a:pt x="10857" y="5365"/>
                  </a:cubicBezTo>
                  <a:cubicBezTo>
                    <a:pt x="10852" y="5365"/>
                    <a:pt x="10846" y="5366"/>
                    <a:pt x="10840" y="5366"/>
                  </a:cubicBezTo>
                  <a:cubicBezTo>
                    <a:pt x="10929" y="5313"/>
                    <a:pt x="11019" y="5241"/>
                    <a:pt x="11090" y="5187"/>
                  </a:cubicBezTo>
                  <a:cubicBezTo>
                    <a:pt x="11198" y="5134"/>
                    <a:pt x="11269" y="5080"/>
                    <a:pt x="11359" y="5026"/>
                  </a:cubicBezTo>
                  <a:cubicBezTo>
                    <a:pt x="11502" y="4937"/>
                    <a:pt x="11627" y="4865"/>
                    <a:pt x="11716" y="4830"/>
                  </a:cubicBezTo>
                  <a:cubicBezTo>
                    <a:pt x="11801" y="4787"/>
                    <a:pt x="11857" y="4769"/>
                    <a:pt x="11888" y="4769"/>
                  </a:cubicBezTo>
                  <a:cubicBezTo>
                    <a:pt x="11922" y="4769"/>
                    <a:pt x="11924" y="4792"/>
                    <a:pt x="11895" y="4830"/>
                  </a:cubicBezTo>
                  <a:lnTo>
                    <a:pt x="14221" y="3166"/>
                  </a:lnTo>
                  <a:cubicBezTo>
                    <a:pt x="14230" y="3162"/>
                    <a:pt x="14237" y="3161"/>
                    <a:pt x="14242" y="3161"/>
                  </a:cubicBezTo>
                  <a:cubicBezTo>
                    <a:pt x="14283" y="3161"/>
                    <a:pt x="14168" y="3289"/>
                    <a:pt x="14024" y="3417"/>
                  </a:cubicBezTo>
                  <a:cubicBezTo>
                    <a:pt x="13845" y="3578"/>
                    <a:pt x="13648" y="3739"/>
                    <a:pt x="13523" y="3810"/>
                  </a:cubicBezTo>
                  <a:cubicBezTo>
                    <a:pt x="13112" y="4096"/>
                    <a:pt x="12539" y="4508"/>
                    <a:pt x="12020" y="4883"/>
                  </a:cubicBezTo>
                  <a:cubicBezTo>
                    <a:pt x="11752" y="5062"/>
                    <a:pt x="11484" y="5241"/>
                    <a:pt x="11233" y="5402"/>
                  </a:cubicBezTo>
                  <a:cubicBezTo>
                    <a:pt x="11180" y="5438"/>
                    <a:pt x="11108" y="5474"/>
                    <a:pt x="11055" y="5509"/>
                  </a:cubicBezTo>
                  <a:cubicBezTo>
                    <a:pt x="11001" y="5545"/>
                    <a:pt x="10965" y="5563"/>
                    <a:pt x="10929" y="5581"/>
                  </a:cubicBezTo>
                  <a:cubicBezTo>
                    <a:pt x="10858" y="5635"/>
                    <a:pt x="10768" y="5670"/>
                    <a:pt x="10715" y="5706"/>
                  </a:cubicBezTo>
                  <a:cubicBezTo>
                    <a:pt x="10590" y="5814"/>
                    <a:pt x="10589" y="5835"/>
                    <a:pt x="10618" y="5835"/>
                  </a:cubicBezTo>
                  <a:cubicBezTo>
                    <a:pt x="10636" y="5835"/>
                    <a:pt x="10667" y="5827"/>
                    <a:pt x="10683" y="5827"/>
                  </a:cubicBezTo>
                  <a:cubicBezTo>
                    <a:pt x="10721" y="5827"/>
                    <a:pt x="10684" y="5874"/>
                    <a:pt x="10250" y="6189"/>
                  </a:cubicBezTo>
                  <a:cubicBezTo>
                    <a:pt x="10053" y="6296"/>
                    <a:pt x="9856" y="6404"/>
                    <a:pt x="9677" y="6529"/>
                  </a:cubicBezTo>
                  <a:cubicBezTo>
                    <a:pt x="9570" y="6583"/>
                    <a:pt x="9463" y="6654"/>
                    <a:pt x="9373" y="6708"/>
                  </a:cubicBezTo>
                  <a:cubicBezTo>
                    <a:pt x="9176" y="6833"/>
                    <a:pt x="8980" y="6958"/>
                    <a:pt x="8783" y="7083"/>
                  </a:cubicBezTo>
                  <a:cubicBezTo>
                    <a:pt x="8447" y="7323"/>
                    <a:pt x="8083" y="7578"/>
                    <a:pt x="8009" y="7578"/>
                  </a:cubicBezTo>
                  <a:cubicBezTo>
                    <a:pt x="8000" y="7578"/>
                    <a:pt x="7996" y="7574"/>
                    <a:pt x="7996" y="7566"/>
                  </a:cubicBezTo>
                  <a:lnTo>
                    <a:pt x="7996" y="7566"/>
                  </a:lnTo>
                  <a:cubicBezTo>
                    <a:pt x="7942" y="7656"/>
                    <a:pt x="8085" y="7566"/>
                    <a:pt x="7674" y="7906"/>
                  </a:cubicBezTo>
                  <a:cubicBezTo>
                    <a:pt x="7656" y="7870"/>
                    <a:pt x="7674" y="7835"/>
                    <a:pt x="7710" y="7781"/>
                  </a:cubicBezTo>
                  <a:lnTo>
                    <a:pt x="7710" y="7781"/>
                  </a:lnTo>
                  <a:cubicBezTo>
                    <a:pt x="7620" y="7853"/>
                    <a:pt x="7549" y="7906"/>
                    <a:pt x="7477" y="7960"/>
                  </a:cubicBezTo>
                  <a:cubicBezTo>
                    <a:pt x="7209" y="8175"/>
                    <a:pt x="6994" y="8336"/>
                    <a:pt x="6797" y="8514"/>
                  </a:cubicBezTo>
                  <a:cubicBezTo>
                    <a:pt x="6641" y="8632"/>
                    <a:pt x="6523" y="8711"/>
                    <a:pt x="6504" y="8711"/>
                  </a:cubicBezTo>
                  <a:cubicBezTo>
                    <a:pt x="6498" y="8711"/>
                    <a:pt x="6505" y="8700"/>
                    <a:pt x="6529" y="8675"/>
                  </a:cubicBezTo>
                  <a:lnTo>
                    <a:pt x="6529" y="8675"/>
                  </a:lnTo>
                  <a:cubicBezTo>
                    <a:pt x="6357" y="8818"/>
                    <a:pt x="6313" y="8866"/>
                    <a:pt x="6336" y="8866"/>
                  </a:cubicBezTo>
                  <a:cubicBezTo>
                    <a:pt x="6369" y="8866"/>
                    <a:pt x="6530" y="8774"/>
                    <a:pt x="6654" y="8711"/>
                  </a:cubicBezTo>
                  <a:cubicBezTo>
                    <a:pt x="6708" y="8675"/>
                    <a:pt x="6762" y="8640"/>
                    <a:pt x="6780" y="8640"/>
                  </a:cubicBezTo>
                  <a:cubicBezTo>
                    <a:pt x="6422" y="8944"/>
                    <a:pt x="6207" y="9123"/>
                    <a:pt x="6064" y="9230"/>
                  </a:cubicBezTo>
                  <a:cubicBezTo>
                    <a:pt x="5930" y="9328"/>
                    <a:pt x="5872" y="9355"/>
                    <a:pt x="5847" y="9355"/>
                  </a:cubicBezTo>
                  <a:cubicBezTo>
                    <a:pt x="5823" y="9355"/>
                    <a:pt x="5831" y="9328"/>
                    <a:pt x="5831" y="9319"/>
                  </a:cubicBezTo>
                  <a:cubicBezTo>
                    <a:pt x="5829" y="9317"/>
                    <a:pt x="5826" y="9315"/>
                    <a:pt x="5821" y="9315"/>
                  </a:cubicBezTo>
                  <a:cubicBezTo>
                    <a:pt x="5788" y="9315"/>
                    <a:pt x="5665" y="9393"/>
                    <a:pt x="5027" y="9892"/>
                  </a:cubicBezTo>
                  <a:cubicBezTo>
                    <a:pt x="4762" y="10112"/>
                    <a:pt x="4676" y="10191"/>
                    <a:pt x="4689" y="10191"/>
                  </a:cubicBezTo>
                  <a:cubicBezTo>
                    <a:pt x="4708" y="10191"/>
                    <a:pt x="4934" y="10029"/>
                    <a:pt x="5134" y="9892"/>
                  </a:cubicBezTo>
                  <a:cubicBezTo>
                    <a:pt x="5313" y="9784"/>
                    <a:pt x="5456" y="9677"/>
                    <a:pt x="5492" y="9677"/>
                  </a:cubicBezTo>
                  <a:cubicBezTo>
                    <a:pt x="5492" y="9677"/>
                    <a:pt x="5402" y="9767"/>
                    <a:pt x="5009" y="10089"/>
                  </a:cubicBezTo>
                  <a:lnTo>
                    <a:pt x="4436" y="10428"/>
                  </a:lnTo>
                  <a:cubicBezTo>
                    <a:pt x="4329" y="10535"/>
                    <a:pt x="4297" y="10577"/>
                    <a:pt x="4316" y="10577"/>
                  </a:cubicBezTo>
                  <a:cubicBezTo>
                    <a:pt x="4340" y="10577"/>
                    <a:pt x="4454" y="10503"/>
                    <a:pt x="4597" y="10410"/>
                  </a:cubicBezTo>
                  <a:cubicBezTo>
                    <a:pt x="4848" y="10232"/>
                    <a:pt x="5152" y="9999"/>
                    <a:pt x="5331" y="9892"/>
                  </a:cubicBezTo>
                  <a:cubicBezTo>
                    <a:pt x="5390" y="9847"/>
                    <a:pt x="5428" y="9821"/>
                    <a:pt x="5438" y="9821"/>
                  </a:cubicBezTo>
                  <a:cubicBezTo>
                    <a:pt x="5452" y="9821"/>
                    <a:pt x="5410" y="9873"/>
                    <a:pt x="5295" y="9999"/>
                  </a:cubicBezTo>
                  <a:cubicBezTo>
                    <a:pt x="5116" y="10124"/>
                    <a:pt x="4955" y="10267"/>
                    <a:pt x="4776" y="10375"/>
                  </a:cubicBezTo>
                  <a:cubicBezTo>
                    <a:pt x="4579" y="10518"/>
                    <a:pt x="4383" y="10643"/>
                    <a:pt x="4257" y="10715"/>
                  </a:cubicBezTo>
                  <a:cubicBezTo>
                    <a:pt x="4186" y="10750"/>
                    <a:pt x="4132" y="10786"/>
                    <a:pt x="4096" y="10804"/>
                  </a:cubicBezTo>
                  <a:cubicBezTo>
                    <a:pt x="4076" y="10814"/>
                    <a:pt x="4055" y="10825"/>
                    <a:pt x="4048" y="10825"/>
                  </a:cubicBezTo>
                  <a:cubicBezTo>
                    <a:pt x="4043" y="10825"/>
                    <a:pt x="4046" y="10819"/>
                    <a:pt x="4061" y="10804"/>
                  </a:cubicBezTo>
                  <a:lnTo>
                    <a:pt x="4061" y="10804"/>
                  </a:lnTo>
                  <a:cubicBezTo>
                    <a:pt x="4025" y="10840"/>
                    <a:pt x="3989" y="10858"/>
                    <a:pt x="3971" y="10876"/>
                  </a:cubicBezTo>
                  <a:cubicBezTo>
                    <a:pt x="3953" y="10893"/>
                    <a:pt x="3935" y="10911"/>
                    <a:pt x="3918" y="10911"/>
                  </a:cubicBezTo>
                  <a:cubicBezTo>
                    <a:pt x="3882" y="10947"/>
                    <a:pt x="3864" y="10965"/>
                    <a:pt x="3846" y="10983"/>
                  </a:cubicBezTo>
                  <a:cubicBezTo>
                    <a:pt x="3828" y="11019"/>
                    <a:pt x="3810" y="11037"/>
                    <a:pt x="3792" y="11054"/>
                  </a:cubicBezTo>
                  <a:cubicBezTo>
                    <a:pt x="3757" y="11126"/>
                    <a:pt x="3667" y="11215"/>
                    <a:pt x="3363" y="11448"/>
                  </a:cubicBezTo>
                  <a:cubicBezTo>
                    <a:pt x="3360" y="11447"/>
                    <a:pt x="3357" y="11447"/>
                    <a:pt x="3353" y="11447"/>
                  </a:cubicBezTo>
                  <a:cubicBezTo>
                    <a:pt x="3286" y="11447"/>
                    <a:pt x="3068" y="11598"/>
                    <a:pt x="2898" y="11716"/>
                  </a:cubicBezTo>
                  <a:cubicBezTo>
                    <a:pt x="2719" y="11841"/>
                    <a:pt x="2558" y="11949"/>
                    <a:pt x="2522" y="11949"/>
                  </a:cubicBezTo>
                  <a:lnTo>
                    <a:pt x="3005" y="11555"/>
                  </a:lnTo>
                  <a:lnTo>
                    <a:pt x="3005" y="11555"/>
                  </a:lnTo>
                  <a:cubicBezTo>
                    <a:pt x="2844" y="11663"/>
                    <a:pt x="2540" y="11859"/>
                    <a:pt x="2236" y="12056"/>
                  </a:cubicBezTo>
                  <a:cubicBezTo>
                    <a:pt x="1946" y="12244"/>
                    <a:pt x="1640" y="12464"/>
                    <a:pt x="1411" y="12608"/>
                  </a:cubicBezTo>
                  <a:lnTo>
                    <a:pt x="1411" y="12608"/>
                  </a:lnTo>
                  <a:cubicBezTo>
                    <a:pt x="1416" y="12599"/>
                    <a:pt x="1421" y="12593"/>
                    <a:pt x="1431" y="12593"/>
                  </a:cubicBezTo>
                  <a:cubicBezTo>
                    <a:pt x="1503" y="12539"/>
                    <a:pt x="1574" y="12468"/>
                    <a:pt x="1664" y="12396"/>
                  </a:cubicBezTo>
                  <a:cubicBezTo>
                    <a:pt x="1789" y="12307"/>
                    <a:pt x="1950" y="12181"/>
                    <a:pt x="2147" y="12038"/>
                  </a:cubicBezTo>
                  <a:cubicBezTo>
                    <a:pt x="2397" y="11841"/>
                    <a:pt x="2719" y="11609"/>
                    <a:pt x="3059" y="11341"/>
                  </a:cubicBezTo>
                  <a:cubicBezTo>
                    <a:pt x="3613" y="10929"/>
                    <a:pt x="4025" y="10643"/>
                    <a:pt x="4150" y="10554"/>
                  </a:cubicBezTo>
                  <a:cubicBezTo>
                    <a:pt x="4200" y="10504"/>
                    <a:pt x="4216" y="10482"/>
                    <a:pt x="4204" y="10482"/>
                  </a:cubicBezTo>
                  <a:cubicBezTo>
                    <a:pt x="4187" y="10482"/>
                    <a:pt x="4108" y="10532"/>
                    <a:pt x="3989" y="10607"/>
                  </a:cubicBezTo>
                  <a:cubicBezTo>
                    <a:pt x="3757" y="10768"/>
                    <a:pt x="3524" y="10929"/>
                    <a:pt x="3363" y="11054"/>
                  </a:cubicBezTo>
                  <a:cubicBezTo>
                    <a:pt x="3381" y="11054"/>
                    <a:pt x="3417" y="11054"/>
                    <a:pt x="3470" y="11037"/>
                  </a:cubicBezTo>
                  <a:lnTo>
                    <a:pt x="3470" y="11037"/>
                  </a:lnTo>
                  <a:cubicBezTo>
                    <a:pt x="3023" y="11341"/>
                    <a:pt x="2397" y="11824"/>
                    <a:pt x="1771" y="12307"/>
                  </a:cubicBezTo>
                  <a:cubicBezTo>
                    <a:pt x="1449" y="12539"/>
                    <a:pt x="1145" y="12772"/>
                    <a:pt x="859" y="12986"/>
                  </a:cubicBezTo>
                  <a:cubicBezTo>
                    <a:pt x="698" y="13094"/>
                    <a:pt x="501" y="13219"/>
                    <a:pt x="215" y="13416"/>
                  </a:cubicBezTo>
                  <a:cubicBezTo>
                    <a:pt x="143" y="13469"/>
                    <a:pt x="72" y="13505"/>
                    <a:pt x="18" y="13541"/>
                  </a:cubicBezTo>
                  <a:cubicBezTo>
                    <a:pt x="90" y="13487"/>
                    <a:pt x="143" y="13433"/>
                    <a:pt x="197" y="13398"/>
                  </a:cubicBezTo>
                  <a:cubicBezTo>
                    <a:pt x="215" y="13380"/>
                    <a:pt x="233" y="13362"/>
                    <a:pt x="251" y="13362"/>
                  </a:cubicBezTo>
                  <a:cubicBezTo>
                    <a:pt x="286" y="13326"/>
                    <a:pt x="322" y="13290"/>
                    <a:pt x="340" y="13272"/>
                  </a:cubicBezTo>
                  <a:cubicBezTo>
                    <a:pt x="608" y="13058"/>
                    <a:pt x="698" y="13004"/>
                    <a:pt x="877" y="12861"/>
                  </a:cubicBezTo>
                  <a:cubicBezTo>
                    <a:pt x="1234" y="12575"/>
                    <a:pt x="1664" y="12253"/>
                    <a:pt x="2021" y="11949"/>
                  </a:cubicBezTo>
                  <a:cubicBezTo>
                    <a:pt x="2032" y="11916"/>
                    <a:pt x="2064" y="11883"/>
                    <a:pt x="2057" y="11883"/>
                  </a:cubicBezTo>
                  <a:cubicBezTo>
                    <a:pt x="2053" y="11883"/>
                    <a:pt x="2034" y="11896"/>
                    <a:pt x="1986" y="11931"/>
                  </a:cubicBezTo>
                  <a:cubicBezTo>
                    <a:pt x="1860" y="12038"/>
                    <a:pt x="1556" y="12289"/>
                    <a:pt x="877" y="12807"/>
                  </a:cubicBezTo>
                  <a:cubicBezTo>
                    <a:pt x="1145" y="12557"/>
                    <a:pt x="1485" y="12271"/>
                    <a:pt x="1825" y="11985"/>
                  </a:cubicBezTo>
                  <a:cubicBezTo>
                    <a:pt x="2165" y="11680"/>
                    <a:pt x="2540" y="11359"/>
                    <a:pt x="2916" y="11001"/>
                  </a:cubicBezTo>
                  <a:lnTo>
                    <a:pt x="2916" y="11001"/>
                  </a:lnTo>
                  <a:cubicBezTo>
                    <a:pt x="2719" y="11233"/>
                    <a:pt x="3238" y="10858"/>
                    <a:pt x="2469" y="11520"/>
                  </a:cubicBezTo>
                  <a:lnTo>
                    <a:pt x="3542" y="10679"/>
                  </a:lnTo>
                  <a:cubicBezTo>
                    <a:pt x="3542" y="10670"/>
                    <a:pt x="3534" y="10666"/>
                    <a:pt x="3521" y="10666"/>
                  </a:cubicBezTo>
                  <a:cubicBezTo>
                    <a:pt x="3483" y="10666"/>
                    <a:pt x="3399" y="10697"/>
                    <a:pt x="3345" y="10697"/>
                  </a:cubicBezTo>
                  <a:cubicBezTo>
                    <a:pt x="3309" y="10697"/>
                    <a:pt x="3274" y="10697"/>
                    <a:pt x="3274" y="10661"/>
                  </a:cubicBezTo>
                  <a:cubicBezTo>
                    <a:pt x="3274" y="10661"/>
                    <a:pt x="3291" y="10643"/>
                    <a:pt x="3291" y="10625"/>
                  </a:cubicBezTo>
                  <a:cubicBezTo>
                    <a:pt x="3291" y="10607"/>
                    <a:pt x="3291" y="10607"/>
                    <a:pt x="3327" y="10571"/>
                  </a:cubicBezTo>
                  <a:cubicBezTo>
                    <a:pt x="3381" y="10518"/>
                    <a:pt x="3435" y="10464"/>
                    <a:pt x="3488" y="10393"/>
                  </a:cubicBezTo>
                  <a:lnTo>
                    <a:pt x="4043" y="9999"/>
                  </a:lnTo>
                  <a:lnTo>
                    <a:pt x="4043" y="9999"/>
                  </a:lnTo>
                  <a:cubicBezTo>
                    <a:pt x="4039" y="10002"/>
                    <a:pt x="4036" y="10003"/>
                    <a:pt x="4035" y="10003"/>
                  </a:cubicBezTo>
                  <a:cubicBezTo>
                    <a:pt x="4021" y="10003"/>
                    <a:pt x="4214" y="9812"/>
                    <a:pt x="4544" y="9498"/>
                  </a:cubicBezTo>
                  <a:cubicBezTo>
                    <a:pt x="5438" y="8675"/>
                    <a:pt x="7048" y="7209"/>
                    <a:pt x="8371" y="5974"/>
                  </a:cubicBezTo>
                  <a:cubicBezTo>
                    <a:pt x="8729" y="5652"/>
                    <a:pt x="9051" y="5348"/>
                    <a:pt x="9355" y="5080"/>
                  </a:cubicBezTo>
                  <a:cubicBezTo>
                    <a:pt x="9641" y="4812"/>
                    <a:pt x="9892" y="4561"/>
                    <a:pt x="10089" y="4365"/>
                  </a:cubicBezTo>
                  <a:cubicBezTo>
                    <a:pt x="10458" y="4011"/>
                    <a:pt x="10669" y="3802"/>
                    <a:pt x="10630" y="3802"/>
                  </a:cubicBezTo>
                  <a:cubicBezTo>
                    <a:pt x="10627" y="3802"/>
                    <a:pt x="10621" y="3804"/>
                    <a:pt x="10614" y="3807"/>
                  </a:cubicBezTo>
                  <a:lnTo>
                    <a:pt x="10614" y="3807"/>
                  </a:lnTo>
                  <a:cubicBezTo>
                    <a:pt x="10619" y="3814"/>
                    <a:pt x="10344" y="4071"/>
                    <a:pt x="9946" y="4436"/>
                  </a:cubicBezTo>
                  <a:cubicBezTo>
                    <a:pt x="9463" y="4865"/>
                    <a:pt x="8819" y="5456"/>
                    <a:pt x="8157" y="6028"/>
                  </a:cubicBezTo>
                  <a:cubicBezTo>
                    <a:pt x="7985" y="6183"/>
                    <a:pt x="7813" y="6338"/>
                    <a:pt x="7644" y="6491"/>
                  </a:cubicBezTo>
                  <a:lnTo>
                    <a:pt x="7644" y="6491"/>
                  </a:lnTo>
                  <a:cubicBezTo>
                    <a:pt x="7648" y="6479"/>
                    <a:pt x="7653" y="6466"/>
                    <a:pt x="7657" y="6453"/>
                  </a:cubicBezTo>
                  <a:lnTo>
                    <a:pt x="7657" y="6453"/>
                  </a:lnTo>
                  <a:cubicBezTo>
                    <a:pt x="7685" y="6426"/>
                    <a:pt x="7715" y="6398"/>
                    <a:pt x="7745" y="6368"/>
                  </a:cubicBezTo>
                  <a:cubicBezTo>
                    <a:pt x="8175" y="5974"/>
                    <a:pt x="8837" y="5348"/>
                    <a:pt x="9480" y="4740"/>
                  </a:cubicBezTo>
                  <a:cubicBezTo>
                    <a:pt x="10167" y="4097"/>
                    <a:pt x="10853" y="3466"/>
                    <a:pt x="11162" y="3184"/>
                  </a:cubicBezTo>
                  <a:lnTo>
                    <a:pt x="11162" y="3184"/>
                  </a:lnTo>
                  <a:cubicBezTo>
                    <a:pt x="11162" y="3184"/>
                    <a:pt x="11162" y="3184"/>
                    <a:pt x="11162" y="3184"/>
                  </a:cubicBezTo>
                  <a:cubicBezTo>
                    <a:pt x="11279" y="3077"/>
                    <a:pt x="11331" y="3030"/>
                    <a:pt x="11331" y="3030"/>
                  </a:cubicBezTo>
                  <a:lnTo>
                    <a:pt x="11331" y="3030"/>
                  </a:lnTo>
                  <a:cubicBezTo>
                    <a:pt x="11331" y="3030"/>
                    <a:pt x="11269" y="3086"/>
                    <a:pt x="11162" y="3184"/>
                  </a:cubicBezTo>
                  <a:lnTo>
                    <a:pt x="11162" y="3184"/>
                  </a:lnTo>
                  <a:cubicBezTo>
                    <a:pt x="11145" y="3023"/>
                    <a:pt x="11698" y="2647"/>
                    <a:pt x="11591" y="2576"/>
                  </a:cubicBezTo>
                  <a:cubicBezTo>
                    <a:pt x="12718" y="1485"/>
                    <a:pt x="13505" y="805"/>
                    <a:pt x="14346" y="107"/>
                  </a:cubicBezTo>
                  <a:lnTo>
                    <a:pt x="14346" y="107"/>
                  </a:lnTo>
                  <a:cubicBezTo>
                    <a:pt x="12539" y="1485"/>
                    <a:pt x="10572" y="3166"/>
                    <a:pt x="8479" y="5026"/>
                  </a:cubicBezTo>
                  <a:cubicBezTo>
                    <a:pt x="8217" y="5288"/>
                    <a:pt x="7998" y="5514"/>
                    <a:pt x="8027" y="5514"/>
                  </a:cubicBezTo>
                  <a:cubicBezTo>
                    <a:pt x="8043" y="5514"/>
                    <a:pt x="8139" y="5441"/>
                    <a:pt x="8354" y="5259"/>
                  </a:cubicBezTo>
                  <a:cubicBezTo>
                    <a:pt x="8443" y="5170"/>
                    <a:pt x="8532" y="5098"/>
                    <a:pt x="8604" y="5009"/>
                  </a:cubicBezTo>
                  <a:cubicBezTo>
                    <a:pt x="8658" y="4955"/>
                    <a:pt x="8711" y="4919"/>
                    <a:pt x="8765" y="4865"/>
                  </a:cubicBezTo>
                  <a:cubicBezTo>
                    <a:pt x="8854" y="4794"/>
                    <a:pt x="8926" y="4740"/>
                    <a:pt x="8980" y="4704"/>
                  </a:cubicBezTo>
                  <a:cubicBezTo>
                    <a:pt x="9005" y="4692"/>
                    <a:pt x="9024" y="4685"/>
                    <a:pt x="9035" y="4685"/>
                  </a:cubicBezTo>
                  <a:cubicBezTo>
                    <a:pt x="9070" y="4685"/>
                    <a:pt x="9030" y="4752"/>
                    <a:pt x="8908" y="4901"/>
                  </a:cubicBezTo>
                  <a:cubicBezTo>
                    <a:pt x="8720" y="5090"/>
                    <a:pt x="8664" y="5128"/>
                    <a:pt x="8641" y="5128"/>
                  </a:cubicBezTo>
                  <a:cubicBezTo>
                    <a:pt x="8631" y="5128"/>
                    <a:pt x="8627" y="5121"/>
                    <a:pt x="8622" y="5116"/>
                  </a:cubicBezTo>
                  <a:cubicBezTo>
                    <a:pt x="8622" y="5116"/>
                    <a:pt x="8622" y="5113"/>
                    <a:pt x="8618" y="5113"/>
                  </a:cubicBezTo>
                  <a:cubicBezTo>
                    <a:pt x="8613" y="5113"/>
                    <a:pt x="8600" y="5119"/>
                    <a:pt x="8568" y="5152"/>
                  </a:cubicBezTo>
                  <a:cubicBezTo>
                    <a:pt x="8497" y="5223"/>
                    <a:pt x="8354" y="5348"/>
                    <a:pt x="8103" y="5617"/>
                  </a:cubicBezTo>
                  <a:lnTo>
                    <a:pt x="8640" y="5170"/>
                  </a:lnTo>
                  <a:lnTo>
                    <a:pt x="8640" y="5170"/>
                  </a:lnTo>
                  <a:cubicBezTo>
                    <a:pt x="7620" y="6100"/>
                    <a:pt x="7119" y="6600"/>
                    <a:pt x="6815" y="7012"/>
                  </a:cubicBezTo>
                  <a:cubicBezTo>
                    <a:pt x="6028" y="7674"/>
                    <a:pt x="5241" y="8371"/>
                    <a:pt x="4508" y="9033"/>
                  </a:cubicBezTo>
                  <a:cubicBezTo>
                    <a:pt x="3757" y="9713"/>
                    <a:pt x="3077" y="10339"/>
                    <a:pt x="2433" y="10947"/>
                  </a:cubicBezTo>
                  <a:cubicBezTo>
                    <a:pt x="2147" y="11305"/>
                    <a:pt x="1789" y="11716"/>
                    <a:pt x="1342" y="12181"/>
                  </a:cubicBezTo>
                  <a:cubicBezTo>
                    <a:pt x="912" y="12646"/>
                    <a:pt x="376" y="13165"/>
                    <a:pt x="0" y="13559"/>
                  </a:cubicBezTo>
                  <a:lnTo>
                    <a:pt x="54" y="13541"/>
                  </a:lnTo>
                  <a:cubicBezTo>
                    <a:pt x="248" y="13435"/>
                    <a:pt x="459" y="13312"/>
                    <a:pt x="721" y="13138"/>
                  </a:cubicBezTo>
                  <a:lnTo>
                    <a:pt x="721" y="13138"/>
                  </a:lnTo>
                  <a:cubicBezTo>
                    <a:pt x="714" y="13144"/>
                    <a:pt x="712" y="13150"/>
                    <a:pt x="720" y="13150"/>
                  </a:cubicBezTo>
                  <a:cubicBezTo>
                    <a:pt x="739" y="13150"/>
                    <a:pt x="810" y="13121"/>
                    <a:pt x="1002" y="13004"/>
                  </a:cubicBezTo>
                  <a:lnTo>
                    <a:pt x="1002" y="13004"/>
                  </a:lnTo>
                  <a:cubicBezTo>
                    <a:pt x="945" y="13038"/>
                    <a:pt x="853" y="13087"/>
                    <a:pt x="811" y="13108"/>
                  </a:cubicBezTo>
                  <a:lnTo>
                    <a:pt x="811" y="13108"/>
                  </a:lnTo>
                  <a:lnTo>
                    <a:pt x="2129" y="12342"/>
                  </a:lnTo>
                  <a:cubicBezTo>
                    <a:pt x="2147" y="12307"/>
                    <a:pt x="2165" y="12271"/>
                    <a:pt x="2182" y="12253"/>
                  </a:cubicBezTo>
                  <a:cubicBezTo>
                    <a:pt x="2290" y="12217"/>
                    <a:pt x="2558" y="12038"/>
                    <a:pt x="2880" y="11841"/>
                  </a:cubicBezTo>
                  <a:cubicBezTo>
                    <a:pt x="3184" y="11645"/>
                    <a:pt x="3542" y="11412"/>
                    <a:pt x="3631" y="11412"/>
                  </a:cubicBezTo>
                  <a:cubicBezTo>
                    <a:pt x="3721" y="11359"/>
                    <a:pt x="3774" y="11341"/>
                    <a:pt x="3810" y="11323"/>
                  </a:cubicBezTo>
                  <a:cubicBezTo>
                    <a:pt x="4007" y="11144"/>
                    <a:pt x="4687" y="10661"/>
                    <a:pt x="4866" y="10482"/>
                  </a:cubicBezTo>
                  <a:cubicBezTo>
                    <a:pt x="5295" y="10214"/>
                    <a:pt x="5885" y="9820"/>
                    <a:pt x="6493" y="9427"/>
                  </a:cubicBezTo>
                  <a:cubicBezTo>
                    <a:pt x="7101" y="8997"/>
                    <a:pt x="7728" y="8586"/>
                    <a:pt x="8318" y="8175"/>
                  </a:cubicBezTo>
                  <a:cubicBezTo>
                    <a:pt x="8926" y="7745"/>
                    <a:pt x="9498" y="7370"/>
                    <a:pt x="10053" y="6994"/>
                  </a:cubicBezTo>
                  <a:cubicBezTo>
                    <a:pt x="10518" y="6690"/>
                    <a:pt x="10947" y="6422"/>
                    <a:pt x="11359" y="6189"/>
                  </a:cubicBezTo>
                  <a:lnTo>
                    <a:pt x="11359" y="6189"/>
                  </a:lnTo>
                  <a:cubicBezTo>
                    <a:pt x="11328" y="6203"/>
                    <a:pt x="11308" y="6209"/>
                    <a:pt x="11296" y="6209"/>
                  </a:cubicBezTo>
                  <a:cubicBezTo>
                    <a:pt x="11249" y="6209"/>
                    <a:pt x="11348" y="6107"/>
                    <a:pt x="11377" y="6064"/>
                  </a:cubicBezTo>
                  <a:cubicBezTo>
                    <a:pt x="11559" y="5947"/>
                    <a:pt x="11627" y="5905"/>
                    <a:pt x="11644" y="5905"/>
                  </a:cubicBezTo>
                  <a:cubicBezTo>
                    <a:pt x="11651" y="5905"/>
                    <a:pt x="11650" y="5911"/>
                    <a:pt x="11645" y="5921"/>
                  </a:cubicBezTo>
                  <a:cubicBezTo>
                    <a:pt x="11627" y="5957"/>
                    <a:pt x="11573" y="6010"/>
                    <a:pt x="11627" y="6010"/>
                  </a:cubicBezTo>
                  <a:cubicBezTo>
                    <a:pt x="11645" y="5903"/>
                    <a:pt x="12020" y="5617"/>
                    <a:pt x="12593" y="5223"/>
                  </a:cubicBezTo>
                  <a:cubicBezTo>
                    <a:pt x="13165" y="4830"/>
                    <a:pt x="13917" y="4329"/>
                    <a:pt x="14596" y="3882"/>
                  </a:cubicBezTo>
                  <a:cubicBezTo>
                    <a:pt x="15455" y="3345"/>
                    <a:pt x="16367" y="2755"/>
                    <a:pt x="17047" y="2325"/>
                  </a:cubicBezTo>
                  <a:lnTo>
                    <a:pt x="17047" y="2325"/>
                  </a:lnTo>
                  <a:cubicBezTo>
                    <a:pt x="16537" y="2803"/>
                    <a:pt x="16254" y="3083"/>
                    <a:pt x="16295" y="3083"/>
                  </a:cubicBezTo>
                  <a:cubicBezTo>
                    <a:pt x="16299" y="3083"/>
                    <a:pt x="16305" y="3081"/>
                    <a:pt x="16313" y="3077"/>
                  </a:cubicBezTo>
                  <a:cubicBezTo>
                    <a:pt x="16474" y="2934"/>
                    <a:pt x="16635" y="2790"/>
                    <a:pt x="16778" y="2683"/>
                  </a:cubicBezTo>
                  <a:lnTo>
                    <a:pt x="16778" y="2683"/>
                  </a:lnTo>
                  <a:cubicBezTo>
                    <a:pt x="16188" y="3256"/>
                    <a:pt x="15598" y="3810"/>
                    <a:pt x="15008" y="4400"/>
                  </a:cubicBezTo>
                  <a:cubicBezTo>
                    <a:pt x="14328" y="5044"/>
                    <a:pt x="13666" y="5688"/>
                    <a:pt x="13004" y="6332"/>
                  </a:cubicBezTo>
                  <a:cubicBezTo>
                    <a:pt x="11895" y="7405"/>
                    <a:pt x="10822" y="8443"/>
                    <a:pt x="9785" y="9445"/>
                  </a:cubicBezTo>
                  <a:cubicBezTo>
                    <a:pt x="9785" y="9462"/>
                    <a:pt x="9767" y="9462"/>
                    <a:pt x="9767" y="9480"/>
                  </a:cubicBezTo>
                  <a:cubicBezTo>
                    <a:pt x="9767" y="9462"/>
                    <a:pt x="9785" y="9462"/>
                    <a:pt x="9802" y="9445"/>
                  </a:cubicBezTo>
                  <a:cubicBezTo>
                    <a:pt x="10232" y="9051"/>
                    <a:pt x="10482" y="8872"/>
                    <a:pt x="10697" y="8711"/>
                  </a:cubicBezTo>
                  <a:cubicBezTo>
                    <a:pt x="10929" y="8568"/>
                    <a:pt x="11162" y="8407"/>
                    <a:pt x="11377" y="8228"/>
                  </a:cubicBezTo>
                  <a:cubicBezTo>
                    <a:pt x="11388" y="8209"/>
                    <a:pt x="11390" y="8200"/>
                    <a:pt x="11383" y="8200"/>
                  </a:cubicBezTo>
                  <a:cubicBezTo>
                    <a:pt x="11359" y="8200"/>
                    <a:pt x="11227" y="8313"/>
                    <a:pt x="11072" y="8425"/>
                  </a:cubicBezTo>
                  <a:cubicBezTo>
                    <a:pt x="10968" y="8518"/>
                    <a:pt x="10848" y="8619"/>
                    <a:pt x="10831" y="8619"/>
                  </a:cubicBezTo>
                  <a:cubicBezTo>
                    <a:pt x="10822" y="8619"/>
                    <a:pt x="10843" y="8590"/>
                    <a:pt x="10911" y="8514"/>
                  </a:cubicBezTo>
                  <a:cubicBezTo>
                    <a:pt x="11287" y="8210"/>
                    <a:pt x="11430" y="8103"/>
                    <a:pt x="11520" y="8014"/>
                  </a:cubicBezTo>
                  <a:cubicBezTo>
                    <a:pt x="11609" y="7942"/>
                    <a:pt x="11609" y="7906"/>
                    <a:pt x="11627" y="7853"/>
                  </a:cubicBezTo>
                  <a:cubicBezTo>
                    <a:pt x="11663" y="7817"/>
                    <a:pt x="11699" y="7763"/>
                    <a:pt x="11788" y="7656"/>
                  </a:cubicBezTo>
                  <a:cubicBezTo>
                    <a:pt x="11895" y="7549"/>
                    <a:pt x="12074" y="7388"/>
                    <a:pt x="12307" y="7227"/>
                  </a:cubicBezTo>
                  <a:lnTo>
                    <a:pt x="12307" y="7227"/>
                  </a:lnTo>
                  <a:cubicBezTo>
                    <a:pt x="12199" y="7370"/>
                    <a:pt x="12110" y="7495"/>
                    <a:pt x="12056" y="7584"/>
                  </a:cubicBezTo>
                  <a:cubicBezTo>
                    <a:pt x="12128" y="7495"/>
                    <a:pt x="12217" y="7405"/>
                    <a:pt x="12307" y="7316"/>
                  </a:cubicBezTo>
                  <a:cubicBezTo>
                    <a:pt x="12414" y="7191"/>
                    <a:pt x="12539" y="7066"/>
                    <a:pt x="12664" y="6940"/>
                  </a:cubicBezTo>
                  <a:cubicBezTo>
                    <a:pt x="12915" y="6690"/>
                    <a:pt x="13201" y="6404"/>
                    <a:pt x="13469" y="6135"/>
                  </a:cubicBezTo>
                  <a:cubicBezTo>
                    <a:pt x="14042" y="5563"/>
                    <a:pt x="14632" y="5009"/>
                    <a:pt x="15222" y="4436"/>
                  </a:cubicBezTo>
                  <a:cubicBezTo>
                    <a:pt x="15276" y="4436"/>
                    <a:pt x="15330" y="4436"/>
                    <a:pt x="15365" y="4454"/>
                  </a:cubicBezTo>
                  <a:cubicBezTo>
                    <a:pt x="15652" y="4150"/>
                    <a:pt x="15991" y="3810"/>
                    <a:pt x="16385" y="3470"/>
                  </a:cubicBezTo>
                  <a:cubicBezTo>
                    <a:pt x="16582" y="3291"/>
                    <a:pt x="16796" y="3112"/>
                    <a:pt x="17011" y="2951"/>
                  </a:cubicBezTo>
                  <a:lnTo>
                    <a:pt x="17011" y="2951"/>
                  </a:lnTo>
                  <a:cubicBezTo>
                    <a:pt x="16922" y="3041"/>
                    <a:pt x="16832" y="3130"/>
                    <a:pt x="16778" y="3202"/>
                  </a:cubicBezTo>
                  <a:cubicBezTo>
                    <a:pt x="16367" y="3595"/>
                    <a:pt x="16081" y="3882"/>
                    <a:pt x="15813" y="4168"/>
                  </a:cubicBezTo>
                  <a:cubicBezTo>
                    <a:pt x="15508" y="4490"/>
                    <a:pt x="15258" y="4758"/>
                    <a:pt x="15026" y="5009"/>
                  </a:cubicBezTo>
                  <a:cubicBezTo>
                    <a:pt x="14954" y="5080"/>
                    <a:pt x="14900" y="5152"/>
                    <a:pt x="14829" y="5223"/>
                  </a:cubicBezTo>
                  <a:lnTo>
                    <a:pt x="14739" y="5330"/>
                  </a:lnTo>
                  <a:cubicBezTo>
                    <a:pt x="14686" y="5402"/>
                    <a:pt x="14614" y="5474"/>
                    <a:pt x="14543" y="5527"/>
                  </a:cubicBezTo>
                  <a:cubicBezTo>
                    <a:pt x="14399" y="5670"/>
                    <a:pt x="14256" y="5813"/>
                    <a:pt x="14042" y="5974"/>
                  </a:cubicBezTo>
                  <a:cubicBezTo>
                    <a:pt x="14073" y="5920"/>
                    <a:pt x="14084" y="5899"/>
                    <a:pt x="14077" y="5899"/>
                  </a:cubicBezTo>
                  <a:cubicBezTo>
                    <a:pt x="14069" y="5899"/>
                    <a:pt x="14031" y="5934"/>
                    <a:pt x="13970" y="5974"/>
                  </a:cubicBezTo>
                  <a:cubicBezTo>
                    <a:pt x="13827" y="6153"/>
                    <a:pt x="13630" y="6404"/>
                    <a:pt x="13380" y="6690"/>
                  </a:cubicBezTo>
                  <a:cubicBezTo>
                    <a:pt x="13255" y="6833"/>
                    <a:pt x="13112" y="6976"/>
                    <a:pt x="12969" y="7119"/>
                  </a:cubicBezTo>
                  <a:cubicBezTo>
                    <a:pt x="12897" y="7191"/>
                    <a:pt x="12825" y="7262"/>
                    <a:pt x="12736" y="7334"/>
                  </a:cubicBezTo>
                  <a:cubicBezTo>
                    <a:pt x="12674" y="7380"/>
                    <a:pt x="12573" y="7466"/>
                    <a:pt x="12569" y="7466"/>
                  </a:cubicBezTo>
                  <a:cubicBezTo>
                    <a:pt x="12568" y="7466"/>
                    <a:pt x="12570" y="7464"/>
                    <a:pt x="12575" y="7459"/>
                  </a:cubicBezTo>
                  <a:lnTo>
                    <a:pt x="12575" y="7459"/>
                  </a:lnTo>
                  <a:cubicBezTo>
                    <a:pt x="12571" y="7460"/>
                    <a:pt x="12569" y="7461"/>
                    <a:pt x="12566" y="7461"/>
                  </a:cubicBezTo>
                  <a:cubicBezTo>
                    <a:pt x="12535" y="7461"/>
                    <a:pt x="12632" y="7346"/>
                    <a:pt x="12682" y="7262"/>
                  </a:cubicBezTo>
                  <a:lnTo>
                    <a:pt x="12682" y="7262"/>
                  </a:lnTo>
                  <a:cubicBezTo>
                    <a:pt x="12611" y="7334"/>
                    <a:pt x="12539" y="7405"/>
                    <a:pt x="12468" y="7477"/>
                  </a:cubicBezTo>
                  <a:lnTo>
                    <a:pt x="12360" y="7566"/>
                  </a:lnTo>
                  <a:cubicBezTo>
                    <a:pt x="12289" y="7638"/>
                    <a:pt x="12217" y="7692"/>
                    <a:pt x="12146" y="7763"/>
                  </a:cubicBezTo>
                  <a:cubicBezTo>
                    <a:pt x="11949" y="7960"/>
                    <a:pt x="11752" y="8139"/>
                    <a:pt x="11645" y="8264"/>
                  </a:cubicBezTo>
                  <a:cubicBezTo>
                    <a:pt x="11895" y="8067"/>
                    <a:pt x="12074" y="7924"/>
                    <a:pt x="12181" y="7853"/>
                  </a:cubicBezTo>
                  <a:cubicBezTo>
                    <a:pt x="12239" y="7814"/>
                    <a:pt x="12276" y="7796"/>
                    <a:pt x="12290" y="7796"/>
                  </a:cubicBezTo>
                  <a:cubicBezTo>
                    <a:pt x="12301" y="7796"/>
                    <a:pt x="12296" y="7810"/>
                    <a:pt x="12271" y="7835"/>
                  </a:cubicBezTo>
                  <a:cubicBezTo>
                    <a:pt x="12038" y="8049"/>
                    <a:pt x="11949" y="8103"/>
                    <a:pt x="11877" y="8157"/>
                  </a:cubicBezTo>
                  <a:cubicBezTo>
                    <a:pt x="11806" y="8192"/>
                    <a:pt x="11752" y="8228"/>
                    <a:pt x="11484" y="8461"/>
                  </a:cubicBezTo>
                  <a:cubicBezTo>
                    <a:pt x="10858" y="8944"/>
                    <a:pt x="10697" y="9140"/>
                    <a:pt x="10733" y="9140"/>
                  </a:cubicBezTo>
                  <a:cubicBezTo>
                    <a:pt x="10734" y="9141"/>
                    <a:pt x="10735" y="9142"/>
                    <a:pt x="10737" y="9142"/>
                  </a:cubicBezTo>
                  <a:cubicBezTo>
                    <a:pt x="10765" y="9142"/>
                    <a:pt x="10879" y="9075"/>
                    <a:pt x="10905" y="9075"/>
                  </a:cubicBezTo>
                  <a:cubicBezTo>
                    <a:pt x="10917" y="9075"/>
                    <a:pt x="10911" y="9087"/>
                    <a:pt x="10876" y="9123"/>
                  </a:cubicBezTo>
                  <a:cubicBezTo>
                    <a:pt x="10768" y="9194"/>
                    <a:pt x="10429" y="9480"/>
                    <a:pt x="10071" y="9802"/>
                  </a:cubicBezTo>
                  <a:cubicBezTo>
                    <a:pt x="9722" y="10099"/>
                    <a:pt x="9356" y="10429"/>
                    <a:pt x="9305" y="10429"/>
                  </a:cubicBezTo>
                  <a:cubicBezTo>
                    <a:pt x="9304" y="10429"/>
                    <a:pt x="9303" y="10429"/>
                    <a:pt x="9302" y="10428"/>
                  </a:cubicBezTo>
                  <a:cubicBezTo>
                    <a:pt x="9159" y="10554"/>
                    <a:pt x="9069" y="10643"/>
                    <a:pt x="9015" y="10697"/>
                  </a:cubicBezTo>
                  <a:cubicBezTo>
                    <a:pt x="9373" y="10428"/>
                    <a:pt x="9981" y="9963"/>
                    <a:pt x="10357" y="9677"/>
                  </a:cubicBezTo>
                  <a:cubicBezTo>
                    <a:pt x="10575" y="9511"/>
                    <a:pt x="10715" y="9405"/>
                    <a:pt x="10734" y="9405"/>
                  </a:cubicBezTo>
                  <a:cubicBezTo>
                    <a:pt x="10748" y="9405"/>
                    <a:pt x="10699" y="9460"/>
                    <a:pt x="10572" y="9588"/>
                  </a:cubicBezTo>
                  <a:cubicBezTo>
                    <a:pt x="11019" y="9212"/>
                    <a:pt x="11734" y="8622"/>
                    <a:pt x="12038" y="8371"/>
                  </a:cubicBezTo>
                  <a:lnTo>
                    <a:pt x="12038" y="8371"/>
                  </a:lnTo>
                  <a:lnTo>
                    <a:pt x="11233" y="9087"/>
                  </a:lnTo>
                  <a:lnTo>
                    <a:pt x="12020" y="8425"/>
                  </a:lnTo>
                  <a:cubicBezTo>
                    <a:pt x="12067" y="8390"/>
                    <a:pt x="12091" y="8376"/>
                    <a:pt x="12099" y="8376"/>
                  </a:cubicBezTo>
                  <a:cubicBezTo>
                    <a:pt x="12117" y="8376"/>
                    <a:pt x="12069" y="8436"/>
                    <a:pt x="12020" y="8497"/>
                  </a:cubicBezTo>
                  <a:cubicBezTo>
                    <a:pt x="11984" y="8557"/>
                    <a:pt x="11948" y="8609"/>
                    <a:pt x="11972" y="8609"/>
                  </a:cubicBezTo>
                  <a:cubicBezTo>
                    <a:pt x="11984" y="8609"/>
                    <a:pt x="12010" y="8597"/>
                    <a:pt x="12056" y="8568"/>
                  </a:cubicBezTo>
                  <a:cubicBezTo>
                    <a:pt x="12110" y="8532"/>
                    <a:pt x="12235" y="8443"/>
                    <a:pt x="12432" y="8282"/>
                  </a:cubicBezTo>
                  <a:lnTo>
                    <a:pt x="12432" y="8282"/>
                  </a:lnTo>
                  <a:cubicBezTo>
                    <a:pt x="12356" y="8336"/>
                    <a:pt x="12248" y="8416"/>
                    <a:pt x="12237" y="8416"/>
                  </a:cubicBezTo>
                  <a:cubicBezTo>
                    <a:pt x="12230" y="8416"/>
                    <a:pt x="12265" y="8381"/>
                    <a:pt x="12378" y="8282"/>
                  </a:cubicBezTo>
                  <a:cubicBezTo>
                    <a:pt x="12378" y="8282"/>
                    <a:pt x="12378" y="8264"/>
                    <a:pt x="12378" y="8264"/>
                  </a:cubicBezTo>
                  <a:cubicBezTo>
                    <a:pt x="12647" y="8014"/>
                    <a:pt x="12933" y="7781"/>
                    <a:pt x="13147" y="7584"/>
                  </a:cubicBezTo>
                  <a:cubicBezTo>
                    <a:pt x="13255" y="7495"/>
                    <a:pt x="13344" y="7405"/>
                    <a:pt x="13434" y="7316"/>
                  </a:cubicBezTo>
                  <a:cubicBezTo>
                    <a:pt x="13505" y="7244"/>
                    <a:pt x="13577" y="7155"/>
                    <a:pt x="13648" y="7066"/>
                  </a:cubicBezTo>
                  <a:lnTo>
                    <a:pt x="13648" y="7066"/>
                  </a:lnTo>
                  <a:cubicBezTo>
                    <a:pt x="13577" y="7155"/>
                    <a:pt x="13469" y="7262"/>
                    <a:pt x="13326" y="7388"/>
                  </a:cubicBezTo>
                  <a:cubicBezTo>
                    <a:pt x="13505" y="7209"/>
                    <a:pt x="13559" y="7155"/>
                    <a:pt x="13612" y="7101"/>
                  </a:cubicBezTo>
                  <a:cubicBezTo>
                    <a:pt x="13701" y="7013"/>
                    <a:pt x="13756" y="6958"/>
                    <a:pt x="13801" y="6913"/>
                  </a:cubicBezTo>
                  <a:lnTo>
                    <a:pt x="13801" y="6913"/>
                  </a:lnTo>
                  <a:lnTo>
                    <a:pt x="13191" y="7386"/>
                  </a:lnTo>
                  <a:lnTo>
                    <a:pt x="13416" y="7173"/>
                  </a:lnTo>
                  <a:lnTo>
                    <a:pt x="13416" y="7173"/>
                  </a:lnTo>
                  <a:lnTo>
                    <a:pt x="13391" y="7189"/>
                  </a:lnTo>
                  <a:lnTo>
                    <a:pt x="13391" y="7189"/>
                  </a:lnTo>
                  <a:lnTo>
                    <a:pt x="13612" y="6994"/>
                  </a:lnTo>
                  <a:lnTo>
                    <a:pt x="13416" y="7173"/>
                  </a:lnTo>
                  <a:cubicBezTo>
                    <a:pt x="13773" y="6869"/>
                    <a:pt x="13917" y="6744"/>
                    <a:pt x="13970" y="6690"/>
                  </a:cubicBezTo>
                  <a:cubicBezTo>
                    <a:pt x="13979" y="6681"/>
                    <a:pt x="13983" y="6676"/>
                    <a:pt x="13981" y="6676"/>
                  </a:cubicBezTo>
                  <a:cubicBezTo>
                    <a:pt x="13976" y="6676"/>
                    <a:pt x="13929" y="6713"/>
                    <a:pt x="13863" y="6779"/>
                  </a:cubicBezTo>
                  <a:cubicBezTo>
                    <a:pt x="13749" y="6870"/>
                    <a:pt x="13571" y="7011"/>
                    <a:pt x="13556" y="7011"/>
                  </a:cubicBezTo>
                  <a:cubicBezTo>
                    <a:pt x="13548" y="7011"/>
                    <a:pt x="13594" y="6964"/>
                    <a:pt x="13738" y="6833"/>
                  </a:cubicBezTo>
                  <a:lnTo>
                    <a:pt x="13738" y="6833"/>
                  </a:lnTo>
                  <a:lnTo>
                    <a:pt x="13592" y="6961"/>
                  </a:lnTo>
                  <a:lnTo>
                    <a:pt x="13592" y="6961"/>
                  </a:lnTo>
                  <a:cubicBezTo>
                    <a:pt x="13653" y="6900"/>
                    <a:pt x="13714" y="6840"/>
                    <a:pt x="13774" y="6779"/>
                  </a:cubicBezTo>
                  <a:lnTo>
                    <a:pt x="13774" y="6779"/>
                  </a:lnTo>
                  <a:cubicBezTo>
                    <a:pt x="13820" y="6739"/>
                    <a:pt x="13872" y="6692"/>
                    <a:pt x="13934" y="6636"/>
                  </a:cubicBezTo>
                  <a:lnTo>
                    <a:pt x="13934" y="6636"/>
                  </a:lnTo>
                  <a:lnTo>
                    <a:pt x="13851" y="6704"/>
                  </a:lnTo>
                  <a:lnTo>
                    <a:pt x="13851" y="6704"/>
                  </a:lnTo>
                  <a:cubicBezTo>
                    <a:pt x="13940" y="6615"/>
                    <a:pt x="14028" y="6528"/>
                    <a:pt x="14116" y="6441"/>
                  </a:cubicBezTo>
                  <a:lnTo>
                    <a:pt x="14116" y="6441"/>
                  </a:lnTo>
                  <a:cubicBezTo>
                    <a:pt x="14258" y="6324"/>
                    <a:pt x="14354" y="6242"/>
                    <a:pt x="14348" y="6242"/>
                  </a:cubicBezTo>
                  <a:cubicBezTo>
                    <a:pt x="14347" y="6242"/>
                    <a:pt x="14347" y="6242"/>
                    <a:pt x="14346" y="6243"/>
                  </a:cubicBezTo>
                  <a:lnTo>
                    <a:pt x="14178" y="6381"/>
                  </a:lnTo>
                  <a:lnTo>
                    <a:pt x="14178" y="6381"/>
                  </a:lnTo>
                  <a:cubicBezTo>
                    <a:pt x="14212" y="6348"/>
                    <a:pt x="14246" y="6315"/>
                    <a:pt x="14279" y="6282"/>
                  </a:cubicBezTo>
                  <a:lnTo>
                    <a:pt x="14279" y="6282"/>
                  </a:lnTo>
                  <a:cubicBezTo>
                    <a:pt x="14364" y="6221"/>
                    <a:pt x="14491" y="6124"/>
                    <a:pt x="14686" y="5974"/>
                  </a:cubicBezTo>
                  <a:cubicBezTo>
                    <a:pt x="14702" y="5961"/>
                    <a:pt x="14709" y="5955"/>
                    <a:pt x="14706" y="5955"/>
                  </a:cubicBezTo>
                  <a:cubicBezTo>
                    <a:pt x="14698" y="5955"/>
                    <a:pt x="14585" y="6028"/>
                    <a:pt x="14466" y="6102"/>
                  </a:cubicBezTo>
                  <a:lnTo>
                    <a:pt x="14466" y="6102"/>
                  </a:lnTo>
                  <a:cubicBezTo>
                    <a:pt x="14593" y="5980"/>
                    <a:pt x="14720" y="5860"/>
                    <a:pt x="14847" y="5742"/>
                  </a:cubicBezTo>
                  <a:cubicBezTo>
                    <a:pt x="16457" y="4239"/>
                    <a:pt x="18013" y="2790"/>
                    <a:pt x="19605" y="1288"/>
                  </a:cubicBezTo>
                  <a:lnTo>
                    <a:pt x="19605" y="1288"/>
                  </a:lnTo>
                  <a:lnTo>
                    <a:pt x="17333" y="3399"/>
                  </a:lnTo>
                  <a:cubicBezTo>
                    <a:pt x="17458" y="3256"/>
                    <a:pt x="18406" y="2343"/>
                    <a:pt x="19372" y="1431"/>
                  </a:cubicBezTo>
                  <a:lnTo>
                    <a:pt x="19372" y="1413"/>
                  </a:lnTo>
                  <a:cubicBezTo>
                    <a:pt x="19354" y="1431"/>
                    <a:pt x="19336" y="1467"/>
                    <a:pt x="19301" y="1485"/>
                  </a:cubicBezTo>
                  <a:cubicBezTo>
                    <a:pt x="18553" y="2128"/>
                    <a:pt x="16707" y="3904"/>
                    <a:pt x="16637" y="3904"/>
                  </a:cubicBezTo>
                  <a:cubicBezTo>
                    <a:pt x="16635" y="3904"/>
                    <a:pt x="16634" y="3902"/>
                    <a:pt x="16635" y="3900"/>
                  </a:cubicBezTo>
                  <a:cubicBezTo>
                    <a:pt x="17601" y="2987"/>
                    <a:pt x="18353" y="2290"/>
                    <a:pt x="19032" y="1664"/>
                  </a:cubicBezTo>
                  <a:cubicBezTo>
                    <a:pt x="19247" y="1413"/>
                    <a:pt x="19479" y="1181"/>
                    <a:pt x="19569" y="948"/>
                  </a:cubicBezTo>
                  <a:lnTo>
                    <a:pt x="19569" y="948"/>
                  </a:lnTo>
                  <a:cubicBezTo>
                    <a:pt x="19497" y="984"/>
                    <a:pt x="19354" y="1109"/>
                    <a:pt x="19211" y="1234"/>
                  </a:cubicBezTo>
                  <a:cubicBezTo>
                    <a:pt x="19105" y="1317"/>
                    <a:pt x="19006" y="1384"/>
                    <a:pt x="18962" y="1384"/>
                  </a:cubicBezTo>
                  <a:cubicBezTo>
                    <a:pt x="18939" y="1384"/>
                    <a:pt x="18931" y="1366"/>
                    <a:pt x="18943" y="1324"/>
                  </a:cubicBezTo>
                  <a:cubicBezTo>
                    <a:pt x="19068" y="1234"/>
                    <a:pt x="19193" y="1109"/>
                    <a:pt x="19283" y="1020"/>
                  </a:cubicBezTo>
                  <a:cubicBezTo>
                    <a:pt x="19390" y="930"/>
                    <a:pt x="19444" y="877"/>
                    <a:pt x="19587" y="859"/>
                  </a:cubicBezTo>
                  <a:cubicBezTo>
                    <a:pt x="19479" y="841"/>
                    <a:pt x="19533" y="769"/>
                    <a:pt x="19551" y="716"/>
                  </a:cubicBezTo>
                  <a:cubicBezTo>
                    <a:pt x="19569" y="680"/>
                    <a:pt x="19569" y="662"/>
                    <a:pt x="19479" y="644"/>
                  </a:cubicBezTo>
                  <a:cubicBezTo>
                    <a:pt x="19479" y="662"/>
                    <a:pt x="19479" y="680"/>
                    <a:pt x="19462" y="716"/>
                  </a:cubicBezTo>
                  <a:cubicBezTo>
                    <a:pt x="19431" y="752"/>
                    <a:pt x="19412" y="766"/>
                    <a:pt x="19400" y="766"/>
                  </a:cubicBezTo>
                  <a:cubicBezTo>
                    <a:pt x="19372" y="766"/>
                    <a:pt x="19390" y="682"/>
                    <a:pt x="19390" y="644"/>
                  </a:cubicBezTo>
                  <a:cubicBezTo>
                    <a:pt x="19462" y="519"/>
                    <a:pt x="19479" y="465"/>
                    <a:pt x="19462" y="394"/>
                  </a:cubicBezTo>
                  <a:cubicBezTo>
                    <a:pt x="19444" y="376"/>
                    <a:pt x="19426" y="376"/>
                    <a:pt x="19426" y="358"/>
                  </a:cubicBezTo>
                  <a:cubicBezTo>
                    <a:pt x="19354" y="304"/>
                    <a:pt x="19265" y="286"/>
                    <a:pt x="19140" y="286"/>
                  </a:cubicBezTo>
                  <a:cubicBezTo>
                    <a:pt x="19158" y="268"/>
                    <a:pt x="19193" y="233"/>
                    <a:pt x="19193" y="233"/>
                  </a:cubicBezTo>
                  <a:cubicBezTo>
                    <a:pt x="19086" y="215"/>
                    <a:pt x="18997" y="179"/>
                    <a:pt x="18925" y="125"/>
                  </a:cubicBezTo>
                  <a:cubicBezTo>
                    <a:pt x="18836" y="72"/>
                    <a:pt x="18782" y="18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1699300" y="4886125"/>
              <a:ext cx="279500" cy="165500"/>
            </a:xfrm>
            <a:custGeom>
              <a:avLst/>
              <a:gdLst/>
              <a:ahLst/>
              <a:cxnLst/>
              <a:rect l="l" t="t" r="r" b="b"/>
              <a:pathLst>
                <a:path w="11180" h="6620" extrusionOk="0">
                  <a:moveTo>
                    <a:pt x="2898" y="1396"/>
                  </a:moveTo>
                  <a:lnTo>
                    <a:pt x="2898" y="1396"/>
                  </a:lnTo>
                  <a:cubicBezTo>
                    <a:pt x="2873" y="1426"/>
                    <a:pt x="2849" y="1456"/>
                    <a:pt x="2824" y="1486"/>
                  </a:cubicBezTo>
                  <a:lnTo>
                    <a:pt x="2824" y="1486"/>
                  </a:lnTo>
                  <a:cubicBezTo>
                    <a:pt x="2847" y="1459"/>
                    <a:pt x="2873" y="1428"/>
                    <a:pt x="2898" y="1396"/>
                  </a:cubicBezTo>
                  <a:close/>
                  <a:moveTo>
                    <a:pt x="4794" y="1664"/>
                  </a:moveTo>
                  <a:lnTo>
                    <a:pt x="4794" y="1664"/>
                  </a:lnTo>
                  <a:cubicBezTo>
                    <a:pt x="4772" y="1686"/>
                    <a:pt x="4767" y="1697"/>
                    <a:pt x="4776" y="1700"/>
                  </a:cubicBezTo>
                  <a:lnTo>
                    <a:pt x="4776" y="1700"/>
                  </a:lnTo>
                  <a:cubicBezTo>
                    <a:pt x="4782" y="1688"/>
                    <a:pt x="4788" y="1676"/>
                    <a:pt x="4794" y="1664"/>
                  </a:cubicBezTo>
                  <a:close/>
                  <a:moveTo>
                    <a:pt x="5491" y="1825"/>
                  </a:moveTo>
                  <a:cubicBezTo>
                    <a:pt x="5471" y="1839"/>
                    <a:pt x="5451" y="1852"/>
                    <a:pt x="5433" y="1864"/>
                  </a:cubicBezTo>
                  <a:lnTo>
                    <a:pt x="5433" y="1864"/>
                  </a:lnTo>
                  <a:cubicBezTo>
                    <a:pt x="5446" y="1858"/>
                    <a:pt x="5464" y="1845"/>
                    <a:pt x="5491" y="1825"/>
                  </a:cubicBezTo>
                  <a:close/>
                  <a:moveTo>
                    <a:pt x="4722" y="2988"/>
                  </a:moveTo>
                  <a:lnTo>
                    <a:pt x="4615" y="3131"/>
                  </a:lnTo>
                  <a:lnTo>
                    <a:pt x="4615" y="3131"/>
                  </a:lnTo>
                  <a:cubicBezTo>
                    <a:pt x="4645" y="3095"/>
                    <a:pt x="4675" y="3060"/>
                    <a:pt x="4704" y="3024"/>
                  </a:cubicBezTo>
                  <a:lnTo>
                    <a:pt x="4722" y="3006"/>
                  </a:lnTo>
                  <a:lnTo>
                    <a:pt x="4722" y="2988"/>
                  </a:lnTo>
                  <a:close/>
                  <a:moveTo>
                    <a:pt x="3864" y="233"/>
                  </a:moveTo>
                  <a:cubicBezTo>
                    <a:pt x="3631" y="430"/>
                    <a:pt x="3327" y="770"/>
                    <a:pt x="3023" y="1128"/>
                  </a:cubicBezTo>
                  <a:cubicBezTo>
                    <a:pt x="2683" y="1539"/>
                    <a:pt x="2361" y="1915"/>
                    <a:pt x="2200" y="2058"/>
                  </a:cubicBezTo>
                  <a:cubicBezTo>
                    <a:pt x="2191" y="2077"/>
                    <a:pt x="2190" y="2085"/>
                    <a:pt x="2195" y="2085"/>
                  </a:cubicBezTo>
                  <a:cubicBezTo>
                    <a:pt x="2211" y="2085"/>
                    <a:pt x="2273" y="2026"/>
                    <a:pt x="2325" y="1986"/>
                  </a:cubicBezTo>
                  <a:cubicBezTo>
                    <a:pt x="2352" y="1959"/>
                    <a:pt x="2374" y="1943"/>
                    <a:pt x="2383" y="1943"/>
                  </a:cubicBezTo>
                  <a:cubicBezTo>
                    <a:pt x="2399" y="1943"/>
                    <a:pt x="2379" y="1989"/>
                    <a:pt x="2290" y="2112"/>
                  </a:cubicBezTo>
                  <a:cubicBezTo>
                    <a:pt x="1681" y="2827"/>
                    <a:pt x="1664" y="2791"/>
                    <a:pt x="1109" y="3364"/>
                  </a:cubicBezTo>
                  <a:cubicBezTo>
                    <a:pt x="1092" y="3430"/>
                    <a:pt x="1076" y="3497"/>
                    <a:pt x="1074" y="3549"/>
                  </a:cubicBezTo>
                  <a:lnTo>
                    <a:pt x="1074" y="3549"/>
                  </a:lnTo>
                  <a:cubicBezTo>
                    <a:pt x="1258" y="3335"/>
                    <a:pt x="1443" y="3118"/>
                    <a:pt x="1628" y="2899"/>
                  </a:cubicBezTo>
                  <a:cubicBezTo>
                    <a:pt x="2047" y="2429"/>
                    <a:pt x="2451" y="1943"/>
                    <a:pt x="2824" y="1486"/>
                  </a:cubicBezTo>
                  <a:lnTo>
                    <a:pt x="2824" y="1486"/>
                  </a:lnTo>
                  <a:cubicBezTo>
                    <a:pt x="2788" y="1529"/>
                    <a:pt x="2758" y="1559"/>
                    <a:pt x="2743" y="1559"/>
                  </a:cubicBezTo>
                  <a:cubicBezTo>
                    <a:pt x="2740" y="1559"/>
                    <a:pt x="2738" y="1559"/>
                    <a:pt x="2737" y="1557"/>
                  </a:cubicBezTo>
                  <a:cubicBezTo>
                    <a:pt x="2790" y="1432"/>
                    <a:pt x="2934" y="1253"/>
                    <a:pt x="3077" y="1074"/>
                  </a:cubicBezTo>
                  <a:cubicBezTo>
                    <a:pt x="3220" y="931"/>
                    <a:pt x="3345" y="806"/>
                    <a:pt x="3470" y="681"/>
                  </a:cubicBezTo>
                  <a:cubicBezTo>
                    <a:pt x="3595" y="555"/>
                    <a:pt x="3703" y="448"/>
                    <a:pt x="3792" y="359"/>
                  </a:cubicBezTo>
                  <a:cubicBezTo>
                    <a:pt x="3864" y="287"/>
                    <a:pt x="3899" y="233"/>
                    <a:pt x="3864" y="233"/>
                  </a:cubicBezTo>
                  <a:close/>
                  <a:moveTo>
                    <a:pt x="1074" y="3549"/>
                  </a:moveTo>
                  <a:lnTo>
                    <a:pt x="1074" y="3549"/>
                  </a:lnTo>
                  <a:cubicBezTo>
                    <a:pt x="1062" y="3562"/>
                    <a:pt x="1050" y="3576"/>
                    <a:pt x="1038" y="3590"/>
                  </a:cubicBezTo>
                  <a:lnTo>
                    <a:pt x="1038" y="3590"/>
                  </a:lnTo>
                  <a:cubicBezTo>
                    <a:pt x="1050" y="3580"/>
                    <a:pt x="1062" y="3570"/>
                    <a:pt x="1073" y="3560"/>
                  </a:cubicBezTo>
                  <a:cubicBezTo>
                    <a:pt x="1073" y="3557"/>
                    <a:pt x="1073" y="3553"/>
                    <a:pt x="1074" y="3549"/>
                  </a:cubicBezTo>
                  <a:close/>
                  <a:moveTo>
                    <a:pt x="3353" y="2909"/>
                  </a:moveTo>
                  <a:cubicBezTo>
                    <a:pt x="3131" y="2974"/>
                    <a:pt x="2922" y="3036"/>
                    <a:pt x="2522" y="3256"/>
                  </a:cubicBezTo>
                  <a:cubicBezTo>
                    <a:pt x="2464" y="3305"/>
                    <a:pt x="2400" y="3354"/>
                    <a:pt x="2392" y="3368"/>
                  </a:cubicBezTo>
                  <a:lnTo>
                    <a:pt x="2391" y="3368"/>
                  </a:lnTo>
                  <a:cubicBezTo>
                    <a:pt x="2267" y="3428"/>
                    <a:pt x="2150" y="3498"/>
                    <a:pt x="2003" y="3578"/>
                  </a:cubicBezTo>
                  <a:cubicBezTo>
                    <a:pt x="1807" y="3686"/>
                    <a:pt x="1592" y="3811"/>
                    <a:pt x="1359" y="3936"/>
                  </a:cubicBezTo>
                  <a:cubicBezTo>
                    <a:pt x="1195" y="4037"/>
                    <a:pt x="1029" y="4138"/>
                    <a:pt x="864" y="4237"/>
                  </a:cubicBezTo>
                  <a:lnTo>
                    <a:pt x="864" y="4237"/>
                  </a:lnTo>
                  <a:cubicBezTo>
                    <a:pt x="1006" y="4166"/>
                    <a:pt x="1147" y="4096"/>
                    <a:pt x="1288" y="4026"/>
                  </a:cubicBezTo>
                  <a:cubicBezTo>
                    <a:pt x="1485" y="3918"/>
                    <a:pt x="1699" y="3811"/>
                    <a:pt x="1896" y="3704"/>
                  </a:cubicBezTo>
                  <a:cubicBezTo>
                    <a:pt x="2129" y="3578"/>
                    <a:pt x="2361" y="3453"/>
                    <a:pt x="2576" y="3328"/>
                  </a:cubicBezTo>
                  <a:cubicBezTo>
                    <a:pt x="2831" y="3196"/>
                    <a:pt x="3090" y="3056"/>
                    <a:pt x="3353" y="2909"/>
                  </a:cubicBezTo>
                  <a:close/>
                  <a:moveTo>
                    <a:pt x="1038" y="3590"/>
                  </a:moveTo>
                  <a:cubicBezTo>
                    <a:pt x="741" y="3844"/>
                    <a:pt x="379" y="4259"/>
                    <a:pt x="0" y="4741"/>
                  </a:cubicBezTo>
                  <a:cubicBezTo>
                    <a:pt x="266" y="4591"/>
                    <a:pt x="562" y="4418"/>
                    <a:pt x="864" y="4237"/>
                  </a:cubicBezTo>
                  <a:lnTo>
                    <a:pt x="864" y="4237"/>
                  </a:lnTo>
                  <a:cubicBezTo>
                    <a:pt x="645" y="4345"/>
                    <a:pt x="424" y="4454"/>
                    <a:pt x="197" y="4562"/>
                  </a:cubicBezTo>
                  <a:cubicBezTo>
                    <a:pt x="472" y="4244"/>
                    <a:pt x="754" y="3920"/>
                    <a:pt x="1038" y="3590"/>
                  </a:cubicBezTo>
                  <a:close/>
                  <a:moveTo>
                    <a:pt x="7817" y="1"/>
                  </a:moveTo>
                  <a:cubicBezTo>
                    <a:pt x="7083" y="412"/>
                    <a:pt x="6386" y="806"/>
                    <a:pt x="5742" y="1181"/>
                  </a:cubicBezTo>
                  <a:lnTo>
                    <a:pt x="5849" y="1146"/>
                  </a:lnTo>
                  <a:lnTo>
                    <a:pt x="5849" y="1146"/>
                  </a:lnTo>
                  <a:cubicBezTo>
                    <a:pt x="5652" y="1289"/>
                    <a:pt x="5366" y="1432"/>
                    <a:pt x="5134" y="1557"/>
                  </a:cubicBezTo>
                  <a:cubicBezTo>
                    <a:pt x="4968" y="1634"/>
                    <a:pt x="4820" y="1701"/>
                    <a:pt x="4782" y="1701"/>
                  </a:cubicBezTo>
                  <a:cubicBezTo>
                    <a:pt x="4779" y="1701"/>
                    <a:pt x="4777" y="1701"/>
                    <a:pt x="4776" y="1700"/>
                  </a:cubicBezTo>
                  <a:lnTo>
                    <a:pt x="4776" y="1700"/>
                  </a:lnTo>
                  <a:cubicBezTo>
                    <a:pt x="4746" y="1759"/>
                    <a:pt x="4716" y="1816"/>
                    <a:pt x="4687" y="1861"/>
                  </a:cubicBezTo>
                  <a:cubicBezTo>
                    <a:pt x="4437" y="2022"/>
                    <a:pt x="4318" y="2078"/>
                    <a:pt x="4269" y="2078"/>
                  </a:cubicBezTo>
                  <a:cubicBezTo>
                    <a:pt x="4209" y="2078"/>
                    <a:pt x="4254" y="1994"/>
                    <a:pt x="4293" y="1915"/>
                  </a:cubicBezTo>
                  <a:cubicBezTo>
                    <a:pt x="4347" y="1843"/>
                    <a:pt x="4382" y="1772"/>
                    <a:pt x="4311" y="1772"/>
                  </a:cubicBezTo>
                  <a:cubicBezTo>
                    <a:pt x="4293" y="1772"/>
                    <a:pt x="4239" y="1790"/>
                    <a:pt x="4150" y="1825"/>
                  </a:cubicBezTo>
                  <a:cubicBezTo>
                    <a:pt x="4114" y="1843"/>
                    <a:pt x="4060" y="1861"/>
                    <a:pt x="4007" y="1897"/>
                  </a:cubicBezTo>
                  <a:cubicBezTo>
                    <a:pt x="3953" y="1915"/>
                    <a:pt x="3917" y="1951"/>
                    <a:pt x="3882" y="1968"/>
                  </a:cubicBezTo>
                  <a:cubicBezTo>
                    <a:pt x="3917" y="1951"/>
                    <a:pt x="3971" y="1933"/>
                    <a:pt x="4007" y="1933"/>
                  </a:cubicBezTo>
                  <a:cubicBezTo>
                    <a:pt x="4060" y="1915"/>
                    <a:pt x="4096" y="1897"/>
                    <a:pt x="4114" y="1897"/>
                  </a:cubicBezTo>
                  <a:cubicBezTo>
                    <a:pt x="4168" y="1897"/>
                    <a:pt x="4150" y="1951"/>
                    <a:pt x="4114" y="2004"/>
                  </a:cubicBezTo>
                  <a:cubicBezTo>
                    <a:pt x="4060" y="2058"/>
                    <a:pt x="3989" y="2112"/>
                    <a:pt x="3882" y="2201"/>
                  </a:cubicBezTo>
                  <a:cubicBezTo>
                    <a:pt x="3774" y="2273"/>
                    <a:pt x="3649" y="2362"/>
                    <a:pt x="3524" y="2416"/>
                  </a:cubicBezTo>
                  <a:cubicBezTo>
                    <a:pt x="3527" y="2415"/>
                    <a:pt x="3530" y="2415"/>
                    <a:pt x="3533" y="2415"/>
                  </a:cubicBezTo>
                  <a:cubicBezTo>
                    <a:pt x="3584" y="2415"/>
                    <a:pt x="3585" y="2507"/>
                    <a:pt x="3682" y="2507"/>
                  </a:cubicBezTo>
                  <a:cubicBezTo>
                    <a:pt x="3731" y="2507"/>
                    <a:pt x="3803" y="2484"/>
                    <a:pt x="3917" y="2416"/>
                  </a:cubicBezTo>
                  <a:lnTo>
                    <a:pt x="4168" y="2308"/>
                  </a:lnTo>
                  <a:cubicBezTo>
                    <a:pt x="4204" y="2290"/>
                    <a:pt x="4239" y="2273"/>
                    <a:pt x="4275" y="2255"/>
                  </a:cubicBezTo>
                  <a:lnTo>
                    <a:pt x="4365" y="2219"/>
                  </a:lnTo>
                  <a:lnTo>
                    <a:pt x="4740" y="2058"/>
                  </a:lnTo>
                  <a:cubicBezTo>
                    <a:pt x="4740" y="1861"/>
                    <a:pt x="5545" y="1503"/>
                    <a:pt x="5670" y="1468"/>
                  </a:cubicBezTo>
                  <a:lnTo>
                    <a:pt x="5670" y="1468"/>
                  </a:lnTo>
                  <a:cubicBezTo>
                    <a:pt x="5509" y="1611"/>
                    <a:pt x="5384" y="1736"/>
                    <a:pt x="5277" y="1807"/>
                  </a:cubicBezTo>
                  <a:cubicBezTo>
                    <a:pt x="5187" y="1897"/>
                    <a:pt x="5134" y="1915"/>
                    <a:pt x="5044" y="1933"/>
                  </a:cubicBezTo>
                  <a:cubicBezTo>
                    <a:pt x="4955" y="1986"/>
                    <a:pt x="4579" y="2201"/>
                    <a:pt x="4186" y="2434"/>
                  </a:cubicBezTo>
                  <a:cubicBezTo>
                    <a:pt x="3903" y="2597"/>
                    <a:pt x="3626" y="2757"/>
                    <a:pt x="3353" y="2909"/>
                  </a:cubicBezTo>
                  <a:lnTo>
                    <a:pt x="3353" y="2909"/>
                  </a:lnTo>
                  <a:cubicBezTo>
                    <a:pt x="3419" y="2889"/>
                    <a:pt x="3486" y="2869"/>
                    <a:pt x="3560" y="2845"/>
                  </a:cubicBezTo>
                  <a:cubicBezTo>
                    <a:pt x="3721" y="2791"/>
                    <a:pt x="3917" y="2702"/>
                    <a:pt x="4204" y="2577"/>
                  </a:cubicBezTo>
                  <a:cubicBezTo>
                    <a:pt x="4311" y="2523"/>
                    <a:pt x="4418" y="2469"/>
                    <a:pt x="4543" y="2416"/>
                  </a:cubicBezTo>
                  <a:cubicBezTo>
                    <a:pt x="4633" y="2362"/>
                    <a:pt x="4758" y="2290"/>
                    <a:pt x="4883" y="2219"/>
                  </a:cubicBezTo>
                  <a:lnTo>
                    <a:pt x="4883" y="2219"/>
                  </a:lnTo>
                  <a:cubicBezTo>
                    <a:pt x="4754" y="2286"/>
                    <a:pt x="4697" y="2310"/>
                    <a:pt x="4683" y="2310"/>
                  </a:cubicBezTo>
                  <a:cubicBezTo>
                    <a:pt x="4644" y="2310"/>
                    <a:pt x="4922" y="2126"/>
                    <a:pt x="4870" y="2126"/>
                  </a:cubicBezTo>
                  <a:cubicBezTo>
                    <a:pt x="4855" y="2126"/>
                    <a:pt x="4811" y="2142"/>
                    <a:pt x="4722" y="2183"/>
                  </a:cubicBezTo>
                  <a:cubicBezTo>
                    <a:pt x="4758" y="2147"/>
                    <a:pt x="4794" y="2129"/>
                    <a:pt x="4830" y="2112"/>
                  </a:cubicBezTo>
                  <a:cubicBezTo>
                    <a:pt x="4865" y="2094"/>
                    <a:pt x="4883" y="2076"/>
                    <a:pt x="4919" y="2058"/>
                  </a:cubicBezTo>
                  <a:cubicBezTo>
                    <a:pt x="4937" y="2040"/>
                    <a:pt x="4973" y="2022"/>
                    <a:pt x="4991" y="2022"/>
                  </a:cubicBezTo>
                  <a:cubicBezTo>
                    <a:pt x="5029" y="2009"/>
                    <a:pt x="5066" y="1997"/>
                    <a:pt x="5092" y="1997"/>
                  </a:cubicBezTo>
                  <a:cubicBezTo>
                    <a:pt x="5102" y="1997"/>
                    <a:pt x="5111" y="1999"/>
                    <a:pt x="5116" y="2004"/>
                  </a:cubicBezTo>
                  <a:cubicBezTo>
                    <a:pt x="5152" y="2004"/>
                    <a:pt x="5152" y="2022"/>
                    <a:pt x="5187" y="2022"/>
                  </a:cubicBezTo>
                  <a:cubicBezTo>
                    <a:pt x="5250" y="1991"/>
                    <a:pt x="5312" y="1946"/>
                    <a:pt x="5433" y="1864"/>
                  </a:cubicBezTo>
                  <a:lnTo>
                    <a:pt x="5433" y="1864"/>
                  </a:lnTo>
                  <a:cubicBezTo>
                    <a:pt x="5426" y="1868"/>
                    <a:pt x="5421" y="1870"/>
                    <a:pt x="5418" y="1870"/>
                  </a:cubicBezTo>
                  <a:cubicBezTo>
                    <a:pt x="5394" y="1870"/>
                    <a:pt x="5563" y="1708"/>
                    <a:pt x="5688" y="1611"/>
                  </a:cubicBezTo>
                  <a:cubicBezTo>
                    <a:pt x="5813" y="1575"/>
                    <a:pt x="6010" y="1468"/>
                    <a:pt x="6261" y="1325"/>
                  </a:cubicBezTo>
                  <a:lnTo>
                    <a:pt x="6261" y="1325"/>
                  </a:lnTo>
                  <a:cubicBezTo>
                    <a:pt x="6117" y="1486"/>
                    <a:pt x="6010" y="1646"/>
                    <a:pt x="5885" y="1772"/>
                  </a:cubicBezTo>
                  <a:cubicBezTo>
                    <a:pt x="5957" y="1718"/>
                    <a:pt x="6028" y="1664"/>
                    <a:pt x="6082" y="1629"/>
                  </a:cubicBezTo>
                  <a:lnTo>
                    <a:pt x="6082" y="1629"/>
                  </a:lnTo>
                  <a:cubicBezTo>
                    <a:pt x="5903" y="1807"/>
                    <a:pt x="5796" y="1933"/>
                    <a:pt x="5670" y="2040"/>
                  </a:cubicBezTo>
                  <a:cubicBezTo>
                    <a:pt x="5652" y="2076"/>
                    <a:pt x="5617" y="2112"/>
                    <a:pt x="5599" y="2129"/>
                  </a:cubicBezTo>
                  <a:lnTo>
                    <a:pt x="5545" y="2183"/>
                  </a:lnTo>
                  <a:lnTo>
                    <a:pt x="5527" y="2201"/>
                  </a:lnTo>
                  <a:lnTo>
                    <a:pt x="5581" y="2129"/>
                  </a:lnTo>
                  <a:cubicBezTo>
                    <a:pt x="5742" y="1915"/>
                    <a:pt x="5921" y="1700"/>
                    <a:pt x="6100" y="1468"/>
                  </a:cubicBezTo>
                  <a:lnTo>
                    <a:pt x="6100" y="1468"/>
                  </a:lnTo>
                  <a:cubicBezTo>
                    <a:pt x="6010" y="1557"/>
                    <a:pt x="5921" y="1646"/>
                    <a:pt x="5831" y="1754"/>
                  </a:cubicBezTo>
                  <a:cubicBezTo>
                    <a:pt x="5509" y="2112"/>
                    <a:pt x="5205" y="2487"/>
                    <a:pt x="4865" y="2863"/>
                  </a:cubicBezTo>
                  <a:cubicBezTo>
                    <a:pt x="4704" y="3060"/>
                    <a:pt x="4526" y="3256"/>
                    <a:pt x="4365" y="3453"/>
                  </a:cubicBezTo>
                  <a:cubicBezTo>
                    <a:pt x="4329" y="3496"/>
                    <a:pt x="4293" y="3536"/>
                    <a:pt x="4257" y="3576"/>
                  </a:cubicBezTo>
                  <a:lnTo>
                    <a:pt x="4257" y="3576"/>
                  </a:lnTo>
                  <a:lnTo>
                    <a:pt x="4615" y="3131"/>
                  </a:lnTo>
                  <a:lnTo>
                    <a:pt x="4615" y="3131"/>
                  </a:lnTo>
                  <a:lnTo>
                    <a:pt x="4615" y="3131"/>
                  </a:lnTo>
                  <a:cubicBezTo>
                    <a:pt x="3660" y="4277"/>
                    <a:pt x="2689" y="5440"/>
                    <a:pt x="1717" y="6619"/>
                  </a:cubicBezTo>
                  <a:cubicBezTo>
                    <a:pt x="3112" y="5904"/>
                    <a:pt x="4490" y="5188"/>
                    <a:pt x="5796" y="4508"/>
                  </a:cubicBezTo>
                  <a:cubicBezTo>
                    <a:pt x="6439" y="4186"/>
                    <a:pt x="7083" y="3865"/>
                    <a:pt x="7692" y="3560"/>
                  </a:cubicBezTo>
                  <a:cubicBezTo>
                    <a:pt x="7799" y="3507"/>
                    <a:pt x="7888" y="3471"/>
                    <a:pt x="7978" y="3417"/>
                  </a:cubicBezTo>
                  <a:cubicBezTo>
                    <a:pt x="8067" y="3382"/>
                    <a:pt x="8157" y="3346"/>
                    <a:pt x="8246" y="3310"/>
                  </a:cubicBezTo>
                  <a:cubicBezTo>
                    <a:pt x="8407" y="3221"/>
                    <a:pt x="8586" y="3149"/>
                    <a:pt x="8729" y="3095"/>
                  </a:cubicBezTo>
                  <a:cubicBezTo>
                    <a:pt x="8839" y="3056"/>
                    <a:pt x="8898" y="3040"/>
                    <a:pt x="8922" y="3040"/>
                  </a:cubicBezTo>
                  <a:cubicBezTo>
                    <a:pt x="9041" y="3040"/>
                    <a:pt x="8276" y="3443"/>
                    <a:pt x="8354" y="3443"/>
                  </a:cubicBezTo>
                  <a:cubicBezTo>
                    <a:pt x="8360" y="3443"/>
                    <a:pt x="8371" y="3441"/>
                    <a:pt x="8389" y="3435"/>
                  </a:cubicBezTo>
                  <a:lnTo>
                    <a:pt x="8389" y="3417"/>
                  </a:lnTo>
                  <a:cubicBezTo>
                    <a:pt x="10661" y="2004"/>
                    <a:pt x="11180" y="1450"/>
                    <a:pt x="10768" y="1325"/>
                  </a:cubicBezTo>
                  <a:lnTo>
                    <a:pt x="10768" y="1325"/>
                  </a:lnTo>
                  <a:cubicBezTo>
                    <a:pt x="10661" y="1378"/>
                    <a:pt x="10554" y="1450"/>
                    <a:pt x="10446" y="1521"/>
                  </a:cubicBezTo>
                  <a:cubicBezTo>
                    <a:pt x="10446" y="1506"/>
                    <a:pt x="10433" y="1488"/>
                    <a:pt x="10392" y="1488"/>
                  </a:cubicBezTo>
                  <a:cubicBezTo>
                    <a:pt x="10335" y="1488"/>
                    <a:pt x="10224" y="1522"/>
                    <a:pt x="10017" y="1646"/>
                  </a:cubicBezTo>
                  <a:cubicBezTo>
                    <a:pt x="9758" y="1795"/>
                    <a:pt x="9719" y="1834"/>
                    <a:pt x="9758" y="1834"/>
                  </a:cubicBezTo>
                  <a:cubicBezTo>
                    <a:pt x="9801" y="1834"/>
                    <a:pt x="9937" y="1787"/>
                    <a:pt x="9979" y="1787"/>
                  </a:cubicBezTo>
                  <a:cubicBezTo>
                    <a:pt x="10005" y="1787"/>
                    <a:pt x="9996" y="1805"/>
                    <a:pt x="9910" y="1861"/>
                  </a:cubicBezTo>
                  <a:cubicBezTo>
                    <a:pt x="9445" y="1968"/>
                    <a:pt x="8836" y="2326"/>
                    <a:pt x="8228" y="2684"/>
                  </a:cubicBezTo>
                  <a:cubicBezTo>
                    <a:pt x="8067" y="2773"/>
                    <a:pt x="7924" y="2863"/>
                    <a:pt x="7763" y="2952"/>
                  </a:cubicBezTo>
                  <a:cubicBezTo>
                    <a:pt x="7692" y="2988"/>
                    <a:pt x="7620" y="3024"/>
                    <a:pt x="7548" y="3077"/>
                  </a:cubicBezTo>
                  <a:cubicBezTo>
                    <a:pt x="7459" y="3113"/>
                    <a:pt x="7370" y="3149"/>
                    <a:pt x="7298" y="3203"/>
                  </a:cubicBezTo>
                  <a:cubicBezTo>
                    <a:pt x="6958" y="3364"/>
                    <a:pt x="6654" y="3489"/>
                    <a:pt x="6511" y="3489"/>
                  </a:cubicBezTo>
                  <a:cubicBezTo>
                    <a:pt x="5635" y="3954"/>
                    <a:pt x="4722" y="4437"/>
                    <a:pt x="3774" y="4938"/>
                  </a:cubicBezTo>
                  <a:cubicBezTo>
                    <a:pt x="4490" y="4061"/>
                    <a:pt x="5223" y="3167"/>
                    <a:pt x="5939" y="2290"/>
                  </a:cubicBezTo>
                  <a:cubicBezTo>
                    <a:pt x="6565" y="1503"/>
                    <a:pt x="7209" y="734"/>
                    <a:pt x="7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1" name="Google Shape;891;p9"/>
          <p:cNvGrpSpPr/>
          <p:nvPr/>
        </p:nvGrpSpPr>
        <p:grpSpPr>
          <a:xfrm rot="-1308851">
            <a:off x="7374163" y="-761116"/>
            <a:ext cx="1977395" cy="2019745"/>
            <a:chOff x="7374172" y="-608534"/>
            <a:chExt cx="1977382" cy="2019731"/>
          </a:xfrm>
        </p:grpSpPr>
        <p:sp>
          <p:nvSpPr>
            <p:cNvPr id="892" name="Google Shape;892;p9"/>
            <p:cNvSpPr/>
            <p:nvPr/>
          </p:nvSpPr>
          <p:spPr>
            <a:xfrm rot="-5400000">
              <a:off x="7364613" y="-547206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9"/>
            <p:cNvSpPr/>
            <p:nvPr/>
          </p:nvSpPr>
          <p:spPr>
            <a:xfrm rot="-5400000">
              <a:off x="7393150" y="-598975"/>
              <a:ext cx="1967963" cy="1948845"/>
            </a:xfrm>
            <a:custGeom>
              <a:avLst/>
              <a:gdLst/>
              <a:ahLst/>
              <a:cxnLst/>
              <a:rect l="l" t="t" r="r" b="b"/>
              <a:pathLst>
                <a:path w="52500" h="51990" extrusionOk="0">
                  <a:moveTo>
                    <a:pt x="52414" y="1"/>
                  </a:moveTo>
                  <a:cubicBezTo>
                    <a:pt x="52357" y="1"/>
                    <a:pt x="52263" y="48"/>
                    <a:pt x="52106" y="126"/>
                  </a:cubicBezTo>
                  <a:cubicBezTo>
                    <a:pt x="50818" y="788"/>
                    <a:pt x="49781" y="1736"/>
                    <a:pt x="48904" y="2863"/>
                  </a:cubicBezTo>
                  <a:cubicBezTo>
                    <a:pt x="48225" y="3739"/>
                    <a:pt x="47527" y="4598"/>
                    <a:pt x="46650" y="5314"/>
                  </a:cubicBezTo>
                  <a:cubicBezTo>
                    <a:pt x="45470" y="6297"/>
                    <a:pt x="44164" y="7066"/>
                    <a:pt x="42662" y="7406"/>
                  </a:cubicBezTo>
                  <a:cubicBezTo>
                    <a:pt x="42441" y="7459"/>
                    <a:pt x="42225" y="7485"/>
                    <a:pt x="42015" y="7485"/>
                  </a:cubicBezTo>
                  <a:cubicBezTo>
                    <a:pt x="41578" y="7485"/>
                    <a:pt x="41164" y="7373"/>
                    <a:pt x="40766" y="7156"/>
                  </a:cubicBezTo>
                  <a:cubicBezTo>
                    <a:pt x="40193" y="6834"/>
                    <a:pt x="39639" y="6476"/>
                    <a:pt x="39048" y="6172"/>
                  </a:cubicBezTo>
                  <a:cubicBezTo>
                    <a:pt x="38852" y="6074"/>
                    <a:pt x="38671" y="6021"/>
                    <a:pt x="38495" y="6021"/>
                  </a:cubicBezTo>
                  <a:cubicBezTo>
                    <a:pt x="38285" y="6021"/>
                    <a:pt x="38082" y="6096"/>
                    <a:pt x="37868" y="6262"/>
                  </a:cubicBezTo>
                  <a:cubicBezTo>
                    <a:pt x="37099" y="6834"/>
                    <a:pt x="36240" y="7299"/>
                    <a:pt x="35310" y="7585"/>
                  </a:cubicBezTo>
                  <a:cubicBezTo>
                    <a:pt x="34863" y="7710"/>
                    <a:pt x="34398" y="7746"/>
                    <a:pt x="33933" y="7764"/>
                  </a:cubicBezTo>
                  <a:cubicBezTo>
                    <a:pt x="33038" y="7782"/>
                    <a:pt x="32162" y="7818"/>
                    <a:pt x="31267" y="7871"/>
                  </a:cubicBezTo>
                  <a:cubicBezTo>
                    <a:pt x="30373" y="7925"/>
                    <a:pt x="29550" y="8158"/>
                    <a:pt x="28853" y="8766"/>
                  </a:cubicBezTo>
                  <a:cubicBezTo>
                    <a:pt x="28101" y="9392"/>
                    <a:pt x="27350" y="10018"/>
                    <a:pt x="26509" y="10537"/>
                  </a:cubicBezTo>
                  <a:cubicBezTo>
                    <a:pt x="26313" y="10662"/>
                    <a:pt x="26098" y="10716"/>
                    <a:pt x="25865" y="10733"/>
                  </a:cubicBezTo>
                  <a:cubicBezTo>
                    <a:pt x="25025" y="10769"/>
                    <a:pt x="24184" y="10769"/>
                    <a:pt x="23325" y="10876"/>
                  </a:cubicBezTo>
                  <a:cubicBezTo>
                    <a:pt x="23004" y="10912"/>
                    <a:pt x="22735" y="11055"/>
                    <a:pt x="22521" y="11306"/>
                  </a:cubicBezTo>
                  <a:cubicBezTo>
                    <a:pt x="22342" y="11538"/>
                    <a:pt x="22109" y="11699"/>
                    <a:pt x="21841" y="11860"/>
                  </a:cubicBezTo>
                  <a:cubicBezTo>
                    <a:pt x="21072" y="12290"/>
                    <a:pt x="20374" y="12844"/>
                    <a:pt x="19766" y="13488"/>
                  </a:cubicBezTo>
                  <a:cubicBezTo>
                    <a:pt x="19640" y="13629"/>
                    <a:pt x="19514" y="13688"/>
                    <a:pt x="19340" y="13688"/>
                  </a:cubicBezTo>
                  <a:cubicBezTo>
                    <a:pt x="19316" y="13688"/>
                    <a:pt x="19291" y="13687"/>
                    <a:pt x="19265" y="13685"/>
                  </a:cubicBezTo>
                  <a:cubicBezTo>
                    <a:pt x="18267" y="13634"/>
                    <a:pt x="17269" y="13615"/>
                    <a:pt x="16271" y="13615"/>
                  </a:cubicBezTo>
                  <a:cubicBezTo>
                    <a:pt x="15158" y="13615"/>
                    <a:pt x="14046" y="13639"/>
                    <a:pt x="12933" y="13667"/>
                  </a:cubicBezTo>
                  <a:cubicBezTo>
                    <a:pt x="12629" y="13673"/>
                    <a:pt x="12323" y="13673"/>
                    <a:pt x="12016" y="13673"/>
                  </a:cubicBezTo>
                  <a:lnTo>
                    <a:pt x="12016" y="13673"/>
                  </a:lnTo>
                  <a:cubicBezTo>
                    <a:pt x="11403" y="13673"/>
                    <a:pt x="10786" y="13673"/>
                    <a:pt x="10178" y="13721"/>
                  </a:cubicBezTo>
                  <a:cubicBezTo>
                    <a:pt x="9749" y="13756"/>
                    <a:pt x="9338" y="13774"/>
                    <a:pt x="8926" y="13828"/>
                  </a:cubicBezTo>
                  <a:cubicBezTo>
                    <a:pt x="8640" y="13882"/>
                    <a:pt x="8622" y="13917"/>
                    <a:pt x="8729" y="14168"/>
                  </a:cubicBezTo>
                  <a:cubicBezTo>
                    <a:pt x="8962" y="14776"/>
                    <a:pt x="8998" y="15420"/>
                    <a:pt x="9087" y="16064"/>
                  </a:cubicBezTo>
                  <a:cubicBezTo>
                    <a:pt x="9302" y="17441"/>
                    <a:pt x="9391" y="18854"/>
                    <a:pt x="9874" y="20178"/>
                  </a:cubicBezTo>
                  <a:cubicBezTo>
                    <a:pt x="9928" y="20339"/>
                    <a:pt x="9946" y="20500"/>
                    <a:pt x="9982" y="20643"/>
                  </a:cubicBezTo>
                  <a:cubicBezTo>
                    <a:pt x="10053" y="20929"/>
                    <a:pt x="10017" y="21180"/>
                    <a:pt x="9821" y="21412"/>
                  </a:cubicBezTo>
                  <a:cubicBezTo>
                    <a:pt x="9373" y="21967"/>
                    <a:pt x="9141" y="22611"/>
                    <a:pt x="8998" y="23290"/>
                  </a:cubicBezTo>
                  <a:cubicBezTo>
                    <a:pt x="8551" y="25151"/>
                    <a:pt x="8068" y="27011"/>
                    <a:pt x="7728" y="28907"/>
                  </a:cubicBezTo>
                  <a:cubicBezTo>
                    <a:pt x="7424" y="30642"/>
                    <a:pt x="7173" y="32377"/>
                    <a:pt x="6798" y="34094"/>
                  </a:cubicBezTo>
                  <a:cubicBezTo>
                    <a:pt x="6440" y="35722"/>
                    <a:pt x="6064" y="37332"/>
                    <a:pt x="5510" y="38906"/>
                  </a:cubicBezTo>
                  <a:cubicBezTo>
                    <a:pt x="5349" y="39335"/>
                    <a:pt x="5134" y="39729"/>
                    <a:pt x="4830" y="40069"/>
                  </a:cubicBezTo>
                  <a:cubicBezTo>
                    <a:pt x="4168" y="40820"/>
                    <a:pt x="3471" y="41535"/>
                    <a:pt x="2862" y="42340"/>
                  </a:cubicBezTo>
                  <a:cubicBezTo>
                    <a:pt x="2326" y="43020"/>
                    <a:pt x="2093" y="43736"/>
                    <a:pt x="2362" y="44576"/>
                  </a:cubicBezTo>
                  <a:cubicBezTo>
                    <a:pt x="2487" y="44970"/>
                    <a:pt x="2576" y="45399"/>
                    <a:pt x="2612" y="45810"/>
                  </a:cubicBezTo>
                  <a:cubicBezTo>
                    <a:pt x="2684" y="46580"/>
                    <a:pt x="2487" y="47295"/>
                    <a:pt x="2129" y="47921"/>
                  </a:cubicBezTo>
                  <a:cubicBezTo>
                    <a:pt x="1396" y="49227"/>
                    <a:pt x="573" y="50479"/>
                    <a:pt x="0" y="51856"/>
                  </a:cubicBezTo>
                  <a:cubicBezTo>
                    <a:pt x="0" y="51961"/>
                    <a:pt x="36" y="51989"/>
                    <a:pt x="83" y="51989"/>
                  </a:cubicBezTo>
                  <a:cubicBezTo>
                    <a:pt x="139" y="51989"/>
                    <a:pt x="211" y="51946"/>
                    <a:pt x="251" y="51946"/>
                  </a:cubicBezTo>
                  <a:cubicBezTo>
                    <a:pt x="17655" y="51964"/>
                    <a:pt x="35077" y="51964"/>
                    <a:pt x="52482" y="51964"/>
                  </a:cubicBezTo>
                  <a:cubicBezTo>
                    <a:pt x="52482" y="51838"/>
                    <a:pt x="52500" y="51713"/>
                    <a:pt x="52500" y="51588"/>
                  </a:cubicBezTo>
                  <a:lnTo>
                    <a:pt x="52500" y="377"/>
                  </a:lnTo>
                  <a:cubicBezTo>
                    <a:pt x="52500" y="108"/>
                    <a:pt x="52500" y="1"/>
                    <a:pt x="5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4" name="Google Shape;894;p9"/>
          <p:cNvGrpSpPr/>
          <p:nvPr/>
        </p:nvGrpSpPr>
        <p:grpSpPr>
          <a:xfrm rot="1106984">
            <a:off x="7742694" y="43454"/>
            <a:ext cx="1788119" cy="1327049"/>
            <a:chOff x="2343675" y="4223850"/>
            <a:chExt cx="1326825" cy="984700"/>
          </a:xfrm>
        </p:grpSpPr>
        <p:sp>
          <p:nvSpPr>
            <p:cNvPr id="895" name="Google Shape;895;p9"/>
            <p:cNvSpPr/>
            <p:nvPr/>
          </p:nvSpPr>
          <p:spPr>
            <a:xfrm>
              <a:off x="3199125" y="4568175"/>
              <a:ext cx="152525" cy="172200"/>
            </a:xfrm>
            <a:custGeom>
              <a:avLst/>
              <a:gdLst/>
              <a:ahLst/>
              <a:cxnLst/>
              <a:rect l="l" t="t" r="r" b="b"/>
              <a:pathLst>
                <a:path w="6101" h="6888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6029" y="269"/>
                    <a:pt x="5940" y="591"/>
                    <a:pt x="5743" y="1021"/>
                  </a:cubicBezTo>
                  <a:cubicBezTo>
                    <a:pt x="5528" y="1432"/>
                    <a:pt x="5206" y="1969"/>
                    <a:pt x="4670" y="2630"/>
                  </a:cubicBezTo>
                  <a:cubicBezTo>
                    <a:pt x="4258" y="3274"/>
                    <a:pt x="3400" y="4151"/>
                    <a:pt x="2469" y="4902"/>
                  </a:cubicBezTo>
                  <a:cubicBezTo>
                    <a:pt x="1539" y="5689"/>
                    <a:pt x="573" y="6387"/>
                    <a:pt x="1" y="6888"/>
                  </a:cubicBezTo>
                  <a:cubicBezTo>
                    <a:pt x="913" y="6279"/>
                    <a:pt x="1825" y="5743"/>
                    <a:pt x="2809" y="4831"/>
                  </a:cubicBezTo>
                  <a:cubicBezTo>
                    <a:pt x="3131" y="4509"/>
                    <a:pt x="3632" y="3990"/>
                    <a:pt x="4044" y="3561"/>
                  </a:cubicBezTo>
                  <a:cubicBezTo>
                    <a:pt x="4427" y="3160"/>
                    <a:pt x="4718" y="2822"/>
                    <a:pt x="4784" y="2822"/>
                  </a:cubicBezTo>
                  <a:cubicBezTo>
                    <a:pt x="4789" y="2822"/>
                    <a:pt x="4792" y="2824"/>
                    <a:pt x="4795" y="2827"/>
                  </a:cubicBezTo>
                  <a:cubicBezTo>
                    <a:pt x="4759" y="2774"/>
                    <a:pt x="4759" y="2756"/>
                    <a:pt x="4831" y="2595"/>
                  </a:cubicBezTo>
                  <a:cubicBezTo>
                    <a:pt x="4920" y="2452"/>
                    <a:pt x="5117" y="2183"/>
                    <a:pt x="5421" y="1629"/>
                  </a:cubicBezTo>
                  <a:cubicBezTo>
                    <a:pt x="5421" y="1631"/>
                    <a:pt x="5422" y="1632"/>
                    <a:pt x="5423" y="1632"/>
                  </a:cubicBezTo>
                  <a:cubicBezTo>
                    <a:pt x="5435" y="1632"/>
                    <a:pt x="5484" y="1579"/>
                    <a:pt x="5546" y="1486"/>
                  </a:cubicBezTo>
                  <a:cubicBezTo>
                    <a:pt x="5600" y="1396"/>
                    <a:pt x="5671" y="1253"/>
                    <a:pt x="5761" y="1092"/>
                  </a:cubicBezTo>
                  <a:cubicBezTo>
                    <a:pt x="5922" y="770"/>
                    <a:pt x="6065" y="34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353850" y="4539575"/>
              <a:ext cx="12900" cy="68875"/>
            </a:xfrm>
            <a:custGeom>
              <a:avLst/>
              <a:gdLst/>
              <a:ahLst/>
              <a:cxnLst/>
              <a:rect l="l" t="t" r="r" b="b"/>
              <a:pathLst>
                <a:path w="516" h="2755" extrusionOk="0">
                  <a:moveTo>
                    <a:pt x="377" y="0"/>
                  </a:moveTo>
                  <a:cubicBezTo>
                    <a:pt x="468" y="287"/>
                    <a:pt x="509" y="595"/>
                    <a:pt x="507" y="902"/>
                  </a:cubicBezTo>
                  <a:lnTo>
                    <a:pt x="507" y="902"/>
                  </a:lnTo>
                  <a:cubicBezTo>
                    <a:pt x="516" y="793"/>
                    <a:pt x="502" y="685"/>
                    <a:pt x="502" y="590"/>
                  </a:cubicBezTo>
                  <a:cubicBezTo>
                    <a:pt x="502" y="394"/>
                    <a:pt x="466" y="251"/>
                    <a:pt x="484" y="233"/>
                  </a:cubicBezTo>
                  <a:cubicBezTo>
                    <a:pt x="466" y="161"/>
                    <a:pt x="412" y="72"/>
                    <a:pt x="377" y="0"/>
                  </a:cubicBezTo>
                  <a:close/>
                  <a:moveTo>
                    <a:pt x="507" y="902"/>
                  </a:moveTo>
                  <a:cubicBezTo>
                    <a:pt x="506" y="918"/>
                    <a:pt x="504" y="933"/>
                    <a:pt x="502" y="948"/>
                  </a:cubicBezTo>
                  <a:cubicBezTo>
                    <a:pt x="484" y="1073"/>
                    <a:pt x="484" y="1217"/>
                    <a:pt x="466" y="1342"/>
                  </a:cubicBezTo>
                  <a:cubicBezTo>
                    <a:pt x="359" y="1914"/>
                    <a:pt x="126" y="2487"/>
                    <a:pt x="1" y="2755"/>
                  </a:cubicBezTo>
                  <a:cubicBezTo>
                    <a:pt x="216" y="2326"/>
                    <a:pt x="377" y="1878"/>
                    <a:pt x="466" y="1413"/>
                  </a:cubicBezTo>
                  <a:cubicBezTo>
                    <a:pt x="492" y="1246"/>
                    <a:pt x="506" y="1075"/>
                    <a:pt x="507" y="9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3085550" y="4517650"/>
              <a:ext cx="128375" cy="109150"/>
            </a:xfrm>
            <a:custGeom>
              <a:avLst/>
              <a:gdLst/>
              <a:ahLst/>
              <a:cxnLst/>
              <a:rect l="l" t="t" r="r" b="b"/>
              <a:pathLst>
                <a:path w="5135" h="4366" extrusionOk="0">
                  <a:moveTo>
                    <a:pt x="2719" y="1450"/>
                  </a:moveTo>
                  <a:cubicBezTo>
                    <a:pt x="2720" y="1452"/>
                    <a:pt x="2721" y="1453"/>
                    <a:pt x="2723" y="1453"/>
                  </a:cubicBezTo>
                  <a:lnTo>
                    <a:pt x="2723" y="1453"/>
                  </a:lnTo>
                  <a:cubicBezTo>
                    <a:pt x="2722" y="1452"/>
                    <a:pt x="2721" y="1451"/>
                    <a:pt x="2719" y="1450"/>
                  </a:cubicBezTo>
                  <a:close/>
                  <a:moveTo>
                    <a:pt x="5134" y="1"/>
                  </a:moveTo>
                  <a:cubicBezTo>
                    <a:pt x="4651" y="269"/>
                    <a:pt x="4186" y="555"/>
                    <a:pt x="3739" y="895"/>
                  </a:cubicBezTo>
                  <a:cubicBezTo>
                    <a:pt x="3756" y="867"/>
                    <a:pt x="3755" y="855"/>
                    <a:pt x="3739" y="855"/>
                  </a:cubicBezTo>
                  <a:cubicBezTo>
                    <a:pt x="3629" y="855"/>
                    <a:pt x="2815" y="1454"/>
                    <a:pt x="2727" y="1454"/>
                  </a:cubicBezTo>
                  <a:cubicBezTo>
                    <a:pt x="2726" y="1454"/>
                    <a:pt x="2724" y="1454"/>
                    <a:pt x="2723" y="1453"/>
                  </a:cubicBezTo>
                  <a:lnTo>
                    <a:pt x="2723" y="1453"/>
                  </a:lnTo>
                  <a:cubicBezTo>
                    <a:pt x="2773" y="1518"/>
                    <a:pt x="2350" y="1871"/>
                    <a:pt x="1825" y="2344"/>
                  </a:cubicBezTo>
                  <a:cubicBezTo>
                    <a:pt x="1288" y="2827"/>
                    <a:pt x="662" y="3453"/>
                    <a:pt x="251" y="3918"/>
                  </a:cubicBezTo>
                  <a:lnTo>
                    <a:pt x="1" y="4365"/>
                  </a:lnTo>
                  <a:cubicBezTo>
                    <a:pt x="430" y="3954"/>
                    <a:pt x="1163" y="3185"/>
                    <a:pt x="2058" y="2362"/>
                  </a:cubicBezTo>
                  <a:cubicBezTo>
                    <a:pt x="2952" y="1521"/>
                    <a:pt x="4025" y="645"/>
                    <a:pt x="5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3120425" y="4566075"/>
              <a:ext cx="25450" cy="24500"/>
            </a:xfrm>
            <a:custGeom>
              <a:avLst/>
              <a:gdLst/>
              <a:ahLst/>
              <a:cxnLst/>
              <a:rect l="l" t="t" r="r" b="b"/>
              <a:pathLst>
                <a:path w="1018" h="980" extrusionOk="0">
                  <a:moveTo>
                    <a:pt x="990" y="0"/>
                  </a:moveTo>
                  <a:cubicBezTo>
                    <a:pt x="979" y="0"/>
                    <a:pt x="851" y="104"/>
                    <a:pt x="537" y="371"/>
                  </a:cubicBezTo>
                  <a:cubicBezTo>
                    <a:pt x="359" y="568"/>
                    <a:pt x="162" y="765"/>
                    <a:pt x="1" y="979"/>
                  </a:cubicBezTo>
                  <a:cubicBezTo>
                    <a:pt x="332" y="635"/>
                    <a:pt x="1018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3167325" y="4541800"/>
              <a:ext cx="20200" cy="16500"/>
            </a:xfrm>
            <a:custGeom>
              <a:avLst/>
              <a:gdLst/>
              <a:ahLst/>
              <a:cxnLst/>
              <a:rect l="l" t="t" r="r" b="b"/>
              <a:pathLst>
                <a:path w="808" h="660" extrusionOk="0">
                  <a:moveTo>
                    <a:pt x="808" y="1"/>
                  </a:moveTo>
                  <a:cubicBezTo>
                    <a:pt x="487" y="241"/>
                    <a:pt x="342" y="360"/>
                    <a:pt x="298" y="404"/>
                  </a:cubicBezTo>
                  <a:lnTo>
                    <a:pt x="298" y="404"/>
                  </a:lnTo>
                  <a:cubicBezTo>
                    <a:pt x="444" y="283"/>
                    <a:pt x="630" y="135"/>
                    <a:pt x="808" y="1"/>
                  </a:cubicBezTo>
                  <a:close/>
                  <a:moveTo>
                    <a:pt x="756" y="124"/>
                  </a:moveTo>
                  <a:lnTo>
                    <a:pt x="756" y="124"/>
                  </a:lnTo>
                  <a:cubicBezTo>
                    <a:pt x="750" y="124"/>
                    <a:pt x="636" y="204"/>
                    <a:pt x="522" y="269"/>
                  </a:cubicBezTo>
                  <a:cubicBezTo>
                    <a:pt x="415" y="351"/>
                    <a:pt x="301" y="425"/>
                    <a:pt x="285" y="425"/>
                  </a:cubicBezTo>
                  <a:cubicBezTo>
                    <a:pt x="280" y="425"/>
                    <a:pt x="283" y="419"/>
                    <a:pt x="298" y="404"/>
                  </a:cubicBezTo>
                  <a:lnTo>
                    <a:pt x="298" y="404"/>
                  </a:lnTo>
                  <a:cubicBezTo>
                    <a:pt x="120" y="551"/>
                    <a:pt x="1" y="660"/>
                    <a:pt x="27" y="660"/>
                  </a:cubicBezTo>
                  <a:cubicBezTo>
                    <a:pt x="42" y="660"/>
                    <a:pt x="106" y="623"/>
                    <a:pt x="236" y="537"/>
                  </a:cubicBezTo>
                  <a:cubicBezTo>
                    <a:pt x="611" y="233"/>
                    <a:pt x="754" y="144"/>
                    <a:pt x="754" y="126"/>
                  </a:cubicBezTo>
                  <a:cubicBezTo>
                    <a:pt x="756" y="124"/>
                    <a:pt x="756" y="124"/>
                    <a:pt x="756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027425" y="4620050"/>
              <a:ext cx="66200" cy="82775"/>
            </a:xfrm>
            <a:custGeom>
              <a:avLst/>
              <a:gdLst/>
              <a:ahLst/>
              <a:cxnLst/>
              <a:rect l="l" t="t" r="r" b="b"/>
              <a:pathLst>
                <a:path w="2648" h="3311" extrusionOk="0">
                  <a:moveTo>
                    <a:pt x="2648" y="1"/>
                  </a:moveTo>
                  <a:lnTo>
                    <a:pt x="2648" y="1"/>
                  </a:lnTo>
                  <a:cubicBezTo>
                    <a:pt x="2254" y="412"/>
                    <a:pt x="1843" y="842"/>
                    <a:pt x="1449" y="1289"/>
                  </a:cubicBezTo>
                  <a:cubicBezTo>
                    <a:pt x="948" y="1951"/>
                    <a:pt x="465" y="2612"/>
                    <a:pt x="0" y="3310"/>
                  </a:cubicBezTo>
                  <a:cubicBezTo>
                    <a:pt x="823" y="2165"/>
                    <a:pt x="1717" y="1056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945575" y="4639725"/>
              <a:ext cx="126150" cy="184725"/>
            </a:xfrm>
            <a:custGeom>
              <a:avLst/>
              <a:gdLst/>
              <a:ahLst/>
              <a:cxnLst/>
              <a:rect l="l" t="t" r="r" b="b"/>
              <a:pathLst>
                <a:path w="5046" h="7389" extrusionOk="0">
                  <a:moveTo>
                    <a:pt x="3322" y="2038"/>
                  </a:moveTo>
                  <a:lnTo>
                    <a:pt x="3322" y="2038"/>
                  </a:lnTo>
                  <a:cubicBezTo>
                    <a:pt x="3197" y="2184"/>
                    <a:pt x="3041" y="2377"/>
                    <a:pt x="2917" y="2541"/>
                  </a:cubicBezTo>
                  <a:cubicBezTo>
                    <a:pt x="3057" y="2371"/>
                    <a:pt x="3192" y="2203"/>
                    <a:pt x="3322" y="2038"/>
                  </a:cubicBezTo>
                  <a:close/>
                  <a:moveTo>
                    <a:pt x="5045" y="1"/>
                  </a:moveTo>
                  <a:lnTo>
                    <a:pt x="5045" y="1"/>
                  </a:lnTo>
                  <a:cubicBezTo>
                    <a:pt x="4509" y="478"/>
                    <a:pt x="3972" y="1216"/>
                    <a:pt x="3322" y="2038"/>
                  </a:cubicBezTo>
                  <a:lnTo>
                    <a:pt x="3322" y="2038"/>
                  </a:lnTo>
                  <a:cubicBezTo>
                    <a:pt x="3434" y="1907"/>
                    <a:pt x="3520" y="1814"/>
                    <a:pt x="3536" y="1814"/>
                  </a:cubicBezTo>
                  <a:cubicBezTo>
                    <a:pt x="3550" y="1814"/>
                    <a:pt x="3505" y="1893"/>
                    <a:pt x="3364" y="2094"/>
                  </a:cubicBezTo>
                  <a:cubicBezTo>
                    <a:pt x="2380" y="3256"/>
                    <a:pt x="1951" y="4115"/>
                    <a:pt x="1110" y="5260"/>
                  </a:cubicBezTo>
                  <a:cubicBezTo>
                    <a:pt x="1342" y="4884"/>
                    <a:pt x="1575" y="4491"/>
                    <a:pt x="1825" y="4097"/>
                  </a:cubicBezTo>
                  <a:lnTo>
                    <a:pt x="1825" y="4097"/>
                  </a:lnTo>
                  <a:cubicBezTo>
                    <a:pt x="1736" y="4151"/>
                    <a:pt x="1360" y="4759"/>
                    <a:pt x="1020" y="5331"/>
                  </a:cubicBezTo>
                  <a:cubicBezTo>
                    <a:pt x="684" y="5887"/>
                    <a:pt x="379" y="6411"/>
                    <a:pt x="299" y="6411"/>
                  </a:cubicBezTo>
                  <a:cubicBezTo>
                    <a:pt x="294" y="6411"/>
                    <a:pt x="290" y="6409"/>
                    <a:pt x="287" y="6405"/>
                  </a:cubicBezTo>
                  <a:cubicBezTo>
                    <a:pt x="78" y="6823"/>
                    <a:pt x="28" y="6956"/>
                    <a:pt x="52" y="6956"/>
                  </a:cubicBezTo>
                  <a:cubicBezTo>
                    <a:pt x="94" y="6956"/>
                    <a:pt x="358" y="6556"/>
                    <a:pt x="395" y="6556"/>
                  </a:cubicBezTo>
                  <a:cubicBezTo>
                    <a:pt x="421" y="6556"/>
                    <a:pt x="338" y="6746"/>
                    <a:pt x="1" y="7388"/>
                  </a:cubicBezTo>
                  <a:cubicBezTo>
                    <a:pt x="1074" y="5421"/>
                    <a:pt x="2040" y="4061"/>
                    <a:pt x="3167" y="2559"/>
                  </a:cubicBezTo>
                  <a:lnTo>
                    <a:pt x="3167" y="2559"/>
                  </a:lnTo>
                  <a:cubicBezTo>
                    <a:pt x="2827" y="2970"/>
                    <a:pt x="2684" y="3149"/>
                    <a:pt x="2237" y="3775"/>
                  </a:cubicBezTo>
                  <a:cubicBezTo>
                    <a:pt x="2612" y="3221"/>
                    <a:pt x="3060" y="2577"/>
                    <a:pt x="3543" y="1915"/>
                  </a:cubicBezTo>
                  <a:cubicBezTo>
                    <a:pt x="4026" y="1253"/>
                    <a:pt x="4544" y="591"/>
                    <a:pt x="5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2888350" y="4843150"/>
              <a:ext cx="43075" cy="98000"/>
            </a:xfrm>
            <a:custGeom>
              <a:avLst/>
              <a:gdLst/>
              <a:ahLst/>
              <a:cxnLst/>
              <a:rect l="l" t="t" r="r" b="b"/>
              <a:pathLst>
                <a:path w="1723" h="3920" extrusionOk="0">
                  <a:moveTo>
                    <a:pt x="1695" y="1"/>
                  </a:moveTo>
                  <a:cubicBezTo>
                    <a:pt x="1682" y="1"/>
                    <a:pt x="1646" y="46"/>
                    <a:pt x="1574" y="164"/>
                  </a:cubicBezTo>
                  <a:cubicBezTo>
                    <a:pt x="1235" y="808"/>
                    <a:pt x="823" y="1630"/>
                    <a:pt x="519" y="2364"/>
                  </a:cubicBezTo>
                  <a:cubicBezTo>
                    <a:pt x="215" y="3079"/>
                    <a:pt x="0" y="3723"/>
                    <a:pt x="0" y="3920"/>
                  </a:cubicBezTo>
                  <a:cubicBezTo>
                    <a:pt x="322" y="3222"/>
                    <a:pt x="501" y="2811"/>
                    <a:pt x="608" y="2489"/>
                  </a:cubicBezTo>
                  <a:cubicBezTo>
                    <a:pt x="716" y="2167"/>
                    <a:pt x="787" y="1935"/>
                    <a:pt x="913" y="1595"/>
                  </a:cubicBezTo>
                  <a:cubicBezTo>
                    <a:pt x="1002" y="1398"/>
                    <a:pt x="1235" y="986"/>
                    <a:pt x="1396" y="682"/>
                  </a:cubicBezTo>
                  <a:cubicBezTo>
                    <a:pt x="1485" y="513"/>
                    <a:pt x="1564" y="382"/>
                    <a:pt x="1597" y="349"/>
                  </a:cubicBezTo>
                  <a:lnTo>
                    <a:pt x="1597" y="349"/>
                  </a:lnTo>
                  <a:cubicBezTo>
                    <a:pt x="1567" y="437"/>
                    <a:pt x="1545" y="506"/>
                    <a:pt x="1555" y="506"/>
                  </a:cubicBezTo>
                  <a:cubicBezTo>
                    <a:pt x="1558" y="506"/>
                    <a:pt x="1564" y="500"/>
                    <a:pt x="1574" y="486"/>
                  </a:cubicBezTo>
                  <a:cubicBezTo>
                    <a:pt x="1612" y="385"/>
                    <a:pt x="1621" y="341"/>
                    <a:pt x="1610" y="341"/>
                  </a:cubicBezTo>
                  <a:cubicBezTo>
                    <a:pt x="1607" y="341"/>
                    <a:pt x="1603" y="344"/>
                    <a:pt x="1597" y="349"/>
                  </a:cubicBezTo>
                  <a:lnTo>
                    <a:pt x="1597" y="349"/>
                  </a:lnTo>
                  <a:cubicBezTo>
                    <a:pt x="1649" y="201"/>
                    <a:pt x="1723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2867775" y="4936225"/>
              <a:ext cx="19250" cy="68425"/>
            </a:xfrm>
            <a:custGeom>
              <a:avLst/>
              <a:gdLst/>
              <a:ahLst/>
              <a:cxnLst/>
              <a:rect l="l" t="t" r="r" b="b"/>
              <a:pathLst>
                <a:path w="770" h="2737" extrusionOk="0">
                  <a:moveTo>
                    <a:pt x="770" y="0"/>
                  </a:moveTo>
                  <a:lnTo>
                    <a:pt x="770" y="0"/>
                  </a:lnTo>
                  <a:cubicBezTo>
                    <a:pt x="591" y="340"/>
                    <a:pt x="519" y="573"/>
                    <a:pt x="430" y="823"/>
                  </a:cubicBezTo>
                  <a:cubicBezTo>
                    <a:pt x="358" y="1073"/>
                    <a:pt x="287" y="1324"/>
                    <a:pt x="161" y="1682"/>
                  </a:cubicBezTo>
                  <a:cubicBezTo>
                    <a:pt x="108" y="2039"/>
                    <a:pt x="36" y="2379"/>
                    <a:pt x="1" y="2737"/>
                  </a:cubicBezTo>
                  <a:cubicBezTo>
                    <a:pt x="36" y="2504"/>
                    <a:pt x="90" y="2290"/>
                    <a:pt x="144" y="2075"/>
                  </a:cubicBezTo>
                  <a:lnTo>
                    <a:pt x="251" y="2022"/>
                  </a:lnTo>
                  <a:cubicBezTo>
                    <a:pt x="269" y="1968"/>
                    <a:pt x="269" y="1789"/>
                    <a:pt x="322" y="1467"/>
                  </a:cubicBezTo>
                  <a:cubicBezTo>
                    <a:pt x="376" y="1163"/>
                    <a:pt x="501" y="680"/>
                    <a:pt x="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2870900" y="4897325"/>
              <a:ext cx="42950" cy="156975"/>
            </a:xfrm>
            <a:custGeom>
              <a:avLst/>
              <a:gdLst/>
              <a:ahLst/>
              <a:cxnLst/>
              <a:rect l="l" t="t" r="r" b="b"/>
              <a:pathLst>
                <a:path w="1718" h="6279" extrusionOk="0">
                  <a:moveTo>
                    <a:pt x="1718" y="0"/>
                  </a:moveTo>
                  <a:cubicBezTo>
                    <a:pt x="1432" y="733"/>
                    <a:pt x="1002" y="1753"/>
                    <a:pt x="734" y="2558"/>
                  </a:cubicBezTo>
                  <a:cubicBezTo>
                    <a:pt x="502" y="3255"/>
                    <a:pt x="377" y="3777"/>
                    <a:pt x="463" y="3777"/>
                  </a:cubicBezTo>
                  <a:cubicBezTo>
                    <a:pt x="472" y="3777"/>
                    <a:pt x="482" y="3773"/>
                    <a:pt x="494" y="3763"/>
                  </a:cubicBezTo>
                  <a:lnTo>
                    <a:pt x="494" y="3763"/>
                  </a:lnTo>
                  <a:cubicBezTo>
                    <a:pt x="485" y="3796"/>
                    <a:pt x="475" y="3830"/>
                    <a:pt x="466" y="3864"/>
                  </a:cubicBezTo>
                  <a:cubicBezTo>
                    <a:pt x="457" y="3899"/>
                    <a:pt x="448" y="3934"/>
                    <a:pt x="439" y="3970"/>
                  </a:cubicBezTo>
                  <a:lnTo>
                    <a:pt x="439" y="3970"/>
                  </a:lnTo>
                  <a:cubicBezTo>
                    <a:pt x="464" y="3895"/>
                    <a:pt x="491" y="3818"/>
                    <a:pt x="519" y="3738"/>
                  </a:cubicBezTo>
                  <a:lnTo>
                    <a:pt x="519" y="3738"/>
                  </a:lnTo>
                  <a:cubicBezTo>
                    <a:pt x="510" y="3749"/>
                    <a:pt x="502" y="3757"/>
                    <a:pt x="494" y="3763"/>
                  </a:cubicBezTo>
                  <a:lnTo>
                    <a:pt x="494" y="3763"/>
                  </a:lnTo>
                  <a:cubicBezTo>
                    <a:pt x="699" y="3040"/>
                    <a:pt x="897" y="2458"/>
                    <a:pt x="949" y="2236"/>
                  </a:cubicBezTo>
                  <a:lnTo>
                    <a:pt x="949" y="2236"/>
                  </a:lnTo>
                  <a:lnTo>
                    <a:pt x="931" y="2361"/>
                  </a:lnTo>
                  <a:cubicBezTo>
                    <a:pt x="931" y="2361"/>
                    <a:pt x="949" y="2272"/>
                    <a:pt x="1002" y="2129"/>
                  </a:cubicBezTo>
                  <a:cubicBezTo>
                    <a:pt x="1038" y="1986"/>
                    <a:pt x="1110" y="1789"/>
                    <a:pt x="1181" y="1556"/>
                  </a:cubicBezTo>
                  <a:cubicBezTo>
                    <a:pt x="1271" y="1324"/>
                    <a:pt x="1360" y="1055"/>
                    <a:pt x="1450" y="787"/>
                  </a:cubicBezTo>
                  <a:cubicBezTo>
                    <a:pt x="1539" y="519"/>
                    <a:pt x="1646" y="250"/>
                    <a:pt x="1718" y="0"/>
                  </a:cubicBezTo>
                  <a:close/>
                  <a:moveTo>
                    <a:pt x="439" y="3970"/>
                  </a:moveTo>
                  <a:cubicBezTo>
                    <a:pt x="322" y="4319"/>
                    <a:pt x="238" y="4631"/>
                    <a:pt x="180" y="4955"/>
                  </a:cubicBezTo>
                  <a:cubicBezTo>
                    <a:pt x="108" y="5330"/>
                    <a:pt x="36" y="5742"/>
                    <a:pt x="1" y="6278"/>
                  </a:cubicBezTo>
                  <a:cubicBezTo>
                    <a:pt x="69" y="5579"/>
                    <a:pt x="251" y="4716"/>
                    <a:pt x="439" y="3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2891925" y="4944275"/>
              <a:ext cx="7625" cy="26850"/>
            </a:xfrm>
            <a:custGeom>
              <a:avLst/>
              <a:gdLst/>
              <a:ahLst/>
              <a:cxnLst/>
              <a:rect l="l" t="t" r="r" b="b"/>
              <a:pathLst>
                <a:path w="305" h="1074" extrusionOk="0">
                  <a:moveTo>
                    <a:pt x="305" y="0"/>
                  </a:moveTo>
                  <a:cubicBezTo>
                    <a:pt x="197" y="358"/>
                    <a:pt x="90" y="716"/>
                    <a:pt x="0" y="1073"/>
                  </a:cubicBezTo>
                  <a:cubicBezTo>
                    <a:pt x="90" y="716"/>
                    <a:pt x="197" y="358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2854800" y="5033700"/>
              <a:ext cx="5400" cy="55925"/>
            </a:xfrm>
            <a:custGeom>
              <a:avLst/>
              <a:gdLst/>
              <a:ahLst/>
              <a:cxnLst/>
              <a:rect l="l" t="t" r="r" b="b"/>
              <a:pathLst>
                <a:path w="216" h="2237" extrusionOk="0">
                  <a:moveTo>
                    <a:pt x="215" y="1"/>
                  </a:moveTo>
                  <a:cubicBezTo>
                    <a:pt x="180" y="180"/>
                    <a:pt x="126" y="358"/>
                    <a:pt x="108" y="537"/>
                  </a:cubicBezTo>
                  <a:cubicBezTo>
                    <a:pt x="37" y="1092"/>
                    <a:pt x="1" y="1664"/>
                    <a:pt x="19" y="2237"/>
                  </a:cubicBezTo>
                  <a:cubicBezTo>
                    <a:pt x="1" y="1485"/>
                    <a:pt x="90" y="734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2867475" y="4980050"/>
              <a:ext cx="15075" cy="63300"/>
            </a:xfrm>
            <a:custGeom>
              <a:avLst/>
              <a:gdLst/>
              <a:ahLst/>
              <a:cxnLst/>
              <a:rect l="l" t="t" r="r" b="b"/>
              <a:pathLst>
                <a:path w="603" h="2532" extrusionOk="0">
                  <a:moveTo>
                    <a:pt x="603" y="0"/>
                  </a:moveTo>
                  <a:cubicBezTo>
                    <a:pt x="531" y="197"/>
                    <a:pt x="424" y="608"/>
                    <a:pt x="334" y="984"/>
                  </a:cubicBezTo>
                  <a:cubicBezTo>
                    <a:pt x="245" y="1360"/>
                    <a:pt x="173" y="1717"/>
                    <a:pt x="102" y="1789"/>
                  </a:cubicBezTo>
                  <a:cubicBezTo>
                    <a:pt x="20" y="2251"/>
                    <a:pt x="0" y="2398"/>
                    <a:pt x="10" y="2398"/>
                  </a:cubicBezTo>
                  <a:cubicBezTo>
                    <a:pt x="27" y="2398"/>
                    <a:pt x="136" y="1940"/>
                    <a:pt x="156" y="1940"/>
                  </a:cubicBezTo>
                  <a:cubicBezTo>
                    <a:pt x="168" y="1940"/>
                    <a:pt x="153" y="2074"/>
                    <a:pt x="84" y="2487"/>
                  </a:cubicBezTo>
                  <a:cubicBezTo>
                    <a:pt x="82" y="2517"/>
                    <a:pt x="81" y="2531"/>
                    <a:pt x="82" y="2531"/>
                  </a:cubicBezTo>
                  <a:cubicBezTo>
                    <a:pt x="88" y="2531"/>
                    <a:pt x="156" y="2017"/>
                    <a:pt x="263" y="1449"/>
                  </a:cubicBezTo>
                  <a:cubicBezTo>
                    <a:pt x="406" y="787"/>
                    <a:pt x="603" y="72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2860175" y="5125825"/>
              <a:ext cx="22825" cy="40275"/>
            </a:xfrm>
            <a:custGeom>
              <a:avLst/>
              <a:gdLst/>
              <a:ahLst/>
              <a:cxnLst/>
              <a:rect l="l" t="t" r="r" b="b"/>
              <a:pathLst>
                <a:path w="913" h="1611" extrusionOk="0">
                  <a:moveTo>
                    <a:pt x="0" y="0"/>
                  </a:moveTo>
                  <a:cubicBezTo>
                    <a:pt x="197" y="591"/>
                    <a:pt x="501" y="1163"/>
                    <a:pt x="913" y="1610"/>
                  </a:cubicBezTo>
                  <a:cubicBezTo>
                    <a:pt x="501" y="1163"/>
                    <a:pt x="197" y="5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2880300" y="5166975"/>
              <a:ext cx="210225" cy="41575"/>
            </a:xfrm>
            <a:custGeom>
              <a:avLst/>
              <a:gdLst/>
              <a:ahLst/>
              <a:cxnLst/>
              <a:rect l="l" t="t" r="r" b="b"/>
              <a:pathLst>
                <a:path w="8409" h="1663" extrusionOk="0">
                  <a:moveTo>
                    <a:pt x="0" y="0"/>
                  </a:moveTo>
                  <a:cubicBezTo>
                    <a:pt x="269" y="251"/>
                    <a:pt x="591" y="608"/>
                    <a:pt x="1020" y="877"/>
                  </a:cubicBezTo>
                  <a:cubicBezTo>
                    <a:pt x="1449" y="1163"/>
                    <a:pt x="1968" y="1377"/>
                    <a:pt x="2415" y="1467"/>
                  </a:cubicBezTo>
                  <a:cubicBezTo>
                    <a:pt x="2540" y="1467"/>
                    <a:pt x="2666" y="1485"/>
                    <a:pt x="2791" y="1485"/>
                  </a:cubicBezTo>
                  <a:cubicBezTo>
                    <a:pt x="1807" y="1360"/>
                    <a:pt x="1270" y="1020"/>
                    <a:pt x="930" y="751"/>
                  </a:cubicBezTo>
                  <a:cubicBezTo>
                    <a:pt x="734" y="626"/>
                    <a:pt x="609" y="483"/>
                    <a:pt x="465" y="376"/>
                  </a:cubicBezTo>
                  <a:cubicBezTo>
                    <a:pt x="394" y="322"/>
                    <a:pt x="322" y="251"/>
                    <a:pt x="251" y="197"/>
                  </a:cubicBezTo>
                  <a:cubicBezTo>
                    <a:pt x="179" y="125"/>
                    <a:pt x="90" y="72"/>
                    <a:pt x="0" y="0"/>
                  </a:cubicBezTo>
                  <a:close/>
                  <a:moveTo>
                    <a:pt x="8225" y="1171"/>
                  </a:moveTo>
                  <a:cubicBezTo>
                    <a:pt x="8135" y="1171"/>
                    <a:pt x="7908" y="1205"/>
                    <a:pt x="7406" y="1306"/>
                  </a:cubicBezTo>
                  <a:cubicBezTo>
                    <a:pt x="7280" y="1342"/>
                    <a:pt x="7102" y="1395"/>
                    <a:pt x="6941" y="1431"/>
                  </a:cubicBezTo>
                  <a:cubicBezTo>
                    <a:pt x="6780" y="1467"/>
                    <a:pt x="6672" y="1485"/>
                    <a:pt x="6726" y="1503"/>
                  </a:cubicBezTo>
                  <a:cubicBezTo>
                    <a:pt x="6522" y="1535"/>
                    <a:pt x="6395" y="1541"/>
                    <a:pt x="6304" y="1541"/>
                  </a:cubicBezTo>
                  <a:cubicBezTo>
                    <a:pt x="6242" y="1541"/>
                    <a:pt x="6197" y="1538"/>
                    <a:pt x="6154" y="1538"/>
                  </a:cubicBezTo>
                  <a:cubicBezTo>
                    <a:pt x="6046" y="1521"/>
                    <a:pt x="5957" y="1521"/>
                    <a:pt x="5742" y="1521"/>
                  </a:cubicBezTo>
                  <a:cubicBezTo>
                    <a:pt x="5388" y="1565"/>
                    <a:pt x="4973" y="1595"/>
                    <a:pt x="4543" y="1595"/>
                  </a:cubicBezTo>
                  <a:cubicBezTo>
                    <a:pt x="4277" y="1595"/>
                    <a:pt x="4005" y="1584"/>
                    <a:pt x="3739" y="1556"/>
                  </a:cubicBezTo>
                  <a:cubicBezTo>
                    <a:pt x="3560" y="1538"/>
                    <a:pt x="3399" y="1538"/>
                    <a:pt x="3220" y="1503"/>
                  </a:cubicBezTo>
                  <a:cubicBezTo>
                    <a:pt x="3059" y="1485"/>
                    <a:pt x="2898" y="1467"/>
                    <a:pt x="2737" y="1431"/>
                  </a:cubicBezTo>
                  <a:cubicBezTo>
                    <a:pt x="2433" y="1360"/>
                    <a:pt x="2147" y="1324"/>
                    <a:pt x="1914" y="1252"/>
                  </a:cubicBezTo>
                  <a:lnTo>
                    <a:pt x="1914" y="1252"/>
                  </a:lnTo>
                  <a:cubicBezTo>
                    <a:pt x="2129" y="1324"/>
                    <a:pt x="2272" y="1342"/>
                    <a:pt x="2397" y="1377"/>
                  </a:cubicBezTo>
                  <a:cubicBezTo>
                    <a:pt x="2522" y="1413"/>
                    <a:pt x="2630" y="1449"/>
                    <a:pt x="2791" y="1485"/>
                  </a:cubicBezTo>
                  <a:cubicBezTo>
                    <a:pt x="3390" y="1607"/>
                    <a:pt x="4072" y="1662"/>
                    <a:pt x="4758" y="1662"/>
                  </a:cubicBezTo>
                  <a:cubicBezTo>
                    <a:pt x="5076" y="1662"/>
                    <a:pt x="5395" y="1650"/>
                    <a:pt x="5706" y="1628"/>
                  </a:cubicBezTo>
                  <a:cubicBezTo>
                    <a:pt x="6690" y="1556"/>
                    <a:pt x="7602" y="1395"/>
                    <a:pt x="8246" y="1324"/>
                  </a:cubicBezTo>
                  <a:cubicBezTo>
                    <a:pt x="8031" y="1312"/>
                    <a:pt x="8409" y="1171"/>
                    <a:pt x="8225" y="1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865550" y="5105700"/>
              <a:ext cx="88550" cy="86950"/>
            </a:xfrm>
            <a:custGeom>
              <a:avLst/>
              <a:gdLst/>
              <a:ahLst/>
              <a:cxnLst/>
              <a:rect l="l" t="t" r="r" b="b"/>
              <a:pathLst>
                <a:path w="3542" h="3478" extrusionOk="0">
                  <a:moveTo>
                    <a:pt x="0" y="1"/>
                  </a:moveTo>
                  <a:lnTo>
                    <a:pt x="0" y="1"/>
                  </a:lnTo>
                  <a:cubicBezTo>
                    <a:pt x="107" y="573"/>
                    <a:pt x="233" y="984"/>
                    <a:pt x="394" y="1342"/>
                  </a:cubicBezTo>
                  <a:cubicBezTo>
                    <a:pt x="495" y="1597"/>
                    <a:pt x="624" y="1806"/>
                    <a:pt x="761" y="1996"/>
                  </a:cubicBezTo>
                  <a:lnTo>
                    <a:pt x="761" y="1996"/>
                  </a:lnTo>
                  <a:cubicBezTo>
                    <a:pt x="740" y="1960"/>
                    <a:pt x="719" y="1928"/>
                    <a:pt x="698" y="1897"/>
                  </a:cubicBezTo>
                  <a:cubicBezTo>
                    <a:pt x="680" y="1861"/>
                    <a:pt x="680" y="1825"/>
                    <a:pt x="662" y="1771"/>
                  </a:cubicBezTo>
                  <a:cubicBezTo>
                    <a:pt x="626" y="1700"/>
                    <a:pt x="608" y="1628"/>
                    <a:pt x="537" y="1449"/>
                  </a:cubicBezTo>
                  <a:cubicBezTo>
                    <a:pt x="501" y="1378"/>
                    <a:pt x="447" y="1253"/>
                    <a:pt x="394" y="1110"/>
                  </a:cubicBezTo>
                  <a:cubicBezTo>
                    <a:pt x="376" y="1038"/>
                    <a:pt x="340" y="966"/>
                    <a:pt x="304" y="859"/>
                  </a:cubicBezTo>
                  <a:cubicBezTo>
                    <a:pt x="286" y="770"/>
                    <a:pt x="250" y="662"/>
                    <a:pt x="215" y="537"/>
                  </a:cubicBezTo>
                  <a:lnTo>
                    <a:pt x="107" y="269"/>
                  </a:lnTo>
                  <a:cubicBezTo>
                    <a:pt x="72" y="179"/>
                    <a:pt x="36" y="90"/>
                    <a:pt x="0" y="1"/>
                  </a:cubicBezTo>
                  <a:close/>
                  <a:moveTo>
                    <a:pt x="761" y="1996"/>
                  </a:moveTo>
                  <a:lnTo>
                    <a:pt x="761" y="1996"/>
                  </a:lnTo>
                  <a:cubicBezTo>
                    <a:pt x="776" y="2020"/>
                    <a:pt x="790" y="2046"/>
                    <a:pt x="805" y="2075"/>
                  </a:cubicBezTo>
                  <a:cubicBezTo>
                    <a:pt x="859" y="2147"/>
                    <a:pt x="912" y="2236"/>
                    <a:pt x="1020" y="2344"/>
                  </a:cubicBezTo>
                  <a:cubicBezTo>
                    <a:pt x="1073" y="2397"/>
                    <a:pt x="1127" y="2469"/>
                    <a:pt x="1199" y="2523"/>
                  </a:cubicBezTo>
                  <a:cubicBezTo>
                    <a:pt x="1252" y="2594"/>
                    <a:pt x="1341" y="2665"/>
                    <a:pt x="1448" y="2736"/>
                  </a:cubicBezTo>
                  <a:lnTo>
                    <a:pt x="1448" y="2736"/>
                  </a:lnTo>
                  <a:cubicBezTo>
                    <a:pt x="1383" y="2674"/>
                    <a:pt x="1317" y="2625"/>
                    <a:pt x="1252" y="2576"/>
                  </a:cubicBezTo>
                  <a:cubicBezTo>
                    <a:pt x="1145" y="2469"/>
                    <a:pt x="1038" y="2344"/>
                    <a:pt x="930" y="2219"/>
                  </a:cubicBezTo>
                  <a:cubicBezTo>
                    <a:pt x="873" y="2146"/>
                    <a:pt x="817" y="2073"/>
                    <a:pt x="761" y="1996"/>
                  </a:cubicBezTo>
                  <a:close/>
                  <a:moveTo>
                    <a:pt x="2502" y="3087"/>
                  </a:moveTo>
                  <a:cubicBezTo>
                    <a:pt x="2485" y="3087"/>
                    <a:pt x="2512" y="3103"/>
                    <a:pt x="2568" y="3128"/>
                  </a:cubicBezTo>
                  <a:lnTo>
                    <a:pt x="2568" y="3128"/>
                  </a:lnTo>
                  <a:cubicBezTo>
                    <a:pt x="2586" y="3125"/>
                    <a:pt x="2601" y="3120"/>
                    <a:pt x="2612" y="3113"/>
                  </a:cubicBezTo>
                  <a:cubicBezTo>
                    <a:pt x="2549" y="3095"/>
                    <a:pt x="2514" y="3087"/>
                    <a:pt x="2502" y="3087"/>
                  </a:cubicBezTo>
                  <a:close/>
                  <a:moveTo>
                    <a:pt x="2629" y="3344"/>
                  </a:moveTo>
                  <a:lnTo>
                    <a:pt x="2629" y="3344"/>
                  </a:lnTo>
                  <a:cubicBezTo>
                    <a:pt x="2667" y="3357"/>
                    <a:pt x="2706" y="3370"/>
                    <a:pt x="2745" y="3383"/>
                  </a:cubicBezTo>
                  <a:lnTo>
                    <a:pt x="2745" y="3383"/>
                  </a:lnTo>
                  <a:cubicBezTo>
                    <a:pt x="2706" y="3369"/>
                    <a:pt x="2667" y="3356"/>
                    <a:pt x="2629" y="3344"/>
                  </a:cubicBezTo>
                  <a:close/>
                  <a:moveTo>
                    <a:pt x="2745" y="3383"/>
                  </a:moveTo>
                  <a:cubicBezTo>
                    <a:pt x="2817" y="3408"/>
                    <a:pt x="2890" y="3433"/>
                    <a:pt x="2969" y="3453"/>
                  </a:cubicBezTo>
                  <a:cubicBezTo>
                    <a:pt x="2894" y="3430"/>
                    <a:pt x="2819" y="3407"/>
                    <a:pt x="2745" y="3383"/>
                  </a:cubicBezTo>
                  <a:close/>
                  <a:moveTo>
                    <a:pt x="1368" y="2554"/>
                  </a:moveTo>
                  <a:cubicBezTo>
                    <a:pt x="1327" y="2554"/>
                    <a:pt x="1343" y="2601"/>
                    <a:pt x="1449" y="2737"/>
                  </a:cubicBezTo>
                  <a:cubicBezTo>
                    <a:pt x="1449" y="2737"/>
                    <a:pt x="1448" y="2737"/>
                    <a:pt x="1448" y="2736"/>
                  </a:cubicBezTo>
                  <a:lnTo>
                    <a:pt x="1448" y="2736"/>
                  </a:lnTo>
                  <a:cubicBezTo>
                    <a:pt x="1454" y="2743"/>
                    <a:pt x="1460" y="2749"/>
                    <a:pt x="1467" y="2755"/>
                  </a:cubicBezTo>
                  <a:cubicBezTo>
                    <a:pt x="1503" y="2773"/>
                    <a:pt x="1538" y="2809"/>
                    <a:pt x="1574" y="2827"/>
                  </a:cubicBezTo>
                  <a:cubicBezTo>
                    <a:pt x="1610" y="2863"/>
                    <a:pt x="1646" y="2880"/>
                    <a:pt x="1681" y="2916"/>
                  </a:cubicBezTo>
                  <a:cubicBezTo>
                    <a:pt x="1771" y="2952"/>
                    <a:pt x="1860" y="3006"/>
                    <a:pt x="1950" y="3059"/>
                  </a:cubicBezTo>
                  <a:cubicBezTo>
                    <a:pt x="2039" y="3113"/>
                    <a:pt x="2147" y="3149"/>
                    <a:pt x="2236" y="3202"/>
                  </a:cubicBezTo>
                  <a:cubicBezTo>
                    <a:pt x="2343" y="3256"/>
                    <a:pt x="2451" y="3292"/>
                    <a:pt x="2576" y="3328"/>
                  </a:cubicBezTo>
                  <a:cubicBezTo>
                    <a:pt x="2593" y="3333"/>
                    <a:pt x="2611" y="3338"/>
                    <a:pt x="2629" y="3344"/>
                  </a:cubicBezTo>
                  <a:lnTo>
                    <a:pt x="2629" y="3344"/>
                  </a:lnTo>
                  <a:cubicBezTo>
                    <a:pt x="2270" y="3218"/>
                    <a:pt x="1932" y="3063"/>
                    <a:pt x="1646" y="2845"/>
                  </a:cubicBezTo>
                  <a:lnTo>
                    <a:pt x="1646" y="2845"/>
                  </a:lnTo>
                  <a:cubicBezTo>
                    <a:pt x="1860" y="2916"/>
                    <a:pt x="2218" y="3149"/>
                    <a:pt x="2629" y="3274"/>
                  </a:cubicBezTo>
                  <a:cubicBezTo>
                    <a:pt x="2826" y="3345"/>
                    <a:pt x="3023" y="3399"/>
                    <a:pt x="3184" y="3435"/>
                  </a:cubicBezTo>
                  <a:cubicBezTo>
                    <a:pt x="3302" y="3461"/>
                    <a:pt x="3410" y="3478"/>
                    <a:pt x="3481" y="3478"/>
                  </a:cubicBezTo>
                  <a:cubicBezTo>
                    <a:pt x="3507" y="3478"/>
                    <a:pt x="3527" y="3475"/>
                    <a:pt x="3542" y="3471"/>
                  </a:cubicBezTo>
                  <a:cubicBezTo>
                    <a:pt x="3506" y="3453"/>
                    <a:pt x="3130" y="3345"/>
                    <a:pt x="2844" y="3238"/>
                  </a:cubicBezTo>
                  <a:cubicBezTo>
                    <a:pt x="2731" y="3196"/>
                    <a:pt x="2631" y="3156"/>
                    <a:pt x="2568" y="3128"/>
                  </a:cubicBezTo>
                  <a:lnTo>
                    <a:pt x="2568" y="3128"/>
                  </a:lnTo>
                  <a:cubicBezTo>
                    <a:pt x="2556" y="3130"/>
                    <a:pt x="2542" y="3131"/>
                    <a:pt x="2526" y="3131"/>
                  </a:cubicBezTo>
                  <a:cubicBezTo>
                    <a:pt x="2451" y="3131"/>
                    <a:pt x="2343" y="3107"/>
                    <a:pt x="2236" y="3059"/>
                  </a:cubicBezTo>
                  <a:cubicBezTo>
                    <a:pt x="2164" y="3023"/>
                    <a:pt x="2057" y="2988"/>
                    <a:pt x="1986" y="2934"/>
                  </a:cubicBezTo>
                  <a:cubicBezTo>
                    <a:pt x="1896" y="2880"/>
                    <a:pt x="1807" y="2845"/>
                    <a:pt x="1735" y="2791"/>
                  </a:cubicBezTo>
                  <a:cubicBezTo>
                    <a:pt x="1646" y="2737"/>
                    <a:pt x="1574" y="2684"/>
                    <a:pt x="1520" y="2648"/>
                  </a:cubicBezTo>
                  <a:cubicBezTo>
                    <a:pt x="1467" y="2612"/>
                    <a:pt x="1431" y="2576"/>
                    <a:pt x="1395" y="2558"/>
                  </a:cubicBezTo>
                  <a:cubicBezTo>
                    <a:pt x="1384" y="2556"/>
                    <a:pt x="1375" y="2554"/>
                    <a:pt x="1368" y="2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3000600" y="5002100"/>
              <a:ext cx="438300" cy="199775"/>
            </a:xfrm>
            <a:custGeom>
              <a:avLst/>
              <a:gdLst/>
              <a:ahLst/>
              <a:cxnLst/>
              <a:rect l="l" t="t" r="r" b="b"/>
              <a:pathLst>
                <a:path w="17532" h="7991" extrusionOk="0">
                  <a:moveTo>
                    <a:pt x="8000" y="5778"/>
                  </a:moveTo>
                  <a:cubicBezTo>
                    <a:pt x="7800" y="5873"/>
                    <a:pt x="7591" y="5972"/>
                    <a:pt x="7370" y="6076"/>
                  </a:cubicBezTo>
                  <a:cubicBezTo>
                    <a:pt x="7316" y="6092"/>
                    <a:pt x="7283" y="6101"/>
                    <a:pt x="7266" y="6103"/>
                  </a:cubicBezTo>
                  <a:lnTo>
                    <a:pt x="7266" y="6103"/>
                  </a:lnTo>
                  <a:cubicBezTo>
                    <a:pt x="7510" y="5997"/>
                    <a:pt x="7755" y="5884"/>
                    <a:pt x="8000" y="5778"/>
                  </a:cubicBezTo>
                  <a:close/>
                  <a:moveTo>
                    <a:pt x="17520" y="0"/>
                  </a:moveTo>
                  <a:cubicBezTo>
                    <a:pt x="17446" y="0"/>
                    <a:pt x="16946" y="379"/>
                    <a:pt x="16313" y="817"/>
                  </a:cubicBezTo>
                  <a:cubicBezTo>
                    <a:pt x="15634" y="1318"/>
                    <a:pt x="14793" y="1891"/>
                    <a:pt x="14310" y="2177"/>
                  </a:cubicBezTo>
                  <a:cubicBezTo>
                    <a:pt x="13505" y="2749"/>
                    <a:pt x="13523" y="2767"/>
                    <a:pt x="13308" y="3000"/>
                  </a:cubicBezTo>
                  <a:cubicBezTo>
                    <a:pt x="13183" y="3036"/>
                    <a:pt x="12915" y="3197"/>
                    <a:pt x="12628" y="3340"/>
                  </a:cubicBezTo>
                  <a:cubicBezTo>
                    <a:pt x="12360" y="3483"/>
                    <a:pt x="12074" y="3644"/>
                    <a:pt x="11949" y="3679"/>
                  </a:cubicBezTo>
                  <a:cubicBezTo>
                    <a:pt x="11090" y="4252"/>
                    <a:pt x="10393" y="4610"/>
                    <a:pt x="9695" y="4967"/>
                  </a:cubicBezTo>
                  <a:cubicBezTo>
                    <a:pt x="9222" y="5192"/>
                    <a:pt x="8756" y="5417"/>
                    <a:pt x="8232" y="5668"/>
                  </a:cubicBezTo>
                  <a:lnTo>
                    <a:pt x="8232" y="5668"/>
                  </a:lnTo>
                  <a:cubicBezTo>
                    <a:pt x="8246" y="5662"/>
                    <a:pt x="8254" y="5659"/>
                    <a:pt x="8256" y="5659"/>
                  </a:cubicBezTo>
                  <a:cubicBezTo>
                    <a:pt x="8262" y="5659"/>
                    <a:pt x="8228" y="5677"/>
                    <a:pt x="8139" y="5719"/>
                  </a:cubicBezTo>
                  <a:cubicBezTo>
                    <a:pt x="8092" y="5738"/>
                    <a:pt x="8046" y="5758"/>
                    <a:pt x="8000" y="5778"/>
                  </a:cubicBezTo>
                  <a:lnTo>
                    <a:pt x="8000" y="5778"/>
                  </a:lnTo>
                  <a:cubicBezTo>
                    <a:pt x="8078" y="5741"/>
                    <a:pt x="8156" y="5704"/>
                    <a:pt x="8232" y="5668"/>
                  </a:cubicBezTo>
                  <a:lnTo>
                    <a:pt x="8232" y="5668"/>
                  </a:lnTo>
                  <a:cubicBezTo>
                    <a:pt x="8162" y="5694"/>
                    <a:pt x="7963" y="5778"/>
                    <a:pt x="7763" y="5862"/>
                  </a:cubicBezTo>
                  <a:cubicBezTo>
                    <a:pt x="7482" y="5988"/>
                    <a:pt x="7211" y="6104"/>
                    <a:pt x="7257" y="6104"/>
                  </a:cubicBezTo>
                  <a:cubicBezTo>
                    <a:pt x="7259" y="6104"/>
                    <a:pt x="7262" y="6104"/>
                    <a:pt x="7266" y="6103"/>
                  </a:cubicBezTo>
                  <a:lnTo>
                    <a:pt x="7266" y="6103"/>
                  </a:lnTo>
                  <a:cubicBezTo>
                    <a:pt x="7217" y="6124"/>
                    <a:pt x="7168" y="6145"/>
                    <a:pt x="7119" y="6166"/>
                  </a:cubicBezTo>
                  <a:lnTo>
                    <a:pt x="7244" y="6130"/>
                  </a:lnTo>
                  <a:lnTo>
                    <a:pt x="7244" y="6130"/>
                  </a:lnTo>
                  <a:cubicBezTo>
                    <a:pt x="6799" y="6353"/>
                    <a:pt x="6214" y="6599"/>
                    <a:pt x="5593" y="6817"/>
                  </a:cubicBezTo>
                  <a:lnTo>
                    <a:pt x="5593" y="6817"/>
                  </a:lnTo>
                  <a:cubicBezTo>
                    <a:pt x="6414" y="6567"/>
                    <a:pt x="7143" y="6318"/>
                    <a:pt x="7817" y="6076"/>
                  </a:cubicBezTo>
                  <a:cubicBezTo>
                    <a:pt x="8944" y="5665"/>
                    <a:pt x="9910" y="5254"/>
                    <a:pt x="10804" y="4735"/>
                  </a:cubicBezTo>
                  <a:cubicBezTo>
                    <a:pt x="13022" y="3322"/>
                    <a:pt x="15133" y="2105"/>
                    <a:pt x="17225" y="442"/>
                  </a:cubicBezTo>
                  <a:cubicBezTo>
                    <a:pt x="17429" y="254"/>
                    <a:pt x="17502" y="179"/>
                    <a:pt x="17490" y="179"/>
                  </a:cubicBezTo>
                  <a:cubicBezTo>
                    <a:pt x="17472" y="179"/>
                    <a:pt x="17292" y="319"/>
                    <a:pt x="17064" y="496"/>
                  </a:cubicBezTo>
                  <a:cubicBezTo>
                    <a:pt x="16689" y="782"/>
                    <a:pt x="16134" y="1193"/>
                    <a:pt x="16081" y="1211"/>
                  </a:cubicBezTo>
                  <a:cubicBezTo>
                    <a:pt x="16277" y="853"/>
                    <a:pt x="17136" y="513"/>
                    <a:pt x="17530" y="13"/>
                  </a:cubicBezTo>
                  <a:cubicBezTo>
                    <a:pt x="17531" y="4"/>
                    <a:pt x="17528" y="0"/>
                    <a:pt x="17520" y="0"/>
                  </a:cubicBezTo>
                  <a:close/>
                  <a:moveTo>
                    <a:pt x="5593" y="6817"/>
                  </a:moveTo>
                  <a:cubicBezTo>
                    <a:pt x="5018" y="6993"/>
                    <a:pt x="4398" y="7170"/>
                    <a:pt x="3721" y="7346"/>
                  </a:cubicBezTo>
                  <a:lnTo>
                    <a:pt x="3739" y="7346"/>
                  </a:lnTo>
                  <a:cubicBezTo>
                    <a:pt x="4014" y="7285"/>
                    <a:pt x="4304" y="7213"/>
                    <a:pt x="4597" y="7132"/>
                  </a:cubicBezTo>
                  <a:cubicBezTo>
                    <a:pt x="4930" y="7039"/>
                    <a:pt x="5266" y="6932"/>
                    <a:pt x="5593" y="6817"/>
                  </a:cubicBezTo>
                  <a:close/>
                  <a:moveTo>
                    <a:pt x="2726" y="7545"/>
                  </a:moveTo>
                  <a:cubicBezTo>
                    <a:pt x="2584" y="7562"/>
                    <a:pt x="2410" y="7580"/>
                    <a:pt x="2236" y="7615"/>
                  </a:cubicBezTo>
                  <a:cubicBezTo>
                    <a:pt x="2366" y="7600"/>
                    <a:pt x="2532" y="7576"/>
                    <a:pt x="2726" y="7545"/>
                  </a:cubicBezTo>
                  <a:close/>
                  <a:moveTo>
                    <a:pt x="3739" y="7346"/>
                  </a:moveTo>
                  <a:cubicBezTo>
                    <a:pt x="3362" y="7431"/>
                    <a:pt x="3014" y="7497"/>
                    <a:pt x="2726" y="7545"/>
                  </a:cubicBezTo>
                  <a:lnTo>
                    <a:pt x="2726" y="7545"/>
                  </a:lnTo>
                  <a:cubicBezTo>
                    <a:pt x="2729" y="7544"/>
                    <a:pt x="2733" y="7544"/>
                    <a:pt x="2737" y="7543"/>
                  </a:cubicBezTo>
                  <a:cubicBezTo>
                    <a:pt x="2880" y="7525"/>
                    <a:pt x="2987" y="7525"/>
                    <a:pt x="3041" y="7525"/>
                  </a:cubicBezTo>
                  <a:cubicBezTo>
                    <a:pt x="3148" y="7525"/>
                    <a:pt x="3077" y="7561"/>
                    <a:pt x="2629" y="7668"/>
                  </a:cubicBezTo>
                  <a:cubicBezTo>
                    <a:pt x="2397" y="7668"/>
                    <a:pt x="2146" y="7686"/>
                    <a:pt x="1896" y="7686"/>
                  </a:cubicBezTo>
                  <a:cubicBezTo>
                    <a:pt x="1270" y="7829"/>
                    <a:pt x="644" y="7937"/>
                    <a:pt x="0" y="7990"/>
                  </a:cubicBezTo>
                  <a:cubicBezTo>
                    <a:pt x="733" y="7937"/>
                    <a:pt x="1520" y="7883"/>
                    <a:pt x="2164" y="7794"/>
                  </a:cubicBezTo>
                  <a:cubicBezTo>
                    <a:pt x="2790" y="7704"/>
                    <a:pt x="3273" y="7579"/>
                    <a:pt x="3399" y="7472"/>
                  </a:cubicBezTo>
                  <a:cubicBezTo>
                    <a:pt x="3649" y="7418"/>
                    <a:pt x="3882" y="7382"/>
                    <a:pt x="4132" y="7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3280800" y="5089600"/>
              <a:ext cx="34625" cy="19825"/>
            </a:xfrm>
            <a:custGeom>
              <a:avLst/>
              <a:gdLst/>
              <a:ahLst/>
              <a:cxnLst/>
              <a:rect l="l" t="t" r="r" b="b"/>
              <a:pathLst>
                <a:path w="1385" h="793" extrusionOk="0">
                  <a:moveTo>
                    <a:pt x="1385" y="1"/>
                  </a:moveTo>
                  <a:lnTo>
                    <a:pt x="1385" y="1"/>
                  </a:lnTo>
                  <a:cubicBezTo>
                    <a:pt x="1166" y="78"/>
                    <a:pt x="838" y="264"/>
                    <a:pt x="556" y="437"/>
                  </a:cubicBezTo>
                  <a:lnTo>
                    <a:pt x="556" y="437"/>
                  </a:lnTo>
                  <a:cubicBezTo>
                    <a:pt x="832" y="291"/>
                    <a:pt x="1108" y="146"/>
                    <a:pt x="1385" y="1"/>
                  </a:cubicBezTo>
                  <a:close/>
                  <a:moveTo>
                    <a:pt x="556" y="437"/>
                  </a:moveTo>
                  <a:lnTo>
                    <a:pt x="556" y="437"/>
                  </a:lnTo>
                  <a:cubicBezTo>
                    <a:pt x="492" y="470"/>
                    <a:pt x="429" y="504"/>
                    <a:pt x="365" y="537"/>
                  </a:cubicBezTo>
                  <a:cubicBezTo>
                    <a:pt x="104" y="722"/>
                    <a:pt x="1" y="793"/>
                    <a:pt x="1" y="793"/>
                  </a:cubicBezTo>
                  <a:cubicBezTo>
                    <a:pt x="2" y="793"/>
                    <a:pt x="252" y="623"/>
                    <a:pt x="556" y="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3367725" y="5039075"/>
              <a:ext cx="21050" cy="17450"/>
            </a:xfrm>
            <a:custGeom>
              <a:avLst/>
              <a:gdLst/>
              <a:ahLst/>
              <a:cxnLst/>
              <a:rect l="l" t="t" r="r" b="b"/>
              <a:pathLst>
                <a:path w="842" h="698" extrusionOk="0">
                  <a:moveTo>
                    <a:pt x="841" y="0"/>
                  </a:moveTo>
                  <a:lnTo>
                    <a:pt x="430" y="233"/>
                  </a:lnTo>
                  <a:lnTo>
                    <a:pt x="412" y="233"/>
                  </a:lnTo>
                  <a:lnTo>
                    <a:pt x="0" y="698"/>
                  </a:lnTo>
                  <a:cubicBezTo>
                    <a:pt x="287" y="465"/>
                    <a:pt x="555" y="233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3432575" y="4982800"/>
              <a:ext cx="30400" cy="22750"/>
            </a:xfrm>
            <a:custGeom>
              <a:avLst/>
              <a:gdLst/>
              <a:ahLst/>
              <a:cxnLst/>
              <a:rect l="l" t="t" r="r" b="b"/>
              <a:pathLst>
                <a:path w="1216" h="910" extrusionOk="0">
                  <a:moveTo>
                    <a:pt x="1189" y="1"/>
                  </a:moveTo>
                  <a:cubicBezTo>
                    <a:pt x="1124" y="1"/>
                    <a:pt x="549" y="451"/>
                    <a:pt x="0" y="910"/>
                  </a:cubicBezTo>
                  <a:cubicBezTo>
                    <a:pt x="573" y="452"/>
                    <a:pt x="939" y="200"/>
                    <a:pt x="998" y="200"/>
                  </a:cubicBezTo>
                  <a:cubicBezTo>
                    <a:pt x="1013" y="200"/>
                    <a:pt x="1009" y="216"/>
                    <a:pt x="984" y="248"/>
                  </a:cubicBezTo>
                  <a:cubicBezTo>
                    <a:pt x="1158" y="73"/>
                    <a:pt x="1215" y="1"/>
                    <a:pt x="1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3566975" y="4867600"/>
              <a:ext cx="25675" cy="26750"/>
            </a:xfrm>
            <a:custGeom>
              <a:avLst/>
              <a:gdLst/>
              <a:ahLst/>
              <a:cxnLst/>
              <a:rect l="l" t="t" r="r" b="b"/>
              <a:pathLst>
                <a:path w="1027" h="1070" extrusionOk="0">
                  <a:moveTo>
                    <a:pt x="904" y="195"/>
                  </a:moveTo>
                  <a:cubicBezTo>
                    <a:pt x="903" y="195"/>
                    <a:pt x="902" y="195"/>
                    <a:pt x="901" y="195"/>
                  </a:cubicBezTo>
                  <a:lnTo>
                    <a:pt x="901" y="195"/>
                  </a:lnTo>
                  <a:cubicBezTo>
                    <a:pt x="836" y="294"/>
                    <a:pt x="760" y="407"/>
                    <a:pt x="724" y="474"/>
                  </a:cubicBezTo>
                  <a:cubicBezTo>
                    <a:pt x="875" y="272"/>
                    <a:pt x="922" y="195"/>
                    <a:pt x="904" y="195"/>
                  </a:cubicBezTo>
                  <a:close/>
                  <a:moveTo>
                    <a:pt x="1008" y="1"/>
                  </a:moveTo>
                  <a:cubicBezTo>
                    <a:pt x="984" y="1"/>
                    <a:pt x="829" y="156"/>
                    <a:pt x="402" y="635"/>
                  </a:cubicBezTo>
                  <a:cubicBezTo>
                    <a:pt x="108" y="953"/>
                    <a:pt x="1" y="1069"/>
                    <a:pt x="4" y="1069"/>
                  </a:cubicBezTo>
                  <a:cubicBezTo>
                    <a:pt x="8" y="1069"/>
                    <a:pt x="185" y="887"/>
                    <a:pt x="384" y="688"/>
                  </a:cubicBezTo>
                  <a:cubicBezTo>
                    <a:pt x="610" y="462"/>
                    <a:pt x="857" y="207"/>
                    <a:pt x="901" y="195"/>
                  </a:cubicBezTo>
                  <a:lnTo>
                    <a:pt x="901" y="195"/>
                  </a:lnTo>
                  <a:cubicBezTo>
                    <a:pt x="970" y="90"/>
                    <a:pt x="1026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3659725" y="4750200"/>
              <a:ext cx="10775" cy="28625"/>
            </a:xfrm>
            <a:custGeom>
              <a:avLst/>
              <a:gdLst/>
              <a:ahLst/>
              <a:cxnLst/>
              <a:rect l="l" t="t" r="r" b="b"/>
              <a:pathLst>
                <a:path w="431" h="1145" extrusionOk="0">
                  <a:moveTo>
                    <a:pt x="430" y="0"/>
                  </a:moveTo>
                  <a:cubicBezTo>
                    <a:pt x="359" y="197"/>
                    <a:pt x="233" y="662"/>
                    <a:pt x="1" y="1145"/>
                  </a:cubicBezTo>
                  <a:cubicBezTo>
                    <a:pt x="37" y="1109"/>
                    <a:pt x="108" y="1020"/>
                    <a:pt x="180" y="841"/>
                  </a:cubicBezTo>
                  <a:cubicBezTo>
                    <a:pt x="216" y="769"/>
                    <a:pt x="251" y="644"/>
                    <a:pt x="305" y="519"/>
                  </a:cubicBezTo>
                  <a:cubicBezTo>
                    <a:pt x="341" y="376"/>
                    <a:pt x="394" y="197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3200475" y="5151325"/>
              <a:ext cx="15675" cy="7175"/>
            </a:xfrm>
            <a:custGeom>
              <a:avLst/>
              <a:gdLst/>
              <a:ahLst/>
              <a:cxnLst/>
              <a:rect l="l" t="t" r="r" b="b"/>
              <a:pathLst>
                <a:path w="627" h="287" extrusionOk="0">
                  <a:moveTo>
                    <a:pt x="626" y="0"/>
                  </a:moveTo>
                  <a:lnTo>
                    <a:pt x="626" y="0"/>
                  </a:lnTo>
                  <a:cubicBezTo>
                    <a:pt x="412" y="107"/>
                    <a:pt x="197" y="197"/>
                    <a:pt x="1" y="286"/>
                  </a:cubicBezTo>
                  <a:cubicBezTo>
                    <a:pt x="215" y="197"/>
                    <a:pt x="412" y="107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3216125" y="5146400"/>
              <a:ext cx="9875" cy="4950"/>
            </a:xfrm>
            <a:custGeom>
              <a:avLst/>
              <a:gdLst/>
              <a:ahLst/>
              <a:cxnLst/>
              <a:rect l="l" t="t" r="r" b="b"/>
              <a:pathLst>
                <a:path w="395" h="198" extrusionOk="0">
                  <a:moveTo>
                    <a:pt x="394" y="0"/>
                  </a:moveTo>
                  <a:cubicBezTo>
                    <a:pt x="287" y="54"/>
                    <a:pt x="144" y="125"/>
                    <a:pt x="1" y="197"/>
                  </a:cubicBezTo>
                  <a:cubicBezTo>
                    <a:pt x="126" y="143"/>
                    <a:pt x="269" y="72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3522450" y="4942475"/>
              <a:ext cx="3150" cy="2275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26" y="1"/>
                  </a:moveTo>
                  <a:lnTo>
                    <a:pt x="0" y="90"/>
                  </a:lnTo>
                  <a:cubicBezTo>
                    <a:pt x="54" y="54"/>
                    <a:pt x="90" y="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3251000" y="4487250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877" y="0"/>
                  </a:moveTo>
                  <a:lnTo>
                    <a:pt x="877" y="0"/>
                  </a:lnTo>
                  <a:cubicBezTo>
                    <a:pt x="759" y="19"/>
                    <a:pt x="626" y="51"/>
                    <a:pt x="477" y="95"/>
                  </a:cubicBezTo>
                  <a:lnTo>
                    <a:pt x="477" y="95"/>
                  </a:lnTo>
                  <a:cubicBezTo>
                    <a:pt x="612" y="57"/>
                    <a:pt x="747" y="25"/>
                    <a:pt x="877" y="0"/>
                  </a:cubicBezTo>
                  <a:close/>
                  <a:moveTo>
                    <a:pt x="477" y="95"/>
                  </a:moveTo>
                  <a:cubicBezTo>
                    <a:pt x="317" y="140"/>
                    <a:pt x="156" y="193"/>
                    <a:pt x="1" y="251"/>
                  </a:cubicBezTo>
                  <a:cubicBezTo>
                    <a:pt x="176" y="189"/>
                    <a:pt x="334" y="137"/>
                    <a:pt x="477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3180350" y="4491275"/>
              <a:ext cx="97075" cy="43400"/>
            </a:xfrm>
            <a:custGeom>
              <a:avLst/>
              <a:gdLst/>
              <a:ahLst/>
              <a:cxnLst/>
              <a:rect l="l" t="t" r="r" b="b"/>
              <a:pathLst>
                <a:path w="3883" h="1736" extrusionOk="0">
                  <a:moveTo>
                    <a:pt x="3328" y="0"/>
                  </a:moveTo>
                  <a:cubicBezTo>
                    <a:pt x="3328" y="0"/>
                    <a:pt x="3202" y="0"/>
                    <a:pt x="2845" y="90"/>
                  </a:cubicBezTo>
                  <a:cubicBezTo>
                    <a:pt x="1978" y="422"/>
                    <a:pt x="1205" y="882"/>
                    <a:pt x="497" y="1377"/>
                  </a:cubicBezTo>
                  <a:lnTo>
                    <a:pt x="497" y="1377"/>
                  </a:lnTo>
                  <a:cubicBezTo>
                    <a:pt x="1253" y="859"/>
                    <a:pt x="1770" y="647"/>
                    <a:pt x="2201" y="483"/>
                  </a:cubicBezTo>
                  <a:cubicBezTo>
                    <a:pt x="2326" y="430"/>
                    <a:pt x="2451" y="412"/>
                    <a:pt x="2576" y="358"/>
                  </a:cubicBezTo>
                  <a:cubicBezTo>
                    <a:pt x="2702" y="322"/>
                    <a:pt x="2827" y="287"/>
                    <a:pt x="2952" y="251"/>
                  </a:cubicBezTo>
                  <a:cubicBezTo>
                    <a:pt x="3077" y="215"/>
                    <a:pt x="3220" y="161"/>
                    <a:pt x="3381" y="126"/>
                  </a:cubicBezTo>
                  <a:cubicBezTo>
                    <a:pt x="3525" y="90"/>
                    <a:pt x="3685" y="36"/>
                    <a:pt x="3882" y="0"/>
                  </a:cubicBezTo>
                  <a:lnTo>
                    <a:pt x="3882" y="0"/>
                  </a:lnTo>
                  <a:cubicBezTo>
                    <a:pt x="3346" y="72"/>
                    <a:pt x="3113" y="143"/>
                    <a:pt x="3042" y="161"/>
                  </a:cubicBezTo>
                  <a:cubicBezTo>
                    <a:pt x="3025" y="165"/>
                    <a:pt x="3014" y="166"/>
                    <a:pt x="3008" y="166"/>
                  </a:cubicBezTo>
                  <a:cubicBezTo>
                    <a:pt x="2979" y="166"/>
                    <a:pt x="3040" y="137"/>
                    <a:pt x="3113" y="108"/>
                  </a:cubicBezTo>
                  <a:cubicBezTo>
                    <a:pt x="3203" y="54"/>
                    <a:pt x="3328" y="18"/>
                    <a:pt x="3328" y="0"/>
                  </a:cubicBezTo>
                  <a:close/>
                  <a:moveTo>
                    <a:pt x="497" y="1377"/>
                  </a:moveTo>
                  <a:cubicBezTo>
                    <a:pt x="342" y="1483"/>
                    <a:pt x="177" y="1602"/>
                    <a:pt x="1" y="1735"/>
                  </a:cubicBezTo>
                  <a:cubicBezTo>
                    <a:pt x="163" y="1615"/>
                    <a:pt x="328" y="1495"/>
                    <a:pt x="497" y="1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921425" y="487720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7" y="0"/>
                  </a:moveTo>
                  <a:cubicBezTo>
                    <a:pt x="28" y="9"/>
                    <a:pt x="23" y="22"/>
                    <a:pt x="19" y="36"/>
                  </a:cubicBezTo>
                  <a:lnTo>
                    <a:pt x="19" y="36"/>
                  </a:lnTo>
                  <a:cubicBezTo>
                    <a:pt x="25" y="25"/>
                    <a:pt x="31" y="13"/>
                    <a:pt x="37" y="0"/>
                  </a:cubicBezTo>
                  <a:close/>
                  <a:moveTo>
                    <a:pt x="19" y="36"/>
                  </a:moveTo>
                  <a:cubicBezTo>
                    <a:pt x="12" y="49"/>
                    <a:pt x="6" y="61"/>
                    <a:pt x="1" y="72"/>
                  </a:cubicBezTo>
                  <a:lnTo>
                    <a:pt x="1" y="72"/>
                  </a:lnTo>
                  <a:cubicBezTo>
                    <a:pt x="10" y="63"/>
                    <a:pt x="14" y="49"/>
                    <a:pt x="19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459950" y="4837850"/>
              <a:ext cx="35350" cy="8950"/>
            </a:xfrm>
            <a:custGeom>
              <a:avLst/>
              <a:gdLst/>
              <a:ahLst/>
              <a:cxnLst/>
              <a:rect l="l" t="t" r="r" b="b"/>
              <a:pathLst>
                <a:path w="1414" h="358" extrusionOk="0">
                  <a:moveTo>
                    <a:pt x="0" y="0"/>
                  </a:moveTo>
                  <a:cubicBezTo>
                    <a:pt x="233" y="72"/>
                    <a:pt x="448" y="161"/>
                    <a:pt x="680" y="215"/>
                  </a:cubicBezTo>
                  <a:cubicBezTo>
                    <a:pt x="930" y="268"/>
                    <a:pt x="1163" y="340"/>
                    <a:pt x="1396" y="358"/>
                  </a:cubicBezTo>
                  <a:lnTo>
                    <a:pt x="1413" y="322"/>
                  </a:lnTo>
                  <a:cubicBezTo>
                    <a:pt x="1163" y="304"/>
                    <a:pt x="930" y="250"/>
                    <a:pt x="698" y="197"/>
                  </a:cubicBezTo>
                  <a:cubicBezTo>
                    <a:pt x="465" y="143"/>
                    <a:pt x="233" y="7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347700" y="4624075"/>
              <a:ext cx="213775" cy="227575"/>
            </a:xfrm>
            <a:custGeom>
              <a:avLst/>
              <a:gdLst/>
              <a:ahLst/>
              <a:cxnLst/>
              <a:rect l="l" t="t" r="r" b="b"/>
              <a:pathLst>
                <a:path w="8551" h="9103" extrusionOk="0">
                  <a:moveTo>
                    <a:pt x="126" y="1"/>
                  </a:moveTo>
                  <a:cubicBezTo>
                    <a:pt x="18" y="1199"/>
                    <a:pt x="1" y="2434"/>
                    <a:pt x="215" y="3650"/>
                  </a:cubicBezTo>
                  <a:cubicBezTo>
                    <a:pt x="430" y="4848"/>
                    <a:pt x="931" y="6029"/>
                    <a:pt x="1754" y="6977"/>
                  </a:cubicBezTo>
                  <a:cubicBezTo>
                    <a:pt x="2576" y="7907"/>
                    <a:pt x="3721" y="8515"/>
                    <a:pt x="4902" y="8837"/>
                  </a:cubicBezTo>
                  <a:cubicBezTo>
                    <a:pt x="5676" y="9022"/>
                    <a:pt x="6472" y="9102"/>
                    <a:pt x="7262" y="9102"/>
                  </a:cubicBezTo>
                  <a:cubicBezTo>
                    <a:pt x="7695" y="9102"/>
                    <a:pt x="8126" y="9078"/>
                    <a:pt x="8551" y="9034"/>
                  </a:cubicBezTo>
                  <a:lnTo>
                    <a:pt x="8551" y="9034"/>
                  </a:lnTo>
                  <a:cubicBezTo>
                    <a:pt x="8234" y="9062"/>
                    <a:pt x="7917" y="9076"/>
                    <a:pt x="7601" y="9076"/>
                  </a:cubicBezTo>
                  <a:cubicBezTo>
                    <a:pt x="7097" y="9076"/>
                    <a:pt x="6595" y="9039"/>
                    <a:pt x="6100" y="8962"/>
                  </a:cubicBezTo>
                  <a:lnTo>
                    <a:pt x="6100" y="8962"/>
                  </a:lnTo>
                  <a:cubicBezTo>
                    <a:pt x="6115" y="8967"/>
                    <a:pt x="6114" y="8969"/>
                    <a:pt x="6099" y="8969"/>
                  </a:cubicBezTo>
                  <a:cubicBezTo>
                    <a:pt x="6059" y="8969"/>
                    <a:pt x="5916" y="8953"/>
                    <a:pt x="5707" y="8927"/>
                  </a:cubicBezTo>
                  <a:cubicBezTo>
                    <a:pt x="5564" y="8909"/>
                    <a:pt x="5385" y="8873"/>
                    <a:pt x="5170" y="8837"/>
                  </a:cubicBezTo>
                  <a:cubicBezTo>
                    <a:pt x="4955" y="8801"/>
                    <a:pt x="4723" y="8712"/>
                    <a:pt x="4455" y="8640"/>
                  </a:cubicBezTo>
                  <a:cubicBezTo>
                    <a:pt x="4186" y="8569"/>
                    <a:pt x="3918" y="8426"/>
                    <a:pt x="3632" y="8301"/>
                  </a:cubicBezTo>
                  <a:cubicBezTo>
                    <a:pt x="3471" y="8247"/>
                    <a:pt x="3346" y="8158"/>
                    <a:pt x="3185" y="8068"/>
                  </a:cubicBezTo>
                  <a:cubicBezTo>
                    <a:pt x="3041" y="7979"/>
                    <a:pt x="2898" y="7907"/>
                    <a:pt x="2755" y="7782"/>
                  </a:cubicBezTo>
                  <a:cubicBezTo>
                    <a:pt x="2165" y="7406"/>
                    <a:pt x="1664" y="6816"/>
                    <a:pt x="1253" y="6190"/>
                  </a:cubicBezTo>
                  <a:lnTo>
                    <a:pt x="949" y="5707"/>
                  </a:lnTo>
                  <a:cubicBezTo>
                    <a:pt x="877" y="5528"/>
                    <a:pt x="806" y="5367"/>
                    <a:pt x="734" y="5188"/>
                  </a:cubicBezTo>
                  <a:cubicBezTo>
                    <a:pt x="698" y="5099"/>
                    <a:pt x="662" y="5027"/>
                    <a:pt x="627" y="4938"/>
                  </a:cubicBezTo>
                  <a:cubicBezTo>
                    <a:pt x="591" y="4848"/>
                    <a:pt x="573" y="4759"/>
                    <a:pt x="555" y="4669"/>
                  </a:cubicBezTo>
                  <a:cubicBezTo>
                    <a:pt x="501" y="4508"/>
                    <a:pt x="448" y="4330"/>
                    <a:pt x="394" y="4169"/>
                  </a:cubicBezTo>
                  <a:cubicBezTo>
                    <a:pt x="323" y="3811"/>
                    <a:pt x="269" y="3489"/>
                    <a:pt x="215" y="3167"/>
                  </a:cubicBezTo>
                  <a:cubicBezTo>
                    <a:pt x="179" y="2845"/>
                    <a:pt x="162" y="2541"/>
                    <a:pt x="126" y="2255"/>
                  </a:cubicBezTo>
                  <a:cubicBezTo>
                    <a:pt x="126" y="1986"/>
                    <a:pt x="126" y="1736"/>
                    <a:pt x="126" y="1503"/>
                  </a:cubicBezTo>
                  <a:cubicBezTo>
                    <a:pt x="126" y="1289"/>
                    <a:pt x="126" y="1092"/>
                    <a:pt x="126" y="931"/>
                  </a:cubicBezTo>
                  <a:cubicBezTo>
                    <a:pt x="141" y="673"/>
                    <a:pt x="143" y="506"/>
                    <a:pt x="144" y="482"/>
                  </a:cubicBezTo>
                  <a:lnTo>
                    <a:pt x="144" y="482"/>
                  </a:lnTo>
                  <a:lnTo>
                    <a:pt x="144" y="484"/>
                  </a:lnTo>
                  <a:cubicBezTo>
                    <a:pt x="144" y="481"/>
                    <a:pt x="144" y="479"/>
                    <a:pt x="144" y="479"/>
                  </a:cubicBezTo>
                  <a:cubicBezTo>
                    <a:pt x="144" y="479"/>
                    <a:pt x="144" y="480"/>
                    <a:pt x="144" y="482"/>
                  </a:cubicBezTo>
                  <a:lnTo>
                    <a:pt x="144" y="482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517625" y="4834700"/>
              <a:ext cx="99750" cy="15225"/>
            </a:xfrm>
            <a:custGeom>
              <a:avLst/>
              <a:gdLst/>
              <a:ahLst/>
              <a:cxnLst/>
              <a:rect l="l" t="t" r="r" b="b"/>
              <a:pathLst>
                <a:path w="3990" h="609" extrusionOk="0">
                  <a:moveTo>
                    <a:pt x="3990" y="1"/>
                  </a:moveTo>
                  <a:lnTo>
                    <a:pt x="3990" y="1"/>
                  </a:lnTo>
                  <a:cubicBezTo>
                    <a:pt x="3185" y="287"/>
                    <a:pt x="2523" y="359"/>
                    <a:pt x="1897" y="430"/>
                  </a:cubicBezTo>
                  <a:cubicBezTo>
                    <a:pt x="1271" y="466"/>
                    <a:pt x="698" y="502"/>
                    <a:pt x="1" y="537"/>
                  </a:cubicBezTo>
                  <a:cubicBezTo>
                    <a:pt x="162" y="555"/>
                    <a:pt x="323" y="591"/>
                    <a:pt x="484" y="591"/>
                  </a:cubicBezTo>
                  <a:lnTo>
                    <a:pt x="985" y="609"/>
                  </a:lnTo>
                  <a:cubicBezTo>
                    <a:pt x="1539" y="591"/>
                    <a:pt x="2022" y="537"/>
                    <a:pt x="2505" y="430"/>
                  </a:cubicBezTo>
                  <a:cubicBezTo>
                    <a:pt x="2738" y="376"/>
                    <a:pt x="2988" y="323"/>
                    <a:pt x="3220" y="251"/>
                  </a:cubicBezTo>
                  <a:cubicBezTo>
                    <a:pt x="3346" y="215"/>
                    <a:pt x="3471" y="180"/>
                    <a:pt x="3596" y="144"/>
                  </a:cubicBezTo>
                  <a:cubicBezTo>
                    <a:pt x="3739" y="90"/>
                    <a:pt x="3864" y="54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633900" y="4803850"/>
              <a:ext cx="48325" cy="19700"/>
            </a:xfrm>
            <a:custGeom>
              <a:avLst/>
              <a:gdLst/>
              <a:ahLst/>
              <a:cxnLst/>
              <a:rect l="l" t="t" r="r" b="b"/>
              <a:pathLst>
                <a:path w="1933" h="788" fill="none" extrusionOk="0">
                  <a:moveTo>
                    <a:pt x="0" y="788"/>
                  </a:moveTo>
                  <a:cubicBezTo>
                    <a:pt x="376" y="698"/>
                    <a:pt x="752" y="537"/>
                    <a:pt x="1109" y="394"/>
                  </a:cubicBezTo>
                  <a:cubicBezTo>
                    <a:pt x="1449" y="233"/>
                    <a:pt x="1736" y="90"/>
                    <a:pt x="1932" y="1"/>
                  </a:cubicBezTo>
                  <a:cubicBezTo>
                    <a:pt x="1843" y="108"/>
                    <a:pt x="1521" y="269"/>
                    <a:pt x="1145" y="412"/>
                  </a:cubicBezTo>
                  <a:cubicBezTo>
                    <a:pt x="752" y="555"/>
                    <a:pt x="322" y="698"/>
                    <a:pt x="0" y="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676375" y="4790875"/>
              <a:ext cx="7625" cy="4500"/>
            </a:xfrm>
            <a:custGeom>
              <a:avLst/>
              <a:gdLst/>
              <a:ahLst/>
              <a:cxnLst/>
              <a:rect l="l" t="t" r="r" b="b"/>
              <a:pathLst>
                <a:path w="305" h="180" extrusionOk="0">
                  <a:moveTo>
                    <a:pt x="305" y="1"/>
                  </a:moveTo>
                  <a:cubicBezTo>
                    <a:pt x="215" y="55"/>
                    <a:pt x="108" y="108"/>
                    <a:pt x="1" y="162"/>
                  </a:cubicBezTo>
                  <a:lnTo>
                    <a:pt x="19" y="162"/>
                  </a:lnTo>
                  <a:lnTo>
                    <a:pt x="19" y="180"/>
                  </a:lnTo>
                  <a:cubicBezTo>
                    <a:pt x="90" y="144"/>
                    <a:pt x="198" y="72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672325" y="4795350"/>
              <a:ext cx="4525" cy="2525"/>
            </a:xfrm>
            <a:custGeom>
              <a:avLst/>
              <a:gdLst/>
              <a:ahLst/>
              <a:cxnLst/>
              <a:rect l="l" t="t" r="r" b="b"/>
              <a:pathLst>
                <a:path w="181" h="101" extrusionOk="0">
                  <a:moveTo>
                    <a:pt x="163" y="1"/>
                  </a:moveTo>
                  <a:cubicBezTo>
                    <a:pt x="60" y="58"/>
                    <a:pt x="1" y="100"/>
                    <a:pt x="32" y="100"/>
                  </a:cubicBezTo>
                  <a:cubicBezTo>
                    <a:pt x="50" y="100"/>
                    <a:pt x="97" y="87"/>
                    <a:pt x="181" y="54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683975" y="4759125"/>
              <a:ext cx="51450" cy="31775"/>
            </a:xfrm>
            <a:custGeom>
              <a:avLst/>
              <a:gdLst/>
              <a:ahLst/>
              <a:cxnLst/>
              <a:rect l="l" t="t" r="r" b="b"/>
              <a:pathLst>
                <a:path w="2058" h="1271" extrusionOk="0">
                  <a:moveTo>
                    <a:pt x="2058" y="1"/>
                  </a:moveTo>
                  <a:lnTo>
                    <a:pt x="2058" y="1"/>
                  </a:lnTo>
                  <a:cubicBezTo>
                    <a:pt x="1879" y="144"/>
                    <a:pt x="1700" y="287"/>
                    <a:pt x="1503" y="412"/>
                  </a:cubicBezTo>
                  <a:cubicBezTo>
                    <a:pt x="1307" y="537"/>
                    <a:pt x="1128" y="663"/>
                    <a:pt x="931" y="788"/>
                  </a:cubicBezTo>
                  <a:cubicBezTo>
                    <a:pt x="913" y="698"/>
                    <a:pt x="913" y="681"/>
                    <a:pt x="1611" y="216"/>
                  </a:cubicBezTo>
                  <a:lnTo>
                    <a:pt x="1611" y="216"/>
                  </a:lnTo>
                  <a:cubicBezTo>
                    <a:pt x="1432" y="305"/>
                    <a:pt x="824" y="752"/>
                    <a:pt x="448" y="967"/>
                  </a:cubicBezTo>
                  <a:lnTo>
                    <a:pt x="734" y="824"/>
                  </a:lnTo>
                  <a:lnTo>
                    <a:pt x="734" y="824"/>
                  </a:lnTo>
                  <a:cubicBezTo>
                    <a:pt x="573" y="931"/>
                    <a:pt x="269" y="1128"/>
                    <a:pt x="1" y="1271"/>
                  </a:cubicBezTo>
                  <a:lnTo>
                    <a:pt x="19" y="1271"/>
                  </a:lnTo>
                  <a:cubicBezTo>
                    <a:pt x="1110" y="734"/>
                    <a:pt x="1951" y="305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741225" y="4725600"/>
              <a:ext cx="26850" cy="28650"/>
            </a:xfrm>
            <a:custGeom>
              <a:avLst/>
              <a:gdLst/>
              <a:ahLst/>
              <a:cxnLst/>
              <a:rect l="l" t="t" r="r" b="b"/>
              <a:pathLst>
                <a:path w="1074" h="1146" fill="none" extrusionOk="0">
                  <a:moveTo>
                    <a:pt x="1074" y="0"/>
                  </a:moveTo>
                  <a:cubicBezTo>
                    <a:pt x="805" y="376"/>
                    <a:pt x="519" y="734"/>
                    <a:pt x="179" y="1056"/>
                  </a:cubicBezTo>
                  <a:cubicBezTo>
                    <a:pt x="0" y="1145"/>
                    <a:pt x="161" y="984"/>
                    <a:pt x="394" y="752"/>
                  </a:cubicBezTo>
                  <a:cubicBezTo>
                    <a:pt x="501" y="626"/>
                    <a:pt x="644" y="501"/>
                    <a:pt x="770" y="376"/>
                  </a:cubicBezTo>
                  <a:cubicBezTo>
                    <a:pt x="877" y="233"/>
                    <a:pt x="984" y="10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777900" y="4684900"/>
              <a:ext cx="15225" cy="35350"/>
            </a:xfrm>
            <a:custGeom>
              <a:avLst/>
              <a:gdLst/>
              <a:ahLst/>
              <a:cxnLst/>
              <a:rect l="l" t="t" r="r" b="b"/>
              <a:pathLst>
                <a:path w="609" h="1414" extrusionOk="0">
                  <a:moveTo>
                    <a:pt x="608" y="1"/>
                  </a:moveTo>
                  <a:cubicBezTo>
                    <a:pt x="501" y="323"/>
                    <a:pt x="394" y="537"/>
                    <a:pt x="340" y="680"/>
                  </a:cubicBezTo>
                  <a:cubicBezTo>
                    <a:pt x="268" y="805"/>
                    <a:pt x="251" y="859"/>
                    <a:pt x="233" y="913"/>
                  </a:cubicBezTo>
                  <a:cubicBezTo>
                    <a:pt x="215" y="966"/>
                    <a:pt x="215" y="984"/>
                    <a:pt x="197" y="1056"/>
                  </a:cubicBezTo>
                  <a:cubicBezTo>
                    <a:pt x="179" y="1092"/>
                    <a:pt x="179" y="1127"/>
                    <a:pt x="143" y="1199"/>
                  </a:cubicBezTo>
                  <a:cubicBezTo>
                    <a:pt x="107" y="1253"/>
                    <a:pt x="72" y="1324"/>
                    <a:pt x="0" y="1414"/>
                  </a:cubicBezTo>
                  <a:cubicBezTo>
                    <a:pt x="179" y="1199"/>
                    <a:pt x="286" y="966"/>
                    <a:pt x="376" y="770"/>
                  </a:cubicBezTo>
                  <a:lnTo>
                    <a:pt x="376" y="770"/>
                  </a:lnTo>
                  <a:cubicBezTo>
                    <a:pt x="281" y="919"/>
                    <a:pt x="239" y="979"/>
                    <a:pt x="232" y="979"/>
                  </a:cubicBezTo>
                  <a:cubicBezTo>
                    <a:pt x="222" y="979"/>
                    <a:pt x="270" y="882"/>
                    <a:pt x="340" y="752"/>
                  </a:cubicBezTo>
                  <a:cubicBezTo>
                    <a:pt x="465" y="519"/>
                    <a:pt x="590" y="144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772525" y="4720225"/>
              <a:ext cx="5400" cy="8075"/>
            </a:xfrm>
            <a:custGeom>
              <a:avLst/>
              <a:gdLst/>
              <a:ahLst/>
              <a:cxnLst/>
              <a:rect l="l" t="t" r="r" b="b"/>
              <a:pathLst>
                <a:path w="216" h="323" extrusionOk="0">
                  <a:moveTo>
                    <a:pt x="215" y="1"/>
                  </a:moveTo>
                  <a:lnTo>
                    <a:pt x="215" y="1"/>
                  </a:lnTo>
                  <a:cubicBezTo>
                    <a:pt x="144" y="108"/>
                    <a:pt x="72" y="215"/>
                    <a:pt x="1" y="323"/>
                  </a:cubicBezTo>
                  <a:cubicBezTo>
                    <a:pt x="108" y="197"/>
                    <a:pt x="161" y="9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438925" y="4825775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fill="none" extrusionOk="0">
                  <a:moveTo>
                    <a:pt x="1" y="0"/>
                  </a:moveTo>
                  <a:cubicBezTo>
                    <a:pt x="162" y="90"/>
                    <a:pt x="162" y="90"/>
                    <a:pt x="72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753300" y="4679525"/>
              <a:ext cx="11650" cy="6300"/>
            </a:xfrm>
            <a:custGeom>
              <a:avLst/>
              <a:gdLst/>
              <a:ahLst/>
              <a:cxnLst/>
              <a:rect l="l" t="t" r="r" b="b"/>
              <a:pathLst>
                <a:path w="466" h="25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447" y="9"/>
                    <a:pt x="429" y="17"/>
                    <a:pt x="411" y="26"/>
                  </a:cubicBezTo>
                  <a:lnTo>
                    <a:pt x="411" y="26"/>
                  </a:lnTo>
                  <a:cubicBezTo>
                    <a:pt x="429" y="19"/>
                    <a:pt x="447" y="10"/>
                    <a:pt x="465" y="1"/>
                  </a:cubicBezTo>
                  <a:close/>
                  <a:moveTo>
                    <a:pt x="411" y="26"/>
                  </a:moveTo>
                  <a:cubicBezTo>
                    <a:pt x="393" y="32"/>
                    <a:pt x="376" y="37"/>
                    <a:pt x="358" y="37"/>
                  </a:cubicBezTo>
                  <a:cubicBezTo>
                    <a:pt x="319" y="63"/>
                    <a:pt x="278" y="89"/>
                    <a:pt x="235" y="115"/>
                  </a:cubicBezTo>
                  <a:lnTo>
                    <a:pt x="235" y="115"/>
                  </a:lnTo>
                  <a:cubicBezTo>
                    <a:pt x="292" y="84"/>
                    <a:pt x="351" y="54"/>
                    <a:pt x="411" y="26"/>
                  </a:cubicBezTo>
                  <a:close/>
                  <a:moveTo>
                    <a:pt x="235" y="115"/>
                  </a:moveTo>
                  <a:cubicBezTo>
                    <a:pt x="153" y="159"/>
                    <a:pt x="74" y="205"/>
                    <a:pt x="0" y="251"/>
                  </a:cubicBezTo>
                  <a:cubicBezTo>
                    <a:pt x="80" y="206"/>
                    <a:pt x="160" y="160"/>
                    <a:pt x="23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343675" y="4223850"/>
              <a:ext cx="1026300" cy="727775"/>
            </a:xfrm>
            <a:custGeom>
              <a:avLst/>
              <a:gdLst/>
              <a:ahLst/>
              <a:cxnLst/>
              <a:rect l="l" t="t" r="r" b="b"/>
              <a:pathLst>
                <a:path w="41052" h="29111" extrusionOk="0">
                  <a:moveTo>
                    <a:pt x="4759" y="1"/>
                  </a:moveTo>
                  <a:cubicBezTo>
                    <a:pt x="4607" y="183"/>
                    <a:pt x="4481" y="352"/>
                    <a:pt x="4359" y="530"/>
                  </a:cubicBezTo>
                  <a:lnTo>
                    <a:pt x="4359" y="530"/>
                  </a:lnTo>
                  <a:cubicBezTo>
                    <a:pt x="4488" y="364"/>
                    <a:pt x="4621" y="202"/>
                    <a:pt x="4777" y="19"/>
                  </a:cubicBezTo>
                  <a:lnTo>
                    <a:pt x="4759" y="1"/>
                  </a:lnTo>
                  <a:close/>
                  <a:moveTo>
                    <a:pt x="38816" y="11431"/>
                  </a:moveTo>
                  <a:cubicBezTo>
                    <a:pt x="38821" y="11432"/>
                    <a:pt x="38825" y="11433"/>
                    <a:pt x="38830" y="11434"/>
                  </a:cubicBezTo>
                  <a:lnTo>
                    <a:pt x="38830" y="11434"/>
                  </a:lnTo>
                  <a:cubicBezTo>
                    <a:pt x="38825" y="11433"/>
                    <a:pt x="38821" y="11432"/>
                    <a:pt x="38816" y="11431"/>
                  </a:cubicBezTo>
                  <a:close/>
                  <a:moveTo>
                    <a:pt x="39524" y="11840"/>
                  </a:moveTo>
                  <a:cubicBezTo>
                    <a:pt x="39532" y="11847"/>
                    <a:pt x="39541" y="11854"/>
                    <a:pt x="39549" y="11860"/>
                  </a:cubicBezTo>
                  <a:lnTo>
                    <a:pt x="39524" y="11840"/>
                  </a:lnTo>
                  <a:close/>
                  <a:moveTo>
                    <a:pt x="31076" y="15462"/>
                  </a:moveTo>
                  <a:cubicBezTo>
                    <a:pt x="31048" y="15496"/>
                    <a:pt x="31023" y="15530"/>
                    <a:pt x="30999" y="15563"/>
                  </a:cubicBezTo>
                  <a:cubicBezTo>
                    <a:pt x="31025" y="15529"/>
                    <a:pt x="31051" y="15495"/>
                    <a:pt x="31076" y="15462"/>
                  </a:cubicBezTo>
                  <a:close/>
                  <a:moveTo>
                    <a:pt x="364" y="15466"/>
                  </a:moveTo>
                  <a:lnTo>
                    <a:pt x="372" y="15785"/>
                  </a:lnTo>
                  <a:lnTo>
                    <a:pt x="372" y="15785"/>
                  </a:lnTo>
                  <a:cubicBezTo>
                    <a:pt x="362" y="15922"/>
                    <a:pt x="353" y="16058"/>
                    <a:pt x="344" y="16193"/>
                  </a:cubicBezTo>
                  <a:lnTo>
                    <a:pt x="344" y="16193"/>
                  </a:lnTo>
                  <a:cubicBezTo>
                    <a:pt x="339" y="16156"/>
                    <a:pt x="348" y="15889"/>
                    <a:pt x="364" y="15466"/>
                  </a:cubicBezTo>
                  <a:close/>
                  <a:moveTo>
                    <a:pt x="319" y="18598"/>
                  </a:moveTo>
                  <a:cubicBezTo>
                    <a:pt x="346" y="18835"/>
                    <a:pt x="361" y="19045"/>
                    <a:pt x="376" y="19230"/>
                  </a:cubicBezTo>
                  <a:cubicBezTo>
                    <a:pt x="392" y="19326"/>
                    <a:pt x="408" y="19419"/>
                    <a:pt x="424" y="19506"/>
                  </a:cubicBezTo>
                  <a:lnTo>
                    <a:pt x="424" y="19506"/>
                  </a:lnTo>
                  <a:cubicBezTo>
                    <a:pt x="415" y="19457"/>
                    <a:pt x="405" y="19406"/>
                    <a:pt x="394" y="19355"/>
                  </a:cubicBezTo>
                  <a:cubicBezTo>
                    <a:pt x="358" y="19194"/>
                    <a:pt x="358" y="19015"/>
                    <a:pt x="340" y="18836"/>
                  </a:cubicBezTo>
                  <a:cubicBezTo>
                    <a:pt x="333" y="18760"/>
                    <a:pt x="325" y="18680"/>
                    <a:pt x="319" y="18598"/>
                  </a:cubicBezTo>
                  <a:close/>
                  <a:moveTo>
                    <a:pt x="444" y="19608"/>
                  </a:moveTo>
                  <a:cubicBezTo>
                    <a:pt x="457" y="19677"/>
                    <a:pt x="470" y="19742"/>
                    <a:pt x="484" y="19802"/>
                  </a:cubicBezTo>
                  <a:cubicBezTo>
                    <a:pt x="510" y="19906"/>
                    <a:pt x="526" y="19991"/>
                    <a:pt x="540" y="20064"/>
                  </a:cubicBezTo>
                  <a:lnTo>
                    <a:pt x="540" y="20064"/>
                  </a:lnTo>
                  <a:cubicBezTo>
                    <a:pt x="503" y="19932"/>
                    <a:pt x="475" y="19777"/>
                    <a:pt x="444" y="19608"/>
                  </a:cubicBezTo>
                  <a:close/>
                  <a:moveTo>
                    <a:pt x="15224" y="22296"/>
                  </a:moveTo>
                  <a:lnTo>
                    <a:pt x="15224" y="22296"/>
                  </a:lnTo>
                  <a:cubicBezTo>
                    <a:pt x="15211" y="22305"/>
                    <a:pt x="15199" y="22315"/>
                    <a:pt x="15187" y="22324"/>
                  </a:cubicBezTo>
                  <a:cubicBezTo>
                    <a:pt x="15199" y="22315"/>
                    <a:pt x="15211" y="22306"/>
                    <a:pt x="15224" y="22296"/>
                  </a:cubicBezTo>
                  <a:close/>
                  <a:moveTo>
                    <a:pt x="17942" y="17387"/>
                  </a:moveTo>
                  <a:cubicBezTo>
                    <a:pt x="18103" y="17387"/>
                    <a:pt x="18264" y="17423"/>
                    <a:pt x="18371" y="17512"/>
                  </a:cubicBezTo>
                  <a:cubicBezTo>
                    <a:pt x="18496" y="17584"/>
                    <a:pt x="18568" y="17709"/>
                    <a:pt x="18585" y="17817"/>
                  </a:cubicBezTo>
                  <a:cubicBezTo>
                    <a:pt x="18657" y="18049"/>
                    <a:pt x="18603" y="18228"/>
                    <a:pt x="18603" y="18264"/>
                  </a:cubicBezTo>
                  <a:cubicBezTo>
                    <a:pt x="18592" y="18355"/>
                    <a:pt x="18593" y="18392"/>
                    <a:pt x="18601" y="18392"/>
                  </a:cubicBezTo>
                  <a:cubicBezTo>
                    <a:pt x="18617" y="18392"/>
                    <a:pt x="18663" y="18225"/>
                    <a:pt x="18675" y="18067"/>
                  </a:cubicBezTo>
                  <a:cubicBezTo>
                    <a:pt x="18693" y="17942"/>
                    <a:pt x="18675" y="17834"/>
                    <a:pt x="18693" y="17834"/>
                  </a:cubicBezTo>
                  <a:cubicBezTo>
                    <a:pt x="18693" y="17834"/>
                    <a:pt x="18711" y="17852"/>
                    <a:pt x="18729" y="17906"/>
                  </a:cubicBezTo>
                  <a:cubicBezTo>
                    <a:pt x="18746" y="17977"/>
                    <a:pt x="18764" y="18067"/>
                    <a:pt x="18764" y="18210"/>
                  </a:cubicBezTo>
                  <a:cubicBezTo>
                    <a:pt x="18711" y="18532"/>
                    <a:pt x="18621" y="18747"/>
                    <a:pt x="18550" y="18961"/>
                  </a:cubicBezTo>
                  <a:cubicBezTo>
                    <a:pt x="18478" y="19176"/>
                    <a:pt x="18407" y="19355"/>
                    <a:pt x="18335" y="19516"/>
                  </a:cubicBezTo>
                  <a:cubicBezTo>
                    <a:pt x="18246" y="19695"/>
                    <a:pt x="18156" y="19856"/>
                    <a:pt x="18067" y="20017"/>
                  </a:cubicBezTo>
                  <a:cubicBezTo>
                    <a:pt x="17959" y="20160"/>
                    <a:pt x="17834" y="20321"/>
                    <a:pt x="17691" y="20500"/>
                  </a:cubicBezTo>
                  <a:lnTo>
                    <a:pt x="17906" y="20052"/>
                  </a:lnTo>
                  <a:lnTo>
                    <a:pt x="17906" y="20052"/>
                  </a:lnTo>
                  <a:cubicBezTo>
                    <a:pt x="17691" y="20374"/>
                    <a:pt x="17244" y="20911"/>
                    <a:pt x="16725" y="21394"/>
                  </a:cubicBezTo>
                  <a:cubicBezTo>
                    <a:pt x="16439" y="21627"/>
                    <a:pt x="16189" y="21859"/>
                    <a:pt x="15920" y="22056"/>
                  </a:cubicBezTo>
                  <a:cubicBezTo>
                    <a:pt x="15777" y="22145"/>
                    <a:pt x="15652" y="22235"/>
                    <a:pt x="15545" y="22324"/>
                  </a:cubicBezTo>
                  <a:cubicBezTo>
                    <a:pt x="15419" y="22414"/>
                    <a:pt x="15312" y="22485"/>
                    <a:pt x="15223" y="22539"/>
                  </a:cubicBezTo>
                  <a:cubicBezTo>
                    <a:pt x="15205" y="22521"/>
                    <a:pt x="15294" y="22431"/>
                    <a:pt x="15455" y="22288"/>
                  </a:cubicBezTo>
                  <a:cubicBezTo>
                    <a:pt x="15616" y="22145"/>
                    <a:pt x="15849" y="21948"/>
                    <a:pt x="16099" y="21734"/>
                  </a:cubicBezTo>
                  <a:cubicBezTo>
                    <a:pt x="16600" y="21305"/>
                    <a:pt x="17137" y="20732"/>
                    <a:pt x="17405" y="20410"/>
                  </a:cubicBezTo>
                  <a:lnTo>
                    <a:pt x="17405" y="20410"/>
                  </a:lnTo>
                  <a:cubicBezTo>
                    <a:pt x="17137" y="20661"/>
                    <a:pt x="16779" y="21054"/>
                    <a:pt x="16350" y="21412"/>
                  </a:cubicBezTo>
                  <a:cubicBezTo>
                    <a:pt x="16260" y="21501"/>
                    <a:pt x="16153" y="21591"/>
                    <a:pt x="16046" y="21680"/>
                  </a:cubicBezTo>
                  <a:cubicBezTo>
                    <a:pt x="15938" y="21770"/>
                    <a:pt x="15831" y="21841"/>
                    <a:pt x="15741" y="21913"/>
                  </a:cubicBezTo>
                  <a:cubicBezTo>
                    <a:pt x="15634" y="22002"/>
                    <a:pt x="15527" y="22074"/>
                    <a:pt x="15437" y="22145"/>
                  </a:cubicBezTo>
                  <a:cubicBezTo>
                    <a:pt x="15363" y="22190"/>
                    <a:pt x="15288" y="22247"/>
                    <a:pt x="15224" y="22296"/>
                  </a:cubicBezTo>
                  <a:lnTo>
                    <a:pt x="15224" y="22296"/>
                  </a:lnTo>
                  <a:cubicBezTo>
                    <a:pt x="15305" y="22238"/>
                    <a:pt x="15396" y="22189"/>
                    <a:pt x="15473" y="22127"/>
                  </a:cubicBezTo>
                  <a:lnTo>
                    <a:pt x="15759" y="21931"/>
                  </a:lnTo>
                  <a:lnTo>
                    <a:pt x="16022" y="21760"/>
                  </a:lnTo>
                  <a:lnTo>
                    <a:pt x="16022" y="21760"/>
                  </a:lnTo>
                  <a:cubicBezTo>
                    <a:pt x="15437" y="22247"/>
                    <a:pt x="15155" y="22453"/>
                    <a:pt x="14847" y="22700"/>
                  </a:cubicBezTo>
                  <a:cubicBezTo>
                    <a:pt x="14471" y="22950"/>
                    <a:pt x="14096" y="23254"/>
                    <a:pt x="12951" y="23737"/>
                  </a:cubicBezTo>
                  <a:cubicBezTo>
                    <a:pt x="12517" y="23921"/>
                    <a:pt x="12259" y="24019"/>
                    <a:pt x="12108" y="24065"/>
                  </a:cubicBezTo>
                  <a:lnTo>
                    <a:pt x="12108" y="24065"/>
                  </a:lnTo>
                  <a:cubicBezTo>
                    <a:pt x="12359" y="23148"/>
                    <a:pt x="12853" y="22290"/>
                    <a:pt x="13380" y="21591"/>
                  </a:cubicBezTo>
                  <a:cubicBezTo>
                    <a:pt x="14024" y="20714"/>
                    <a:pt x="14740" y="20035"/>
                    <a:pt x="15258" y="19569"/>
                  </a:cubicBezTo>
                  <a:lnTo>
                    <a:pt x="15258" y="19569"/>
                  </a:lnTo>
                  <a:cubicBezTo>
                    <a:pt x="14929" y="19804"/>
                    <a:pt x="14793" y="19916"/>
                    <a:pt x="14788" y="19916"/>
                  </a:cubicBezTo>
                  <a:cubicBezTo>
                    <a:pt x="14787" y="19916"/>
                    <a:pt x="14789" y="19914"/>
                    <a:pt x="14793" y="19909"/>
                  </a:cubicBezTo>
                  <a:cubicBezTo>
                    <a:pt x="14811" y="19856"/>
                    <a:pt x="14972" y="19695"/>
                    <a:pt x="15223" y="19498"/>
                  </a:cubicBezTo>
                  <a:cubicBezTo>
                    <a:pt x="15455" y="19283"/>
                    <a:pt x="15759" y="19051"/>
                    <a:pt x="16046" y="18854"/>
                  </a:cubicBezTo>
                  <a:cubicBezTo>
                    <a:pt x="16314" y="18657"/>
                    <a:pt x="16564" y="18514"/>
                    <a:pt x="16672" y="18443"/>
                  </a:cubicBezTo>
                  <a:lnTo>
                    <a:pt x="16672" y="18443"/>
                  </a:lnTo>
                  <a:cubicBezTo>
                    <a:pt x="15867" y="18854"/>
                    <a:pt x="14919" y="19641"/>
                    <a:pt x="14275" y="20357"/>
                  </a:cubicBezTo>
                  <a:cubicBezTo>
                    <a:pt x="13935" y="20714"/>
                    <a:pt x="13684" y="21036"/>
                    <a:pt x="13506" y="21269"/>
                  </a:cubicBezTo>
                  <a:cubicBezTo>
                    <a:pt x="13327" y="21519"/>
                    <a:pt x="13219" y="21644"/>
                    <a:pt x="13219" y="21644"/>
                  </a:cubicBezTo>
                  <a:lnTo>
                    <a:pt x="13291" y="21573"/>
                  </a:lnTo>
                  <a:lnTo>
                    <a:pt x="13291" y="21573"/>
                  </a:lnTo>
                  <a:cubicBezTo>
                    <a:pt x="12755" y="22347"/>
                    <a:pt x="12330" y="23196"/>
                    <a:pt x="12100" y="24068"/>
                  </a:cubicBezTo>
                  <a:lnTo>
                    <a:pt x="12100" y="24068"/>
                  </a:lnTo>
                  <a:cubicBezTo>
                    <a:pt x="12019" y="24093"/>
                    <a:pt x="11971" y="24102"/>
                    <a:pt x="11943" y="24102"/>
                  </a:cubicBezTo>
                  <a:cubicBezTo>
                    <a:pt x="11914" y="24102"/>
                    <a:pt x="11909" y="24092"/>
                    <a:pt x="11914" y="24077"/>
                  </a:cubicBezTo>
                  <a:cubicBezTo>
                    <a:pt x="11939" y="24038"/>
                    <a:pt x="12040" y="23971"/>
                    <a:pt x="11979" y="23971"/>
                  </a:cubicBezTo>
                  <a:cubicBezTo>
                    <a:pt x="11956" y="23971"/>
                    <a:pt x="11914" y="23980"/>
                    <a:pt x="11839" y="24001"/>
                  </a:cubicBezTo>
                  <a:lnTo>
                    <a:pt x="11839" y="24001"/>
                  </a:lnTo>
                  <a:cubicBezTo>
                    <a:pt x="12038" y="23303"/>
                    <a:pt x="12367" y="22638"/>
                    <a:pt x="12736" y="22038"/>
                  </a:cubicBezTo>
                  <a:cubicBezTo>
                    <a:pt x="13613" y="20607"/>
                    <a:pt x="14793" y="19516"/>
                    <a:pt x="15759" y="18890"/>
                  </a:cubicBezTo>
                  <a:lnTo>
                    <a:pt x="15759" y="18890"/>
                  </a:lnTo>
                  <a:cubicBezTo>
                    <a:pt x="15481" y="19064"/>
                    <a:pt x="15202" y="19276"/>
                    <a:pt x="15178" y="19276"/>
                  </a:cubicBezTo>
                  <a:cubicBezTo>
                    <a:pt x="15165" y="19276"/>
                    <a:pt x="15226" y="19214"/>
                    <a:pt x="15402" y="19051"/>
                  </a:cubicBezTo>
                  <a:cubicBezTo>
                    <a:pt x="15831" y="18747"/>
                    <a:pt x="16278" y="18478"/>
                    <a:pt x="16743" y="18282"/>
                  </a:cubicBezTo>
                  <a:cubicBezTo>
                    <a:pt x="17029" y="18121"/>
                    <a:pt x="17280" y="18013"/>
                    <a:pt x="17494" y="17942"/>
                  </a:cubicBezTo>
                  <a:cubicBezTo>
                    <a:pt x="17745" y="17852"/>
                    <a:pt x="17816" y="17834"/>
                    <a:pt x="17959" y="17834"/>
                  </a:cubicBezTo>
                  <a:cubicBezTo>
                    <a:pt x="18085" y="17834"/>
                    <a:pt x="18192" y="17924"/>
                    <a:pt x="18228" y="18049"/>
                  </a:cubicBezTo>
                  <a:cubicBezTo>
                    <a:pt x="18246" y="18174"/>
                    <a:pt x="18228" y="18282"/>
                    <a:pt x="18174" y="18478"/>
                  </a:cubicBezTo>
                  <a:cubicBezTo>
                    <a:pt x="18170" y="18495"/>
                    <a:pt x="18170" y="18503"/>
                    <a:pt x="18172" y="18503"/>
                  </a:cubicBezTo>
                  <a:cubicBezTo>
                    <a:pt x="18181" y="18503"/>
                    <a:pt x="18218" y="18422"/>
                    <a:pt x="18246" y="18299"/>
                  </a:cubicBezTo>
                  <a:cubicBezTo>
                    <a:pt x="18264" y="18228"/>
                    <a:pt x="18281" y="18156"/>
                    <a:pt x="18264" y="18049"/>
                  </a:cubicBezTo>
                  <a:cubicBezTo>
                    <a:pt x="18246" y="17960"/>
                    <a:pt x="18192" y="17852"/>
                    <a:pt x="18085" y="17799"/>
                  </a:cubicBezTo>
                  <a:cubicBezTo>
                    <a:pt x="17995" y="17745"/>
                    <a:pt x="17870" y="17745"/>
                    <a:pt x="17745" y="17745"/>
                  </a:cubicBezTo>
                  <a:lnTo>
                    <a:pt x="17691" y="17763"/>
                  </a:lnTo>
                  <a:lnTo>
                    <a:pt x="17637" y="17763"/>
                  </a:lnTo>
                  <a:cubicBezTo>
                    <a:pt x="17584" y="17781"/>
                    <a:pt x="17548" y="17781"/>
                    <a:pt x="17512" y="17799"/>
                  </a:cubicBezTo>
                  <a:cubicBezTo>
                    <a:pt x="17423" y="17817"/>
                    <a:pt x="17333" y="17834"/>
                    <a:pt x="17262" y="17870"/>
                  </a:cubicBezTo>
                  <a:cubicBezTo>
                    <a:pt x="16922" y="17977"/>
                    <a:pt x="16636" y="18121"/>
                    <a:pt x="16439" y="18210"/>
                  </a:cubicBezTo>
                  <a:cubicBezTo>
                    <a:pt x="16689" y="18013"/>
                    <a:pt x="16976" y="17834"/>
                    <a:pt x="17298" y="17727"/>
                  </a:cubicBezTo>
                  <a:cubicBezTo>
                    <a:pt x="17441" y="17673"/>
                    <a:pt x="17637" y="17638"/>
                    <a:pt x="17763" y="17638"/>
                  </a:cubicBezTo>
                  <a:cubicBezTo>
                    <a:pt x="17792" y="17633"/>
                    <a:pt x="17823" y="17631"/>
                    <a:pt x="17854" y="17631"/>
                  </a:cubicBezTo>
                  <a:cubicBezTo>
                    <a:pt x="17953" y="17631"/>
                    <a:pt x="18056" y="17655"/>
                    <a:pt x="18138" y="17709"/>
                  </a:cubicBezTo>
                  <a:cubicBezTo>
                    <a:pt x="18264" y="17763"/>
                    <a:pt x="18335" y="17888"/>
                    <a:pt x="18335" y="18013"/>
                  </a:cubicBezTo>
                  <a:cubicBezTo>
                    <a:pt x="18353" y="18085"/>
                    <a:pt x="18353" y="18138"/>
                    <a:pt x="18335" y="18210"/>
                  </a:cubicBezTo>
                  <a:cubicBezTo>
                    <a:pt x="18335" y="18264"/>
                    <a:pt x="18317" y="18317"/>
                    <a:pt x="18299" y="18407"/>
                  </a:cubicBezTo>
                  <a:cubicBezTo>
                    <a:pt x="18246" y="18711"/>
                    <a:pt x="18120" y="19033"/>
                    <a:pt x="18013" y="19355"/>
                  </a:cubicBezTo>
                  <a:cubicBezTo>
                    <a:pt x="17997" y="19399"/>
                    <a:pt x="17995" y="19419"/>
                    <a:pt x="18004" y="19419"/>
                  </a:cubicBezTo>
                  <a:cubicBezTo>
                    <a:pt x="18025" y="19419"/>
                    <a:pt x="18100" y="19314"/>
                    <a:pt x="18174" y="19140"/>
                  </a:cubicBezTo>
                  <a:cubicBezTo>
                    <a:pt x="18228" y="19015"/>
                    <a:pt x="18299" y="18854"/>
                    <a:pt x="18353" y="18675"/>
                  </a:cubicBezTo>
                  <a:cubicBezTo>
                    <a:pt x="18407" y="18478"/>
                    <a:pt x="18442" y="18299"/>
                    <a:pt x="18442" y="18138"/>
                  </a:cubicBezTo>
                  <a:cubicBezTo>
                    <a:pt x="18442" y="17977"/>
                    <a:pt x="18407" y="17817"/>
                    <a:pt x="18299" y="17709"/>
                  </a:cubicBezTo>
                  <a:cubicBezTo>
                    <a:pt x="18192" y="17620"/>
                    <a:pt x="18067" y="17602"/>
                    <a:pt x="17977" y="17584"/>
                  </a:cubicBezTo>
                  <a:cubicBezTo>
                    <a:pt x="17888" y="17566"/>
                    <a:pt x="17834" y="17566"/>
                    <a:pt x="17834" y="17548"/>
                  </a:cubicBezTo>
                  <a:cubicBezTo>
                    <a:pt x="17834" y="17548"/>
                    <a:pt x="17888" y="17512"/>
                    <a:pt x="18031" y="17512"/>
                  </a:cubicBezTo>
                  <a:cubicBezTo>
                    <a:pt x="18174" y="17530"/>
                    <a:pt x="18317" y="17584"/>
                    <a:pt x="18407" y="17691"/>
                  </a:cubicBezTo>
                  <a:cubicBezTo>
                    <a:pt x="18496" y="17817"/>
                    <a:pt x="18514" y="17960"/>
                    <a:pt x="18514" y="18085"/>
                  </a:cubicBezTo>
                  <a:cubicBezTo>
                    <a:pt x="18514" y="18371"/>
                    <a:pt x="18425" y="18657"/>
                    <a:pt x="18317" y="18943"/>
                  </a:cubicBezTo>
                  <a:cubicBezTo>
                    <a:pt x="18460" y="18675"/>
                    <a:pt x="18585" y="18335"/>
                    <a:pt x="18568" y="17995"/>
                  </a:cubicBezTo>
                  <a:cubicBezTo>
                    <a:pt x="18550" y="17817"/>
                    <a:pt x="18478" y="17638"/>
                    <a:pt x="18317" y="17566"/>
                  </a:cubicBezTo>
                  <a:cubicBezTo>
                    <a:pt x="18206" y="17497"/>
                    <a:pt x="18074" y="17470"/>
                    <a:pt x="17945" y="17470"/>
                  </a:cubicBezTo>
                  <a:cubicBezTo>
                    <a:pt x="17907" y="17470"/>
                    <a:pt x="17870" y="17473"/>
                    <a:pt x="17834" y="17477"/>
                  </a:cubicBezTo>
                  <a:cubicBezTo>
                    <a:pt x="17512" y="17512"/>
                    <a:pt x="17208" y="17620"/>
                    <a:pt x="16958" y="17709"/>
                  </a:cubicBezTo>
                  <a:cubicBezTo>
                    <a:pt x="16725" y="17817"/>
                    <a:pt x="16528" y="17888"/>
                    <a:pt x="16403" y="17906"/>
                  </a:cubicBezTo>
                  <a:cubicBezTo>
                    <a:pt x="16546" y="17817"/>
                    <a:pt x="16779" y="17691"/>
                    <a:pt x="17047" y="17584"/>
                  </a:cubicBezTo>
                  <a:cubicBezTo>
                    <a:pt x="17315" y="17477"/>
                    <a:pt x="17620" y="17387"/>
                    <a:pt x="17942" y="17387"/>
                  </a:cubicBezTo>
                  <a:close/>
                  <a:moveTo>
                    <a:pt x="12099" y="24423"/>
                  </a:moveTo>
                  <a:cubicBezTo>
                    <a:pt x="12055" y="24540"/>
                    <a:pt x="12011" y="24657"/>
                    <a:pt x="11967" y="24775"/>
                  </a:cubicBezTo>
                  <a:cubicBezTo>
                    <a:pt x="11980" y="24665"/>
                    <a:pt x="11998" y="24557"/>
                    <a:pt x="12019" y="24448"/>
                  </a:cubicBezTo>
                  <a:lnTo>
                    <a:pt x="12019" y="24448"/>
                  </a:lnTo>
                  <a:cubicBezTo>
                    <a:pt x="12046" y="24440"/>
                    <a:pt x="12072" y="24432"/>
                    <a:pt x="12099" y="24423"/>
                  </a:cubicBezTo>
                  <a:close/>
                  <a:moveTo>
                    <a:pt x="37856" y="11052"/>
                  </a:moveTo>
                  <a:cubicBezTo>
                    <a:pt x="38168" y="11052"/>
                    <a:pt x="38463" y="11102"/>
                    <a:pt x="38673" y="11180"/>
                  </a:cubicBezTo>
                  <a:lnTo>
                    <a:pt x="38601" y="11180"/>
                  </a:lnTo>
                  <a:cubicBezTo>
                    <a:pt x="38575" y="11189"/>
                    <a:pt x="38548" y="11194"/>
                    <a:pt x="38521" y="11194"/>
                  </a:cubicBezTo>
                  <a:cubicBezTo>
                    <a:pt x="38494" y="11194"/>
                    <a:pt x="38467" y="11189"/>
                    <a:pt x="38440" y="11180"/>
                  </a:cubicBezTo>
                  <a:cubicBezTo>
                    <a:pt x="38399" y="11174"/>
                    <a:pt x="38353" y="11172"/>
                    <a:pt x="38303" y="11172"/>
                  </a:cubicBezTo>
                  <a:cubicBezTo>
                    <a:pt x="38204" y="11172"/>
                    <a:pt x="38089" y="11180"/>
                    <a:pt x="37957" y="11180"/>
                  </a:cubicBezTo>
                  <a:cubicBezTo>
                    <a:pt x="37582" y="11198"/>
                    <a:pt x="37081" y="11306"/>
                    <a:pt x="36616" y="11484"/>
                  </a:cubicBezTo>
                  <a:cubicBezTo>
                    <a:pt x="36133" y="11645"/>
                    <a:pt x="35704" y="11878"/>
                    <a:pt x="35417" y="12057"/>
                  </a:cubicBezTo>
                  <a:cubicBezTo>
                    <a:pt x="35168" y="12213"/>
                    <a:pt x="35027" y="12314"/>
                    <a:pt x="35078" y="12314"/>
                  </a:cubicBezTo>
                  <a:cubicBezTo>
                    <a:pt x="35085" y="12314"/>
                    <a:pt x="35097" y="12312"/>
                    <a:pt x="35113" y="12307"/>
                  </a:cubicBezTo>
                  <a:cubicBezTo>
                    <a:pt x="35578" y="12039"/>
                    <a:pt x="36043" y="11788"/>
                    <a:pt x="36491" y="11610"/>
                  </a:cubicBezTo>
                  <a:cubicBezTo>
                    <a:pt x="36938" y="11413"/>
                    <a:pt x="37367" y="11288"/>
                    <a:pt x="37761" y="11252"/>
                  </a:cubicBezTo>
                  <a:cubicBezTo>
                    <a:pt x="37902" y="11233"/>
                    <a:pt x="38041" y="11223"/>
                    <a:pt x="38175" y="11223"/>
                  </a:cubicBezTo>
                  <a:cubicBezTo>
                    <a:pt x="38415" y="11223"/>
                    <a:pt x="38639" y="11255"/>
                    <a:pt x="38834" y="11323"/>
                  </a:cubicBezTo>
                  <a:cubicBezTo>
                    <a:pt x="39156" y="11449"/>
                    <a:pt x="39406" y="11610"/>
                    <a:pt x="39603" y="11824"/>
                  </a:cubicBezTo>
                  <a:cubicBezTo>
                    <a:pt x="39374" y="11631"/>
                    <a:pt x="39094" y="11507"/>
                    <a:pt x="38830" y="11434"/>
                  </a:cubicBezTo>
                  <a:lnTo>
                    <a:pt x="38830" y="11434"/>
                  </a:lnTo>
                  <a:cubicBezTo>
                    <a:pt x="38895" y="11453"/>
                    <a:pt x="38946" y="11486"/>
                    <a:pt x="39013" y="11502"/>
                  </a:cubicBezTo>
                  <a:lnTo>
                    <a:pt x="39102" y="11556"/>
                  </a:lnTo>
                  <a:lnTo>
                    <a:pt x="39192" y="11610"/>
                  </a:lnTo>
                  <a:cubicBezTo>
                    <a:pt x="39245" y="11645"/>
                    <a:pt x="39317" y="11681"/>
                    <a:pt x="39371" y="11717"/>
                  </a:cubicBezTo>
                  <a:lnTo>
                    <a:pt x="39524" y="11840"/>
                  </a:lnTo>
                  <a:lnTo>
                    <a:pt x="39524" y="11840"/>
                  </a:lnTo>
                  <a:cubicBezTo>
                    <a:pt x="39465" y="11789"/>
                    <a:pt x="39416" y="11728"/>
                    <a:pt x="39353" y="11681"/>
                  </a:cubicBezTo>
                  <a:lnTo>
                    <a:pt x="39353" y="11681"/>
                  </a:lnTo>
                  <a:cubicBezTo>
                    <a:pt x="39442" y="11735"/>
                    <a:pt x="39532" y="11806"/>
                    <a:pt x="39639" y="11896"/>
                  </a:cubicBezTo>
                  <a:cubicBezTo>
                    <a:pt x="39728" y="12003"/>
                    <a:pt x="39853" y="12110"/>
                    <a:pt x="39925" y="12254"/>
                  </a:cubicBezTo>
                  <a:cubicBezTo>
                    <a:pt x="40104" y="12540"/>
                    <a:pt x="40211" y="12880"/>
                    <a:pt x="40247" y="13219"/>
                  </a:cubicBezTo>
                  <a:cubicBezTo>
                    <a:pt x="40193" y="13076"/>
                    <a:pt x="40140" y="12933"/>
                    <a:pt x="40050" y="12808"/>
                  </a:cubicBezTo>
                  <a:lnTo>
                    <a:pt x="40050" y="12808"/>
                  </a:lnTo>
                  <a:cubicBezTo>
                    <a:pt x="40175" y="13184"/>
                    <a:pt x="40175" y="13595"/>
                    <a:pt x="40050" y="14042"/>
                  </a:cubicBezTo>
                  <a:lnTo>
                    <a:pt x="40122" y="13881"/>
                  </a:lnTo>
                  <a:lnTo>
                    <a:pt x="40122" y="13881"/>
                  </a:lnTo>
                  <a:cubicBezTo>
                    <a:pt x="40032" y="14418"/>
                    <a:pt x="39782" y="14955"/>
                    <a:pt x="39478" y="15455"/>
                  </a:cubicBezTo>
                  <a:cubicBezTo>
                    <a:pt x="39174" y="15938"/>
                    <a:pt x="38816" y="16403"/>
                    <a:pt x="38422" y="16851"/>
                  </a:cubicBezTo>
                  <a:cubicBezTo>
                    <a:pt x="37635" y="17709"/>
                    <a:pt x="36759" y="18460"/>
                    <a:pt x="35811" y="19176"/>
                  </a:cubicBezTo>
                  <a:cubicBezTo>
                    <a:pt x="36187" y="18908"/>
                    <a:pt x="36562" y="18621"/>
                    <a:pt x="36920" y="18317"/>
                  </a:cubicBezTo>
                  <a:lnTo>
                    <a:pt x="36920" y="18317"/>
                  </a:lnTo>
                  <a:cubicBezTo>
                    <a:pt x="36848" y="18407"/>
                    <a:pt x="36276" y="18908"/>
                    <a:pt x="35757" y="19301"/>
                  </a:cubicBezTo>
                  <a:cubicBezTo>
                    <a:pt x="35847" y="19265"/>
                    <a:pt x="36240" y="18979"/>
                    <a:pt x="36580" y="18693"/>
                  </a:cubicBezTo>
                  <a:cubicBezTo>
                    <a:pt x="36890" y="18448"/>
                    <a:pt x="37171" y="18203"/>
                    <a:pt x="37204" y="18203"/>
                  </a:cubicBezTo>
                  <a:cubicBezTo>
                    <a:pt x="37207" y="18203"/>
                    <a:pt x="37208" y="18205"/>
                    <a:pt x="37206" y="18210"/>
                  </a:cubicBezTo>
                  <a:cubicBezTo>
                    <a:pt x="36348" y="18979"/>
                    <a:pt x="35811" y="19355"/>
                    <a:pt x="35292" y="19713"/>
                  </a:cubicBezTo>
                  <a:cubicBezTo>
                    <a:pt x="34756" y="20088"/>
                    <a:pt x="34219" y="20446"/>
                    <a:pt x="33253" y="21054"/>
                  </a:cubicBezTo>
                  <a:cubicBezTo>
                    <a:pt x="33238" y="21069"/>
                    <a:pt x="33237" y="21075"/>
                    <a:pt x="33247" y="21075"/>
                  </a:cubicBezTo>
                  <a:cubicBezTo>
                    <a:pt x="33299" y="21075"/>
                    <a:pt x="33656" y="20892"/>
                    <a:pt x="33726" y="20892"/>
                  </a:cubicBezTo>
                  <a:cubicBezTo>
                    <a:pt x="33783" y="20892"/>
                    <a:pt x="33652" y="21012"/>
                    <a:pt x="33021" y="21448"/>
                  </a:cubicBezTo>
                  <a:cubicBezTo>
                    <a:pt x="33029" y="21433"/>
                    <a:pt x="33025" y="21427"/>
                    <a:pt x="33011" y="21427"/>
                  </a:cubicBezTo>
                  <a:cubicBezTo>
                    <a:pt x="32923" y="21427"/>
                    <a:pt x="32424" y="21707"/>
                    <a:pt x="32348" y="21707"/>
                  </a:cubicBezTo>
                  <a:cubicBezTo>
                    <a:pt x="32308" y="21707"/>
                    <a:pt x="32384" y="21630"/>
                    <a:pt x="32699" y="21394"/>
                  </a:cubicBezTo>
                  <a:lnTo>
                    <a:pt x="32699" y="21394"/>
                  </a:lnTo>
                  <a:cubicBezTo>
                    <a:pt x="31375" y="22306"/>
                    <a:pt x="31625" y="21984"/>
                    <a:pt x="30570" y="22718"/>
                  </a:cubicBezTo>
                  <a:cubicBezTo>
                    <a:pt x="30695" y="22646"/>
                    <a:pt x="30910" y="22539"/>
                    <a:pt x="31124" y="22414"/>
                  </a:cubicBezTo>
                  <a:cubicBezTo>
                    <a:pt x="31173" y="22394"/>
                    <a:pt x="31201" y="22385"/>
                    <a:pt x="31212" y="22385"/>
                  </a:cubicBezTo>
                  <a:cubicBezTo>
                    <a:pt x="31288" y="22385"/>
                    <a:pt x="30506" y="22836"/>
                    <a:pt x="30176" y="23040"/>
                  </a:cubicBezTo>
                  <a:cubicBezTo>
                    <a:pt x="29497" y="23344"/>
                    <a:pt x="29103" y="23487"/>
                    <a:pt x="28012" y="24023"/>
                  </a:cubicBezTo>
                  <a:cubicBezTo>
                    <a:pt x="27279" y="24435"/>
                    <a:pt x="26510" y="24810"/>
                    <a:pt x="25740" y="25168"/>
                  </a:cubicBezTo>
                  <a:cubicBezTo>
                    <a:pt x="25719" y="25175"/>
                    <a:pt x="25706" y="25178"/>
                    <a:pt x="25699" y="25178"/>
                  </a:cubicBezTo>
                  <a:cubicBezTo>
                    <a:pt x="25672" y="25178"/>
                    <a:pt x="25740" y="25132"/>
                    <a:pt x="25740" y="25132"/>
                  </a:cubicBezTo>
                  <a:lnTo>
                    <a:pt x="25740" y="25132"/>
                  </a:lnTo>
                  <a:cubicBezTo>
                    <a:pt x="24994" y="25481"/>
                    <a:pt x="24224" y="25814"/>
                    <a:pt x="23462" y="26114"/>
                  </a:cubicBezTo>
                  <a:lnTo>
                    <a:pt x="23462" y="26114"/>
                  </a:lnTo>
                  <a:cubicBezTo>
                    <a:pt x="23590" y="25879"/>
                    <a:pt x="23718" y="25639"/>
                    <a:pt x="23741" y="25639"/>
                  </a:cubicBezTo>
                  <a:cubicBezTo>
                    <a:pt x="23746" y="25639"/>
                    <a:pt x="23746" y="25654"/>
                    <a:pt x="23737" y="25687"/>
                  </a:cubicBezTo>
                  <a:cubicBezTo>
                    <a:pt x="24274" y="24596"/>
                    <a:pt x="24864" y="23540"/>
                    <a:pt x="25490" y="22485"/>
                  </a:cubicBezTo>
                  <a:lnTo>
                    <a:pt x="25597" y="22467"/>
                  </a:lnTo>
                  <a:lnTo>
                    <a:pt x="25597" y="22467"/>
                  </a:lnTo>
                  <a:cubicBezTo>
                    <a:pt x="25436" y="22700"/>
                    <a:pt x="25275" y="22932"/>
                    <a:pt x="25114" y="23183"/>
                  </a:cubicBezTo>
                  <a:cubicBezTo>
                    <a:pt x="25052" y="23342"/>
                    <a:pt x="25031" y="23411"/>
                    <a:pt x="25043" y="23411"/>
                  </a:cubicBezTo>
                  <a:cubicBezTo>
                    <a:pt x="25069" y="23411"/>
                    <a:pt x="25246" y="23096"/>
                    <a:pt x="25490" y="22682"/>
                  </a:cubicBezTo>
                  <a:cubicBezTo>
                    <a:pt x="25848" y="22074"/>
                    <a:pt x="26366" y="21251"/>
                    <a:pt x="26706" y="20839"/>
                  </a:cubicBezTo>
                  <a:lnTo>
                    <a:pt x="26671" y="20786"/>
                  </a:lnTo>
                  <a:cubicBezTo>
                    <a:pt x="27601" y="19498"/>
                    <a:pt x="27833" y="19265"/>
                    <a:pt x="27994" y="19069"/>
                  </a:cubicBezTo>
                  <a:cubicBezTo>
                    <a:pt x="28084" y="18979"/>
                    <a:pt x="28155" y="18890"/>
                    <a:pt x="28316" y="18711"/>
                  </a:cubicBezTo>
                  <a:cubicBezTo>
                    <a:pt x="28459" y="18514"/>
                    <a:pt x="28710" y="18228"/>
                    <a:pt x="29139" y="17745"/>
                  </a:cubicBezTo>
                  <a:lnTo>
                    <a:pt x="29586" y="17083"/>
                  </a:lnTo>
                  <a:cubicBezTo>
                    <a:pt x="29588" y="17080"/>
                    <a:pt x="29589" y="17079"/>
                    <a:pt x="29588" y="17079"/>
                  </a:cubicBezTo>
                  <a:lnTo>
                    <a:pt x="29588" y="17079"/>
                  </a:lnTo>
                  <a:cubicBezTo>
                    <a:pt x="29581" y="17079"/>
                    <a:pt x="29227" y="17503"/>
                    <a:pt x="28889" y="17960"/>
                  </a:cubicBezTo>
                  <a:cubicBezTo>
                    <a:pt x="28532" y="18401"/>
                    <a:pt x="28192" y="18858"/>
                    <a:pt x="28127" y="18858"/>
                  </a:cubicBezTo>
                  <a:cubicBezTo>
                    <a:pt x="28124" y="18858"/>
                    <a:pt x="28121" y="18857"/>
                    <a:pt x="28119" y="18854"/>
                  </a:cubicBezTo>
                  <a:cubicBezTo>
                    <a:pt x="29085" y="17477"/>
                    <a:pt x="30606" y="15742"/>
                    <a:pt x="31858" y="14472"/>
                  </a:cubicBezTo>
                  <a:lnTo>
                    <a:pt x="31858" y="14472"/>
                  </a:lnTo>
                  <a:cubicBezTo>
                    <a:pt x="31597" y="14797"/>
                    <a:pt x="31337" y="15123"/>
                    <a:pt x="31076" y="15462"/>
                  </a:cubicBezTo>
                  <a:lnTo>
                    <a:pt x="31076" y="15462"/>
                  </a:lnTo>
                  <a:cubicBezTo>
                    <a:pt x="31260" y="15236"/>
                    <a:pt x="31541" y="14977"/>
                    <a:pt x="31929" y="14650"/>
                  </a:cubicBezTo>
                  <a:cubicBezTo>
                    <a:pt x="32377" y="14293"/>
                    <a:pt x="32931" y="13846"/>
                    <a:pt x="33611" y="13309"/>
                  </a:cubicBezTo>
                  <a:lnTo>
                    <a:pt x="33611" y="13309"/>
                  </a:lnTo>
                  <a:cubicBezTo>
                    <a:pt x="33199" y="13595"/>
                    <a:pt x="32806" y="13899"/>
                    <a:pt x="32430" y="14221"/>
                  </a:cubicBezTo>
                  <a:cubicBezTo>
                    <a:pt x="32842" y="13738"/>
                    <a:pt x="33647" y="13041"/>
                    <a:pt x="34612" y="12415"/>
                  </a:cubicBezTo>
                  <a:cubicBezTo>
                    <a:pt x="35561" y="11806"/>
                    <a:pt x="36670" y="11288"/>
                    <a:pt x="37546" y="11145"/>
                  </a:cubicBezTo>
                  <a:lnTo>
                    <a:pt x="37546" y="11145"/>
                  </a:lnTo>
                  <a:cubicBezTo>
                    <a:pt x="37103" y="11194"/>
                    <a:pt x="36660" y="11363"/>
                    <a:pt x="36507" y="11363"/>
                  </a:cubicBezTo>
                  <a:cubicBezTo>
                    <a:pt x="36493" y="11363"/>
                    <a:pt x="36482" y="11362"/>
                    <a:pt x="36473" y="11359"/>
                  </a:cubicBezTo>
                  <a:cubicBezTo>
                    <a:pt x="36670" y="11270"/>
                    <a:pt x="37063" y="11127"/>
                    <a:pt x="37510" y="11073"/>
                  </a:cubicBezTo>
                  <a:cubicBezTo>
                    <a:pt x="37625" y="11059"/>
                    <a:pt x="37742" y="11052"/>
                    <a:pt x="37856" y="11052"/>
                  </a:cubicBezTo>
                  <a:close/>
                  <a:moveTo>
                    <a:pt x="12012" y="24450"/>
                  </a:moveTo>
                  <a:cubicBezTo>
                    <a:pt x="12002" y="24499"/>
                    <a:pt x="11993" y="24547"/>
                    <a:pt x="11985" y="24596"/>
                  </a:cubicBezTo>
                  <a:lnTo>
                    <a:pt x="11896" y="24524"/>
                  </a:lnTo>
                  <a:lnTo>
                    <a:pt x="11896" y="24524"/>
                  </a:lnTo>
                  <a:cubicBezTo>
                    <a:pt x="11949" y="24596"/>
                    <a:pt x="11914" y="24882"/>
                    <a:pt x="11896" y="25276"/>
                  </a:cubicBezTo>
                  <a:cubicBezTo>
                    <a:pt x="11878" y="25669"/>
                    <a:pt x="11914" y="26170"/>
                    <a:pt x="12021" y="26653"/>
                  </a:cubicBezTo>
                  <a:cubicBezTo>
                    <a:pt x="12057" y="26760"/>
                    <a:pt x="12075" y="26867"/>
                    <a:pt x="12110" y="26993"/>
                  </a:cubicBezTo>
                  <a:cubicBezTo>
                    <a:pt x="12146" y="27082"/>
                    <a:pt x="12182" y="27207"/>
                    <a:pt x="12236" y="27279"/>
                  </a:cubicBezTo>
                  <a:cubicBezTo>
                    <a:pt x="12236" y="27315"/>
                    <a:pt x="12253" y="27350"/>
                    <a:pt x="12271" y="27386"/>
                  </a:cubicBezTo>
                  <a:cubicBezTo>
                    <a:pt x="12289" y="27422"/>
                    <a:pt x="12325" y="27440"/>
                    <a:pt x="12343" y="27476"/>
                  </a:cubicBezTo>
                  <a:cubicBezTo>
                    <a:pt x="12379" y="27529"/>
                    <a:pt x="12414" y="27583"/>
                    <a:pt x="12468" y="27619"/>
                  </a:cubicBezTo>
                  <a:cubicBezTo>
                    <a:pt x="12504" y="27655"/>
                    <a:pt x="12540" y="27690"/>
                    <a:pt x="12575" y="27726"/>
                  </a:cubicBezTo>
                  <a:cubicBezTo>
                    <a:pt x="12611" y="27744"/>
                    <a:pt x="12647" y="27762"/>
                    <a:pt x="12665" y="27762"/>
                  </a:cubicBezTo>
                  <a:cubicBezTo>
                    <a:pt x="12678" y="27766"/>
                    <a:pt x="12688" y="27769"/>
                    <a:pt x="12695" y="27769"/>
                  </a:cubicBezTo>
                  <a:cubicBezTo>
                    <a:pt x="12716" y="27769"/>
                    <a:pt x="12710" y="27748"/>
                    <a:pt x="12683" y="27708"/>
                  </a:cubicBezTo>
                  <a:lnTo>
                    <a:pt x="12683" y="27708"/>
                  </a:lnTo>
                  <a:cubicBezTo>
                    <a:pt x="12969" y="27905"/>
                    <a:pt x="13237" y="28030"/>
                    <a:pt x="13416" y="28102"/>
                  </a:cubicBezTo>
                  <a:cubicBezTo>
                    <a:pt x="13577" y="28173"/>
                    <a:pt x="13631" y="28227"/>
                    <a:pt x="13559" y="28245"/>
                  </a:cubicBezTo>
                  <a:cubicBezTo>
                    <a:pt x="13933" y="28311"/>
                    <a:pt x="14331" y="28339"/>
                    <a:pt x="14737" y="28339"/>
                  </a:cubicBezTo>
                  <a:cubicBezTo>
                    <a:pt x="15204" y="28339"/>
                    <a:pt x="15684" y="28302"/>
                    <a:pt x="16153" y="28245"/>
                  </a:cubicBezTo>
                  <a:cubicBezTo>
                    <a:pt x="16475" y="28245"/>
                    <a:pt x="15902" y="28424"/>
                    <a:pt x="15580" y="28424"/>
                  </a:cubicBezTo>
                  <a:cubicBezTo>
                    <a:pt x="15336" y="28441"/>
                    <a:pt x="15048" y="28457"/>
                    <a:pt x="14744" y="28457"/>
                  </a:cubicBezTo>
                  <a:cubicBezTo>
                    <a:pt x="14403" y="28457"/>
                    <a:pt x="14043" y="28436"/>
                    <a:pt x="13702" y="28370"/>
                  </a:cubicBezTo>
                  <a:cubicBezTo>
                    <a:pt x="13040" y="28263"/>
                    <a:pt x="12468" y="27959"/>
                    <a:pt x="12271" y="27601"/>
                  </a:cubicBezTo>
                  <a:cubicBezTo>
                    <a:pt x="12218" y="27529"/>
                    <a:pt x="12182" y="27494"/>
                    <a:pt x="12164" y="27476"/>
                  </a:cubicBezTo>
                  <a:cubicBezTo>
                    <a:pt x="12139" y="27463"/>
                    <a:pt x="12131" y="27450"/>
                    <a:pt x="12123" y="27450"/>
                  </a:cubicBezTo>
                  <a:cubicBezTo>
                    <a:pt x="12119" y="27450"/>
                    <a:pt x="12116" y="27453"/>
                    <a:pt x="12110" y="27458"/>
                  </a:cubicBezTo>
                  <a:cubicBezTo>
                    <a:pt x="12110" y="27458"/>
                    <a:pt x="12128" y="27511"/>
                    <a:pt x="12128" y="27547"/>
                  </a:cubicBezTo>
                  <a:cubicBezTo>
                    <a:pt x="12136" y="27562"/>
                    <a:pt x="12137" y="27571"/>
                    <a:pt x="12131" y="27571"/>
                  </a:cubicBezTo>
                  <a:cubicBezTo>
                    <a:pt x="12122" y="27571"/>
                    <a:pt x="12099" y="27553"/>
                    <a:pt x="12057" y="27511"/>
                  </a:cubicBezTo>
                  <a:cubicBezTo>
                    <a:pt x="12039" y="27458"/>
                    <a:pt x="11985" y="27386"/>
                    <a:pt x="11931" y="27279"/>
                  </a:cubicBezTo>
                  <a:cubicBezTo>
                    <a:pt x="11878" y="27154"/>
                    <a:pt x="11806" y="26993"/>
                    <a:pt x="11753" y="26778"/>
                  </a:cubicBezTo>
                  <a:cubicBezTo>
                    <a:pt x="11571" y="26068"/>
                    <a:pt x="11557" y="25296"/>
                    <a:pt x="11711" y="24535"/>
                  </a:cubicBezTo>
                  <a:lnTo>
                    <a:pt x="11711" y="24535"/>
                  </a:lnTo>
                  <a:lnTo>
                    <a:pt x="11878" y="24488"/>
                  </a:lnTo>
                  <a:cubicBezTo>
                    <a:pt x="11923" y="24477"/>
                    <a:pt x="11967" y="24464"/>
                    <a:pt x="12012" y="24450"/>
                  </a:cubicBezTo>
                  <a:close/>
                  <a:moveTo>
                    <a:pt x="4359" y="530"/>
                  </a:moveTo>
                  <a:cubicBezTo>
                    <a:pt x="4325" y="573"/>
                    <a:pt x="4291" y="618"/>
                    <a:pt x="4258" y="663"/>
                  </a:cubicBezTo>
                  <a:cubicBezTo>
                    <a:pt x="4097" y="877"/>
                    <a:pt x="3954" y="1092"/>
                    <a:pt x="3811" y="1324"/>
                  </a:cubicBezTo>
                  <a:cubicBezTo>
                    <a:pt x="3507" y="1789"/>
                    <a:pt x="3238" y="2255"/>
                    <a:pt x="2988" y="2755"/>
                  </a:cubicBezTo>
                  <a:cubicBezTo>
                    <a:pt x="2863" y="3006"/>
                    <a:pt x="2755" y="3256"/>
                    <a:pt x="2630" y="3507"/>
                  </a:cubicBezTo>
                  <a:cubicBezTo>
                    <a:pt x="2558" y="3632"/>
                    <a:pt x="2505" y="3757"/>
                    <a:pt x="2451" y="3882"/>
                  </a:cubicBezTo>
                  <a:cubicBezTo>
                    <a:pt x="2398" y="4025"/>
                    <a:pt x="2344" y="4151"/>
                    <a:pt x="2290" y="4276"/>
                  </a:cubicBezTo>
                  <a:cubicBezTo>
                    <a:pt x="2183" y="4544"/>
                    <a:pt x="2058" y="4812"/>
                    <a:pt x="1968" y="5081"/>
                  </a:cubicBezTo>
                  <a:cubicBezTo>
                    <a:pt x="1861" y="5349"/>
                    <a:pt x="1771" y="5617"/>
                    <a:pt x="1682" y="5886"/>
                  </a:cubicBezTo>
                  <a:cubicBezTo>
                    <a:pt x="913" y="8104"/>
                    <a:pt x="412" y="10501"/>
                    <a:pt x="90" y="13005"/>
                  </a:cubicBezTo>
                  <a:cubicBezTo>
                    <a:pt x="68" y="13353"/>
                    <a:pt x="52" y="13680"/>
                    <a:pt x="75" y="13680"/>
                  </a:cubicBezTo>
                  <a:cubicBezTo>
                    <a:pt x="88" y="13680"/>
                    <a:pt x="115" y="13566"/>
                    <a:pt x="162" y="13273"/>
                  </a:cubicBezTo>
                  <a:cubicBezTo>
                    <a:pt x="162" y="12951"/>
                    <a:pt x="197" y="12683"/>
                    <a:pt x="233" y="12468"/>
                  </a:cubicBezTo>
                  <a:cubicBezTo>
                    <a:pt x="269" y="12236"/>
                    <a:pt x="305" y="12075"/>
                    <a:pt x="323" y="11967"/>
                  </a:cubicBezTo>
                  <a:cubicBezTo>
                    <a:pt x="341" y="11900"/>
                    <a:pt x="357" y="11865"/>
                    <a:pt x="369" y="11865"/>
                  </a:cubicBezTo>
                  <a:cubicBezTo>
                    <a:pt x="392" y="11865"/>
                    <a:pt x="400" y="12000"/>
                    <a:pt x="376" y="12307"/>
                  </a:cubicBezTo>
                  <a:cubicBezTo>
                    <a:pt x="299" y="12912"/>
                    <a:pt x="288" y="12952"/>
                    <a:pt x="275" y="12952"/>
                  </a:cubicBezTo>
                  <a:cubicBezTo>
                    <a:pt x="273" y="12952"/>
                    <a:pt x="271" y="12951"/>
                    <a:pt x="269" y="12951"/>
                  </a:cubicBezTo>
                  <a:cubicBezTo>
                    <a:pt x="267" y="12949"/>
                    <a:pt x="265" y="12948"/>
                    <a:pt x="263" y="12948"/>
                  </a:cubicBezTo>
                  <a:cubicBezTo>
                    <a:pt x="247" y="12948"/>
                    <a:pt x="227" y="13044"/>
                    <a:pt x="179" y="13774"/>
                  </a:cubicBezTo>
                  <a:lnTo>
                    <a:pt x="305" y="13005"/>
                  </a:lnTo>
                  <a:lnTo>
                    <a:pt x="305" y="13005"/>
                  </a:lnTo>
                  <a:cubicBezTo>
                    <a:pt x="215" y="13792"/>
                    <a:pt x="162" y="14382"/>
                    <a:pt x="144" y="14901"/>
                  </a:cubicBezTo>
                  <a:cubicBezTo>
                    <a:pt x="126" y="15420"/>
                    <a:pt x="144" y="15849"/>
                    <a:pt x="162" y="16314"/>
                  </a:cubicBezTo>
                  <a:cubicBezTo>
                    <a:pt x="1" y="17852"/>
                    <a:pt x="36" y="19552"/>
                    <a:pt x="609" y="21126"/>
                  </a:cubicBezTo>
                  <a:cubicBezTo>
                    <a:pt x="913" y="21895"/>
                    <a:pt x="1360" y="22628"/>
                    <a:pt x="1950" y="23236"/>
                  </a:cubicBezTo>
                  <a:cubicBezTo>
                    <a:pt x="2523" y="23845"/>
                    <a:pt x="3256" y="24292"/>
                    <a:pt x="4007" y="24614"/>
                  </a:cubicBezTo>
                  <a:cubicBezTo>
                    <a:pt x="4759" y="24918"/>
                    <a:pt x="5546" y="25115"/>
                    <a:pt x="6333" y="25168"/>
                  </a:cubicBezTo>
                  <a:cubicBezTo>
                    <a:pt x="6704" y="25202"/>
                    <a:pt x="7076" y="25220"/>
                    <a:pt x="7444" y="25220"/>
                  </a:cubicBezTo>
                  <a:cubicBezTo>
                    <a:pt x="7855" y="25220"/>
                    <a:pt x="8261" y="25198"/>
                    <a:pt x="8658" y="25150"/>
                  </a:cubicBezTo>
                  <a:cubicBezTo>
                    <a:pt x="9034" y="25132"/>
                    <a:pt x="9391" y="25043"/>
                    <a:pt x="9767" y="25007"/>
                  </a:cubicBezTo>
                  <a:cubicBezTo>
                    <a:pt x="9946" y="24971"/>
                    <a:pt x="10125" y="24936"/>
                    <a:pt x="10304" y="24900"/>
                  </a:cubicBezTo>
                  <a:lnTo>
                    <a:pt x="10572" y="24846"/>
                  </a:lnTo>
                  <a:lnTo>
                    <a:pt x="10840" y="24775"/>
                  </a:lnTo>
                  <a:cubicBezTo>
                    <a:pt x="10915" y="24752"/>
                    <a:pt x="10987" y="24733"/>
                    <a:pt x="11059" y="24714"/>
                  </a:cubicBezTo>
                  <a:lnTo>
                    <a:pt x="11059" y="24714"/>
                  </a:lnTo>
                  <a:cubicBezTo>
                    <a:pt x="11008" y="25087"/>
                    <a:pt x="10993" y="25461"/>
                    <a:pt x="11019" y="25830"/>
                  </a:cubicBezTo>
                  <a:cubicBezTo>
                    <a:pt x="11037" y="26331"/>
                    <a:pt x="11126" y="26832"/>
                    <a:pt x="11287" y="27279"/>
                  </a:cubicBezTo>
                  <a:cubicBezTo>
                    <a:pt x="11323" y="27386"/>
                    <a:pt x="11359" y="27494"/>
                    <a:pt x="11413" y="27619"/>
                  </a:cubicBezTo>
                  <a:cubicBezTo>
                    <a:pt x="11466" y="27726"/>
                    <a:pt x="11502" y="27851"/>
                    <a:pt x="11592" y="27941"/>
                  </a:cubicBezTo>
                  <a:cubicBezTo>
                    <a:pt x="11717" y="28155"/>
                    <a:pt x="11878" y="28334"/>
                    <a:pt x="12057" y="28495"/>
                  </a:cubicBezTo>
                  <a:cubicBezTo>
                    <a:pt x="11968" y="28406"/>
                    <a:pt x="11960" y="28372"/>
                    <a:pt x="11982" y="28372"/>
                  </a:cubicBezTo>
                  <a:cubicBezTo>
                    <a:pt x="11991" y="28372"/>
                    <a:pt x="12005" y="28377"/>
                    <a:pt x="12021" y="28388"/>
                  </a:cubicBezTo>
                  <a:cubicBezTo>
                    <a:pt x="12075" y="28424"/>
                    <a:pt x="12200" y="28477"/>
                    <a:pt x="12253" y="28513"/>
                  </a:cubicBezTo>
                  <a:cubicBezTo>
                    <a:pt x="12557" y="28692"/>
                    <a:pt x="12736" y="28764"/>
                    <a:pt x="12826" y="28817"/>
                  </a:cubicBezTo>
                  <a:cubicBezTo>
                    <a:pt x="12933" y="28853"/>
                    <a:pt x="12933" y="28853"/>
                    <a:pt x="12915" y="28853"/>
                  </a:cubicBezTo>
                  <a:cubicBezTo>
                    <a:pt x="12886" y="28853"/>
                    <a:pt x="12814" y="28837"/>
                    <a:pt x="12781" y="28837"/>
                  </a:cubicBezTo>
                  <a:cubicBezTo>
                    <a:pt x="12753" y="28837"/>
                    <a:pt x="12753" y="28848"/>
                    <a:pt x="12826" y="28889"/>
                  </a:cubicBezTo>
                  <a:cubicBezTo>
                    <a:pt x="12862" y="28889"/>
                    <a:pt x="12969" y="28925"/>
                    <a:pt x="13130" y="28942"/>
                  </a:cubicBezTo>
                  <a:cubicBezTo>
                    <a:pt x="13219" y="28960"/>
                    <a:pt x="13309" y="28978"/>
                    <a:pt x="13416" y="28996"/>
                  </a:cubicBezTo>
                  <a:cubicBezTo>
                    <a:pt x="13541" y="29014"/>
                    <a:pt x="13666" y="29032"/>
                    <a:pt x="13792" y="29050"/>
                  </a:cubicBezTo>
                  <a:cubicBezTo>
                    <a:pt x="14084" y="29087"/>
                    <a:pt x="14431" y="29110"/>
                    <a:pt x="14826" y="29110"/>
                  </a:cubicBezTo>
                  <a:cubicBezTo>
                    <a:pt x="15179" y="29110"/>
                    <a:pt x="15569" y="29092"/>
                    <a:pt x="15992" y="29050"/>
                  </a:cubicBezTo>
                  <a:cubicBezTo>
                    <a:pt x="17763" y="28889"/>
                    <a:pt x="20034" y="28334"/>
                    <a:pt x="22288" y="27565"/>
                  </a:cubicBezTo>
                  <a:cubicBezTo>
                    <a:pt x="22446" y="27511"/>
                    <a:pt x="22605" y="27456"/>
                    <a:pt x="22763" y="27400"/>
                  </a:cubicBezTo>
                  <a:lnTo>
                    <a:pt x="22763" y="27400"/>
                  </a:lnTo>
                  <a:cubicBezTo>
                    <a:pt x="22673" y="27642"/>
                    <a:pt x="22628" y="27804"/>
                    <a:pt x="22658" y="27804"/>
                  </a:cubicBezTo>
                  <a:cubicBezTo>
                    <a:pt x="22669" y="27804"/>
                    <a:pt x="22688" y="27785"/>
                    <a:pt x="22717" y="27744"/>
                  </a:cubicBezTo>
                  <a:cubicBezTo>
                    <a:pt x="22765" y="27616"/>
                    <a:pt x="22813" y="27491"/>
                    <a:pt x="22861" y="27365"/>
                  </a:cubicBezTo>
                  <a:lnTo>
                    <a:pt x="22861" y="27365"/>
                  </a:lnTo>
                  <a:cubicBezTo>
                    <a:pt x="24918" y="26633"/>
                    <a:pt x="26927" y="25756"/>
                    <a:pt x="28531" y="24954"/>
                  </a:cubicBezTo>
                  <a:cubicBezTo>
                    <a:pt x="30302" y="24077"/>
                    <a:pt x="31607" y="23290"/>
                    <a:pt x="32055" y="22968"/>
                  </a:cubicBezTo>
                  <a:lnTo>
                    <a:pt x="32055" y="22968"/>
                  </a:lnTo>
                  <a:cubicBezTo>
                    <a:pt x="31821" y="23099"/>
                    <a:pt x="31576" y="23242"/>
                    <a:pt x="31542" y="23242"/>
                  </a:cubicBezTo>
                  <a:cubicBezTo>
                    <a:pt x="31534" y="23242"/>
                    <a:pt x="31537" y="23235"/>
                    <a:pt x="31554" y="23218"/>
                  </a:cubicBezTo>
                  <a:cubicBezTo>
                    <a:pt x="32931" y="22414"/>
                    <a:pt x="34291" y="21537"/>
                    <a:pt x="35596" y="20553"/>
                  </a:cubicBezTo>
                  <a:cubicBezTo>
                    <a:pt x="36884" y="19552"/>
                    <a:pt x="38154" y="18496"/>
                    <a:pt x="39227" y="17244"/>
                  </a:cubicBezTo>
                  <a:cubicBezTo>
                    <a:pt x="39764" y="16600"/>
                    <a:pt x="40247" y="15938"/>
                    <a:pt x="40605" y="15187"/>
                  </a:cubicBezTo>
                  <a:cubicBezTo>
                    <a:pt x="40766" y="14811"/>
                    <a:pt x="40927" y="14418"/>
                    <a:pt x="40998" y="14007"/>
                  </a:cubicBezTo>
                  <a:cubicBezTo>
                    <a:pt x="41052" y="13577"/>
                    <a:pt x="41052" y="13166"/>
                    <a:pt x="40962" y="12754"/>
                  </a:cubicBezTo>
                  <a:cubicBezTo>
                    <a:pt x="40748" y="11932"/>
                    <a:pt x="40193" y="11252"/>
                    <a:pt x="39496" y="10840"/>
                  </a:cubicBezTo>
                  <a:cubicBezTo>
                    <a:pt x="39138" y="10644"/>
                    <a:pt x="38744" y="10536"/>
                    <a:pt x="38351" y="10483"/>
                  </a:cubicBezTo>
                  <a:cubicBezTo>
                    <a:pt x="38241" y="10473"/>
                    <a:pt x="38132" y="10469"/>
                    <a:pt x="38024" y="10469"/>
                  </a:cubicBezTo>
                  <a:cubicBezTo>
                    <a:pt x="37730" y="10469"/>
                    <a:pt x="37445" y="10502"/>
                    <a:pt x="37170" y="10554"/>
                  </a:cubicBezTo>
                  <a:cubicBezTo>
                    <a:pt x="37457" y="10511"/>
                    <a:pt x="37657" y="10495"/>
                    <a:pt x="37797" y="10495"/>
                  </a:cubicBezTo>
                  <a:cubicBezTo>
                    <a:pt x="38057" y="10495"/>
                    <a:pt x="38107" y="10549"/>
                    <a:pt x="38118" y="10572"/>
                  </a:cubicBezTo>
                  <a:cubicBezTo>
                    <a:pt x="38118" y="10590"/>
                    <a:pt x="38118" y="10626"/>
                    <a:pt x="38154" y="10644"/>
                  </a:cubicBezTo>
                  <a:cubicBezTo>
                    <a:pt x="38208" y="10662"/>
                    <a:pt x="38297" y="10679"/>
                    <a:pt x="38530" y="10733"/>
                  </a:cubicBezTo>
                  <a:cubicBezTo>
                    <a:pt x="38707" y="10746"/>
                    <a:pt x="38777" y="10758"/>
                    <a:pt x="38783" y="10758"/>
                  </a:cubicBezTo>
                  <a:cubicBezTo>
                    <a:pt x="38786" y="10758"/>
                    <a:pt x="38778" y="10756"/>
                    <a:pt x="38762" y="10751"/>
                  </a:cubicBezTo>
                  <a:cubicBezTo>
                    <a:pt x="38727" y="10715"/>
                    <a:pt x="38583" y="10697"/>
                    <a:pt x="38440" y="10662"/>
                  </a:cubicBezTo>
                  <a:cubicBezTo>
                    <a:pt x="38297" y="10608"/>
                    <a:pt x="38172" y="10608"/>
                    <a:pt x="38154" y="10608"/>
                  </a:cubicBezTo>
                  <a:cubicBezTo>
                    <a:pt x="38154" y="10590"/>
                    <a:pt x="38172" y="10590"/>
                    <a:pt x="38244" y="10590"/>
                  </a:cubicBezTo>
                  <a:cubicBezTo>
                    <a:pt x="38315" y="10590"/>
                    <a:pt x="38422" y="10590"/>
                    <a:pt x="38583" y="10626"/>
                  </a:cubicBezTo>
                  <a:cubicBezTo>
                    <a:pt x="38637" y="10644"/>
                    <a:pt x="38691" y="10662"/>
                    <a:pt x="38744" y="10679"/>
                  </a:cubicBezTo>
                  <a:cubicBezTo>
                    <a:pt x="38798" y="10697"/>
                    <a:pt x="38852" y="10715"/>
                    <a:pt x="38888" y="10733"/>
                  </a:cubicBezTo>
                  <a:cubicBezTo>
                    <a:pt x="38977" y="10769"/>
                    <a:pt x="39066" y="10805"/>
                    <a:pt x="39138" y="10840"/>
                  </a:cubicBezTo>
                  <a:cubicBezTo>
                    <a:pt x="39281" y="10912"/>
                    <a:pt x="39406" y="10966"/>
                    <a:pt x="39496" y="11037"/>
                  </a:cubicBezTo>
                  <a:cubicBezTo>
                    <a:pt x="39585" y="11109"/>
                    <a:pt x="39675" y="11145"/>
                    <a:pt x="39746" y="11198"/>
                  </a:cubicBezTo>
                  <a:cubicBezTo>
                    <a:pt x="39818" y="11252"/>
                    <a:pt x="39889" y="11306"/>
                    <a:pt x="39961" y="11359"/>
                  </a:cubicBezTo>
                  <a:cubicBezTo>
                    <a:pt x="40104" y="11449"/>
                    <a:pt x="40211" y="11574"/>
                    <a:pt x="40390" y="11771"/>
                  </a:cubicBezTo>
                  <a:cubicBezTo>
                    <a:pt x="40515" y="11967"/>
                    <a:pt x="40730" y="12271"/>
                    <a:pt x="40802" y="12754"/>
                  </a:cubicBezTo>
                  <a:cubicBezTo>
                    <a:pt x="40694" y="12415"/>
                    <a:pt x="40515" y="12128"/>
                    <a:pt x="40301" y="11860"/>
                  </a:cubicBezTo>
                  <a:lnTo>
                    <a:pt x="40301" y="11860"/>
                  </a:lnTo>
                  <a:cubicBezTo>
                    <a:pt x="40623" y="12307"/>
                    <a:pt x="40855" y="12897"/>
                    <a:pt x="40837" y="13541"/>
                  </a:cubicBezTo>
                  <a:cubicBezTo>
                    <a:pt x="40802" y="14185"/>
                    <a:pt x="40587" y="14847"/>
                    <a:pt x="40247" y="15473"/>
                  </a:cubicBezTo>
                  <a:cubicBezTo>
                    <a:pt x="39567" y="16707"/>
                    <a:pt x="38530" y="17799"/>
                    <a:pt x="37510" y="18729"/>
                  </a:cubicBezTo>
                  <a:lnTo>
                    <a:pt x="37618" y="18460"/>
                  </a:lnTo>
                  <a:lnTo>
                    <a:pt x="37618" y="18460"/>
                  </a:lnTo>
                  <a:cubicBezTo>
                    <a:pt x="36920" y="19194"/>
                    <a:pt x="35775" y="20088"/>
                    <a:pt x="35561" y="20106"/>
                  </a:cubicBezTo>
                  <a:cubicBezTo>
                    <a:pt x="36848" y="19140"/>
                    <a:pt x="37492" y="18460"/>
                    <a:pt x="38011" y="17888"/>
                  </a:cubicBezTo>
                  <a:cubicBezTo>
                    <a:pt x="38512" y="17298"/>
                    <a:pt x="38923" y="16833"/>
                    <a:pt x="39514" y="16099"/>
                  </a:cubicBezTo>
                  <a:lnTo>
                    <a:pt x="39514" y="16099"/>
                  </a:lnTo>
                  <a:cubicBezTo>
                    <a:pt x="39478" y="16185"/>
                    <a:pt x="39465" y="16220"/>
                    <a:pt x="39470" y="16220"/>
                  </a:cubicBezTo>
                  <a:cubicBezTo>
                    <a:pt x="39479" y="16220"/>
                    <a:pt x="39528" y="16142"/>
                    <a:pt x="39603" y="16046"/>
                  </a:cubicBezTo>
                  <a:cubicBezTo>
                    <a:pt x="39818" y="15706"/>
                    <a:pt x="40068" y="15205"/>
                    <a:pt x="40265" y="14615"/>
                  </a:cubicBezTo>
                  <a:cubicBezTo>
                    <a:pt x="40319" y="14472"/>
                    <a:pt x="40354" y="14328"/>
                    <a:pt x="40408" y="14167"/>
                  </a:cubicBezTo>
                  <a:cubicBezTo>
                    <a:pt x="40426" y="14007"/>
                    <a:pt x="40480" y="13846"/>
                    <a:pt x="40480" y="13685"/>
                  </a:cubicBezTo>
                  <a:cubicBezTo>
                    <a:pt x="40497" y="13524"/>
                    <a:pt x="40497" y="13363"/>
                    <a:pt x="40497" y="13202"/>
                  </a:cubicBezTo>
                  <a:cubicBezTo>
                    <a:pt x="40480" y="13041"/>
                    <a:pt x="40462" y="12880"/>
                    <a:pt x="40408" y="12719"/>
                  </a:cubicBezTo>
                  <a:lnTo>
                    <a:pt x="40408" y="12719"/>
                  </a:lnTo>
                  <a:cubicBezTo>
                    <a:pt x="40497" y="12862"/>
                    <a:pt x="40533" y="13041"/>
                    <a:pt x="40587" y="13202"/>
                  </a:cubicBezTo>
                  <a:cubicBezTo>
                    <a:pt x="40497" y="12128"/>
                    <a:pt x="39567" y="11073"/>
                    <a:pt x="38440" y="10912"/>
                  </a:cubicBezTo>
                  <a:cubicBezTo>
                    <a:pt x="38278" y="10886"/>
                    <a:pt x="38114" y="10873"/>
                    <a:pt x="37947" y="10873"/>
                  </a:cubicBezTo>
                  <a:cubicBezTo>
                    <a:pt x="37544" y="10873"/>
                    <a:pt x="37134" y="10946"/>
                    <a:pt x="36741" y="11073"/>
                  </a:cubicBezTo>
                  <a:cubicBezTo>
                    <a:pt x="36204" y="11234"/>
                    <a:pt x="35686" y="11484"/>
                    <a:pt x="35203" y="11753"/>
                  </a:cubicBezTo>
                  <a:cubicBezTo>
                    <a:pt x="35336" y="11695"/>
                    <a:pt x="35411" y="11667"/>
                    <a:pt x="35435" y="11667"/>
                  </a:cubicBezTo>
                  <a:cubicBezTo>
                    <a:pt x="35463" y="11667"/>
                    <a:pt x="35424" y="11704"/>
                    <a:pt x="35328" y="11771"/>
                  </a:cubicBezTo>
                  <a:cubicBezTo>
                    <a:pt x="35239" y="11842"/>
                    <a:pt x="35113" y="11914"/>
                    <a:pt x="34952" y="12021"/>
                  </a:cubicBezTo>
                  <a:cubicBezTo>
                    <a:pt x="34791" y="12128"/>
                    <a:pt x="34595" y="12254"/>
                    <a:pt x="34398" y="12379"/>
                  </a:cubicBezTo>
                  <a:cubicBezTo>
                    <a:pt x="34044" y="12622"/>
                    <a:pt x="33918" y="12704"/>
                    <a:pt x="33909" y="12704"/>
                  </a:cubicBezTo>
                  <a:cubicBezTo>
                    <a:pt x="33902" y="12704"/>
                    <a:pt x="33962" y="12656"/>
                    <a:pt x="34040" y="12593"/>
                  </a:cubicBezTo>
                  <a:cubicBezTo>
                    <a:pt x="34162" y="12485"/>
                    <a:pt x="34344" y="12347"/>
                    <a:pt x="34311" y="12347"/>
                  </a:cubicBezTo>
                  <a:cubicBezTo>
                    <a:pt x="34300" y="12347"/>
                    <a:pt x="34267" y="12362"/>
                    <a:pt x="34201" y="12397"/>
                  </a:cubicBezTo>
                  <a:cubicBezTo>
                    <a:pt x="33772" y="12611"/>
                    <a:pt x="33038" y="13166"/>
                    <a:pt x="32359" y="13810"/>
                  </a:cubicBezTo>
                  <a:cubicBezTo>
                    <a:pt x="31679" y="14454"/>
                    <a:pt x="31035" y="15151"/>
                    <a:pt x="30659" y="15563"/>
                  </a:cubicBezTo>
                  <a:cubicBezTo>
                    <a:pt x="30672" y="15546"/>
                    <a:pt x="30676" y="15538"/>
                    <a:pt x="30673" y="15538"/>
                  </a:cubicBezTo>
                  <a:cubicBezTo>
                    <a:pt x="30648" y="15538"/>
                    <a:pt x="30204" y="15984"/>
                    <a:pt x="29872" y="16332"/>
                  </a:cubicBezTo>
                  <a:cubicBezTo>
                    <a:pt x="29689" y="16524"/>
                    <a:pt x="29535" y="16679"/>
                    <a:pt x="29515" y="16679"/>
                  </a:cubicBezTo>
                  <a:cubicBezTo>
                    <a:pt x="29497" y="16679"/>
                    <a:pt x="29603" y="16537"/>
                    <a:pt x="29926" y="16153"/>
                  </a:cubicBezTo>
                  <a:lnTo>
                    <a:pt x="29926" y="16153"/>
                  </a:lnTo>
                  <a:cubicBezTo>
                    <a:pt x="29085" y="17047"/>
                    <a:pt x="28459" y="17870"/>
                    <a:pt x="27905" y="18639"/>
                  </a:cubicBezTo>
                  <a:cubicBezTo>
                    <a:pt x="27350" y="19391"/>
                    <a:pt x="26867" y="20070"/>
                    <a:pt x="26349" y="20696"/>
                  </a:cubicBezTo>
                  <a:cubicBezTo>
                    <a:pt x="26259" y="20911"/>
                    <a:pt x="25991" y="21430"/>
                    <a:pt x="25651" y="22002"/>
                  </a:cubicBezTo>
                  <a:lnTo>
                    <a:pt x="25579" y="21913"/>
                  </a:lnTo>
                  <a:cubicBezTo>
                    <a:pt x="25454" y="22145"/>
                    <a:pt x="25329" y="22396"/>
                    <a:pt x="25204" y="22646"/>
                  </a:cubicBezTo>
                  <a:cubicBezTo>
                    <a:pt x="24792" y="23326"/>
                    <a:pt x="24435" y="23827"/>
                    <a:pt x="24095" y="24345"/>
                  </a:cubicBezTo>
                  <a:cubicBezTo>
                    <a:pt x="23773" y="24864"/>
                    <a:pt x="23451" y="25383"/>
                    <a:pt x="23147" y="26134"/>
                  </a:cubicBezTo>
                  <a:cubicBezTo>
                    <a:pt x="23272" y="25848"/>
                    <a:pt x="23558" y="25276"/>
                    <a:pt x="23630" y="25258"/>
                  </a:cubicBezTo>
                  <a:lnTo>
                    <a:pt x="23630" y="25258"/>
                  </a:lnTo>
                  <a:cubicBezTo>
                    <a:pt x="23630" y="25322"/>
                    <a:pt x="23452" y="25723"/>
                    <a:pt x="23253" y="26196"/>
                  </a:cubicBezTo>
                  <a:lnTo>
                    <a:pt x="23253" y="26196"/>
                  </a:lnTo>
                  <a:cubicBezTo>
                    <a:pt x="22953" y="26312"/>
                    <a:pt x="22654" y="26423"/>
                    <a:pt x="22360" y="26528"/>
                  </a:cubicBezTo>
                  <a:cubicBezTo>
                    <a:pt x="21251" y="26921"/>
                    <a:pt x="20195" y="27243"/>
                    <a:pt x="19355" y="27494"/>
                  </a:cubicBezTo>
                  <a:cubicBezTo>
                    <a:pt x="19247" y="27547"/>
                    <a:pt x="19033" y="27637"/>
                    <a:pt x="19015" y="27655"/>
                  </a:cubicBezTo>
                  <a:cubicBezTo>
                    <a:pt x="19007" y="27663"/>
                    <a:pt x="19009" y="27667"/>
                    <a:pt x="19025" y="27667"/>
                  </a:cubicBezTo>
                  <a:cubicBezTo>
                    <a:pt x="19078" y="27667"/>
                    <a:pt x="19284" y="27617"/>
                    <a:pt x="19766" y="27494"/>
                  </a:cubicBezTo>
                  <a:lnTo>
                    <a:pt x="19766" y="27494"/>
                  </a:lnTo>
                  <a:cubicBezTo>
                    <a:pt x="18818" y="27851"/>
                    <a:pt x="17441" y="28084"/>
                    <a:pt x="16385" y="28173"/>
                  </a:cubicBezTo>
                  <a:cubicBezTo>
                    <a:pt x="16672" y="28102"/>
                    <a:pt x="16958" y="28012"/>
                    <a:pt x="17262" y="27941"/>
                  </a:cubicBezTo>
                  <a:lnTo>
                    <a:pt x="17262" y="27941"/>
                  </a:lnTo>
                  <a:cubicBezTo>
                    <a:pt x="16511" y="28066"/>
                    <a:pt x="15741" y="28155"/>
                    <a:pt x="14972" y="28155"/>
                  </a:cubicBezTo>
                  <a:cubicBezTo>
                    <a:pt x="14579" y="28155"/>
                    <a:pt x="14203" y="28120"/>
                    <a:pt x="13845" y="28066"/>
                  </a:cubicBezTo>
                  <a:cubicBezTo>
                    <a:pt x="13488" y="27994"/>
                    <a:pt x="13166" y="27887"/>
                    <a:pt x="12915" y="27744"/>
                  </a:cubicBezTo>
                  <a:cubicBezTo>
                    <a:pt x="12665" y="27583"/>
                    <a:pt x="12486" y="27422"/>
                    <a:pt x="12396" y="27207"/>
                  </a:cubicBezTo>
                  <a:cubicBezTo>
                    <a:pt x="12379" y="27172"/>
                    <a:pt x="12361" y="27154"/>
                    <a:pt x="12343" y="27118"/>
                  </a:cubicBezTo>
                  <a:lnTo>
                    <a:pt x="12307" y="26993"/>
                  </a:lnTo>
                  <a:cubicBezTo>
                    <a:pt x="12271" y="26921"/>
                    <a:pt x="12253" y="26832"/>
                    <a:pt x="12218" y="26760"/>
                  </a:cubicBezTo>
                  <a:cubicBezTo>
                    <a:pt x="12200" y="26671"/>
                    <a:pt x="12164" y="26599"/>
                    <a:pt x="12146" y="26510"/>
                  </a:cubicBezTo>
                  <a:cubicBezTo>
                    <a:pt x="12128" y="26420"/>
                    <a:pt x="12110" y="26349"/>
                    <a:pt x="12092" y="26259"/>
                  </a:cubicBezTo>
                  <a:cubicBezTo>
                    <a:pt x="11972" y="25641"/>
                    <a:pt x="12000" y="25006"/>
                    <a:pt x="12114" y="24418"/>
                  </a:cubicBezTo>
                  <a:lnTo>
                    <a:pt x="12114" y="24418"/>
                  </a:lnTo>
                  <a:cubicBezTo>
                    <a:pt x="12368" y="24334"/>
                    <a:pt x="12615" y="24231"/>
                    <a:pt x="12862" y="24149"/>
                  </a:cubicBezTo>
                  <a:cubicBezTo>
                    <a:pt x="13148" y="24023"/>
                    <a:pt x="13416" y="23862"/>
                    <a:pt x="13702" y="23719"/>
                  </a:cubicBezTo>
                  <a:cubicBezTo>
                    <a:pt x="13971" y="23558"/>
                    <a:pt x="14239" y="23397"/>
                    <a:pt x="14489" y="23236"/>
                  </a:cubicBezTo>
                  <a:cubicBezTo>
                    <a:pt x="14543" y="23236"/>
                    <a:pt x="14632" y="23218"/>
                    <a:pt x="14793" y="23147"/>
                  </a:cubicBezTo>
                  <a:cubicBezTo>
                    <a:pt x="14865" y="23111"/>
                    <a:pt x="14972" y="23057"/>
                    <a:pt x="15097" y="22986"/>
                  </a:cubicBezTo>
                  <a:cubicBezTo>
                    <a:pt x="15241" y="22897"/>
                    <a:pt x="15384" y="22807"/>
                    <a:pt x="15580" y="22664"/>
                  </a:cubicBezTo>
                  <a:lnTo>
                    <a:pt x="15580" y="22664"/>
                  </a:lnTo>
                  <a:cubicBezTo>
                    <a:pt x="15437" y="22753"/>
                    <a:pt x="15241" y="22879"/>
                    <a:pt x="15097" y="22968"/>
                  </a:cubicBezTo>
                  <a:cubicBezTo>
                    <a:pt x="14985" y="23038"/>
                    <a:pt x="14895" y="23087"/>
                    <a:pt x="14887" y="23087"/>
                  </a:cubicBezTo>
                  <a:cubicBezTo>
                    <a:pt x="14885" y="23087"/>
                    <a:pt x="14889" y="23083"/>
                    <a:pt x="14901" y="23075"/>
                  </a:cubicBezTo>
                  <a:cubicBezTo>
                    <a:pt x="15491" y="22700"/>
                    <a:pt x="16081" y="22306"/>
                    <a:pt x="16618" y="21841"/>
                  </a:cubicBezTo>
                  <a:cubicBezTo>
                    <a:pt x="16886" y="21627"/>
                    <a:pt x="17137" y="21358"/>
                    <a:pt x="17387" y="21108"/>
                  </a:cubicBezTo>
                  <a:lnTo>
                    <a:pt x="17727" y="20696"/>
                  </a:lnTo>
                  <a:cubicBezTo>
                    <a:pt x="17852" y="20571"/>
                    <a:pt x="17942" y="20410"/>
                    <a:pt x="18049" y="20267"/>
                  </a:cubicBezTo>
                  <a:lnTo>
                    <a:pt x="18049" y="20267"/>
                  </a:lnTo>
                  <a:cubicBezTo>
                    <a:pt x="17959" y="20374"/>
                    <a:pt x="17852" y="20482"/>
                    <a:pt x="17745" y="20589"/>
                  </a:cubicBezTo>
                  <a:cubicBezTo>
                    <a:pt x="17852" y="20464"/>
                    <a:pt x="17977" y="20303"/>
                    <a:pt x="18085" y="20142"/>
                  </a:cubicBezTo>
                  <a:cubicBezTo>
                    <a:pt x="18210" y="19981"/>
                    <a:pt x="18299" y="19784"/>
                    <a:pt x="18407" y="19587"/>
                  </a:cubicBezTo>
                  <a:cubicBezTo>
                    <a:pt x="18514" y="19391"/>
                    <a:pt x="18603" y="19176"/>
                    <a:pt x="18693" y="18943"/>
                  </a:cubicBezTo>
                  <a:cubicBezTo>
                    <a:pt x="18729" y="18836"/>
                    <a:pt x="18764" y="18711"/>
                    <a:pt x="18782" y="18586"/>
                  </a:cubicBezTo>
                  <a:cubicBezTo>
                    <a:pt x="18800" y="18532"/>
                    <a:pt x="18818" y="18460"/>
                    <a:pt x="18818" y="18389"/>
                  </a:cubicBezTo>
                  <a:cubicBezTo>
                    <a:pt x="18836" y="18317"/>
                    <a:pt x="18836" y="18246"/>
                    <a:pt x="18836" y="18174"/>
                  </a:cubicBezTo>
                  <a:cubicBezTo>
                    <a:pt x="18854" y="17870"/>
                    <a:pt x="18764" y="17566"/>
                    <a:pt x="18532" y="17387"/>
                  </a:cubicBezTo>
                  <a:cubicBezTo>
                    <a:pt x="18407" y="17298"/>
                    <a:pt x="18264" y="17262"/>
                    <a:pt x="18138" y="17226"/>
                  </a:cubicBezTo>
                  <a:cubicBezTo>
                    <a:pt x="18067" y="17217"/>
                    <a:pt x="17995" y="17213"/>
                    <a:pt x="17924" y="17213"/>
                  </a:cubicBezTo>
                  <a:cubicBezTo>
                    <a:pt x="17852" y="17213"/>
                    <a:pt x="17781" y="17217"/>
                    <a:pt x="17709" y="17226"/>
                  </a:cubicBezTo>
                  <a:cubicBezTo>
                    <a:pt x="17441" y="17262"/>
                    <a:pt x="17244" y="17316"/>
                    <a:pt x="17029" y="17387"/>
                  </a:cubicBezTo>
                  <a:cubicBezTo>
                    <a:pt x="16815" y="17441"/>
                    <a:pt x="16636" y="17530"/>
                    <a:pt x="16457" y="17584"/>
                  </a:cubicBezTo>
                  <a:cubicBezTo>
                    <a:pt x="16457" y="17602"/>
                    <a:pt x="16260" y="17727"/>
                    <a:pt x="16081" y="17852"/>
                  </a:cubicBezTo>
                  <a:cubicBezTo>
                    <a:pt x="15885" y="17995"/>
                    <a:pt x="15724" y="18121"/>
                    <a:pt x="15777" y="18121"/>
                  </a:cubicBezTo>
                  <a:cubicBezTo>
                    <a:pt x="14901" y="18657"/>
                    <a:pt x="14078" y="19355"/>
                    <a:pt x="13362" y="20160"/>
                  </a:cubicBezTo>
                  <a:cubicBezTo>
                    <a:pt x="12647" y="20947"/>
                    <a:pt x="12039" y="21859"/>
                    <a:pt x="11609" y="22825"/>
                  </a:cubicBezTo>
                  <a:cubicBezTo>
                    <a:pt x="11406" y="23282"/>
                    <a:pt x="11247" y="23755"/>
                    <a:pt x="11144" y="24232"/>
                  </a:cubicBezTo>
                  <a:lnTo>
                    <a:pt x="11144" y="24232"/>
                  </a:lnTo>
                  <a:cubicBezTo>
                    <a:pt x="11000" y="24279"/>
                    <a:pt x="10887" y="24311"/>
                    <a:pt x="10805" y="24327"/>
                  </a:cubicBezTo>
                  <a:cubicBezTo>
                    <a:pt x="10684" y="24368"/>
                    <a:pt x="10633" y="24388"/>
                    <a:pt x="10639" y="24388"/>
                  </a:cubicBezTo>
                  <a:cubicBezTo>
                    <a:pt x="10640" y="24388"/>
                    <a:pt x="10648" y="24386"/>
                    <a:pt x="10661" y="24381"/>
                  </a:cubicBezTo>
                  <a:cubicBezTo>
                    <a:pt x="10733" y="24367"/>
                    <a:pt x="10991" y="24318"/>
                    <a:pt x="11116" y="24318"/>
                  </a:cubicBezTo>
                  <a:cubicBezTo>
                    <a:pt x="11120" y="24318"/>
                    <a:pt x="11123" y="24318"/>
                    <a:pt x="11126" y="24318"/>
                  </a:cubicBezTo>
                  <a:lnTo>
                    <a:pt x="11126" y="24318"/>
                  </a:lnTo>
                  <a:cubicBezTo>
                    <a:pt x="11124" y="24328"/>
                    <a:pt x="11122" y="24337"/>
                    <a:pt x="11120" y="24347"/>
                  </a:cubicBezTo>
                  <a:lnTo>
                    <a:pt x="11120" y="24347"/>
                  </a:lnTo>
                  <a:cubicBezTo>
                    <a:pt x="10929" y="24409"/>
                    <a:pt x="10752" y="24458"/>
                    <a:pt x="10590" y="24506"/>
                  </a:cubicBezTo>
                  <a:cubicBezTo>
                    <a:pt x="10393" y="24542"/>
                    <a:pt x="10232" y="24578"/>
                    <a:pt x="10071" y="24614"/>
                  </a:cubicBezTo>
                  <a:cubicBezTo>
                    <a:pt x="9749" y="24685"/>
                    <a:pt x="9463" y="24721"/>
                    <a:pt x="9141" y="24757"/>
                  </a:cubicBezTo>
                  <a:cubicBezTo>
                    <a:pt x="8691" y="24810"/>
                    <a:pt x="8192" y="24873"/>
                    <a:pt x="7491" y="24873"/>
                  </a:cubicBezTo>
                  <a:cubicBezTo>
                    <a:pt x="7245" y="24873"/>
                    <a:pt x="6974" y="24865"/>
                    <a:pt x="6673" y="24846"/>
                  </a:cubicBezTo>
                  <a:lnTo>
                    <a:pt x="6673" y="24846"/>
                  </a:lnTo>
                  <a:cubicBezTo>
                    <a:pt x="6797" y="24850"/>
                    <a:pt x="6913" y="24851"/>
                    <a:pt x="7021" y="24851"/>
                  </a:cubicBezTo>
                  <a:cubicBezTo>
                    <a:pt x="7504" y="24851"/>
                    <a:pt x="7842" y="24822"/>
                    <a:pt x="8193" y="24793"/>
                  </a:cubicBezTo>
                  <a:cubicBezTo>
                    <a:pt x="8408" y="24757"/>
                    <a:pt x="8604" y="24739"/>
                    <a:pt x="8855" y="24703"/>
                  </a:cubicBezTo>
                  <a:cubicBezTo>
                    <a:pt x="9087" y="24667"/>
                    <a:pt x="9356" y="24632"/>
                    <a:pt x="9678" y="24596"/>
                  </a:cubicBezTo>
                  <a:lnTo>
                    <a:pt x="9266" y="24560"/>
                  </a:lnTo>
                  <a:cubicBezTo>
                    <a:pt x="8464" y="24707"/>
                    <a:pt x="7736" y="24795"/>
                    <a:pt x="6974" y="24795"/>
                  </a:cubicBezTo>
                  <a:cubicBezTo>
                    <a:pt x="6904" y="24795"/>
                    <a:pt x="6833" y="24794"/>
                    <a:pt x="6762" y="24793"/>
                  </a:cubicBezTo>
                  <a:cubicBezTo>
                    <a:pt x="5939" y="24775"/>
                    <a:pt x="5045" y="24703"/>
                    <a:pt x="4025" y="24310"/>
                  </a:cubicBezTo>
                  <a:lnTo>
                    <a:pt x="3882" y="24149"/>
                  </a:lnTo>
                  <a:cubicBezTo>
                    <a:pt x="3864" y="24149"/>
                    <a:pt x="3775" y="24113"/>
                    <a:pt x="3632" y="24041"/>
                  </a:cubicBezTo>
                  <a:cubicBezTo>
                    <a:pt x="3507" y="23970"/>
                    <a:pt x="3328" y="23880"/>
                    <a:pt x="3113" y="23737"/>
                  </a:cubicBezTo>
                  <a:cubicBezTo>
                    <a:pt x="2684" y="23451"/>
                    <a:pt x="2129" y="22986"/>
                    <a:pt x="1646" y="22306"/>
                  </a:cubicBezTo>
                  <a:cubicBezTo>
                    <a:pt x="1163" y="21627"/>
                    <a:pt x="788" y="20714"/>
                    <a:pt x="591" y="19713"/>
                  </a:cubicBezTo>
                  <a:cubicBezTo>
                    <a:pt x="484" y="19230"/>
                    <a:pt x="448" y="18693"/>
                    <a:pt x="394" y="18174"/>
                  </a:cubicBezTo>
                  <a:cubicBezTo>
                    <a:pt x="412" y="17638"/>
                    <a:pt x="394" y="17101"/>
                    <a:pt x="430" y="16564"/>
                  </a:cubicBezTo>
                  <a:cubicBezTo>
                    <a:pt x="519" y="14436"/>
                    <a:pt x="788" y="12379"/>
                    <a:pt x="1002" y="10912"/>
                  </a:cubicBezTo>
                  <a:cubicBezTo>
                    <a:pt x="1128" y="10179"/>
                    <a:pt x="1235" y="9588"/>
                    <a:pt x="1288" y="9231"/>
                  </a:cubicBezTo>
                  <a:cubicBezTo>
                    <a:pt x="1344" y="8954"/>
                    <a:pt x="1367" y="8795"/>
                    <a:pt x="1358" y="8795"/>
                  </a:cubicBezTo>
                  <a:cubicBezTo>
                    <a:pt x="1356" y="8795"/>
                    <a:pt x="1351" y="8808"/>
                    <a:pt x="1343" y="8834"/>
                  </a:cubicBezTo>
                  <a:lnTo>
                    <a:pt x="1343" y="8834"/>
                  </a:lnTo>
                  <a:cubicBezTo>
                    <a:pt x="1345" y="8827"/>
                    <a:pt x="1345" y="8824"/>
                    <a:pt x="1345" y="8824"/>
                  </a:cubicBezTo>
                  <a:lnTo>
                    <a:pt x="1345" y="8824"/>
                  </a:lnTo>
                  <a:cubicBezTo>
                    <a:pt x="1345" y="8824"/>
                    <a:pt x="1344" y="8828"/>
                    <a:pt x="1342" y="8837"/>
                  </a:cubicBezTo>
                  <a:cubicBezTo>
                    <a:pt x="1342" y="8836"/>
                    <a:pt x="1343" y="8835"/>
                    <a:pt x="1343" y="8834"/>
                  </a:cubicBezTo>
                  <a:lnTo>
                    <a:pt x="1343" y="8834"/>
                  </a:lnTo>
                  <a:cubicBezTo>
                    <a:pt x="1304" y="9015"/>
                    <a:pt x="716" y="11693"/>
                    <a:pt x="484" y="14418"/>
                  </a:cubicBezTo>
                  <a:cubicBezTo>
                    <a:pt x="452" y="14786"/>
                    <a:pt x="421" y="15155"/>
                    <a:pt x="392" y="15520"/>
                  </a:cubicBezTo>
                  <a:lnTo>
                    <a:pt x="392" y="15520"/>
                  </a:lnTo>
                  <a:lnTo>
                    <a:pt x="369" y="15331"/>
                  </a:lnTo>
                  <a:lnTo>
                    <a:pt x="369" y="15331"/>
                  </a:lnTo>
                  <a:cubicBezTo>
                    <a:pt x="372" y="15273"/>
                    <a:pt x="374" y="15213"/>
                    <a:pt x="376" y="15151"/>
                  </a:cubicBezTo>
                  <a:cubicBezTo>
                    <a:pt x="448" y="14221"/>
                    <a:pt x="573" y="12790"/>
                    <a:pt x="788" y="11395"/>
                  </a:cubicBezTo>
                  <a:cubicBezTo>
                    <a:pt x="823" y="11055"/>
                    <a:pt x="895" y="10697"/>
                    <a:pt x="949" y="10357"/>
                  </a:cubicBezTo>
                  <a:cubicBezTo>
                    <a:pt x="1020" y="10036"/>
                    <a:pt x="1074" y="9696"/>
                    <a:pt x="1128" y="9392"/>
                  </a:cubicBezTo>
                  <a:cubicBezTo>
                    <a:pt x="1271" y="8766"/>
                    <a:pt x="1396" y="8211"/>
                    <a:pt x="1485" y="7800"/>
                  </a:cubicBezTo>
                  <a:cubicBezTo>
                    <a:pt x="1533" y="7626"/>
                    <a:pt x="1575" y="7475"/>
                    <a:pt x="1610" y="7351"/>
                  </a:cubicBezTo>
                  <a:lnTo>
                    <a:pt x="1610" y="7351"/>
                  </a:lnTo>
                  <a:cubicBezTo>
                    <a:pt x="1610" y="7352"/>
                    <a:pt x="1610" y="7352"/>
                    <a:pt x="1610" y="7352"/>
                  </a:cubicBezTo>
                  <a:cubicBezTo>
                    <a:pt x="1686" y="7086"/>
                    <a:pt x="1719" y="6966"/>
                    <a:pt x="1719" y="6966"/>
                  </a:cubicBezTo>
                  <a:lnTo>
                    <a:pt x="1719" y="6966"/>
                  </a:lnTo>
                  <a:cubicBezTo>
                    <a:pt x="1718" y="6966"/>
                    <a:pt x="1679" y="7105"/>
                    <a:pt x="1610" y="7351"/>
                  </a:cubicBezTo>
                  <a:lnTo>
                    <a:pt x="1610" y="7351"/>
                  </a:lnTo>
                  <a:cubicBezTo>
                    <a:pt x="1524" y="7171"/>
                    <a:pt x="1920" y="6064"/>
                    <a:pt x="1813" y="6064"/>
                  </a:cubicBezTo>
                  <a:cubicBezTo>
                    <a:pt x="1811" y="6064"/>
                    <a:pt x="1809" y="6064"/>
                    <a:pt x="1807" y="6065"/>
                  </a:cubicBezTo>
                  <a:cubicBezTo>
                    <a:pt x="2201" y="4687"/>
                    <a:pt x="2666" y="3596"/>
                    <a:pt x="3131" y="2630"/>
                  </a:cubicBezTo>
                  <a:cubicBezTo>
                    <a:pt x="3256" y="2380"/>
                    <a:pt x="3363" y="2147"/>
                    <a:pt x="3489" y="1915"/>
                  </a:cubicBezTo>
                  <a:cubicBezTo>
                    <a:pt x="3614" y="1682"/>
                    <a:pt x="3739" y="1467"/>
                    <a:pt x="3882" y="1253"/>
                  </a:cubicBezTo>
                  <a:cubicBezTo>
                    <a:pt x="4007" y="1038"/>
                    <a:pt x="4150" y="824"/>
                    <a:pt x="4294" y="627"/>
                  </a:cubicBezTo>
                  <a:cubicBezTo>
                    <a:pt x="4315" y="594"/>
                    <a:pt x="4337" y="562"/>
                    <a:pt x="4359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3176325" y="4696525"/>
              <a:ext cx="492825" cy="467775"/>
            </a:xfrm>
            <a:custGeom>
              <a:avLst/>
              <a:gdLst/>
              <a:ahLst/>
              <a:cxnLst/>
              <a:rect l="l" t="t" r="r" b="b"/>
              <a:pathLst>
                <a:path w="19713" h="18711" extrusionOk="0">
                  <a:moveTo>
                    <a:pt x="12675" y="10236"/>
                  </a:moveTo>
                  <a:cubicBezTo>
                    <a:pt x="12698" y="10236"/>
                    <a:pt x="12693" y="10261"/>
                    <a:pt x="12666" y="10304"/>
                  </a:cubicBezTo>
                  <a:lnTo>
                    <a:pt x="12666" y="10304"/>
                  </a:lnTo>
                  <a:cubicBezTo>
                    <a:pt x="12653" y="10287"/>
                    <a:pt x="12640" y="10270"/>
                    <a:pt x="12628" y="10252"/>
                  </a:cubicBezTo>
                  <a:lnTo>
                    <a:pt x="12628" y="10252"/>
                  </a:lnTo>
                  <a:cubicBezTo>
                    <a:pt x="12650" y="10241"/>
                    <a:pt x="12665" y="10236"/>
                    <a:pt x="12675" y="10236"/>
                  </a:cubicBezTo>
                  <a:close/>
                  <a:moveTo>
                    <a:pt x="17966" y="423"/>
                  </a:moveTo>
                  <a:cubicBezTo>
                    <a:pt x="18148" y="423"/>
                    <a:pt x="18336" y="447"/>
                    <a:pt x="18514" y="501"/>
                  </a:cubicBezTo>
                  <a:cubicBezTo>
                    <a:pt x="18729" y="591"/>
                    <a:pt x="18961" y="716"/>
                    <a:pt x="19104" y="913"/>
                  </a:cubicBezTo>
                  <a:cubicBezTo>
                    <a:pt x="19247" y="1128"/>
                    <a:pt x="19283" y="1378"/>
                    <a:pt x="19301" y="1610"/>
                  </a:cubicBezTo>
                  <a:cubicBezTo>
                    <a:pt x="19301" y="2093"/>
                    <a:pt x="19140" y="2541"/>
                    <a:pt x="18961" y="2952"/>
                  </a:cubicBezTo>
                  <a:cubicBezTo>
                    <a:pt x="18782" y="3381"/>
                    <a:pt x="18568" y="3775"/>
                    <a:pt x="18335" y="4150"/>
                  </a:cubicBezTo>
                  <a:cubicBezTo>
                    <a:pt x="17852" y="4920"/>
                    <a:pt x="17334" y="5617"/>
                    <a:pt x="16779" y="6261"/>
                  </a:cubicBezTo>
                  <a:cubicBezTo>
                    <a:pt x="16242" y="6923"/>
                    <a:pt x="15688" y="7513"/>
                    <a:pt x="15151" y="8086"/>
                  </a:cubicBezTo>
                  <a:lnTo>
                    <a:pt x="15384" y="7871"/>
                  </a:lnTo>
                  <a:lnTo>
                    <a:pt x="15384" y="7871"/>
                  </a:lnTo>
                  <a:cubicBezTo>
                    <a:pt x="15133" y="8157"/>
                    <a:pt x="14633" y="8676"/>
                    <a:pt x="14239" y="9034"/>
                  </a:cubicBezTo>
                  <a:cubicBezTo>
                    <a:pt x="13926" y="9319"/>
                    <a:pt x="13665" y="9532"/>
                    <a:pt x="13621" y="9540"/>
                  </a:cubicBezTo>
                  <a:lnTo>
                    <a:pt x="13621" y="9540"/>
                  </a:lnTo>
                  <a:lnTo>
                    <a:pt x="13649" y="9481"/>
                  </a:lnTo>
                  <a:lnTo>
                    <a:pt x="13649" y="9481"/>
                  </a:lnTo>
                  <a:cubicBezTo>
                    <a:pt x="13616" y="9521"/>
                    <a:pt x="13608" y="9540"/>
                    <a:pt x="13619" y="9540"/>
                  </a:cubicBezTo>
                  <a:cubicBezTo>
                    <a:pt x="13619" y="9540"/>
                    <a:pt x="13620" y="9540"/>
                    <a:pt x="13621" y="9540"/>
                  </a:cubicBezTo>
                  <a:lnTo>
                    <a:pt x="13621" y="9540"/>
                  </a:lnTo>
                  <a:lnTo>
                    <a:pt x="13488" y="9821"/>
                  </a:lnTo>
                  <a:cubicBezTo>
                    <a:pt x="13046" y="10239"/>
                    <a:pt x="12873" y="10374"/>
                    <a:pt x="12827" y="10374"/>
                  </a:cubicBezTo>
                  <a:cubicBezTo>
                    <a:pt x="12742" y="10374"/>
                    <a:pt x="13072" y="9932"/>
                    <a:pt x="12974" y="9932"/>
                  </a:cubicBezTo>
                  <a:cubicBezTo>
                    <a:pt x="12935" y="9932"/>
                    <a:pt x="12827" y="10003"/>
                    <a:pt x="12596" y="10201"/>
                  </a:cubicBezTo>
                  <a:lnTo>
                    <a:pt x="12596" y="10201"/>
                  </a:lnTo>
                  <a:cubicBezTo>
                    <a:pt x="12595" y="10200"/>
                    <a:pt x="12594" y="10198"/>
                    <a:pt x="12593" y="10196"/>
                  </a:cubicBezTo>
                  <a:cubicBezTo>
                    <a:pt x="12218" y="9731"/>
                    <a:pt x="11967" y="9248"/>
                    <a:pt x="11842" y="8837"/>
                  </a:cubicBezTo>
                  <a:cubicBezTo>
                    <a:pt x="11466" y="8050"/>
                    <a:pt x="11270" y="7138"/>
                    <a:pt x="11395" y="6243"/>
                  </a:cubicBezTo>
                  <a:cubicBezTo>
                    <a:pt x="11502" y="5331"/>
                    <a:pt x="11932" y="4472"/>
                    <a:pt x="12486" y="3739"/>
                  </a:cubicBezTo>
                  <a:cubicBezTo>
                    <a:pt x="13058" y="2988"/>
                    <a:pt x="13774" y="2344"/>
                    <a:pt x="14561" y="1807"/>
                  </a:cubicBezTo>
                  <a:cubicBezTo>
                    <a:pt x="15330" y="1289"/>
                    <a:pt x="16189" y="841"/>
                    <a:pt x="17101" y="573"/>
                  </a:cubicBezTo>
                  <a:cubicBezTo>
                    <a:pt x="17334" y="501"/>
                    <a:pt x="17566" y="466"/>
                    <a:pt x="17799" y="430"/>
                  </a:cubicBezTo>
                  <a:cubicBezTo>
                    <a:pt x="17853" y="426"/>
                    <a:pt x="17909" y="423"/>
                    <a:pt x="17966" y="423"/>
                  </a:cubicBezTo>
                  <a:close/>
                  <a:moveTo>
                    <a:pt x="15831" y="7656"/>
                  </a:moveTo>
                  <a:lnTo>
                    <a:pt x="15831" y="7656"/>
                  </a:lnTo>
                  <a:cubicBezTo>
                    <a:pt x="15581" y="8050"/>
                    <a:pt x="15098" y="8676"/>
                    <a:pt x="14311" y="9338"/>
                  </a:cubicBezTo>
                  <a:cubicBezTo>
                    <a:pt x="13869" y="9784"/>
                    <a:pt x="13419" y="10212"/>
                    <a:pt x="12958" y="10625"/>
                  </a:cubicBezTo>
                  <a:lnTo>
                    <a:pt x="12958" y="10625"/>
                  </a:lnTo>
                  <a:cubicBezTo>
                    <a:pt x="12935" y="10600"/>
                    <a:pt x="12912" y="10574"/>
                    <a:pt x="12889" y="10547"/>
                  </a:cubicBezTo>
                  <a:lnTo>
                    <a:pt x="12889" y="10547"/>
                  </a:lnTo>
                  <a:cubicBezTo>
                    <a:pt x="13114" y="10373"/>
                    <a:pt x="13340" y="10195"/>
                    <a:pt x="13559" y="10018"/>
                  </a:cubicBezTo>
                  <a:cubicBezTo>
                    <a:pt x="13524" y="9946"/>
                    <a:pt x="13953" y="9517"/>
                    <a:pt x="14454" y="9016"/>
                  </a:cubicBezTo>
                  <a:cubicBezTo>
                    <a:pt x="14954" y="8515"/>
                    <a:pt x="15527" y="7960"/>
                    <a:pt x="15831" y="7656"/>
                  </a:cubicBezTo>
                  <a:close/>
                  <a:moveTo>
                    <a:pt x="11926" y="11515"/>
                  </a:moveTo>
                  <a:cubicBezTo>
                    <a:pt x="11634" y="11692"/>
                    <a:pt x="11315" y="11893"/>
                    <a:pt x="10805" y="12307"/>
                  </a:cubicBezTo>
                  <a:cubicBezTo>
                    <a:pt x="10767" y="12345"/>
                    <a:pt x="10729" y="12388"/>
                    <a:pt x="10744" y="12388"/>
                  </a:cubicBezTo>
                  <a:cubicBezTo>
                    <a:pt x="10752" y="12388"/>
                    <a:pt x="10774" y="12377"/>
                    <a:pt x="10816" y="12348"/>
                  </a:cubicBezTo>
                  <a:lnTo>
                    <a:pt x="10816" y="12348"/>
                  </a:lnTo>
                  <a:cubicBezTo>
                    <a:pt x="10230" y="12774"/>
                    <a:pt x="9456" y="13377"/>
                    <a:pt x="8701" y="13935"/>
                  </a:cubicBezTo>
                  <a:lnTo>
                    <a:pt x="8701" y="13935"/>
                  </a:lnTo>
                  <a:cubicBezTo>
                    <a:pt x="8807" y="13864"/>
                    <a:pt x="8912" y="13792"/>
                    <a:pt x="9016" y="13720"/>
                  </a:cubicBezTo>
                  <a:cubicBezTo>
                    <a:pt x="10029" y="13010"/>
                    <a:pt x="10998" y="12284"/>
                    <a:pt x="11926" y="11515"/>
                  </a:cubicBezTo>
                  <a:close/>
                  <a:moveTo>
                    <a:pt x="17727" y="1"/>
                  </a:moveTo>
                  <a:cubicBezTo>
                    <a:pt x="17638" y="19"/>
                    <a:pt x="17548" y="36"/>
                    <a:pt x="17459" y="36"/>
                  </a:cubicBezTo>
                  <a:cubicBezTo>
                    <a:pt x="17280" y="54"/>
                    <a:pt x="17119" y="108"/>
                    <a:pt x="16940" y="144"/>
                  </a:cubicBezTo>
                  <a:cubicBezTo>
                    <a:pt x="16779" y="197"/>
                    <a:pt x="16618" y="251"/>
                    <a:pt x="16439" y="305"/>
                  </a:cubicBezTo>
                  <a:cubicBezTo>
                    <a:pt x="16278" y="358"/>
                    <a:pt x="16117" y="430"/>
                    <a:pt x="15956" y="484"/>
                  </a:cubicBezTo>
                  <a:cubicBezTo>
                    <a:pt x="15312" y="770"/>
                    <a:pt x="14668" y="1110"/>
                    <a:pt x="14078" y="1539"/>
                  </a:cubicBezTo>
                  <a:cubicBezTo>
                    <a:pt x="13470" y="1968"/>
                    <a:pt x="12897" y="2451"/>
                    <a:pt x="12397" y="3024"/>
                  </a:cubicBezTo>
                  <a:cubicBezTo>
                    <a:pt x="11896" y="3596"/>
                    <a:pt x="11466" y="4240"/>
                    <a:pt x="11180" y="4973"/>
                  </a:cubicBezTo>
                  <a:cubicBezTo>
                    <a:pt x="10876" y="5707"/>
                    <a:pt x="10751" y="6512"/>
                    <a:pt x="10823" y="7281"/>
                  </a:cubicBezTo>
                  <a:cubicBezTo>
                    <a:pt x="10876" y="8068"/>
                    <a:pt x="11162" y="8783"/>
                    <a:pt x="11484" y="9409"/>
                  </a:cubicBezTo>
                  <a:cubicBezTo>
                    <a:pt x="11713" y="9815"/>
                    <a:pt x="11968" y="10185"/>
                    <a:pt x="12234" y="10525"/>
                  </a:cubicBezTo>
                  <a:lnTo>
                    <a:pt x="12234" y="10525"/>
                  </a:lnTo>
                  <a:cubicBezTo>
                    <a:pt x="12211" y="10546"/>
                    <a:pt x="12188" y="10568"/>
                    <a:pt x="12164" y="10590"/>
                  </a:cubicBezTo>
                  <a:cubicBezTo>
                    <a:pt x="12190" y="10569"/>
                    <a:pt x="12214" y="10549"/>
                    <a:pt x="12238" y="10530"/>
                  </a:cubicBezTo>
                  <a:lnTo>
                    <a:pt x="12238" y="10530"/>
                  </a:lnTo>
                  <a:cubicBezTo>
                    <a:pt x="12275" y="10578"/>
                    <a:pt x="12313" y="10625"/>
                    <a:pt x="12351" y="10672"/>
                  </a:cubicBezTo>
                  <a:lnTo>
                    <a:pt x="12351" y="10672"/>
                  </a:lnTo>
                  <a:cubicBezTo>
                    <a:pt x="12171" y="10857"/>
                    <a:pt x="11937" y="11075"/>
                    <a:pt x="11699" y="11270"/>
                  </a:cubicBezTo>
                  <a:cubicBezTo>
                    <a:pt x="11896" y="11144"/>
                    <a:pt x="12003" y="11270"/>
                    <a:pt x="12415" y="10912"/>
                  </a:cubicBezTo>
                  <a:cubicBezTo>
                    <a:pt x="12442" y="10891"/>
                    <a:pt x="12470" y="10870"/>
                    <a:pt x="12498" y="10848"/>
                  </a:cubicBezTo>
                  <a:lnTo>
                    <a:pt x="12498" y="10848"/>
                  </a:lnTo>
                  <a:cubicBezTo>
                    <a:pt x="12528" y="10883"/>
                    <a:pt x="12558" y="10918"/>
                    <a:pt x="12588" y="10953"/>
                  </a:cubicBezTo>
                  <a:lnTo>
                    <a:pt x="12588" y="10953"/>
                  </a:lnTo>
                  <a:cubicBezTo>
                    <a:pt x="12370" y="11143"/>
                    <a:pt x="12149" y="11330"/>
                    <a:pt x="11926" y="11515"/>
                  </a:cubicBezTo>
                  <a:lnTo>
                    <a:pt x="11926" y="11515"/>
                  </a:lnTo>
                  <a:cubicBezTo>
                    <a:pt x="12012" y="11462"/>
                    <a:pt x="12096" y="11412"/>
                    <a:pt x="12182" y="11359"/>
                  </a:cubicBezTo>
                  <a:cubicBezTo>
                    <a:pt x="12330" y="11267"/>
                    <a:pt x="12484" y="11170"/>
                    <a:pt x="12665" y="11040"/>
                  </a:cubicBezTo>
                  <a:lnTo>
                    <a:pt x="12665" y="11040"/>
                  </a:lnTo>
                  <a:cubicBezTo>
                    <a:pt x="13084" y="11510"/>
                    <a:pt x="13516" y="11915"/>
                    <a:pt x="13917" y="12271"/>
                  </a:cubicBezTo>
                  <a:cubicBezTo>
                    <a:pt x="14136" y="12474"/>
                    <a:pt x="14204" y="12551"/>
                    <a:pt x="14181" y="12551"/>
                  </a:cubicBezTo>
                  <a:cubicBezTo>
                    <a:pt x="14151" y="12551"/>
                    <a:pt x="13968" y="12423"/>
                    <a:pt x="13756" y="12271"/>
                  </a:cubicBezTo>
                  <a:cubicBezTo>
                    <a:pt x="13559" y="12128"/>
                    <a:pt x="13380" y="11949"/>
                    <a:pt x="13237" y="11842"/>
                  </a:cubicBezTo>
                  <a:cubicBezTo>
                    <a:pt x="13161" y="11788"/>
                    <a:pt x="13112" y="11747"/>
                    <a:pt x="13108" y="11747"/>
                  </a:cubicBezTo>
                  <a:lnTo>
                    <a:pt x="13108" y="11747"/>
                  </a:lnTo>
                  <a:cubicBezTo>
                    <a:pt x="13106" y="11747"/>
                    <a:pt x="13124" y="11764"/>
                    <a:pt x="13166" y="11806"/>
                  </a:cubicBezTo>
                  <a:lnTo>
                    <a:pt x="13148" y="11806"/>
                  </a:lnTo>
                  <a:cubicBezTo>
                    <a:pt x="13273" y="11914"/>
                    <a:pt x="13398" y="12003"/>
                    <a:pt x="13506" y="12110"/>
                  </a:cubicBezTo>
                  <a:cubicBezTo>
                    <a:pt x="13631" y="12200"/>
                    <a:pt x="13756" y="12271"/>
                    <a:pt x="13863" y="12361"/>
                  </a:cubicBezTo>
                  <a:cubicBezTo>
                    <a:pt x="14096" y="12522"/>
                    <a:pt x="14311" y="12683"/>
                    <a:pt x="14525" y="12826"/>
                  </a:cubicBezTo>
                  <a:cubicBezTo>
                    <a:pt x="14954" y="13094"/>
                    <a:pt x="15348" y="13327"/>
                    <a:pt x="15706" y="13523"/>
                  </a:cubicBezTo>
                  <a:cubicBezTo>
                    <a:pt x="16064" y="13702"/>
                    <a:pt x="16385" y="13863"/>
                    <a:pt x="16654" y="13989"/>
                  </a:cubicBezTo>
                  <a:cubicBezTo>
                    <a:pt x="16940" y="14114"/>
                    <a:pt x="17190" y="14203"/>
                    <a:pt x="17387" y="14275"/>
                  </a:cubicBezTo>
                  <a:cubicBezTo>
                    <a:pt x="17771" y="14408"/>
                    <a:pt x="18027" y="14468"/>
                    <a:pt x="18172" y="14468"/>
                  </a:cubicBezTo>
                  <a:cubicBezTo>
                    <a:pt x="18337" y="14468"/>
                    <a:pt x="18359" y="14390"/>
                    <a:pt x="18264" y="14257"/>
                  </a:cubicBezTo>
                  <a:cubicBezTo>
                    <a:pt x="18049" y="14167"/>
                    <a:pt x="17852" y="14060"/>
                    <a:pt x="17655" y="13971"/>
                  </a:cubicBezTo>
                  <a:cubicBezTo>
                    <a:pt x="17691" y="13953"/>
                    <a:pt x="17673" y="13863"/>
                    <a:pt x="17012" y="13523"/>
                  </a:cubicBezTo>
                  <a:cubicBezTo>
                    <a:pt x="16660" y="13328"/>
                    <a:pt x="16522" y="13262"/>
                    <a:pt x="16493" y="13262"/>
                  </a:cubicBezTo>
                  <a:cubicBezTo>
                    <a:pt x="16432" y="13262"/>
                    <a:pt x="16846" y="13548"/>
                    <a:pt x="16792" y="13548"/>
                  </a:cubicBezTo>
                  <a:cubicBezTo>
                    <a:pt x="16777" y="13548"/>
                    <a:pt x="16725" y="13526"/>
                    <a:pt x="16618" y="13470"/>
                  </a:cubicBezTo>
                  <a:cubicBezTo>
                    <a:pt x="16296" y="13201"/>
                    <a:pt x="15867" y="12933"/>
                    <a:pt x="15402" y="12593"/>
                  </a:cubicBezTo>
                  <a:cubicBezTo>
                    <a:pt x="14919" y="12289"/>
                    <a:pt x="14400" y="11914"/>
                    <a:pt x="13917" y="11520"/>
                  </a:cubicBezTo>
                  <a:cubicBezTo>
                    <a:pt x="13667" y="11305"/>
                    <a:pt x="13416" y="11109"/>
                    <a:pt x="13202" y="10876"/>
                  </a:cubicBezTo>
                  <a:cubicBezTo>
                    <a:pt x="13155" y="10830"/>
                    <a:pt x="13109" y="10783"/>
                    <a:pt x="13062" y="10735"/>
                  </a:cubicBezTo>
                  <a:lnTo>
                    <a:pt x="13062" y="10735"/>
                  </a:lnTo>
                  <a:cubicBezTo>
                    <a:pt x="13258" y="10575"/>
                    <a:pt x="13485" y="10378"/>
                    <a:pt x="13756" y="10125"/>
                  </a:cubicBezTo>
                  <a:lnTo>
                    <a:pt x="13756" y="10125"/>
                  </a:lnTo>
                  <a:cubicBezTo>
                    <a:pt x="13541" y="10310"/>
                    <a:pt x="13457" y="10375"/>
                    <a:pt x="13445" y="10375"/>
                  </a:cubicBezTo>
                  <a:cubicBezTo>
                    <a:pt x="13414" y="10375"/>
                    <a:pt x="13791" y="10001"/>
                    <a:pt x="13756" y="10001"/>
                  </a:cubicBezTo>
                  <a:cubicBezTo>
                    <a:pt x="13743" y="10001"/>
                    <a:pt x="13678" y="10049"/>
                    <a:pt x="13524" y="10179"/>
                  </a:cubicBezTo>
                  <a:cubicBezTo>
                    <a:pt x="14328" y="9338"/>
                    <a:pt x="15563" y="8461"/>
                    <a:pt x="16868" y="6834"/>
                  </a:cubicBezTo>
                  <a:lnTo>
                    <a:pt x="16868" y="6834"/>
                  </a:lnTo>
                  <a:cubicBezTo>
                    <a:pt x="16662" y="7079"/>
                    <a:pt x="16566" y="7170"/>
                    <a:pt x="16545" y="7170"/>
                  </a:cubicBezTo>
                  <a:cubicBezTo>
                    <a:pt x="16516" y="7170"/>
                    <a:pt x="16618" y="7007"/>
                    <a:pt x="16761" y="6834"/>
                  </a:cubicBezTo>
                  <a:cubicBezTo>
                    <a:pt x="17673" y="5832"/>
                    <a:pt x="18997" y="4061"/>
                    <a:pt x="19462" y="2648"/>
                  </a:cubicBezTo>
                  <a:lnTo>
                    <a:pt x="19462" y="2648"/>
                  </a:lnTo>
                  <a:cubicBezTo>
                    <a:pt x="19442" y="2677"/>
                    <a:pt x="19428" y="2691"/>
                    <a:pt x="19419" y="2691"/>
                  </a:cubicBezTo>
                  <a:cubicBezTo>
                    <a:pt x="19412" y="2691"/>
                    <a:pt x="19408" y="2682"/>
                    <a:pt x="19408" y="2666"/>
                  </a:cubicBezTo>
                  <a:cubicBezTo>
                    <a:pt x="19623" y="2076"/>
                    <a:pt x="19713" y="1610"/>
                    <a:pt x="19569" y="1074"/>
                  </a:cubicBezTo>
                  <a:cubicBezTo>
                    <a:pt x="19534" y="949"/>
                    <a:pt x="19462" y="823"/>
                    <a:pt x="19373" y="680"/>
                  </a:cubicBezTo>
                  <a:cubicBezTo>
                    <a:pt x="19337" y="627"/>
                    <a:pt x="19283" y="573"/>
                    <a:pt x="19230" y="501"/>
                  </a:cubicBezTo>
                  <a:cubicBezTo>
                    <a:pt x="19176" y="448"/>
                    <a:pt x="19104" y="412"/>
                    <a:pt x="19051" y="358"/>
                  </a:cubicBezTo>
                  <a:cubicBezTo>
                    <a:pt x="18979" y="287"/>
                    <a:pt x="18908" y="269"/>
                    <a:pt x="18836" y="215"/>
                  </a:cubicBezTo>
                  <a:cubicBezTo>
                    <a:pt x="18747" y="180"/>
                    <a:pt x="18675" y="144"/>
                    <a:pt x="18586" y="126"/>
                  </a:cubicBezTo>
                  <a:cubicBezTo>
                    <a:pt x="18514" y="90"/>
                    <a:pt x="18425" y="54"/>
                    <a:pt x="18335" y="36"/>
                  </a:cubicBezTo>
                  <a:cubicBezTo>
                    <a:pt x="18228" y="19"/>
                    <a:pt x="18121" y="1"/>
                    <a:pt x="18013" y="1"/>
                  </a:cubicBezTo>
                  <a:close/>
                  <a:moveTo>
                    <a:pt x="8701" y="13935"/>
                  </a:moveTo>
                  <a:lnTo>
                    <a:pt x="8701" y="13935"/>
                  </a:lnTo>
                  <a:cubicBezTo>
                    <a:pt x="6839" y="15200"/>
                    <a:pt x="4822" y="16418"/>
                    <a:pt x="2469" y="17620"/>
                  </a:cubicBezTo>
                  <a:cubicBezTo>
                    <a:pt x="2630" y="17546"/>
                    <a:pt x="2744" y="17485"/>
                    <a:pt x="2769" y="17485"/>
                  </a:cubicBezTo>
                  <a:cubicBezTo>
                    <a:pt x="2775" y="17485"/>
                    <a:pt x="2776" y="17488"/>
                    <a:pt x="2773" y="17494"/>
                  </a:cubicBezTo>
                  <a:cubicBezTo>
                    <a:pt x="2326" y="17799"/>
                    <a:pt x="1628" y="18085"/>
                    <a:pt x="1038" y="18317"/>
                  </a:cubicBezTo>
                  <a:cubicBezTo>
                    <a:pt x="466" y="18532"/>
                    <a:pt x="1" y="18675"/>
                    <a:pt x="54" y="18711"/>
                  </a:cubicBezTo>
                  <a:cubicBezTo>
                    <a:pt x="573" y="18568"/>
                    <a:pt x="1378" y="18228"/>
                    <a:pt x="2076" y="17906"/>
                  </a:cubicBezTo>
                  <a:cubicBezTo>
                    <a:pt x="2773" y="17566"/>
                    <a:pt x="3381" y="17244"/>
                    <a:pt x="3560" y="17190"/>
                  </a:cubicBezTo>
                  <a:cubicBezTo>
                    <a:pt x="3615" y="17154"/>
                    <a:pt x="3624" y="17142"/>
                    <a:pt x="3611" y="17142"/>
                  </a:cubicBezTo>
                  <a:cubicBezTo>
                    <a:pt x="3586" y="17142"/>
                    <a:pt x="3472" y="17189"/>
                    <a:pt x="3440" y="17189"/>
                  </a:cubicBezTo>
                  <a:cubicBezTo>
                    <a:pt x="3409" y="17189"/>
                    <a:pt x="3458" y="17143"/>
                    <a:pt x="3757" y="16958"/>
                  </a:cubicBezTo>
                  <a:cubicBezTo>
                    <a:pt x="4365" y="16636"/>
                    <a:pt x="4616" y="16511"/>
                    <a:pt x="4812" y="16421"/>
                  </a:cubicBezTo>
                  <a:cubicBezTo>
                    <a:pt x="5009" y="16332"/>
                    <a:pt x="5152" y="16260"/>
                    <a:pt x="5528" y="16081"/>
                  </a:cubicBezTo>
                  <a:cubicBezTo>
                    <a:pt x="5725" y="15920"/>
                    <a:pt x="5921" y="15777"/>
                    <a:pt x="6118" y="15616"/>
                  </a:cubicBezTo>
                  <a:cubicBezTo>
                    <a:pt x="6120" y="15617"/>
                    <a:pt x="6122" y="15617"/>
                    <a:pt x="6125" y="15617"/>
                  </a:cubicBezTo>
                  <a:cubicBezTo>
                    <a:pt x="6271" y="15617"/>
                    <a:pt x="7118" y="15086"/>
                    <a:pt x="8086" y="14382"/>
                  </a:cubicBezTo>
                  <a:cubicBezTo>
                    <a:pt x="8287" y="14240"/>
                    <a:pt x="8493" y="14089"/>
                    <a:pt x="8701" y="13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39" name="Google Shape;939;p10"/>
          <p:cNvSpPr txBox="1">
            <a:spLocks noGrp="1"/>
          </p:cNvSpPr>
          <p:nvPr>
            <p:ph type="title"/>
          </p:nvPr>
        </p:nvSpPr>
        <p:spPr>
          <a:xfrm>
            <a:off x="720000" y="3887525"/>
            <a:ext cx="7704000" cy="69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2062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●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○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■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●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○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■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●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○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Prime" panose="00000509000000000000"/>
              <a:buChar char="■"/>
              <a:defRPr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2"/>
        </a:soli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7"/>
          <p:cNvSpPr txBox="1">
            <a:spLocks noGrp="1"/>
          </p:cNvSpPr>
          <p:nvPr>
            <p:ph type="ctrTitle"/>
          </p:nvPr>
        </p:nvSpPr>
        <p:spPr>
          <a:xfrm>
            <a:off x="757237" y="1521354"/>
            <a:ext cx="8083231" cy="19433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Đề tài: Quản lí Trung tâm </a:t>
            </a:r>
            <a:r>
              <a:rPr lang="vi-VN" sz="5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Anh </a:t>
            </a:r>
            <a:r>
              <a:rPr lang="vi-VN" sz="5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ngữ </a:t>
            </a:r>
            <a:r>
              <a:rPr lang="vi-VN" sz="5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Shine School</a:t>
            </a:r>
            <a:endParaRPr sz="5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5" name="Google Shape;133;p1" descr="A logo with a book and a graduation cap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3091" y="224539"/>
            <a:ext cx="1235716" cy="11724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35;p1"/>
          <p:cNvSpPr txBox="1"/>
          <p:nvPr/>
        </p:nvSpPr>
        <p:spPr>
          <a:xfrm>
            <a:off x="1114579" y="456141"/>
            <a:ext cx="74758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TRƯỜNG ĐẠI HỌC CÔNG THƯƠNG TP.HCM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35;p1"/>
          <p:cNvSpPr txBox="1"/>
          <p:nvPr/>
        </p:nvSpPr>
        <p:spPr>
          <a:xfrm>
            <a:off x="2064698" y="788713"/>
            <a:ext cx="74758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8" y="115469"/>
            <a:ext cx="7717500" cy="594300"/>
          </a:xfrm>
        </p:spPr>
        <p:txBody>
          <a:bodyPr/>
          <a:lstStyle/>
          <a:p>
            <a:pPr algn="l"/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05. </a:t>
            </a:r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Phân tích thiết kế</a:t>
            </a:r>
            <a:br>
              <a:rPr lang="vi-VN" sz="3200" dirty="0"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</a:b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775"/>
            <a:ext cx="9144000" cy="4433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06" y="1874551"/>
            <a:ext cx="8572500" cy="2070170"/>
          </a:xfrm>
        </p:spPr>
        <p:txBody>
          <a:bodyPr/>
          <a:lstStyle/>
          <a:p>
            <a:pPr algn="l"/>
            <a:r>
              <a:rPr lang="vi-VN" sz="5400" dirty="0">
                <a:solidFill>
                  <a:schemeClr val="accent1">
                    <a:lumMod val="10000"/>
                  </a:schemeClr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06. Demo </a:t>
            </a:r>
            <a:r>
              <a:rPr lang="vi-VN" sz="5400" dirty="0" smtClean="0">
                <a:solidFill>
                  <a:schemeClr val="accent1">
                    <a:lumMod val="10000"/>
                  </a:schemeClr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chương </a:t>
            </a:r>
            <a:r>
              <a:rPr lang="vi-VN" sz="5400" dirty="0">
                <a:solidFill>
                  <a:schemeClr val="accent1">
                    <a:lumMod val="10000"/>
                  </a:schemeClr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trình</a:t>
            </a:r>
            <a:endParaRPr lang="en-US" sz="5400" b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3" name="Google Shape;2134;p51"/>
          <p:cNvGrpSpPr/>
          <p:nvPr/>
        </p:nvGrpSpPr>
        <p:grpSpPr>
          <a:xfrm rot="18804187">
            <a:off x="437708" y="3078633"/>
            <a:ext cx="969516" cy="2232786"/>
            <a:chOff x="6529419" y="1724307"/>
            <a:chExt cx="1480463" cy="2931917"/>
          </a:xfrm>
        </p:grpSpPr>
        <p:grpSp>
          <p:nvGrpSpPr>
            <p:cNvPr id="4" name="Google Shape;2135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0" name="Google Shape;2136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2" name="Google Shape;2137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" name="Google Shape;2138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1" name="Google Shape;2139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" name="Google Shape;2140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" name="Google Shape;2141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8" name="Google Shape;2142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" name="Google Shape;2143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3" name="Google Shape;2144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4" name="Google Shape;2145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" name="Google Shape;2146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" name="Google Shape;2147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" name="Google Shape;2148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" name="Google Shape;2149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4" name="Google Shape;2150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0" name="Google Shape;2151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" name="Google Shape;2152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" name="Google Shape;2153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6" name="Google Shape;2154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" name="Google Shape;2155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" name="Google Shape;2156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" name="Google Shape;2157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" name="Google Shape;2158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8" name="Google Shape;2159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" name="Google Shape;2160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" name="Google Shape;2161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9" name="Google Shape;2162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0" name="Google Shape;2163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" name="Google Shape;2164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8" name="Google Shape;2165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9" name="Google Shape;2166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" name="Google Shape;2167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" name="Google Shape;2168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" name="Google Shape;2169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1" name="Google Shape;2170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" name="Google Shape;2171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" name="Google Shape;2172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" name="Google Shape;2173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" name="Google Shape;2174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222164" y="791307"/>
            <a:ext cx="8036010" cy="14561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vi-VN" sz="6600" dirty="0" smtClean="0">
                <a:solidFill>
                  <a:schemeClr val="tx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 </a:t>
            </a:r>
            <a:br>
              <a:rPr lang="vi-VN" sz="6600" b="1" dirty="0" smtClean="0">
                <a:solidFill>
                  <a:schemeClr val="tx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</a:br>
            <a:endParaRPr lang="vi-VN" sz="6600" b="1" dirty="0">
              <a:solidFill>
                <a:schemeClr val="tx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grpSp>
        <p:nvGrpSpPr>
          <p:cNvPr id="8" name="Google Shape;1247;p45"/>
          <p:cNvGrpSpPr/>
          <p:nvPr/>
        </p:nvGrpSpPr>
        <p:grpSpPr>
          <a:xfrm>
            <a:off x="7507128" y="21729"/>
            <a:ext cx="1837278" cy="2129228"/>
            <a:chOff x="5406050" y="986200"/>
            <a:chExt cx="2703553" cy="3301047"/>
          </a:xfrm>
        </p:grpSpPr>
        <p:sp>
          <p:nvSpPr>
            <p:cNvPr id="9" name="Google Shape;1248;p45"/>
            <p:cNvSpPr/>
            <p:nvPr/>
          </p:nvSpPr>
          <p:spPr>
            <a:xfrm>
              <a:off x="5406050" y="2048562"/>
              <a:ext cx="833819" cy="658941"/>
            </a:xfrm>
            <a:custGeom>
              <a:avLst/>
              <a:gdLst/>
              <a:ahLst/>
              <a:cxnLst/>
              <a:rect l="l" t="t" r="r" b="b"/>
              <a:pathLst>
                <a:path w="19587" h="15479" extrusionOk="0">
                  <a:moveTo>
                    <a:pt x="16145" y="1"/>
                  </a:moveTo>
                  <a:lnTo>
                    <a:pt x="1" y="5656"/>
                  </a:lnTo>
                  <a:lnTo>
                    <a:pt x="3453" y="15479"/>
                  </a:lnTo>
                  <a:lnTo>
                    <a:pt x="19586" y="9835"/>
                  </a:lnTo>
                  <a:lnTo>
                    <a:pt x="16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249;p45"/>
            <p:cNvSpPr/>
            <p:nvPr/>
          </p:nvSpPr>
          <p:spPr>
            <a:xfrm>
              <a:off x="5406561" y="2271592"/>
              <a:ext cx="833819" cy="200760"/>
            </a:xfrm>
            <a:custGeom>
              <a:avLst/>
              <a:gdLst/>
              <a:ahLst/>
              <a:cxnLst/>
              <a:rect l="l" t="t" r="r" b="b"/>
              <a:pathLst>
                <a:path w="19587" h="4716" extrusionOk="0">
                  <a:moveTo>
                    <a:pt x="1191" y="0"/>
                  </a:moveTo>
                  <a:lnTo>
                    <a:pt x="1024" y="60"/>
                  </a:lnTo>
                  <a:lnTo>
                    <a:pt x="798" y="131"/>
                  </a:lnTo>
                  <a:lnTo>
                    <a:pt x="620" y="191"/>
                  </a:lnTo>
                  <a:lnTo>
                    <a:pt x="239" y="322"/>
                  </a:lnTo>
                  <a:lnTo>
                    <a:pt x="155" y="358"/>
                  </a:lnTo>
                  <a:lnTo>
                    <a:pt x="1" y="417"/>
                  </a:lnTo>
                  <a:lnTo>
                    <a:pt x="96" y="715"/>
                  </a:lnTo>
                  <a:lnTo>
                    <a:pt x="155" y="893"/>
                  </a:lnTo>
                  <a:lnTo>
                    <a:pt x="251" y="1120"/>
                  </a:lnTo>
                  <a:lnTo>
                    <a:pt x="6275" y="2263"/>
                  </a:lnTo>
                  <a:lnTo>
                    <a:pt x="6692" y="2334"/>
                  </a:lnTo>
                  <a:lnTo>
                    <a:pt x="7109" y="2406"/>
                  </a:lnTo>
                  <a:lnTo>
                    <a:pt x="8764" y="2727"/>
                  </a:lnTo>
                  <a:lnTo>
                    <a:pt x="8990" y="2763"/>
                  </a:lnTo>
                  <a:lnTo>
                    <a:pt x="9025" y="2787"/>
                  </a:lnTo>
                  <a:lnTo>
                    <a:pt x="9228" y="2810"/>
                  </a:lnTo>
                  <a:lnTo>
                    <a:pt x="9264" y="2822"/>
                  </a:lnTo>
                  <a:lnTo>
                    <a:pt x="9490" y="2870"/>
                  </a:lnTo>
                  <a:lnTo>
                    <a:pt x="10180" y="2989"/>
                  </a:lnTo>
                  <a:lnTo>
                    <a:pt x="10395" y="3037"/>
                  </a:lnTo>
                  <a:lnTo>
                    <a:pt x="10454" y="3048"/>
                  </a:lnTo>
                  <a:lnTo>
                    <a:pt x="10633" y="3084"/>
                  </a:lnTo>
                  <a:lnTo>
                    <a:pt x="10680" y="3096"/>
                  </a:lnTo>
                  <a:lnTo>
                    <a:pt x="10907" y="3144"/>
                  </a:lnTo>
                  <a:lnTo>
                    <a:pt x="11038" y="3156"/>
                  </a:lnTo>
                  <a:lnTo>
                    <a:pt x="11335" y="3215"/>
                  </a:lnTo>
                  <a:lnTo>
                    <a:pt x="11740" y="3287"/>
                  </a:lnTo>
                  <a:lnTo>
                    <a:pt x="19253" y="4715"/>
                  </a:lnTo>
                  <a:lnTo>
                    <a:pt x="19586" y="4596"/>
                  </a:lnTo>
                  <a:lnTo>
                    <a:pt x="19562" y="4549"/>
                  </a:lnTo>
                  <a:lnTo>
                    <a:pt x="19348" y="3941"/>
                  </a:lnTo>
                  <a:lnTo>
                    <a:pt x="19265" y="3715"/>
                  </a:lnTo>
                  <a:lnTo>
                    <a:pt x="19229" y="3620"/>
                  </a:lnTo>
                  <a:lnTo>
                    <a:pt x="19181" y="3477"/>
                  </a:lnTo>
                  <a:lnTo>
                    <a:pt x="19146" y="3394"/>
                  </a:lnTo>
                  <a:lnTo>
                    <a:pt x="14169" y="2441"/>
                  </a:lnTo>
                  <a:lnTo>
                    <a:pt x="13752" y="2358"/>
                  </a:lnTo>
                  <a:lnTo>
                    <a:pt x="13347" y="2286"/>
                  </a:lnTo>
                  <a:lnTo>
                    <a:pt x="11800" y="1989"/>
                  </a:lnTo>
                  <a:lnTo>
                    <a:pt x="11561" y="1965"/>
                  </a:lnTo>
                  <a:lnTo>
                    <a:pt x="11514" y="1953"/>
                  </a:lnTo>
                  <a:lnTo>
                    <a:pt x="11335" y="1917"/>
                  </a:lnTo>
                  <a:lnTo>
                    <a:pt x="11288" y="1905"/>
                  </a:lnTo>
                  <a:lnTo>
                    <a:pt x="11050" y="1858"/>
                  </a:lnTo>
                  <a:lnTo>
                    <a:pt x="10383" y="1727"/>
                  </a:lnTo>
                  <a:lnTo>
                    <a:pt x="10145" y="1691"/>
                  </a:lnTo>
                  <a:lnTo>
                    <a:pt x="10097" y="1679"/>
                  </a:lnTo>
                  <a:lnTo>
                    <a:pt x="9918" y="1655"/>
                  </a:lnTo>
                  <a:lnTo>
                    <a:pt x="9859" y="1632"/>
                  </a:lnTo>
                  <a:lnTo>
                    <a:pt x="9645" y="1596"/>
                  </a:lnTo>
                  <a:lnTo>
                    <a:pt x="8347" y="1358"/>
                  </a:lnTo>
                  <a:lnTo>
                    <a:pt x="8121" y="1310"/>
                  </a:lnTo>
                  <a:lnTo>
                    <a:pt x="7882" y="1263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E1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0;p45"/>
            <p:cNvSpPr/>
            <p:nvPr/>
          </p:nvSpPr>
          <p:spPr>
            <a:xfrm>
              <a:off x="5415160" y="2264483"/>
              <a:ext cx="824709" cy="214468"/>
            </a:xfrm>
            <a:custGeom>
              <a:avLst/>
              <a:gdLst/>
              <a:ahLst/>
              <a:cxnLst/>
              <a:rect l="l" t="t" r="r" b="b"/>
              <a:pathLst>
                <a:path w="19373" h="5038" extrusionOk="0">
                  <a:moveTo>
                    <a:pt x="1382" y="1"/>
                  </a:moveTo>
                  <a:lnTo>
                    <a:pt x="596" y="287"/>
                  </a:lnTo>
                  <a:lnTo>
                    <a:pt x="7752" y="1632"/>
                  </a:lnTo>
                  <a:lnTo>
                    <a:pt x="7990" y="1680"/>
                  </a:lnTo>
                  <a:lnTo>
                    <a:pt x="8228" y="1727"/>
                  </a:lnTo>
                  <a:lnTo>
                    <a:pt x="9300" y="1918"/>
                  </a:lnTo>
                  <a:lnTo>
                    <a:pt x="9526" y="1965"/>
                  </a:lnTo>
                  <a:lnTo>
                    <a:pt x="9574" y="1977"/>
                  </a:lnTo>
                  <a:lnTo>
                    <a:pt x="9752" y="2013"/>
                  </a:lnTo>
                  <a:lnTo>
                    <a:pt x="9800" y="2025"/>
                  </a:lnTo>
                  <a:lnTo>
                    <a:pt x="10014" y="2072"/>
                  </a:lnTo>
                  <a:lnTo>
                    <a:pt x="10693" y="2203"/>
                  </a:lnTo>
                  <a:lnTo>
                    <a:pt x="10907" y="2251"/>
                  </a:lnTo>
                  <a:lnTo>
                    <a:pt x="10955" y="2263"/>
                  </a:lnTo>
                  <a:lnTo>
                    <a:pt x="11133" y="2299"/>
                  </a:lnTo>
                  <a:lnTo>
                    <a:pt x="11181" y="2311"/>
                  </a:lnTo>
                  <a:lnTo>
                    <a:pt x="11407" y="2358"/>
                  </a:lnTo>
                  <a:lnTo>
                    <a:pt x="12693" y="2596"/>
                  </a:lnTo>
                  <a:lnTo>
                    <a:pt x="13110" y="2668"/>
                  </a:lnTo>
                  <a:lnTo>
                    <a:pt x="13526" y="2739"/>
                  </a:lnTo>
                  <a:lnTo>
                    <a:pt x="18991" y="3763"/>
                  </a:lnTo>
                  <a:lnTo>
                    <a:pt x="18825" y="3311"/>
                  </a:lnTo>
                  <a:lnTo>
                    <a:pt x="14348" y="2477"/>
                  </a:lnTo>
                  <a:lnTo>
                    <a:pt x="13931" y="2394"/>
                  </a:lnTo>
                  <a:lnTo>
                    <a:pt x="13515" y="2322"/>
                  </a:lnTo>
                  <a:lnTo>
                    <a:pt x="11717" y="1977"/>
                  </a:lnTo>
                  <a:lnTo>
                    <a:pt x="11490" y="1930"/>
                  </a:lnTo>
                  <a:lnTo>
                    <a:pt x="11443" y="1918"/>
                  </a:lnTo>
                  <a:lnTo>
                    <a:pt x="11264" y="1894"/>
                  </a:lnTo>
                  <a:lnTo>
                    <a:pt x="11229" y="1870"/>
                  </a:lnTo>
                  <a:lnTo>
                    <a:pt x="10990" y="1834"/>
                  </a:lnTo>
                  <a:lnTo>
                    <a:pt x="10312" y="1691"/>
                  </a:lnTo>
                  <a:lnTo>
                    <a:pt x="10097" y="1656"/>
                  </a:lnTo>
                  <a:lnTo>
                    <a:pt x="10050" y="1632"/>
                  </a:lnTo>
                  <a:lnTo>
                    <a:pt x="9871" y="1608"/>
                  </a:lnTo>
                  <a:lnTo>
                    <a:pt x="9824" y="1596"/>
                  </a:lnTo>
                  <a:lnTo>
                    <a:pt x="9597" y="1549"/>
                  </a:lnTo>
                  <a:lnTo>
                    <a:pt x="8085" y="1263"/>
                  </a:lnTo>
                  <a:lnTo>
                    <a:pt x="7847" y="1215"/>
                  </a:lnTo>
                  <a:lnTo>
                    <a:pt x="7609" y="1179"/>
                  </a:lnTo>
                  <a:lnTo>
                    <a:pt x="1382" y="1"/>
                  </a:lnTo>
                  <a:close/>
                  <a:moveTo>
                    <a:pt x="1" y="1037"/>
                  </a:moveTo>
                  <a:lnTo>
                    <a:pt x="168" y="1501"/>
                  </a:lnTo>
                  <a:lnTo>
                    <a:pt x="5728" y="2561"/>
                  </a:lnTo>
                  <a:lnTo>
                    <a:pt x="6145" y="2632"/>
                  </a:lnTo>
                  <a:lnTo>
                    <a:pt x="6561" y="2703"/>
                  </a:lnTo>
                  <a:lnTo>
                    <a:pt x="8466" y="3061"/>
                  </a:lnTo>
                  <a:lnTo>
                    <a:pt x="8692" y="3108"/>
                  </a:lnTo>
                  <a:lnTo>
                    <a:pt x="8740" y="3120"/>
                  </a:lnTo>
                  <a:lnTo>
                    <a:pt x="8919" y="3156"/>
                  </a:lnTo>
                  <a:lnTo>
                    <a:pt x="8966" y="3168"/>
                  </a:lnTo>
                  <a:lnTo>
                    <a:pt x="9181" y="3215"/>
                  </a:lnTo>
                  <a:lnTo>
                    <a:pt x="9859" y="3346"/>
                  </a:lnTo>
                  <a:lnTo>
                    <a:pt x="10074" y="3394"/>
                  </a:lnTo>
                  <a:lnTo>
                    <a:pt x="10121" y="3406"/>
                  </a:lnTo>
                  <a:lnTo>
                    <a:pt x="10300" y="3442"/>
                  </a:lnTo>
                  <a:lnTo>
                    <a:pt x="10347" y="3454"/>
                  </a:lnTo>
                  <a:lnTo>
                    <a:pt x="10574" y="3501"/>
                  </a:lnTo>
                  <a:lnTo>
                    <a:pt x="10931" y="3573"/>
                  </a:lnTo>
                  <a:lnTo>
                    <a:pt x="11169" y="3620"/>
                  </a:lnTo>
                  <a:lnTo>
                    <a:pt x="11395" y="3668"/>
                  </a:lnTo>
                  <a:lnTo>
                    <a:pt x="18658" y="5037"/>
                  </a:lnTo>
                  <a:lnTo>
                    <a:pt x="19372" y="4775"/>
                  </a:lnTo>
                  <a:lnTo>
                    <a:pt x="19360" y="4739"/>
                  </a:lnTo>
                  <a:lnTo>
                    <a:pt x="11943" y="3323"/>
                  </a:lnTo>
                  <a:lnTo>
                    <a:pt x="11526" y="3251"/>
                  </a:lnTo>
                  <a:lnTo>
                    <a:pt x="11109" y="3168"/>
                  </a:lnTo>
                  <a:lnTo>
                    <a:pt x="10848" y="3120"/>
                  </a:lnTo>
                  <a:lnTo>
                    <a:pt x="10633" y="3084"/>
                  </a:lnTo>
                  <a:lnTo>
                    <a:pt x="10586" y="3061"/>
                  </a:lnTo>
                  <a:lnTo>
                    <a:pt x="10407" y="3037"/>
                  </a:lnTo>
                  <a:lnTo>
                    <a:pt x="10359" y="3025"/>
                  </a:lnTo>
                  <a:lnTo>
                    <a:pt x="10133" y="2977"/>
                  </a:lnTo>
                  <a:lnTo>
                    <a:pt x="9466" y="2846"/>
                  </a:lnTo>
                  <a:lnTo>
                    <a:pt x="9240" y="2799"/>
                  </a:lnTo>
                  <a:lnTo>
                    <a:pt x="9204" y="2787"/>
                  </a:lnTo>
                  <a:lnTo>
                    <a:pt x="9026" y="2751"/>
                  </a:lnTo>
                  <a:lnTo>
                    <a:pt x="8978" y="2739"/>
                  </a:lnTo>
                  <a:lnTo>
                    <a:pt x="8752" y="2692"/>
                  </a:lnTo>
                  <a:lnTo>
                    <a:pt x="7359" y="2430"/>
                  </a:lnTo>
                  <a:lnTo>
                    <a:pt x="6942" y="2346"/>
                  </a:lnTo>
                  <a:lnTo>
                    <a:pt x="6526" y="2275"/>
                  </a:lnTo>
                  <a:lnTo>
                    <a:pt x="1" y="10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1;p45"/>
            <p:cNvSpPr/>
            <p:nvPr/>
          </p:nvSpPr>
          <p:spPr>
            <a:xfrm>
              <a:off x="5406561" y="2279681"/>
              <a:ext cx="833819" cy="200760"/>
            </a:xfrm>
            <a:custGeom>
              <a:avLst/>
              <a:gdLst/>
              <a:ahLst/>
              <a:cxnLst/>
              <a:rect l="l" t="t" r="r" b="b"/>
              <a:pathLst>
                <a:path w="19587" h="4716" extrusionOk="0">
                  <a:moveTo>
                    <a:pt x="620" y="1"/>
                  </a:moveTo>
                  <a:lnTo>
                    <a:pt x="239" y="132"/>
                  </a:lnTo>
                  <a:lnTo>
                    <a:pt x="155" y="168"/>
                  </a:lnTo>
                  <a:lnTo>
                    <a:pt x="1" y="227"/>
                  </a:lnTo>
                  <a:lnTo>
                    <a:pt x="96" y="525"/>
                  </a:lnTo>
                  <a:lnTo>
                    <a:pt x="155" y="703"/>
                  </a:lnTo>
                  <a:lnTo>
                    <a:pt x="251" y="930"/>
                  </a:lnTo>
                  <a:lnTo>
                    <a:pt x="274" y="1025"/>
                  </a:lnTo>
                  <a:lnTo>
                    <a:pt x="322" y="1168"/>
                  </a:lnTo>
                  <a:lnTo>
                    <a:pt x="358" y="1251"/>
                  </a:lnTo>
                  <a:lnTo>
                    <a:pt x="5727" y="2263"/>
                  </a:lnTo>
                  <a:lnTo>
                    <a:pt x="6132" y="2358"/>
                  </a:lnTo>
                  <a:lnTo>
                    <a:pt x="6549" y="2430"/>
                  </a:lnTo>
                  <a:lnTo>
                    <a:pt x="8549" y="2799"/>
                  </a:lnTo>
                  <a:lnTo>
                    <a:pt x="8775" y="2847"/>
                  </a:lnTo>
                  <a:lnTo>
                    <a:pt x="8835" y="2858"/>
                  </a:lnTo>
                  <a:lnTo>
                    <a:pt x="9014" y="2894"/>
                  </a:lnTo>
                  <a:lnTo>
                    <a:pt x="9061" y="2906"/>
                  </a:lnTo>
                  <a:lnTo>
                    <a:pt x="9299" y="2954"/>
                  </a:lnTo>
                  <a:lnTo>
                    <a:pt x="9966" y="3061"/>
                  </a:lnTo>
                  <a:lnTo>
                    <a:pt x="10192" y="3108"/>
                  </a:lnTo>
                  <a:lnTo>
                    <a:pt x="10252" y="3132"/>
                  </a:lnTo>
                  <a:lnTo>
                    <a:pt x="10430" y="3156"/>
                  </a:lnTo>
                  <a:lnTo>
                    <a:pt x="10478" y="3168"/>
                  </a:lnTo>
                  <a:lnTo>
                    <a:pt x="10716" y="3216"/>
                  </a:lnTo>
                  <a:lnTo>
                    <a:pt x="11157" y="3287"/>
                  </a:lnTo>
                  <a:lnTo>
                    <a:pt x="11395" y="3335"/>
                  </a:lnTo>
                  <a:lnTo>
                    <a:pt x="11633" y="3382"/>
                  </a:lnTo>
                  <a:lnTo>
                    <a:pt x="18693" y="4716"/>
                  </a:lnTo>
                  <a:lnTo>
                    <a:pt x="18872" y="4656"/>
                  </a:lnTo>
                  <a:lnTo>
                    <a:pt x="19086" y="4585"/>
                  </a:lnTo>
                  <a:lnTo>
                    <a:pt x="19253" y="4525"/>
                  </a:lnTo>
                  <a:lnTo>
                    <a:pt x="19586" y="4406"/>
                  </a:lnTo>
                  <a:lnTo>
                    <a:pt x="19562" y="4359"/>
                  </a:lnTo>
                  <a:lnTo>
                    <a:pt x="19348" y="3751"/>
                  </a:lnTo>
                  <a:lnTo>
                    <a:pt x="19265" y="3525"/>
                  </a:lnTo>
                  <a:lnTo>
                    <a:pt x="13597" y="2454"/>
                  </a:lnTo>
                  <a:lnTo>
                    <a:pt x="13181" y="2370"/>
                  </a:lnTo>
                  <a:lnTo>
                    <a:pt x="12776" y="2299"/>
                  </a:lnTo>
                  <a:lnTo>
                    <a:pt x="11585" y="2073"/>
                  </a:lnTo>
                  <a:lnTo>
                    <a:pt x="11347" y="2025"/>
                  </a:lnTo>
                  <a:lnTo>
                    <a:pt x="11311" y="2025"/>
                  </a:lnTo>
                  <a:lnTo>
                    <a:pt x="11133" y="1977"/>
                  </a:lnTo>
                  <a:lnTo>
                    <a:pt x="11085" y="1977"/>
                  </a:lnTo>
                  <a:lnTo>
                    <a:pt x="10847" y="1942"/>
                  </a:lnTo>
                  <a:lnTo>
                    <a:pt x="10180" y="1799"/>
                  </a:lnTo>
                  <a:lnTo>
                    <a:pt x="9942" y="1763"/>
                  </a:lnTo>
                  <a:lnTo>
                    <a:pt x="9895" y="1763"/>
                  </a:lnTo>
                  <a:lnTo>
                    <a:pt x="9716" y="1715"/>
                  </a:lnTo>
                  <a:lnTo>
                    <a:pt x="9668" y="1715"/>
                  </a:lnTo>
                  <a:lnTo>
                    <a:pt x="9430" y="1668"/>
                  </a:lnTo>
                  <a:lnTo>
                    <a:pt x="8466" y="1489"/>
                  </a:lnTo>
                  <a:lnTo>
                    <a:pt x="8228" y="1442"/>
                  </a:lnTo>
                  <a:lnTo>
                    <a:pt x="7990" y="14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D141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52;p45"/>
            <p:cNvSpPr/>
            <p:nvPr/>
          </p:nvSpPr>
          <p:spPr>
            <a:xfrm>
              <a:off x="5417204" y="2273125"/>
              <a:ext cx="813044" cy="214425"/>
            </a:xfrm>
            <a:custGeom>
              <a:avLst/>
              <a:gdLst/>
              <a:ahLst/>
              <a:cxnLst/>
              <a:rect l="l" t="t" r="r" b="b"/>
              <a:pathLst>
                <a:path w="19099" h="5037" extrusionOk="0">
                  <a:moveTo>
                    <a:pt x="786" y="0"/>
                  </a:moveTo>
                  <a:lnTo>
                    <a:pt x="1" y="286"/>
                  </a:lnTo>
                  <a:lnTo>
                    <a:pt x="7513" y="1703"/>
                  </a:lnTo>
                  <a:lnTo>
                    <a:pt x="7930" y="1774"/>
                  </a:lnTo>
                  <a:lnTo>
                    <a:pt x="8323" y="1846"/>
                  </a:lnTo>
                  <a:lnTo>
                    <a:pt x="9061" y="1989"/>
                  </a:lnTo>
                  <a:lnTo>
                    <a:pt x="9287" y="2024"/>
                  </a:lnTo>
                  <a:lnTo>
                    <a:pt x="9335" y="2048"/>
                  </a:lnTo>
                  <a:lnTo>
                    <a:pt x="9514" y="2072"/>
                  </a:lnTo>
                  <a:lnTo>
                    <a:pt x="9549" y="2084"/>
                  </a:lnTo>
                  <a:lnTo>
                    <a:pt x="9776" y="2131"/>
                  </a:lnTo>
                  <a:lnTo>
                    <a:pt x="10442" y="2262"/>
                  </a:lnTo>
                  <a:lnTo>
                    <a:pt x="10680" y="2310"/>
                  </a:lnTo>
                  <a:lnTo>
                    <a:pt x="10728" y="2322"/>
                  </a:lnTo>
                  <a:lnTo>
                    <a:pt x="10907" y="2358"/>
                  </a:lnTo>
                  <a:lnTo>
                    <a:pt x="10954" y="2370"/>
                  </a:lnTo>
                  <a:lnTo>
                    <a:pt x="11181" y="2417"/>
                  </a:lnTo>
                  <a:lnTo>
                    <a:pt x="12109" y="2596"/>
                  </a:lnTo>
                  <a:lnTo>
                    <a:pt x="12526" y="2667"/>
                  </a:lnTo>
                  <a:lnTo>
                    <a:pt x="12943" y="2739"/>
                  </a:lnTo>
                  <a:lnTo>
                    <a:pt x="19098" y="3905"/>
                  </a:lnTo>
                  <a:lnTo>
                    <a:pt x="18931" y="3441"/>
                  </a:lnTo>
                  <a:lnTo>
                    <a:pt x="13740" y="2465"/>
                  </a:lnTo>
                  <a:lnTo>
                    <a:pt x="13324" y="2393"/>
                  </a:lnTo>
                  <a:lnTo>
                    <a:pt x="12907" y="2310"/>
                  </a:lnTo>
                  <a:lnTo>
                    <a:pt x="11454" y="2048"/>
                  </a:lnTo>
                  <a:lnTo>
                    <a:pt x="11240" y="2000"/>
                  </a:lnTo>
                  <a:lnTo>
                    <a:pt x="11192" y="1989"/>
                  </a:lnTo>
                  <a:lnTo>
                    <a:pt x="11014" y="1953"/>
                  </a:lnTo>
                  <a:lnTo>
                    <a:pt x="10966" y="1941"/>
                  </a:lnTo>
                  <a:lnTo>
                    <a:pt x="10728" y="1893"/>
                  </a:lnTo>
                  <a:lnTo>
                    <a:pt x="10061" y="1762"/>
                  </a:lnTo>
                  <a:lnTo>
                    <a:pt x="9835" y="1715"/>
                  </a:lnTo>
                  <a:lnTo>
                    <a:pt x="9787" y="1703"/>
                  </a:lnTo>
                  <a:lnTo>
                    <a:pt x="9609" y="1667"/>
                  </a:lnTo>
                  <a:lnTo>
                    <a:pt x="9573" y="1655"/>
                  </a:lnTo>
                  <a:lnTo>
                    <a:pt x="9347" y="1608"/>
                  </a:lnTo>
                  <a:lnTo>
                    <a:pt x="8156" y="1393"/>
                  </a:lnTo>
                  <a:lnTo>
                    <a:pt x="7918" y="1346"/>
                  </a:lnTo>
                  <a:lnTo>
                    <a:pt x="7680" y="1298"/>
                  </a:lnTo>
                  <a:lnTo>
                    <a:pt x="786" y="0"/>
                  </a:lnTo>
                  <a:close/>
                  <a:moveTo>
                    <a:pt x="84" y="1167"/>
                  </a:moveTo>
                  <a:lnTo>
                    <a:pt x="251" y="1631"/>
                  </a:lnTo>
                  <a:lnTo>
                    <a:pt x="5144" y="2548"/>
                  </a:lnTo>
                  <a:lnTo>
                    <a:pt x="5966" y="2703"/>
                  </a:lnTo>
                  <a:lnTo>
                    <a:pt x="8228" y="3132"/>
                  </a:lnTo>
                  <a:lnTo>
                    <a:pt x="8454" y="3179"/>
                  </a:lnTo>
                  <a:lnTo>
                    <a:pt x="8502" y="3191"/>
                  </a:lnTo>
                  <a:lnTo>
                    <a:pt x="8680" y="3215"/>
                  </a:lnTo>
                  <a:lnTo>
                    <a:pt x="8716" y="3239"/>
                  </a:lnTo>
                  <a:lnTo>
                    <a:pt x="8942" y="3274"/>
                  </a:lnTo>
                  <a:lnTo>
                    <a:pt x="9609" y="3417"/>
                  </a:lnTo>
                  <a:lnTo>
                    <a:pt x="9835" y="3453"/>
                  </a:lnTo>
                  <a:lnTo>
                    <a:pt x="9883" y="3477"/>
                  </a:lnTo>
                  <a:lnTo>
                    <a:pt x="10061" y="3501"/>
                  </a:lnTo>
                  <a:lnTo>
                    <a:pt x="10109" y="3513"/>
                  </a:lnTo>
                  <a:lnTo>
                    <a:pt x="10323" y="3560"/>
                  </a:lnTo>
                  <a:lnTo>
                    <a:pt x="11002" y="3691"/>
                  </a:lnTo>
                  <a:lnTo>
                    <a:pt x="11240" y="3739"/>
                  </a:lnTo>
                  <a:lnTo>
                    <a:pt x="11478" y="3786"/>
                  </a:lnTo>
                  <a:lnTo>
                    <a:pt x="18062" y="5037"/>
                  </a:lnTo>
                  <a:lnTo>
                    <a:pt x="18860" y="4751"/>
                  </a:lnTo>
                  <a:lnTo>
                    <a:pt x="11323" y="3310"/>
                  </a:lnTo>
                  <a:lnTo>
                    <a:pt x="11073" y="3262"/>
                  </a:lnTo>
                  <a:lnTo>
                    <a:pt x="10835" y="3215"/>
                  </a:lnTo>
                  <a:lnTo>
                    <a:pt x="10609" y="3179"/>
                  </a:lnTo>
                  <a:lnTo>
                    <a:pt x="10383" y="3132"/>
                  </a:lnTo>
                  <a:lnTo>
                    <a:pt x="10347" y="3120"/>
                  </a:lnTo>
                  <a:lnTo>
                    <a:pt x="10168" y="3084"/>
                  </a:lnTo>
                  <a:lnTo>
                    <a:pt x="10121" y="3072"/>
                  </a:lnTo>
                  <a:lnTo>
                    <a:pt x="9883" y="3024"/>
                  </a:lnTo>
                  <a:lnTo>
                    <a:pt x="9216" y="2893"/>
                  </a:lnTo>
                  <a:lnTo>
                    <a:pt x="8990" y="2846"/>
                  </a:lnTo>
                  <a:lnTo>
                    <a:pt x="8942" y="2834"/>
                  </a:lnTo>
                  <a:lnTo>
                    <a:pt x="8764" y="2798"/>
                  </a:lnTo>
                  <a:lnTo>
                    <a:pt x="8716" y="2786"/>
                  </a:lnTo>
                  <a:lnTo>
                    <a:pt x="8502" y="2739"/>
                  </a:lnTo>
                  <a:lnTo>
                    <a:pt x="6739" y="2417"/>
                  </a:lnTo>
                  <a:lnTo>
                    <a:pt x="5918" y="2262"/>
                  </a:lnTo>
                  <a:lnTo>
                    <a:pt x="84" y="11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53;p45"/>
            <p:cNvSpPr/>
            <p:nvPr/>
          </p:nvSpPr>
          <p:spPr>
            <a:xfrm>
              <a:off x="5549514" y="2048562"/>
              <a:ext cx="552984" cy="659452"/>
            </a:xfrm>
            <a:custGeom>
              <a:avLst/>
              <a:gdLst/>
              <a:ahLst/>
              <a:cxnLst/>
              <a:rect l="l" t="t" r="r" b="b"/>
              <a:pathLst>
                <a:path w="12990" h="15491" extrusionOk="0">
                  <a:moveTo>
                    <a:pt x="12775" y="1"/>
                  </a:moveTo>
                  <a:lnTo>
                    <a:pt x="11502" y="441"/>
                  </a:lnTo>
                  <a:lnTo>
                    <a:pt x="7263" y="5918"/>
                  </a:lnTo>
                  <a:lnTo>
                    <a:pt x="7096" y="6109"/>
                  </a:lnTo>
                  <a:lnTo>
                    <a:pt x="6953" y="6311"/>
                  </a:lnTo>
                  <a:lnTo>
                    <a:pt x="6656" y="6692"/>
                  </a:lnTo>
                  <a:lnTo>
                    <a:pt x="6501" y="6871"/>
                  </a:lnTo>
                  <a:lnTo>
                    <a:pt x="6441" y="6954"/>
                  </a:lnTo>
                  <a:lnTo>
                    <a:pt x="6370" y="7049"/>
                  </a:lnTo>
                  <a:lnTo>
                    <a:pt x="6310" y="7144"/>
                  </a:lnTo>
                  <a:lnTo>
                    <a:pt x="6168" y="7323"/>
                  </a:lnTo>
                  <a:lnTo>
                    <a:pt x="5775" y="7823"/>
                  </a:lnTo>
                  <a:lnTo>
                    <a:pt x="5632" y="8002"/>
                  </a:lnTo>
                  <a:lnTo>
                    <a:pt x="5572" y="8097"/>
                  </a:lnTo>
                  <a:lnTo>
                    <a:pt x="5477" y="8192"/>
                  </a:lnTo>
                  <a:lnTo>
                    <a:pt x="5417" y="8276"/>
                  </a:lnTo>
                  <a:lnTo>
                    <a:pt x="5286" y="8466"/>
                  </a:lnTo>
                  <a:lnTo>
                    <a:pt x="4513" y="9454"/>
                  </a:lnTo>
                  <a:lnTo>
                    <a:pt x="4048" y="10050"/>
                  </a:lnTo>
                  <a:lnTo>
                    <a:pt x="0" y="15253"/>
                  </a:lnTo>
                  <a:lnTo>
                    <a:pt x="95" y="15491"/>
                  </a:lnTo>
                  <a:lnTo>
                    <a:pt x="1953" y="14836"/>
                  </a:lnTo>
                  <a:lnTo>
                    <a:pt x="5727" y="9966"/>
                  </a:lnTo>
                  <a:lnTo>
                    <a:pt x="5882" y="9764"/>
                  </a:lnTo>
                  <a:lnTo>
                    <a:pt x="6048" y="9573"/>
                  </a:lnTo>
                  <a:lnTo>
                    <a:pt x="6703" y="8740"/>
                  </a:lnTo>
                  <a:lnTo>
                    <a:pt x="6834" y="8537"/>
                  </a:lnTo>
                  <a:lnTo>
                    <a:pt x="6906" y="8466"/>
                  </a:lnTo>
                  <a:lnTo>
                    <a:pt x="6977" y="8359"/>
                  </a:lnTo>
                  <a:lnTo>
                    <a:pt x="7037" y="8276"/>
                  </a:lnTo>
                  <a:lnTo>
                    <a:pt x="7191" y="8097"/>
                  </a:lnTo>
                  <a:lnTo>
                    <a:pt x="7572" y="7585"/>
                  </a:lnTo>
                  <a:lnTo>
                    <a:pt x="7727" y="7406"/>
                  </a:lnTo>
                  <a:lnTo>
                    <a:pt x="7787" y="7323"/>
                  </a:lnTo>
                  <a:lnTo>
                    <a:pt x="7858" y="7216"/>
                  </a:lnTo>
                  <a:lnTo>
                    <a:pt x="7930" y="7144"/>
                  </a:lnTo>
                  <a:lnTo>
                    <a:pt x="8073" y="6966"/>
                  </a:lnTo>
                  <a:lnTo>
                    <a:pt x="8942" y="5835"/>
                  </a:lnTo>
                  <a:lnTo>
                    <a:pt x="9180" y="5537"/>
                  </a:lnTo>
                  <a:lnTo>
                    <a:pt x="9406" y="5216"/>
                  </a:lnTo>
                  <a:lnTo>
                    <a:pt x="12990" y="620"/>
                  </a:lnTo>
                  <a:lnTo>
                    <a:pt x="12775" y="1"/>
                  </a:lnTo>
                  <a:close/>
                </a:path>
              </a:pathLst>
            </a:custGeom>
            <a:solidFill>
              <a:srgbClr val="E1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254;p45"/>
            <p:cNvSpPr/>
            <p:nvPr/>
          </p:nvSpPr>
          <p:spPr>
            <a:xfrm>
              <a:off x="5546449" y="2061759"/>
              <a:ext cx="559625" cy="643744"/>
            </a:xfrm>
            <a:custGeom>
              <a:avLst/>
              <a:gdLst/>
              <a:ahLst/>
              <a:cxnLst/>
              <a:rect l="l" t="t" r="r" b="b"/>
              <a:pathLst>
                <a:path w="13146" h="15122" extrusionOk="0">
                  <a:moveTo>
                    <a:pt x="12978" y="84"/>
                  </a:moveTo>
                  <a:lnTo>
                    <a:pt x="9121" y="5049"/>
                  </a:lnTo>
                  <a:lnTo>
                    <a:pt x="8645" y="5656"/>
                  </a:lnTo>
                  <a:lnTo>
                    <a:pt x="7906" y="6608"/>
                  </a:lnTo>
                  <a:lnTo>
                    <a:pt x="7752" y="6787"/>
                  </a:lnTo>
                  <a:lnTo>
                    <a:pt x="7692" y="6858"/>
                  </a:lnTo>
                  <a:lnTo>
                    <a:pt x="7621" y="6965"/>
                  </a:lnTo>
                  <a:lnTo>
                    <a:pt x="7561" y="7037"/>
                  </a:lnTo>
                  <a:lnTo>
                    <a:pt x="7406" y="7215"/>
                  </a:lnTo>
                  <a:lnTo>
                    <a:pt x="7025" y="7727"/>
                  </a:lnTo>
                  <a:lnTo>
                    <a:pt x="6871" y="7906"/>
                  </a:lnTo>
                  <a:lnTo>
                    <a:pt x="6811" y="7977"/>
                  </a:lnTo>
                  <a:lnTo>
                    <a:pt x="6740" y="8085"/>
                  </a:lnTo>
                  <a:lnTo>
                    <a:pt x="6680" y="8156"/>
                  </a:lnTo>
                  <a:lnTo>
                    <a:pt x="6525" y="8335"/>
                  </a:lnTo>
                  <a:lnTo>
                    <a:pt x="6025" y="8989"/>
                  </a:lnTo>
                  <a:lnTo>
                    <a:pt x="5870" y="9180"/>
                  </a:lnTo>
                  <a:lnTo>
                    <a:pt x="5728" y="9370"/>
                  </a:lnTo>
                  <a:lnTo>
                    <a:pt x="1668" y="14609"/>
                  </a:lnTo>
                  <a:lnTo>
                    <a:pt x="2394" y="14359"/>
                  </a:lnTo>
                  <a:lnTo>
                    <a:pt x="5894" y="9847"/>
                  </a:lnTo>
                  <a:lnTo>
                    <a:pt x="6037" y="9656"/>
                  </a:lnTo>
                  <a:lnTo>
                    <a:pt x="6192" y="9466"/>
                  </a:lnTo>
                  <a:lnTo>
                    <a:pt x="6990" y="8418"/>
                  </a:lnTo>
                  <a:lnTo>
                    <a:pt x="7144" y="8239"/>
                  </a:lnTo>
                  <a:lnTo>
                    <a:pt x="7204" y="8168"/>
                  </a:lnTo>
                  <a:lnTo>
                    <a:pt x="7275" y="8061"/>
                  </a:lnTo>
                  <a:lnTo>
                    <a:pt x="7335" y="7989"/>
                  </a:lnTo>
                  <a:lnTo>
                    <a:pt x="7490" y="7811"/>
                  </a:lnTo>
                  <a:lnTo>
                    <a:pt x="7871" y="7311"/>
                  </a:lnTo>
                  <a:lnTo>
                    <a:pt x="8025" y="7132"/>
                  </a:lnTo>
                  <a:lnTo>
                    <a:pt x="8085" y="7049"/>
                  </a:lnTo>
                  <a:lnTo>
                    <a:pt x="8156" y="6954"/>
                  </a:lnTo>
                  <a:lnTo>
                    <a:pt x="8216" y="6870"/>
                  </a:lnTo>
                  <a:lnTo>
                    <a:pt x="8359" y="6692"/>
                  </a:lnTo>
                  <a:lnTo>
                    <a:pt x="9359" y="5406"/>
                  </a:lnTo>
                  <a:lnTo>
                    <a:pt x="9835" y="4787"/>
                  </a:lnTo>
                  <a:lnTo>
                    <a:pt x="13145" y="548"/>
                  </a:lnTo>
                  <a:lnTo>
                    <a:pt x="12978" y="84"/>
                  </a:lnTo>
                  <a:close/>
                  <a:moveTo>
                    <a:pt x="11955" y="0"/>
                  </a:moveTo>
                  <a:lnTo>
                    <a:pt x="11216" y="250"/>
                  </a:lnTo>
                  <a:lnTo>
                    <a:pt x="7252" y="5358"/>
                  </a:lnTo>
                  <a:lnTo>
                    <a:pt x="7097" y="5549"/>
                  </a:lnTo>
                  <a:lnTo>
                    <a:pt x="6954" y="5751"/>
                  </a:lnTo>
                  <a:lnTo>
                    <a:pt x="6501" y="6322"/>
                  </a:lnTo>
                  <a:lnTo>
                    <a:pt x="6359" y="6501"/>
                  </a:lnTo>
                  <a:lnTo>
                    <a:pt x="6299" y="6573"/>
                  </a:lnTo>
                  <a:lnTo>
                    <a:pt x="6216" y="6680"/>
                  </a:lnTo>
                  <a:lnTo>
                    <a:pt x="6156" y="6751"/>
                  </a:lnTo>
                  <a:lnTo>
                    <a:pt x="6013" y="6930"/>
                  </a:lnTo>
                  <a:lnTo>
                    <a:pt x="5620" y="7442"/>
                  </a:lnTo>
                  <a:lnTo>
                    <a:pt x="5478" y="7620"/>
                  </a:lnTo>
                  <a:lnTo>
                    <a:pt x="5418" y="7692"/>
                  </a:lnTo>
                  <a:lnTo>
                    <a:pt x="5335" y="7799"/>
                  </a:lnTo>
                  <a:lnTo>
                    <a:pt x="5275" y="7870"/>
                  </a:lnTo>
                  <a:lnTo>
                    <a:pt x="5132" y="8049"/>
                  </a:lnTo>
                  <a:lnTo>
                    <a:pt x="4239" y="9192"/>
                  </a:lnTo>
                  <a:lnTo>
                    <a:pt x="3763" y="9811"/>
                  </a:lnTo>
                  <a:lnTo>
                    <a:pt x="1" y="14657"/>
                  </a:lnTo>
                  <a:lnTo>
                    <a:pt x="155" y="15121"/>
                  </a:lnTo>
                  <a:lnTo>
                    <a:pt x="4489" y="9549"/>
                  </a:lnTo>
                  <a:lnTo>
                    <a:pt x="4966" y="8942"/>
                  </a:lnTo>
                  <a:lnTo>
                    <a:pt x="5597" y="8144"/>
                  </a:lnTo>
                  <a:lnTo>
                    <a:pt x="5739" y="7966"/>
                  </a:lnTo>
                  <a:lnTo>
                    <a:pt x="5799" y="7882"/>
                  </a:lnTo>
                  <a:lnTo>
                    <a:pt x="5870" y="7787"/>
                  </a:lnTo>
                  <a:lnTo>
                    <a:pt x="5930" y="7716"/>
                  </a:lnTo>
                  <a:lnTo>
                    <a:pt x="6085" y="7537"/>
                  </a:lnTo>
                  <a:lnTo>
                    <a:pt x="6466" y="7025"/>
                  </a:lnTo>
                  <a:lnTo>
                    <a:pt x="6621" y="6846"/>
                  </a:lnTo>
                  <a:lnTo>
                    <a:pt x="6680" y="6775"/>
                  </a:lnTo>
                  <a:lnTo>
                    <a:pt x="6751" y="6668"/>
                  </a:lnTo>
                  <a:lnTo>
                    <a:pt x="6811" y="6596"/>
                  </a:lnTo>
                  <a:lnTo>
                    <a:pt x="6966" y="6418"/>
                  </a:lnTo>
                  <a:lnTo>
                    <a:pt x="7156" y="6180"/>
                  </a:lnTo>
                  <a:lnTo>
                    <a:pt x="7633" y="5572"/>
                  </a:lnTo>
                  <a:lnTo>
                    <a:pt x="11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255;p45"/>
            <p:cNvSpPr/>
            <p:nvPr/>
          </p:nvSpPr>
          <p:spPr>
            <a:xfrm>
              <a:off x="5556581" y="2048562"/>
              <a:ext cx="550004" cy="658430"/>
            </a:xfrm>
            <a:custGeom>
              <a:avLst/>
              <a:gdLst/>
              <a:ahLst/>
              <a:cxnLst/>
              <a:rect l="l" t="t" r="r" b="b"/>
              <a:pathLst>
                <a:path w="12920" h="15467" extrusionOk="0">
                  <a:moveTo>
                    <a:pt x="12609" y="1"/>
                  </a:moveTo>
                  <a:lnTo>
                    <a:pt x="11788" y="298"/>
                  </a:lnTo>
                  <a:lnTo>
                    <a:pt x="7454" y="5859"/>
                  </a:lnTo>
                  <a:lnTo>
                    <a:pt x="6990" y="6454"/>
                  </a:lnTo>
                  <a:lnTo>
                    <a:pt x="6775" y="6740"/>
                  </a:lnTo>
                  <a:lnTo>
                    <a:pt x="6621" y="6930"/>
                  </a:lnTo>
                  <a:lnTo>
                    <a:pt x="6561" y="7002"/>
                  </a:lnTo>
                  <a:lnTo>
                    <a:pt x="6490" y="7109"/>
                  </a:lnTo>
                  <a:lnTo>
                    <a:pt x="6418" y="7192"/>
                  </a:lnTo>
                  <a:lnTo>
                    <a:pt x="6275" y="7383"/>
                  </a:lnTo>
                  <a:lnTo>
                    <a:pt x="5894" y="7883"/>
                  </a:lnTo>
                  <a:lnTo>
                    <a:pt x="5740" y="8061"/>
                  </a:lnTo>
                  <a:lnTo>
                    <a:pt x="5680" y="8145"/>
                  </a:lnTo>
                  <a:lnTo>
                    <a:pt x="5597" y="8240"/>
                  </a:lnTo>
                  <a:lnTo>
                    <a:pt x="5537" y="8335"/>
                  </a:lnTo>
                  <a:lnTo>
                    <a:pt x="5382" y="8514"/>
                  </a:lnTo>
                  <a:lnTo>
                    <a:pt x="4787" y="9288"/>
                  </a:lnTo>
                  <a:lnTo>
                    <a:pt x="4311" y="9895"/>
                  </a:lnTo>
                  <a:lnTo>
                    <a:pt x="1" y="15467"/>
                  </a:lnTo>
                  <a:lnTo>
                    <a:pt x="2227" y="14693"/>
                  </a:lnTo>
                  <a:lnTo>
                    <a:pt x="5668" y="10252"/>
                  </a:lnTo>
                  <a:lnTo>
                    <a:pt x="5823" y="10061"/>
                  </a:lnTo>
                  <a:lnTo>
                    <a:pt x="5966" y="9847"/>
                  </a:lnTo>
                  <a:lnTo>
                    <a:pt x="6811" y="8776"/>
                  </a:lnTo>
                  <a:lnTo>
                    <a:pt x="6954" y="8597"/>
                  </a:lnTo>
                  <a:lnTo>
                    <a:pt x="7014" y="8514"/>
                  </a:lnTo>
                  <a:lnTo>
                    <a:pt x="7097" y="8407"/>
                  </a:lnTo>
                  <a:lnTo>
                    <a:pt x="7156" y="8335"/>
                  </a:lnTo>
                  <a:lnTo>
                    <a:pt x="7311" y="8145"/>
                  </a:lnTo>
                  <a:lnTo>
                    <a:pt x="7692" y="7645"/>
                  </a:lnTo>
                  <a:lnTo>
                    <a:pt x="7823" y="7454"/>
                  </a:lnTo>
                  <a:lnTo>
                    <a:pt x="7907" y="7383"/>
                  </a:lnTo>
                  <a:lnTo>
                    <a:pt x="7978" y="7275"/>
                  </a:lnTo>
                  <a:lnTo>
                    <a:pt x="8037" y="7204"/>
                  </a:lnTo>
                  <a:lnTo>
                    <a:pt x="8180" y="7002"/>
                  </a:lnTo>
                  <a:lnTo>
                    <a:pt x="9216" y="5680"/>
                  </a:lnTo>
                  <a:lnTo>
                    <a:pt x="9692" y="5073"/>
                  </a:lnTo>
                  <a:lnTo>
                    <a:pt x="12919" y="906"/>
                  </a:lnTo>
                  <a:lnTo>
                    <a:pt x="12609" y="1"/>
                  </a:lnTo>
                  <a:close/>
                </a:path>
              </a:pathLst>
            </a:custGeom>
            <a:solidFill>
              <a:srgbClr val="D141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256;p45"/>
            <p:cNvSpPr/>
            <p:nvPr/>
          </p:nvSpPr>
          <p:spPr>
            <a:xfrm>
              <a:off x="5549983" y="2055161"/>
              <a:ext cx="561158" cy="650853"/>
            </a:xfrm>
            <a:custGeom>
              <a:avLst/>
              <a:gdLst/>
              <a:ahLst/>
              <a:cxnLst/>
              <a:rect l="l" t="t" r="r" b="b"/>
              <a:pathLst>
                <a:path w="13182" h="15289" extrusionOk="0">
                  <a:moveTo>
                    <a:pt x="13015" y="524"/>
                  </a:moveTo>
                  <a:lnTo>
                    <a:pt x="9490" y="5049"/>
                  </a:lnTo>
                  <a:lnTo>
                    <a:pt x="9014" y="5668"/>
                  </a:lnTo>
                  <a:lnTo>
                    <a:pt x="8121" y="6823"/>
                  </a:lnTo>
                  <a:lnTo>
                    <a:pt x="7966" y="7001"/>
                  </a:lnTo>
                  <a:lnTo>
                    <a:pt x="7907" y="7073"/>
                  </a:lnTo>
                  <a:lnTo>
                    <a:pt x="7835" y="7180"/>
                  </a:lnTo>
                  <a:lnTo>
                    <a:pt x="7776" y="7251"/>
                  </a:lnTo>
                  <a:lnTo>
                    <a:pt x="7621" y="7430"/>
                  </a:lnTo>
                  <a:lnTo>
                    <a:pt x="7240" y="7942"/>
                  </a:lnTo>
                  <a:lnTo>
                    <a:pt x="7085" y="8121"/>
                  </a:lnTo>
                  <a:lnTo>
                    <a:pt x="7026" y="8192"/>
                  </a:lnTo>
                  <a:lnTo>
                    <a:pt x="6954" y="8299"/>
                  </a:lnTo>
                  <a:lnTo>
                    <a:pt x="6895" y="8371"/>
                  </a:lnTo>
                  <a:lnTo>
                    <a:pt x="6740" y="8549"/>
                  </a:lnTo>
                  <a:lnTo>
                    <a:pt x="6061" y="9442"/>
                  </a:lnTo>
                  <a:lnTo>
                    <a:pt x="5918" y="9633"/>
                  </a:lnTo>
                  <a:lnTo>
                    <a:pt x="5764" y="9823"/>
                  </a:lnTo>
                  <a:lnTo>
                    <a:pt x="2049" y="14621"/>
                  </a:lnTo>
                  <a:lnTo>
                    <a:pt x="2049" y="14621"/>
                  </a:lnTo>
                  <a:lnTo>
                    <a:pt x="2775" y="14371"/>
                  </a:lnTo>
                  <a:lnTo>
                    <a:pt x="5930" y="10287"/>
                  </a:lnTo>
                  <a:lnTo>
                    <a:pt x="6073" y="10097"/>
                  </a:lnTo>
                  <a:lnTo>
                    <a:pt x="6228" y="9906"/>
                  </a:lnTo>
                  <a:lnTo>
                    <a:pt x="7204" y="8633"/>
                  </a:lnTo>
                  <a:lnTo>
                    <a:pt x="7359" y="8466"/>
                  </a:lnTo>
                  <a:lnTo>
                    <a:pt x="7419" y="8382"/>
                  </a:lnTo>
                  <a:lnTo>
                    <a:pt x="7490" y="8287"/>
                  </a:lnTo>
                  <a:lnTo>
                    <a:pt x="7550" y="8204"/>
                  </a:lnTo>
                  <a:lnTo>
                    <a:pt x="7704" y="8025"/>
                  </a:lnTo>
                  <a:lnTo>
                    <a:pt x="8085" y="7525"/>
                  </a:lnTo>
                  <a:lnTo>
                    <a:pt x="8240" y="7347"/>
                  </a:lnTo>
                  <a:lnTo>
                    <a:pt x="8300" y="7275"/>
                  </a:lnTo>
                  <a:lnTo>
                    <a:pt x="8371" y="7168"/>
                  </a:lnTo>
                  <a:lnTo>
                    <a:pt x="8431" y="7097"/>
                  </a:lnTo>
                  <a:lnTo>
                    <a:pt x="8573" y="6918"/>
                  </a:lnTo>
                  <a:lnTo>
                    <a:pt x="9740" y="5406"/>
                  </a:lnTo>
                  <a:lnTo>
                    <a:pt x="10217" y="4799"/>
                  </a:lnTo>
                  <a:lnTo>
                    <a:pt x="13181" y="989"/>
                  </a:lnTo>
                  <a:lnTo>
                    <a:pt x="13015" y="524"/>
                  </a:lnTo>
                  <a:close/>
                  <a:moveTo>
                    <a:pt x="12300" y="0"/>
                  </a:moveTo>
                  <a:lnTo>
                    <a:pt x="11574" y="262"/>
                  </a:lnTo>
                  <a:lnTo>
                    <a:pt x="7252" y="5811"/>
                  </a:lnTo>
                  <a:lnTo>
                    <a:pt x="7109" y="6001"/>
                  </a:lnTo>
                  <a:lnTo>
                    <a:pt x="6954" y="6204"/>
                  </a:lnTo>
                  <a:lnTo>
                    <a:pt x="6692" y="6537"/>
                  </a:lnTo>
                  <a:lnTo>
                    <a:pt x="6538" y="6716"/>
                  </a:lnTo>
                  <a:lnTo>
                    <a:pt x="6478" y="6799"/>
                  </a:lnTo>
                  <a:lnTo>
                    <a:pt x="6407" y="6894"/>
                  </a:lnTo>
                  <a:lnTo>
                    <a:pt x="6347" y="6978"/>
                  </a:lnTo>
                  <a:lnTo>
                    <a:pt x="6192" y="7144"/>
                  </a:lnTo>
                  <a:lnTo>
                    <a:pt x="5811" y="7656"/>
                  </a:lnTo>
                  <a:lnTo>
                    <a:pt x="5656" y="7835"/>
                  </a:lnTo>
                  <a:lnTo>
                    <a:pt x="5597" y="7906"/>
                  </a:lnTo>
                  <a:lnTo>
                    <a:pt x="5525" y="8013"/>
                  </a:lnTo>
                  <a:lnTo>
                    <a:pt x="5466" y="8085"/>
                  </a:lnTo>
                  <a:lnTo>
                    <a:pt x="5323" y="8263"/>
                  </a:lnTo>
                  <a:lnTo>
                    <a:pt x="4585" y="9216"/>
                  </a:lnTo>
                  <a:lnTo>
                    <a:pt x="4109" y="9823"/>
                  </a:lnTo>
                  <a:lnTo>
                    <a:pt x="1" y="15109"/>
                  </a:lnTo>
                  <a:lnTo>
                    <a:pt x="61" y="15288"/>
                  </a:lnTo>
                  <a:lnTo>
                    <a:pt x="513" y="15145"/>
                  </a:lnTo>
                  <a:lnTo>
                    <a:pt x="4835" y="9573"/>
                  </a:lnTo>
                  <a:lnTo>
                    <a:pt x="5323" y="8966"/>
                  </a:lnTo>
                  <a:lnTo>
                    <a:pt x="5776" y="8359"/>
                  </a:lnTo>
                  <a:lnTo>
                    <a:pt x="5930" y="8180"/>
                  </a:lnTo>
                  <a:lnTo>
                    <a:pt x="5990" y="8097"/>
                  </a:lnTo>
                  <a:lnTo>
                    <a:pt x="6061" y="8001"/>
                  </a:lnTo>
                  <a:lnTo>
                    <a:pt x="6121" y="7918"/>
                  </a:lnTo>
                  <a:lnTo>
                    <a:pt x="6249" y="7770"/>
                  </a:lnTo>
                  <a:lnTo>
                    <a:pt x="6276" y="7775"/>
                  </a:lnTo>
                  <a:lnTo>
                    <a:pt x="6657" y="7275"/>
                  </a:lnTo>
                  <a:lnTo>
                    <a:pt x="6633" y="7270"/>
                  </a:lnTo>
                  <a:lnTo>
                    <a:pt x="6633" y="7270"/>
                  </a:lnTo>
                  <a:lnTo>
                    <a:pt x="6657" y="7239"/>
                  </a:lnTo>
                  <a:lnTo>
                    <a:pt x="6811" y="7061"/>
                  </a:lnTo>
                  <a:lnTo>
                    <a:pt x="6871" y="6989"/>
                  </a:lnTo>
                  <a:lnTo>
                    <a:pt x="6942" y="6882"/>
                  </a:lnTo>
                  <a:lnTo>
                    <a:pt x="7002" y="6811"/>
                  </a:lnTo>
                  <a:lnTo>
                    <a:pt x="7145" y="6632"/>
                  </a:lnTo>
                  <a:lnTo>
                    <a:pt x="7502" y="6180"/>
                  </a:lnTo>
                  <a:lnTo>
                    <a:pt x="7978" y="5573"/>
                  </a:lnTo>
                  <a:lnTo>
                    <a:pt x="1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57;p45"/>
            <p:cNvSpPr/>
            <p:nvPr/>
          </p:nvSpPr>
          <p:spPr>
            <a:xfrm>
              <a:off x="5463351" y="2152478"/>
              <a:ext cx="719731" cy="451625"/>
            </a:xfrm>
            <a:custGeom>
              <a:avLst/>
              <a:gdLst/>
              <a:ahLst/>
              <a:cxnLst/>
              <a:rect l="l" t="t" r="r" b="b"/>
              <a:pathLst>
                <a:path w="16907" h="10609" extrusionOk="0">
                  <a:moveTo>
                    <a:pt x="7846" y="0"/>
                  </a:moveTo>
                  <a:lnTo>
                    <a:pt x="5608" y="774"/>
                  </a:lnTo>
                  <a:lnTo>
                    <a:pt x="6953" y="4584"/>
                  </a:lnTo>
                  <a:lnTo>
                    <a:pt x="0" y="7025"/>
                  </a:lnTo>
                  <a:lnTo>
                    <a:pt x="774" y="9240"/>
                  </a:lnTo>
                  <a:lnTo>
                    <a:pt x="7727" y="6811"/>
                  </a:lnTo>
                  <a:lnTo>
                    <a:pt x="9061" y="10609"/>
                  </a:lnTo>
                  <a:lnTo>
                    <a:pt x="11287" y="9835"/>
                  </a:lnTo>
                  <a:lnTo>
                    <a:pt x="9954" y="6025"/>
                  </a:lnTo>
                  <a:lnTo>
                    <a:pt x="16907" y="3584"/>
                  </a:lnTo>
                  <a:lnTo>
                    <a:pt x="16133" y="1370"/>
                  </a:lnTo>
                  <a:lnTo>
                    <a:pt x="9168" y="3799"/>
                  </a:lnTo>
                  <a:lnTo>
                    <a:pt x="7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58;p45"/>
            <p:cNvSpPr/>
            <p:nvPr/>
          </p:nvSpPr>
          <p:spPr>
            <a:xfrm>
              <a:off x="5460285" y="2149924"/>
              <a:ext cx="725350" cy="457244"/>
            </a:xfrm>
            <a:custGeom>
              <a:avLst/>
              <a:gdLst/>
              <a:ahLst/>
              <a:cxnLst/>
              <a:rect l="l" t="t" r="r" b="b"/>
              <a:pathLst>
                <a:path w="17039" h="10741" extrusionOk="0">
                  <a:moveTo>
                    <a:pt x="8109" y="1"/>
                  </a:moveTo>
                  <a:lnTo>
                    <a:pt x="7728" y="132"/>
                  </a:lnTo>
                  <a:lnTo>
                    <a:pt x="9121" y="4132"/>
                  </a:lnTo>
                  <a:lnTo>
                    <a:pt x="16265" y="1632"/>
                  </a:lnTo>
                  <a:lnTo>
                    <a:pt x="16134" y="1251"/>
                  </a:lnTo>
                  <a:lnTo>
                    <a:pt x="9371" y="3597"/>
                  </a:lnTo>
                  <a:lnTo>
                    <a:pt x="8109" y="1"/>
                  </a:lnTo>
                  <a:close/>
                  <a:moveTo>
                    <a:pt x="5882" y="763"/>
                  </a:moveTo>
                  <a:lnTo>
                    <a:pt x="5489" y="906"/>
                  </a:lnTo>
                  <a:lnTo>
                    <a:pt x="6751" y="4513"/>
                  </a:lnTo>
                  <a:lnTo>
                    <a:pt x="1" y="6871"/>
                  </a:lnTo>
                  <a:lnTo>
                    <a:pt x="132" y="7264"/>
                  </a:lnTo>
                  <a:lnTo>
                    <a:pt x="7275" y="4763"/>
                  </a:lnTo>
                  <a:lnTo>
                    <a:pt x="5882" y="763"/>
                  </a:lnTo>
                  <a:close/>
                  <a:moveTo>
                    <a:pt x="16907" y="3466"/>
                  </a:moveTo>
                  <a:lnTo>
                    <a:pt x="9764" y="5966"/>
                  </a:lnTo>
                  <a:lnTo>
                    <a:pt x="11157" y="9966"/>
                  </a:lnTo>
                  <a:lnTo>
                    <a:pt x="11550" y="9835"/>
                  </a:lnTo>
                  <a:lnTo>
                    <a:pt x="10288" y="6216"/>
                  </a:lnTo>
                  <a:lnTo>
                    <a:pt x="17038" y="3859"/>
                  </a:lnTo>
                  <a:lnTo>
                    <a:pt x="16907" y="3466"/>
                  </a:lnTo>
                  <a:close/>
                  <a:moveTo>
                    <a:pt x="7918" y="6609"/>
                  </a:moveTo>
                  <a:lnTo>
                    <a:pt x="774" y="9109"/>
                  </a:lnTo>
                  <a:lnTo>
                    <a:pt x="905" y="9490"/>
                  </a:lnTo>
                  <a:lnTo>
                    <a:pt x="7668" y="7133"/>
                  </a:lnTo>
                  <a:lnTo>
                    <a:pt x="8930" y="10740"/>
                  </a:lnTo>
                  <a:lnTo>
                    <a:pt x="9311" y="10609"/>
                  </a:lnTo>
                  <a:lnTo>
                    <a:pt x="7918" y="66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59;p45"/>
            <p:cNvSpPr/>
            <p:nvPr/>
          </p:nvSpPr>
          <p:spPr>
            <a:xfrm>
              <a:off x="6595654" y="2859627"/>
              <a:ext cx="224216" cy="306121"/>
            </a:xfrm>
            <a:custGeom>
              <a:avLst/>
              <a:gdLst/>
              <a:ahLst/>
              <a:cxnLst/>
              <a:rect l="l" t="t" r="r" b="b"/>
              <a:pathLst>
                <a:path w="5267" h="7191" extrusionOk="0">
                  <a:moveTo>
                    <a:pt x="4236" y="1"/>
                  </a:moveTo>
                  <a:cubicBezTo>
                    <a:pt x="3859" y="1"/>
                    <a:pt x="3498" y="168"/>
                    <a:pt x="3406" y="296"/>
                  </a:cubicBezTo>
                  <a:cubicBezTo>
                    <a:pt x="2191" y="2511"/>
                    <a:pt x="72" y="5476"/>
                    <a:pt x="1" y="6249"/>
                  </a:cubicBezTo>
                  <a:lnTo>
                    <a:pt x="3144" y="7190"/>
                  </a:lnTo>
                  <a:cubicBezTo>
                    <a:pt x="3394" y="6797"/>
                    <a:pt x="4418" y="3690"/>
                    <a:pt x="5239" y="1368"/>
                  </a:cubicBezTo>
                  <a:cubicBezTo>
                    <a:pt x="5266" y="295"/>
                    <a:pt x="4736" y="1"/>
                    <a:pt x="4236" y="1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260;p45"/>
            <p:cNvSpPr/>
            <p:nvPr/>
          </p:nvSpPr>
          <p:spPr>
            <a:xfrm>
              <a:off x="6416218" y="2933318"/>
              <a:ext cx="354821" cy="288539"/>
            </a:xfrm>
            <a:custGeom>
              <a:avLst/>
              <a:gdLst/>
              <a:ahLst/>
              <a:cxnLst/>
              <a:rect l="l" t="t" r="r" b="b"/>
              <a:pathLst>
                <a:path w="8335" h="6778" extrusionOk="0">
                  <a:moveTo>
                    <a:pt x="2981" y="1"/>
                  </a:moveTo>
                  <a:cubicBezTo>
                    <a:pt x="2358" y="1"/>
                    <a:pt x="0" y="1408"/>
                    <a:pt x="120" y="1744"/>
                  </a:cubicBezTo>
                  <a:cubicBezTo>
                    <a:pt x="1584" y="5721"/>
                    <a:pt x="3977" y="6412"/>
                    <a:pt x="3977" y="6412"/>
                  </a:cubicBezTo>
                  <a:cubicBezTo>
                    <a:pt x="4489" y="6669"/>
                    <a:pt x="4971" y="6778"/>
                    <a:pt x="5406" y="6778"/>
                  </a:cubicBezTo>
                  <a:cubicBezTo>
                    <a:pt x="7345" y="6778"/>
                    <a:pt x="8334" y="4599"/>
                    <a:pt x="6787" y="3685"/>
                  </a:cubicBezTo>
                  <a:cubicBezTo>
                    <a:pt x="5037" y="2875"/>
                    <a:pt x="4763" y="1863"/>
                    <a:pt x="3108" y="42"/>
                  </a:cubicBezTo>
                  <a:cubicBezTo>
                    <a:pt x="3084" y="14"/>
                    <a:pt x="3041" y="1"/>
                    <a:pt x="2981" y="1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261;p45"/>
            <p:cNvSpPr/>
            <p:nvPr/>
          </p:nvSpPr>
          <p:spPr>
            <a:xfrm>
              <a:off x="7096417" y="2830849"/>
              <a:ext cx="241840" cy="302460"/>
            </a:xfrm>
            <a:custGeom>
              <a:avLst/>
              <a:gdLst/>
              <a:ahLst/>
              <a:cxnLst/>
              <a:rect l="l" t="t" r="r" b="b"/>
              <a:pathLst>
                <a:path w="5681" h="7105" extrusionOk="0">
                  <a:moveTo>
                    <a:pt x="1102" y="1"/>
                  </a:moveTo>
                  <a:cubicBezTo>
                    <a:pt x="577" y="1"/>
                    <a:pt x="0" y="306"/>
                    <a:pt x="108" y="1449"/>
                  </a:cubicBezTo>
                  <a:cubicBezTo>
                    <a:pt x="1096" y="3711"/>
                    <a:pt x="2346" y="6747"/>
                    <a:pt x="2632" y="7104"/>
                  </a:cubicBezTo>
                  <a:lnTo>
                    <a:pt x="5680" y="5937"/>
                  </a:lnTo>
                  <a:cubicBezTo>
                    <a:pt x="5549" y="5163"/>
                    <a:pt x="3228" y="2365"/>
                    <a:pt x="1858" y="246"/>
                  </a:cubicBezTo>
                  <a:cubicBezTo>
                    <a:pt x="1769" y="133"/>
                    <a:pt x="1447" y="1"/>
                    <a:pt x="1102" y="1"/>
                  </a:cubicBezTo>
                  <a:close/>
                </a:path>
              </a:pathLst>
            </a:custGeom>
            <a:solidFill>
              <a:srgbClr val="E8A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262;p45"/>
            <p:cNvSpPr/>
            <p:nvPr/>
          </p:nvSpPr>
          <p:spPr>
            <a:xfrm>
              <a:off x="6736096" y="3598066"/>
              <a:ext cx="160659" cy="498239"/>
            </a:xfrm>
            <a:custGeom>
              <a:avLst/>
              <a:gdLst/>
              <a:ahLst/>
              <a:cxnLst/>
              <a:rect l="l" t="t" r="r" b="b"/>
              <a:pathLst>
                <a:path w="3774" h="11704" extrusionOk="0">
                  <a:moveTo>
                    <a:pt x="2131" y="0"/>
                  </a:moveTo>
                  <a:lnTo>
                    <a:pt x="1786" y="36"/>
                  </a:lnTo>
                  <a:cubicBezTo>
                    <a:pt x="1774" y="35"/>
                    <a:pt x="1763" y="35"/>
                    <a:pt x="1752" y="35"/>
                  </a:cubicBezTo>
                  <a:cubicBezTo>
                    <a:pt x="859" y="35"/>
                    <a:pt x="0" y="958"/>
                    <a:pt x="47" y="2346"/>
                  </a:cubicBezTo>
                  <a:cubicBezTo>
                    <a:pt x="178" y="5989"/>
                    <a:pt x="297" y="9382"/>
                    <a:pt x="357" y="11692"/>
                  </a:cubicBezTo>
                  <a:lnTo>
                    <a:pt x="2655" y="11704"/>
                  </a:lnTo>
                  <a:cubicBezTo>
                    <a:pt x="2786" y="9418"/>
                    <a:pt x="3441" y="5941"/>
                    <a:pt x="3679" y="2238"/>
                  </a:cubicBezTo>
                  <a:cubicBezTo>
                    <a:pt x="3774" y="869"/>
                    <a:pt x="3071" y="238"/>
                    <a:pt x="2131" y="0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263;p45"/>
            <p:cNvSpPr/>
            <p:nvPr/>
          </p:nvSpPr>
          <p:spPr>
            <a:xfrm>
              <a:off x="7043714" y="3607176"/>
              <a:ext cx="160702" cy="501815"/>
            </a:xfrm>
            <a:custGeom>
              <a:avLst/>
              <a:gdLst/>
              <a:ahLst/>
              <a:cxnLst/>
              <a:rect l="l" t="t" r="r" b="b"/>
              <a:pathLst>
                <a:path w="3775" h="11788" extrusionOk="0">
                  <a:moveTo>
                    <a:pt x="1727" y="0"/>
                  </a:moveTo>
                  <a:cubicBezTo>
                    <a:pt x="751" y="191"/>
                    <a:pt x="13" y="774"/>
                    <a:pt x="13" y="2143"/>
                  </a:cubicBezTo>
                  <a:cubicBezTo>
                    <a:pt x="1" y="5858"/>
                    <a:pt x="429" y="9371"/>
                    <a:pt x="394" y="11657"/>
                  </a:cubicBezTo>
                  <a:lnTo>
                    <a:pt x="2692" y="11788"/>
                  </a:lnTo>
                  <a:cubicBezTo>
                    <a:pt x="2894" y="9490"/>
                    <a:pt x="3251" y="6120"/>
                    <a:pt x="3632" y="2489"/>
                  </a:cubicBezTo>
                  <a:cubicBezTo>
                    <a:pt x="3775" y="1096"/>
                    <a:pt x="2953" y="108"/>
                    <a:pt x="2049" y="60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264;p45"/>
            <p:cNvSpPr/>
            <p:nvPr/>
          </p:nvSpPr>
          <p:spPr>
            <a:xfrm>
              <a:off x="6719323" y="3275675"/>
              <a:ext cx="512458" cy="422124"/>
            </a:xfrm>
            <a:custGeom>
              <a:avLst/>
              <a:gdLst/>
              <a:ahLst/>
              <a:cxnLst/>
              <a:rect l="l" t="t" r="r" b="b"/>
              <a:pathLst>
                <a:path w="12038" h="9916" extrusionOk="0">
                  <a:moveTo>
                    <a:pt x="906" y="1"/>
                  </a:moveTo>
                  <a:cubicBezTo>
                    <a:pt x="906" y="1"/>
                    <a:pt x="382" y="6537"/>
                    <a:pt x="1" y="9168"/>
                  </a:cubicBezTo>
                  <a:cubicBezTo>
                    <a:pt x="710" y="9586"/>
                    <a:pt x="2214" y="9915"/>
                    <a:pt x="3592" y="9915"/>
                  </a:cubicBezTo>
                  <a:cubicBezTo>
                    <a:pt x="4180" y="9915"/>
                    <a:pt x="4745" y="9855"/>
                    <a:pt x="5216" y="9716"/>
                  </a:cubicBezTo>
                  <a:cubicBezTo>
                    <a:pt x="5310" y="9397"/>
                    <a:pt x="5334" y="6024"/>
                    <a:pt x="5996" y="6024"/>
                  </a:cubicBezTo>
                  <a:cubicBezTo>
                    <a:pt x="6002" y="6024"/>
                    <a:pt x="6008" y="6025"/>
                    <a:pt x="6013" y="6025"/>
                  </a:cubicBezTo>
                  <a:cubicBezTo>
                    <a:pt x="6609" y="6073"/>
                    <a:pt x="6573" y="9216"/>
                    <a:pt x="6609" y="9835"/>
                  </a:cubicBezTo>
                  <a:cubicBezTo>
                    <a:pt x="6923" y="9882"/>
                    <a:pt x="7308" y="9903"/>
                    <a:pt x="7728" y="9903"/>
                  </a:cubicBezTo>
                  <a:cubicBezTo>
                    <a:pt x="9231" y="9903"/>
                    <a:pt x="11189" y="9638"/>
                    <a:pt x="12026" y="9359"/>
                  </a:cubicBezTo>
                  <a:cubicBezTo>
                    <a:pt x="12038" y="8014"/>
                    <a:pt x="11502" y="2215"/>
                    <a:pt x="11443" y="548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265;p45"/>
            <p:cNvSpPr/>
            <p:nvPr/>
          </p:nvSpPr>
          <p:spPr>
            <a:xfrm>
              <a:off x="7155250" y="2765801"/>
              <a:ext cx="133329" cy="262061"/>
            </a:xfrm>
            <a:custGeom>
              <a:avLst/>
              <a:gdLst/>
              <a:ahLst/>
              <a:cxnLst/>
              <a:rect l="l" t="t" r="r" b="b"/>
              <a:pathLst>
                <a:path w="3132" h="6156" extrusionOk="0">
                  <a:moveTo>
                    <a:pt x="0" y="0"/>
                  </a:moveTo>
                  <a:lnTo>
                    <a:pt x="119" y="4655"/>
                  </a:lnTo>
                  <a:lnTo>
                    <a:pt x="274" y="6156"/>
                  </a:lnTo>
                  <a:lnTo>
                    <a:pt x="357" y="6144"/>
                  </a:lnTo>
                  <a:lnTo>
                    <a:pt x="2477" y="5203"/>
                  </a:lnTo>
                  <a:lnTo>
                    <a:pt x="3131" y="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266;p45"/>
            <p:cNvSpPr/>
            <p:nvPr/>
          </p:nvSpPr>
          <p:spPr>
            <a:xfrm>
              <a:off x="6670154" y="2755115"/>
              <a:ext cx="150570" cy="261593"/>
            </a:xfrm>
            <a:custGeom>
              <a:avLst/>
              <a:gdLst/>
              <a:ahLst/>
              <a:cxnLst/>
              <a:rect l="l" t="t" r="r" b="b"/>
              <a:pathLst>
                <a:path w="3537" h="6145" extrusionOk="0">
                  <a:moveTo>
                    <a:pt x="3537" y="1"/>
                  </a:moveTo>
                  <a:lnTo>
                    <a:pt x="1" y="4918"/>
                  </a:lnTo>
                  <a:lnTo>
                    <a:pt x="656" y="5204"/>
                  </a:lnTo>
                  <a:lnTo>
                    <a:pt x="2787" y="6133"/>
                  </a:lnTo>
                  <a:lnTo>
                    <a:pt x="2846" y="6145"/>
                  </a:lnTo>
                  <a:lnTo>
                    <a:pt x="3013" y="4644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267;p45"/>
            <p:cNvSpPr/>
            <p:nvPr/>
          </p:nvSpPr>
          <p:spPr>
            <a:xfrm>
              <a:off x="6458789" y="4022670"/>
              <a:ext cx="453668" cy="231794"/>
            </a:xfrm>
            <a:custGeom>
              <a:avLst/>
              <a:gdLst/>
              <a:ahLst/>
              <a:cxnLst/>
              <a:rect l="l" t="t" r="r" b="b"/>
              <a:pathLst>
                <a:path w="10657" h="5445" extrusionOk="0">
                  <a:moveTo>
                    <a:pt x="7149" y="0"/>
                  </a:moveTo>
                  <a:cubicBezTo>
                    <a:pt x="7097" y="0"/>
                    <a:pt x="7044" y="1"/>
                    <a:pt x="6990" y="3"/>
                  </a:cubicBezTo>
                  <a:cubicBezTo>
                    <a:pt x="3656" y="134"/>
                    <a:pt x="239" y="3825"/>
                    <a:pt x="239" y="3825"/>
                  </a:cubicBezTo>
                  <a:lnTo>
                    <a:pt x="1" y="4945"/>
                  </a:lnTo>
                  <a:cubicBezTo>
                    <a:pt x="1" y="4945"/>
                    <a:pt x="3204" y="5028"/>
                    <a:pt x="3525" y="5135"/>
                  </a:cubicBezTo>
                  <a:cubicBezTo>
                    <a:pt x="3859" y="5242"/>
                    <a:pt x="6907" y="5445"/>
                    <a:pt x="6907" y="5445"/>
                  </a:cubicBezTo>
                  <a:lnTo>
                    <a:pt x="10657" y="3837"/>
                  </a:lnTo>
                  <a:cubicBezTo>
                    <a:pt x="10657" y="3837"/>
                    <a:pt x="10323" y="0"/>
                    <a:pt x="7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268;p45"/>
            <p:cNvSpPr/>
            <p:nvPr/>
          </p:nvSpPr>
          <p:spPr>
            <a:xfrm>
              <a:off x="6439547" y="4157195"/>
              <a:ext cx="480530" cy="106170"/>
            </a:xfrm>
            <a:custGeom>
              <a:avLst/>
              <a:gdLst/>
              <a:ahLst/>
              <a:cxnLst/>
              <a:rect l="l" t="t" r="r" b="b"/>
              <a:pathLst>
                <a:path w="11288" h="2494" extrusionOk="0">
                  <a:moveTo>
                    <a:pt x="2145" y="1"/>
                  </a:moveTo>
                  <a:cubicBezTo>
                    <a:pt x="1582" y="1"/>
                    <a:pt x="1355" y="427"/>
                    <a:pt x="1012" y="713"/>
                  </a:cubicBezTo>
                  <a:cubicBezTo>
                    <a:pt x="910" y="805"/>
                    <a:pt x="840" y="837"/>
                    <a:pt x="792" y="837"/>
                  </a:cubicBezTo>
                  <a:cubicBezTo>
                    <a:pt x="685" y="837"/>
                    <a:pt x="691" y="677"/>
                    <a:pt x="691" y="677"/>
                  </a:cubicBezTo>
                  <a:lnTo>
                    <a:pt x="691" y="677"/>
                  </a:lnTo>
                  <a:cubicBezTo>
                    <a:pt x="691" y="678"/>
                    <a:pt x="1" y="1844"/>
                    <a:pt x="751" y="2213"/>
                  </a:cubicBezTo>
                  <a:cubicBezTo>
                    <a:pt x="1141" y="2408"/>
                    <a:pt x="3765" y="2494"/>
                    <a:pt x="6241" y="2494"/>
                  </a:cubicBezTo>
                  <a:cubicBezTo>
                    <a:pt x="8445" y="2494"/>
                    <a:pt x="10532" y="2426"/>
                    <a:pt x="10823" y="2308"/>
                  </a:cubicBezTo>
                  <a:cubicBezTo>
                    <a:pt x="11288" y="2106"/>
                    <a:pt x="11109" y="677"/>
                    <a:pt x="11109" y="677"/>
                  </a:cubicBezTo>
                  <a:cubicBezTo>
                    <a:pt x="10936" y="635"/>
                    <a:pt x="10764" y="616"/>
                    <a:pt x="10591" y="616"/>
                  </a:cubicBezTo>
                  <a:cubicBezTo>
                    <a:pt x="9305" y="616"/>
                    <a:pt x="7996" y="1651"/>
                    <a:pt x="6381" y="1651"/>
                  </a:cubicBezTo>
                  <a:cubicBezTo>
                    <a:pt x="5654" y="1651"/>
                    <a:pt x="4865" y="1441"/>
                    <a:pt x="3989" y="832"/>
                  </a:cubicBezTo>
                  <a:cubicBezTo>
                    <a:pt x="3103" y="212"/>
                    <a:pt x="2541" y="1"/>
                    <a:pt x="2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69;p45"/>
            <p:cNvSpPr/>
            <p:nvPr/>
          </p:nvSpPr>
          <p:spPr>
            <a:xfrm>
              <a:off x="6732009" y="2719313"/>
              <a:ext cx="484574" cy="713516"/>
            </a:xfrm>
            <a:custGeom>
              <a:avLst/>
              <a:gdLst/>
              <a:ahLst/>
              <a:cxnLst/>
              <a:rect l="l" t="t" r="r" b="b"/>
              <a:pathLst>
                <a:path w="11383" h="16761" extrusionOk="0">
                  <a:moveTo>
                    <a:pt x="6001" y="1"/>
                  </a:moveTo>
                  <a:cubicBezTo>
                    <a:pt x="4868" y="1"/>
                    <a:pt x="3506" y="247"/>
                    <a:pt x="1941" y="961"/>
                  </a:cubicBezTo>
                  <a:lnTo>
                    <a:pt x="739" y="10427"/>
                  </a:lnTo>
                  <a:lnTo>
                    <a:pt x="608" y="11498"/>
                  </a:lnTo>
                  <a:lnTo>
                    <a:pt x="536" y="12093"/>
                  </a:lnTo>
                  <a:lnTo>
                    <a:pt x="393" y="13165"/>
                  </a:lnTo>
                  <a:lnTo>
                    <a:pt x="0" y="16380"/>
                  </a:lnTo>
                  <a:lnTo>
                    <a:pt x="11383" y="16761"/>
                  </a:lnTo>
                  <a:lnTo>
                    <a:pt x="11073" y="13510"/>
                  </a:lnTo>
                  <a:lnTo>
                    <a:pt x="10966" y="12439"/>
                  </a:lnTo>
                  <a:lnTo>
                    <a:pt x="10906" y="11831"/>
                  </a:lnTo>
                  <a:lnTo>
                    <a:pt x="10799" y="10760"/>
                  </a:lnTo>
                  <a:lnTo>
                    <a:pt x="9906" y="1211"/>
                  </a:lnTo>
                  <a:cubicBezTo>
                    <a:pt x="9906" y="1211"/>
                    <a:pt x="8515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70;p45"/>
            <p:cNvSpPr/>
            <p:nvPr/>
          </p:nvSpPr>
          <p:spPr>
            <a:xfrm>
              <a:off x="6900803" y="2730594"/>
              <a:ext cx="178964" cy="76839"/>
            </a:xfrm>
            <a:custGeom>
              <a:avLst/>
              <a:gdLst/>
              <a:ahLst/>
              <a:cxnLst/>
              <a:rect l="l" t="t" r="r" b="b"/>
              <a:pathLst>
                <a:path w="4204" h="1805" extrusionOk="0">
                  <a:moveTo>
                    <a:pt x="1912" y="1"/>
                  </a:moveTo>
                  <a:cubicBezTo>
                    <a:pt x="860" y="1"/>
                    <a:pt x="35" y="319"/>
                    <a:pt x="24" y="720"/>
                  </a:cubicBezTo>
                  <a:cubicBezTo>
                    <a:pt x="0" y="1148"/>
                    <a:pt x="929" y="1756"/>
                    <a:pt x="2072" y="1803"/>
                  </a:cubicBezTo>
                  <a:cubicBezTo>
                    <a:pt x="2107" y="1804"/>
                    <a:pt x="2143" y="1805"/>
                    <a:pt x="2178" y="1805"/>
                  </a:cubicBezTo>
                  <a:cubicBezTo>
                    <a:pt x="3273" y="1805"/>
                    <a:pt x="4168" y="1278"/>
                    <a:pt x="4191" y="851"/>
                  </a:cubicBezTo>
                  <a:cubicBezTo>
                    <a:pt x="4203" y="422"/>
                    <a:pt x="3274" y="53"/>
                    <a:pt x="2131" y="5"/>
                  </a:cubicBezTo>
                  <a:cubicBezTo>
                    <a:pt x="2057" y="2"/>
                    <a:pt x="1984" y="1"/>
                    <a:pt x="1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1;p45"/>
            <p:cNvSpPr/>
            <p:nvPr/>
          </p:nvSpPr>
          <p:spPr>
            <a:xfrm>
              <a:off x="6603488" y="3953280"/>
              <a:ext cx="187351" cy="135458"/>
            </a:xfrm>
            <a:custGeom>
              <a:avLst/>
              <a:gdLst/>
              <a:ahLst/>
              <a:cxnLst/>
              <a:rect l="l" t="t" r="r" b="b"/>
              <a:pathLst>
                <a:path w="4401" h="3182" extrusionOk="0">
                  <a:moveTo>
                    <a:pt x="1599" y="0"/>
                  </a:moveTo>
                  <a:cubicBezTo>
                    <a:pt x="504" y="0"/>
                    <a:pt x="1" y="831"/>
                    <a:pt x="67" y="1300"/>
                  </a:cubicBezTo>
                  <a:cubicBezTo>
                    <a:pt x="174" y="1895"/>
                    <a:pt x="257" y="3086"/>
                    <a:pt x="257" y="3086"/>
                  </a:cubicBezTo>
                  <a:lnTo>
                    <a:pt x="2757" y="3181"/>
                  </a:lnTo>
                  <a:cubicBezTo>
                    <a:pt x="2746" y="3074"/>
                    <a:pt x="4400" y="871"/>
                    <a:pt x="2615" y="205"/>
                  </a:cubicBezTo>
                  <a:cubicBezTo>
                    <a:pt x="2233" y="61"/>
                    <a:pt x="1895" y="0"/>
                    <a:pt x="1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272;p45"/>
            <p:cNvSpPr/>
            <p:nvPr/>
          </p:nvSpPr>
          <p:spPr>
            <a:xfrm>
              <a:off x="6563471" y="4075416"/>
              <a:ext cx="151038" cy="32396"/>
            </a:xfrm>
            <a:custGeom>
              <a:avLst/>
              <a:gdLst/>
              <a:ahLst/>
              <a:cxnLst/>
              <a:rect l="l" t="t" r="r" b="b"/>
              <a:pathLst>
                <a:path w="3548" h="761" extrusionOk="0">
                  <a:moveTo>
                    <a:pt x="1338" y="0"/>
                  </a:moveTo>
                  <a:cubicBezTo>
                    <a:pt x="969" y="0"/>
                    <a:pt x="600" y="43"/>
                    <a:pt x="233" y="146"/>
                  </a:cubicBezTo>
                  <a:cubicBezTo>
                    <a:pt x="0" y="212"/>
                    <a:pt x="56" y="617"/>
                    <a:pt x="284" y="617"/>
                  </a:cubicBezTo>
                  <a:cubicBezTo>
                    <a:pt x="302" y="617"/>
                    <a:pt x="320" y="615"/>
                    <a:pt x="340" y="610"/>
                  </a:cubicBezTo>
                  <a:cubicBezTo>
                    <a:pt x="692" y="510"/>
                    <a:pt x="1040" y="469"/>
                    <a:pt x="1387" y="469"/>
                  </a:cubicBezTo>
                  <a:cubicBezTo>
                    <a:pt x="1990" y="469"/>
                    <a:pt x="2588" y="594"/>
                    <a:pt x="3185" y="753"/>
                  </a:cubicBezTo>
                  <a:cubicBezTo>
                    <a:pt x="3205" y="758"/>
                    <a:pt x="3223" y="760"/>
                    <a:pt x="3240" y="760"/>
                  </a:cubicBezTo>
                  <a:cubicBezTo>
                    <a:pt x="3463" y="760"/>
                    <a:pt x="3547" y="367"/>
                    <a:pt x="3305" y="312"/>
                  </a:cubicBezTo>
                  <a:cubicBezTo>
                    <a:pt x="2656" y="137"/>
                    <a:pt x="1997" y="0"/>
                    <a:pt x="1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273;p45"/>
            <p:cNvSpPr/>
            <p:nvPr/>
          </p:nvSpPr>
          <p:spPr>
            <a:xfrm>
              <a:off x="6608085" y="4042679"/>
              <a:ext cx="156445" cy="27883"/>
            </a:xfrm>
            <a:custGeom>
              <a:avLst/>
              <a:gdLst/>
              <a:ahLst/>
              <a:cxnLst/>
              <a:rect l="l" t="t" r="r" b="b"/>
              <a:pathLst>
                <a:path w="3675" h="655" extrusionOk="0">
                  <a:moveTo>
                    <a:pt x="1532" y="1"/>
                  </a:moveTo>
                  <a:cubicBezTo>
                    <a:pt x="1109" y="1"/>
                    <a:pt x="685" y="28"/>
                    <a:pt x="256" y="81"/>
                  </a:cubicBezTo>
                  <a:cubicBezTo>
                    <a:pt x="1" y="104"/>
                    <a:pt x="85" y="546"/>
                    <a:pt x="343" y="546"/>
                  </a:cubicBezTo>
                  <a:cubicBezTo>
                    <a:pt x="350" y="546"/>
                    <a:pt x="357" y="546"/>
                    <a:pt x="363" y="545"/>
                  </a:cubicBezTo>
                  <a:cubicBezTo>
                    <a:pt x="751" y="498"/>
                    <a:pt x="1139" y="473"/>
                    <a:pt x="1525" y="473"/>
                  </a:cubicBezTo>
                  <a:cubicBezTo>
                    <a:pt x="2113" y="473"/>
                    <a:pt x="2699" y="531"/>
                    <a:pt x="3280" y="653"/>
                  </a:cubicBezTo>
                  <a:cubicBezTo>
                    <a:pt x="3291" y="654"/>
                    <a:pt x="3301" y="655"/>
                    <a:pt x="3310" y="655"/>
                  </a:cubicBezTo>
                  <a:cubicBezTo>
                    <a:pt x="3553" y="655"/>
                    <a:pt x="3674" y="246"/>
                    <a:pt x="3400" y="188"/>
                  </a:cubicBezTo>
                  <a:cubicBezTo>
                    <a:pt x="2775" y="61"/>
                    <a:pt x="2155" y="1"/>
                    <a:pt x="1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274;p45"/>
            <p:cNvSpPr/>
            <p:nvPr/>
          </p:nvSpPr>
          <p:spPr>
            <a:xfrm>
              <a:off x="6993055" y="4035016"/>
              <a:ext cx="449071" cy="231623"/>
            </a:xfrm>
            <a:custGeom>
              <a:avLst/>
              <a:gdLst/>
              <a:ahLst/>
              <a:cxnLst/>
              <a:rect l="l" t="t" r="r" b="b"/>
              <a:pathLst>
                <a:path w="10549" h="5441" extrusionOk="0">
                  <a:moveTo>
                    <a:pt x="3490" y="0"/>
                  </a:moveTo>
                  <a:cubicBezTo>
                    <a:pt x="545" y="0"/>
                    <a:pt x="0" y="3607"/>
                    <a:pt x="0" y="3607"/>
                  </a:cubicBezTo>
                  <a:lnTo>
                    <a:pt x="3608" y="5440"/>
                  </a:lnTo>
                  <a:cubicBezTo>
                    <a:pt x="3608" y="5440"/>
                    <a:pt x="3759" y="5441"/>
                    <a:pt x="3997" y="5441"/>
                  </a:cubicBezTo>
                  <a:cubicBezTo>
                    <a:pt x="4833" y="5441"/>
                    <a:pt x="6742" y="5434"/>
                    <a:pt x="7001" y="5369"/>
                  </a:cubicBezTo>
                  <a:cubicBezTo>
                    <a:pt x="7081" y="5352"/>
                    <a:pt x="7312" y="5346"/>
                    <a:pt x="7622" y="5346"/>
                  </a:cubicBezTo>
                  <a:cubicBezTo>
                    <a:pt x="8654" y="5346"/>
                    <a:pt x="10549" y="5417"/>
                    <a:pt x="10549" y="5417"/>
                  </a:cubicBezTo>
                  <a:lnTo>
                    <a:pt x="10382" y="4285"/>
                  </a:lnTo>
                  <a:cubicBezTo>
                    <a:pt x="10382" y="4285"/>
                    <a:pt x="7227" y="380"/>
                    <a:pt x="3905" y="23"/>
                  </a:cubicBezTo>
                  <a:cubicBezTo>
                    <a:pt x="3762" y="8"/>
                    <a:pt x="3623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275;p45"/>
            <p:cNvSpPr/>
            <p:nvPr/>
          </p:nvSpPr>
          <p:spPr>
            <a:xfrm>
              <a:off x="6981390" y="4185079"/>
              <a:ext cx="479508" cy="102168"/>
            </a:xfrm>
            <a:custGeom>
              <a:avLst/>
              <a:gdLst/>
              <a:ahLst/>
              <a:cxnLst/>
              <a:rect l="l" t="t" r="r" b="b"/>
              <a:pathLst>
                <a:path w="11264" h="2400" extrusionOk="0">
                  <a:moveTo>
                    <a:pt x="9179" y="0"/>
                  </a:moveTo>
                  <a:cubicBezTo>
                    <a:pt x="8784" y="0"/>
                    <a:pt x="8219" y="186"/>
                    <a:pt x="7346" y="713"/>
                  </a:cubicBezTo>
                  <a:cubicBezTo>
                    <a:pt x="6538" y="1200"/>
                    <a:pt x="5818" y="1378"/>
                    <a:pt x="5161" y="1378"/>
                  </a:cubicBezTo>
                  <a:cubicBezTo>
                    <a:pt x="3367" y="1378"/>
                    <a:pt x="2038" y="51"/>
                    <a:pt x="635" y="51"/>
                  </a:cubicBezTo>
                  <a:cubicBezTo>
                    <a:pt x="516" y="51"/>
                    <a:pt x="395" y="61"/>
                    <a:pt x="274" y="82"/>
                  </a:cubicBezTo>
                  <a:cubicBezTo>
                    <a:pt x="274" y="82"/>
                    <a:pt x="0" y="1499"/>
                    <a:pt x="429" y="1725"/>
                  </a:cubicBezTo>
                  <a:cubicBezTo>
                    <a:pt x="924" y="1963"/>
                    <a:pt x="6576" y="2400"/>
                    <a:pt x="9209" y="2400"/>
                  </a:cubicBezTo>
                  <a:cubicBezTo>
                    <a:pt x="9866" y="2400"/>
                    <a:pt x="10335" y="2372"/>
                    <a:pt x="10490" y="2308"/>
                  </a:cubicBezTo>
                  <a:cubicBezTo>
                    <a:pt x="11263" y="1975"/>
                    <a:pt x="10656" y="773"/>
                    <a:pt x="10656" y="772"/>
                  </a:cubicBezTo>
                  <a:lnTo>
                    <a:pt x="10656" y="772"/>
                  </a:lnTo>
                  <a:cubicBezTo>
                    <a:pt x="10656" y="772"/>
                    <a:pt x="10651" y="919"/>
                    <a:pt x="10549" y="919"/>
                  </a:cubicBezTo>
                  <a:cubicBezTo>
                    <a:pt x="10499" y="919"/>
                    <a:pt x="10427" y="885"/>
                    <a:pt x="10323" y="784"/>
                  </a:cubicBezTo>
                  <a:cubicBezTo>
                    <a:pt x="10002" y="464"/>
                    <a:pt x="9802" y="0"/>
                    <a:pt x="9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276;p45"/>
            <p:cNvSpPr/>
            <p:nvPr/>
          </p:nvSpPr>
          <p:spPr>
            <a:xfrm>
              <a:off x="7127366" y="3972394"/>
              <a:ext cx="188032" cy="135075"/>
            </a:xfrm>
            <a:custGeom>
              <a:avLst/>
              <a:gdLst/>
              <a:ahLst/>
              <a:cxnLst/>
              <a:rect l="l" t="t" r="r" b="b"/>
              <a:pathLst>
                <a:path w="4417" h="3173" extrusionOk="0">
                  <a:moveTo>
                    <a:pt x="2711" y="0"/>
                  </a:moveTo>
                  <a:cubicBezTo>
                    <a:pt x="2455" y="0"/>
                    <a:pt x="2167" y="41"/>
                    <a:pt x="1846" y="137"/>
                  </a:cubicBezTo>
                  <a:cubicBezTo>
                    <a:pt x="0" y="684"/>
                    <a:pt x="1512" y="2994"/>
                    <a:pt x="1489" y="3101"/>
                  </a:cubicBezTo>
                  <a:lnTo>
                    <a:pt x="3989" y="3173"/>
                  </a:lnTo>
                  <a:cubicBezTo>
                    <a:pt x="3989" y="3173"/>
                    <a:pt x="4167" y="2006"/>
                    <a:pt x="4298" y="1411"/>
                  </a:cubicBezTo>
                  <a:cubicBezTo>
                    <a:pt x="4416" y="929"/>
                    <a:pt x="3925" y="0"/>
                    <a:pt x="2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277;p45"/>
            <p:cNvSpPr/>
            <p:nvPr/>
          </p:nvSpPr>
          <p:spPr>
            <a:xfrm>
              <a:off x="7196459" y="4096617"/>
              <a:ext cx="151507" cy="30054"/>
            </a:xfrm>
            <a:custGeom>
              <a:avLst/>
              <a:gdLst/>
              <a:ahLst/>
              <a:cxnLst/>
              <a:rect l="l" t="t" r="r" b="b"/>
              <a:pathLst>
                <a:path w="3559" h="706" extrusionOk="0">
                  <a:moveTo>
                    <a:pt x="1901" y="1"/>
                  </a:moveTo>
                  <a:cubicBezTo>
                    <a:pt x="1357" y="1"/>
                    <a:pt x="809" y="82"/>
                    <a:pt x="258" y="183"/>
                  </a:cubicBezTo>
                  <a:cubicBezTo>
                    <a:pt x="1" y="239"/>
                    <a:pt x="70" y="665"/>
                    <a:pt x="307" y="665"/>
                  </a:cubicBezTo>
                  <a:cubicBezTo>
                    <a:pt x="322" y="665"/>
                    <a:pt x="338" y="663"/>
                    <a:pt x="354" y="660"/>
                  </a:cubicBezTo>
                  <a:cubicBezTo>
                    <a:pt x="868" y="563"/>
                    <a:pt x="1381" y="484"/>
                    <a:pt x="1893" y="484"/>
                  </a:cubicBezTo>
                  <a:cubicBezTo>
                    <a:pt x="2330" y="484"/>
                    <a:pt x="2766" y="542"/>
                    <a:pt x="3199" y="695"/>
                  </a:cubicBezTo>
                  <a:cubicBezTo>
                    <a:pt x="3221" y="702"/>
                    <a:pt x="3241" y="706"/>
                    <a:pt x="3261" y="706"/>
                  </a:cubicBezTo>
                  <a:cubicBezTo>
                    <a:pt x="3469" y="706"/>
                    <a:pt x="3559" y="329"/>
                    <a:pt x="3330" y="231"/>
                  </a:cubicBezTo>
                  <a:cubicBezTo>
                    <a:pt x="2856" y="64"/>
                    <a:pt x="2380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278;p45"/>
            <p:cNvSpPr/>
            <p:nvPr/>
          </p:nvSpPr>
          <p:spPr>
            <a:xfrm>
              <a:off x="7149461" y="4061070"/>
              <a:ext cx="156189" cy="27883"/>
            </a:xfrm>
            <a:custGeom>
              <a:avLst/>
              <a:gdLst/>
              <a:ahLst/>
              <a:cxnLst/>
              <a:rect l="l" t="t" r="r" b="b"/>
              <a:pathLst>
                <a:path w="3669" h="655" extrusionOk="0">
                  <a:moveTo>
                    <a:pt x="1519" y="1"/>
                  </a:moveTo>
                  <a:cubicBezTo>
                    <a:pt x="1108" y="1"/>
                    <a:pt x="695" y="26"/>
                    <a:pt x="279" y="78"/>
                  </a:cubicBezTo>
                  <a:cubicBezTo>
                    <a:pt x="1" y="113"/>
                    <a:pt x="95" y="543"/>
                    <a:pt x="353" y="543"/>
                  </a:cubicBezTo>
                  <a:cubicBezTo>
                    <a:pt x="360" y="543"/>
                    <a:pt x="367" y="543"/>
                    <a:pt x="374" y="542"/>
                  </a:cubicBezTo>
                  <a:cubicBezTo>
                    <a:pt x="750" y="496"/>
                    <a:pt x="1123" y="473"/>
                    <a:pt x="1496" y="473"/>
                  </a:cubicBezTo>
                  <a:cubicBezTo>
                    <a:pt x="2092" y="473"/>
                    <a:pt x="2686" y="532"/>
                    <a:pt x="3279" y="649"/>
                  </a:cubicBezTo>
                  <a:cubicBezTo>
                    <a:pt x="3296" y="653"/>
                    <a:pt x="3312" y="655"/>
                    <a:pt x="3327" y="655"/>
                  </a:cubicBezTo>
                  <a:cubicBezTo>
                    <a:pt x="3567" y="655"/>
                    <a:pt x="3668" y="241"/>
                    <a:pt x="3422" y="185"/>
                  </a:cubicBezTo>
                  <a:cubicBezTo>
                    <a:pt x="2786" y="62"/>
                    <a:pt x="2154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1279;p45"/>
            <p:cNvSpPr/>
            <p:nvPr/>
          </p:nvSpPr>
          <p:spPr>
            <a:xfrm>
              <a:off x="6933753" y="2715439"/>
              <a:ext cx="151549" cy="58023"/>
            </a:xfrm>
            <a:custGeom>
              <a:avLst/>
              <a:gdLst/>
              <a:ahLst/>
              <a:cxnLst/>
              <a:rect l="l" t="t" r="r" b="b"/>
              <a:pathLst>
                <a:path w="3560" h="1363" extrusionOk="0">
                  <a:moveTo>
                    <a:pt x="3187" y="0"/>
                  </a:moveTo>
                  <a:cubicBezTo>
                    <a:pt x="2163" y="0"/>
                    <a:pt x="1164" y="91"/>
                    <a:pt x="155" y="314"/>
                  </a:cubicBezTo>
                  <a:cubicBezTo>
                    <a:pt x="119" y="421"/>
                    <a:pt x="60" y="528"/>
                    <a:pt x="0" y="612"/>
                  </a:cubicBezTo>
                  <a:cubicBezTo>
                    <a:pt x="0" y="612"/>
                    <a:pt x="593" y="1362"/>
                    <a:pt x="2002" y="1362"/>
                  </a:cubicBezTo>
                  <a:cubicBezTo>
                    <a:pt x="2411" y="1362"/>
                    <a:pt x="2889" y="1299"/>
                    <a:pt x="3441" y="1135"/>
                  </a:cubicBezTo>
                  <a:cubicBezTo>
                    <a:pt x="3441" y="1135"/>
                    <a:pt x="3441" y="612"/>
                    <a:pt x="3560" y="4"/>
                  </a:cubicBezTo>
                  <a:cubicBezTo>
                    <a:pt x="3435" y="2"/>
                    <a:pt x="3311" y="0"/>
                    <a:pt x="3187" y="0"/>
                  </a:cubicBezTo>
                  <a:close/>
                </a:path>
              </a:pathLst>
            </a:custGeom>
            <a:solidFill>
              <a:srgbClr val="FD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280;p45"/>
            <p:cNvSpPr/>
            <p:nvPr/>
          </p:nvSpPr>
          <p:spPr>
            <a:xfrm>
              <a:off x="6940309" y="2664396"/>
              <a:ext cx="159723" cy="65430"/>
            </a:xfrm>
            <a:custGeom>
              <a:avLst/>
              <a:gdLst/>
              <a:ahLst/>
              <a:cxnLst/>
              <a:rect l="l" t="t" r="r" b="b"/>
              <a:pathLst>
                <a:path w="3752" h="1537" extrusionOk="0">
                  <a:moveTo>
                    <a:pt x="1" y="1"/>
                  </a:moveTo>
                  <a:cubicBezTo>
                    <a:pt x="1" y="1"/>
                    <a:pt x="227" y="882"/>
                    <a:pt x="1" y="1537"/>
                  </a:cubicBezTo>
                  <a:cubicBezTo>
                    <a:pt x="1011" y="1303"/>
                    <a:pt x="2020" y="1211"/>
                    <a:pt x="3039" y="1211"/>
                  </a:cubicBezTo>
                  <a:cubicBezTo>
                    <a:pt x="3161" y="1211"/>
                    <a:pt x="3283" y="1213"/>
                    <a:pt x="3406" y="1215"/>
                  </a:cubicBezTo>
                  <a:cubicBezTo>
                    <a:pt x="3466" y="798"/>
                    <a:pt x="3573" y="370"/>
                    <a:pt x="3751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1281;p45"/>
            <p:cNvSpPr/>
            <p:nvPr/>
          </p:nvSpPr>
          <p:spPr>
            <a:xfrm>
              <a:off x="6295103" y="1263934"/>
              <a:ext cx="1538820" cy="1403703"/>
            </a:xfrm>
            <a:custGeom>
              <a:avLst/>
              <a:gdLst/>
              <a:ahLst/>
              <a:cxnLst/>
              <a:rect l="l" t="t" r="r" b="b"/>
              <a:pathLst>
                <a:path w="36148" h="32974" extrusionOk="0">
                  <a:moveTo>
                    <a:pt x="13987" y="1"/>
                  </a:moveTo>
                  <a:cubicBezTo>
                    <a:pt x="7807" y="1"/>
                    <a:pt x="2399" y="4626"/>
                    <a:pt x="1596" y="10919"/>
                  </a:cubicBezTo>
                  <a:lnTo>
                    <a:pt x="1096" y="14907"/>
                  </a:lnTo>
                  <a:cubicBezTo>
                    <a:pt x="0" y="23516"/>
                    <a:pt x="6168" y="31457"/>
                    <a:pt x="14788" y="32541"/>
                  </a:cubicBezTo>
                  <a:lnTo>
                    <a:pt x="17205" y="32850"/>
                  </a:lnTo>
                  <a:cubicBezTo>
                    <a:pt x="17867" y="32933"/>
                    <a:pt x="18524" y="32974"/>
                    <a:pt x="19175" y="32974"/>
                  </a:cubicBezTo>
                  <a:cubicBezTo>
                    <a:pt x="27002" y="32974"/>
                    <a:pt x="33838" y="27116"/>
                    <a:pt x="34850" y="19158"/>
                  </a:cubicBezTo>
                  <a:lnTo>
                    <a:pt x="35350" y="15169"/>
                  </a:lnTo>
                  <a:cubicBezTo>
                    <a:pt x="35362" y="15122"/>
                    <a:pt x="35362" y="15086"/>
                    <a:pt x="35374" y="15027"/>
                  </a:cubicBezTo>
                  <a:cubicBezTo>
                    <a:pt x="36148" y="8264"/>
                    <a:pt x="31302" y="2073"/>
                    <a:pt x="24539" y="1227"/>
                  </a:cubicBezTo>
                  <a:lnTo>
                    <a:pt x="15526" y="96"/>
                  </a:lnTo>
                  <a:cubicBezTo>
                    <a:pt x="15009" y="32"/>
                    <a:pt x="14495" y="1"/>
                    <a:pt x="1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1282;p45"/>
            <p:cNvSpPr/>
            <p:nvPr/>
          </p:nvSpPr>
          <p:spPr>
            <a:xfrm>
              <a:off x="7454269" y="2160737"/>
              <a:ext cx="393091" cy="387685"/>
            </a:xfrm>
            <a:custGeom>
              <a:avLst/>
              <a:gdLst/>
              <a:ahLst/>
              <a:cxnLst/>
              <a:rect l="l" t="t" r="r" b="b"/>
              <a:pathLst>
                <a:path w="9234" h="9107" extrusionOk="0">
                  <a:moveTo>
                    <a:pt x="4278" y="1"/>
                  </a:moveTo>
                  <a:cubicBezTo>
                    <a:pt x="2944" y="1"/>
                    <a:pt x="2037" y="771"/>
                    <a:pt x="2037" y="771"/>
                  </a:cubicBezTo>
                  <a:lnTo>
                    <a:pt x="489" y="5105"/>
                  </a:lnTo>
                  <a:cubicBezTo>
                    <a:pt x="489" y="5105"/>
                    <a:pt x="1" y="8998"/>
                    <a:pt x="4478" y="9105"/>
                  </a:cubicBezTo>
                  <a:cubicBezTo>
                    <a:pt x="4505" y="9106"/>
                    <a:pt x="4533" y="9106"/>
                    <a:pt x="4560" y="9106"/>
                  </a:cubicBezTo>
                  <a:cubicBezTo>
                    <a:pt x="8243" y="9106"/>
                    <a:pt x="9233" y="2816"/>
                    <a:pt x="6704" y="890"/>
                  </a:cubicBezTo>
                  <a:cubicBezTo>
                    <a:pt x="5822" y="219"/>
                    <a:pt x="4990" y="1"/>
                    <a:pt x="4278" y="1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283;p45"/>
            <p:cNvSpPr/>
            <p:nvPr/>
          </p:nvSpPr>
          <p:spPr>
            <a:xfrm>
              <a:off x="6239335" y="2013143"/>
              <a:ext cx="363463" cy="385258"/>
            </a:xfrm>
            <a:custGeom>
              <a:avLst/>
              <a:gdLst/>
              <a:ahLst/>
              <a:cxnLst/>
              <a:rect l="l" t="t" r="r" b="b"/>
              <a:pathLst>
                <a:path w="8538" h="9050" extrusionOk="0">
                  <a:moveTo>
                    <a:pt x="5232" y="1"/>
                  </a:moveTo>
                  <a:cubicBezTo>
                    <a:pt x="4730" y="1"/>
                    <a:pt x="4163" y="104"/>
                    <a:pt x="3537" y="368"/>
                  </a:cubicBezTo>
                  <a:cubicBezTo>
                    <a:pt x="584" y="1607"/>
                    <a:pt x="0" y="8036"/>
                    <a:pt x="3668" y="8881"/>
                  </a:cubicBezTo>
                  <a:cubicBezTo>
                    <a:pt x="4170" y="8998"/>
                    <a:pt x="4622" y="9049"/>
                    <a:pt x="5027" y="9049"/>
                  </a:cubicBezTo>
                  <a:cubicBezTo>
                    <a:pt x="8146" y="9049"/>
                    <a:pt x="8537" y="6000"/>
                    <a:pt x="8537" y="6000"/>
                  </a:cubicBezTo>
                  <a:lnTo>
                    <a:pt x="8085" y="1416"/>
                  </a:lnTo>
                  <a:cubicBezTo>
                    <a:pt x="8085" y="1416"/>
                    <a:pt x="7090" y="1"/>
                    <a:pt x="5232" y="1"/>
                  </a:cubicBezTo>
                  <a:close/>
                </a:path>
              </a:pathLst>
            </a:custGeom>
            <a:solidFill>
              <a:srgbClr val="FD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1284;p45"/>
            <p:cNvSpPr/>
            <p:nvPr/>
          </p:nvSpPr>
          <p:spPr>
            <a:xfrm>
              <a:off x="6436992" y="1526428"/>
              <a:ext cx="1213458" cy="1175996"/>
            </a:xfrm>
            <a:custGeom>
              <a:avLst/>
              <a:gdLst/>
              <a:ahLst/>
              <a:cxnLst/>
              <a:rect l="l" t="t" r="r" b="b"/>
              <a:pathLst>
                <a:path w="28505" h="27625" extrusionOk="0">
                  <a:moveTo>
                    <a:pt x="12657" y="1"/>
                  </a:moveTo>
                  <a:cubicBezTo>
                    <a:pt x="6298" y="1"/>
                    <a:pt x="3491" y="2738"/>
                    <a:pt x="1870" y="6789"/>
                  </a:cubicBezTo>
                  <a:cubicBezTo>
                    <a:pt x="1" y="11432"/>
                    <a:pt x="572" y="20005"/>
                    <a:pt x="3394" y="23172"/>
                  </a:cubicBezTo>
                  <a:cubicBezTo>
                    <a:pt x="5871" y="25958"/>
                    <a:pt x="11014" y="27256"/>
                    <a:pt x="12312" y="27553"/>
                  </a:cubicBezTo>
                  <a:cubicBezTo>
                    <a:pt x="12514" y="27613"/>
                    <a:pt x="12717" y="27625"/>
                    <a:pt x="12919" y="27625"/>
                  </a:cubicBezTo>
                  <a:cubicBezTo>
                    <a:pt x="14253" y="27625"/>
                    <a:pt x="19563" y="27470"/>
                    <a:pt x="22587" y="25315"/>
                  </a:cubicBezTo>
                  <a:cubicBezTo>
                    <a:pt x="26064" y="22827"/>
                    <a:pt x="28504" y="14599"/>
                    <a:pt x="27707" y="9658"/>
                  </a:cubicBezTo>
                  <a:cubicBezTo>
                    <a:pt x="26897" y="4729"/>
                    <a:pt x="24218" y="1133"/>
                    <a:pt x="15681" y="181"/>
                  </a:cubicBezTo>
                  <a:cubicBezTo>
                    <a:pt x="14592" y="59"/>
                    <a:pt x="13586" y="1"/>
                    <a:pt x="12657" y="1"/>
                  </a:cubicBezTo>
                  <a:close/>
                </a:path>
              </a:pathLst>
            </a:custGeom>
            <a:solidFill>
              <a:srgbClr val="FD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1285;p45"/>
            <p:cNvSpPr/>
            <p:nvPr/>
          </p:nvSpPr>
          <p:spPr>
            <a:xfrm>
              <a:off x="6436992" y="1493563"/>
              <a:ext cx="1213458" cy="1208860"/>
            </a:xfrm>
            <a:custGeom>
              <a:avLst/>
              <a:gdLst/>
              <a:ahLst/>
              <a:cxnLst/>
              <a:rect l="l" t="t" r="r" b="b"/>
              <a:pathLst>
                <a:path w="28505" h="28397" extrusionOk="0">
                  <a:moveTo>
                    <a:pt x="1870" y="7561"/>
                  </a:moveTo>
                  <a:cubicBezTo>
                    <a:pt x="3728" y="2917"/>
                    <a:pt x="7145" y="0"/>
                    <a:pt x="15681" y="953"/>
                  </a:cubicBezTo>
                  <a:cubicBezTo>
                    <a:pt x="24218" y="1905"/>
                    <a:pt x="26897" y="5501"/>
                    <a:pt x="27707" y="10430"/>
                  </a:cubicBezTo>
                  <a:cubicBezTo>
                    <a:pt x="28504" y="15371"/>
                    <a:pt x="26064" y="23599"/>
                    <a:pt x="22587" y="26087"/>
                  </a:cubicBezTo>
                  <a:cubicBezTo>
                    <a:pt x="19563" y="28242"/>
                    <a:pt x="14253" y="28397"/>
                    <a:pt x="12919" y="28397"/>
                  </a:cubicBezTo>
                  <a:cubicBezTo>
                    <a:pt x="12717" y="28397"/>
                    <a:pt x="12514" y="28385"/>
                    <a:pt x="12312" y="28325"/>
                  </a:cubicBezTo>
                  <a:cubicBezTo>
                    <a:pt x="11014" y="28028"/>
                    <a:pt x="5871" y="26730"/>
                    <a:pt x="3394" y="23944"/>
                  </a:cubicBezTo>
                  <a:cubicBezTo>
                    <a:pt x="572" y="20777"/>
                    <a:pt x="1" y="12204"/>
                    <a:pt x="1870" y="7561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1286;p45"/>
            <p:cNvSpPr/>
            <p:nvPr/>
          </p:nvSpPr>
          <p:spPr>
            <a:xfrm>
              <a:off x="7243117" y="1894199"/>
              <a:ext cx="201569" cy="79223"/>
            </a:xfrm>
            <a:custGeom>
              <a:avLst/>
              <a:gdLst/>
              <a:ahLst/>
              <a:cxnLst/>
              <a:rect l="l" t="t" r="r" b="b"/>
              <a:pathLst>
                <a:path w="4735" h="1861" extrusionOk="0">
                  <a:moveTo>
                    <a:pt x="1881" y="1"/>
                  </a:moveTo>
                  <a:cubicBezTo>
                    <a:pt x="1" y="1"/>
                    <a:pt x="114" y="1860"/>
                    <a:pt x="1241" y="1860"/>
                  </a:cubicBezTo>
                  <a:cubicBezTo>
                    <a:pt x="1307" y="1860"/>
                    <a:pt x="1376" y="1854"/>
                    <a:pt x="1448" y="1841"/>
                  </a:cubicBezTo>
                  <a:cubicBezTo>
                    <a:pt x="2021" y="1728"/>
                    <a:pt x="2580" y="1702"/>
                    <a:pt x="3056" y="1702"/>
                  </a:cubicBezTo>
                  <a:cubicBezTo>
                    <a:pt x="3456" y="1702"/>
                    <a:pt x="3796" y="1721"/>
                    <a:pt x="4036" y="1721"/>
                  </a:cubicBezTo>
                  <a:cubicBezTo>
                    <a:pt x="4235" y="1721"/>
                    <a:pt x="4365" y="1708"/>
                    <a:pt x="4401" y="1662"/>
                  </a:cubicBezTo>
                  <a:cubicBezTo>
                    <a:pt x="4735" y="1269"/>
                    <a:pt x="3330" y="102"/>
                    <a:pt x="2079" y="7"/>
                  </a:cubicBezTo>
                  <a:cubicBezTo>
                    <a:pt x="2011" y="3"/>
                    <a:pt x="1945" y="1"/>
                    <a:pt x="1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1287;p45"/>
            <p:cNvSpPr/>
            <p:nvPr/>
          </p:nvSpPr>
          <p:spPr>
            <a:xfrm>
              <a:off x="6662746" y="1850947"/>
              <a:ext cx="201867" cy="89652"/>
            </a:xfrm>
            <a:custGeom>
              <a:avLst/>
              <a:gdLst/>
              <a:ahLst/>
              <a:cxnLst/>
              <a:rect l="l" t="t" r="r" b="b"/>
              <a:pathLst>
                <a:path w="4742" h="2106" extrusionOk="0">
                  <a:moveTo>
                    <a:pt x="2297" y="0"/>
                  </a:moveTo>
                  <a:cubicBezTo>
                    <a:pt x="1196" y="0"/>
                    <a:pt x="1" y="604"/>
                    <a:pt x="163" y="999"/>
                  </a:cubicBezTo>
                  <a:cubicBezTo>
                    <a:pt x="258" y="1202"/>
                    <a:pt x="1639" y="1321"/>
                    <a:pt x="2961" y="1988"/>
                  </a:cubicBezTo>
                  <a:cubicBezTo>
                    <a:pt x="3121" y="2069"/>
                    <a:pt x="3273" y="2105"/>
                    <a:pt x="3414" y="2105"/>
                  </a:cubicBezTo>
                  <a:cubicBezTo>
                    <a:pt x="4361" y="2105"/>
                    <a:pt x="4741" y="463"/>
                    <a:pt x="2854" y="59"/>
                  </a:cubicBezTo>
                  <a:cubicBezTo>
                    <a:pt x="2676" y="18"/>
                    <a:pt x="2488" y="0"/>
                    <a:pt x="2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1288;p45"/>
            <p:cNvSpPr/>
            <p:nvPr/>
          </p:nvSpPr>
          <p:spPr>
            <a:xfrm>
              <a:off x="6963638" y="2213611"/>
              <a:ext cx="60875" cy="103275"/>
            </a:xfrm>
            <a:custGeom>
              <a:avLst/>
              <a:gdLst/>
              <a:ahLst/>
              <a:cxnLst/>
              <a:rect l="l" t="t" r="r" b="b"/>
              <a:pathLst>
                <a:path w="1430" h="2426" extrusionOk="0">
                  <a:moveTo>
                    <a:pt x="1162" y="1"/>
                  </a:moveTo>
                  <a:cubicBezTo>
                    <a:pt x="886" y="1"/>
                    <a:pt x="610" y="108"/>
                    <a:pt x="405" y="303"/>
                  </a:cubicBezTo>
                  <a:cubicBezTo>
                    <a:pt x="155" y="529"/>
                    <a:pt x="1" y="898"/>
                    <a:pt x="12" y="1255"/>
                  </a:cubicBezTo>
                  <a:cubicBezTo>
                    <a:pt x="12" y="1612"/>
                    <a:pt x="191" y="1970"/>
                    <a:pt x="477" y="2184"/>
                  </a:cubicBezTo>
                  <a:cubicBezTo>
                    <a:pt x="683" y="2339"/>
                    <a:pt x="927" y="2425"/>
                    <a:pt x="1164" y="2425"/>
                  </a:cubicBezTo>
                  <a:cubicBezTo>
                    <a:pt x="1254" y="2425"/>
                    <a:pt x="1344" y="2413"/>
                    <a:pt x="1429" y="2386"/>
                  </a:cubicBezTo>
                  <a:cubicBezTo>
                    <a:pt x="1120" y="2327"/>
                    <a:pt x="870" y="2184"/>
                    <a:pt x="691" y="1970"/>
                  </a:cubicBezTo>
                  <a:cubicBezTo>
                    <a:pt x="489" y="1767"/>
                    <a:pt x="405" y="1505"/>
                    <a:pt x="393" y="1243"/>
                  </a:cubicBezTo>
                  <a:cubicBezTo>
                    <a:pt x="370" y="970"/>
                    <a:pt x="465" y="720"/>
                    <a:pt x="632" y="493"/>
                  </a:cubicBezTo>
                  <a:cubicBezTo>
                    <a:pt x="786" y="279"/>
                    <a:pt x="1024" y="112"/>
                    <a:pt x="1346" y="17"/>
                  </a:cubicBezTo>
                  <a:cubicBezTo>
                    <a:pt x="1285" y="6"/>
                    <a:pt x="1224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1289;p45"/>
            <p:cNvSpPr/>
            <p:nvPr/>
          </p:nvSpPr>
          <p:spPr>
            <a:xfrm>
              <a:off x="6996077" y="2230000"/>
              <a:ext cx="41591" cy="37547"/>
            </a:xfrm>
            <a:custGeom>
              <a:avLst/>
              <a:gdLst/>
              <a:ahLst/>
              <a:cxnLst/>
              <a:rect l="l" t="t" r="r" b="b"/>
              <a:pathLst>
                <a:path w="977" h="882" extrusionOk="0">
                  <a:moveTo>
                    <a:pt x="486" y="1"/>
                  </a:moveTo>
                  <a:cubicBezTo>
                    <a:pt x="380" y="1"/>
                    <a:pt x="274" y="36"/>
                    <a:pt x="191" y="108"/>
                  </a:cubicBezTo>
                  <a:cubicBezTo>
                    <a:pt x="12" y="275"/>
                    <a:pt x="1" y="561"/>
                    <a:pt x="167" y="739"/>
                  </a:cubicBezTo>
                  <a:cubicBezTo>
                    <a:pt x="249" y="833"/>
                    <a:pt x="366" y="881"/>
                    <a:pt x="485" y="881"/>
                  </a:cubicBezTo>
                  <a:cubicBezTo>
                    <a:pt x="593" y="881"/>
                    <a:pt x="702" y="842"/>
                    <a:pt x="786" y="763"/>
                  </a:cubicBezTo>
                  <a:cubicBezTo>
                    <a:pt x="965" y="608"/>
                    <a:pt x="977" y="323"/>
                    <a:pt x="822" y="144"/>
                  </a:cubicBezTo>
                  <a:cubicBezTo>
                    <a:pt x="733" y="48"/>
                    <a:pt x="609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1290;p45"/>
            <p:cNvSpPr/>
            <p:nvPr/>
          </p:nvSpPr>
          <p:spPr>
            <a:xfrm>
              <a:off x="6418261" y="1414465"/>
              <a:ext cx="1249430" cy="878432"/>
            </a:xfrm>
            <a:custGeom>
              <a:avLst/>
              <a:gdLst/>
              <a:ahLst/>
              <a:cxnLst/>
              <a:rect l="l" t="t" r="r" b="b"/>
              <a:pathLst>
                <a:path w="29350" h="20635" extrusionOk="0">
                  <a:moveTo>
                    <a:pt x="7958" y="1"/>
                  </a:moveTo>
                  <a:cubicBezTo>
                    <a:pt x="7617" y="1"/>
                    <a:pt x="4642" y="33"/>
                    <a:pt x="3834" y="1132"/>
                  </a:cubicBezTo>
                  <a:cubicBezTo>
                    <a:pt x="2989" y="2287"/>
                    <a:pt x="1572" y="5930"/>
                    <a:pt x="1477" y="6752"/>
                  </a:cubicBezTo>
                  <a:cubicBezTo>
                    <a:pt x="1382" y="7573"/>
                    <a:pt x="0" y="14027"/>
                    <a:pt x="0" y="14027"/>
                  </a:cubicBezTo>
                  <a:lnTo>
                    <a:pt x="1012" y="16574"/>
                  </a:lnTo>
                  <a:lnTo>
                    <a:pt x="3644" y="6788"/>
                  </a:lnTo>
                  <a:cubicBezTo>
                    <a:pt x="3644" y="6788"/>
                    <a:pt x="7073" y="2989"/>
                    <a:pt x="14362" y="2989"/>
                  </a:cubicBezTo>
                  <a:cubicBezTo>
                    <a:pt x="16413" y="2989"/>
                    <a:pt x="18771" y="3290"/>
                    <a:pt x="21444" y="4061"/>
                  </a:cubicBezTo>
                  <a:cubicBezTo>
                    <a:pt x="21444" y="4061"/>
                    <a:pt x="28528" y="6549"/>
                    <a:pt x="27159" y="19884"/>
                  </a:cubicBezTo>
                  <a:lnTo>
                    <a:pt x="27135" y="20635"/>
                  </a:lnTo>
                  <a:lnTo>
                    <a:pt x="28206" y="17206"/>
                  </a:lnTo>
                  <a:lnTo>
                    <a:pt x="29349" y="4537"/>
                  </a:lnTo>
                  <a:lnTo>
                    <a:pt x="21384" y="1430"/>
                  </a:lnTo>
                  <a:lnTo>
                    <a:pt x="7989" y="1"/>
                  </a:lnTo>
                  <a:cubicBezTo>
                    <a:pt x="7989" y="1"/>
                    <a:pt x="7978" y="1"/>
                    <a:pt x="7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1291;p45"/>
            <p:cNvSpPr/>
            <p:nvPr/>
          </p:nvSpPr>
          <p:spPr>
            <a:xfrm>
              <a:off x="6802337" y="2356224"/>
              <a:ext cx="439450" cy="185563"/>
            </a:xfrm>
            <a:custGeom>
              <a:avLst/>
              <a:gdLst/>
              <a:ahLst/>
              <a:cxnLst/>
              <a:rect l="l" t="t" r="r" b="b"/>
              <a:pathLst>
                <a:path w="10323" h="4359" extrusionOk="0">
                  <a:moveTo>
                    <a:pt x="695" y="1"/>
                  </a:moveTo>
                  <a:cubicBezTo>
                    <a:pt x="328" y="1"/>
                    <a:pt x="0" y="218"/>
                    <a:pt x="27" y="525"/>
                  </a:cubicBezTo>
                  <a:cubicBezTo>
                    <a:pt x="27" y="572"/>
                    <a:pt x="39" y="620"/>
                    <a:pt x="39" y="668"/>
                  </a:cubicBezTo>
                  <a:cubicBezTo>
                    <a:pt x="206" y="2001"/>
                    <a:pt x="1658" y="4073"/>
                    <a:pt x="4682" y="4323"/>
                  </a:cubicBezTo>
                  <a:cubicBezTo>
                    <a:pt x="4962" y="4347"/>
                    <a:pt x="5228" y="4359"/>
                    <a:pt x="5480" y="4359"/>
                  </a:cubicBezTo>
                  <a:cubicBezTo>
                    <a:pt x="8324" y="4359"/>
                    <a:pt x="9494" y="2896"/>
                    <a:pt x="10040" y="1715"/>
                  </a:cubicBezTo>
                  <a:cubicBezTo>
                    <a:pt x="10088" y="1596"/>
                    <a:pt x="10136" y="1489"/>
                    <a:pt x="10171" y="1394"/>
                  </a:cubicBezTo>
                  <a:cubicBezTo>
                    <a:pt x="10322" y="992"/>
                    <a:pt x="9879" y="615"/>
                    <a:pt x="9371" y="615"/>
                  </a:cubicBezTo>
                  <a:cubicBezTo>
                    <a:pt x="9278" y="615"/>
                    <a:pt x="9182" y="628"/>
                    <a:pt x="9088" y="656"/>
                  </a:cubicBezTo>
                  <a:cubicBezTo>
                    <a:pt x="7975" y="971"/>
                    <a:pt x="6913" y="1093"/>
                    <a:pt x="5935" y="1093"/>
                  </a:cubicBezTo>
                  <a:cubicBezTo>
                    <a:pt x="3806" y="1093"/>
                    <a:pt x="2071" y="513"/>
                    <a:pt x="1051" y="72"/>
                  </a:cubicBezTo>
                  <a:cubicBezTo>
                    <a:pt x="935" y="23"/>
                    <a:pt x="813" y="1"/>
                    <a:pt x="6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1292;p45"/>
            <p:cNvSpPr/>
            <p:nvPr/>
          </p:nvSpPr>
          <p:spPr>
            <a:xfrm>
              <a:off x="6801826" y="2356224"/>
              <a:ext cx="439961" cy="96932"/>
            </a:xfrm>
            <a:custGeom>
              <a:avLst/>
              <a:gdLst/>
              <a:ahLst/>
              <a:cxnLst/>
              <a:rect l="l" t="t" r="r" b="b"/>
              <a:pathLst>
                <a:path w="10335" h="2277" extrusionOk="0">
                  <a:moveTo>
                    <a:pt x="695" y="1"/>
                  </a:moveTo>
                  <a:cubicBezTo>
                    <a:pt x="328" y="1"/>
                    <a:pt x="0" y="218"/>
                    <a:pt x="27" y="525"/>
                  </a:cubicBezTo>
                  <a:cubicBezTo>
                    <a:pt x="27" y="572"/>
                    <a:pt x="39" y="620"/>
                    <a:pt x="39" y="668"/>
                  </a:cubicBezTo>
                  <a:cubicBezTo>
                    <a:pt x="39" y="668"/>
                    <a:pt x="2480" y="2276"/>
                    <a:pt x="6224" y="2276"/>
                  </a:cubicBezTo>
                  <a:cubicBezTo>
                    <a:pt x="7386" y="2276"/>
                    <a:pt x="8673" y="2121"/>
                    <a:pt x="10052" y="1715"/>
                  </a:cubicBezTo>
                  <a:cubicBezTo>
                    <a:pt x="10100" y="1596"/>
                    <a:pt x="10148" y="1489"/>
                    <a:pt x="10183" y="1394"/>
                  </a:cubicBezTo>
                  <a:cubicBezTo>
                    <a:pt x="10334" y="992"/>
                    <a:pt x="9891" y="615"/>
                    <a:pt x="9376" y="615"/>
                  </a:cubicBezTo>
                  <a:cubicBezTo>
                    <a:pt x="9281" y="615"/>
                    <a:pt x="9184" y="628"/>
                    <a:pt x="9088" y="656"/>
                  </a:cubicBezTo>
                  <a:cubicBezTo>
                    <a:pt x="7971" y="971"/>
                    <a:pt x="6908" y="1093"/>
                    <a:pt x="5930" y="1093"/>
                  </a:cubicBezTo>
                  <a:cubicBezTo>
                    <a:pt x="3800" y="1093"/>
                    <a:pt x="2071" y="513"/>
                    <a:pt x="1051" y="72"/>
                  </a:cubicBezTo>
                  <a:cubicBezTo>
                    <a:pt x="935" y="23"/>
                    <a:pt x="813" y="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1293;p45"/>
            <p:cNvSpPr/>
            <p:nvPr/>
          </p:nvSpPr>
          <p:spPr>
            <a:xfrm>
              <a:off x="6150617" y="986200"/>
              <a:ext cx="1958986" cy="1084386"/>
            </a:xfrm>
            <a:custGeom>
              <a:avLst/>
              <a:gdLst/>
              <a:ahLst/>
              <a:cxnLst/>
              <a:rect l="l" t="t" r="r" b="b"/>
              <a:pathLst>
                <a:path w="46018" h="25473" extrusionOk="0">
                  <a:moveTo>
                    <a:pt x="14026" y="0"/>
                  </a:moveTo>
                  <a:lnTo>
                    <a:pt x="14146" y="3286"/>
                  </a:lnTo>
                  <a:lnTo>
                    <a:pt x="10157" y="1691"/>
                  </a:lnTo>
                  <a:lnTo>
                    <a:pt x="13181" y="4263"/>
                  </a:lnTo>
                  <a:lnTo>
                    <a:pt x="9204" y="3644"/>
                  </a:lnTo>
                  <a:lnTo>
                    <a:pt x="11288" y="5072"/>
                  </a:lnTo>
                  <a:lnTo>
                    <a:pt x="6275" y="6192"/>
                  </a:lnTo>
                  <a:lnTo>
                    <a:pt x="9752" y="6680"/>
                  </a:lnTo>
                  <a:cubicBezTo>
                    <a:pt x="1" y="10192"/>
                    <a:pt x="4049" y="16907"/>
                    <a:pt x="4049" y="16907"/>
                  </a:cubicBezTo>
                  <a:cubicBezTo>
                    <a:pt x="4517" y="19469"/>
                    <a:pt x="7014" y="20021"/>
                    <a:pt x="9078" y="20021"/>
                  </a:cubicBezTo>
                  <a:cubicBezTo>
                    <a:pt x="10640" y="20021"/>
                    <a:pt x="11955" y="19705"/>
                    <a:pt x="11955" y="19705"/>
                  </a:cubicBezTo>
                  <a:cubicBezTo>
                    <a:pt x="11014" y="18848"/>
                    <a:pt x="11359" y="16086"/>
                    <a:pt x="11359" y="16086"/>
                  </a:cubicBezTo>
                  <a:lnTo>
                    <a:pt x="11359" y="16086"/>
                  </a:lnTo>
                  <a:cubicBezTo>
                    <a:pt x="11431" y="17538"/>
                    <a:pt x="13634" y="18884"/>
                    <a:pt x="13634" y="18884"/>
                  </a:cubicBezTo>
                  <a:cubicBezTo>
                    <a:pt x="15551" y="20208"/>
                    <a:pt x="17049" y="20676"/>
                    <a:pt x="18210" y="20676"/>
                  </a:cubicBezTo>
                  <a:cubicBezTo>
                    <a:pt x="21015" y="20676"/>
                    <a:pt x="21849" y="17943"/>
                    <a:pt x="21849" y="17943"/>
                  </a:cubicBezTo>
                  <a:lnTo>
                    <a:pt x="24171" y="17752"/>
                  </a:lnTo>
                  <a:cubicBezTo>
                    <a:pt x="26414" y="19965"/>
                    <a:pt x="28001" y="20348"/>
                    <a:pt x="28829" y="20348"/>
                  </a:cubicBezTo>
                  <a:cubicBezTo>
                    <a:pt x="29267" y="20348"/>
                    <a:pt x="29493" y="20241"/>
                    <a:pt x="29493" y="20241"/>
                  </a:cubicBezTo>
                  <a:cubicBezTo>
                    <a:pt x="31648" y="24289"/>
                    <a:pt x="36291" y="25265"/>
                    <a:pt x="36291" y="25265"/>
                  </a:cubicBezTo>
                  <a:cubicBezTo>
                    <a:pt x="36629" y="25411"/>
                    <a:pt x="36956" y="25472"/>
                    <a:pt x="37268" y="25472"/>
                  </a:cubicBezTo>
                  <a:cubicBezTo>
                    <a:pt x="38997" y="25472"/>
                    <a:pt x="40248" y="23575"/>
                    <a:pt x="40268" y="23575"/>
                  </a:cubicBezTo>
                  <a:cubicBezTo>
                    <a:pt x="46017" y="16254"/>
                    <a:pt x="39806" y="12527"/>
                    <a:pt x="39803" y="12526"/>
                  </a:cubicBezTo>
                  <a:lnTo>
                    <a:pt x="39803" y="12526"/>
                  </a:lnTo>
                  <a:cubicBezTo>
                    <a:pt x="40394" y="12869"/>
                    <a:pt x="41182" y="12975"/>
                    <a:pt x="41928" y="12975"/>
                  </a:cubicBezTo>
                  <a:cubicBezTo>
                    <a:pt x="43122" y="12975"/>
                    <a:pt x="44209" y="12704"/>
                    <a:pt x="44209" y="12704"/>
                  </a:cubicBezTo>
                  <a:cubicBezTo>
                    <a:pt x="40339" y="12073"/>
                    <a:pt x="38565" y="9323"/>
                    <a:pt x="38565" y="9323"/>
                  </a:cubicBezTo>
                  <a:lnTo>
                    <a:pt x="38565" y="9323"/>
                  </a:lnTo>
                  <a:cubicBezTo>
                    <a:pt x="38851" y="9396"/>
                    <a:pt x="39129" y="9427"/>
                    <a:pt x="39393" y="9427"/>
                  </a:cubicBezTo>
                  <a:cubicBezTo>
                    <a:pt x="40669" y="9427"/>
                    <a:pt x="41625" y="8716"/>
                    <a:pt x="41625" y="8716"/>
                  </a:cubicBezTo>
                  <a:cubicBezTo>
                    <a:pt x="39137" y="8513"/>
                    <a:pt x="37244" y="7180"/>
                    <a:pt x="37244" y="7180"/>
                  </a:cubicBezTo>
                  <a:cubicBezTo>
                    <a:pt x="34339" y="3465"/>
                    <a:pt x="30005" y="1262"/>
                    <a:pt x="30005" y="1262"/>
                  </a:cubicBezTo>
                  <a:cubicBezTo>
                    <a:pt x="28259" y="583"/>
                    <a:pt x="26537" y="332"/>
                    <a:pt x="24944" y="332"/>
                  </a:cubicBezTo>
                  <a:cubicBezTo>
                    <a:pt x="20421" y="332"/>
                    <a:pt x="16943" y="2358"/>
                    <a:pt x="16943" y="2358"/>
                  </a:cubicBezTo>
                  <a:lnTo>
                    <a:pt x="14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1294;p45"/>
            <p:cNvSpPr/>
            <p:nvPr/>
          </p:nvSpPr>
          <p:spPr>
            <a:xfrm>
              <a:off x="6659043" y="1465679"/>
              <a:ext cx="256995" cy="318849"/>
            </a:xfrm>
            <a:custGeom>
              <a:avLst/>
              <a:gdLst/>
              <a:ahLst/>
              <a:cxnLst/>
              <a:rect l="l" t="t" r="r" b="b"/>
              <a:pathLst>
                <a:path w="6037" h="7490" extrusionOk="0">
                  <a:moveTo>
                    <a:pt x="2107" y="1"/>
                  </a:moveTo>
                  <a:cubicBezTo>
                    <a:pt x="2107" y="1"/>
                    <a:pt x="0" y="5537"/>
                    <a:pt x="6036" y="7490"/>
                  </a:cubicBezTo>
                  <a:cubicBezTo>
                    <a:pt x="6036" y="7490"/>
                    <a:pt x="2333" y="5608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1295;p45"/>
            <p:cNvSpPr/>
            <p:nvPr/>
          </p:nvSpPr>
          <p:spPr>
            <a:xfrm>
              <a:off x="7384878" y="1668445"/>
              <a:ext cx="321361" cy="367507"/>
            </a:xfrm>
            <a:custGeom>
              <a:avLst/>
              <a:gdLst/>
              <a:ahLst/>
              <a:cxnLst/>
              <a:rect l="l" t="t" r="r" b="b"/>
              <a:pathLst>
                <a:path w="7549" h="8633" extrusionOk="0">
                  <a:moveTo>
                    <a:pt x="178" y="0"/>
                  </a:moveTo>
                  <a:cubicBezTo>
                    <a:pt x="178" y="1"/>
                    <a:pt x="0" y="6120"/>
                    <a:pt x="7548" y="8632"/>
                  </a:cubicBezTo>
                  <a:cubicBezTo>
                    <a:pt x="7548" y="8632"/>
                    <a:pt x="1309" y="4572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1296;p45"/>
            <p:cNvSpPr/>
            <p:nvPr/>
          </p:nvSpPr>
          <p:spPr>
            <a:xfrm>
              <a:off x="7482153" y="1726214"/>
              <a:ext cx="331024" cy="249418"/>
            </a:xfrm>
            <a:custGeom>
              <a:avLst/>
              <a:gdLst/>
              <a:ahLst/>
              <a:cxnLst/>
              <a:rect l="l" t="t" r="r" b="b"/>
              <a:pathLst>
                <a:path w="7776" h="5859" extrusionOk="0">
                  <a:moveTo>
                    <a:pt x="1" y="0"/>
                  </a:moveTo>
                  <a:cubicBezTo>
                    <a:pt x="1" y="1"/>
                    <a:pt x="989" y="5144"/>
                    <a:pt x="7775" y="5858"/>
                  </a:cubicBezTo>
                  <a:cubicBezTo>
                    <a:pt x="7775" y="5846"/>
                    <a:pt x="1798" y="360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1297;p45"/>
            <p:cNvSpPr/>
            <p:nvPr/>
          </p:nvSpPr>
          <p:spPr>
            <a:xfrm>
              <a:off x="7087350" y="1426130"/>
              <a:ext cx="278280" cy="366996"/>
            </a:xfrm>
            <a:custGeom>
              <a:avLst/>
              <a:gdLst/>
              <a:ahLst/>
              <a:cxnLst/>
              <a:rect l="l" t="t" r="r" b="b"/>
              <a:pathLst>
                <a:path w="6537" h="8621" extrusionOk="0">
                  <a:moveTo>
                    <a:pt x="619" y="1"/>
                  </a:moveTo>
                  <a:cubicBezTo>
                    <a:pt x="619" y="2"/>
                    <a:pt x="0" y="6335"/>
                    <a:pt x="6536" y="8621"/>
                  </a:cubicBezTo>
                  <a:lnTo>
                    <a:pt x="6536" y="8621"/>
                  </a:lnTo>
                  <a:cubicBezTo>
                    <a:pt x="6484" y="8591"/>
                    <a:pt x="1235" y="4384"/>
                    <a:pt x="619" y="1"/>
                  </a:cubicBezTo>
                  <a:close/>
                  <a:moveTo>
                    <a:pt x="6536" y="8621"/>
                  </a:moveTo>
                  <a:lnTo>
                    <a:pt x="6536" y="8621"/>
                  </a:lnTo>
                  <a:cubicBezTo>
                    <a:pt x="6536" y="8621"/>
                    <a:pt x="6536" y="8621"/>
                    <a:pt x="6536" y="8621"/>
                  </a:cubicBezTo>
                  <a:cubicBezTo>
                    <a:pt x="6536" y="8621"/>
                    <a:pt x="6536" y="8621"/>
                    <a:pt x="6536" y="8621"/>
                  </a:cubicBezTo>
                  <a:cubicBezTo>
                    <a:pt x="6536" y="8621"/>
                    <a:pt x="6536" y="8621"/>
                    <a:pt x="6536" y="8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1298;p45"/>
            <p:cNvSpPr/>
            <p:nvPr/>
          </p:nvSpPr>
          <p:spPr>
            <a:xfrm>
              <a:off x="6431415" y="2092666"/>
              <a:ext cx="48700" cy="45167"/>
            </a:xfrm>
            <a:custGeom>
              <a:avLst/>
              <a:gdLst/>
              <a:ahLst/>
              <a:cxnLst/>
              <a:rect l="l" t="t" r="r" b="b"/>
              <a:pathLst>
                <a:path w="1144" h="1061" extrusionOk="0">
                  <a:moveTo>
                    <a:pt x="215" y="1001"/>
                  </a:moveTo>
                  <a:lnTo>
                    <a:pt x="1084" y="1060"/>
                  </a:lnTo>
                  <a:lnTo>
                    <a:pt x="1144" y="84"/>
                  </a:lnTo>
                  <a:lnTo>
                    <a:pt x="275" y="24"/>
                  </a:lnTo>
                  <a:cubicBezTo>
                    <a:pt x="156" y="1"/>
                    <a:pt x="49" y="96"/>
                    <a:pt x="49" y="215"/>
                  </a:cubicBezTo>
                  <a:lnTo>
                    <a:pt x="1" y="774"/>
                  </a:lnTo>
                  <a:cubicBezTo>
                    <a:pt x="1" y="882"/>
                    <a:pt x="96" y="989"/>
                    <a:pt x="215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1299;p45"/>
            <p:cNvSpPr/>
            <p:nvPr/>
          </p:nvSpPr>
          <p:spPr>
            <a:xfrm>
              <a:off x="7600245" y="2169720"/>
              <a:ext cx="49211" cy="44656"/>
            </a:xfrm>
            <a:custGeom>
              <a:avLst/>
              <a:gdLst/>
              <a:ahLst/>
              <a:cxnLst/>
              <a:rect l="l" t="t" r="r" b="b"/>
              <a:pathLst>
                <a:path w="1156" h="1049" extrusionOk="0">
                  <a:moveTo>
                    <a:pt x="882" y="1036"/>
                  </a:moveTo>
                  <a:lnTo>
                    <a:pt x="1" y="977"/>
                  </a:lnTo>
                  <a:lnTo>
                    <a:pt x="60" y="0"/>
                  </a:lnTo>
                  <a:lnTo>
                    <a:pt x="941" y="60"/>
                  </a:lnTo>
                  <a:cubicBezTo>
                    <a:pt x="1060" y="72"/>
                    <a:pt x="1156" y="155"/>
                    <a:pt x="1132" y="274"/>
                  </a:cubicBezTo>
                  <a:lnTo>
                    <a:pt x="1096" y="846"/>
                  </a:lnTo>
                  <a:cubicBezTo>
                    <a:pt x="1108" y="965"/>
                    <a:pt x="1001" y="1048"/>
                    <a:pt x="88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1300;p45"/>
            <p:cNvSpPr/>
            <p:nvPr/>
          </p:nvSpPr>
          <p:spPr>
            <a:xfrm>
              <a:off x="6871387" y="2743323"/>
              <a:ext cx="677204" cy="671244"/>
            </a:xfrm>
            <a:custGeom>
              <a:avLst/>
              <a:gdLst/>
              <a:ahLst/>
              <a:cxnLst/>
              <a:rect l="l" t="t" r="r" b="b"/>
              <a:pathLst>
                <a:path w="15908" h="15768" extrusionOk="0">
                  <a:moveTo>
                    <a:pt x="3679" y="0"/>
                  </a:moveTo>
                  <a:cubicBezTo>
                    <a:pt x="3556" y="0"/>
                    <a:pt x="3448" y="81"/>
                    <a:pt x="3406" y="218"/>
                  </a:cubicBezTo>
                  <a:lnTo>
                    <a:pt x="36" y="13446"/>
                  </a:lnTo>
                  <a:cubicBezTo>
                    <a:pt x="1" y="13613"/>
                    <a:pt x="96" y="13756"/>
                    <a:pt x="263" y="13792"/>
                  </a:cubicBezTo>
                  <a:lnTo>
                    <a:pt x="12633" y="15768"/>
                  </a:lnTo>
                  <a:lnTo>
                    <a:pt x="15907" y="3755"/>
                  </a:lnTo>
                  <a:lnTo>
                    <a:pt x="14324" y="2338"/>
                  </a:lnTo>
                  <a:cubicBezTo>
                    <a:pt x="14193" y="2219"/>
                    <a:pt x="14026" y="2135"/>
                    <a:pt x="13848" y="2088"/>
                  </a:cubicBezTo>
                  <a:lnTo>
                    <a:pt x="3727" y="4"/>
                  </a:lnTo>
                  <a:cubicBezTo>
                    <a:pt x="3711" y="1"/>
                    <a:pt x="3695" y="0"/>
                    <a:pt x="3679" y="0"/>
                  </a:cubicBezTo>
                  <a:close/>
                </a:path>
              </a:pathLst>
            </a:custGeom>
            <a:solidFill>
              <a:srgbClr val="C43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1301;p45"/>
            <p:cNvSpPr/>
            <p:nvPr/>
          </p:nvSpPr>
          <p:spPr>
            <a:xfrm>
              <a:off x="6898249" y="2773889"/>
              <a:ext cx="616882" cy="681759"/>
            </a:xfrm>
            <a:custGeom>
              <a:avLst/>
              <a:gdLst/>
              <a:ahLst/>
              <a:cxnLst/>
              <a:rect l="l" t="t" r="r" b="b"/>
              <a:pathLst>
                <a:path w="14491" h="16015" extrusionOk="0">
                  <a:moveTo>
                    <a:pt x="3382" y="1"/>
                  </a:moveTo>
                  <a:lnTo>
                    <a:pt x="1" y="12871"/>
                  </a:lnTo>
                  <a:lnTo>
                    <a:pt x="1513" y="14443"/>
                  </a:lnTo>
                  <a:lnTo>
                    <a:pt x="11133" y="16014"/>
                  </a:lnTo>
                  <a:lnTo>
                    <a:pt x="14491" y="2977"/>
                  </a:lnTo>
                  <a:lnTo>
                    <a:pt x="13359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F8E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1302;p45"/>
            <p:cNvSpPr/>
            <p:nvPr/>
          </p:nvSpPr>
          <p:spPr>
            <a:xfrm>
              <a:off x="6960616" y="2824847"/>
              <a:ext cx="587977" cy="639912"/>
            </a:xfrm>
            <a:custGeom>
              <a:avLst/>
              <a:gdLst/>
              <a:ahLst/>
              <a:cxnLst/>
              <a:rect l="l" t="t" r="r" b="b"/>
              <a:pathLst>
                <a:path w="13812" h="15032" extrusionOk="0">
                  <a:moveTo>
                    <a:pt x="3823" y="0"/>
                  </a:moveTo>
                  <a:cubicBezTo>
                    <a:pt x="3634" y="0"/>
                    <a:pt x="3458" y="126"/>
                    <a:pt x="3405" y="328"/>
                  </a:cubicBezTo>
                  <a:lnTo>
                    <a:pt x="60" y="13186"/>
                  </a:lnTo>
                  <a:cubicBezTo>
                    <a:pt x="0" y="13436"/>
                    <a:pt x="167" y="13674"/>
                    <a:pt x="417" y="13722"/>
                  </a:cubicBezTo>
                  <a:lnTo>
                    <a:pt x="10394" y="15032"/>
                  </a:lnTo>
                  <a:lnTo>
                    <a:pt x="13811" y="1840"/>
                  </a:lnTo>
                  <a:lnTo>
                    <a:pt x="3893" y="6"/>
                  </a:lnTo>
                  <a:cubicBezTo>
                    <a:pt x="3870" y="2"/>
                    <a:pt x="3846" y="0"/>
                    <a:pt x="3823" y="0"/>
                  </a:cubicBezTo>
                  <a:close/>
                </a:path>
              </a:pathLst>
            </a:custGeom>
            <a:solidFill>
              <a:srgbClr val="D141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1303;p45"/>
            <p:cNvSpPr/>
            <p:nvPr/>
          </p:nvSpPr>
          <p:spPr>
            <a:xfrm>
              <a:off x="6968193" y="3078273"/>
              <a:ext cx="316849" cy="195779"/>
            </a:xfrm>
            <a:custGeom>
              <a:avLst/>
              <a:gdLst/>
              <a:ahLst/>
              <a:cxnLst/>
              <a:rect l="l" t="t" r="r" b="b"/>
              <a:pathLst>
                <a:path w="7443" h="4599" extrusionOk="0">
                  <a:moveTo>
                    <a:pt x="3401" y="0"/>
                  </a:moveTo>
                  <a:cubicBezTo>
                    <a:pt x="3165" y="0"/>
                    <a:pt x="2938" y="35"/>
                    <a:pt x="2727" y="113"/>
                  </a:cubicBezTo>
                  <a:cubicBezTo>
                    <a:pt x="2549" y="173"/>
                    <a:pt x="3858" y="923"/>
                    <a:pt x="3704" y="1102"/>
                  </a:cubicBezTo>
                  <a:cubicBezTo>
                    <a:pt x="3513" y="1340"/>
                    <a:pt x="2930" y="1221"/>
                    <a:pt x="2310" y="1471"/>
                  </a:cubicBezTo>
                  <a:cubicBezTo>
                    <a:pt x="906" y="2030"/>
                    <a:pt x="1" y="2614"/>
                    <a:pt x="441" y="2899"/>
                  </a:cubicBezTo>
                  <a:cubicBezTo>
                    <a:pt x="456" y="2910"/>
                    <a:pt x="493" y="2915"/>
                    <a:pt x="548" y="2915"/>
                  </a:cubicBezTo>
                  <a:cubicBezTo>
                    <a:pt x="1008" y="2915"/>
                    <a:pt x="2720" y="2580"/>
                    <a:pt x="3044" y="2580"/>
                  </a:cubicBezTo>
                  <a:cubicBezTo>
                    <a:pt x="3074" y="2580"/>
                    <a:pt x="3093" y="2583"/>
                    <a:pt x="3096" y="2590"/>
                  </a:cubicBezTo>
                  <a:cubicBezTo>
                    <a:pt x="3144" y="2649"/>
                    <a:pt x="608" y="3661"/>
                    <a:pt x="667" y="3733"/>
                  </a:cubicBezTo>
                  <a:cubicBezTo>
                    <a:pt x="717" y="3808"/>
                    <a:pt x="808" y="3946"/>
                    <a:pt x="1169" y="3946"/>
                  </a:cubicBezTo>
                  <a:cubicBezTo>
                    <a:pt x="1326" y="3946"/>
                    <a:pt x="1533" y="3920"/>
                    <a:pt x="1810" y="3852"/>
                  </a:cubicBezTo>
                  <a:cubicBezTo>
                    <a:pt x="1820" y="3849"/>
                    <a:pt x="1826" y="3848"/>
                    <a:pt x="1829" y="3848"/>
                  </a:cubicBezTo>
                  <a:cubicBezTo>
                    <a:pt x="1869" y="3848"/>
                    <a:pt x="1166" y="4167"/>
                    <a:pt x="1322" y="4257"/>
                  </a:cubicBezTo>
                  <a:cubicBezTo>
                    <a:pt x="1701" y="4446"/>
                    <a:pt x="2299" y="4598"/>
                    <a:pt x="3110" y="4598"/>
                  </a:cubicBezTo>
                  <a:cubicBezTo>
                    <a:pt x="3318" y="4598"/>
                    <a:pt x="3539" y="4588"/>
                    <a:pt x="3775" y="4566"/>
                  </a:cubicBezTo>
                  <a:cubicBezTo>
                    <a:pt x="6085" y="4352"/>
                    <a:pt x="7442" y="3030"/>
                    <a:pt x="7430" y="2328"/>
                  </a:cubicBezTo>
                  <a:cubicBezTo>
                    <a:pt x="7409" y="1898"/>
                    <a:pt x="5145" y="0"/>
                    <a:pt x="3401" y="0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1304;p45"/>
            <p:cNvSpPr/>
            <p:nvPr/>
          </p:nvSpPr>
          <p:spPr>
            <a:xfrm>
              <a:off x="7234816" y="3086446"/>
              <a:ext cx="377596" cy="155083"/>
            </a:xfrm>
            <a:custGeom>
              <a:avLst/>
              <a:gdLst/>
              <a:ahLst/>
              <a:cxnLst/>
              <a:rect l="l" t="t" r="r" b="b"/>
              <a:pathLst>
                <a:path w="8870" h="3643" extrusionOk="0">
                  <a:moveTo>
                    <a:pt x="6832" y="0"/>
                  </a:moveTo>
                  <a:cubicBezTo>
                    <a:pt x="6663" y="0"/>
                    <a:pt x="6484" y="35"/>
                    <a:pt x="6299" y="112"/>
                  </a:cubicBezTo>
                  <a:cubicBezTo>
                    <a:pt x="5049" y="231"/>
                    <a:pt x="2608" y="1148"/>
                    <a:pt x="393" y="1279"/>
                  </a:cubicBezTo>
                  <a:cubicBezTo>
                    <a:pt x="0" y="1279"/>
                    <a:pt x="119" y="2969"/>
                    <a:pt x="489" y="3076"/>
                  </a:cubicBezTo>
                  <a:cubicBezTo>
                    <a:pt x="1976" y="3506"/>
                    <a:pt x="3231" y="3642"/>
                    <a:pt x="4225" y="3642"/>
                  </a:cubicBezTo>
                  <a:cubicBezTo>
                    <a:pt x="5927" y="3642"/>
                    <a:pt x="6858" y="3243"/>
                    <a:pt x="6858" y="3243"/>
                  </a:cubicBezTo>
                  <a:cubicBezTo>
                    <a:pt x="8869" y="2238"/>
                    <a:pt x="8180" y="0"/>
                    <a:pt x="6832" y="0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1305;p45"/>
            <p:cNvSpPr/>
            <p:nvPr/>
          </p:nvSpPr>
          <p:spPr>
            <a:xfrm>
              <a:off x="6312813" y="2788065"/>
              <a:ext cx="240818" cy="255250"/>
            </a:xfrm>
            <a:custGeom>
              <a:avLst/>
              <a:gdLst/>
              <a:ahLst/>
              <a:cxnLst/>
              <a:rect l="l" t="t" r="r" b="b"/>
              <a:pathLst>
                <a:path w="5657" h="5996" extrusionOk="0">
                  <a:moveTo>
                    <a:pt x="2561" y="1"/>
                  </a:moveTo>
                  <a:cubicBezTo>
                    <a:pt x="2263" y="132"/>
                    <a:pt x="1775" y="430"/>
                    <a:pt x="1275" y="489"/>
                  </a:cubicBezTo>
                  <a:cubicBezTo>
                    <a:pt x="537" y="1084"/>
                    <a:pt x="84" y="1739"/>
                    <a:pt x="227" y="1787"/>
                  </a:cubicBezTo>
                  <a:cubicBezTo>
                    <a:pt x="239" y="3299"/>
                    <a:pt x="168" y="4942"/>
                    <a:pt x="1" y="5728"/>
                  </a:cubicBezTo>
                  <a:cubicBezTo>
                    <a:pt x="767" y="5921"/>
                    <a:pt x="1434" y="5995"/>
                    <a:pt x="2005" y="5995"/>
                  </a:cubicBezTo>
                  <a:cubicBezTo>
                    <a:pt x="3191" y="5995"/>
                    <a:pt x="3957" y="5675"/>
                    <a:pt x="4311" y="5442"/>
                  </a:cubicBezTo>
                  <a:cubicBezTo>
                    <a:pt x="5061" y="4954"/>
                    <a:pt x="5656" y="3597"/>
                    <a:pt x="5180" y="2501"/>
                  </a:cubicBezTo>
                  <a:cubicBezTo>
                    <a:pt x="4966" y="1989"/>
                    <a:pt x="4216" y="977"/>
                    <a:pt x="2561" y="1"/>
                  </a:cubicBezTo>
                  <a:close/>
                </a:path>
              </a:pathLst>
            </a:custGeom>
            <a:solidFill>
              <a:srgbClr val="FDD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1306;p45"/>
            <p:cNvSpPr/>
            <p:nvPr/>
          </p:nvSpPr>
          <p:spPr>
            <a:xfrm>
              <a:off x="6072584" y="2032939"/>
              <a:ext cx="444559" cy="1139258"/>
            </a:xfrm>
            <a:custGeom>
              <a:avLst/>
              <a:gdLst/>
              <a:ahLst/>
              <a:cxnLst/>
              <a:rect l="l" t="t" r="r" b="b"/>
              <a:pathLst>
                <a:path w="10443" h="26762" extrusionOk="0">
                  <a:moveTo>
                    <a:pt x="426" y="0"/>
                  </a:moveTo>
                  <a:cubicBezTo>
                    <a:pt x="384" y="0"/>
                    <a:pt x="341" y="7"/>
                    <a:pt x="298" y="22"/>
                  </a:cubicBezTo>
                  <a:cubicBezTo>
                    <a:pt x="107" y="94"/>
                    <a:pt x="0" y="308"/>
                    <a:pt x="84" y="499"/>
                  </a:cubicBezTo>
                  <a:lnTo>
                    <a:pt x="9656" y="26514"/>
                  </a:lnTo>
                  <a:cubicBezTo>
                    <a:pt x="9680" y="26573"/>
                    <a:pt x="9716" y="26621"/>
                    <a:pt x="9752" y="26669"/>
                  </a:cubicBezTo>
                  <a:cubicBezTo>
                    <a:pt x="9826" y="26726"/>
                    <a:pt x="9923" y="26761"/>
                    <a:pt x="10020" y="26761"/>
                  </a:cubicBezTo>
                  <a:cubicBezTo>
                    <a:pt x="10062" y="26761"/>
                    <a:pt x="10104" y="26755"/>
                    <a:pt x="10144" y="26740"/>
                  </a:cubicBezTo>
                  <a:cubicBezTo>
                    <a:pt x="10335" y="26669"/>
                    <a:pt x="10442" y="26454"/>
                    <a:pt x="10371" y="26264"/>
                  </a:cubicBezTo>
                  <a:lnTo>
                    <a:pt x="786" y="249"/>
                  </a:lnTo>
                  <a:cubicBezTo>
                    <a:pt x="720" y="99"/>
                    <a:pt x="58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1307;p45"/>
            <p:cNvSpPr/>
            <p:nvPr/>
          </p:nvSpPr>
          <p:spPr>
            <a:xfrm>
              <a:off x="6341718" y="2786533"/>
              <a:ext cx="198717" cy="149123"/>
            </a:xfrm>
            <a:custGeom>
              <a:avLst/>
              <a:gdLst/>
              <a:ahLst/>
              <a:cxnLst/>
              <a:rect l="l" t="t" r="r" b="b"/>
              <a:pathLst>
                <a:path w="4668" h="3503" extrusionOk="0">
                  <a:moveTo>
                    <a:pt x="1725" y="0"/>
                  </a:moveTo>
                  <a:cubicBezTo>
                    <a:pt x="1493" y="0"/>
                    <a:pt x="270" y="69"/>
                    <a:pt x="1" y="1489"/>
                  </a:cubicBezTo>
                  <a:cubicBezTo>
                    <a:pt x="1" y="1489"/>
                    <a:pt x="1" y="1918"/>
                    <a:pt x="477" y="2013"/>
                  </a:cubicBezTo>
                  <a:cubicBezTo>
                    <a:pt x="477" y="2013"/>
                    <a:pt x="1947" y="1635"/>
                    <a:pt x="2108" y="1319"/>
                  </a:cubicBezTo>
                  <a:lnTo>
                    <a:pt x="2108" y="1319"/>
                  </a:lnTo>
                  <a:cubicBezTo>
                    <a:pt x="2023" y="1561"/>
                    <a:pt x="1561" y="3118"/>
                    <a:pt x="3525" y="3502"/>
                  </a:cubicBezTo>
                  <a:cubicBezTo>
                    <a:pt x="3525" y="3502"/>
                    <a:pt x="3550" y="3503"/>
                    <a:pt x="3593" y="3503"/>
                  </a:cubicBezTo>
                  <a:cubicBezTo>
                    <a:pt x="3831" y="3503"/>
                    <a:pt x="4607" y="3469"/>
                    <a:pt x="4668" y="3025"/>
                  </a:cubicBezTo>
                  <a:cubicBezTo>
                    <a:pt x="4656" y="3013"/>
                    <a:pt x="4084" y="1049"/>
                    <a:pt x="1763" y="1"/>
                  </a:cubicBezTo>
                  <a:cubicBezTo>
                    <a:pt x="1763" y="1"/>
                    <a:pt x="1749" y="0"/>
                    <a:pt x="1725" y="0"/>
                  </a:cubicBezTo>
                  <a:close/>
                </a:path>
              </a:pathLst>
            </a:custGeom>
            <a:solidFill>
              <a:srgbClr val="FD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1308;p45"/>
            <p:cNvSpPr/>
            <p:nvPr/>
          </p:nvSpPr>
          <p:spPr>
            <a:xfrm>
              <a:off x="6256065" y="2794281"/>
              <a:ext cx="179986" cy="239584"/>
            </a:xfrm>
            <a:custGeom>
              <a:avLst/>
              <a:gdLst/>
              <a:ahLst/>
              <a:cxnLst/>
              <a:rect l="l" t="t" r="r" b="b"/>
              <a:pathLst>
                <a:path w="4228" h="5628" extrusionOk="0">
                  <a:moveTo>
                    <a:pt x="1609" y="1"/>
                  </a:moveTo>
                  <a:cubicBezTo>
                    <a:pt x="1159" y="1"/>
                    <a:pt x="794" y="132"/>
                    <a:pt x="679" y="462"/>
                  </a:cubicBezTo>
                  <a:cubicBezTo>
                    <a:pt x="572" y="760"/>
                    <a:pt x="1036" y="1129"/>
                    <a:pt x="1453" y="1379"/>
                  </a:cubicBezTo>
                  <a:cubicBezTo>
                    <a:pt x="739" y="1415"/>
                    <a:pt x="191" y="1712"/>
                    <a:pt x="191" y="2081"/>
                  </a:cubicBezTo>
                  <a:cubicBezTo>
                    <a:pt x="191" y="2439"/>
                    <a:pt x="655" y="2748"/>
                    <a:pt x="1310" y="2903"/>
                  </a:cubicBezTo>
                  <a:cubicBezTo>
                    <a:pt x="548" y="3022"/>
                    <a:pt x="0" y="3367"/>
                    <a:pt x="60" y="3736"/>
                  </a:cubicBezTo>
                  <a:cubicBezTo>
                    <a:pt x="108" y="4046"/>
                    <a:pt x="548" y="4284"/>
                    <a:pt x="1155" y="4355"/>
                  </a:cubicBezTo>
                  <a:cubicBezTo>
                    <a:pt x="608" y="4379"/>
                    <a:pt x="227" y="4534"/>
                    <a:pt x="227" y="4879"/>
                  </a:cubicBezTo>
                  <a:cubicBezTo>
                    <a:pt x="227" y="5285"/>
                    <a:pt x="891" y="5628"/>
                    <a:pt x="1671" y="5628"/>
                  </a:cubicBezTo>
                  <a:cubicBezTo>
                    <a:pt x="1783" y="5628"/>
                    <a:pt x="1897" y="5621"/>
                    <a:pt x="2013" y="5606"/>
                  </a:cubicBezTo>
                  <a:cubicBezTo>
                    <a:pt x="2882" y="5510"/>
                    <a:pt x="3108" y="5046"/>
                    <a:pt x="3060" y="4748"/>
                  </a:cubicBezTo>
                  <a:cubicBezTo>
                    <a:pt x="3036" y="4510"/>
                    <a:pt x="2644" y="4355"/>
                    <a:pt x="2239" y="4296"/>
                  </a:cubicBezTo>
                  <a:cubicBezTo>
                    <a:pt x="3036" y="4129"/>
                    <a:pt x="3322" y="3784"/>
                    <a:pt x="3275" y="3510"/>
                  </a:cubicBezTo>
                  <a:cubicBezTo>
                    <a:pt x="3227" y="3248"/>
                    <a:pt x="2917" y="3034"/>
                    <a:pt x="2465" y="2927"/>
                  </a:cubicBezTo>
                  <a:cubicBezTo>
                    <a:pt x="3048" y="2843"/>
                    <a:pt x="3453" y="2593"/>
                    <a:pt x="3453" y="2260"/>
                  </a:cubicBezTo>
                  <a:cubicBezTo>
                    <a:pt x="3453" y="2093"/>
                    <a:pt x="3334" y="1938"/>
                    <a:pt x="3132" y="1784"/>
                  </a:cubicBezTo>
                  <a:lnTo>
                    <a:pt x="3132" y="1784"/>
                  </a:lnTo>
                  <a:cubicBezTo>
                    <a:pt x="3275" y="1827"/>
                    <a:pt x="3410" y="1846"/>
                    <a:pt x="3532" y="1846"/>
                  </a:cubicBezTo>
                  <a:cubicBezTo>
                    <a:pt x="3843" y="1846"/>
                    <a:pt x="4065" y="1720"/>
                    <a:pt x="4108" y="1557"/>
                  </a:cubicBezTo>
                  <a:cubicBezTo>
                    <a:pt x="4227" y="1176"/>
                    <a:pt x="3370" y="391"/>
                    <a:pt x="2560" y="153"/>
                  </a:cubicBezTo>
                  <a:cubicBezTo>
                    <a:pt x="2239" y="58"/>
                    <a:pt x="1906" y="1"/>
                    <a:pt x="1609" y="1"/>
                  </a:cubicBezTo>
                  <a:close/>
                </a:path>
              </a:pathLst>
            </a:custGeom>
            <a:solidFill>
              <a:srgbClr val="FDD7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0" name="Google Shape;1309;p45"/>
            <p:cNvGrpSpPr/>
            <p:nvPr/>
          </p:nvGrpSpPr>
          <p:grpSpPr>
            <a:xfrm>
              <a:off x="7097638" y="1998567"/>
              <a:ext cx="296672" cy="263856"/>
              <a:chOff x="2478313" y="1618317"/>
              <a:chExt cx="296672" cy="263856"/>
            </a:xfrm>
          </p:grpSpPr>
          <p:sp>
            <p:nvSpPr>
              <p:cNvPr id="75" name="Google Shape;1310;p45"/>
              <p:cNvSpPr/>
              <p:nvPr/>
            </p:nvSpPr>
            <p:spPr>
              <a:xfrm>
                <a:off x="2478313" y="1618317"/>
                <a:ext cx="296672" cy="263856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741" extrusionOk="0">
                    <a:moveTo>
                      <a:pt x="3204" y="1"/>
                    </a:moveTo>
                    <a:cubicBezTo>
                      <a:pt x="2854" y="1"/>
                      <a:pt x="2499" y="66"/>
                      <a:pt x="2156" y="204"/>
                    </a:cubicBezTo>
                    <a:cubicBezTo>
                      <a:pt x="691" y="799"/>
                      <a:pt x="1" y="2466"/>
                      <a:pt x="584" y="3930"/>
                    </a:cubicBezTo>
                    <a:cubicBezTo>
                      <a:pt x="1039" y="5058"/>
                      <a:pt x="2119" y="5741"/>
                      <a:pt x="3250" y="5741"/>
                    </a:cubicBezTo>
                    <a:cubicBezTo>
                      <a:pt x="3601" y="5741"/>
                      <a:pt x="3956" y="5676"/>
                      <a:pt x="4299" y="5538"/>
                    </a:cubicBezTo>
                    <a:cubicBezTo>
                      <a:pt x="5752" y="4954"/>
                      <a:pt x="6454" y="3276"/>
                      <a:pt x="5859" y="1811"/>
                    </a:cubicBezTo>
                    <a:cubicBezTo>
                      <a:pt x="5413" y="684"/>
                      <a:pt x="4336" y="1"/>
                      <a:pt x="3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1311;p45"/>
              <p:cNvSpPr/>
              <p:nvPr/>
            </p:nvSpPr>
            <p:spPr>
              <a:xfrm>
                <a:off x="2530340" y="1664874"/>
                <a:ext cx="189355" cy="171661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3735" extrusionOk="0">
                    <a:moveTo>
                      <a:pt x="2081" y="1"/>
                    </a:moveTo>
                    <a:cubicBezTo>
                      <a:pt x="1852" y="1"/>
                      <a:pt x="1619" y="43"/>
                      <a:pt x="1393" y="131"/>
                    </a:cubicBezTo>
                    <a:cubicBezTo>
                      <a:pt x="441" y="524"/>
                      <a:pt x="0" y="1608"/>
                      <a:pt x="381" y="2560"/>
                    </a:cubicBezTo>
                    <a:cubicBezTo>
                      <a:pt x="680" y="3285"/>
                      <a:pt x="1379" y="3734"/>
                      <a:pt x="2111" y="3734"/>
                    </a:cubicBezTo>
                    <a:cubicBezTo>
                      <a:pt x="2340" y="3734"/>
                      <a:pt x="2573" y="3690"/>
                      <a:pt x="2798" y="3596"/>
                    </a:cubicBezTo>
                    <a:cubicBezTo>
                      <a:pt x="3655" y="3263"/>
                      <a:pt x="4120" y="2322"/>
                      <a:pt x="3893" y="1429"/>
                    </a:cubicBezTo>
                    <a:lnTo>
                      <a:pt x="3893" y="1429"/>
                    </a:lnTo>
                    <a:cubicBezTo>
                      <a:pt x="3834" y="1477"/>
                      <a:pt x="3774" y="1501"/>
                      <a:pt x="3715" y="1536"/>
                    </a:cubicBezTo>
                    <a:cubicBezTo>
                      <a:pt x="3598" y="1580"/>
                      <a:pt x="3481" y="1602"/>
                      <a:pt x="3373" y="1602"/>
                    </a:cubicBezTo>
                    <a:cubicBezTo>
                      <a:pt x="3160" y="1602"/>
                      <a:pt x="2984" y="1520"/>
                      <a:pt x="2929" y="1370"/>
                    </a:cubicBezTo>
                    <a:cubicBezTo>
                      <a:pt x="2834" y="1131"/>
                      <a:pt x="3036" y="834"/>
                      <a:pt x="3369" y="703"/>
                    </a:cubicBezTo>
                    <a:cubicBezTo>
                      <a:pt x="3417" y="679"/>
                      <a:pt x="3453" y="667"/>
                      <a:pt x="3489" y="655"/>
                    </a:cubicBezTo>
                    <a:cubicBezTo>
                      <a:pt x="3137" y="237"/>
                      <a:pt x="2621" y="1"/>
                      <a:pt x="20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1312;p45"/>
            <p:cNvGrpSpPr/>
            <p:nvPr/>
          </p:nvGrpSpPr>
          <p:grpSpPr>
            <a:xfrm>
              <a:off x="6664038" y="1938442"/>
              <a:ext cx="296672" cy="263856"/>
              <a:chOff x="2544725" y="1618317"/>
              <a:chExt cx="296672" cy="263856"/>
            </a:xfrm>
          </p:grpSpPr>
          <p:sp>
            <p:nvSpPr>
              <p:cNvPr id="73" name="Google Shape;1313;p45"/>
              <p:cNvSpPr/>
              <p:nvPr/>
            </p:nvSpPr>
            <p:spPr>
              <a:xfrm>
                <a:off x="2544725" y="1618317"/>
                <a:ext cx="296672" cy="263856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5741" extrusionOk="0">
                    <a:moveTo>
                      <a:pt x="3204" y="1"/>
                    </a:moveTo>
                    <a:cubicBezTo>
                      <a:pt x="2854" y="1"/>
                      <a:pt x="2499" y="66"/>
                      <a:pt x="2156" y="204"/>
                    </a:cubicBezTo>
                    <a:cubicBezTo>
                      <a:pt x="691" y="799"/>
                      <a:pt x="1" y="2466"/>
                      <a:pt x="584" y="3930"/>
                    </a:cubicBezTo>
                    <a:cubicBezTo>
                      <a:pt x="1039" y="5058"/>
                      <a:pt x="2119" y="5741"/>
                      <a:pt x="3250" y="5741"/>
                    </a:cubicBezTo>
                    <a:cubicBezTo>
                      <a:pt x="3601" y="5741"/>
                      <a:pt x="3956" y="5676"/>
                      <a:pt x="4299" y="5538"/>
                    </a:cubicBezTo>
                    <a:cubicBezTo>
                      <a:pt x="5752" y="4954"/>
                      <a:pt x="6454" y="3276"/>
                      <a:pt x="5859" y="1811"/>
                    </a:cubicBezTo>
                    <a:cubicBezTo>
                      <a:pt x="5413" y="684"/>
                      <a:pt x="4336" y="1"/>
                      <a:pt x="3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1314;p45"/>
              <p:cNvSpPr/>
              <p:nvPr/>
            </p:nvSpPr>
            <p:spPr>
              <a:xfrm>
                <a:off x="2596752" y="1664874"/>
                <a:ext cx="189355" cy="171661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3735" extrusionOk="0">
                    <a:moveTo>
                      <a:pt x="2081" y="1"/>
                    </a:moveTo>
                    <a:cubicBezTo>
                      <a:pt x="1852" y="1"/>
                      <a:pt x="1619" y="43"/>
                      <a:pt x="1393" y="131"/>
                    </a:cubicBezTo>
                    <a:cubicBezTo>
                      <a:pt x="441" y="524"/>
                      <a:pt x="0" y="1608"/>
                      <a:pt x="381" y="2560"/>
                    </a:cubicBezTo>
                    <a:cubicBezTo>
                      <a:pt x="680" y="3285"/>
                      <a:pt x="1379" y="3734"/>
                      <a:pt x="2111" y="3734"/>
                    </a:cubicBezTo>
                    <a:cubicBezTo>
                      <a:pt x="2340" y="3734"/>
                      <a:pt x="2573" y="3690"/>
                      <a:pt x="2798" y="3596"/>
                    </a:cubicBezTo>
                    <a:cubicBezTo>
                      <a:pt x="3655" y="3263"/>
                      <a:pt x="4120" y="2322"/>
                      <a:pt x="3893" y="1429"/>
                    </a:cubicBezTo>
                    <a:lnTo>
                      <a:pt x="3893" y="1429"/>
                    </a:lnTo>
                    <a:cubicBezTo>
                      <a:pt x="3834" y="1477"/>
                      <a:pt x="3774" y="1501"/>
                      <a:pt x="3715" y="1536"/>
                    </a:cubicBezTo>
                    <a:cubicBezTo>
                      <a:pt x="3598" y="1580"/>
                      <a:pt x="3481" y="1602"/>
                      <a:pt x="3373" y="1602"/>
                    </a:cubicBezTo>
                    <a:cubicBezTo>
                      <a:pt x="3160" y="1602"/>
                      <a:pt x="2984" y="1520"/>
                      <a:pt x="2929" y="1370"/>
                    </a:cubicBezTo>
                    <a:cubicBezTo>
                      <a:pt x="2834" y="1131"/>
                      <a:pt x="3036" y="834"/>
                      <a:pt x="3369" y="703"/>
                    </a:cubicBezTo>
                    <a:cubicBezTo>
                      <a:pt x="3417" y="679"/>
                      <a:pt x="3453" y="667"/>
                      <a:pt x="3489" y="655"/>
                    </a:cubicBezTo>
                    <a:cubicBezTo>
                      <a:pt x="3137" y="237"/>
                      <a:pt x="2621" y="1"/>
                      <a:pt x="20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2" name="Google Shape;1315;p45"/>
            <p:cNvSpPr/>
            <p:nvPr/>
          </p:nvSpPr>
          <p:spPr>
            <a:xfrm rot="1429433">
              <a:off x="6441131" y="1725916"/>
              <a:ext cx="1231303" cy="733864"/>
            </a:xfrm>
            <a:custGeom>
              <a:avLst/>
              <a:gdLst/>
              <a:ahLst/>
              <a:cxnLst/>
              <a:rect l="l" t="t" r="r" b="b"/>
              <a:pathLst>
                <a:path w="26790" h="15967" extrusionOk="0">
                  <a:moveTo>
                    <a:pt x="20527" y="1024"/>
                  </a:moveTo>
                  <a:cubicBezTo>
                    <a:pt x="23420" y="1024"/>
                    <a:pt x="25753" y="3358"/>
                    <a:pt x="25753" y="6251"/>
                  </a:cubicBezTo>
                  <a:cubicBezTo>
                    <a:pt x="25753" y="9132"/>
                    <a:pt x="23420" y="11466"/>
                    <a:pt x="20527" y="11466"/>
                  </a:cubicBezTo>
                  <a:cubicBezTo>
                    <a:pt x="17645" y="11466"/>
                    <a:pt x="15300" y="9132"/>
                    <a:pt x="15300" y="6251"/>
                  </a:cubicBezTo>
                  <a:cubicBezTo>
                    <a:pt x="15300" y="3358"/>
                    <a:pt x="17645" y="1024"/>
                    <a:pt x="20527" y="1024"/>
                  </a:cubicBezTo>
                  <a:close/>
                  <a:moveTo>
                    <a:pt x="6287" y="4477"/>
                  </a:moveTo>
                  <a:cubicBezTo>
                    <a:pt x="9168" y="4477"/>
                    <a:pt x="11514" y="6810"/>
                    <a:pt x="11514" y="9704"/>
                  </a:cubicBezTo>
                  <a:cubicBezTo>
                    <a:pt x="11514" y="12573"/>
                    <a:pt x="9156" y="14919"/>
                    <a:pt x="6287" y="14919"/>
                  </a:cubicBezTo>
                  <a:cubicBezTo>
                    <a:pt x="3394" y="14919"/>
                    <a:pt x="1060" y="12585"/>
                    <a:pt x="1060" y="9704"/>
                  </a:cubicBezTo>
                  <a:cubicBezTo>
                    <a:pt x="1060" y="6810"/>
                    <a:pt x="3394" y="4477"/>
                    <a:pt x="6287" y="4477"/>
                  </a:cubicBezTo>
                  <a:close/>
                  <a:moveTo>
                    <a:pt x="20527" y="0"/>
                  </a:moveTo>
                  <a:cubicBezTo>
                    <a:pt x="17074" y="0"/>
                    <a:pt x="14264" y="2810"/>
                    <a:pt x="14264" y="6263"/>
                  </a:cubicBezTo>
                  <a:cubicBezTo>
                    <a:pt x="14264" y="6406"/>
                    <a:pt x="14276" y="6572"/>
                    <a:pt x="14276" y="6727"/>
                  </a:cubicBezTo>
                  <a:cubicBezTo>
                    <a:pt x="13395" y="6727"/>
                    <a:pt x="12609" y="7084"/>
                    <a:pt x="12085" y="7406"/>
                  </a:cubicBezTo>
                  <a:cubicBezTo>
                    <a:pt x="11168" y="5084"/>
                    <a:pt x="8906" y="3429"/>
                    <a:pt x="6263" y="3429"/>
                  </a:cubicBezTo>
                  <a:cubicBezTo>
                    <a:pt x="2810" y="3429"/>
                    <a:pt x="0" y="6251"/>
                    <a:pt x="0" y="9704"/>
                  </a:cubicBezTo>
                  <a:cubicBezTo>
                    <a:pt x="0" y="13156"/>
                    <a:pt x="2810" y="15966"/>
                    <a:pt x="6263" y="15966"/>
                  </a:cubicBezTo>
                  <a:cubicBezTo>
                    <a:pt x="9728" y="15966"/>
                    <a:pt x="12538" y="13156"/>
                    <a:pt x="12538" y="9704"/>
                  </a:cubicBezTo>
                  <a:cubicBezTo>
                    <a:pt x="12538" y="9251"/>
                    <a:pt x="12490" y="8823"/>
                    <a:pt x="12407" y="8394"/>
                  </a:cubicBezTo>
                  <a:cubicBezTo>
                    <a:pt x="12812" y="8120"/>
                    <a:pt x="13491" y="7755"/>
                    <a:pt x="14256" y="7755"/>
                  </a:cubicBezTo>
                  <a:cubicBezTo>
                    <a:pt x="14322" y="7755"/>
                    <a:pt x="14388" y="7757"/>
                    <a:pt x="14454" y="7763"/>
                  </a:cubicBezTo>
                  <a:cubicBezTo>
                    <a:pt x="15121" y="10489"/>
                    <a:pt x="17598" y="12514"/>
                    <a:pt x="20527" y="12514"/>
                  </a:cubicBezTo>
                  <a:cubicBezTo>
                    <a:pt x="23979" y="12514"/>
                    <a:pt x="26789" y="9704"/>
                    <a:pt x="26789" y="6251"/>
                  </a:cubicBezTo>
                  <a:cubicBezTo>
                    <a:pt x="26789" y="2798"/>
                    <a:pt x="23979" y="0"/>
                    <a:pt x="20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 2"/>
          <p:cNvSpPr/>
          <p:nvPr/>
        </p:nvSpPr>
        <p:spPr>
          <a:xfrm>
            <a:off x="2261521" y="3098473"/>
            <a:ext cx="7475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 smtClean="0">
                <a:solidFill>
                  <a:schemeClr val="bg1">
                    <a:lumMod val="10000"/>
                  </a:schemeClr>
                </a:solidFill>
                <a:latin typeface="+mj-lt"/>
              </a:rPr>
              <a:t>Cảm ơn Thầy đã </a:t>
            </a:r>
            <a:r>
              <a:rPr lang="vi-VN" sz="2000" b="1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lắng nghe phần thuyết trình của chúng em</a:t>
            </a:r>
            <a:endParaRPr lang="en-US" sz="2000" b="1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60" y="674722"/>
            <a:ext cx="3103060" cy="2168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8"/>
          <p:cNvSpPr txBox="1">
            <a:spLocks noGrp="1"/>
          </p:cNvSpPr>
          <p:nvPr>
            <p:ph type="title"/>
          </p:nvPr>
        </p:nvSpPr>
        <p:spPr>
          <a:xfrm>
            <a:off x="373789" y="366218"/>
            <a:ext cx="387263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“Thành viên nhóm”</a:t>
            </a:r>
            <a:endParaRPr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34" y="1170141"/>
            <a:ext cx="1514241" cy="15169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75" y="1184485"/>
            <a:ext cx="1581150" cy="15811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26" y="1285563"/>
            <a:ext cx="1649661" cy="15112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Google Shape;1352;p19"/>
          <p:cNvSpPr txBox="1"/>
          <p:nvPr/>
        </p:nvSpPr>
        <p:spPr>
          <a:xfrm flipH="1">
            <a:off x="796885" y="2955202"/>
            <a:ext cx="232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Nguyễn Minh Tuấn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10" name="Google Shape;1352;p19"/>
          <p:cNvSpPr txBox="1"/>
          <p:nvPr/>
        </p:nvSpPr>
        <p:spPr>
          <a:xfrm flipH="1">
            <a:off x="3628948" y="3036095"/>
            <a:ext cx="232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Võ Văn Minh Trí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11" name="Google Shape;1352;p19"/>
          <p:cNvSpPr txBox="1"/>
          <p:nvPr/>
        </p:nvSpPr>
        <p:spPr>
          <a:xfrm flipH="1">
            <a:off x="6265535" y="2955202"/>
            <a:ext cx="232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Cao Thị Mỹ Quyên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grpSp>
        <p:nvGrpSpPr>
          <p:cNvPr id="28" name="Google Shape;1812;p55"/>
          <p:cNvGrpSpPr/>
          <p:nvPr/>
        </p:nvGrpSpPr>
        <p:grpSpPr>
          <a:xfrm>
            <a:off x="431225" y="4306186"/>
            <a:ext cx="1031572" cy="802691"/>
            <a:chOff x="5439470" y="2950789"/>
            <a:chExt cx="1031572" cy="802691"/>
          </a:xfrm>
        </p:grpSpPr>
        <p:sp>
          <p:nvSpPr>
            <p:cNvPr id="29" name="Google Shape;1813;p55"/>
            <p:cNvSpPr/>
            <p:nvPr/>
          </p:nvSpPr>
          <p:spPr>
            <a:xfrm>
              <a:off x="5439470" y="2950789"/>
              <a:ext cx="1031572" cy="784307"/>
            </a:xfrm>
            <a:custGeom>
              <a:avLst/>
              <a:gdLst/>
              <a:ahLst/>
              <a:cxnLst/>
              <a:rect l="l" t="t" r="r" b="b"/>
              <a:pathLst>
                <a:path w="22445" h="17065" extrusionOk="0">
                  <a:moveTo>
                    <a:pt x="18489" y="0"/>
                  </a:moveTo>
                  <a:cubicBezTo>
                    <a:pt x="18419" y="0"/>
                    <a:pt x="18348" y="8"/>
                    <a:pt x="18277" y="25"/>
                  </a:cubicBezTo>
                  <a:lnTo>
                    <a:pt x="811" y="4406"/>
                  </a:lnTo>
                  <a:cubicBezTo>
                    <a:pt x="311" y="4537"/>
                    <a:pt x="1" y="5061"/>
                    <a:pt x="120" y="5561"/>
                  </a:cubicBezTo>
                  <a:lnTo>
                    <a:pt x="1108" y="9574"/>
                  </a:lnTo>
                  <a:cubicBezTo>
                    <a:pt x="930" y="9788"/>
                    <a:pt x="858" y="10109"/>
                    <a:pt x="930" y="10407"/>
                  </a:cubicBezTo>
                  <a:lnTo>
                    <a:pt x="2418" y="16336"/>
                  </a:lnTo>
                  <a:cubicBezTo>
                    <a:pt x="2540" y="16774"/>
                    <a:pt x="2933" y="17064"/>
                    <a:pt x="3364" y="17064"/>
                  </a:cubicBezTo>
                  <a:cubicBezTo>
                    <a:pt x="3437" y="17064"/>
                    <a:pt x="3511" y="17056"/>
                    <a:pt x="3585" y="17039"/>
                  </a:cubicBezTo>
                  <a:lnTo>
                    <a:pt x="6442" y="16324"/>
                  </a:lnTo>
                  <a:cubicBezTo>
                    <a:pt x="6192" y="15289"/>
                    <a:pt x="6811" y="14241"/>
                    <a:pt x="7835" y="13991"/>
                  </a:cubicBezTo>
                  <a:cubicBezTo>
                    <a:pt x="7992" y="13953"/>
                    <a:pt x="8149" y="13935"/>
                    <a:pt x="8303" y="13935"/>
                  </a:cubicBezTo>
                  <a:cubicBezTo>
                    <a:pt x="9176" y="13935"/>
                    <a:pt x="9958" y="14513"/>
                    <a:pt x="10181" y="15384"/>
                  </a:cubicBezTo>
                  <a:lnTo>
                    <a:pt x="17753" y="13479"/>
                  </a:lnTo>
                  <a:cubicBezTo>
                    <a:pt x="17503" y="12443"/>
                    <a:pt x="18122" y="11395"/>
                    <a:pt x="19146" y="11145"/>
                  </a:cubicBezTo>
                  <a:cubicBezTo>
                    <a:pt x="19305" y="11105"/>
                    <a:pt x="19465" y="11086"/>
                    <a:pt x="19623" y="11086"/>
                  </a:cubicBezTo>
                  <a:cubicBezTo>
                    <a:pt x="20442" y="11086"/>
                    <a:pt x="21196" y="11608"/>
                    <a:pt x="21456" y="12407"/>
                  </a:cubicBezTo>
                  <a:cubicBezTo>
                    <a:pt x="21611" y="12264"/>
                    <a:pt x="21694" y="12074"/>
                    <a:pt x="21730" y="11860"/>
                  </a:cubicBezTo>
                  <a:lnTo>
                    <a:pt x="22337" y="11717"/>
                  </a:lnTo>
                  <a:cubicBezTo>
                    <a:pt x="22409" y="11693"/>
                    <a:pt x="22444" y="11621"/>
                    <a:pt x="22420" y="11562"/>
                  </a:cubicBezTo>
                  <a:lnTo>
                    <a:pt x="21647" y="8454"/>
                  </a:lnTo>
                  <a:cubicBezTo>
                    <a:pt x="21676" y="8416"/>
                    <a:pt x="21633" y="8377"/>
                    <a:pt x="21585" y="8377"/>
                  </a:cubicBezTo>
                  <a:cubicBezTo>
                    <a:pt x="21574" y="8377"/>
                    <a:pt x="21562" y="8379"/>
                    <a:pt x="21551" y="8383"/>
                  </a:cubicBezTo>
                  <a:lnTo>
                    <a:pt x="20992" y="8514"/>
                  </a:lnTo>
                  <a:lnTo>
                    <a:pt x="20420" y="6192"/>
                  </a:lnTo>
                  <a:cubicBezTo>
                    <a:pt x="20742" y="5895"/>
                    <a:pt x="20623" y="5442"/>
                    <a:pt x="20623" y="5442"/>
                  </a:cubicBezTo>
                  <a:lnTo>
                    <a:pt x="19432" y="727"/>
                  </a:lnTo>
                  <a:cubicBezTo>
                    <a:pt x="19319" y="298"/>
                    <a:pt x="18917" y="0"/>
                    <a:pt x="18489" y="0"/>
                  </a:cubicBezTo>
                  <a:close/>
                </a:path>
              </a:pathLst>
            </a:custGeom>
            <a:solidFill>
              <a:srgbClr val="A31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" name="Google Shape;1814;p55"/>
            <p:cNvGrpSpPr/>
            <p:nvPr/>
          </p:nvGrpSpPr>
          <p:grpSpPr>
            <a:xfrm>
              <a:off x="5506526" y="3004884"/>
              <a:ext cx="853983" cy="682644"/>
              <a:chOff x="5506526" y="3004884"/>
              <a:chExt cx="853983" cy="682644"/>
            </a:xfrm>
          </p:grpSpPr>
          <p:sp>
            <p:nvSpPr>
              <p:cNvPr id="34" name="Google Shape;1815;p55"/>
              <p:cNvSpPr/>
              <p:nvPr/>
            </p:nvSpPr>
            <p:spPr>
              <a:xfrm>
                <a:off x="6155251" y="3004884"/>
                <a:ext cx="139029" cy="9932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1" extrusionOk="0">
                    <a:moveTo>
                      <a:pt x="2330" y="0"/>
                    </a:moveTo>
                    <a:cubicBezTo>
                      <a:pt x="2292" y="0"/>
                      <a:pt x="2253" y="5"/>
                      <a:pt x="2215" y="15"/>
                    </a:cubicBezTo>
                    <a:lnTo>
                      <a:pt x="369" y="479"/>
                    </a:lnTo>
                    <a:cubicBezTo>
                      <a:pt x="131" y="539"/>
                      <a:pt x="0" y="777"/>
                      <a:pt x="60" y="1015"/>
                    </a:cubicBezTo>
                    <a:lnTo>
                      <a:pt x="274" y="1824"/>
                    </a:lnTo>
                    <a:cubicBezTo>
                      <a:pt x="324" y="2034"/>
                      <a:pt x="500" y="2160"/>
                      <a:pt x="696" y="2160"/>
                    </a:cubicBezTo>
                    <a:cubicBezTo>
                      <a:pt x="733" y="2160"/>
                      <a:pt x="772" y="2155"/>
                      <a:pt x="810" y="2146"/>
                    </a:cubicBezTo>
                    <a:lnTo>
                      <a:pt x="2655" y="1682"/>
                    </a:lnTo>
                    <a:cubicBezTo>
                      <a:pt x="2894" y="1622"/>
                      <a:pt x="3025" y="1384"/>
                      <a:pt x="2965" y="1146"/>
                    </a:cubicBezTo>
                    <a:lnTo>
                      <a:pt x="2751" y="324"/>
                    </a:lnTo>
                    <a:cubicBezTo>
                      <a:pt x="2701" y="125"/>
                      <a:pt x="2526" y="0"/>
                      <a:pt x="2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1816;p55"/>
              <p:cNvSpPr/>
              <p:nvPr/>
            </p:nvSpPr>
            <p:spPr>
              <a:xfrm>
                <a:off x="5987267" y="3047213"/>
                <a:ext cx="139029" cy="9909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56" extrusionOk="0">
                    <a:moveTo>
                      <a:pt x="2312" y="1"/>
                    </a:moveTo>
                    <a:cubicBezTo>
                      <a:pt x="2280" y="1"/>
                      <a:pt x="2247" y="4"/>
                      <a:pt x="2215" y="10"/>
                    </a:cubicBezTo>
                    <a:lnTo>
                      <a:pt x="369" y="475"/>
                    </a:lnTo>
                    <a:cubicBezTo>
                      <a:pt x="131" y="534"/>
                      <a:pt x="0" y="772"/>
                      <a:pt x="60" y="1011"/>
                    </a:cubicBezTo>
                    <a:lnTo>
                      <a:pt x="262" y="1832"/>
                    </a:lnTo>
                    <a:cubicBezTo>
                      <a:pt x="312" y="2032"/>
                      <a:pt x="487" y="2156"/>
                      <a:pt x="683" y="2156"/>
                    </a:cubicBezTo>
                    <a:cubicBezTo>
                      <a:pt x="721" y="2156"/>
                      <a:pt x="759" y="2151"/>
                      <a:pt x="798" y="2142"/>
                    </a:cubicBezTo>
                    <a:lnTo>
                      <a:pt x="2643" y="1689"/>
                    </a:lnTo>
                    <a:cubicBezTo>
                      <a:pt x="2881" y="1630"/>
                      <a:pt x="3024" y="1392"/>
                      <a:pt x="2965" y="1153"/>
                    </a:cubicBezTo>
                    <a:lnTo>
                      <a:pt x="2750" y="332"/>
                    </a:lnTo>
                    <a:cubicBezTo>
                      <a:pt x="2699" y="126"/>
                      <a:pt x="2515" y="1"/>
                      <a:pt x="23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1817;p55"/>
              <p:cNvSpPr/>
              <p:nvPr/>
            </p:nvSpPr>
            <p:spPr>
              <a:xfrm>
                <a:off x="5818181" y="3089680"/>
                <a:ext cx="139029" cy="9932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1" extrusionOk="0">
                    <a:moveTo>
                      <a:pt x="2330" y="1"/>
                    </a:moveTo>
                    <a:cubicBezTo>
                      <a:pt x="2292" y="1"/>
                      <a:pt x="2253" y="5"/>
                      <a:pt x="2215" y="15"/>
                    </a:cubicBezTo>
                    <a:lnTo>
                      <a:pt x="369" y="479"/>
                    </a:lnTo>
                    <a:cubicBezTo>
                      <a:pt x="131" y="539"/>
                      <a:pt x="0" y="777"/>
                      <a:pt x="60" y="1015"/>
                    </a:cubicBezTo>
                    <a:lnTo>
                      <a:pt x="274" y="1837"/>
                    </a:lnTo>
                    <a:cubicBezTo>
                      <a:pt x="324" y="2036"/>
                      <a:pt x="499" y="2161"/>
                      <a:pt x="695" y="2161"/>
                    </a:cubicBezTo>
                    <a:cubicBezTo>
                      <a:pt x="733" y="2161"/>
                      <a:pt x="771" y="2156"/>
                      <a:pt x="810" y="2146"/>
                    </a:cubicBezTo>
                    <a:lnTo>
                      <a:pt x="2655" y="1682"/>
                    </a:lnTo>
                    <a:cubicBezTo>
                      <a:pt x="2893" y="1622"/>
                      <a:pt x="3024" y="1384"/>
                      <a:pt x="2965" y="1146"/>
                    </a:cubicBezTo>
                    <a:lnTo>
                      <a:pt x="2750" y="325"/>
                    </a:lnTo>
                    <a:cubicBezTo>
                      <a:pt x="2701" y="125"/>
                      <a:pt x="2525" y="1"/>
                      <a:pt x="23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818;p55"/>
              <p:cNvSpPr/>
              <p:nvPr/>
            </p:nvSpPr>
            <p:spPr>
              <a:xfrm>
                <a:off x="5650151" y="3131871"/>
                <a:ext cx="138523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160" extrusionOk="0">
                    <a:moveTo>
                      <a:pt x="2324" y="0"/>
                    </a:moveTo>
                    <a:cubicBezTo>
                      <a:pt x="2288" y="0"/>
                      <a:pt x="2252" y="5"/>
                      <a:pt x="2215" y="14"/>
                    </a:cubicBezTo>
                    <a:lnTo>
                      <a:pt x="370" y="478"/>
                    </a:lnTo>
                    <a:cubicBezTo>
                      <a:pt x="132" y="538"/>
                      <a:pt x="1" y="776"/>
                      <a:pt x="60" y="1014"/>
                    </a:cubicBezTo>
                    <a:lnTo>
                      <a:pt x="263" y="1836"/>
                    </a:lnTo>
                    <a:cubicBezTo>
                      <a:pt x="313" y="2035"/>
                      <a:pt x="488" y="2159"/>
                      <a:pt x="684" y="2159"/>
                    </a:cubicBezTo>
                    <a:cubicBezTo>
                      <a:pt x="721" y="2159"/>
                      <a:pt x="760" y="2155"/>
                      <a:pt x="799" y="2145"/>
                    </a:cubicBezTo>
                    <a:lnTo>
                      <a:pt x="2644" y="1693"/>
                    </a:lnTo>
                    <a:cubicBezTo>
                      <a:pt x="2882" y="1633"/>
                      <a:pt x="3013" y="1395"/>
                      <a:pt x="2954" y="1145"/>
                    </a:cubicBezTo>
                    <a:lnTo>
                      <a:pt x="2751" y="335"/>
                    </a:lnTo>
                    <a:cubicBezTo>
                      <a:pt x="2701" y="134"/>
                      <a:pt x="2522" y="0"/>
                      <a:pt x="2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819;p55"/>
              <p:cNvSpPr/>
              <p:nvPr/>
            </p:nvSpPr>
            <p:spPr>
              <a:xfrm>
                <a:off x="5506526" y="3174522"/>
                <a:ext cx="113613" cy="9876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49" extrusionOk="0">
                    <a:moveTo>
                      <a:pt x="1776" y="0"/>
                    </a:moveTo>
                    <a:cubicBezTo>
                      <a:pt x="1739" y="0"/>
                      <a:pt x="1700" y="5"/>
                      <a:pt x="1661" y="15"/>
                    </a:cubicBezTo>
                    <a:cubicBezTo>
                      <a:pt x="1661" y="15"/>
                      <a:pt x="530" y="86"/>
                      <a:pt x="173" y="860"/>
                    </a:cubicBezTo>
                    <a:cubicBezTo>
                      <a:pt x="0" y="1309"/>
                      <a:pt x="6" y="2149"/>
                      <a:pt x="222" y="2149"/>
                    </a:cubicBezTo>
                    <a:cubicBezTo>
                      <a:pt x="229" y="2149"/>
                      <a:pt x="237" y="2148"/>
                      <a:pt x="245" y="2146"/>
                    </a:cubicBezTo>
                    <a:lnTo>
                      <a:pt x="2090" y="1681"/>
                    </a:lnTo>
                    <a:cubicBezTo>
                      <a:pt x="2328" y="1622"/>
                      <a:pt x="2471" y="1384"/>
                      <a:pt x="2412" y="1146"/>
                    </a:cubicBezTo>
                    <a:lnTo>
                      <a:pt x="2197" y="324"/>
                    </a:lnTo>
                    <a:cubicBezTo>
                      <a:pt x="2147" y="125"/>
                      <a:pt x="1972" y="0"/>
                      <a:pt x="17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820;p55"/>
              <p:cNvSpPr/>
              <p:nvPr/>
            </p:nvSpPr>
            <p:spPr>
              <a:xfrm>
                <a:off x="6221480" y="3269705"/>
                <a:ext cx="139029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0" extrusionOk="0">
                    <a:moveTo>
                      <a:pt x="2341" y="1"/>
                    </a:moveTo>
                    <a:cubicBezTo>
                      <a:pt x="2304" y="1"/>
                      <a:pt x="2265" y="6"/>
                      <a:pt x="2226" y="15"/>
                    </a:cubicBezTo>
                    <a:lnTo>
                      <a:pt x="381" y="480"/>
                    </a:lnTo>
                    <a:cubicBezTo>
                      <a:pt x="143" y="527"/>
                      <a:pt x="0" y="777"/>
                      <a:pt x="71" y="1015"/>
                    </a:cubicBezTo>
                    <a:lnTo>
                      <a:pt x="274" y="1825"/>
                    </a:lnTo>
                    <a:cubicBezTo>
                      <a:pt x="324" y="2027"/>
                      <a:pt x="503" y="2160"/>
                      <a:pt x="701" y="2160"/>
                    </a:cubicBezTo>
                    <a:cubicBezTo>
                      <a:pt x="737" y="2160"/>
                      <a:pt x="773" y="2156"/>
                      <a:pt x="810" y="2146"/>
                    </a:cubicBezTo>
                    <a:lnTo>
                      <a:pt x="2655" y="1682"/>
                    </a:lnTo>
                    <a:cubicBezTo>
                      <a:pt x="2893" y="1623"/>
                      <a:pt x="3024" y="1384"/>
                      <a:pt x="2965" y="1146"/>
                    </a:cubicBezTo>
                    <a:lnTo>
                      <a:pt x="2762" y="325"/>
                    </a:lnTo>
                    <a:cubicBezTo>
                      <a:pt x="2712" y="125"/>
                      <a:pt x="2537" y="1"/>
                      <a:pt x="23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821;p55"/>
              <p:cNvSpPr/>
              <p:nvPr/>
            </p:nvSpPr>
            <p:spPr>
              <a:xfrm>
                <a:off x="6053450" y="3311897"/>
                <a:ext cx="139029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0" extrusionOk="0">
                    <a:moveTo>
                      <a:pt x="2324" y="1"/>
                    </a:moveTo>
                    <a:cubicBezTo>
                      <a:pt x="2288" y="1"/>
                      <a:pt x="2252" y="5"/>
                      <a:pt x="2215" y="14"/>
                    </a:cubicBezTo>
                    <a:lnTo>
                      <a:pt x="370" y="478"/>
                    </a:lnTo>
                    <a:cubicBezTo>
                      <a:pt x="132" y="538"/>
                      <a:pt x="1" y="776"/>
                      <a:pt x="60" y="1014"/>
                    </a:cubicBezTo>
                    <a:lnTo>
                      <a:pt x="275" y="1836"/>
                    </a:lnTo>
                    <a:cubicBezTo>
                      <a:pt x="325" y="2035"/>
                      <a:pt x="500" y="2160"/>
                      <a:pt x="695" y="2160"/>
                    </a:cubicBezTo>
                    <a:cubicBezTo>
                      <a:pt x="733" y="2160"/>
                      <a:pt x="772" y="2155"/>
                      <a:pt x="810" y="2145"/>
                    </a:cubicBezTo>
                    <a:lnTo>
                      <a:pt x="2656" y="1681"/>
                    </a:lnTo>
                    <a:cubicBezTo>
                      <a:pt x="2894" y="1621"/>
                      <a:pt x="3025" y="1383"/>
                      <a:pt x="2965" y="1145"/>
                    </a:cubicBezTo>
                    <a:lnTo>
                      <a:pt x="2751" y="335"/>
                    </a:lnTo>
                    <a:cubicBezTo>
                      <a:pt x="2701" y="134"/>
                      <a:pt x="2522" y="1"/>
                      <a:pt x="23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822;p55"/>
              <p:cNvSpPr/>
              <p:nvPr/>
            </p:nvSpPr>
            <p:spPr>
              <a:xfrm>
                <a:off x="5884914" y="3354548"/>
                <a:ext cx="139029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0" extrusionOk="0">
                    <a:moveTo>
                      <a:pt x="2342" y="0"/>
                    </a:moveTo>
                    <a:cubicBezTo>
                      <a:pt x="2304" y="0"/>
                      <a:pt x="2266" y="5"/>
                      <a:pt x="2227" y="15"/>
                    </a:cubicBezTo>
                    <a:lnTo>
                      <a:pt x="382" y="467"/>
                    </a:lnTo>
                    <a:cubicBezTo>
                      <a:pt x="144" y="527"/>
                      <a:pt x="1" y="765"/>
                      <a:pt x="60" y="1015"/>
                    </a:cubicBezTo>
                    <a:lnTo>
                      <a:pt x="275" y="1824"/>
                    </a:lnTo>
                    <a:cubicBezTo>
                      <a:pt x="325" y="2026"/>
                      <a:pt x="503" y="2159"/>
                      <a:pt x="701" y="2159"/>
                    </a:cubicBezTo>
                    <a:cubicBezTo>
                      <a:pt x="737" y="2159"/>
                      <a:pt x="774" y="2155"/>
                      <a:pt x="810" y="2146"/>
                    </a:cubicBezTo>
                    <a:lnTo>
                      <a:pt x="2656" y="1682"/>
                    </a:lnTo>
                    <a:cubicBezTo>
                      <a:pt x="2894" y="1622"/>
                      <a:pt x="3025" y="1384"/>
                      <a:pt x="2965" y="1146"/>
                    </a:cubicBezTo>
                    <a:lnTo>
                      <a:pt x="2763" y="324"/>
                    </a:lnTo>
                    <a:cubicBezTo>
                      <a:pt x="2713" y="125"/>
                      <a:pt x="2538" y="0"/>
                      <a:pt x="23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823;p55"/>
              <p:cNvSpPr/>
              <p:nvPr/>
            </p:nvSpPr>
            <p:spPr>
              <a:xfrm>
                <a:off x="5716379" y="3396693"/>
                <a:ext cx="139029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60" extrusionOk="0">
                    <a:moveTo>
                      <a:pt x="2324" y="1"/>
                    </a:moveTo>
                    <a:cubicBezTo>
                      <a:pt x="2288" y="1"/>
                      <a:pt x="2252" y="5"/>
                      <a:pt x="2215" y="14"/>
                    </a:cubicBezTo>
                    <a:lnTo>
                      <a:pt x="370" y="479"/>
                    </a:lnTo>
                    <a:cubicBezTo>
                      <a:pt x="132" y="538"/>
                      <a:pt x="1" y="776"/>
                      <a:pt x="60" y="1015"/>
                    </a:cubicBezTo>
                    <a:lnTo>
                      <a:pt x="262" y="1836"/>
                    </a:lnTo>
                    <a:cubicBezTo>
                      <a:pt x="312" y="2036"/>
                      <a:pt x="488" y="2160"/>
                      <a:pt x="683" y="2160"/>
                    </a:cubicBezTo>
                    <a:cubicBezTo>
                      <a:pt x="721" y="2160"/>
                      <a:pt x="760" y="2155"/>
                      <a:pt x="798" y="2146"/>
                    </a:cubicBezTo>
                    <a:lnTo>
                      <a:pt x="2644" y="1681"/>
                    </a:lnTo>
                    <a:cubicBezTo>
                      <a:pt x="2882" y="1622"/>
                      <a:pt x="3025" y="1384"/>
                      <a:pt x="2965" y="1146"/>
                    </a:cubicBezTo>
                    <a:lnTo>
                      <a:pt x="2751" y="336"/>
                    </a:lnTo>
                    <a:cubicBezTo>
                      <a:pt x="2700" y="134"/>
                      <a:pt x="2522" y="1"/>
                      <a:pt x="23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824;p55"/>
              <p:cNvSpPr/>
              <p:nvPr/>
            </p:nvSpPr>
            <p:spPr>
              <a:xfrm>
                <a:off x="5547844" y="3439344"/>
                <a:ext cx="176808" cy="248184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5400" extrusionOk="0">
                    <a:moveTo>
                      <a:pt x="2337" y="1"/>
                    </a:moveTo>
                    <a:cubicBezTo>
                      <a:pt x="2300" y="1"/>
                      <a:pt x="2264" y="6"/>
                      <a:pt x="2227" y="15"/>
                    </a:cubicBezTo>
                    <a:lnTo>
                      <a:pt x="370" y="480"/>
                    </a:lnTo>
                    <a:cubicBezTo>
                      <a:pt x="143" y="539"/>
                      <a:pt x="0" y="777"/>
                      <a:pt x="60" y="1015"/>
                    </a:cubicBezTo>
                    <a:lnTo>
                      <a:pt x="1096" y="5075"/>
                    </a:lnTo>
                    <a:cubicBezTo>
                      <a:pt x="1146" y="5275"/>
                      <a:pt x="1321" y="5399"/>
                      <a:pt x="1517" y="5399"/>
                    </a:cubicBezTo>
                    <a:cubicBezTo>
                      <a:pt x="1554" y="5399"/>
                      <a:pt x="1593" y="5395"/>
                      <a:pt x="1632" y="5385"/>
                    </a:cubicBezTo>
                    <a:lnTo>
                      <a:pt x="3477" y="4921"/>
                    </a:lnTo>
                    <a:cubicBezTo>
                      <a:pt x="3715" y="4861"/>
                      <a:pt x="3846" y="4623"/>
                      <a:pt x="3787" y="4385"/>
                    </a:cubicBezTo>
                    <a:lnTo>
                      <a:pt x="2751" y="325"/>
                    </a:lnTo>
                    <a:cubicBezTo>
                      <a:pt x="2701" y="125"/>
                      <a:pt x="2526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1" name="Google Shape;1825;p55"/>
            <p:cNvSpPr/>
            <p:nvPr/>
          </p:nvSpPr>
          <p:spPr>
            <a:xfrm>
              <a:off x="5743174" y="3608522"/>
              <a:ext cx="159297" cy="144958"/>
            </a:xfrm>
            <a:custGeom>
              <a:avLst/>
              <a:gdLst/>
              <a:ahLst/>
              <a:cxnLst/>
              <a:rect l="l" t="t" r="r" b="b"/>
              <a:pathLst>
                <a:path w="3466" h="3154" extrusionOk="0">
                  <a:moveTo>
                    <a:pt x="1734" y="724"/>
                  </a:moveTo>
                  <a:cubicBezTo>
                    <a:pt x="2112" y="724"/>
                    <a:pt x="2456" y="986"/>
                    <a:pt x="2537" y="1359"/>
                  </a:cubicBezTo>
                  <a:cubicBezTo>
                    <a:pt x="2656" y="1811"/>
                    <a:pt x="2382" y="2275"/>
                    <a:pt x="1930" y="2371"/>
                  </a:cubicBezTo>
                  <a:cubicBezTo>
                    <a:pt x="1860" y="2389"/>
                    <a:pt x="1790" y="2398"/>
                    <a:pt x="1720" y="2398"/>
                  </a:cubicBezTo>
                  <a:cubicBezTo>
                    <a:pt x="1351" y="2398"/>
                    <a:pt x="1008" y="2144"/>
                    <a:pt x="918" y="1763"/>
                  </a:cubicBezTo>
                  <a:cubicBezTo>
                    <a:pt x="799" y="1323"/>
                    <a:pt x="1084" y="859"/>
                    <a:pt x="1525" y="751"/>
                  </a:cubicBezTo>
                  <a:cubicBezTo>
                    <a:pt x="1595" y="733"/>
                    <a:pt x="1665" y="724"/>
                    <a:pt x="1734" y="724"/>
                  </a:cubicBezTo>
                  <a:close/>
                  <a:moveTo>
                    <a:pt x="1739" y="0"/>
                  </a:moveTo>
                  <a:cubicBezTo>
                    <a:pt x="1610" y="0"/>
                    <a:pt x="1478" y="16"/>
                    <a:pt x="1346" y="49"/>
                  </a:cubicBezTo>
                  <a:cubicBezTo>
                    <a:pt x="501" y="263"/>
                    <a:pt x="1" y="1120"/>
                    <a:pt x="203" y="1954"/>
                  </a:cubicBezTo>
                  <a:cubicBezTo>
                    <a:pt x="386" y="2683"/>
                    <a:pt x="1033" y="3154"/>
                    <a:pt x="1735" y="3154"/>
                  </a:cubicBezTo>
                  <a:cubicBezTo>
                    <a:pt x="1859" y="3154"/>
                    <a:pt x="1984" y="3139"/>
                    <a:pt x="2108" y="3109"/>
                  </a:cubicBezTo>
                  <a:cubicBezTo>
                    <a:pt x="2954" y="2895"/>
                    <a:pt x="3466" y="2037"/>
                    <a:pt x="3251" y="1204"/>
                  </a:cubicBezTo>
                  <a:cubicBezTo>
                    <a:pt x="3080" y="478"/>
                    <a:pt x="2448" y="0"/>
                    <a:pt x="1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26;p55"/>
            <p:cNvSpPr/>
            <p:nvPr/>
          </p:nvSpPr>
          <p:spPr>
            <a:xfrm>
              <a:off x="6263579" y="3477399"/>
              <a:ext cx="159297" cy="144774"/>
            </a:xfrm>
            <a:custGeom>
              <a:avLst/>
              <a:gdLst/>
              <a:ahLst/>
              <a:cxnLst/>
              <a:rect l="l" t="t" r="r" b="b"/>
              <a:pathLst>
                <a:path w="3466" h="3150" extrusionOk="0">
                  <a:moveTo>
                    <a:pt x="1741" y="732"/>
                  </a:moveTo>
                  <a:cubicBezTo>
                    <a:pt x="2112" y="732"/>
                    <a:pt x="2456" y="995"/>
                    <a:pt x="2537" y="1378"/>
                  </a:cubicBezTo>
                  <a:cubicBezTo>
                    <a:pt x="2668" y="1818"/>
                    <a:pt x="2382" y="2283"/>
                    <a:pt x="1930" y="2390"/>
                  </a:cubicBezTo>
                  <a:cubicBezTo>
                    <a:pt x="1862" y="2408"/>
                    <a:pt x="1793" y="2417"/>
                    <a:pt x="1726" y="2417"/>
                  </a:cubicBezTo>
                  <a:cubicBezTo>
                    <a:pt x="1354" y="2417"/>
                    <a:pt x="1008" y="2154"/>
                    <a:pt x="918" y="1771"/>
                  </a:cubicBezTo>
                  <a:cubicBezTo>
                    <a:pt x="799" y="1330"/>
                    <a:pt x="1084" y="866"/>
                    <a:pt x="1537" y="759"/>
                  </a:cubicBezTo>
                  <a:cubicBezTo>
                    <a:pt x="1605" y="740"/>
                    <a:pt x="1673" y="732"/>
                    <a:pt x="1741" y="732"/>
                  </a:cubicBezTo>
                  <a:close/>
                  <a:moveTo>
                    <a:pt x="1725" y="1"/>
                  </a:moveTo>
                  <a:cubicBezTo>
                    <a:pt x="1604" y="1"/>
                    <a:pt x="1481" y="15"/>
                    <a:pt x="1358" y="44"/>
                  </a:cubicBezTo>
                  <a:cubicBezTo>
                    <a:pt x="501" y="259"/>
                    <a:pt x="1" y="1116"/>
                    <a:pt x="203" y="1949"/>
                  </a:cubicBezTo>
                  <a:cubicBezTo>
                    <a:pt x="385" y="2678"/>
                    <a:pt x="1033" y="3149"/>
                    <a:pt x="1735" y="3149"/>
                  </a:cubicBezTo>
                  <a:cubicBezTo>
                    <a:pt x="1858" y="3149"/>
                    <a:pt x="1984" y="3135"/>
                    <a:pt x="2108" y="3104"/>
                  </a:cubicBezTo>
                  <a:cubicBezTo>
                    <a:pt x="2965" y="2890"/>
                    <a:pt x="3466" y="2033"/>
                    <a:pt x="3263" y="1199"/>
                  </a:cubicBezTo>
                  <a:cubicBezTo>
                    <a:pt x="3080" y="487"/>
                    <a:pt x="2436" y="1"/>
                    <a:pt x="17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27;p55"/>
            <p:cNvSpPr/>
            <p:nvPr/>
          </p:nvSpPr>
          <p:spPr>
            <a:xfrm>
              <a:off x="5489842" y="3160412"/>
              <a:ext cx="888729" cy="229846"/>
            </a:xfrm>
            <a:custGeom>
              <a:avLst/>
              <a:gdLst/>
              <a:ahLst/>
              <a:cxnLst/>
              <a:rect l="l" t="t" r="r" b="b"/>
              <a:pathLst>
                <a:path w="19337" h="5001" extrusionOk="0">
                  <a:moveTo>
                    <a:pt x="19300" y="0"/>
                  </a:moveTo>
                  <a:lnTo>
                    <a:pt x="0" y="4846"/>
                  </a:lnTo>
                  <a:lnTo>
                    <a:pt x="36" y="5001"/>
                  </a:lnTo>
                  <a:lnTo>
                    <a:pt x="19336" y="155"/>
                  </a:lnTo>
                  <a:lnTo>
                    <a:pt x="19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" name="Google Shape;1352;p19"/>
          <p:cNvSpPr txBox="1"/>
          <p:nvPr/>
        </p:nvSpPr>
        <p:spPr>
          <a:xfrm flipH="1">
            <a:off x="4606883" y="3618242"/>
            <a:ext cx="4606389" cy="10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b="1" dirty="0" smtClean="0">
                <a:solidFill>
                  <a:schemeClr val="tx1"/>
                </a:solidFill>
                <a:latin typeface="+mj-lt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GVHD: </a:t>
            </a:r>
            <a:r>
              <a:rPr lang="vi-VN" b="1" dirty="0" smtClean="0">
                <a:solidFill>
                  <a:schemeClr val="tx1"/>
                </a:solidFill>
                <a:latin typeface="+mj-lt"/>
              </a:rPr>
              <a:t>TH.S</a:t>
            </a:r>
            <a:r>
              <a:rPr lang="vi-VN" b="1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VÂN ANH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>
                <a:solidFill>
                  <a:schemeClr val="tx1"/>
                </a:solidFill>
                <a:latin typeface="+mj-lt"/>
              </a:rPr>
              <a:t>              </a:t>
            </a:r>
            <a:r>
              <a:rPr lang="vi-VN" b="1" dirty="0" smtClean="0">
                <a:solidFill>
                  <a:schemeClr val="tx1"/>
                </a:solidFill>
                <a:latin typeface="+mj-lt"/>
              </a:rPr>
              <a:t> PGS.TS</a:t>
            </a:r>
            <a:r>
              <a:rPr lang="vi-VN" b="1" dirty="0">
                <a:solidFill>
                  <a:schemeClr val="tx1"/>
                </a:solidFill>
                <a:latin typeface="+mj-lt"/>
              </a:rPr>
              <a:t>. ĐẶNG TRẦN KHÁNH</a:t>
            </a:r>
            <a:endParaRPr b="1" dirty="0">
              <a:solidFill>
                <a:schemeClr val="tx1"/>
              </a:solidFill>
              <a:latin typeface="+mj-lt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" grpId="0"/>
      <p:bldP spid="9" grpId="0"/>
      <p:bldP spid="10" grpId="0"/>
      <p:bldP spid="11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9"/>
          <p:cNvSpPr txBox="1">
            <a:spLocks noGrp="1"/>
          </p:cNvSpPr>
          <p:nvPr>
            <p:ph type="title"/>
          </p:nvPr>
        </p:nvSpPr>
        <p:spPr>
          <a:xfrm>
            <a:off x="-2102668" y="78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Nội dung</a:t>
            </a:r>
            <a:endParaRPr dirty="0"/>
          </a:p>
        </p:txBody>
      </p:sp>
      <p:sp>
        <p:nvSpPr>
          <p:cNvPr id="35" name="Google Shape;1775;p54"/>
          <p:cNvSpPr txBox="1"/>
          <p:nvPr/>
        </p:nvSpPr>
        <p:spPr>
          <a:xfrm>
            <a:off x="4625529" y="3402865"/>
            <a:ext cx="350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3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9pPr>
          </a:lstStyle>
          <a:p>
            <a:pPr algn="ctr"/>
            <a:r>
              <a:rPr lang="en-GB" sz="2400" dirty="0">
                <a:solidFill>
                  <a:schemeClr val="lt1"/>
                </a:solidFill>
              </a:rPr>
              <a:t>0</a:t>
            </a:r>
            <a:r>
              <a:rPr lang="vi-VN" sz="2400" dirty="0">
                <a:solidFill>
                  <a:schemeClr val="lt1"/>
                </a:solidFill>
              </a:rPr>
              <a:t>2</a:t>
            </a:r>
            <a:endParaRPr lang="en-GB" sz="2400" dirty="0">
              <a:solidFill>
                <a:schemeClr val="lt1"/>
              </a:solidFill>
            </a:endParaRPr>
          </a:p>
        </p:txBody>
      </p:sp>
      <p:sp>
        <p:nvSpPr>
          <p:cNvPr id="36" name="Google Shape;1775;p54"/>
          <p:cNvSpPr txBox="1"/>
          <p:nvPr/>
        </p:nvSpPr>
        <p:spPr>
          <a:xfrm>
            <a:off x="4777929" y="3555265"/>
            <a:ext cx="350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3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randstander ExtraBold" panose="020B0704020202020204"/>
              <a:buNone/>
              <a:defRPr sz="3600" b="0" i="0" u="none" strike="noStrike" cap="none">
                <a:solidFill>
                  <a:schemeClr val="accent1"/>
                </a:solidFill>
                <a:latin typeface="Grandstander ExtraBold" panose="020B0704020202020204"/>
                <a:ea typeface="Grandstander ExtraBold" panose="020B0704020202020204"/>
                <a:cs typeface="Grandstander ExtraBold" panose="020B0704020202020204"/>
                <a:sym typeface="Grandstander ExtraBold" panose="020B0704020202020204"/>
              </a:defRPr>
            </a:lvl9pPr>
          </a:lstStyle>
          <a:p>
            <a:pPr algn="ctr"/>
            <a:r>
              <a:rPr lang="en-GB" sz="2400" dirty="0">
                <a:solidFill>
                  <a:schemeClr val="lt1"/>
                </a:solidFill>
              </a:rPr>
              <a:t>0</a:t>
            </a:r>
            <a:r>
              <a:rPr lang="vi-VN" sz="2400" dirty="0">
                <a:solidFill>
                  <a:schemeClr val="lt1"/>
                </a:solidFill>
              </a:rPr>
              <a:t>2</a:t>
            </a:r>
            <a:endParaRPr lang="en-GB" sz="2400" dirty="0">
              <a:solidFill>
                <a:schemeClr val="lt1"/>
              </a:solidFill>
            </a:endParaRPr>
          </a:p>
        </p:txBody>
      </p:sp>
      <p:grpSp>
        <p:nvGrpSpPr>
          <p:cNvPr id="51" name="Google Shape;1422;p20"/>
          <p:cNvGrpSpPr/>
          <p:nvPr/>
        </p:nvGrpSpPr>
        <p:grpSpPr>
          <a:xfrm>
            <a:off x="457741" y="4116713"/>
            <a:ext cx="1419785" cy="914859"/>
            <a:chOff x="7259872" y="2251759"/>
            <a:chExt cx="685800" cy="685800"/>
          </a:xfrm>
        </p:grpSpPr>
        <p:sp>
          <p:nvSpPr>
            <p:cNvPr id="52" name="Google Shape;1423;p20"/>
            <p:cNvSpPr/>
            <p:nvPr/>
          </p:nvSpPr>
          <p:spPr>
            <a:xfrm>
              <a:off x="7259872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ym typeface="Courier Prime" panose="00000509000000000000"/>
              </a:endParaRPr>
            </a:p>
          </p:txBody>
        </p:sp>
        <p:grpSp>
          <p:nvGrpSpPr>
            <p:cNvPr id="53" name="Google Shape;1424;p20"/>
            <p:cNvGrpSpPr/>
            <p:nvPr/>
          </p:nvGrpSpPr>
          <p:grpSpPr>
            <a:xfrm>
              <a:off x="7374175" y="2386847"/>
              <a:ext cx="457194" cy="415623"/>
              <a:chOff x="-40745125" y="3632900"/>
              <a:chExt cx="318225" cy="289875"/>
            </a:xfrm>
          </p:grpSpPr>
          <p:sp>
            <p:nvSpPr>
              <p:cNvPr id="54" name="Google Shape;1425;p20"/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1426;p20"/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1427;p20"/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1428;p20"/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1429;p20"/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1430;p20"/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1431;p20"/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1" name="Google Shape;1352;p19"/>
          <p:cNvSpPr txBox="1"/>
          <p:nvPr/>
        </p:nvSpPr>
        <p:spPr>
          <a:xfrm flipH="1">
            <a:off x="3076071" y="1607978"/>
            <a:ext cx="3145131" cy="444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Khảo sát</a:t>
            </a: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vấn đề 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2" name="Google Shape;1352;p19"/>
          <p:cNvSpPr txBox="1"/>
          <p:nvPr/>
        </p:nvSpPr>
        <p:spPr>
          <a:xfrm flipH="1">
            <a:off x="3076071" y="2212132"/>
            <a:ext cx="3141544" cy="454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Mục đích của đề tài 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3" name="Google Shape;1352;p19"/>
          <p:cNvSpPr txBox="1"/>
          <p:nvPr/>
        </p:nvSpPr>
        <p:spPr>
          <a:xfrm flipH="1">
            <a:off x="3068898" y="4098971"/>
            <a:ext cx="3145131" cy="395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Demo chương trình 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4" name="Google Shape;1352;p19"/>
          <p:cNvSpPr txBox="1"/>
          <p:nvPr/>
        </p:nvSpPr>
        <p:spPr>
          <a:xfrm flipH="1">
            <a:off x="3068898" y="3483710"/>
            <a:ext cx="3137958" cy="3912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Phân tích thiết kế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5" name="Google Shape;1352;p19"/>
          <p:cNvSpPr txBox="1"/>
          <p:nvPr/>
        </p:nvSpPr>
        <p:spPr>
          <a:xfrm flipH="1">
            <a:off x="3076071" y="2887562"/>
            <a:ext cx="3137958" cy="4049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Phân tích hệ thống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6" name="Google Shape;1352;p19"/>
          <p:cNvSpPr txBox="1"/>
          <p:nvPr/>
        </p:nvSpPr>
        <p:spPr>
          <a:xfrm flipH="1">
            <a:off x="2476845" y="978118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01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69" name="Google Shape;1352;p19"/>
          <p:cNvSpPr txBox="1"/>
          <p:nvPr/>
        </p:nvSpPr>
        <p:spPr>
          <a:xfrm flipH="1">
            <a:off x="2476845" y="1613643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02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70" name="Google Shape;1352;p19"/>
          <p:cNvSpPr txBox="1"/>
          <p:nvPr/>
        </p:nvSpPr>
        <p:spPr>
          <a:xfrm flipH="1">
            <a:off x="2476845" y="2219877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03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71" name="Google Shape;1352;p19"/>
          <p:cNvSpPr txBox="1"/>
          <p:nvPr/>
        </p:nvSpPr>
        <p:spPr>
          <a:xfrm flipH="1">
            <a:off x="2476845" y="2849699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04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72" name="Google Shape;1352;p19"/>
          <p:cNvSpPr txBox="1"/>
          <p:nvPr/>
        </p:nvSpPr>
        <p:spPr>
          <a:xfrm flipH="1">
            <a:off x="2476844" y="3386613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05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25" name="Google Shape;1352;p19"/>
          <p:cNvSpPr txBox="1"/>
          <p:nvPr/>
        </p:nvSpPr>
        <p:spPr>
          <a:xfrm flipH="1">
            <a:off x="2476844" y="4098971"/>
            <a:ext cx="459853" cy="43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06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26" name="Google Shape;1352;p19"/>
          <p:cNvSpPr txBox="1"/>
          <p:nvPr/>
        </p:nvSpPr>
        <p:spPr>
          <a:xfrm flipH="1">
            <a:off x="3061725" y="1008861"/>
            <a:ext cx="3145131" cy="444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Giới hiệu về trung tâm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9" grpId="0"/>
      <p:bldP spid="70" grpId="0"/>
      <p:bldP spid="71" grpId="0"/>
      <p:bldP spid="72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20"/>
          <p:cNvSpPr txBox="1"/>
          <p:nvPr/>
        </p:nvSpPr>
        <p:spPr>
          <a:xfrm>
            <a:off x="530222" y="840222"/>
            <a:ext cx="7848520" cy="314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Shine School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Shine School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b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Shine School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Prompt SemiBold" panose="00000700000000000000"/>
              <a:cs typeface="Times New Roman" panose="02020603050405020304" pitchFamily="18" charset="0"/>
              <a:sym typeface="Prompt SemiBold" panose="00000700000000000000"/>
            </a:endParaRPr>
          </a:p>
        </p:txBody>
      </p:sp>
      <p:grpSp>
        <p:nvGrpSpPr>
          <p:cNvPr id="1397" name="Google Shape;1397;p20"/>
          <p:cNvGrpSpPr/>
          <p:nvPr/>
        </p:nvGrpSpPr>
        <p:grpSpPr>
          <a:xfrm>
            <a:off x="8311010" y="23969"/>
            <a:ext cx="685800" cy="685800"/>
            <a:chOff x="5239197" y="2251759"/>
            <a:chExt cx="685800" cy="685800"/>
          </a:xfrm>
        </p:grpSpPr>
        <p:sp>
          <p:nvSpPr>
            <p:cNvPr id="1398" name="Google Shape;1398;p20"/>
            <p:cNvSpPr/>
            <p:nvPr/>
          </p:nvSpPr>
          <p:spPr>
            <a:xfrm>
              <a:off x="5239197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5353503" y="2366064"/>
              <a:ext cx="457188" cy="457189"/>
            </a:xfrm>
            <a:custGeom>
              <a:avLst/>
              <a:gdLst/>
              <a:ahLst/>
              <a:cxnLst/>
              <a:rect l="l" t="t" r="r" b="b"/>
              <a:pathLst>
                <a:path w="12477" h="12647" extrusionOk="0">
                  <a:moveTo>
                    <a:pt x="3750" y="4538"/>
                  </a:moveTo>
                  <a:cubicBezTo>
                    <a:pt x="4223" y="4538"/>
                    <a:pt x="4601" y="4884"/>
                    <a:pt x="4601" y="5357"/>
                  </a:cubicBezTo>
                  <a:cubicBezTo>
                    <a:pt x="4601" y="5829"/>
                    <a:pt x="4223" y="6176"/>
                    <a:pt x="3750" y="6176"/>
                  </a:cubicBezTo>
                  <a:cubicBezTo>
                    <a:pt x="3277" y="6176"/>
                    <a:pt x="2931" y="5829"/>
                    <a:pt x="2931" y="5357"/>
                  </a:cubicBezTo>
                  <a:cubicBezTo>
                    <a:pt x="2931" y="4884"/>
                    <a:pt x="3277" y="4538"/>
                    <a:pt x="3750" y="4538"/>
                  </a:cubicBezTo>
                  <a:close/>
                  <a:moveTo>
                    <a:pt x="6239" y="4538"/>
                  </a:moveTo>
                  <a:cubicBezTo>
                    <a:pt x="6711" y="4538"/>
                    <a:pt x="7058" y="4884"/>
                    <a:pt x="7058" y="5357"/>
                  </a:cubicBezTo>
                  <a:cubicBezTo>
                    <a:pt x="7058" y="5829"/>
                    <a:pt x="6711" y="6176"/>
                    <a:pt x="6239" y="6176"/>
                  </a:cubicBezTo>
                  <a:cubicBezTo>
                    <a:pt x="5766" y="6176"/>
                    <a:pt x="5420" y="5829"/>
                    <a:pt x="5420" y="5357"/>
                  </a:cubicBezTo>
                  <a:cubicBezTo>
                    <a:pt x="5420" y="4884"/>
                    <a:pt x="5766" y="4538"/>
                    <a:pt x="6239" y="4538"/>
                  </a:cubicBezTo>
                  <a:close/>
                  <a:moveTo>
                    <a:pt x="8728" y="4538"/>
                  </a:moveTo>
                  <a:cubicBezTo>
                    <a:pt x="9200" y="4538"/>
                    <a:pt x="9547" y="4884"/>
                    <a:pt x="9547" y="5357"/>
                  </a:cubicBezTo>
                  <a:cubicBezTo>
                    <a:pt x="9547" y="5829"/>
                    <a:pt x="9200" y="6176"/>
                    <a:pt x="8728" y="6176"/>
                  </a:cubicBezTo>
                  <a:cubicBezTo>
                    <a:pt x="8255" y="6176"/>
                    <a:pt x="7877" y="5829"/>
                    <a:pt x="7877" y="5357"/>
                  </a:cubicBezTo>
                  <a:cubicBezTo>
                    <a:pt x="7877" y="4884"/>
                    <a:pt x="8255" y="4538"/>
                    <a:pt x="8728" y="4538"/>
                  </a:cubicBezTo>
                  <a:close/>
                  <a:moveTo>
                    <a:pt x="6239" y="1"/>
                  </a:moveTo>
                  <a:cubicBezTo>
                    <a:pt x="2805" y="1"/>
                    <a:pt x="1" y="2395"/>
                    <a:pt x="1" y="5357"/>
                  </a:cubicBezTo>
                  <a:cubicBezTo>
                    <a:pt x="1" y="7436"/>
                    <a:pt x="1387" y="9200"/>
                    <a:pt x="3309" y="10082"/>
                  </a:cubicBezTo>
                  <a:lnTo>
                    <a:pt x="3309" y="12256"/>
                  </a:lnTo>
                  <a:cubicBezTo>
                    <a:pt x="3309" y="12486"/>
                    <a:pt x="3502" y="12646"/>
                    <a:pt x="3715" y="12646"/>
                  </a:cubicBezTo>
                  <a:cubicBezTo>
                    <a:pt x="3824" y="12646"/>
                    <a:pt x="3938" y="12604"/>
                    <a:pt x="4034" y="12508"/>
                  </a:cubicBezTo>
                  <a:lnTo>
                    <a:pt x="5609" y="10681"/>
                  </a:lnTo>
                  <a:cubicBezTo>
                    <a:pt x="5798" y="10681"/>
                    <a:pt x="5987" y="10713"/>
                    <a:pt x="6239" y="10713"/>
                  </a:cubicBezTo>
                  <a:cubicBezTo>
                    <a:pt x="9641" y="10713"/>
                    <a:pt x="12477" y="8350"/>
                    <a:pt x="12477" y="5357"/>
                  </a:cubicBezTo>
                  <a:cubicBezTo>
                    <a:pt x="12477" y="2395"/>
                    <a:pt x="9704" y="1"/>
                    <a:pt x="6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11" name="Google Shape;1411;p20"/>
          <p:cNvGrpSpPr/>
          <p:nvPr/>
        </p:nvGrpSpPr>
        <p:grpSpPr>
          <a:xfrm>
            <a:off x="0" y="4368499"/>
            <a:ext cx="685800" cy="685800"/>
            <a:chOff x="1197847" y="2251759"/>
            <a:chExt cx="685800" cy="685800"/>
          </a:xfrm>
        </p:grpSpPr>
        <p:sp>
          <p:nvSpPr>
            <p:cNvPr id="1412" name="Google Shape;1412;p20"/>
            <p:cNvSpPr/>
            <p:nvPr/>
          </p:nvSpPr>
          <p:spPr>
            <a:xfrm>
              <a:off x="1197847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grpSp>
          <p:nvGrpSpPr>
            <p:cNvPr id="1413" name="Google Shape;1413;p20"/>
            <p:cNvGrpSpPr/>
            <p:nvPr/>
          </p:nvGrpSpPr>
          <p:grpSpPr>
            <a:xfrm>
              <a:off x="1312153" y="2370210"/>
              <a:ext cx="457189" cy="448896"/>
              <a:chOff x="-40748275" y="3238700"/>
              <a:chExt cx="322600" cy="316950"/>
            </a:xfrm>
          </p:grpSpPr>
          <p:sp>
            <p:nvSpPr>
              <p:cNvPr id="1414" name="Google Shape;1414;p20"/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22" name="Google Shape;1422;p20"/>
          <p:cNvGrpSpPr/>
          <p:nvPr/>
        </p:nvGrpSpPr>
        <p:grpSpPr>
          <a:xfrm>
            <a:off x="8444257" y="4457700"/>
            <a:ext cx="685800" cy="685800"/>
            <a:chOff x="7259872" y="2251759"/>
            <a:chExt cx="685800" cy="685800"/>
          </a:xfrm>
        </p:grpSpPr>
        <p:sp>
          <p:nvSpPr>
            <p:cNvPr id="1423" name="Google Shape;1423;p20"/>
            <p:cNvSpPr/>
            <p:nvPr/>
          </p:nvSpPr>
          <p:spPr>
            <a:xfrm>
              <a:off x="7259872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grpSp>
          <p:nvGrpSpPr>
            <p:cNvPr id="1424" name="Google Shape;1424;p20"/>
            <p:cNvGrpSpPr/>
            <p:nvPr/>
          </p:nvGrpSpPr>
          <p:grpSpPr>
            <a:xfrm>
              <a:off x="7374175" y="2386847"/>
              <a:ext cx="457194" cy="415623"/>
              <a:chOff x="-40745125" y="3632900"/>
              <a:chExt cx="318225" cy="289875"/>
            </a:xfrm>
          </p:grpSpPr>
          <p:sp>
            <p:nvSpPr>
              <p:cNvPr id="1425" name="Google Shape;1425;p20"/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0"/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0"/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0"/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2" y="115469"/>
            <a:ext cx="7717500" cy="594300"/>
          </a:xfrm>
        </p:spPr>
        <p:txBody>
          <a:bodyPr/>
          <a:lstStyle/>
          <a:p>
            <a:pPr lvl="0" algn="l"/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01. </a:t>
            </a:r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Giới thiệu về trung tâm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0"/>
          <p:cNvSpPr txBox="1"/>
          <p:nvPr/>
        </p:nvSpPr>
        <p:spPr>
          <a:xfrm>
            <a:off x="2311148" y="914022"/>
            <a:ext cx="4572000" cy="5487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chemeClr val="dk1"/>
                </a:solidFill>
                <a:latin typeface="Prompt SemiBold" panose="00000700000000000000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Shine School</a:t>
            </a:r>
            <a:endParaRPr sz="2400" dirty="0">
              <a:solidFill>
                <a:schemeClr val="dk1"/>
              </a:solidFill>
              <a:latin typeface="Prompt SemiBold" panose="00000700000000000000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387" name="Google Shape;1387;p20"/>
          <p:cNvSpPr txBox="1"/>
          <p:nvPr/>
        </p:nvSpPr>
        <p:spPr>
          <a:xfrm>
            <a:off x="685397" y="3288988"/>
            <a:ext cx="1705575" cy="109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Việc quản </a:t>
            </a: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lí quá nhiều khâu gây </a:t>
            </a: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khó </a:t>
            </a: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khăn cho nhân viên</a:t>
            </a:r>
            <a:endParaRPr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390" name="Google Shape;1390;p20"/>
          <p:cNvSpPr txBox="1"/>
          <p:nvPr/>
        </p:nvSpPr>
        <p:spPr>
          <a:xfrm>
            <a:off x="2733872" y="3232441"/>
            <a:ext cx="1668481" cy="109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Đăng kí khóa học, xếp lớp, lịch học </a:t>
            </a:r>
            <a:r>
              <a:rPr lang="vi-VN" dirty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g</a:t>
            </a: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ây mất thời </a:t>
            </a: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gian</a:t>
            </a:r>
            <a:endParaRPr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393" name="Google Shape;1393;p20"/>
          <p:cNvSpPr txBox="1"/>
          <p:nvPr/>
        </p:nvSpPr>
        <p:spPr>
          <a:xfrm>
            <a:off x="4754547" y="3288988"/>
            <a:ext cx="1654465" cy="76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Không kiểm soát được tiến độ học tập</a:t>
            </a:r>
            <a:endParaRPr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396" name="Google Shape;1396;p20"/>
          <p:cNvSpPr txBox="1"/>
          <p:nvPr/>
        </p:nvSpPr>
        <p:spPr>
          <a:xfrm>
            <a:off x="6761206" y="3391442"/>
            <a:ext cx="1725841" cy="108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Không kiểm soát được số lượng tài liệu tài liệu đã phát hoặc tồn</a:t>
            </a:r>
            <a:endParaRPr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grpSp>
        <p:nvGrpSpPr>
          <p:cNvPr id="1397" name="Google Shape;1397;p20"/>
          <p:cNvGrpSpPr/>
          <p:nvPr/>
        </p:nvGrpSpPr>
        <p:grpSpPr>
          <a:xfrm>
            <a:off x="5239197" y="2251759"/>
            <a:ext cx="685800" cy="685800"/>
            <a:chOff x="5239197" y="2251759"/>
            <a:chExt cx="685800" cy="685800"/>
          </a:xfrm>
        </p:grpSpPr>
        <p:sp>
          <p:nvSpPr>
            <p:cNvPr id="1398" name="Google Shape;1398;p20"/>
            <p:cNvSpPr/>
            <p:nvPr/>
          </p:nvSpPr>
          <p:spPr>
            <a:xfrm>
              <a:off x="5239197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5353503" y="2366064"/>
              <a:ext cx="457188" cy="457189"/>
            </a:xfrm>
            <a:custGeom>
              <a:avLst/>
              <a:gdLst/>
              <a:ahLst/>
              <a:cxnLst/>
              <a:rect l="l" t="t" r="r" b="b"/>
              <a:pathLst>
                <a:path w="12477" h="12647" extrusionOk="0">
                  <a:moveTo>
                    <a:pt x="3750" y="4538"/>
                  </a:moveTo>
                  <a:cubicBezTo>
                    <a:pt x="4223" y="4538"/>
                    <a:pt x="4601" y="4884"/>
                    <a:pt x="4601" y="5357"/>
                  </a:cubicBezTo>
                  <a:cubicBezTo>
                    <a:pt x="4601" y="5829"/>
                    <a:pt x="4223" y="6176"/>
                    <a:pt x="3750" y="6176"/>
                  </a:cubicBezTo>
                  <a:cubicBezTo>
                    <a:pt x="3277" y="6176"/>
                    <a:pt x="2931" y="5829"/>
                    <a:pt x="2931" y="5357"/>
                  </a:cubicBezTo>
                  <a:cubicBezTo>
                    <a:pt x="2931" y="4884"/>
                    <a:pt x="3277" y="4538"/>
                    <a:pt x="3750" y="4538"/>
                  </a:cubicBezTo>
                  <a:close/>
                  <a:moveTo>
                    <a:pt x="6239" y="4538"/>
                  </a:moveTo>
                  <a:cubicBezTo>
                    <a:pt x="6711" y="4538"/>
                    <a:pt x="7058" y="4884"/>
                    <a:pt x="7058" y="5357"/>
                  </a:cubicBezTo>
                  <a:cubicBezTo>
                    <a:pt x="7058" y="5829"/>
                    <a:pt x="6711" y="6176"/>
                    <a:pt x="6239" y="6176"/>
                  </a:cubicBezTo>
                  <a:cubicBezTo>
                    <a:pt x="5766" y="6176"/>
                    <a:pt x="5420" y="5829"/>
                    <a:pt x="5420" y="5357"/>
                  </a:cubicBezTo>
                  <a:cubicBezTo>
                    <a:pt x="5420" y="4884"/>
                    <a:pt x="5766" y="4538"/>
                    <a:pt x="6239" y="4538"/>
                  </a:cubicBezTo>
                  <a:close/>
                  <a:moveTo>
                    <a:pt x="8728" y="4538"/>
                  </a:moveTo>
                  <a:cubicBezTo>
                    <a:pt x="9200" y="4538"/>
                    <a:pt x="9547" y="4884"/>
                    <a:pt x="9547" y="5357"/>
                  </a:cubicBezTo>
                  <a:cubicBezTo>
                    <a:pt x="9547" y="5829"/>
                    <a:pt x="9200" y="6176"/>
                    <a:pt x="8728" y="6176"/>
                  </a:cubicBezTo>
                  <a:cubicBezTo>
                    <a:pt x="8255" y="6176"/>
                    <a:pt x="7877" y="5829"/>
                    <a:pt x="7877" y="5357"/>
                  </a:cubicBezTo>
                  <a:cubicBezTo>
                    <a:pt x="7877" y="4884"/>
                    <a:pt x="8255" y="4538"/>
                    <a:pt x="8728" y="4538"/>
                  </a:cubicBezTo>
                  <a:close/>
                  <a:moveTo>
                    <a:pt x="6239" y="1"/>
                  </a:moveTo>
                  <a:cubicBezTo>
                    <a:pt x="2805" y="1"/>
                    <a:pt x="1" y="2395"/>
                    <a:pt x="1" y="5357"/>
                  </a:cubicBezTo>
                  <a:cubicBezTo>
                    <a:pt x="1" y="7436"/>
                    <a:pt x="1387" y="9200"/>
                    <a:pt x="3309" y="10082"/>
                  </a:cubicBezTo>
                  <a:lnTo>
                    <a:pt x="3309" y="12256"/>
                  </a:lnTo>
                  <a:cubicBezTo>
                    <a:pt x="3309" y="12486"/>
                    <a:pt x="3502" y="12646"/>
                    <a:pt x="3715" y="12646"/>
                  </a:cubicBezTo>
                  <a:cubicBezTo>
                    <a:pt x="3824" y="12646"/>
                    <a:pt x="3938" y="12604"/>
                    <a:pt x="4034" y="12508"/>
                  </a:cubicBezTo>
                  <a:lnTo>
                    <a:pt x="5609" y="10681"/>
                  </a:lnTo>
                  <a:cubicBezTo>
                    <a:pt x="5798" y="10681"/>
                    <a:pt x="5987" y="10713"/>
                    <a:pt x="6239" y="10713"/>
                  </a:cubicBezTo>
                  <a:cubicBezTo>
                    <a:pt x="9641" y="10713"/>
                    <a:pt x="12477" y="8350"/>
                    <a:pt x="12477" y="5357"/>
                  </a:cubicBezTo>
                  <a:cubicBezTo>
                    <a:pt x="12477" y="2395"/>
                    <a:pt x="9704" y="1"/>
                    <a:pt x="6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400" name="Google Shape;1400;p20"/>
          <p:cNvCxnSpPr>
            <a:stCxn id="1384" idx="2"/>
            <a:endCxn id="1398" idx="0"/>
          </p:cNvCxnSpPr>
          <p:nvPr/>
        </p:nvCxnSpPr>
        <p:spPr>
          <a:xfrm rot="16200000" flipH="1">
            <a:off x="4695104" y="1364765"/>
            <a:ext cx="789037" cy="984949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0"/>
          <p:cNvCxnSpPr>
            <a:stCxn id="1398" idx="2"/>
            <a:endCxn id="1393" idx="0"/>
          </p:cNvCxnSpPr>
          <p:nvPr/>
        </p:nvCxnSpPr>
        <p:spPr>
          <a:xfrm flipH="1">
            <a:off x="5581780" y="2937559"/>
            <a:ext cx="317" cy="351429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02" name="Google Shape;1402;p20"/>
          <p:cNvGrpSpPr/>
          <p:nvPr/>
        </p:nvGrpSpPr>
        <p:grpSpPr>
          <a:xfrm>
            <a:off x="3218522" y="2251759"/>
            <a:ext cx="685800" cy="685800"/>
            <a:chOff x="3218522" y="2251759"/>
            <a:chExt cx="685800" cy="685800"/>
          </a:xfrm>
        </p:grpSpPr>
        <p:sp>
          <p:nvSpPr>
            <p:cNvPr id="1403" name="Google Shape;1403;p20"/>
            <p:cNvSpPr/>
            <p:nvPr/>
          </p:nvSpPr>
          <p:spPr>
            <a:xfrm>
              <a:off x="3218522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grpSp>
          <p:nvGrpSpPr>
            <p:cNvPr id="1404" name="Google Shape;1404;p20"/>
            <p:cNvGrpSpPr/>
            <p:nvPr/>
          </p:nvGrpSpPr>
          <p:grpSpPr>
            <a:xfrm>
              <a:off x="3332825" y="2370217"/>
              <a:ext cx="457194" cy="448883"/>
              <a:chOff x="-41893475" y="3584850"/>
              <a:chExt cx="318225" cy="316650"/>
            </a:xfrm>
          </p:grpSpPr>
          <p:sp>
            <p:nvSpPr>
              <p:cNvPr id="1405" name="Google Shape;1405;p20"/>
              <p:cNvSpPr/>
              <p:nvPr/>
            </p:nvSpPr>
            <p:spPr>
              <a:xfrm>
                <a:off x="-41827300" y="371560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686" y="1465"/>
                    </a:moveTo>
                    <a:cubicBezTo>
                      <a:pt x="3836" y="1465"/>
                      <a:pt x="3985" y="1544"/>
                      <a:pt x="4064" y="1702"/>
                    </a:cubicBezTo>
                    <a:lnTo>
                      <a:pt x="4537" y="2678"/>
                    </a:lnTo>
                    <a:lnTo>
                      <a:pt x="5608" y="2836"/>
                    </a:lnTo>
                    <a:cubicBezTo>
                      <a:pt x="5955" y="2867"/>
                      <a:pt x="6081" y="3308"/>
                      <a:pt x="5829" y="3561"/>
                    </a:cubicBezTo>
                    <a:lnTo>
                      <a:pt x="5041" y="4285"/>
                    </a:lnTo>
                    <a:lnTo>
                      <a:pt x="5261" y="5356"/>
                    </a:lnTo>
                    <a:cubicBezTo>
                      <a:pt x="5286" y="5630"/>
                      <a:pt x="5075" y="5845"/>
                      <a:pt x="4845" y="5845"/>
                    </a:cubicBezTo>
                    <a:cubicBezTo>
                      <a:pt x="4784" y="5845"/>
                      <a:pt x="4722" y="5830"/>
                      <a:pt x="4663" y="5797"/>
                    </a:cubicBezTo>
                    <a:lnTo>
                      <a:pt x="3686" y="5262"/>
                    </a:lnTo>
                    <a:lnTo>
                      <a:pt x="2678" y="5797"/>
                    </a:lnTo>
                    <a:cubicBezTo>
                      <a:pt x="2616" y="5828"/>
                      <a:pt x="2553" y="5842"/>
                      <a:pt x="2492" y="5842"/>
                    </a:cubicBezTo>
                    <a:cubicBezTo>
                      <a:pt x="2244" y="5842"/>
                      <a:pt x="2035" y="5609"/>
                      <a:pt x="2111" y="5356"/>
                    </a:cubicBezTo>
                    <a:lnTo>
                      <a:pt x="2300" y="4285"/>
                    </a:lnTo>
                    <a:lnTo>
                      <a:pt x="1512" y="3561"/>
                    </a:lnTo>
                    <a:cubicBezTo>
                      <a:pt x="1323" y="3308"/>
                      <a:pt x="1418" y="2867"/>
                      <a:pt x="1796" y="2836"/>
                    </a:cubicBezTo>
                    <a:lnTo>
                      <a:pt x="2836" y="2678"/>
                    </a:lnTo>
                    <a:lnTo>
                      <a:pt x="3308" y="1702"/>
                    </a:lnTo>
                    <a:cubicBezTo>
                      <a:pt x="3387" y="1544"/>
                      <a:pt x="3537" y="1465"/>
                      <a:pt x="3686" y="1465"/>
                    </a:cubicBezTo>
                    <a:close/>
                    <a:moveTo>
                      <a:pt x="3718" y="0"/>
                    </a:moveTo>
                    <a:cubicBezTo>
                      <a:pt x="1670" y="0"/>
                      <a:pt x="32" y="1670"/>
                      <a:pt x="32" y="3750"/>
                    </a:cubicBezTo>
                    <a:cubicBezTo>
                      <a:pt x="0" y="5766"/>
                      <a:pt x="1670" y="7436"/>
                      <a:pt x="3718" y="7436"/>
                    </a:cubicBezTo>
                    <a:cubicBezTo>
                      <a:pt x="5765" y="7436"/>
                      <a:pt x="7404" y="5797"/>
                      <a:pt x="7467" y="3750"/>
                    </a:cubicBezTo>
                    <a:cubicBezTo>
                      <a:pt x="7467" y="1702"/>
                      <a:pt x="5797" y="32"/>
                      <a:pt x="3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20"/>
              <p:cNvSpPr/>
              <p:nvPr/>
            </p:nvSpPr>
            <p:spPr>
              <a:xfrm>
                <a:off x="-41726500" y="3586725"/>
                <a:ext cx="15125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12" extrusionOk="0">
                    <a:moveTo>
                      <a:pt x="3829" y="0"/>
                    </a:moveTo>
                    <a:cubicBezTo>
                      <a:pt x="3706" y="0"/>
                      <a:pt x="3580" y="47"/>
                      <a:pt x="3498" y="146"/>
                    </a:cubicBezTo>
                    <a:lnTo>
                      <a:pt x="1" y="4336"/>
                    </a:lnTo>
                    <a:cubicBezTo>
                      <a:pt x="1229" y="4399"/>
                      <a:pt x="2332" y="4998"/>
                      <a:pt x="3088" y="5912"/>
                    </a:cubicBezTo>
                    <a:lnTo>
                      <a:pt x="5861" y="2446"/>
                    </a:lnTo>
                    <a:cubicBezTo>
                      <a:pt x="6050" y="2289"/>
                      <a:pt x="6050" y="2037"/>
                      <a:pt x="5924" y="1879"/>
                    </a:cubicBezTo>
                    <a:lnTo>
                      <a:pt x="4128" y="115"/>
                    </a:lnTo>
                    <a:cubicBezTo>
                      <a:pt x="4053" y="40"/>
                      <a:pt x="3942" y="0"/>
                      <a:pt x="38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20"/>
              <p:cNvSpPr/>
              <p:nvPr/>
            </p:nvSpPr>
            <p:spPr>
              <a:xfrm>
                <a:off x="-41808400" y="3584850"/>
                <a:ext cx="148100" cy="89825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3593" extrusionOk="0">
                    <a:moveTo>
                      <a:pt x="0" y="1"/>
                    </a:moveTo>
                    <a:lnTo>
                      <a:pt x="2962" y="3592"/>
                    </a:lnTo>
                    <a:lnTo>
                      <a:pt x="59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0"/>
              <p:cNvSpPr/>
              <p:nvPr/>
            </p:nvSpPr>
            <p:spPr>
              <a:xfrm>
                <a:off x="-41893475" y="3586725"/>
                <a:ext cx="148875" cy="147025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5881" extrusionOk="0">
                    <a:moveTo>
                      <a:pt x="2194" y="0"/>
                    </a:moveTo>
                    <a:cubicBezTo>
                      <a:pt x="2084" y="0"/>
                      <a:pt x="1965" y="40"/>
                      <a:pt x="1859" y="115"/>
                    </a:cubicBezTo>
                    <a:lnTo>
                      <a:pt x="95" y="1879"/>
                    </a:lnTo>
                    <a:cubicBezTo>
                      <a:pt x="1" y="2037"/>
                      <a:pt x="1" y="2289"/>
                      <a:pt x="95" y="2446"/>
                    </a:cubicBezTo>
                    <a:lnTo>
                      <a:pt x="2899" y="5880"/>
                    </a:lnTo>
                    <a:cubicBezTo>
                      <a:pt x="3655" y="4998"/>
                      <a:pt x="4758" y="4399"/>
                      <a:pt x="5955" y="4305"/>
                    </a:cubicBezTo>
                    <a:lnTo>
                      <a:pt x="2490" y="146"/>
                    </a:lnTo>
                    <a:cubicBezTo>
                      <a:pt x="2424" y="47"/>
                      <a:pt x="2315" y="0"/>
                      <a:pt x="2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09" name="Google Shape;1409;p20"/>
          <p:cNvCxnSpPr>
            <a:stCxn id="1384" idx="2"/>
            <a:endCxn id="1403" idx="0"/>
          </p:cNvCxnSpPr>
          <p:nvPr/>
        </p:nvCxnSpPr>
        <p:spPr>
          <a:xfrm rot="5400000">
            <a:off x="3684767" y="1339377"/>
            <a:ext cx="789037" cy="1035726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20"/>
          <p:cNvCxnSpPr>
            <a:stCxn id="1403" idx="2"/>
            <a:endCxn id="1390" idx="0"/>
          </p:cNvCxnSpPr>
          <p:nvPr/>
        </p:nvCxnSpPr>
        <p:spPr>
          <a:xfrm>
            <a:off x="3561422" y="2937559"/>
            <a:ext cx="6691" cy="294882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11" name="Google Shape;1411;p20"/>
          <p:cNvGrpSpPr/>
          <p:nvPr/>
        </p:nvGrpSpPr>
        <p:grpSpPr>
          <a:xfrm>
            <a:off x="1197847" y="2251759"/>
            <a:ext cx="685800" cy="685800"/>
            <a:chOff x="1197847" y="2251759"/>
            <a:chExt cx="685800" cy="685800"/>
          </a:xfrm>
        </p:grpSpPr>
        <p:sp>
          <p:nvSpPr>
            <p:cNvPr id="1412" name="Google Shape;1412;p20"/>
            <p:cNvSpPr/>
            <p:nvPr/>
          </p:nvSpPr>
          <p:spPr>
            <a:xfrm>
              <a:off x="1197847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grpSp>
          <p:nvGrpSpPr>
            <p:cNvPr id="1413" name="Google Shape;1413;p20"/>
            <p:cNvGrpSpPr/>
            <p:nvPr/>
          </p:nvGrpSpPr>
          <p:grpSpPr>
            <a:xfrm>
              <a:off x="1312153" y="2370210"/>
              <a:ext cx="457189" cy="448896"/>
              <a:chOff x="-40748275" y="3238700"/>
              <a:chExt cx="322600" cy="316950"/>
            </a:xfrm>
          </p:grpSpPr>
          <p:sp>
            <p:nvSpPr>
              <p:cNvPr id="1414" name="Google Shape;1414;p20"/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20"/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20" name="Google Shape;1420;p20"/>
          <p:cNvCxnSpPr>
            <a:stCxn id="1384" idx="2"/>
            <a:endCxn id="1412" idx="0"/>
          </p:cNvCxnSpPr>
          <p:nvPr/>
        </p:nvCxnSpPr>
        <p:spPr>
          <a:xfrm rot="5400000">
            <a:off x="2674430" y="329040"/>
            <a:ext cx="789037" cy="3056401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0"/>
          <p:cNvCxnSpPr>
            <a:stCxn id="1412" idx="2"/>
            <a:endCxn id="1387" idx="0"/>
          </p:cNvCxnSpPr>
          <p:nvPr/>
        </p:nvCxnSpPr>
        <p:spPr>
          <a:xfrm flipH="1">
            <a:off x="1538185" y="2937559"/>
            <a:ext cx="2562" cy="351429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22" name="Google Shape;1422;p20"/>
          <p:cNvGrpSpPr/>
          <p:nvPr/>
        </p:nvGrpSpPr>
        <p:grpSpPr>
          <a:xfrm>
            <a:off x="7259872" y="2251759"/>
            <a:ext cx="685800" cy="685800"/>
            <a:chOff x="7259872" y="2251759"/>
            <a:chExt cx="685800" cy="685800"/>
          </a:xfrm>
        </p:grpSpPr>
        <p:sp>
          <p:nvSpPr>
            <p:cNvPr id="1423" name="Google Shape;1423;p20"/>
            <p:cNvSpPr/>
            <p:nvPr/>
          </p:nvSpPr>
          <p:spPr>
            <a:xfrm>
              <a:off x="7259872" y="2251759"/>
              <a:ext cx="6858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endParaRPr>
            </a:p>
          </p:txBody>
        </p:sp>
        <p:grpSp>
          <p:nvGrpSpPr>
            <p:cNvPr id="1424" name="Google Shape;1424;p20"/>
            <p:cNvGrpSpPr/>
            <p:nvPr/>
          </p:nvGrpSpPr>
          <p:grpSpPr>
            <a:xfrm>
              <a:off x="7374175" y="2386847"/>
              <a:ext cx="457194" cy="415623"/>
              <a:chOff x="-40745125" y="3632900"/>
              <a:chExt cx="318225" cy="289875"/>
            </a:xfrm>
          </p:grpSpPr>
          <p:sp>
            <p:nvSpPr>
              <p:cNvPr id="1425" name="Google Shape;1425;p20"/>
              <p:cNvSpPr/>
              <p:nvPr/>
            </p:nvSpPr>
            <p:spPr>
              <a:xfrm>
                <a:off x="-40745125" y="3632900"/>
                <a:ext cx="3001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3309" extrusionOk="0">
                    <a:moveTo>
                      <a:pt x="1671" y="0"/>
                    </a:moveTo>
                    <a:cubicBezTo>
                      <a:pt x="757" y="0"/>
                      <a:pt x="1" y="757"/>
                      <a:pt x="1" y="1670"/>
                    </a:cubicBezTo>
                    <a:cubicBezTo>
                      <a:pt x="1" y="2552"/>
                      <a:pt x="757" y="3308"/>
                      <a:pt x="1671" y="3308"/>
                    </a:cubicBezTo>
                    <a:lnTo>
                      <a:pt x="11469" y="3308"/>
                    </a:lnTo>
                    <a:cubicBezTo>
                      <a:pt x="11815" y="3308"/>
                      <a:pt x="12004" y="2930"/>
                      <a:pt x="11784" y="2647"/>
                    </a:cubicBezTo>
                    <a:cubicBezTo>
                      <a:pt x="11595" y="2363"/>
                      <a:pt x="11469" y="2017"/>
                      <a:pt x="11469" y="1670"/>
                    </a:cubicBezTo>
                    <a:cubicBezTo>
                      <a:pt x="11469" y="1292"/>
                      <a:pt x="11595" y="946"/>
                      <a:pt x="11784" y="662"/>
                    </a:cubicBezTo>
                    <a:cubicBezTo>
                      <a:pt x="11973" y="410"/>
                      <a:pt x="11784" y="0"/>
                      <a:pt x="11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0"/>
              <p:cNvSpPr/>
              <p:nvPr/>
            </p:nvSpPr>
            <p:spPr>
              <a:xfrm>
                <a:off x="-40508050" y="3736075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2" y="330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0"/>
              <p:cNvSpPr/>
              <p:nvPr/>
            </p:nvSpPr>
            <p:spPr>
              <a:xfrm>
                <a:off x="-40466300" y="3736875"/>
                <a:ext cx="394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309" extrusionOk="0">
                    <a:moveTo>
                      <a:pt x="1" y="0"/>
                    </a:moveTo>
                    <a:lnTo>
                      <a:pt x="1" y="3308"/>
                    </a:lnTo>
                    <a:lnTo>
                      <a:pt x="1198" y="3308"/>
                    </a:lnTo>
                    <a:cubicBezTo>
                      <a:pt x="1387" y="3277"/>
                      <a:pt x="1576" y="3088"/>
                      <a:pt x="1576" y="2899"/>
                    </a:cubicBezTo>
                    <a:lnTo>
                      <a:pt x="1576" y="410"/>
                    </a:lnTo>
                    <a:cubicBezTo>
                      <a:pt x="1576" y="158"/>
                      <a:pt x="1387" y="0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-40723050" y="3736075"/>
                <a:ext cx="1945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3309" extrusionOk="0">
                    <a:moveTo>
                      <a:pt x="441" y="1"/>
                    </a:moveTo>
                    <a:cubicBezTo>
                      <a:pt x="189" y="1"/>
                      <a:pt x="0" y="221"/>
                      <a:pt x="0" y="442"/>
                    </a:cubicBezTo>
                    <a:lnTo>
                      <a:pt x="0" y="2931"/>
                    </a:lnTo>
                    <a:cubicBezTo>
                      <a:pt x="0" y="3151"/>
                      <a:pt x="189" y="3309"/>
                      <a:pt x="441" y="3309"/>
                    </a:cubicBezTo>
                    <a:lnTo>
                      <a:pt x="7782" y="3309"/>
                    </a:lnTo>
                    <a:lnTo>
                      <a:pt x="7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20"/>
              <p:cNvSpPr/>
              <p:nvPr/>
            </p:nvSpPr>
            <p:spPr>
              <a:xfrm>
                <a:off x="-40681325" y="3839250"/>
                <a:ext cx="213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309" extrusionOk="0">
                    <a:moveTo>
                      <a:pt x="1" y="1"/>
                    </a:moveTo>
                    <a:lnTo>
                      <a:pt x="1" y="3309"/>
                    </a:lnTo>
                    <a:lnTo>
                      <a:pt x="851" y="3309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0"/>
              <p:cNvSpPr/>
              <p:nvPr/>
            </p:nvSpPr>
            <p:spPr>
              <a:xfrm>
                <a:off x="-40639575" y="3840825"/>
                <a:ext cx="190625" cy="8195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3278" extrusionOk="0">
                    <a:moveTo>
                      <a:pt x="1" y="1"/>
                    </a:moveTo>
                    <a:lnTo>
                      <a:pt x="1" y="3277"/>
                    </a:lnTo>
                    <a:lnTo>
                      <a:pt x="7247" y="3277"/>
                    </a:lnTo>
                    <a:cubicBezTo>
                      <a:pt x="7467" y="3277"/>
                      <a:pt x="7625" y="3057"/>
                      <a:pt x="7625" y="2868"/>
                    </a:cubicBezTo>
                    <a:lnTo>
                      <a:pt x="7625" y="379"/>
                    </a:lnTo>
                    <a:cubicBezTo>
                      <a:pt x="7625" y="158"/>
                      <a:pt x="7436" y="1"/>
                      <a:pt x="7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0"/>
              <p:cNvSpPr/>
              <p:nvPr/>
            </p:nvSpPr>
            <p:spPr>
              <a:xfrm>
                <a:off x="-40745125" y="3840050"/>
                <a:ext cx="433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309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lnTo>
                      <a:pt x="1" y="2867"/>
                    </a:lnTo>
                    <a:cubicBezTo>
                      <a:pt x="1" y="3088"/>
                      <a:pt x="190" y="3308"/>
                      <a:pt x="442" y="3308"/>
                    </a:cubicBezTo>
                    <a:lnTo>
                      <a:pt x="1734" y="3308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432" name="Google Shape;1432;p20"/>
          <p:cNvCxnSpPr>
            <a:stCxn id="1384" idx="2"/>
            <a:endCxn id="1423" idx="0"/>
          </p:cNvCxnSpPr>
          <p:nvPr/>
        </p:nvCxnSpPr>
        <p:spPr>
          <a:xfrm rot="16200000" flipH="1">
            <a:off x="5705442" y="354428"/>
            <a:ext cx="789037" cy="3005624"/>
          </a:xfrm>
          <a:prstGeom prst="bentConnector3">
            <a:avLst>
              <a:gd name="adj1" fmla="val 50000"/>
            </a:avLst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20"/>
          <p:cNvCxnSpPr/>
          <p:nvPr/>
        </p:nvCxnSpPr>
        <p:spPr>
          <a:xfrm>
            <a:off x="7581101" y="2907145"/>
            <a:ext cx="7338" cy="26468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2" y="115469"/>
            <a:ext cx="7717500" cy="594300"/>
          </a:xfrm>
        </p:spPr>
        <p:txBody>
          <a:bodyPr/>
          <a:lstStyle/>
          <a:p>
            <a:pPr lvl="0" algn="l"/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02. </a:t>
            </a:r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Khảo sát vấ</a:t>
            </a:r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n </a:t>
            </a:r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đề</a:t>
            </a: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" grpId="0"/>
      <p:bldP spid="1390" grpId="0"/>
      <p:bldP spid="1393" grpId="0"/>
      <p:bldP spid="139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26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smtClean="0">
                <a:latin typeface="+mj-lt"/>
              </a:rPr>
              <a:t>03. </a:t>
            </a:r>
            <a:r>
              <a:rPr lang="vi-VN" sz="3200" dirty="0" smtClean="0">
                <a:latin typeface="+mj-lt"/>
              </a:rPr>
              <a:t>Mục đích đề tài</a:t>
            </a:r>
            <a:endParaRPr sz="3200" dirty="0">
              <a:latin typeface="+mj-lt"/>
            </a:endParaRPr>
          </a:p>
        </p:txBody>
      </p:sp>
      <p:sp>
        <p:nvSpPr>
          <p:cNvPr id="1598" name="Google Shape;1598;p26"/>
          <p:cNvSpPr txBox="1"/>
          <p:nvPr/>
        </p:nvSpPr>
        <p:spPr>
          <a:xfrm flipH="1">
            <a:off x="713225" y="2503237"/>
            <a:ext cx="2328600" cy="914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chemeClr val="dk1"/>
                </a:solidFill>
                <a:latin typeface="Prompt SemiBold" panose="00000700000000000000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Phần mềm quản lí </a:t>
            </a:r>
            <a:endParaRPr sz="2400" dirty="0">
              <a:solidFill>
                <a:schemeClr val="dk1"/>
              </a:solidFill>
              <a:latin typeface="Prompt SemiBold" panose="00000700000000000000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599" name="Google Shape;1599;p26"/>
          <p:cNvSpPr txBox="1"/>
          <p:nvPr/>
        </p:nvSpPr>
        <p:spPr>
          <a:xfrm>
            <a:off x="3407700" y="1304120"/>
            <a:ext cx="243588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600" name="Google Shape;1600;p26"/>
          <p:cNvSpPr txBox="1"/>
          <p:nvPr/>
        </p:nvSpPr>
        <p:spPr>
          <a:xfrm>
            <a:off x="3505143" y="1374138"/>
            <a:ext cx="4124381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Tiết kiệm thời gian, giảm chi phí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1602" name="Google Shape;1602;p26"/>
          <p:cNvSpPr txBox="1"/>
          <p:nvPr/>
        </p:nvSpPr>
        <p:spPr>
          <a:xfrm>
            <a:off x="3505144" y="2197188"/>
            <a:ext cx="2511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Nhanh và </a:t>
            </a: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rõ ràng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1604" name="Google Shape;1604;p26"/>
          <p:cNvSpPr txBox="1"/>
          <p:nvPr/>
        </p:nvSpPr>
        <p:spPr>
          <a:xfrm>
            <a:off x="3407700" y="3137718"/>
            <a:ext cx="3035963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 </a:t>
            </a:r>
            <a:r>
              <a:rPr lang="vi-VN" dirty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C</a:t>
            </a: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hặt chẽ và thống nhất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sp>
        <p:nvSpPr>
          <p:cNvPr id="1606" name="Google Shape;1606;p26"/>
          <p:cNvSpPr txBox="1"/>
          <p:nvPr/>
        </p:nvSpPr>
        <p:spPr>
          <a:xfrm>
            <a:off x="3505143" y="4053957"/>
            <a:ext cx="319569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  <a:t>Đơn giản dễ sử dụng</a:t>
            </a:r>
            <a:endParaRPr dirty="0">
              <a:solidFill>
                <a:schemeClr val="dk1"/>
              </a:solidFill>
              <a:latin typeface="Courier Prime" panose="00000509000000000000"/>
              <a:ea typeface="Courier Prime" panose="00000509000000000000"/>
              <a:cs typeface="Courier Prime" panose="00000509000000000000"/>
              <a:sym typeface="Courier Prime" panose="00000509000000000000"/>
            </a:endParaRPr>
          </a:p>
        </p:txBody>
      </p:sp>
      <p:cxnSp>
        <p:nvCxnSpPr>
          <p:cNvPr id="1607" name="Google Shape;1607;p26"/>
          <p:cNvCxnSpPr>
            <a:stCxn id="1598" idx="1"/>
            <a:endCxn id="1599" idx="1"/>
          </p:cNvCxnSpPr>
          <p:nvPr/>
        </p:nvCxnSpPr>
        <p:spPr>
          <a:xfrm flipV="1">
            <a:off x="3041825" y="1578470"/>
            <a:ext cx="365875" cy="138196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8" name="Google Shape;1608;p26"/>
          <p:cNvCxnSpPr>
            <a:stCxn id="1598" idx="1"/>
          </p:cNvCxnSpPr>
          <p:nvPr/>
        </p:nvCxnSpPr>
        <p:spPr>
          <a:xfrm>
            <a:off x="3041825" y="2960437"/>
            <a:ext cx="365875" cy="136787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9" name="Google Shape;1609;p26"/>
          <p:cNvCxnSpPr>
            <a:stCxn id="1598" idx="1"/>
          </p:cNvCxnSpPr>
          <p:nvPr/>
        </p:nvCxnSpPr>
        <p:spPr>
          <a:xfrm rot="10800000" flipH="1">
            <a:off x="3041825" y="2503837"/>
            <a:ext cx="366000" cy="4566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0" name="Google Shape;1610;p26"/>
          <p:cNvCxnSpPr>
            <a:stCxn id="1598" idx="1"/>
          </p:cNvCxnSpPr>
          <p:nvPr/>
        </p:nvCxnSpPr>
        <p:spPr>
          <a:xfrm>
            <a:off x="3041825" y="2960437"/>
            <a:ext cx="366000" cy="4563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" grpId="0"/>
      <p:bldP spid="1598" grpId="0" animBg="1"/>
      <p:bldP spid="1600" grpId="0"/>
      <p:bldP spid="1602" grpId="0"/>
      <p:bldP spid="1604" grpId="0"/>
      <p:bldP spid="1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1"/>
          <p:cNvSpPr txBox="1">
            <a:spLocks noGrp="1"/>
          </p:cNvSpPr>
          <p:nvPr>
            <p:ph type="title"/>
          </p:nvPr>
        </p:nvSpPr>
        <p:spPr>
          <a:xfrm>
            <a:off x="371475" y="847119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Sơ </a:t>
            </a:r>
            <a:r>
              <a:rPr lang="vi-V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đồ hoạt động</a:t>
            </a:r>
            <a:endParaRPr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1"/>
          <a:stretch>
            <a:fillRect/>
          </a:stretch>
        </p:blipFill>
        <p:spPr>
          <a:xfrm>
            <a:off x="371475" y="1441419"/>
            <a:ext cx="8693944" cy="3593306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230185" y="147268"/>
            <a:ext cx="7717500" cy="68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mpt" panose="00000500000000000000"/>
              <a:buNone/>
              <a:defRPr sz="3500" b="1" i="0" u="none" strike="noStrike" cap="none">
                <a:solidFill>
                  <a:schemeClr val="dk1"/>
                </a:solidFill>
                <a:latin typeface="Prompt" panose="00000500000000000000"/>
                <a:ea typeface="Prompt" panose="00000500000000000000"/>
                <a:cs typeface="Prompt" panose="00000500000000000000"/>
                <a:sym typeface="Prompt" panose="00000500000000000000"/>
              </a:defRPr>
            </a:lvl9pPr>
          </a:lstStyle>
          <a:p>
            <a:pPr algn="l"/>
            <a:r>
              <a:rPr lang="vi-V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04. Phân tích hệ thống</a:t>
            </a:r>
            <a:br>
              <a:rPr lang="vi-VN" sz="3200" dirty="0" smtClean="0">
                <a:latin typeface="Courier Prime" panose="00000509000000000000"/>
                <a:ea typeface="Courier Prime" panose="00000509000000000000"/>
                <a:cs typeface="Courier Prime" panose="00000509000000000000"/>
                <a:sym typeface="Courier Prime" panose="00000509000000000000"/>
              </a:rPr>
            </a:br>
            <a:endParaRPr lang="vi-V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362963"/>
            <a:ext cx="7717500" cy="594300"/>
          </a:xfrm>
        </p:spPr>
        <p:txBody>
          <a:bodyPr/>
          <a:lstStyle/>
          <a:p>
            <a:pPr algn="l"/>
            <a:r>
              <a:rPr lang="vi-VN" sz="2000" i="1" dirty="0" smtClean="0">
                <a:latin typeface="+mj-lt"/>
              </a:rPr>
              <a:t>Sơ đồ diagram</a:t>
            </a:r>
            <a:endParaRPr lang="en-US" sz="2000" i="1" dirty="0">
              <a:latin typeface="+mj-l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3"/>
            <a:ext cx="9144000" cy="3934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2"/>
          <p:cNvSpPr txBox="1">
            <a:spLocks noGrp="1"/>
          </p:cNvSpPr>
          <p:nvPr>
            <p:ph type="title"/>
          </p:nvPr>
        </p:nvSpPr>
        <p:spPr>
          <a:xfrm>
            <a:off x="713225" y="5394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hình hóa nghiệp vụ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3" name="Google Shape;1473;p22"/>
          <p:cNvSpPr txBox="1"/>
          <p:nvPr/>
        </p:nvSpPr>
        <p:spPr>
          <a:xfrm flipH="1">
            <a:off x="828673" y="1385100"/>
            <a:ext cx="22131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Đăng kí khóa học</a:t>
            </a:r>
            <a:endParaRPr sz="2000"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76" name="Google Shape;1476;p22"/>
          <p:cNvSpPr txBox="1"/>
          <p:nvPr/>
        </p:nvSpPr>
        <p:spPr>
          <a:xfrm flipH="1">
            <a:off x="1757361" y="2435642"/>
            <a:ext cx="128446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Xếp lớp</a:t>
            </a:r>
            <a:endParaRPr sz="2000"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79" name="Google Shape;1479;p22"/>
          <p:cNvSpPr txBox="1"/>
          <p:nvPr/>
        </p:nvSpPr>
        <p:spPr>
          <a:xfrm flipH="1">
            <a:off x="713225" y="3557016"/>
            <a:ext cx="2328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Xếp thời khóa biểu</a:t>
            </a:r>
            <a:endParaRPr sz="2000"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82" name="Google Shape;1482;p22"/>
          <p:cNvSpPr txBox="1"/>
          <p:nvPr/>
        </p:nvSpPr>
        <p:spPr>
          <a:xfrm flipH="1">
            <a:off x="6102125" y="1316726"/>
            <a:ext cx="212033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Tiến độ khóa học </a:t>
            </a:r>
            <a:endParaRPr sz="2000"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85" name="Google Shape;1485;p22"/>
          <p:cNvSpPr txBox="1"/>
          <p:nvPr/>
        </p:nvSpPr>
        <p:spPr>
          <a:xfrm flipH="1">
            <a:off x="6102124" y="2435642"/>
            <a:ext cx="2427513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Điểm danh học viên</a:t>
            </a:r>
            <a:endParaRPr sz="2000" dirty="0">
              <a:solidFill>
                <a:schemeClr val="dk1"/>
              </a:solidFill>
              <a:latin typeface="+mj-lt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88" name="Google Shape;1488;p22"/>
          <p:cNvSpPr txBox="1"/>
          <p:nvPr/>
        </p:nvSpPr>
        <p:spPr>
          <a:xfrm flipH="1">
            <a:off x="6102125" y="3557016"/>
            <a:ext cx="2328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dk1"/>
                </a:solidFill>
                <a:latin typeface="+mj-lt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Quản lí thi kết thúc</a:t>
            </a:r>
            <a:endParaRPr sz="2400" dirty="0">
              <a:solidFill>
                <a:schemeClr val="dk1"/>
              </a:solidFill>
              <a:latin typeface="Prompt SemiBold" panose="00000700000000000000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sp>
        <p:nvSpPr>
          <p:cNvPr id="1490" name="Google Shape;1490;p22"/>
          <p:cNvSpPr txBox="1"/>
          <p:nvPr/>
        </p:nvSpPr>
        <p:spPr>
          <a:xfrm flipH="1">
            <a:off x="3407675" y="2001242"/>
            <a:ext cx="2328600" cy="13716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chemeClr val="dk1"/>
                </a:solidFill>
                <a:latin typeface="Prompt SemiBold" panose="00000700000000000000"/>
                <a:ea typeface="Prompt SemiBold" panose="00000700000000000000"/>
                <a:cs typeface="Prompt SemiBold" panose="00000700000000000000"/>
                <a:sym typeface="Prompt SemiBold" panose="00000700000000000000"/>
              </a:rPr>
              <a:t>Mô hình</a:t>
            </a:r>
            <a:endParaRPr sz="2400" dirty="0">
              <a:solidFill>
                <a:schemeClr val="dk1"/>
              </a:solidFill>
              <a:latin typeface="Prompt SemiBold" panose="00000700000000000000"/>
              <a:ea typeface="Prompt SemiBold" panose="00000700000000000000"/>
              <a:cs typeface="Prompt SemiBold" panose="00000700000000000000"/>
              <a:sym typeface="Prompt SemiBold" panose="00000700000000000000"/>
            </a:endParaRPr>
          </a:p>
        </p:txBody>
      </p:sp>
      <p:cxnSp>
        <p:nvCxnSpPr>
          <p:cNvPr id="1491" name="Google Shape;1491;p22"/>
          <p:cNvCxnSpPr>
            <a:stCxn id="1490" idx="3"/>
            <a:endCxn id="1476" idx="1"/>
          </p:cNvCxnSpPr>
          <p:nvPr/>
        </p:nvCxnSpPr>
        <p:spPr>
          <a:xfrm flipH="1">
            <a:off x="3041823" y="2687042"/>
            <a:ext cx="3658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2" name="Google Shape;1492;p22"/>
          <p:cNvCxnSpPr>
            <a:stCxn id="1490" idx="1"/>
            <a:endCxn id="1485" idx="3"/>
          </p:cNvCxnSpPr>
          <p:nvPr/>
        </p:nvCxnSpPr>
        <p:spPr>
          <a:xfrm>
            <a:off x="5736275" y="2687042"/>
            <a:ext cx="3658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3" name="Google Shape;1493;p22"/>
          <p:cNvCxnSpPr>
            <a:stCxn id="1490" idx="1"/>
            <a:endCxn id="1482" idx="3"/>
          </p:cNvCxnSpPr>
          <p:nvPr/>
        </p:nvCxnSpPr>
        <p:spPr>
          <a:xfrm flipV="1">
            <a:off x="5736275" y="1568126"/>
            <a:ext cx="365850" cy="11189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4" name="Google Shape;1494;p22"/>
          <p:cNvCxnSpPr>
            <a:stCxn id="1490" idx="1"/>
            <a:endCxn id="1488" idx="3"/>
          </p:cNvCxnSpPr>
          <p:nvPr/>
        </p:nvCxnSpPr>
        <p:spPr>
          <a:xfrm>
            <a:off x="5736275" y="2687042"/>
            <a:ext cx="365850" cy="11213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5" name="Google Shape;1495;p22"/>
          <p:cNvCxnSpPr>
            <a:stCxn id="1490" idx="3"/>
            <a:endCxn id="1473" idx="1"/>
          </p:cNvCxnSpPr>
          <p:nvPr/>
        </p:nvCxnSpPr>
        <p:spPr>
          <a:xfrm rot="10800000">
            <a:off x="3041823" y="1636500"/>
            <a:ext cx="365852" cy="10505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6" name="Google Shape;1496;p22"/>
          <p:cNvCxnSpPr>
            <a:stCxn id="1490" idx="3"/>
            <a:endCxn id="1479" idx="1"/>
          </p:cNvCxnSpPr>
          <p:nvPr/>
        </p:nvCxnSpPr>
        <p:spPr>
          <a:xfrm rot="10800000" flipV="1">
            <a:off x="3041825" y="2687042"/>
            <a:ext cx="365850" cy="11213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" grpId="0"/>
      <p:bldP spid="1473" grpId="0"/>
      <p:bldP spid="1476" grpId="0"/>
      <p:bldP spid="1479" grpId="0"/>
      <p:bldP spid="1482" grpId="0"/>
      <p:bldP spid="1485" grpId="0"/>
      <p:bldP spid="1488" grpId="0"/>
      <p:bldP spid="1490" grpId="0" animBg="1"/>
    </p:bldLst>
  </p:timing>
</p:sld>
</file>

<file path=ppt/theme/theme1.xml><?xml version="1.0" encoding="utf-8"?>
<a:theme xmlns:a="http://schemas.openxmlformats.org/drawingml/2006/main" name="Literary Analysis - Language Arts - 9th Grade Infographics by Slidesgo">
  <a:themeElements>
    <a:clrScheme name="Simple Light">
      <a:dk1>
        <a:srgbClr val="363636"/>
      </a:dk1>
      <a:lt1>
        <a:srgbClr val="F7F4F2"/>
      </a:lt1>
      <a:dk2>
        <a:srgbClr val="F2E6DB"/>
      </a:dk2>
      <a:lt2>
        <a:srgbClr val="DFCEBE"/>
      </a:lt2>
      <a:accent1>
        <a:srgbClr val="E1F1AF"/>
      </a:accent1>
      <a:accent2>
        <a:srgbClr val="EA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1475</Words>
  <Application>WPS Presentation</Application>
  <PresentationFormat>On-screen Show (16:9)</PresentationFormat>
  <Paragraphs>105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Prompt</vt:lpstr>
      <vt:lpstr>Courier Prime</vt:lpstr>
      <vt:lpstr>Nunito Light</vt:lpstr>
      <vt:lpstr>Segoe Print</vt:lpstr>
      <vt:lpstr>Prompt SemiBold</vt:lpstr>
      <vt:lpstr>Times New Roman</vt:lpstr>
      <vt:lpstr>Grandstander ExtraBold</vt:lpstr>
      <vt:lpstr>Microsoft YaHei</vt:lpstr>
      <vt:lpstr>Arial Unicode MS</vt:lpstr>
      <vt:lpstr>Literary Analysis - Language Arts - 9th Grade Infographics by Slidesgo</vt:lpstr>
      <vt:lpstr>Đề tài: Quản lí Trung tâm Anh ngữ Shine School</vt:lpstr>
      <vt:lpstr>“Thành viên nhóm”</vt:lpstr>
      <vt:lpstr>Nội dung</vt:lpstr>
      <vt:lpstr>01. Giới thiệu về trung tâm</vt:lpstr>
      <vt:lpstr>02. Khảo sát vấn đề</vt:lpstr>
      <vt:lpstr>03. Mục đích đề tài</vt:lpstr>
      <vt:lpstr> Sơ đồ hoạt động</vt:lpstr>
      <vt:lpstr>Sơ đồ diagram</vt:lpstr>
      <vt:lpstr>Mô hình hóa nghiệp vụ</vt:lpstr>
      <vt:lpstr>05. Phân tích thiết kế </vt:lpstr>
      <vt:lpstr>06. Demo chương trình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 Tâm Anh Ngữ Shine School</dc:title>
  <dc:creator/>
  <cp:lastModifiedBy>PC</cp:lastModifiedBy>
  <cp:revision>30</cp:revision>
  <dcterms:created xsi:type="dcterms:W3CDTF">2023-12-23T04:46:11Z</dcterms:created>
  <dcterms:modified xsi:type="dcterms:W3CDTF">2023-12-23T04:46:34Z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036109CA287E4A628D40F52ACCBF5C76_12</vt:lpwstr>
  </property>
  <property fmtid="{D5CDD505-2E9C-101B-9397-08002B2CF9AE}" pid="3" name="KSOProductBuildVer">
    <vt:lpwstr>1033-12.2.0.13359</vt:lpwstr>
  </property>
</Properties>
</file>