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F20-8912-492E-B8D8-2D16F97F55F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D49F-630C-4446-AB2F-0DED7047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2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F20-8912-492E-B8D8-2D16F97F55F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D49F-630C-4446-AB2F-0DED7047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F20-8912-492E-B8D8-2D16F97F55F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D49F-630C-4446-AB2F-0DED7047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F20-8912-492E-B8D8-2D16F97F55F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D49F-630C-4446-AB2F-0DED7047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F20-8912-492E-B8D8-2D16F97F55F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D49F-630C-4446-AB2F-0DED7047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F20-8912-492E-B8D8-2D16F97F55F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D49F-630C-4446-AB2F-0DED7047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6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F20-8912-492E-B8D8-2D16F97F55F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D49F-630C-4446-AB2F-0DED7047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6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F20-8912-492E-B8D8-2D16F97F55F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D49F-630C-4446-AB2F-0DED7047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F20-8912-492E-B8D8-2D16F97F55F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D49F-630C-4446-AB2F-0DED7047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F20-8912-492E-B8D8-2D16F97F55F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D49F-630C-4446-AB2F-0DED7047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6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F20-8912-492E-B8D8-2D16F97F55F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D49F-630C-4446-AB2F-0DED7047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1F20-8912-492E-B8D8-2D16F97F55F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D49F-630C-4446-AB2F-0DED7047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49031" y="3068877"/>
            <a:ext cx="563671" cy="33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/</a:t>
            </a:r>
          </a:p>
        </p:txBody>
      </p:sp>
      <p:sp>
        <p:nvSpPr>
          <p:cNvPr id="6" name="Rectangle 5"/>
          <p:cNvSpPr/>
          <p:nvPr/>
        </p:nvSpPr>
        <p:spPr>
          <a:xfrm>
            <a:off x="7503087" y="3025035"/>
            <a:ext cx="1014609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admin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8085" y="233820"/>
            <a:ext cx="1590805" cy="388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manager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8084" y="893524"/>
            <a:ext cx="1590805" cy="388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operator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8082" y="1540702"/>
            <a:ext cx="1590805" cy="3883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tour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8082" y="2187880"/>
            <a:ext cx="1590805" cy="388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regulation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8082" y="2830881"/>
            <a:ext cx="1590805" cy="3883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08081" y="3473882"/>
            <a:ext cx="1590805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08081" y="4125237"/>
            <a:ext cx="1590805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logout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08081" y="4776592"/>
            <a:ext cx="1590805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setting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08081" y="5427947"/>
            <a:ext cx="1590805" cy="388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deployment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657573" y="634653"/>
            <a:ext cx="1037572" cy="254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657573" y="1281831"/>
            <a:ext cx="1037572" cy="190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657573" y="1909175"/>
            <a:ext cx="1037572" cy="128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657573" y="2552699"/>
            <a:ext cx="1037572" cy="64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657573" y="3183697"/>
            <a:ext cx="937364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657573" y="3210836"/>
            <a:ext cx="937364" cy="35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50263" y="3196223"/>
            <a:ext cx="944674" cy="112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657573" y="3196223"/>
            <a:ext cx="937364" cy="177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657573" y="3196223"/>
            <a:ext cx="937364" cy="242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035463" y="634653"/>
            <a:ext cx="1590805" cy="388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administrator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35463" y="206677"/>
            <a:ext cx="1590805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regular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908082" y="2843407"/>
            <a:ext cx="1590805" cy="3883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car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035463" y="1110637"/>
            <a:ext cx="1590805" cy="3883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moderator</a:t>
            </a:r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6250488" y="3231714"/>
            <a:ext cx="1139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908081" y="6054240"/>
            <a:ext cx="1590805" cy="3883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ticket</a:t>
            </a:r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680531" y="3209792"/>
            <a:ext cx="921716" cy="305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48628" y="3025034"/>
            <a:ext cx="1590805" cy="3883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</a:t>
            </a: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35463" y="1604372"/>
            <a:ext cx="1590805" cy="3883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guest</a:t>
            </a:r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4552164" y="3231714"/>
            <a:ext cx="950414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1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047" y="112734"/>
            <a:ext cx="58872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/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1644" y="112734"/>
            <a:ext cx="1025046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admin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6564" y="100208"/>
            <a:ext cx="1012521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manager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21484" y="100208"/>
            <a:ext cx="91231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21484" y="528181"/>
            <a:ext cx="91231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update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21484" y="933190"/>
            <a:ext cx="91231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delete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3047" y="1768257"/>
            <a:ext cx="58872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/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1644" y="1768257"/>
            <a:ext cx="1025046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admin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56564" y="1755731"/>
            <a:ext cx="1012521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operator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21484" y="1755731"/>
            <a:ext cx="91231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21484" y="2183704"/>
            <a:ext cx="91231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update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21484" y="2588713"/>
            <a:ext cx="91231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delete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3047" y="3296433"/>
            <a:ext cx="58872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/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91644" y="3296433"/>
            <a:ext cx="1025046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admin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56564" y="3283907"/>
            <a:ext cx="1164920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regulation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61358" y="3283907"/>
            <a:ext cx="91231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61358" y="3711880"/>
            <a:ext cx="91231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update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61358" y="4116889"/>
            <a:ext cx="91231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delete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81787" y="189979"/>
            <a:ext cx="2592887" cy="651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Status code 401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0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Anonymous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Darkboys Bac Tinh</dc:creator>
  <cp:lastModifiedBy>Darkboys Bac Tinh</cp:lastModifiedBy>
  <cp:revision>3</cp:revision>
  <dcterms:created xsi:type="dcterms:W3CDTF">2014-11-19T14:07:19Z</dcterms:created>
  <dcterms:modified xsi:type="dcterms:W3CDTF">2014-11-19T14:36:13Z</dcterms:modified>
</cp:coreProperties>
</file>